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6" r:id="rId1"/>
  </p:sldMasterIdLst>
  <p:notesMasterIdLst>
    <p:notesMasterId r:id="rId35"/>
  </p:notesMasterIdLst>
  <p:sldIdLst>
    <p:sldId id="256" r:id="rId2"/>
    <p:sldId id="314" r:id="rId3"/>
    <p:sldId id="275" r:id="rId4"/>
    <p:sldId id="259" r:id="rId5"/>
    <p:sldId id="277" r:id="rId6"/>
    <p:sldId id="312" r:id="rId7"/>
    <p:sldId id="279" r:id="rId8"/>
    <p:sldId id="280" r:id="rId9"/>
    <p:sldId id="282" r:id="rId10"/>
    <p:sldId id="284" r:id="rId11"/>
    <p:sldId id="276" r:id="rId12"/>
    <p:sldId id="258" r:id="rId13"/>
    <p:sldId id="285" r:id="rId14"/>
    <p:sldId id="287" r:id="rId15"/>
    <p:sldId id="291" r:id="rId16"/>
    <p:sldId id="289" r:id="rId17"/>
    <p:sldId id="292" r:id="rId18"/>
    <p:sldId id="294" r:id="rId19"/>
    <p:sldId id="295" r:id="rId20"/>
    <p:sldId id="301" r:id="rId21"/>
    <p:sldId id="300" r:id="rId22"/>
    <p:sldId id="302" r:id="rId23"/>
    <p:sldId id="298" r:id="rId24"/>
    <p:sldId id="307" r:id="rId25"/>
    <p:sldId id="308" r:id="rId26"/>
    <p:sldId id="309" r:id="rId27"/>
    <p:sldId id="310" r:id="rId28"/>
    <p:sldId id="305" r:id="rId29"/>
    <p:sldId id="306" r:id="rId30"/>
    <p:sldId id="311" r:id="rId31"/>
    <p:sldId id="260" r:id="rId32"/>
    <p:sldId id="313" r:id="rId33"/>
    <p:sldId id="271" r:id="rId34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EFDEE6-A46F-4935-AF0C-0039B2DE34E4}" type="doc">
      <dgm:prSet loTypeId="urn:microsoft.com/office/officeart/2005/8/layout/vList3" loCatId="list" qsTypeId="urn:microsoft.com/office/officeart/2005/8/quickstyle/3d7" qsCatId="3D" csTypeId="urn:microsoft.com/office/officeart/2005/8/colors/colorful1" csCatId="colorful" phldr="1"/>
      <dgm:spPr/>
    </dgm:pt>
    <dgm:pt modelId="{2D6A51B7-C930-452E-80F8-4717166CB527}">
      <dgm:prSet phldrT="[نص]" custT="1"/>
      <dgm:spPr/>
      <dgm:t>
        <a:bodyPr/>
        <a:lstStyle/>
        <a:p>
          <a:pPr rtl="1"/>
          <a:r>
            <a:rPr lang="ar-SA" sz="5200" b="1" cap="none" dirty="0" smtClean="0">
              <a:ln w="12700"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rPr>
            <a:t/>
          </a:r>
          <a:br>
            <a:rPr lang="ar-SA" sz="5200" b="1" cap="none" dirty="0" smtClean="0">
              <a:ln w="12700"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rPr>
          </a:br>
          <a:r>
            <a:rPr lang="x-none" sz="5200" b="1" cap="none" spc="0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النمو ال</a:t>
          </a:r>
          <a:r>
            <a:rPr lang="ar-SA" sz="5200" b="1" cap="none" spc="0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أ</a:t>
          </a:r>
          <a:r>
            <a:rPr lang="x-none" sz="5200" b="1" cap="none" spc="0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خلاقي</a:t>
          </a:r>
          <a:endParaRPr lang="ar-SA" sz="5200" b="1" cap="none" spc="0" dirty="0">
            <a:ln w="12700">
              <a:solidFill>
                <a:schemeClr val="accent5"/>
              </a:solidFill>
              <a:prstDash val="solid"/>
            </a:ln>
            <a:pattFill prst="ltDn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effectLst/>
          </a:endParaRPr>
        </a:p>
      </dgm:t>
    </dgm:pt>
    <dgm:pt modelId="{A1BD6ED6-E24B-4D3B-A62D-3DCD1AB570EC}" type="parTrans" cxnId="{282EAF0A-11B6-4336-B699-91B71D4A2F3D}">
      <dgm:prSet/>
      <dgm:spPr/>
      <dgm:t>
        <a:bodyPr/>
        <a:lstStyle/>
        <a:p>
          <a:pPr rtl="1"/>
          <a:endParaRPr lang="ar-SA"/>
        </a:p>
      </dgm:t>
    </dgm:pt>
    <dgm:pt modelId="{2D0E9D35-BEFA-434B-9621-0572237D36D1}" type="sibTrans" cxnId="{282EAF0A-11B6-4336-B699-91B71D4A2F3D}">
      <dgm:prSet/>
      <dgm:spPr/>
      <dgm:t>
        <a:bodyPr/>
        <a:lstStyle/>
        <a:p>
          <a:pPr rtl="1"/>
          <a:endParaRPr lang="ar-SA"/>
        </a:p>
      </dgm:t>
    </dgm:pt>
    <dgm:pt modelId="{52BC54C1-E5F6-490E-AAB4-189E49E0CE8D}" type="pres">
      <dgm:prSet presAssocID="{75EFDEE6-A46F-4935-AF0C-0039B2DE34E4}" presName="linearFlow" presStyleCnt="0">
        <dgm:presLayoutVars>
          <dgm:dir/>
          <dgm:resizeHandles val="exact"/>
        </dgm:presLayoutVars>
      </dgm:prSet>
      <dgm:spPr/>
    </dgm:pt>
    <dgm:pt modelId="{6528900E-0F47-499B-9D8A-A060068CA094}" type="pres">
      <dgm:prSet presAssocID="{2D6A51B7-C930-452E-80F8-4717166CB527}" presName="composite" presStyleCnt="0"/>
      <dgm:spPr/>
    </dgm:pt>
    <dgm:pt modelId="{759B30A5-713E-4529-831A-4AFE0B739EC5}" type="pres">
      <dgm:prSet presAssocID="{2D6A51B7-C930-452E-80F8-4717166CB527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57150">
          <a:solidFill>
            <a:schemeClr val="accent6">
              <a:lumMod val="60000"/>
              <a:lumOff val="40000"/>
            </a:schemeClr>
          </a:solidFill>
        </a:ln>
      </dgm:spPr>
    </dgm:pt>
    <dgm:pt modelId="{3B4224B1-D7BA-4C5F-9030-76D62F3446C2}" type="pres">
      <dgm:prSet presAssocID="{2D6A51B7-C930-452E-80F8-4717166CB527}" presName="txShp" presStyleLbl="node1" presStyleIdx="0" presStyleCnt="1" custLinFactNeighborX="-6567" custLinFactNeighborY="-633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82EAF0A-11B6-4336-B699-91B71D4A2F3D}" srcId="{75EFDEE6-A46F-4935-AF0C-0039B2DE34E4}" destId="{2D6A51B7-C930-452E-80F8-4717166CB527}" srcOrd="0" destOrd="0" parTransId="{A1BD6ED6-E24B-4D3B-A62D-3DCD1AB570EC}" sibTransId="{2D0E9D35-BEFA-434B-9621-0572237D36D1}"/>
    <dgm:cxn modelId="{09BFB240-282F-493B-8903-9F244E37AAEB}" type="presOf" srcId="{75EFDEE6-A46F-4935-AF0C-0039B2DE34E4}" destId="{52BC54C1-E5F6-490E-AAB4-189E49E0CE8D}" srcOrd="0" destOrd="0" presId="urn:microsoft.com/office/officeart/2005/8/layout/vList3"/>
    <dgm:cxn modelId="{FD61FCFC-D529-4CA0-AB48-26EF7E3CEBCA}" type="presOf" srcId="{2D6A51B7-C930-452E-80F8-4717166CB527}" destId="{3B4224B1-D7BA-4C5F-9030-76D62F3446C2}" srcOrd="0" destOrd="0" presId="urn:microsoft.com/office/officeart/2005/8/layout/vList3"/>
    <dgm:cxn modelId="{D83E885A-6257-41FC-8410-82722E91B5F8}" type="presParOf" srcId="{52BC54C1-E5F6-490E-AAB4-189E49E0CE8D}" destId="{6528900E-0F47-499B-9D8A-A060068CA094}" srcOrd="0" destOrd="0" presId="urn:microsoft.com/office/officeart/2005/8/layout/vList3"/>
    <dgm:cxn modelId="{9FE9479D-A3C4-47D9-8927-A4FD969D0800}" type="presParOf" srcId="{6528900E-0F47-499B-9D8A-A060068CA094}" destId="{759B30A5-713E-4529-831A-4AFE0B739EC5}" srcOrd="0" destOrd="0" presId="urn:microsoft.com/office/officeart/2005/8/layout/vList3"/>
    <dgm:cxn modelId="{AA7CDBEC-7F9B-4739-AA1B-CF886A18B01D}" type="presParOf" srcId="{6528900E-0F47-499B-9D8A-A060068CA094}" destId="{3B4224B1-D7BA-4C5F-9030-76D62F3446C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706486C-D7FA-4211-A84F-3F1AC4C77299}" type="doc">
      <dgm:prSet loTypeId="urn:microsoft.com/office/officeart/2005/8/layout/chart3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A4DE6A84-BD5F-4721-BA1C-1F1B56CB2042}">
      <dgm:prSet phldrT="[نص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rtl="1"/>
          <a:r>
            <a:rPr lang="x-none" b="1" smtClean="0">
              <a:solidFill>
                <a:schemeClr val="accent2">
                  <a:lumMod val="75000"/>
                </a:schemeClr>
              </a:solidFill>
            </a:rPr>
            <a:t>المحاولة والخطأ</a:t>
          </a:r>
          <a:endParaRPr lang="ar-SA" dirty="0">
            <a:solidFill>
              <a:schemeClr val="accent2">
                <a:lumMod val="75000"/>
              </a:schemeClr>
            </a:solidFill>
          </a:endParaRPr>
        </a:p>
      </dgm:t>
    </dgm:pt>
    <dgm:pt modelId="{FDC51AA3-B0B2-4AA2-963A-21E38C82668F}" type="parTrans" cxnId="{E68649F0-2DDA-48B7-B574-8FCDE42A775C}">
      <dgm:prSet/>
      <dgm:spPr/>
      <dgm:t>
        <a:bodyPr/>
        <a:lstStyle/>
        <a:p>
          <a:pPr rtl="1"/>
          <a:endParaRPr lang="ar-SA">
            <a:solidFill>
              <a:schemeClr val="accent2">
                <a:lumMod val="75000"/>
              </a:schemeClr>
            </a:solidFill>
          </a:endParaRPr>
        </a:p>
      </dgm:t>
    </dgm:pt>
    <dgm:pt modelId="{EEC9E99F-F1AE-4FCE-86DB-BF692AAB1BEF}" type="sibTrans" cxnId="{E68649F0-2DDA-48B7-B574-8FCDE42A775C}">
      <dgm:prSet/>
      <dgm:spPr/>
      <dgm:t>
        <a:bodyPr/>
        <a:lstStyle/>
        <a:p>
          <a:pPr rtl="1"/>
          <a:endParaRPr lang="ar-SA">
            <a:solidFill>
              <a:schemeClr val="accent2">
                <a:lumMod val="75000"/>
              </a:schemeClr>
            </a:solidFill>
          </a:endParaRPr>
        </a:p>
      </dgm:t>
    </dgm:pt>
    <dgm:pt modelId="{1C18841D-4931-4D83-9516-B51EB2F7DC9F}">
      <dgm:prSet phldrT="[نص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rtl="1"/>
          <a:r>
            <a:rPr lang="x-none" b="1" dirty="0" smtClean="0">
              <a:solidFill>
                <a:schemeClr val="accent2">
                  <a:lumMod val="75000"/>
                </a:schemeClr>
              </a:solidFill>
            </a:rPr>
            <a:t>التلقين والتعلم المباشر</a:t>
          </a:r>
          <a:endParaRPr lang="ar-SA" dirty="0">
            <a:solidFill>
              <a:schemeClr val="accent2">
                <a:lumMod val="75000"/>
              </a:schemeClr>
            </a:solidFill>
          </a:endParaRPr>
        </a:p>
      </dgm:t>
    </dgm:pt>
    <dgm:pt modelId="{8630CA2F-21E6-4B42-B8E4-A5164F55BE67}" type="parTrans" cxnId="{8BF9D972-3B6B-4FD6-93AF-E841CBDDB5D4}">
      <dgm:prSet/>
      <dgm:spPr/>
      <dgm:t>
        <a:bodyPr/>
        <a:lstStyle/>
        <a:p>
          <a:pPr rtl="1"/>
          <a:endParaRPr lang="ar-SA">
            <a:solidFill>
              <a:schemeClr val="accent2">
                <a:lumMod val="75000"/>
              </a:schemeClr>
            </a:solidFill>
          </a:endParaRPr>
        </a:p>
      </dgm:t>
    </dgm:pt>
    <dgm:pt modelId="{3187E7D8-1F99-4636-A3C9-79091F7E9ED1}" type="sibTrans" cxnId="{8BF9D972-3B6B-4FD6-93AF-E841CBDDB5D4}">
      <dgm:prSet/>
      <dgm:spPr/>
      <dgm:t>
        <a:bodyPr/>
        <a:lstStyle/>
        <a:p>
          <a:pPr rtl="1"/>
          <a:endParaRPr lang="ar-SA">
            <a:solidFill>
              <a:schemeClr val="accent2">
                <a:lumMod val="75000"/>
              </a:schemeClr>
            </a:solidFill>
          </a:endParaRPr>
        </a:p>
      </dgm:t>
    </dgm:pt>
    <dgm:pt modelId="{4D29098D-4763-4AA1-937D-2EC739B6AEF0}">
      <dgm:prSet phldrT="[نص]"/>
      <dgm:spPr/>
      <dgm:t>
        <a:bodyPr/>
        <a:lstStyle/>
        <a:p>
          <a:pPr rtl="1"/>
          <a:r>
            <a:rPr lang="x-none" b="1" smtClean="0">
              <a:solidFill>
                <a:schemeClr val="accent2">
                  <a:lumMod val="75000"/>
                </a:schemeClr>
              </a:solidFill>
            </a:rPr>
            <a:t>التقمص والتمثل والتوحد</a:t>
          </a:r>
          <a:endParaRPr lang="ar-SA" dirty="0">
            <a:solidFill>
              <a:schemeClr val="accent2">
                <a:lumMod val="75000"/>
              </a:schemeClr>
            </a:solidFill>
          </a:endParaRPr>
        </a:p>
      </dgm:t>
    </dgm:pt>
    <dgm:pt modelId="{D40F8692-C9EF-4C33-8C4A-546BBA454DDF}" type="parTrans" cxnId="{887A661E-61B3-4B65-8154-C9D202BB7B2F}">
      <dgm:prSet/>
      <dgm:spPr/>
      <dgm:t>
        <a:bodyPr/>
        <a:lstStyle/>
        <a:p>
          <a:pPr rtl="1"/>
          <a:endParaRPr lang="ar-SA">
            <a:solidFill>
              <a:schemeClr val="accent2">
                <a:lumMod val="75000"/>
              </a:schemeClr>
            </a:solidFill>
          </a:endParaRPr>
        </a:p>
      </dgm:t>
    </dgm:pt>
    <dgm:pt modelId="{C8A3BF1C-7E54-4EB4-8A1F-639E5C4C8C39}" type="sibTrans" cxnId="{887A661E-61B3-4B65-8154-C9D202BB7B2F}">
      <dgm:prSet/>
      <dgm:spPr/>
      <dgm:t>
        <a:bodyPr/>
        <a:lstStyle/>
        <a:p>
          <a:pPr rtl="1"/>
          <a:endParaRPr lang="ar-SA">
            <a:solidFill>
              <a:schemeClr val="accent2">
                <a:lumMod val="75000"/>
              </a:schemeClr>
            </a:solidFill>
          </a:endParaRPr>
        </a:p>
      </dgm:t>
    </dgm:pt>
    <dgm:pt modelId="{38DC6AE3-64FA-47E1-8880-516C271CA0C2}" type="pres">
      <dgm:prSet presAssocID="{B706486C-D7FA-4211-A84F-3F1AC4C7729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B2CD711-2FF1-4C9B-8DC6-F9D067848D4B}" type="pres">
      <dgm:prSet presAssocID="{B706486C-D7FA-4211-A84F-3F1AC4C77299}" presName="wedge1" presStyleLbl="node1" presStyleIdx="0" presStyleCnt="3"/>
      <dgm:spPr/>
      <dgm:t>
        <a:bodyPr/>
        <a:lstStyle/>
        <a:p>
          <a:pPr rtl="1"/>
          <a:endParaRPr lang="ar-SA"/>
        </a:p>
      </dgm:t>
    </dgm:pt>
    <dgm:pt modelId="{B06E62D8-40B9-49FE-B168-722ADBA54B1D}" type="pres">
      <dgm:prSet presAssocID="{B706486C-D7FA-4211-A84F-3F1AC4C7729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9B790C-11A6-4788-8E45-FE87D2423B65}" type="pres">
      <dgm:prSet presAssocID="{B706486C-D7FA-4211-A84F-3F1AC4C77299}" presName="wedge2" presStyleLbl="node1" presStyleIdx="1" presStyleCnt="3"/>
      <dgm:spPr/>
      <dgm:t>
        <a:bodyPr/>
        <a:lstStyle/>
        <a:p>
          <a:pPr rtl="1"/>
          <a:endParaRPr lang="ar-SA"/>
        </a:p>
      </dgm:t>
    </dgm:pt>
    <dgm:pt modelId="{8A6B3C7D-6DC2-41F0-A097-47C3F849F404}" type="pres">
      <dgm:prSet presAssocID="{B706486C-D7FA-4211-A84F-3F1AC4C7729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799AE3C-83B1-4395-B669-6B63B5D1E36A}" type="pres">
      <dgm:prSet presAssocID="{B706486C-D7FA-4211-A84F-3F1AC4C77299}" presName="wedge3" presStyleLbl="node1" presStyleIdx="2" presStyleCnt="3"/>
      <dgm:spPr/>
      <dgm:t>
        <a:bodyPr/>
        <a:lstStyle/>
        <a:p>
          <a:pPr rtl="1"/>
          <a:endParaRPr lang="ar-SA"/>
        </a:p>
      </dgm:t>
    </dgm:pt>
    <dgm:pt modelId="{8F46E6E0-8A1F-44ED-90CB-94F1B1933A80}" type="pres">
      <dgm:prSet presAssocID="{B706486C-D7FA-4211-A84F-3F1AC4C7729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F0BC96A-DE9E-4331-A8DE-FF31456A68B6}" type="presOf" srcId="{A4DE6A84-BD5F-4721-BA1C-1F1B56CB2042}" destId="{7B2CD711-2FF1-4C9B-8DC6-F9D067848D4B}" srcOrd="0" destOrd="0" presId="urn:microsoft.com/office/officeart/2005/8/layout/chart3"/>
    <dgm:cxn modelId="{8BF9D972-3B6B-4FD6-93AF-E841CBDDB5D4}" srcId="{B706486C-D7FA-4211-A84F-3F1AC4C77299}" destId="{1C18841D-4931-4D83-9516-B51EB2F7DC9F}" srcOrd="1" destOrd="0" parTransId="{8630CA2F-21E6-4B42-B8E4-A5164F55BE67}" sibTransId="{3187E7D8-1F99-4636-A3C9-79091F7E9ED1}"/>
    <dgm:cxn modelId="{1F0C24A1-6196-42ED-8CE0-E08A22F937A9}" type="presOf" srcId="{1C18841D-4931-4D83-9516-B51EB2F7DC9F}" destId="{8A6B3C7D-6DC2-41F0-A097-47C3F849F404}" srcOrd="1" destOrd="0" presId="urn:microsoft.com/office/officeart/2005/8/layout/chart3"/>
    <dgm:cxn modelId="{05CAFD23-E70D-41B4-8BB9-F3203CF74A82}" type="presOf" srcId="{A4DE6A84-BD5F-4721-BA1C-1F1B56CB2042}" destId="{B06E62D8-40B9-49FE-B168-722ADBA54B1D}" srcOrd="1" destOrd="0" presId="urn:microsoft.com/office/officeart/2005/8/layout/chart3"/>
    <dgm:cxn modelId="{6C61AA9F-79DF-4542-BCBC-543187A74068}" type="presOf" srcId="{1C18841D-4931-4D83-9516-B51EB2F7DC9F}" destId="{519B790C-11A6-4788-8E45-FE87D2423B65}" srcOrd="0" destOrd="0" presId="urn:microsoft.com/office/officeart/2005/8/layout/chart3"/>
    <dgm:cxn modelId="{887A661E-61B3-4B65-8154-C9D202BB7B2F}" srcId="{B706486C-D7FA-4211-A84F-3F1AC4C77299}" destId="{4D29098D-4763-4AA1-937D-2EC739B6AEF0}" srcOrd="2" destOrd="0" parTransId="{D40F8692-C9EF-4C33-8C4A-546BBA454DDF}" sibTransId="{C8A3BF1C-7E54-4EB4-8A1F-639E5C4C8C39}"/>
    <dgm:cxn modelId="{805C88F4-10E2-4CE9-9AD5-05DD3EE824E9}" type="presOf" srcId="{4D29098D-4763-4AA1-937D-2EC739B6AEF0}" destId="{8F46E6E0-8A1F-44ED-90CB-94F1B1933A80}" srcOrd="1" destOrd="0" presId="urn:microsoft.com/office/officeart/2005/8/layout/chart3"/>
    <dgm:cxn modelId="{787B7AAE-A0E6-4B15-979C-609A26E4B426}" type="presOf" srcId="{4D29098D-4763-4AA1-937D-2EC739B6AEF0}" destId="{C799AE3C-83B1-4395-B669-6B63B5D1E36A}" srcOrd="0" destOrd="0" presId="urn:microsoft.com/office/officeart/2005/8/layout/chart3"/>
    <dgm:cxn modelId="{92749AC2-A264-49EC-885C-8D5630C6A4D7}" type="presOf" srcId="{B706486C-D7FA-4211-A84F-3F1AC4C77299}" destId="{38DC6AE3-64FA-47E1-8880-516C271CA0C2}" srcOrd="0" destOrd="0" presId="urn:microsoft.com/office/officeart/2005/8/layout/chart3"/>
    <dgm:cxn modelId="{E68649F0-2DDA-48B7-B574-8FCDE42A775C}" srcId="{B706486C-D7FA-4211-A84F-3F1AC4C77299}" destId="{A4DE6A84-BD5F-4721-BA1C-1F1B56CB2042}" srcOrd="0" destOrd="0" parTransId="{FDC51AA3-B0B2-4AA2-963A-21E38C82668F}" sibTransId="{EEC9E99F-F1AE-4FCE-86DB-BF692AAB1BEF}"/>
    <dgm:cxn modelId="{06C300DC-A69D-4931-AEAC-BD5E91202A7E}" type="presParOf" srcId="{38DC6AE3-64FA-47E1-8880-516C271CA0C2}" destId="{7B2CD711-2FF1-4C9B-8DC6-F9D067848D4B}" srcOrd="0" destOrd="0" presId="urn:microsoft.com/office/officeart/2005/8/layout/chart3"/>
    <dgm:cxn modelId="{DD953FB3-CF65-4E2D-AAD7-4EE081B18C8F}" type="presParOf" srcId="{38DC6AE3-64FA-47E1-8880-516C271CA0C2}" destId="{B06E62D8-40B9-49FE-B168-722ADBA54B1D}" srcOrd="1" destOrd="0" presId="urn:microsoft.com/office/officeart/2005/8/layout/chart3"/>
    <dgm:cxn modelId="{1159DFE6-72F7-4B98-9DC6-1FB23F9B36BD}" type="presParOf" srcId="{38DC6AE3-64FA-47E1-8880-516C271CA0C2}" destId="{519B790C-11A6-4788-8E45-FE87D2423B65}" srcOrd="2" destOrd="0" presId="urn:microsoft.com/office/officeart/2005/8/layout/chart3"/>
    <dgm:cxn modelId="{BBF7FCCC-D1FE-44D3-B4E5-CBAB83A00528}" type="presParOf" srcId="{38DC6AE3-64FA-47E1-8880-516C271CA0C2}" destId="{8A6B3C7D-6DC2-41F0-A097-47C3F849F404}" srcOrd="3" destOrd="0" presId="urn:microsoft.com/office/officeart/2005/8/layout/chart3"/>
    <dgm:cxn modelId="{31C90619-C8B3-42DB-994D-A09F15F6E4DA}" type="presParOf" srcId="{38DC6AE3-64FA-47E1-8880-516C271CA0C2}" destId="{C799AE3C-83B1-4395-B669-6B63B5D1E36A}" srcOrd="4" destOrd="0" presId="urn:microsoft.com/office/officeart/2005/8/layout/chart3"/>
    <dgm:cxn modelId="{FB55A6A3-146F-4DFC-A07F-89B8AC0826A6}" type="presParOf" srcId="{38DC6AE3-64FA-47E1-8880-516C271CA0C2}" destId="{8F46E6E0-8A1F-44ED-90CB-94F1B1933A80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6551EB8-3143-48DC-8486-E893DDFD458C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62CE369-09AE-4EC5-8C2B-DEA77C085D75}">
      <dgm:prSet phldrT="[نص]"/>
      <dgm:spPr/>
      <dgm:t>
        <a:bodyPr/>
        <a:lstStyle/>
        <a:p>
          <a:pPr rtl="1"/>
          <a:r>
            <a:rPr lang="ar-SA" dirty="0" smtClean="0"/>
            <a:t>النمو الأخلاقي</a:t>
          </a:r>
          <a:endParaRPr lang="ar-SA" dirty="0"/>
        </a:p>
      </dgm:t>
    </dgm:pt>
    <dgm:pt modelId="{31FF433F-6F9D-4C71-ACBF-3A8B1A1A32BE}" type="parTrans" cxnId="{6DCF7766-98B4-4925-AD13-58B3B3F4155C}">
      <dgm:prSet/>
      <dgm:spPr/>
      <dgm:t>
        <a:bodyPr/>
        <a:lstStyle/>
        <a:p>
          <a:pPr rtl="1"/>
          <a:endParaRPr lang="ar-SA"/>
        </a:p>
      </dgm:t>
    </dgm:pt>
    <dgm:pt modelId="{0B4C1A2A-7FB7-4386-8E28-77531D92B3B4}" type="sibTrans" cxnId="{6DCF7766-98B4-4925-AD13-58B3B3F4155C}">
      <dgm:prSet/>
      <dgm:spPr/>
      <dgm:t>
        <a:bodyPr/>
        <a:lstStyle/>
        <a:p>
          <a:pPr rtl="1"/>
          <a:endParaRPr lang="ar-SA"/>
        </a:p>
      </dgm:t>
    </dgm:pt>
    <dgm:pt modelId="{85EABA12-023F-4D12-9BC1-914ABDFC8A9C}">
      <dgm:prSet phldrT="[نص]"/>
      <dgm:spPr/>
      <dgm:t>
        <a:bodyPr/>
        <a:lstStyle/>
        <a:p>
          <a:pPr rtl="1"/>
          <a:r>
            <a:rPr lang="ar-SA" dirty="0" smtClean="0"/>
            <a:t>مستويات النمو الخلقي</a:t>
          </a:r>
          <a:endParaRPr lang="ar-SA" dirty="0"/>
        </a:p>
      </dgm:t>
    </dgm:pt>
    <dgm:pt modelId="{563C709E-7B8B-4E46-8DA2-26A2120ED0D6}" type="parTrans" cxnId="{E4914DBA-1C44-4AD2-860B-A65C1BF1B421}">
      <dgm:prSet/>
      <dgm:spPr/>
      <dgm:t>
        <a:bodyPr/>
        <a:lstStyle/>
        <a:p>
          <a:pPr rtl="1"/>
          <a:endParaRPr lang="ar-SA"/>
        </a:p>
      </dgm:t>
    </dgm:pt>
    <dgm:pt modelId="{F9ACD70F-FAAE-4541-BF3A-03F9DB61766E}" type="sibTrans" cxnId="{E4914DBA-1C44-4AD2-860B-A65C1BF1B421}">
      <dgm:prSet/>
      <dgm:spPr/>
      <dgm:t>
        <a:bodyPr/>
        <a:lstStyle/>
        <a:p>
          <a:pPr rtl="1"/>
          <a:endParaRPr lang="ar-SA"/>
        </a:p>
      </dgm:t>
    </dgm:pt>
    <dgm:pt modelId="{D3B05EEC-8BCA-4D64-A5A7-266882CBB001}">
      <dgm:prSet phldrT="[نص]"/>
      <dgm:spPr/>
      <dgm:t>
        <a:bodyPr/>
        <a:lstStyle/>
        <a:p>
          <a:pPr rtl="1"/>
          <a:r>
            <a:rPr lang="ar-SA" dirty="0" smtClean="0"/>
            <a:t>العوامل المؤثرة في النمو الخلقي </a:t>
          </a:r>
          <a:endParaRPr lang="ar-SA" dirty="0"/>
        </a:p>
      </dgm:t>
    </dgm:pt>
    <dgm:pt modelId="{4509F5D8-A460-4EA0-8A37-773B20DBCD51}" type="parTrans" cxnId="{E6EE2779-8673-44C3-956F-A9EB0437CCE9}">
      <dgm:prSet/>
      <dgm:spPr/>
      <dgm:t>
        <a:bodyPr/>
        <a:lstStyle/>
        <a:p>
          <a:pPr rtl="1"/>
          <a:endParaRPr lang="ar-SA"/>
        </a:p>
      </dgm:t>
    </dgm:pt>
    <dgm:pt modelId="{625EFF0D-87BF-4E0A-88DE-45F6388F4D80}" type="sibTrans" cxnId="{E6EE2779-8673-44C3-956F-A9EB0437CCE9}">
      <dgm:prSet/>
      <dgm:spPr/>
      <dgm:t>
        <a:bodyPr/>
        <a:lstStyle/>
        <a:p>
          <a:pPr rtl="1"/>
          <a:endParaRPr lang="ar-SA"/>
        </a:p>
      </dgm:t>
    </dgm:pt>
    <dgm:pt modelId="{92F928E6-BD70-4191-82D9-C56B11565C66}">
      <dgm:prSet phldrT="[نص]"/>
      <dgm:spPr/>
      <dgm:t>
        <a:bodyPr/>
        <a:lstStyle/>
        <a:p>
          <a:pPr rtl="1"/>
          <a:r>
            <a:rPr lang="ar-SA" dirty="0" smtClean="0"/>
            <a:t>مجالات النمو الأخلاقي</a:t>
          </a:r>
          <a:endParaRPr lang="ar-SA" dirty="0"/>
        </a:p>
      </dgm:t>
    </dgm:pt>
    <dgm:pt modelId="{3EA01920-5EBD-46C9-A01F-7986577F8B83}" type="parTrans" cxnId="{59770D16-CB35-46E6-9C9E-B189239E4971}">
      <dgm:prSet/>
      <dgm:spPr/>
      <dgm:t>
        <a:bodyPr/>
        <a:lstStyle/>
        <a:p>
          <a:pPr rtl="1"/>
          <a:endParaRPr lang="ar-SA"/>
        </a:p>
      </dgm:t>
    </dgm:pt>
    <dgm:pt modelId="{02423708-6020-4DD1-A60B-5C5A783FEC79}" type="sibTrans" cxnId="{59770D16-CB35-46E6-9C9E-B189239E4971}">
      <dgm:prSet/>
      <dgm:spPr/>
      <dgm:t>
        <a:bodyPr/>
        <a:lstStyle/>
        <a:p>
          <a:pPr rtl="1"/>
          <a:endParaRPr lang="ar-SA"/>
        </a:p>
      </dgm:t>
    </dgm:pt>
    <dgm:pt modelId="{4CD076F3-2C37-4973-B858-0CBD1B7B3B59}">
      <dgm:prSet/>
      <dgm:spPr/>
      <dgm:t>
        <a:bodyPr/>
        <a:lstStyle/>
        <a:p>
          <a:pPr rtl="1"/>
          <a:r>
            <a:rPr lang="ar-SA" dirty="0" smtClean="0"/>
            <a:t>مراحل النمو الخلقي </a:t>
          </a:r>
          <a:endParaRPr lang="ar-SA" dirty="0"/>
        </a:p>
      </dgm:t>
    </dgm:pt>
    <dgm:pt modelId="{57FD743C-0E1E-4425-A1A1-4854CBC4A735}" type="parTrans" cxnId="{3139AC2F-34D9-49FA-974E-6D429832B8C7}">
      <dgm:prSet/>
      <dgm:spPr/>
      <dgm:t>
        <a:bodyPr/>
        <a:lstStyle/>
        <a:p>
          <a:pPr rtl="1"/>
          <a:endParaRPr lang="ar-SA"/>
        </a:p>
      </dgm:t>
    </dgm:pt>
    <dgm:pt modelId="{55371E75-BB1C-4650-88A2-284B7B70545F}" type="sibTrans" cxnId="{3139AC2F-34D9-49FA-974E-6D429832B8C7}">
      <dgm:prSet/>
      <dgm:spPr/>
      <dgm:t>
        <a:bodyPr/>
        <a:lstStyle/>
        <a:p>
          <a:pPr rtl="1"/>
          <a:endParaRPr lang="ar-SA"/>
        </a:p>
      </dgm:t>
    </dgm:pt>
    <dgm:pt modelId="{D66CBFCB-B71D-47E4-9FF2-AF4C42BD94B3}">
      <dgm:prSet/>
      <dgm:spPr/>
      <dgm:t>
        <a:bodyPr/>
        <a:lstStyle/>
        <a:p>
          <a:pPr rtl="1"/>
          <a:r>
            <a:rPr lang="ar-SA" dirty="0" smtClean="0"/>
            <a:t>مظاهر النمو الخلقي في مراحل النمو المختلفة </a:t>
          </a:r>
          <a:endParaRPr lang="ar-SA" dirty="0"/>
        </a:p>
      </dgm:t>
    </dgm:pt>
    <dgm:pt modelId="{4205B33F-A305-4D36-93C8-37680D525AD8}" type="parTrans" cxnId="{36F58B90-3CE3-4E36-A03A-A61647271614}">
      <dgm:prSet/>
      <dgm:spPr/>
      <dgm:t>
        <a:bodyPr/>
        <a:lstStyle/>
        <a:p>
          <a:pPr rtl="1"/>
          <a:endParaRPr lang="ar-SA"/>
        </a:p>
      </dgm:t>
    </dgm:pt>
    <dgm:pt modelId="{7A4DCA15-617F-4735-8363-8F7D98759945}" type="sibTrans" cxnId="{36F58B90-3CE3-4E36-A03A-A61647271614}">
      <dgm:prSet/>
      <dgm:spPr/>
      <dgm:t>
        <a:bodyPr/>
        <a:lstStyle/>
        <a:p>
          <a:pPr rtl="1"/>
          <a:endParaRPr lang="ar-SA"/>
        </a:p>
      </dgm:t>
    </dgm:pt>
    <dgm:pt modelId="{4680180B-FD47-47BA-9359-A15D501B15A9}">
      <dgm:prSet/>
      <dgm:spPr/>
      <dgm:t>
        <a:bodyPr/>
        <a:lstStyle/>
        <a:p>
          <a:pPr rtl="1"/>
          <a:r>
            <a:rPr lang="ar-SA" dirty="0" smtClean="0"/>
            <a:t>المبادئ الخلقية في الإسلام </a:t>
          </a:r>
          <a:endParaRPr lang="ar-SA" dirty="0"/>
        </a:p>
      </dgm:t>
    </dgm:pt>
    <dgm:pt modelId="{0A86952F-870A-454B-AFE6-A0067EB74BDE}" type="parTrans" cxnId="{AC5B31B5-6C88-4959-9169-8529CD7E3033}">
      <dgm:prSet/>
      <dgm:spPr/>
      <dgm:t>
        <a:bodyPr/>
        <a:lstStyle/>
        <a:p>
          <a:pPr rtl="1"/>
          <a:endParaRPr lang="ar-SA"/>
        </a:p>
      </dgm:t>
    </dgm:pt>
    <dgm:pt modelId="{F6A90753-77E3-4F85-AC14-345CFF9E92A2}" type="sibTrans" cxnId="{AC5B31B5-6C88-4959-9169-8529CD7E3033}">
      <dgm:prSet/>
      <dgm:spPr/>
      <dgm:t>
        <a:bodyPr/>
        <a:lstStyle/>
        <a:p>
          <a:pPr rtl="1"/>
          <a:endParaRPr lang="ar-SA"/>
        </a:p>
      </dgm:t>
    </dgm:pt>
    <dgm:pt modelId="{C6A5B2A0-EF48-4D53-9BE1-00FD76151ED6}">
      <dgm:prSet/>
      <dgm:spPr/>
      <dgm:t>
        <a:bodyPr/>
        <a:lstStyle/>
        <a:p>
          <a:pPr rtl="1"/>
          <a:r>
            <a:rPr lang="ar-SA" dirty="0" smtClean="0"/>
            <a:t>التوحيد  </a:t>
          </a:r>
        </a:p>
        <a:p>
          <a:pPr rtl="1"/>
          <a:r>
            <a:rPr lang="ar-SA" dirty="0" smtClean="0"/>
            <a:t>الحرية </a:t>
          </a:r>
        </a:p>
        <a:p>
          <a:pPr rtl="1"/>
          <a:r>
            <a:rPr lang="ar-SA" dirty="0" smtClean="0"/>
            <a:t>الإخاء</a:t>
          </a:r>
        </a:p>
        <a:p>
          <a:pPr rtl="1"/>
          <a:r>
            <a:rPr lang="ar-SA" dirty="0" smtClean="0"/>
            <a:t>العدالة </a:t>
          </a:r>
        </a:p>
        <a:p>
          <a:pPr rtl="1"/>
          <a:r>
            <a:rPr lang="ar-SA" dirty="0" smtClean="0"/>
            <a:t>المساواة </a:t>
          </a:r>
        </a:p>
        <a:p>
          <a:pPr rtl="1"/>
          <a:r>
            <a:rPr lang="ar-SA" dirty="0" smtClean="0"/>
            <a:t>الصدق </a:t>
          </a:r>
        </a:p>
      </dgm:t>
    </dgm:pt>
    <dgm:pt modelId="{EFDE1BE5-9454-486C-A554-BE54C9A62735}" type="parTrans" cxnId="{95021EDD-669D-411F-89DB-07C230E33A2C}">
      <dgm:prSet/>
      <dgm:spPr/>
      <dgm:t>
        <a:bodyPr/>
        <a:lstStyle/>
        <a:p>
          <a:pPr rtl="1"/>
          <a:endParaRPr lang="ar-SA"/>
        </a:p>
      </dgm:t>
    </dgm:pt>
    <dgm:pt modelId="{59B99D73-1351-45C9-A34B-1AD1EEC96553}" type="sibTrans" cxnId="{95021EDD-669D-411F-89DB-07C230E33A2C}">
      <dgm:prSet/>
      <dgm:spPr/>
      <dgm:t>
        <a:bodyPr/>
        <a:lstStyle/>
        <a:p>
          <a:pPr rtl="1"/>
          <a:endParaRPr lang="ar-SA"/>
        </a:p>
      </dgm:t>
    </dgm:pt>
    <dgm:pt modelId="{EE08F1A3-2D87-4AC6-9DF3-A7D213E145E0}">
      <dgm:prSet/>
      <dgm:spPr/>
      <dgm:t>
        <a:bodyPr/>
        <a:lstStyle/>
        <a:p>
          <a:pPr rtl="1"/>
          <a:r>
            <a:rPr lang="ar-SA" dirty="0" smtClean="0"/>
            <a:t>نمو المفاهيم الأخلاقية </a:t>
          </a:r>
          <a:endParaRPr lang="ar-SA" dirty="0"/>
        </a:p>
      </dgm:t>
    </dgm:pt>
    <dgm:pt modelId="{7C7F72DA-532A-4CD3-9703-1D968CBDA86F}" type="parTrans" cxnId="{20265B94-05F1-4BF6-83F8-811344A25A1B}">
      <dgm:prSet/>
      <dgm:spPr/>
      <dgm:t>
        <a:bodyPr/>
        <a:lstStyle/>
        <a:p>
          <a:pPr rtl="1"/>
          <a:endParaRPr lang="ar-SA"/>
        </a:p>
      </dgm:t>
    </dgm:pt>
    <dgm:pt modelId="{0B407541-2A6E-4DB7-A036-E406A183EF80}" type="sibTrans" cxnId="{20265B94-05F1-4BF6-83F8-811344A25A1B}">
      <dgm:prSet/>
      <dgm:spPr/>
      <dgm:t>
        <a:bodyPr/>
        <a:lstStyle/>
        <a:p>
          <a:pPr rtl="1"/>
          <a:endParaRPr lang="ar-SA"/>
        </a:p>
      </dgm:t>
    </dgm:pt>
    <dgm:pt modelId="{EE8D9825-F34C-4B9B-AF54-D4AC5E4560BB}">
      <dgm:prSet/>
      <dgm:spPr/>
      <dgm:t>
        <a:bodyPr/>
        <a:lstStyle/>
        <a:p>
          <a:pPr rtl="1"/>
          <a:r>
            <a:rPr lang="ar-SA" dirty="0" smtClean="0"/>
            <a:t>نمو السلوك الأخلاقي</a:t>
          </a:r>
          <a:endParaRPr lang="ar-SA" dirty="0"/>
        </a:p>
      </dgm:t>
    </dgm:pt>
    <dgm:pt modelId="{02C3D219-F177-42EC-9EB8-959C6D9368D6}" type="parTrans" cxnId="{5571B52E-1835-4759-A8F8-63D1181AF9F6}">
      <dgm:prSet/>
      <dgm:spPr/>
      <dgm:t>
        <a:bodyPr/>
        <a:lstStyle/>
        <a:p>
          <a:pPr rtl="1"/>
          <a:endParaRPr lang="ar-SA"/>
        </a:p>
      </dgm:t>
    </dgm:pt>
    <dgm:pt modelId="{E524CEF8-B63B-4209-9AEE-96A996F06727}" type="sibTrans" cxnId="{5571B52E-1835-4759-A8F8-63D1181AF9F6}">
      <dgm:prSet/>
      <dgm:spPr/>
      <dgm:t>
        <a:bodyPr/>
        <a:lstStyle/>
        <a:p>
          <a:pPr rtl="1"/>
          <a:endParaRPr lang="ar-SA"/>
        </a:p>
      </dgm:t>
    </dgm:pt>
    <dgm:pt modelId="{BE0AA293-F66B-4A4D-8555-B0D3A9D0DFD6}">
      <dgm:prSet/>
      <dgm:spPr/>
      <dgm:t>
        <a:bodyPr/>
        <a:lstStyle/>
        <a:p>
          <a:pPr rtl="1"/>
          <a:r>
            <a:rPr lang="ar-SA" dirty="0" smtClean="0"/>
            <a:t>عوامل تؤثر على نمو السلوك الأخلاقي </a:t>
          </a:r>
          <a:endParaRPr lang="ar-SA" dirty="0"/>
        </a:p>
      </dgm:t>
    </dgm:pt>
    <dgm:pt modelId="{907E2592-2455-48D7-9A9C-EDCFEC55CE74}" type="parTrans" cxnId="{A551C786-08E2-4981-A59E-0826919F47E6}">
      <dgm:prSet/>
      <dgm:spPr/>
      <dgm:t>
        <a:bodyPr/>
        <a:lstStyle/>
        <a:p>
          <a:pPr rtl="1"/>
          <a:endParaRPr lang="ar-SA"/>
        </a:p>
      </dgm:t>
    </dgm:pt>
    <dgm:pt modelId="{967E0FAE-984A-4CFB-A444-1D111D961D3A}" type="sibTrans" cxnId="{A551C786-08E2-4981-A59E-0826919F47E6}">
      <dgm:prSet/>
      <dgm:spPr/>
      <dgm:t>
        <a:bodyPr/>
        <a:lstStyle/>
        <a:p>
          <a:pPr rtl="1"/>
          <a:endParaRPr lang="ar-SA"/>
        </a:p>
      </dgm:t>
    </dgm:pt>
    <dgm:pt modelId="{522BC74D-7DB6-48BC-AA28-CF68F34A2D21}">
      <dgm:prSet/>
      <dgm:spPr/>
      <dgm:t>
        <a:bodyPr/>
        <a:lstStyle/>
        <a:p>
          <a:pPr rtl="1"/>
          <a:r>
            <a:rPr lang="ar-SA" dirty="0" smtClean="0"/>
            <a:t>طرق تعلم السلوك الأخلاقي</a:t>
          </a:r>
          <a:endParaRPr lang="ar-SA" dirty="0"/>
        </a:p>
      </dgm:t>
    </dgm:pt>
    <dgm:pt modelId="{A19D8696-37ED-4AC0-9725-56E933FDE54D}" type="parTrans" cxnId="{565C6A67-69D6-4325-B433-5F5666CA1517}">
      <dgm:prSet/>
      <dgm:spPr/>
      <dgm:t>
        <a:bodyPr/>
        <a:lstStyle/>
        <a:p>
          <a:pPr rtl="1"/>
          <a:endParaRPr lang="ar-SA"/>
        </a:p>
      </dgm:t>
    </dgm:pt>
    <dgm:pt modelId="{1C496D8B-1007-4192-81C3-2526AC31BD0E}" type="sibTrans" cxnId="{565C6A67-69D6-4325-B433-5F5666CA1517}">
      <dgm:prSet/>
      <dgm:spPr/>
      <dgm:t>
        <a:bodyPr/>
        <a:lstStyle/>
        <a:p>
          <a:pPr rtl="1"/>
          <a:endParaRPr lang="ar-SA"/>
        </a:p>
      </dgm:t>
    </dgm:pt>
    <dgm:pt modelId="{19607F96-DFC2-469D-B5D0-0F71AB4C77D4}">
      <dgm:prSet/>
      <dgm:spPr/>
      <dgm:t>
        <a:bodyPr/>
        <a:lstStyle/>
        <a:p>
          <a:pPr rtl="1"/>
          <a:r>
            <a:rPr lang="ar-SA" dirty="0" smtClean="0"/>
            <a:t>العوامل التي تؤدي إلى صعوبة تعلم المبادئ الخلقية ( </a:t>
          </a:r>
          <a:r>
            <a:rPr lang="ar-SA" dirty="0" err="1" smtClean="0"/>
            <a:t>اليزابث</a:t>
          </a:r>
          <a:r>
            <a:rPr lang="ar-SA" dirty="0" smtClean="0"/>
            <a:t> هير لوك )</a:t>
          </a:r>
          <a:endParaRPr lang="ar-SA" dirty="0"/>
        </a:p>
      </dgm:t>
    </dgm:pt>
    <dgm:pt modelId="{D02AE4D6-FBC1-4952-8F86-DF9D0E5A19DF}" type="parTrans" cxnId="{21BE2FD5-5831-4D0A-B3B7-E24DD8A4B709}">
      <dgm:prSet/>
      <dgm:spPr/>
      <dgm:t>
        <a:bodyPr/>
        <a:lstStyle/>
        <a:p>
          <a:pPr rtl="1"/>
          <a:endParaRPr lang="ar-SA"/>
        </a:p>
      </dgm:t>
    </dgm:pt>
    <dgm:pt modelId="{AF0A7A7C-6887-4589-A2D6-8DA3432A4C80}" type="sibTrans" cxnId="{21BE2FD5-5831-4D0A-B3B7-E24DD8A4B709}">
      <dgm:prSet/>
      <dgm:spPr/>
      <dgm:t>
        <a:bodyPr/>
        <a:lstStyle/>
        <a:p>
          <a:pPr rtl="1"/>
          <a:endParaRPr lang="ar-SA"/>
        </a:p>
      </dgm:t>
    </dgm:pt>
    <dgm:pt modelId="{562CFE69-5EF2-4BF4-8989-D00061E68924}">
      <dgm:prSet/>
      <dgm:spPr/>
      <dgm:t>
        <a:bodyPr/>
        <a:lstStyle/>
        <a:p>
          <a:pPr rtl="1"/>
          <a:r>
            <a:rPr lang="ar-SA" dirty="0" smtClean="0"/>
            <a:t>عوامل تؤثر في مستويات النمو الخلقي </a:t>
          </a:r>
          <a:endParaRPr lang="ar-SA" dirty="0"/>
        </a:p>
      </dgm:t>
    </dgm:pt>
    <dgm:pt modelId="{26E87229-FBFB-40A5-BF0A-68E925DF85C1}" type="parTrans" cxnId="{19748D40-FC65-4163-A80C-2BF04B385AA6}">
      <dgm:prSet/>
      <dgm:spPr/>
      <dgm:t>
        <a:bodyPr/>
        <a:lstStyle/>
        <a:p>
          <a:pPr rtl="1"/>
          <a:endParaRPr lang="ar-SA"/>
        </a:p>
      </dgm:t>
    </dgm:pt>
    <dgm:pt modelId="{0322B31C-8A4B-4897-8CAA-5829C1210837}" type="sibTrans" cxnId="{19748D40-FC65-4163-A80C-2BF04B385AA6}">
      <dgm:prSet/>
      <dgm:spPr/>
      <dgm:t>
        <a:bodyPr/>
        <a:lstStyle/>
        <a:p>
          <a:pPr rtl="1"/>
          <a:endParaRPr lang="ar-SA"/>
        </a:p>
      </dgm:t>
    </dgm:pt>
    <dgm:pt modelId="{E827930C-FA9B-4CE5-A527-516310D9D261}">
      <dgm:prSet/>
      <dgm:spPr/>
      <dgm:t>
        <a:bodyPr/>
        <a:lstStyle/>
        <a:p>
          <a:pPr rtl="1"/>
          <a:r>
            <a:rPr lang="ar-SA" dirty="0" smtClean="0"/>
            <a:t>مستويات النمو الخلقي </a:t>
          </a:r>
          <a:endParaRPr lang="ar-SA" dirty="0"/>
        </a:p>
      </dgm:t>
    </dgm:pt>
    <dgm:pt modelId="{1CA9BBB9-4CD4-47A4-9929-BDAB2310188A}" type="parTrans" cxnId="{67440BDD-8DF2-4B9F-BAE1-B6E7A37A6254}">
      <dgm:prSet/>
      <dgm:spPr/>
      <dgm:t>
        <a:bodyPr/>
        <a:lstStyle/>
        <a:p>
          <a:pPr rtl="1"/>
          <a:endParaRPr lang="ar-SA"/>
        </a:p>
      </dgm:t>
    </dgm:pt>
    <dgm:pt modelId="{19B7EB20-CA0A-479B-88FC-F711DF120F0E}" type="sibTrans" cxnId="{67440BDD-8DF2-4B9F-BAE1-B6E7A37A6254}">
      <dgm:prSet/>
      <dgm:spPr/>
      <dgm:t>
        <a:bodyPr/>
        <a:lstStyle/>
        <a:p>
          <a:pPr rtl="1"/>
          <a:endParaRPr lang="ar-SA"/>
        </a:p>
      </dgm:t>
    </dgm:pt>
    <dgm:pt modelId="{55E2396A-6F17-47FA-BEDF-D746FFF4A3C3}">
      <dgm:prSet/>
      <dgm:spPr/>
      <dgm:t>
        <a:bodyPr/>
        <a:lstStyle/>
        <a:p>
          <a:pPr rtl="1"/>
          <a:r>
            <a:rPr lang="ar-SA" dirty="0" smtClean="0"/>
            <a:t>عامل الوراثة</a:t>
          </a:r>
          <a:endParaRPr lang="ar-SA" dirty="0"/>
        </a:p>
      </dgm:t>
    </dgm:pt>
    <dgm:pt modelId="{4E08DA37-2494-4C60-80FE-466DF785E60A}" type="parTrans" cxnId="{D96A1AF5-E2DB-4800-A104-660B9B6D88E0}">
      <dgm:prSet/>
      <dgm:spPr/>
      <dgm:t>
        <a:bodyPr/>
        <a:lstStyle/>
        <a:p>
          <a:pPr rtl="1"/>
          <a:endParaRPr lang="ar-SA"/>
        </a:p>
      </dgm:t>
    </dgm:pt>
    <dgm:pt modelId="{FC27E828-AD6C-4842-9F43-5FD269A53A78}" type="sibTrans" cxnId="{D96A1AF5-E2DB-4800-A104-660B9B6D88E0}">
      <dgm:prSet/>
      <dgm:spPr/>
      <dgm:t>
        <a:bodyPr/>
        <a:lstStyle/>
        <a:p>
          <a:pPr rtl="1"/>
          <a:endParaRPr lang="ar-SA"/>
        </a:p>
      </dgm:t>
    </dgm:pt>
    <dgm:pt modelId="{8AAD0C9C-B635-4679-A355-73CEF444BB8D}">
      <dgm:prSet/>
      <dgm:spPr/>
      <dgm:t>
        <a:bodyPr/>
        <a:lstStyle/>
        <a:p>
          <a:pPr rtl="1"/>
          <a:r>
            <a:rPr lang="ar-SA" dirty="0" smtClean="0"/>
            <a:t>عامل البيئة </a:t>
          </a:r>
          <a:endParaRPr lang="ar-SA" dirty="0"/>
        </a:p>
      </dgm:t>
    </dgm:pt>
    <dgm:pt modelId="{66A33AFB-B2EB-4057-87B9-F4EA9D458260}" type="parTrans" cxnId="{04ABECEE-0CB7-4D68-81E4-F5D6E1A47FC4}">
      <dgm:prSet/>
      <dgm:spPr/>
      <dgm:t>
        <a:bodyPr/>
        <a:lstStyle/>
        <a:p>
          <a:pPr rtl="1"/>
          <a:endParaRPr lang="ar-SA"/>
        </a:p>
      </dgm:t>
    </dgm:pt>
    <dgm:pt modelId="{82169FB2-A395-46D3-A5F8-10E41B739A4C}" type="sibTrans" cxnId="{04ABECEE-0CB7-4D68-81E4-F5D6E1A47FC4}">
      <dgm:prSet/>
      <dgm:spPr/>
      <dgm:t>
        <a:bodyPr/>
        <a:lstStyle/>
        <a:p>
          <a:pPr rtl="1"/>
          <a:endParaRPr lang="ar-SA"/>
        </a:p>
      </dgm:t>
    </dgm:pt>
    <dgm:pt modelId="{67A15C69-F58D-4A9A-89B4-FF608DD03D20}">
      <dgm:prSet/>
      <dgm:spPr/>
      <dgm:t>
        <a:bodyPr/>
        <a:lstStyle/>
        <a:p>
          <a:pPr rtl="1"/>
          <a:r>
            <a:rPr lang="ar-SA" dirty="0" smtClean="0"/>
            <a:t>الجهاز النفسي</a:t>
          </a:r>
          <a:endParaRPr lang="ar-SA" dirty="0"/>
        </a:p>
      </dgm:t>
    </dgm:pt>
    <dgm:pt modelId="{5D38F42A-97FF-4C70-8715-6A80549209C0}" type="parTrans" cxnId="{C446AE68-BAF9-46F6-BB14-7208C3665C70}">
      <dgm:prSet/>
      <dgm:spPr/>
      <dgm:t>
        <a:bodyPr/>
        <a:lstStyle/>
        <a:p>
          <a:pPr rtl="1"/>
          <a:endParaRPr lang="ar-SA"/>
        </a:p>
      </dgm:t>
    </dgm:pt>
    <dgm:pt modelId="{650041AF-E5F1-4650-9F5C-F853A1D205C6}" type="sibTrans" cxnId="{C446AE68-BAF9-46F6-BB14-7208C3665C70}">
      <dgm:prSet/>
      <dgm:spPr/>
      <dgm:t>
        <a:bodyPr/>
        <a:lstStyle/>
        <a:p>
          <a:pPr rtl="1"/>
          <a:endParaRPr lang="ar-SA"/>
        </a:p>
      </dgm:t>
    </dgm:pt>
    <dgm:pt modelId="{8051DD87-1142-4986-96A7-A49CB109E57E}">
      <dgm:prSet/>
      <dgm:spPr/>
      <dgm:t>
        <a:bodyPr/>
        <a:lstStyle/>
        <a:p>
          <a:pPr rtl="1"/>
          <a:r>
            <a:rPr lang="ar-SA" dirty="0" smtClean="0"/>
            <a:t>الذات – الذات العليا – مثاليات الذات </a:t>
          </a:r>
          <a:endParaRPr lang="ar-SA" dirty="0"/>
        </a:p>
      </dgm:t>
    </dgm:pt>
    <dgm:pt modelId="{10D19EA6-63C6-4B5A-A720-35B1A6F882D2}" type="parTrans" cxnId="{0577A2D9-E7FC-4310-9347-23C1F5938EB5}">
      <dgm:prSet/>
      <dgm:spPr/>
      <dgm:t>
        <a:bodyPr/>
        <a:lstStyle/>
        <a:p>
          <a:pPr rtl="1"/>
          <a:endParaRPr lang="ar-SA"/>
        </a:p>
      </dgm:t>
    </dgm:pt>
    <dgm:pt modelId="{3D90CECE-4F5C-4D0A-ADFB-419A0938870C}" type="sibTrans" cxnId="{0577A2D9-E7FC-4310-9347-23C1F5938EB5}">
      <dgm:prSet/>
      <dgm:spPr/>
      <dgm:t>
        <a:bodyPr/>
        <a:lstStyle/>
        <a:p>
          <a:pPr rtl="1"/>
          <a:endParaRPr lang="ar-SA"/>
        </a:p>
      </dgm:t>
    </dgm:pt>
    <dgm:pt modelId="{6D98526A-7D7C-4732-A48F-CCBD898F4445}">
      <dgm:prSet/>
      <dgm:spPr/>
      <dgm:t>
        <a:bodyPr/>
        <a:lstStyle/>
        <a:p>
          <a:pPr rtl="1"/>
          <a:r>
            <a:rPr lang="ar-SA" dirty="0" smtClean="0"/>
            <a:t>الامتثال لمعايير المجتمع</a:t>
          </a:r>
          <a:endParaRPr lang="ar-SA" dirty="0"/>
        </a:p>
      </dgm:t>
    </dgm:pt>
    <dgm:pt modelId="{045C6AF4-898A-4144-B7D1-DD68FE5C4296}" type="parTrans" cxnId="{D574708C-3E2A-4013-9C25-EB979FE56A70}">
      <dgm:prSet/>
      <dgm:spPr/>
      <dgm:t>
        <a:bodyPr/>
        <a:lstStyle/>
        <a:p>
          <a:pPr rtl="1"/>
          <a:endParaRPr lang="ar-SA"/>
        </a:p>
      </dgm:t>
    </dgm:pt>
    <dgm:pt modelId="{6E6F356F-7D1F-4A57-AD82-46C6E4570249}" type="sibTrans" cxnId="{D574708C-3E2A-4013-9C25-EB979FE56A70}">
      <dgm:prSet/>
      <dgm:spPr/>
      <dgm:t>
        <a:bodyPr/>
        <a:lstStyle/>
        <a:p>
          <a:pPr rtl="1"/>
          <a:endParaRPr lang="ar-SA"/>
        </a:p>
      </dgm:t>
    </dgm:pt>
    <dgm:pt modelId="{56FA3B1F-31D4-4B89-8970-10053CD6F9DC}">
      <dgm:prSet/>
      <dgm:spPr/>
      <dgm:t>
        <a:bodyPr/>
        <a:lstStyle/>
        <a:p>
          <a:pPr rtl="1"/>
          <a:r>
            <a:rPr lang="ar-SA" dirty="0" smtClean="0"/>
            <a:t>اشباع الغايات المثلى</a:t>
          </a:r>
          <a:endParaRPr lang="ar-SA" dirty="0"/>
        </a:p>
      </dgm:t>
    </dgm:pt>
    <dgm:pt modelId="{D2DA0F87-AF61-4746-8DC4-EB2969962B68}" type="parTrans" cxnId="{D8AAEFF8-4B8E-468C-B4EB-17BF5F1131A2}">
      <dgm:prSet/>
      <dgm:spPr/>
      <dgm:t>
        <a:bodyPr/>
        <a:lstStyle/>
        <a:p>
          <a:pPr rtl="1"/>
          <a:endParaRPr lang="ar-SA"/>
        </a:p>
      </dgm:t>
    </dgm:pt>
    <dgm:pt modelId="{1240620B-3456-453E-B55A-A7AFB66A1B8C}" type="sibTrans" cxnId="{D8AAEFF8-4B8E-468C-B4EB-17BF5F1131A2}">
      <dgm:prSet/>
      <dgm:spPr/>
      <dgm:t>
        <a:bodyPr/>
        <a:lstStyle/>
        <a:p>
          <a:pPr rtl="1"/>
          <a:endParaRPr lang="ar-SA"/>
        </a:p>
      </dgm:t>
    </dgm:pt>
    <dgm:pt modelId="{646E67E9-79DD-4622-91A6-D14B6B1D1815}" type="pres">
      <dgm:prSet presAssocID="{16551EB8-3143-48DC-8486-E893DDFD45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80AE0CBA-C491-4680-9E44-DF7B63DE6D46}" type="pres">
      <dgm:prSet presAssocID="{962CE369-09AE-4EC5-8C2B-DEA77C085D75}" presName="hierRoot1" presStyleCnt="0">
        <dgm:presLayoutVars>
          <dgm:hierBranch val="init"/>
        </dgm:presLayoutVars>
      </dgm:prSet>
      <dgm:spPr/>
    </dgm:pt>
    <dgm:pt modelId="{9827E599-9328-480A-93FA-3C3E1B9AF88D}" type="pres">
      <dgm:prSet presAssocID="{962CE369-09AE-4EC5-8C2B-DEA77C085D75}" presName="rootComposite1" presStyleCnt="0"/>
      <dgm:spPr/>
    </dgm:pt>
    <dgm:pt modelId="{527B69BE-8A85-42ED-8DCE-E1AEA953A317}" type="pres">
      <dgm:prSet presAssocID="{962CE369-09AE-4EC5-8C2B-DEA77C085D7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9D915D-EDD1-4B17-ACC0-EC323C827666}" type="pres">
      <dgm:prSet presAssocID="{962CE369-09AE-4EC5-8C2B-DEA77C085D75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915BB7F9-FFAB-455F-9DDC-96B181A98280}" type="pres">
      <dgm:prSet presAssocID="{962CE369-09AE-4EC5-8C2B-DEA77C085D75}" presName="hierChild2" presStyleCnt="0"/>
      <dgm:spPr/>
    </dgm:pt>
    <dgm:pt modelId="{C46ECECC-9BEB-4DA3-AF07-0C5A7D492DCB}" type="pres">
      <dgm:prSet presAssocID="{0A86952F-870A-454B-AFE6-A0067EB74BDE}" presName="Name37" presStyleLbl="parChTrans1D2" presStyleIdx="0" presStyleCnt="6"/>
      <dgm:spPr/>
      <dgm:t>
        <a:bodyPr/>
        <a:lstStyle/>
        <a:p>
          <a:pPr rtl="1"/>
          <a:endParaRPr lang="ar-SA"/>
        </a:p>
      </dgm:t>
    </dgm:pt>
    <dgm:pt modelId="{B8F85524-53F2-478A-A739-696831495604}" type="pres">
      <dgm:prSet presAssocID="{4680180B-FD47-47BA-9359-A15D501B15A9}" presName="hierRoot2" presStyleCnt="0">
        <dgm:presLayoutVars>
          <dgm:hierBranch val="init"/>
        </dgm:presLayoutVars>
      </dgm:prSet>
      <dgm:spPr/>
    </dgm:pt>
    <dgm:pt modelId="{C8DFE5EE-9711-4F04-91FB-94FEC7D09BAC}" type="pres">
      <dgm:prSet presAssocID="{4680180B-FD47-47BA-9359-A15D501B15A9}" presName="rootComposite" presStyleCnt="0"/>
      <dgm:spPr/>
    </dgm:pt>
    <dgm:pt modelId="{BFB9AA44-07D1-4F72-BDAB-CFC819232371}" type="pres">
      <dgm:prSet presAssocID="{4680180B-FD47-47BA-9359-A15D501B15A9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3190FE5-D6D6-4C87-8098-E7768E6D5C49}" type="pres">
      <dgm:prSet presAssocID="{4680180B-FD47-47BA-9359-A15D501B15A9}" presName="rootConnector" presStyleLbl="node2" presStyleIdx="0" presStyleCnt="6"/>
      <dgm:spPr/>
      <dgm:t>
        <a:bodyPr/>
        <a:lstStyle/>
        <a:p>
          <a:pPr rtl="1"/>
          <a:endParaRPr lang="ar-SA"/>
        </a:p>
      </dgm:t>
    </dgm:pt>
    <dgm:pt modelId="{79707FC2-4CA7-4DDA-8342-12ED326FFB4A}" type="pres">
      <dgm:prSet presAssocID="{4680180B-FD47-47BA-9359-A15D501B15A9}" presName="hierChild4" presStyleCnt="0"/>
      <dgm:spPr/>
    </dgm:pt>
    <dgm:pt modelId="{177F4A34-49A4-42F3-B13B-B9351AB295CD}" type="pres">
      <dgm:prSet presAssocID="{EFDE1BE5-9454-486C-A554-BE54C9A62735}" presName="Name37" presStyleLbl="parChTrans1D3" presStyleIdx="0" presStyleCnt="10"/>
      <dgm:spPr/>
      <dgm:t>
        <a:bodyPr/>
        <a:lstStyle/>
        <a:p>
          <a:pPr rtl="1"/>
          <a:endParaRPr lang="ar-SA"/>
        </a:p>
      </dgm:t>
    </dgm:pt>
    <dgm:pt modelId="{22B9E20A-A7C6-4EDA-B5D3-E7BC466E2BED}" type="pres">
      <dgm:prSet presAssocID="{C6A5B2A0-EF48-4D53-9BE1-00FD76151ED6}" presName="hierRoot2" presStyleCnt="0">
        <dgm:presLayoutVars>
          <dgm:hierBranch val="init"/>
        </dgm:presLayoutVars>
      </dgm:prSet>
      <dgm:spPr/>
    </dgm:pt>
    <dgm:pt modelId="{4B27262E-4F42-464C-B951-10B301E4D312}" type="pres">
      <dgm:prSet presAssocID="{C6A5B2A0-EF48-4D53-9BE1-00FD76151ED6}" presName="rootComposite" presStyleCnt="0"/>
      <dgm:spPr/>
    </dgm:pt>
    <dgm:pt modelId="{C25B1F92-2F68-445F-A042-4A5359A1722A}" type="pres">
      <dgm:prSet presAssocID="{C6A5B2A0-EF48-4D53-9BE1-00FD76151ED6}" presName="rootText" presStyleLbl="node3" presStyleIdx="0" presStyleCnt="10" custScaleY="20965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5D59F01-7788-4AD0-99BC-DD1B7736EE25}" type="pres">
      <dgm:prSet presAssocID="{C6A5B2A0-EF48-4D53-9BE1-00FD76151ED6}" presName="rootConnector" presStyleLbl="node3" presStyleIdx="0" presStyleCnt="10"/>
      <dgm:spPr/>
      <dgm:t>
        <a:bodyPr/>
        <a:lstStyle/>
        <a:p>
          <a:pPr rtl="1"/>
          <a:endParaRPr lang="ar-SA"/>
        </a:p>
      </dgm:t>
    </dgm:pt>
    <dgm:pt modelId="{4BA28822-EAA0-4D16-82A4-F9F755A47E3E}" type="pres">
      <dgm:prSet presAssocID="{C6A5B2A0-EF48-4D53-9BE1-00FD76151ED6}" presName="hierChild4" presStyleCnt="0"/>
      <dgm:spPr/>
    </dgm:pt>
    <dgm:pt modelId="{9E83C947-9A1C-4919-8C02-FEC2C9EB6B51}" type="pres">
      <dgm:prSet presAssocID="{C6A5B2A0-EF48-4D53-9BE1-00FD76151ED6}" presName="hierChild5" presStyleCnt="0"/>
      <dgm:spPr/>
    </dgm:pt>
    <dgm:pt modelId="{61C82073-5ED8-4BBE-8FFD-3F42A4430283}" type="pres">
      <dgm:prSet presAssocID="{4680180B-FD47-47BA-9359-A15D501B15A9}" presName="hierChild5" presStyleCnt="0"/>
      <dgm:spPr/>
    </dgm:pt>
    <dgm:pt modelId="{0CB2006D-C14A-4206-A45D-20C63F71769B}" type="pres">
      <dgm:prSet presAssocID="{4205B33F-A305-4D36-93C8-37680D525AD8}" presName="Name37" presStyleLbl="parChTrans1D2" presStyleIdx="1" presStyleCnt="6"/>
      <dgm:spPr/>
      <dgm:t>
        <a:bodyPr/>
        <a:lstStyle/>
        <a:p>
          <a:pPr rtl="1"/>
          <a:endParaRPr lang="ar-SA"/>
        </a:p>
      </dgm:t>
    </dgm:pt>
    <dgm:pt modelId="{2D72FCD7-4229-4499-B68E-961334C95724}" type="pres">
      <dgm:prSet presAssocID="{D66CBFCB-B71D-47E4-9FF2-AF4C42BD94B3}" presName="hierRoot2" presStyleCnt="0">
        <dgm:presLayoutVars>
          <dgm:hierBranch val="init"/>
        </dgm:presLayoutVars>
      </dgm:prSet>
      <dgm:spPr/>
    </dgm:pt>
    <dgm:pt modelId="{33EC6C17-C80D-4321-8A9E-7845585C0007}" type="pres">
      <dgm:prSet presAssocID="{D66CBFCB-B71D-47E4-9FF2-AF4C42BD94B3}" presName="rootComposite" presStyleCnt="0"/>
      <dgm:spPr/>
    </dgm:pt>
    <dgm:pt modelId="{C55A911E-F60C-424F-9289-EBDA2F6651F3}" type="pres">
      <dgm:prSet presAssocID="{D66CBFCB-B71D-47E4-9FF2-AF4C42BD94B3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ADEF69E-71EC-437E-8E4A-5EA3F1EAE26B}" type="pres">
      <dgm:prSet presAssocID="{D66CBFCB-B71D-47E4-9FF2-AF4C42BD94B3}" presName="rootConnector" presStyleLbl="node2" presStyleIdx="1" presStyleCnt="6"/>
      <dgm:spPr/>
      <dgm:t>
        <a:bodyPr/>
        <a:lstStyle/>
        <a:p>
          <a:pPr rtl="1"/>
          <a:endParaRPr lang="ar-SA"/>
        </a:p>
      </dgm:t>
    </dgm:pt>
    <dgm:pt modelId="{9E1258EA-5854-4DE1-9FA5-FF89AC4A6F78}" type="pres">
      <dgm:prSet presAssocID="{D66CBFCB-B71D-47E4-9FF2-AF4C42BD94B3}" presName="hierChild4" presStyleCnt="0"/>
      <dgm:spPr/>
    </dgm:pt>
    <dgm:pt modelId="{0216664B-0933-43C4-8E3A-73075301E985}" type="pres">
      <dgm:prSet presAssocID="{D66CBFCB-B71D-47E4-9FF2-AF4C42BD94B3}" presName="hierChild5" presStyleCnt="0"/>
      <dgm:spPr/>
    </dgm:pt>
    <dgm:pt modelId="{A57E0F90-143B-41D7-AD19-05576ACFD188}" type="pres">
      <dgm:prSet presAssocID="{57FD743C-0E1E-4425-A1A1-4854CBC4A735}" presName="Name37" presStyleLbl="parChTrans1D2" presStyleIdx="2" presStyleCnt="6"/>
      <dgm:spPr/>
      <dgm:t>
        <a:bodyPr/>
        <a:lstStyle/>
        <a:p>
          <a:pPr rtl="1"/>
          <a:endParaRPr lang="ar-SA"/>
        </a:p>
      </dgm:t>
    </dgm:pt>
    <dgm:pt modelId="{1F94BA6E-5094-42E0-86A5-E9EE1D8C6FF4}" type="pres">
      <dgm:prSet presAssocID="{4CD076F3-2C37-4973-B858-0CBD1B7B3B59}" presName="hierRoot2" presStyleCnt="0">
        <dgm:presLayoutVars>
          <dgm:hierBranch val="init"/>
        </dgm:presLayoutVars>
      </dgm:prSet>
      <dgm:spPr/>
    </dgm:pt>
    <dgm:pt modelId="{CF46223D-55E2-45E6-95E2-8B15770AAEB0}" type="pres">
      <dgm:prSet presAssocID="{4CD076F3-2C37-4973-B858-0CBD1B7B3B59}" presName="rootComposite" presStyleCnt="0"/>
      <dgm:spPr/>
    </dgm:pt>
    <dgm:pt modelId="{332C780A-4792-426B-AA28-2BA0EC9DB143}" type="pres">
      <dgm:prSet presAssocID="{4CD076F3-2C37-4973-B858-0CBD1B7B3B59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E06889B-5B3E-4942-8E68-A6EB932189C7}" type="pres">
      <dgm:prSet presAssocID="{4CD076F3-2C37-4973-B858-0CBD1B7B3B59}" presName="rootConnector" presStyleLbl="node2" presStyleIdx="2" presStyleCnt="6"/>
      <dgm:spPr/>
      <dgm:t>
        <a:bodyPr/>
        <a:lstStyle/>
        <a:p>
          <a:pPr rtl="1"/>
          <a:endParaRPr lang="ar-SA"/>
        </a:p>
      </dgm:t>
    </dgm:pt>
    <dgm:pt modelId="{0BA9369F-9DD2-48AA-83CA-068445ED4DCF}" type="pres">
      <dgm:prSet presAssocID="{4CD076F3-2C37-4973-B858-0CBD1B7B3B59}" presName="hierChild4" presStyleCnt="0"/>
      <dgm:spPr/>
    </dgm:pt>
    <dgm:pt modelId="{779C499C-83DE-45F7-BFAC-F120E2A420DD}" type="pres">
      <dgm:prSet presAssocID="{7C7F72DA-532A-4CD3-9703-1D968CBDA86F}" presName="Name37" presStyleLbl="parChTrans1D3" presStyleIdx="1" presStyleCnt="10"/>
      <dgm:spPr/>
      <dgm:t>
        <a:bodyPr/>
        <a:lstStyle/>
        <a:p>
          <a:pPr rtl="1"/>
          <a:endParaRPr lang="ar-SA"/>
        </a:p>
      </dgm:t>
    </dgm:pt>
    <dgm:pt modelId="{47D98094-2666-4C5B-9952-48C3EA91FD3F}" type="pres">
      <dgm:prSet presAssocID="{EE08F1A3-2D87-4AC6-9DF3-A7D213E145E0}" presName="hierRoot2" presStyleCnt="0">
        <dgm:presLayoutVars>
          <dgm:hierBranch val="init"/>
        </dgm:presLayoutVars>
      </dgm:prSet>
      <dgm:spPr/>
    </dgm:pt>
    <dgm:pt modelId="{9B72ED71-95FA-43DD-BCC7-56B2DC24EC6E}" type="pres">
      <dgm:prSet presAssocID="{EE08F1A3-2D87-4AC6-9DF3-A7D213E145E0}" presName="rootComposite" presStyleCnt="0"/>
      <dgm:spPr/>
    </dgm:pt>
    <dgm:pt modelId="{0EC554F8-DE7F-4153-B460-0B6A942C83FA}" type="pres">
      <dgm:prSet presAssocID="{EE08F1A3-2D87-4AC6-9DF3-A7D213E145E0}" presName="rootText" presStyleLbl="node3" presStyleIdx="1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1A58B6B-2665-43EF-8737-8A313C44157A}" type="pres">
      <dgm:prSet presAssocID="{EE08F1A3-2D87-4AC6-9DF3-A7D213E145E0}" presName="rootConnector" presStyleLbl="node3" presStyleIdx="1" presStyleCnt="10"/>
      <dgm:spPr/>
      <dgm:t>
        <a:bodyPr/>
        <a:lstStyle/>
        <a:p>
          <a:pPr rtl="1"/>
          <a:endParaRPr lang="ar-SA"/>
        </a:p>
      </dgm:t>
    </dgm:pt>
    <dgm:pt modelId="{35DECE72-A5ED-4ED5-B4FF-A0E1D0F299D4}" type="pres">
      <dgm:prSet presAssocID="{EE08F1A3-2D87-4AC6-9DF3-A7D213E145E0}" presName="hierChild4" presStyleCnt="0"/>
      <dgm:spPr/>
    </dgm:pt>
    <dgm:pt modelId="{D960A358-ABED-4A26-BD1B-ACC946152776}" type="pres">
      <dgm:prSet presAssocID="{D02AE4D6-FBC1-4952-8F86-DF9D0E5A19DF}" presName="Name37" presStyleLbl="parChTrans1D4" presStyleIdx="0" presStyleCnt="4"/>
      <dgm:spPr/>
      <dgm:t>
        <a:bodyPr/>
        <a:lstStyle/>
        <a:p>
          <a:pPr rtl="1"/>
          <a:endParaRPr lang="ar-SA"/>
        </a:p>
      </dgm:t>
    </dgm:pt>
    <dgm:pt modelId="{FCD9CDB3-DC85-4602-B7AD-A96711025AC7}" type="pres">
      <dgm:prSet presAssocID="{19607F96-DFC2-469D-B5D0-0F71AB4C77D4}" presName="hierRoot2" presStyleCnt="0">
        <dgm:presLayoutVars>
          <dgm:hierBranch val="init"/>
        </dgm:presLayoutVars>
      </dgm:prSet>
      <dgm:spPr/>
    </dgm:pt>
    <dgm:pt modelId="{095B9C38-956B-4741-8E3D-42B84D41002B}" type="pres">
      <dgm:prSet presAssocID="{19607F96-DFC2-469D-B5D0-0F71AB4C77D4}" presName="rootComposite" presStyleCnt="0"/>
      <dgm:spPr/>
    </dgm:pt>
    <dgm:pt modelId="{EBF7C133-05E2-4792-A521-2C7C2D5217B0}" type="pres">
      <dgm:prSet presAssocID="{19607F96-DFC2-469D-B5D0-0F71AB4C77D4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D986F39-1FA2-4354-A95A-8DB896C891FE}" type="pres">
      <dgm:prSet presAssocID="{19607F96-DFC2-469D-B5D0-0F71AB4C77D4}" presName="rootConnector" presStyleLbl="node4" presStyleIdx="0" presStyleCnt="4"/>
      <dgm:spPr/>
      <dgm:t>
        <a:bodyPr/>
        <a:lstStyle/>
        <a:p>
          <a:pPr rtl="1"/>
          <a:endParaRPr lang="ar-SA"/>
        </a:p>
      </dgm:t>
    </dgm:pt>
    <dgm:pt modelId="{8AE96406-EAE1-4D73-979B-277D6DB418EB}" type="pres">
      <dgm:prSet presAssocID="{19607F96-DFC2-469D-B5D0-0F71AB4C77D4}" presName="hierChild4" presStyleCnt="0"/>
      <dgm:spPr/>
    </dgm:pt>
    <dgm:pt modelId="{A6F480B6-AF5B-43EF-8FDA-60602CC2149A}" type="pres">
      <dgm:prSet presAssocID="{19607F96-DFC2-469D-B5D0-0F71AB4C77D4}" presName="hierChild5" presStyleCnt="0"/>
      <dgm:spPr/>
    </dgm:pt>
    <dgm:pt modelId="{576646C5-5A52-4B38-9420-C69A912199DA}" type="pres">
      <dgm:prSet presAssocID="{EE08F1A3-2D87-4AC6-9DF3-A7D213E145E0}" presName="hierChild5" presStyleCnt="0"/>
      <dgm:spPr/>
    </dgm:pt>
    <dgm:pt modelId="{B2DCBB67-B196-4716-9075-44BB15D4298B}" type="pres">
      <dgm:prSet presAssocID="{02C3D219-F177-42EC-9EB8-959C6D9368D6}" presName="Name37" presStyleLbl="parChTrans1D3" presStyleIdx="2" presStyleCnt="10"/>
      <dgm:spPr/>
      <dgm:t>
        <a:bodyPr/>
        <a:lstStyle/>
        <a:p>
          <a:pPr rtl="1"/>
          <a:endParaRPr lang="ar-SA"/>
        </a:p>
      </dgm:t>
    </dgm:pt>
    <dgm:pt modelId="{634E8E20-46A6-4B6E-9869-DA4842D8B318}" type="pres">
      <dgm:prSet presAssocID="{EE8D9825-F34C-4B9B-AF54-D4AC5E4560BB}" presName="hierRoot2" presStyleCnt="0">
        <dgm:presLayoutVars>
          <dgm:hierBranch val="init"/>
        </dgm:presLayoutVars>
      </dgm:prSet>
      <dgm:spPr/>
    </dgm:pt>
    <dgm:pt modelId="{E18C1F66-30EA-4A3F-8F4A-E9DFAACC40DF}" type="pres">
      <dgm:prSet presAssocID="{EE8D9825-F34C-4B9B-AF54-D4AC5E4560BB}" presName="rootComposite" presStyleCnt="0"/>
      <dgm:spPr/>
    </dgm:pt>
    <dgm:pt modelId="{70279F3B-787F-41D5-825B-F5195CD8746A}" type="pres">
      <dgm:prSet presAssocID="{EE8D9825-F34C-4B9B-AF54-D4AC5E4560BB}" presName="rootText" presStyleLbl="node3" presStyleIdx="2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10ABAEF-5011-4BFD-99AE-E57837941263}" type="pres">
      <dgm:prSet presAssocID="{EE8D9825-F34C-4B9B-AF54-D4AC5E4560BB}" presName="rootConnector" presStyleLbl="node3" presStyleIdx="2" presStyleCnt="10"/>
      <dgm:spPr/>
      <dgm:t>
        <a:bodyPr/>
        <a:lstStyle/>
        <a:p>
          <a:pPr rtl="1"/>
          <a:endParaRPr lang="ar-SA"/>
        </a:p>
      </dgm:t>
    </dgm:pt>
    <dgm:pt modelId="{98A0339F-8278-4519-A7BD-2E06442A693F}" type="pres">
      <dgm:prSet presAssocID="{EE8D9825-F34C-4B9B-AF54-D4AC5E4560BB}" presName="hierChild4" presStyleCnt="0"/>
      <dgm:spPr/>
    </dgm:pt>
    <dgm:pt modelId="{6682FEEF-94B2-4C72-B9EE-D980607F1D61}" type="pres">
      <dgm:prSet presAssocID="{907E2592-2455-48D7-9A9C-EDCFEC55CE74}" presName="Name37" presStyleLbl="parChTrans1D4" presStyleIdx="1" presStyleCnt="4"/>
      <dgm:spPr/>
      <dgm:t>
        <a:bodyPr/>
        <a:lstStyle/>
        <a:p>
          <a:pPr rtl="1"/>
          <a:endParaRPr lang="ar-SA"/>
        </a:p>
      </dgm:t>
    </dgm:pt>
    <dgm:pt modelId="{A17FEE3F-53F4-4C60-9CA8-9E5C16FDB336}" type="pres">
      <dgm:prSet presAssocID="{BE0AA293-F66B-4A4D-8555-B0D3A9D0DFD6}" presName="hierRoot2" presStyleCnt="0">
        <dgm:presLayoutVars>
          <dgm:hierBranch val="init"/>
        </dgm:presLayoutVars>
      </dgm:prSet>
      <dgm:spPr/>
    </dgm:pt>
    <dgm:pt modelId="{A229E258-447F-4C24-8C11-DE60C70E441C}" type="pres">
      <dgm:prSet presAssocID="{BE0AA293-F66B-4A4D-8555-B0D3A9D0DFD6}" presName="rootComposite" presStyleCnt="0"/>
      <dgm:spPr/>
    </dgm:pt>
    <dgm:pt modelId="{A051CD16-8210-437F-AA41-9F5E92DFC92D}" type="pres">
      <dgm:prSet presAssocID="{BE0AA293-F66B-4A4D-8555-B0D3A9D0DFD6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92D9313-B146-472D-B535-EFBB8F4931AB}" type="pres">
      <dgm:prSet presAssocID="{BE0AA293-F66B-4A4D-8555-B0D3A9D0DFD6}" presName="rootConnector" presStyleLbl="node4" presStyleIdx="1" presStyleCnt="4"/>
      <dgm:spPr/>
      <dgm:t>
        <a:bodyPr/>
        <a:lstStyle/>
        <a:p>
          <a:pPr rtl="1"/>
          <a:endParaRPr lang="ar-SA"/>
        </a:p>
      </dgm:t>
    </dgm:pt>
    <dgm:pt modelId="{F6338435-1198-400E-9EDC-61A3A27B22DC}" type="pres">
      <dgm:prSet presAssocID="{BE0AA293-F66B-4A4D-8555-B0D3A9D0DFD6}" presName="hierChild4" presStyleCnt="0"/>
      <dgm:spPr/>
    </dgm:pt>
    <dgm:pt modelId="{22F8C33C-2B95-44C9-A6ED-506C3E9C2DFF}" type="pres">
      <dgm:prSet presAssocID="{BE0AA293-F66B-4A4D-8555-B0D3A9D0DFD6}" presName="hierChild5" presStyleCnt="0"/>
      <dgm:spPr/>
    </dgm:pt>
    <dgm:pt modelId="{7EC3CEE9-7EEB-41A6-81AF-328ADE0E073E}" type="pres">
      <dgm:prSet presAssocID="{A19D8696-37ED-4AC0-9725-56E933FDE54D}" presName="Name37" presStyleLbl="parChTrans1D4" presStyleIdx="2" presStyleCnt="4"/>
      <dgm:spPr/>
      <dgm:t>
        <a:bodyPr/>
        <a:lstStyle/>
        <a:p>
          <a:pPr rtl="1"/>
          <a:endParaRPr lang="ar-SA"/>
        </a:p>
      </dgm:t>
    </dgm:pt>
    <dgm:pt modelId="{AD456DBC-ED9A-4733-B7EE-B3CEDF697B6D}" type="pres">
      <dgm:prSet presAssocID="{522BC74D-7DB6-48BC-AA28-CF68F34A2D21}" presName="hierRoot2" presStyleCnt="0">
        <dgm:presLayoutVars>
          <dgm:hierBranch val="init"/>
        </dgm:presLayoutVars>
      </dgm:prSet>
      <dgm:spPr/>
    </dgm:pt>
    <dgm:pt modelId="{1EA1E1CC-66D2-492B-8383-EB0ACB8BD92A}" type="pres">
      <dgm:prSet presAssocID="{522BC74D-7DB6-48BC-AA28-CF68F34A2D21}" presName="rootComposite" presStyleCnt="0"/>
      <dgm:spPr/>
    </dgm:pt>
    <dgm:pt modelId="{02A2FD19-BE05-41FF-A681-87CB034B08B5}" type="pres">
      <dgm:prSet presAssocID="{522BC74D-7DB6-48BC-AA28-CF68F34A2D21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6FFE9E8-4013-4BA5-9E25-CE49F0E1A526}" type="pres">
      <dgm:prSet presAssocID="{522BC74D-7DB6-48BC-AA28-CF68F34A2D21}" presName="rootConnector" presStyleLbl="node4" presStyleIdx="2" presStyleCnt="4"/>
      <dgm:spPr/>
      <dgm:t>
        <a:bodyPr/>
        <a:lstStyle/>
        <a:p>
          <a:pPr rtl="1"/>
          <a:endParaRPr lang="ar-SA"/>
        </a:p>
      </dgm:t>
    </dgm:pt>
    <dgm:pt modelId="{1451E7C4-9492-4625-964D-49B1228E773D}" type="pres">
      <dgm:prSet presAssocID="{522BC74D-7DB6-48BC-AA28-CF68F34A2D21}" presName="hierChild4" presStyleCnt="0"/>
      <dgm:spPr/>
    </dgm:pt>
    <dgm:pt modelId="{75787AA2-6C00-4F9B-AE37-6438AF8904DB}" type="pres">
      <dgm:prSet presAssocID="{522BC74D-7DB6-48BC-AA28-CF68F34A2D21}" presName="hierChild5" presStyleCnt="0"/>
      <dgm:spPr/>
    </dgm:pt>
    <dgm:pt modelId="{850AD4D4-E5D7-4BD2-BA27-E21E89621E50}" type="pres">
      <dgm:prSet presAssocID="{EE8D9825-F34C-4B9B-AF54-D4AC5E4560BB}" presName="hierChild5" presStyleCnt="0"/>
      <dgm:spPr/>
    </dgm:pt>
    <dgm:pt modelId="{FEE21B48-61FD-4767-B2B6-8EDD6195017D}" type="pres">
      <dgm:prSet presAssocID="{4CD076F3-2C37-4973-B858-0CBD1B7B3B59}" presName="hierChild5" presStyleCnt="0"/>
      <dgm:spPr/>
    </dgm:pt>
    <dgm:pt modelId="{9E79AFE4-AC14-43BD-BFD8-50316CEC807E}" type="pres">
      <dgm:prSet presAssocID="{563C709E-7B8B-4E46-8DA2-26A2120ED0D6}" presName="Name37" presStyleLbl="parChTrans1D2" presStyleIdx="3" presStyleCnt="6"/>
      <dgm:spPr/>
      <dgm:t>
        <a:bodyPr/>
        <a:lstStyle/>
        <a:p>
          <a:pPr rtl="1"/>
          <a:endParaRPr lang="ar-SA"/>
        </a:p>
      </dgm:t>
    </dgm:pt>
    <dgm:pt modelId="{B9C138C3-7A60-42C9-AC84-318777100991}" type="pres">
      <dgm:prSet presAssocID="{85EABA12-023F-4D12-9BC1-914ABDFC8A9C}" presName="hierRoot2" presStyleCnt="0">
        <dgm:presLayoutVars>
          <dgm:hierBranch val="init"/>
        </dgm:presLayoutVars>
      </dgm:prSet>
      <dgm:spPr/>
    </dgm:pt>
    <dgm:pt modelId="{AB417CE3-A4FE-4D34-90AF-4BC9A1A41184}" type="pres">
      <dgm:prSet presAssocID="{85EABA12-023F-4D12-9BC1-914ABDFC8A9C}" presName="rootComposite" presStyleCnt="0"/>
      <dgm:spPr/>
    </dgm:pt>
    <dgm:pt modelId="{73D07BFF-10E9-4E6E-A7F2-DA05714615F1}" type="pres">
      <dgm:prSet presAssocID="{85EABA12-023F-4D12-9BC1-914ABDFC8A9C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1470CD7-087B-4CE1-AE83-D33292002880}" type="pres">
      <dgm:prSet presAssocID="{85EABA12-023F-4D12-9BC1-914ABDFC8A9C}" presName="rootConnector" presStyleLbl="node2" presStyleIdx="3" presStyleCnt="6"/>
      <dgm:spPr/>
      <dgm:t>
        <a:bodyPr/>
        <a:lstStyle/>
        <a:p>
          <a:pPr rtl="1"/>
          <a:endParaRPr lang="ar-SA"/>
        </a:p>
      </dgm:t>
    </dgm:pt>
    <dgm:pt modelId="{64DF661A-58B0-4580-A966-8D0AABAA704D}" type="pres">
      <dgm:prSet presAssocID="{85EABA12-023F-4D12-9BC1-914ABDFC8A9C}" presName="hierChild4" presStyleCnt="0"/>
      <dgm:spPr/>
    </dgm:pt>
    <dgm:pt modelId="{41B77A26-1D24-4A20-9E57-DFCA8911ADB5}" type="pres">
      <dgm:prSet presAssocID="{26E87229-FBFB-40A5-BF0A-68E925DF85C1}" presName="Name37" presStyleLbl="parChTrans1D3" presStyleIdx="3" presStyleCnt="10"/>
      <dgm:spPr/>
      <dgm:t>
        <a:bodyPr/>
        <a:lstStyle/>
        <a:p>
          <a:pPr rtl="1"/>
          <a:endParaRPr lang="ar-SA"/>
        </a:p>
      </dgm:t>
    </dgm:pt>
    <dgm:pt modelId="{E24C284C-C55A-46F7-98DF-B62C6AE54D85}" type="pres">
      <dgm:prSet presAssocID="{562CFE69-5EF2-4BF4-8989-D00061E68924}" presName="hierRoot2" presStyleCnt="0">
        <dgm:presLayoutVars>
          <dgm:hierBranch val="init"/>
        </dgm:presLayoutVars>
      </dgm:prSet>
      <dgm:spPr/>
    </dgm:pt>
    <dgm:pt modelId="{26899F5F-6610-4F01-B48B-B340181B6899}" type="pres">
      <dgm:prSet presAssocID="{562CFE69-5EF2-4BF4-8989-D00061E68924}" presName="rootComposite" presStyleCnt="0"/>
      <dgm:spPr/>
    </dgm:pt>
    <dgm:pt modelId="{21EDB8A3-AC9B-4BF7-AEA1-C48A583B8FC2}" type="pres">
      <dgm:prSet presAssocID="{562CFE69-5EF2-4BF4-8989-D00061E68924}" presName="rootText" presStyleLbl="node3" presStyleIdx="3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4EBEB6F-3C1E-40C6-AD83-F778B5D2E1CB}" type="pres">
      <dgm:prSet presAssocID="{562CFE69-5EF2-4BF4-8989-D00061E68924}" presName="rootConnector" presStyleLbl="node3" presStyleIdx="3" presStyleCnt="10"/>
      <dgm:spPr/>
      <dgm:t>
        <a:bodyPr/>
        <a:lstStyle/>
        <a:p>
          <a:pPr rtl="1"/>
          <a:endParaRPr lang="ar-SA"/>
        </a:p>
      </dgm:t>
    </dgm:pt>
    <dgm:pt modelId="{975EF9AC-D137-4D14-9A22-04DB5CDCA775}" type="pres">
      <dgm:prSet presAssocID="{562CFE69-5EF2-4BF4-8989-D00061E68924}" presName="hierChild4" presStyleCnt="0"/>
      <dgm:spPr/>
    </dgm:pt>
    <dgm:pt modelId="{43E5012E-D366-45A2-B77F-15930BACFBDD}" type="pres">
      <dgm:prSet presAssocID="{562CFE69-5EF2-4BF4-8989-D00061E68924}" presName="hierChild5" presStyleCnt="0"/>
      <dgm:spPr/>
    </dgm:pt>
    <dgm:pt modelId="{E63EF816-BF94-4DE3-8187-8A2A5E318A1B}" type="pres">
      <dgm:prSet presAssocID="{1CA9BBB9-4CD4-47A4-9929-BDAB2310188A}" presName="Name37" presStyleLbl="parChTrans1D3" presStyleIdx="4" presStyleCnt="10"/>
      <dgm:spPr/>
      <dgm:t>
        <a:bodyPr/>
        <a:lstStyle/>
        <a:p>
          <a:pPr rtl="1"/>
          <a:endParaRPr lang="ar-SA"/>
        </a:p>
      </dgm:t>
    </dgm:pt>
    <dgm:pt modelId="{06CDB6BF-16B1-4AEA-A25E-F4A0F15C3F7C}" type="pres">
      <dgm:prSet presAssocID="{E827930C-FA9B-4CE5-A527-516310D9D261}" presName="hierRoot2" presStyleCnt="0">
        <dgm:presLayoutVars>
          <dgm:hierBranch val="init"/>
        </dgm:presLayoutVars>
      </dgm:prSet>
      <dgm:spPr/>
    </dgm:pt>
    <dgm:pt modelId="{2FE7F809-4B7F-4B9A-8E6D-1C8FAC60BF61}" type="pres">
      <dgm:prSet presAssocID="{E827930C-FA9B-4CE5-A527-516310D9D261}" presName="rootComposite" presStyleCnt="0"/>
      <dgm:spPr/>
    </dgm:pt>
    <dgm:pt modelId="{A27D1B75-13D7-4042-B012-A43B98D303DE}" type="pres">
      <dgm:prSet presAssocID="{E827930C-FA9B-4CE5-A527-516310D9D261}" presName="rootText" presStyleLbl="node3" presStyleIdx="4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189375C-0C86-4DA9-9AA7-0B5F44D1B6C5}" type="pres">
      <dgm:prSet presAssocID="{E827930C-FA9B-4CE5-A527-516310D9D261}" presName="rootConnector" presStyleLbl="node3" presStyleIdx="4" presStyleCnt="10"/>
      <dgm:spPr/>
      <dgm:t>
        <a:bodyPr/>
        <a:lstStyle/>
        <a:p>
          <a:pPr rtl="1"/>
          <a:endParaRPr lang="ar-SA"/>
        </a:p>
      </dgm:t>
    </dgm:pt>
    <dgm:pt modelId="{B5F28483-93E4-4039-9597-59AACABD39F6}" type="pres">
      <dgm:prSet presAssocID="{E827930C-FA9B-4CE5-A527-516310D9D261}" presName="hierChild4" presStyleCnt="0"/>
      <dgm:spPr/>
    </dgm:pt>
    <dgm:pt modelId="{8E7CBBDF-A15B-4326-BCEA-4DC57733FC19}" type="pres">
      <dgm:prSet presAssocID="{E827930C-FA9B-4CE5-A527-516310D9D261}" presName="hierChild5" presStyleCnt="0"/>
      <dgm:spPr/>
    </dgm:pt>
    <dgm:pt modelId="{AD9B1439-855D-424A-A6F2-27EEE1009617}" type="pres">
      <dgm:prSet presAssocID="{85EABA12-023F-4D12-9BC1-914ABDFC8A9C}" presName="hierChild5" presStyleCnt="0"/>
      <dgm:spPr/>
    </dgm:pt>
    <dgm:pt modelId="{390ECAF1-7629-4B68-8839-B1A9FC54C56C}" type="pres">
      <dgm:prSet presAssocID="{4509F5D8-A460-4EA0-8A37-773B20DBCD51}" presName="Name37" presStyleLbl="parChTrans1D2" presStyleIdx="4" presStyleCnt="6"/>
      <dgm:spPr/>
      <dgm:t>
        <a:bodyPr/>
        <a:lstStyle/>
        <a:p>
          <a:pPr rtl="1"/>
          <a:endParaRPr lang="ar-SA"/>
        </a:p>
      </dgm:t>
    </dgm:pt>
    <dgm:pt modelId="{17B52A25-8C7D-49EB-9B85-E3DC1A8F97A1}" type="pres">
      <dgm:prSet presAssocID="{D3B05EEC-8BCA-4D64-A5A7-266882CBB001}" presName="hierRoot2" presStyleCnt="0">
        <dgm:presLayoutVars>
          <dgm:hierBranch val="init"/>
        </dgm:presLayoutVars>
      </dgm:prSet>
      <dgm:spPr/>
    </dgm:pt>
    <dgm:pt modelId="{9A66CDFE-CA6E-4221-9125-C0040B2B93AB}" type="pres">
      <dgm:prSet presAssocID="{D3B05EEC-8BCA-4D64-A5A7-266882CBB001}" presName="rootComposite" presStyleCnt="0"/>
      <dgm:spPr/>
    </dgm:pt>
    <dgm:pt modelId="{C5AF26E5-0F8D-494A-A078-5C3EEC33A0E1}" type="pres">
      <dgm:prSet presAssocID="{D3B05EEC-8BCA-4D64-A5A7-266882CBB001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3BBC5D9-DCA6-475C-9C1B-D4C3B80EBB1C}" type="pres">
      <dgm:prSet presAssocID="{D3B05EEC-8BCA-4D64-A5A7-266882CBB001}" presName="rootConnector" presStyleLbl="node2" presStyleIdx="4" presStyleCnt="6"/>
      <dgm:spPr/>
      <dgm:t>
        <a:bodyPr/>
        <a:lstStyle/>
        <a:p>
          <a:pPr rtl="1"/>
          <a:endParaRPr lang="ar-SA"/>
        </a:p>
      </dgm:t>
    </dgm:pt>
    <dgm:pt modelId="{C9DDFC40-8DC4-4036-A544-A7348494D49F}" type="pres">
      <dgm:prSet presAssocID="{D3B05EEC-8BCA-4D64-A5A7-266882CBB001}" presName="hierChild4" presStyleCnt="0"/>
      <dgm:spPr/>
    </dgm:pt>
    <dgm:pt modelId="{B88FBFFD-5205-4430-B41F-E8B09923143E}" type="pres">
      <dgm:prSet presAssocID="{4E08DA37-2494-4C60-80FE-466DF785E60A}" presName="Name37" presStyleLbl="parChTrans1D3" presStyleIdx="5" presStyleCnt="10"/>
      <dgm:spPr/>
      <dgm:t>
        <a:bodyPr/>
        <a:lstStyle/>
        <a:p>
          <a:pPr rtl="1"/>
          <a:endParaRPr lang="ar-SA"/>
        </a:p>
      </dgm:t>
    </dgm:pt>
    <dgm:pt modelId="{0D0538A6-1574-46BF-9383-3E8DB2F4EA4C}" type="pres">
      <dgm:prSet presAssocID="{55E2396A-6F17-47FA-BEDF-D746FFF4A3C3}" presName="hierRoot2" presStyleCnt="0">
        <dgm:presLayoutVars>
          <dgm:hierBranch val="init"/>
        </dgm:presLayoutVars>
      </dgm:prSet>
      <dgm:spPr/>
    </dgm:pt>
    <dgm:pt modelId="{2E7DD2D4-8B18-452F-8DB7-56F759B3E200}" type="pres">
      <dgm:prSet presAssocID="{55E2396A-6F17-47FA-BEDF-D746FFF4A3C3}" presName="rootComposite" presStyleCnt="0"/>
      <dgm:spPr/>
    </dgm:pt>
    <dgm:pt modelId="{306D6A47-DCD7-4367-9299-95835567FB09}" type="pres">
      <dgm:prSet presAssocID="{55E2396A-6F17-47FA-BEDF-D746FFF4A3C3}" presName="rootText" presStyleLbl="node3" presStyleIdx="5" presStyleCnt="10" custLinFactX="100000" custLinFactNeighborX="129152" custLinFactNeighborY="290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0D85C09-10DC-4DE6-BEC3-BDBE972E99C9}" type="pres">
      <dgm:prSet presAssocID="{55E2396A-6F17-47FA-BEDF-D746FFF4A3C3}" presName="rootConnector" presStyleLbl="node3" presStyleIdx="5" presStyleCnt="10"/>
      <dgm:spPr/>
      <dgm:t>
        <a:bodyPr/>
        <a:lstStyle/>
        <a:p>
          <a:pPr rtl="1"/>
          <a:endParaRPr lang="ar-SA"/>
        </a:p>
      </dgm:t>
    </dgm:pt>
    <dgm:pt modelId="{5FEB6F6E-3EB1-45BB-923B-C73058475E35}" type="pres">
      <dgm:prSet presAssocID="{55E2396A-6F17-47FA-BEDF-D746FFF4A3C3}" presName="hierChild4" presStyleCnt="0"/>
      <dgm:spPr/>
    </dgm:pt>
    <dgm:pt modelId="{962A4EB3-F80D-4567-9C81-658DA66DC699}" type="pres">
      <dgm:prSet presAssocID="{55E2396A-6F17-47FA-BEDF-D746FFF4A3C3}" presName="hierChild5" presStyleCnt="0"/>
      <dgm:spPr/>
    </dgm:pt>
    <dgm:pt modelId="{AF2C6D1C-7CF7-4D66-883E-77A8B6F48AEA}" type="pres">
      <dgm:prSet presAssocID="{66A33AFB-B2EB-4057-87B9-F4EA9D458260}" presName="Name37" presStyleLbl="parChTrans1D3" presStyleIdx="6" presStyleCnt="10"/>
      <dgm:spPr/>
      <dgm:t>
        <a:bodyPr/>
        <a:lstStyle/>
        <a:p>
          <a:pPr rtl="1"/>
          <a:endParaRPr lang="ar-SA"/>
        </a:p>
      </dgm:t>
    </dgm:pt>
    <dgm:pt modelId="{E539461A-0536-4822-BBB3-109913C73445}" type="pres">
      <dgm:prSet presAssocID="{8AAD0C9C-B635-4679-A355-73CEF444BB8D}" presName="hierRoot2" presStyleCnt="0">
        <dgm:presLayoutVars>
          <dgm:hierBranch val="init"/>
        </dgm:presLayoutVars>
      </dgm:prSet>
      <dgm:spPr/>
    </dgm:pt>
    <dgm:pt modelId="{EE5BF281-3A24-461D-AC34-2171389F5235}" type="pres">
      <dgm:prSet presAssocID="{8AAD0C9C-B635-4679-A355-73CEF444BB8D}" presName="rootComposite" presStyleCnt="0"/>
      <dgm:spPr/>
    </dgm:pt>
    <dgm:pt modelId="{7963FBF9-C2DF-4015-AAAE-D7E5D8A7494D}" type="pres">
      <dgm:prSet presAssocID="{8AAD0C9C-B635-4679-A355-73CEF444BB8D}" presName="rootText" presStyleLbl="node3" presStyleIdx="6" presStyleCnt="10" custLinFactNeighborX="967" custLinFactNeighborY="2513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DA4043B-9CC3-4C3B-BF65-AB7D0188DBAB}" type="pres">
      <dgm:prSet presAssocID="{8AAD0C9C-B635-4679-A355-73CEF444BB8D}" presName="rootConnector" presStyleLbl="node3" presStyleIdx="6" presStyleCnt="10"/>
      <dgm:spPr/>
      <dgm:t>
        <a:bodyPr/>
        <a:lstStyle/>
        <a:p>
          <a:pPr rtl="1"/>
          <a:endParaRPr lang="ar-SA"/>
        </a:p>
      </dgm:t>
    </dgm:pt>
    <dgm:pt modelId="{0B954F48-76DB-4A78-92C6-E7CE7AF8826B}" type="pres">
      <dgm:prSet presAssocID="{8AAD0C9C-B635-4679-A355-73CEF444BB8D}" presName="hierChild4" presStyleCnt="0"/>
      <dgm:spPr/>
    </dgm:pt>
    <dgm:pt modelId="{7B55EB59-F03A-4259-B6AB-25309015CD96}" type="pres">
      <dgm:prSet presAssocID="{8AAD0C9C-B635-4679-A355-73CEF444BB8D}" presName="hierChild5" presStyleCnt="0"/>
      <dgm:spPr/>
    </dgm:pt>
    <dgm:pt modelId="{9E3B1F6E-4E73-4ADA-9444-CED5D2A4F1F9}" type="pres">
      <dgm:prSet presAssocID="{5D38F42A-97FF-4C70-8715-6A80549209C0}" presName="Name37" presStyleLbl="parChTrans1D3" presStyleIdx="7" presStyleCnt="10"/>
      <dgm:spPr/>
      <dgm:t>
        <a:bodyPr/>
        <a:lstStyle/>
        <a:p>
          <a:pPr rtl="1"/>
          <a:endParaRPr lang="ar-SA"/>
        </a:p>
      </dgm:t>
    </dgm:pt>
    <dgm:pt modelId="{248864C6-3D21-4DB9-AB66-7D1FEF0CF055}" type="pres">
      <dgm:prSet presAssocID="{67A15C69-F58D-4A9A-89B4-FF608DD03D20}" presName="hierRoot2" presStyleCnt="0">
        <dgm:presLayoutVars>
          <dgm:hierBranch val="init"/>
        </dgm:presLayoutVars>
      </dgm:prSet>
      <dgm:spPr/>
    </dgm:pt>
    <dgm:pt modelId="{54A34D8D-A098-4FEA-A8D4-AD5A0138B812}" type="pres">
      <dgm:prSet presAssocID="{67A15C69-F58D-4A9A-89B4-FF608DD03D20}" presName="rootComposite" presStyleCnt="0"/>
      <dgm:spPr/>
    </dgm:pt>
    <dgm:pt modelId="{9DCE5954-1277-428C-966A-B56921F71F77}" type="pres">
      <dgm:prSet presAssocID="{67A15C69-F58D-4A9A-89B4-FF608DD03D20}" presName="rootText" presStyleLbl="node3" presStyleIdx="7" presStyleCnt="10" custLinFactX="-100000" custLinFactNeighborX="-127219" custLinFactNeighborY="251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60F2048-46B2-4A12-ACAD-8F5486CE50F5}" type="pres">
      <dgm:prSet presAssocID="{67A15C69-F58D-4A9A-89B4-FF608DD03D20}" presName="rootConnector" presStyleLbl="node3" presStyleIdx="7" presStyleCnt="10"/>
      <dgm:spPr/>
      <dgm:t>
        <a:bodyPr/>
        <a:lstStyle/>
        <a:p>
          <a:pPr rtl="1"/>
          <a:endParaRPr lang="ar-SA"/>
        </a:p>
      </dgm:t>
    </dgm:pt>
    <dgm:pt modelId="{4BF74F99-642D-454A-BD6F-A6B3E1DF2BF4}" type="pres">
      <dgm:prSet presAssocID="{67A15C69-F58D-4A9A-89B4-FF608DD03D20}" presName="hierChild4" presStyleCnt="0"/>
      <dgm:spPr/>
    </dgm:pt>
    <dgm:pt modelId="{5232AB60-03CC-4EB9-BB1D-0C7DE06E67AC}" type="pres">
      <dgm:prSet presAssocID="{10D19EA6-63C6-4B5A-A720-35B1A6F882D2}" presName="Name37" presStyleLbl="parChTrans1D4" presStyleIdx="3" presStyleCnt="4"/>
      <dgm:spPr/>
      <dgm:t>
        <a:bodyPr/>
        <a:lstStyle/>
        <a:p>
          <a:pPr rtl="1"/>
          <a:endParaRPr lang="ar-SA"/>
        </a:p>
      </dgm:t>
    </dgm:pt>
    <dgm:pt modelId="{26B05663-7698-47A2-B161-200E9EC1DB2A}" type="pres">
      <dgm:prSet presAssocID="{8051DD87-1142-4986-96A7-A49CB109E57E}" presName="hierRoot2" presStyleCnt="0">
        <dgm:presLayoutVars>
          <dgm:hierBranch val="init"/>
        </dgm:presLayoutVars>
      </dgm:prSet>
      <dgm:spPr/>
    </dgm:pt>
    <dgm:pt modelId="{4132E6C0-F3CD-4D67-B6F0-B77B7741882F}" type="pres">
      <dgm:prSet presAssocID="{8051DD87-1142-4986-96A7-A49CB109E57E}" presName="rootComposite" presStyleCnt="0"/>
      <dgm:spPr/>
    </dgm:pt>
    <dgm:pt modelId="{0D27DF84-5CA6-4868-9C38-AB76A6AEFE6A}" type="pres">
      <dgm:prSet presAssocID="{8051DD87-1142-4986-96A7-A49CB109E57E}" presName="rootText" presStyleLbl="node4" presStyleIdx="3" presStyleCnt="4" custLinFactX="-100000" custLinFactNeighborX="-133987" custLinFactNeighborY="541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9E7A06D-5687-440C-AF13-BC3B56EC3673}" type="pres">
      <dgm:prSet presAssocID="{8051DD87-1142-4986-96A7-A49CB109E57E}" presName="rootConnector" presStyleLbl="node4" presStyleIdx="3" presStyleCnt="4"/>
      <dgm:spPr/>
      <dgm:t>
        <a:bodyPr/>
        <a:lstStyle/>
        <a:p>
          <a:pPr rtl="1"/>
          <a:endParaRPr lang="ar-SA"/>
        </a:p>
      </dgm:t>
    </dgm:pt>
    <dgm:pt modelId="{04F73C62-2561-45D4-A23F-1DEFEAD61AE5}" type="pres">
      <dgm:prSet presAssocID="{8051DD87-1142-4986-96A7-A49CB109E57E}" presName="hierChild4" presStyleCnt="0"/>
      <dgm:spPr/>
    </dgm:pt>
    <dgm:pt modelId="{62C04F26-DD87-4A75-AD7B-D35843A87E72}" type="pres">
      <dgm:prSet presAssocID="{8051DD87-1142-4986-96A7-A49CB109E57E}" presName="hierChild5" presStyleCnt="0"/>
      <dgm:spPr/>
    </dgm:pt>
    <dgm:pt modelId="{B268B4C9-2C78-410B-8306-3128121CDDED}" type="pres">
      <dgm:prSet presAssocID="{67A15C69-F58D-4A9A-89B4-FF608DD03D20}" presName="hierChild5" presStyleCnt="0"/>
      <dgm:spPr/>
    </dgm:pt>
    <dgm:pt modelId="{17474B40-522B-498F-83F5-DDCB56436AC2}" type="pres">
      <dgm:prSet presAssocID="{D3B05EEC-8BCA-4D64-A5A7-266882CBB001}" presName="hierChild5" presStyleCnt="0"/>
      <dgm:spPr/>
    </dgm:pt>
    <dgm:pt modelId="{1FC8B6E0-1FFF-48E0-82E4-8753C5E797EC}" type="pres">
      <dgm:prSet presAssocID="{3EA01920-5EBD-46C9-A01F-7986577F8B83}" presName="Name37" presStyleLbl="parChTrans1D2" presStyleIdx="5" presStyleCnt="6"/>
      <dgm:spPr/>
      <dgm:t>
        <a:bodyPr/>
        <a:lstStyle/>
        <a:p>
          <a:pPr rtl="1"/>
          <a:endParaRPr lang="ar-SA"/>
        </a:p>
      </dgm:t>
    </dgm:pt>
    <dgm:pt modelId="{CBE6C9C2-55A3-43E6-8945-B20D759C050B}" type="pres">
      <dgm:prSet presAssocID="{92F928E6-BD70-4191-82D9-C56B11565C66}" presName="hierRoot2" presStyleCnt="0">
        <dgm:presLayoutVars>
          <dgm:hierBranch val="init"/>
        </dgm:presLayoutVars>
      </dgm:prSet>
      <dgm:spPr/>
    </dgm:pt>
    <dgm:pt modelId="{FCFDF332-1C3C-4EE4-AB3B-883BA1094FA2}" type="pres">
      <dgm:prSet presAssocID="{92F928E6-BD70-4191-82D9-C56B11565C66}" presName="rootComposite" presStyleCnt="0"/>
      <dgm:spPr/>
    </dgm:pt>
    <dgm:pt modelId="{DFA04440-D79F-47BD-89E9-F888121018E7}" type="pres">
      <dgm:prSet presAssocID="{92F928E6-BD70-4191-82D9-C56B11565C66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7A07C6-FBA5-4BAF-A122-F286397E9B17}" type="pres">
      <dgm:prSet presAssocID="{92F928E6-BD70-4191-82D9-C56B11565C66}" presName="rootConnector" presStyleLbl="node2" presStyleIdx="5" presStyleCnt="6"/>
      <dgm:spPr/>
      <dgm:t>
        <a:bodyPr/>
        <a:lstStyle/>
        <a:p>
          <a:pPr rtl="1"/>
          <a:endParaRPr lang="ar-SA"/>
        </a:p>
      </dgm:t>
    </dgm:pt>
    <dgm:pt modelId="{EC28517B-5EA0-41A9-9CA7-402B33600507}" type="pres">
      <dgm:prSet presAssocID="{92F928E6-BD70-4191-82D9-C56B11565C66}" presName="hierChild4" presStyleCnt="0"/>
      <dgm:spPr/>
    </dgm:pt>
    <dgm:pt modelId="{65F60E08-D222-4672-ABDD-B43D952C5920}" type="pres">
      <dgm:prSet presAssocID="{045C6AF4-898A-4144-B7D1-DD68FE5C4296}" presName="Name37" presStyleLbl="parChTrans1D3" presStyleIdx="8" presStyleCnt="10"/>
      <dgm:spPr/>
      <dgm:t>
        <a:bodyPr/>
        <a:lstStyle/>
        <a:p>
          <a:pPr rtl="1"/>
          <a:endParaRPr lang="ar-SA"/>
        </a:p>
      </dgm:t>
    </dgm:pt>
    <dgm:pt modelId="{DB19532E-5BCA-41AA-8062-6700A84A5C16}" type="pres">
      <dgm:prSet presAssocID="{6D98526A-7D7C-4732-A48F-CCBD898F4445}" presName="hierRoot2" presStyleCnt="0">
        <dgm:presLayoutVars>
          <dgm:hierBranch val="init"/>
        </dgm:presLayoutVars>
      </dgm:prSet>
      <dgm:spPr/>
    </dgm:pt>
    <dgm:pt modelId="{191D837D-2985-4C95-8705-577458512F59}" type="pres">
      <dgm:prSet presAssocID="{6D98526A-7D7C-4732-A48F-CCBD898F4445}" presName="rootComposite" presStyleCnt="0"/>
      <dgm:spPr/>
    </dgm:pt>
    <dgm:pt modelId="{AF25EDCE-AFC6-404C-826D-AA9116BD32CC}" type="pres">
      <dgm:prSet presAssocID="{6D98526A-7D7C-4732-A48F-CCBD898F4445}" presName="rootText" presStyleLbl="node3" presStyleIdx="8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C5EB20D-F8B4-464D-836C-1C23E52B3ACB}" type="pres">
      <dgm:prSet presAssocID="{6D98526A-7D7C-4732-A48F-CCBD898F4445}" presName="rootConnector" presStyleLbl="node3" presStyleIdx="8" presStyleCnt="10"/>
      <dgm:spPr/>
      <dgm:t>
        <a:bodyPr/>
        <a:lstStyle/>
        <a:p>
          <a:pPr rtl="1"/>
          <a:endParaRPr lang="ar-SA"/>
        </a:p>
      </dgm:t>
    </dgm:pt>
    <dgm:pt modelId="{39531907-883A-41D4-9C65-DD26C2AC1CA0}" type="pres">
      <dgm:prSet presAssocID="{6D98526A-7D7C-4732-A48F-CCBD898F4445}" presName="hierChild4" presStyleCnt="0"/>
      <dgm:spPr/>
    </dgm:pt>
    <dgm:pt modelId="{D534BCA0-A5EC-4547-B9D4-6D2846BA9E1F}" type="pres">
      <dgm:prSet presAssocID="{6D98526A-7D7C-4732-A48F-CCBD898F4445}" presName="hierChild5" presStyleCnt="0"/>
      <dgm:spPr/>
    </dgm:pt>
    <dgm:pt modelId="{5B8C1482-A3F0-4904-A1FD-4E7357A57F60}" type="pres">
      <dgm:prSet presAssocID="{D2DA0F87-AF61-4746-8DC4-EB2969962B68}" presName="Name37" presStyleLbl="parChTrans1D3" presStyleIdx="9" presStyleCnt="10"/>
      <dgm:spPr/>
      <dgm:t>
        <a:bodyPr/>
        <a:lstStyle/>
        <a:p>
          <a:pPr rtl="1"/>
          <a:endParaRPr lang="ar-SA"/>
        </a:p>
      </dgm:t>
    </dgm:pt>
    <dgm:pt modelId="{74BC48E3-47DC-44DA-A665-89D1A3DF6907}" type="pres">
      <dgm:prSet presAssocID="{56FA3B1F-31D4-4B89-8970-10053CD6F9DC}" presName="hierRoot2" presStyleCnt="0">
        <dgm:presLayoutVars>
          <dgm:hierBranch val="init"/>
        </dgm:presLayoutVars>
      </dgm:prSet>
      <dgm:spPr/>
    </dgm:pt>
    <dgm:pt modelId="{AA07CCE4-BC9A-41C9-AC08-F3FB1CCF689A}" type="pres">
      <dgm:prSet presAssocID="{56FA3B1F-31D4-4B89-8970-10053CD6F9DC}" presName="rootComposite" presStyleCnt="0"/>
      <dgm:spPr/>
    </dgm:pt>
    <dgm:pt modelId="{142FDB93-AC2F-4191-B4FE-2A46705EDC7C}" type="pres">
      <dgm:prSet presAssocID="{56FA3B1F-31D4-4B89-8970-10053CD6F9DC}" presName="rootText" presStyleLbl="node3" presStyleIdx="9" presStyleCnt="1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1BB4F55-F764-4422-8DA4-5B45030F5CFF}" type="pres">
      <dgm:prSet presAssocID="{56FA3B1F-31D4-4B89-8970-10053CD6F9DC}" presName="rootConnector" presStyleLbl="node3" presStyleIdx="9" presStyleCnt="10"/>
      <dgm:spPr/>
      <dgm:t>
        <a:bodyPr/>
        <a:lstStyle/>
        <a:p>
          <a:pPr rtl="1"/>
          <a:endParaRPr lang="ar-SA"/>
        </a:p>
      </dgm:t>
    </dgm:pt>
    <dgm:pt modelId="{D065A3E1-F675-49C4-95BB-B9A248A34A17}" type="pres">
      <dgm:prSet presAssocID="{56FA3B1F-31D4-4B89-8970-10053CD6F9DC}" presName="hierChild4" presStyleCnt="0"/>
      <dgm:spPr/>
    </dgm:pt>
    <dgm:pt modelId="{04B4F855-E104-4D29-93B2-2B68A63EF100}" type="pres">
      <dgm:prSet presAssocID="{56FA3B1F-31D4-4B89-8970-10053CD6F9DC}" presName="hierChild5" presStyleCnt="0"/>
      <dgm:spPr/>
    </dgm:pt>
    <dgm:pt modelId="{74C18808-9268-47E3-8102-6B034AFAFE7A}" type="pres">
      <dgm:prSet presAssocID="{92F928E6-BD70-4191-82D9-C56B11565C66}" presName="hierChild5" presStyleCnt="0"/>
      <dgm:spPr/>
    </dgm:pt>
    <dgm:pt modelId="{93144D15-2B8D-4ED9-8C6D-6BFCAE35B6E7}" type="pres">
      <dgm:prSet presAssocID="{962CE369-09AE-4EC5-8C2B-DEA77C085D75}" presName="hierChild3" presStyleCnt="0"/>
      <dgm:spPr/>
    </dgm:pt>
  </dgm:ptLst>
  <dgm:cxnLst>
    <dgm:cxn modelId="{47445CA6-442C-4429-BD16-247A34B2440F}" type="presOf" srcId="{4CD076F3-2C37-4973-B858-0CBD1B7B3B59}" destId="{8E06889B-5B3E-4942-8E68-A6EB932189C7}" srcOrd="1" destOrd="0" presId="urn:microsoft.com/office/officeart/2005/8/layout/orgChart1"/>
    <dgm:cxn modelId="{562725FA-D24B-4CA7-A1EF-0BAA6CCE48A0}" type="presOf" srcId="{D66CBFCB-B71D-47E4-9FF2-AF4C42BD94B3}" destId="{C55A911E-F60C-424F-9289-EBDA2F6651F3}" srcOrd="0" destOrd="0" presId="urn:microsoft.com/office/officeart/2005/8/layout/orgChart1"/>
    <dgm:cxn modelId="{36F58B90-3CE3-4E36-A03A-A61647271614}" srcId="{962CE369-09AE-4EC5-8C2B-DEA77C085D75}" destId="{D66CBFCB-B71D-47E4-9FF2-AF4C42BD94B3}" srcOrd="1" destOrd="0" parTransId="{4205B33F-A305-4D36-93C8-37680D525AD8}" sibTransId="{7A4DCA15-617F-4735-8363-8F7D98759945}"/>
    <dgm:cxn modelId="{9EE4A279-E7F5-41B3-AC62-8D995E66658D}" type="presOf" srcId="{D3B05EEC-8BCA-4D64-A5A7-266882CBB001}" destId="{43BBC5D9-DCA6-475C-9C1B-D4C3B80EBB1C}" srcOrd="1" destOrd="0" presId="urn:microsoft.com/office/officeart/2005/8/layout/orgChart1"/>
    <dgm:cxn modelId="{A81F0FFE-C670-4266-B6CD-4E3E220EC66F}" type="presOf" srcId="{BE0AA293-F66B-4A4D-8555-B0D3A9D0DFD6}" destId="{692D9313-B146-472D-B535-EFBB8F4931AB}" srcOrd="1" destOrd="0" presId="urn:microsoft.com/office/officeart/2005/8/layout/orgChart1"/>
    <dgm:cxn modelId="{E6EE2779-8673-44C3-956F-A9EB0437CCE9}" srcId="{962CE369-09AE-4EC5-8C2B-DEA77C085D75}" destId="{D3B05EEC-8BCA-4D64-A5A7-266882CBB001}" srcOrd="4" destOrd="0" parTransId="{4509F5D8-A460-4EA0-8A37-773B20DBCD51}" sibTransId="{625EFF0D-87BF-4E0A-88DE-45F6388F4D80}"/>
    <dgm:cxn modelId="{C0D8508A-7506-419B-8AC4-65728A0D90F6}" type="presOf" srcId="{10D19EA6-63C6-4B5A-A720-35B1A6F882D2}" destId="{5232AB60-03CC-4EB9-BB1D-0C7DE06E67AC}" srcOrd="0" destOrd="0" presId="urn:microsoft.com/office/officeart/2005/8/layout/orgChart1"/>
    <dgm:cxn modelId="{9A88EB4D-92FD-451E-B030-F06B16B44D96}" type="presOf" srcId="{85EABA12-023F-4D12-9BC1-914ABDFC8A9C}" destId="{71470CD7-087B-4CE1-AE83-D33292002880}" srcOrd="1" destOrd="0" presId="urn:microsoft.com/office/officeart/2005/8/layout/orgChart1"/>
    <dgm:cxn modelId="{0746F99E-4982-4E49-B927-7F8EFB04EB64}" type="presOf" srcId="{D66CBFCB-B71D-47E4-9FF2-AF4C42BD94B3}" destId="{8ADEF69E-71EC-437E-8E4A-5EA3F1EAE26B}" srcOrd="1" destOrd="0" presId="urn:microsoft.com/office/officeart/2005/8/layout/orgChart1"/>
    <dgm:cxn modelId="{040C55D5-83AC-44F1-8B88-4BE699274E4A}" type="presOf" srcId="{6D98526A-7D7C-4732-A48F-CCBD898F4445}" destId="{AC5EB20D-F8B4-464D-836C-1C23E52B3ACB}" srcOrd="1" destOrd="0" presId="urn:microsoft.com/office/officeart/2005/8/layout/orgChart1"/>
    <dgm:cxn modelId="{BC9C723A-4642-4371-9EA4-C7F32C1C82CF}" type="presOf" srcId="{4680180B-FD47-47BA-9359-A15D501B15A9}" destId="{33190FE5-D6D6-4C87-8098-E7768E6D5C49}" srcOrd="1" destOrd="0" presId="urn:microsoft.com/office/officeart/2005/8/layout/orgChart1"/>
    <dgm:cxn modelId="{D0CF0DD5-7FD7-4A92-9CD1-E0F800709BD6}" type="presOf" srcId="{563C709E-7B8B-4E46-8DA2-26A2120ED0D6}" destId="{9E79AFE4-AC14-43BD-BFD8-50316CEC807E}" srcOrd="0" destOrd="0" presId="urn:microsoft.com/office/officeart/2005/8/layout/orgChart1"/>
    <dgm:cxn modelId="{9065FAE5-528F-49BB-BFB3-0CC54BF0B9DB}" type="presOf" srcId="{5D38F42A-97FF-4C70-8715-6A80549209C0}" destId="{9E3B1F6E-4E73-4ADA-9444-CED5D2A4F1F9}" srcOrd="0" destOrd="0" presId="urn:microsoft.com/office/officeart/2005/8/layout/orgChart1"/>
    <dgm:cxn modelId="{20265B94-05F1-4BF6-83F8-811344A25A1B}" srcId="{4CD076F3-2C37-4973-B858-0CBD1B7B3B59}" destId="{EE08F1A3-2D87-4AC6-9DF3-A7D213E145E0}" srcOrd="0" destOrd="0" parTransId="{7C7F72DA-532A-4CD3-9703-1D968CBDA86F}" sibTransId="{0B407541-2A6E-4DB7-A036-E406A183EF80}"/>
    <dgm:cxn modelId="{B5FF1652-D3CB-488F-9253-59D2498EC02A}" type="presOf" srcId="{0A86952F-870A-454B-AFE6-A0067EB74BDE}" destId="{C46ECECC-9BEB-4DA3-AF07-0C5A7D492DCB}" srcOrd="0" destOrd="0" presId="urn:microsoft.com/office/officeart/2005/8/layout/orgChart1"/>
    <dgm:cxn modelId="{6DCF7766-98B4-4925-AD13-58B3B3F4155C}" srcId="{16551EB8-3143-48DC-8486-E893DDFD458C}" destId="{962CE369-09AE-4EC5-8C2B-DEA77C085D75}" srcOrd="0" destOrd="0" parTransId="{31FF433F-6F9D-4C71-ACBF-3A8B1A1A32BE}" sibTransId="{0B4C1A2A-7FB7-4386-8E28-77531D92B3B4}"/>
    <dgm:cxn modelId="{192AA480-2BDB-4ADB-A5E3-2134A9F6CD17}" type="presOf" srcId="{BE0AA293-F66B-4A4D-8555-B0D3A9D0DFD6}" destId="{A051CD16-8210-437F-AA41-9F5E92DFC92D}" srcOrd="0" destOrd="0" presId="urn:microsoft.com/office/officeart/2005/8/layout/orgChart1"/>
    <dgm:cxn modelId="{D5E814F7-DA5F-4CA9-8B90-14D1FECD332A}" type="presOf" srcId="{92F928E6-BD70-4191-82D9-C56B11565C66}" destId="{DFA04440-D79F-47BD-89E9-F888121018E7}" srcOrd="0" destOrd="0" presId="urn:microsoft.com/office/officeart/2005/8/layout/orgChart1"/>
    <dgm:cxn modelId="{D8AAEFF8-4B8E-468C-B4EB-17BF5F1131A2}" srcId="{92F928E6-BD70-4191-82D9-C56B11565C66}" destId="{56FA3B1F-31D4-4B89-8970-10053CD6F9DC}" srcOrd="1" destOrd="0" parTransId="{D2DA0F87-AF61-4746-8DC4-EB2969962B68}" sibTransId="{1240620B-3456-453E-B55A-A7AFB66A1B8C}"/>
    <dgm:cxn modelId="{98212F30-B95E-448F-8574-D7AF52CC643E}" type="presOf" srcId="{16551EB8-3143-48DC-8486-E893DDFD458C}" destId="{646E67E9-79DD-4622-91A6-D14B6B1D1815}" srcOrd="0" destOrd="0" presId="urn:microsoft.com/office/officeart/2005/8/layout/orgChart1"/>
    <dgm:cxn modelId="{95021EDD-669D-411F-89DB-07C230E33A2C}" srcId="{4680180B-FD47-47BA-9359-A15D501B15A9}" destId="{C6A5B2A0-EF48-4D53-9BE1-00FD76151ED6}" srcOrd="0" destOrd="0" parTransId="{EFDE1BE5-9454-486C-A554-BE54C9A62735}" sibTransId="{59B99D73-1351-45C9-A34B-1AD1EEC96553}"/>
    <dgm:cxn modelId="{331955A5-4A80-424B-A9DF-C7E0A642734D}" type="presOf" srcId="{19607F96-DFC2-469D-B5D0-0F71AB4C77D4}" destId="{AD986F39-1FA2-4354-A95A-8DB896C891FE}" srcOrd="1" destOrd="0" presId="urn:microsoft.com/office/officeart/2005/8/layout/orgChart1"/>
    <dgm:cxn modelId="{FC892CD4-C282-4248-B28A-2B5CE7BBB8F4}" type="presOf" srcId="{907E2592-2455-48D7-9A9C-EDCFEC55CE74}" destId="{6682FEEF-94B2-4C72-B9EE-D980607F1D61}" srcOrd="0" destOrd="0" presId="urn:microsoft.com/office/officeart/2005/8/layout/orgChart1"/>
    <dgm:cxn modelId="{4825DD8C-17D0-41AA-8ADA-8DE0DA35F2F0}" type="presOf" srcId="{522BC74D-7DB6-48BC-AA28-CF68F34A2D21}" destId="{96FFE9E8-4013-4BA5-9E25-CE49F0E1A526}" srcOrd="1" destOrd="0" presId="urn:microsoft.com/office/officeart/2005/8/layout/orgChart1"/>
    <dgm:cxn modelId="{0577A2D9-E7FC-4310-9347-23C1F5938EB5}" srcId="{67A15C69-F58D-4A9A-89B4-FF608DD03D20}" destId="{8051DD87-1142-4986-96A7-A49CB109E57E}" srcOrd="0" destOrd="0" parTransId="{10D19EA6-63C6-4B5A-A720-35B1A6F882D2}" sibTransId="{3D90CECE-4F5C-4D0A-ADFB-419A0938870C}"/>
    <dgm:cxn modelId="{C5E208A9-9EB9-4B51-BF48-20F8C0A529EC}" type="presOf" srcId="{8051DD87-1142-4986-96A7-A49CB109E57E}" destId="{0D27DF84-5CA6-4868-9C38-AB76A6AEFE6A}" srcOrd="0" destOrd="0" presId="urn:microsoft.com/office/officeart/2005/8/layout/orgChart1"/>
    <dgm:cxn modelId="{DE2FBE80-31CB-45ED-9055-950BD5BDDFB8}" type="presOf" srcId="{EE8D9825-F34C-4B9B-AF54-D4AC5E4560BB}" destId="{010ABAEF-5011-4BFD-99AE-E57837941263}" srcOrd="1" destOrd="0" presId="urn:microsoft.com/office/officeart/2005/8/layout/orgChart1"/>
    <dgm:cxn modelId="{A551C786-08E2-4981-A59E-0826919F47E6}" srcId="{EE8D9825-F34C-4B9B-AF54-D4AC5E4560BB}" destId="{BE0AA293-F66B-4A4D-8555-B0D3A9D0DFD6}" srcOrd="0" destOrd="0" parTransId="{907E2592-2455-48D7-9A9C-EDCFEC55CE74}" sibTransId="{967E0FAE-984A-4CFB-A444-1D111D961D3A}"/>
    <dgm:cxn modelId="{292F0C0D-8346-4C13-90BA-C5FADB059628}" type="presOf" srcId="{6D98526A-7D7C-4732-A48F-CCBD898F4445}" destId="{AF25EDCE-AFC6-404C-826D-AA9116BD32CC}" srcOrd="0" destOrd="0" presId="urn:microsoft.com/office/officeart/2005/8/layout/orgChart1"/>
    <dgm:cxn modelId="{2F6CD25C-22C2-40CF-9E73-7BEFD845C4BC}" type="presOf" srcId="{EFDE1BE5-9454-486C-A554-BE54C9A62735}" destId="{177F4A34-49A4-42F3-B13B-B9351AB295CD}" srcOrd="0" destOrd="0" presId="urn:microsoft.com/office/officeart/2005/8/layout/orgChart1"/>
    <dgm:cxn modelId="{914292F5-968F-41CF-960E-6CD0B81D27A2}" type="presOf" srcId="{522BC74D-7DB6-48BC-AA28-CF68F34A2D21}" destId="{02A2FD19-BE05-41FF-A681-87CB034B08B5}" srcOrd="0" destOrd="0" presId="urn:microsoft.com/office/officeart/2005/8/layout/orgChart1"/>
    <dgm:cxn modelId="{B71092F3-238C-4902-94F4-D6C24D449083}" type="presOf" srcId="{55E2396A-6F17-47FA-BEDF-D746FFF4A3C3}" destId="{306D6A47-DCD7-4367-9299-95835567FB09}" srcOrd="0" destOrd="0" presId="urn:microsoft.com/office/officeart/2005/8/layout/orgChart1"/>
    <dgm:cxn modelId="{5571B52E-1835-4759-A8F8-63D1181AF9F6}" srcId="{4CD076F3-2C37-4973-B858-0CBD1B7B3B59}" destId="{EE8D9825-F34C-4B9B-AF54-D4AC5E4560BB}" srcOrd="1" destOrd="0" parTransId="{02C3D219-F177-42EC-9EB8-959C6D9368D6}" sibTransId="{E524CEF8-B63B-4209-9AEE-96A996F06727}"/>
    <dgm:cxn modelId="{E4914DBA-1C44-4AD2-860B-A65C1BF1B421}" srcId="{962CE369-09AE-4EC5-8C2B-DEA77C085D75}" destId="{85EABA12-023F-4D12-9BC1-914ABDFC8A9C}" srcOrd="3" destOrd="0" parTransId="{563C709E-7B8B-4E46-8DA2-26A2120ED0D6}" sibTransId="{F9ACD70F-FAAE-4541-BF3A-03F9DB61766E}"/>
    <dgm:cxn modelId="{FD37607B-FFB5-4AC3-9E0E-D801188CD44D}" type="presOf" srcId="{4509F5D8-A460-4EA0-8A37-773B20DBCD51}" destId="{390ECAF1-7629-4B68-8839-B1A9FC54C56C}" srcOrd="0" destOrd="0" presId="urn:microsoft.com/office/officeart/2005/8/layout/orgChart1"/>
    <dgm:cxn modelId="{36AE1814-9266-4C93-B622-2E36F8595A2F}" type="presOf" srcId="{C6A5B2A0-EF48-4D53-9BE1-00FD76151ED6}" destId="{C25B1F92-2F68-445F-A042-4A5359A1722A}" srcOrd="0" destOrd="0" presId="urn:microsoft.com/office/officeart/2005/8/layout/orgChart1"/>
    <dgm:cxn modelId="{2408E0BB-0476-45CB-BEB9-1E8CCC2CCFDA}" type="presOf" srcId="{962CE369-09AE-4EC5-8C2B-DEA77C085D75}" destId="{639D915D-EDD1-4B17-ACC0-EC323C827666}" srcOrd="1" destOrd="0" presId="urn:microsoft.com/office/officeart/2005/8/layout/orgChart1"/>
    <dgm:cxn modelId="{EBAB62D8-6308-42B8-AA2A-C128A7C882FA}" type="presOf" srcId="{C6A5B2A0-EF48-4D53-9BE1-00FD76151ED6}" destId="{05D59F01-7788-4AD0-99BC-DD1B7736EE25}" srcOrd="1" destOrd="0" presId="urn:microsoft.com/office/officeart/2005/8/layout/orgChart1"/>
    <dgm:cxn modelId="{565C6A67-69D6-4325-B433-5F5666CA1517}" srcId="{EE8D9825-F34C-4B9B-AF54-D4AC5E4560BB}" destId="{522BC74D-7DB6-48BC-AA28-CF68F34A2D21}" srcOrd="1" destOrd="0" parTransId="{A19D8696-37ED-4AC0-9725-56E933FDE54D}" sibTransId="{1C496D8B-1007-4192-81C3-2526AC31BD0E}"/>
    <dgm:cxn modelId="{07F3B511-0591-4A7D-9367-6F2E1533E023}" type="presOf" srcId="{E827930C-FA9B-4CE5-A527-516310D9D261}" destId="{4189375C-0C86-4DA9-9AA7-0B5F44D1B6C5}" srcOrd="1" destOrd="0" presId="urn:microsoft.com/office/officeart/2005/8/layout/orgChart1"/>
    <dgm:cxn modelId="{B9BFF24C-2ADD-4AFC-B407-11C95A7EECA8}" type="presOf" srcId="{4CD076F3-2C37-4973-B858-0CBD1B7B3B59}" destId="{332C780A-4792-426B-AA28-2BA0EC9DB143}" srcOrd="0" destOrd="0" presId="urn:microsoft.com/office/officeart/2005/8/layout/orgChart1"/>
    <dgm:cxn modelId="{395CE67D-50F1-4DCE-BD7B-FE0DAB131D1F}" type="presOf" srcId="{67A15C69-F58D-4A9A-89B4-FF608DD03D20}" destId="{E60F2048-46B2-4A12-ACAD-8F5486CE50F5}" srcOrd="1" destOrd="0" presId="urn:microsoft.com/office/officeart/2005/8/layout/orgChart1"/>
    <dgm:cxn modelId="{AC5B31B5-6C88-4959-9169-8529CD7E3033}" srcId="{962CE369-09AE-4EC5-8C2B-DEA77C085D75}" destId="{4680180B-FD47-47BA-9359-A15D501B15A9}" srcOrd="0" destOrd="0" parTransId="{0A86952F-870A-454B-AFE6-A0067EB74BDE}" sibTransId="{F6A90753-77E3-4F85-AC14-345CFF9E92A2}"/>
    <dgm:cxn modelId="{04ABECEE-0CB7-4D68-81E4-F5D6E1A47FC4}" srcId="{D3B05EEC-8BCA-4D64-A5A7-266882CBB001}" destId="{8AAD0C9C-B635-4679-A355-73CEF444BB8D}" srcOrd="1" destOrd="0" parTransId="{66A33AFB-B2EB-4057-87B9-F4EA9D458260}" sibTransId="{82169FB2-A395-46D3-A5F8-10E41B739A4C}"/>
    <dgm:cxn modelId="{9DB0F2B4-4ED0-4FF2-A408-43454F709292}" type="presOf" srcId="{045C6AF4-898A-4144-B7D1-DD68FE5C4296}" destId="{65F60E08-D222-4672-ABDD-B43D952C5920}" srcOrd="0" destOrd="0" presId="urn:microsoft.com/office/officeart/2005/8/layout/orgChart1"/>
    <dgm:cxn modelId="{D574708C-3E2A-4013-9C25-EB979FE56A70}" srcId="{92F928E6-BD70-4191-82D9-C56B11565C66}" destId="{6D98526A-7D7C-4732-A48F-CCBD898F4445}" srcOrd="0" destOrd="0" parTransId="{045C6AF4-898A-4144-B7D1-DD68FE5C4296}" sibTransId="{6E6F356F-7D1F-4A57-AD82-46C6E4570249}"/>
    <dgm:cxn modelId="{054B8B03-8F12-4D5D-99F8-72C7647D844D}" type="presOf" srcId="{962CE369-09AE-4EC5-8C2B-DEA77C085D75}" destId="{527B69BE-8A85-42ED-8DCE-E1AEA953A317}" srcOrd="0" destOrd="0" presId="urn:microsoft.com/office/officeart/2005/8/layout/orgChart1"/>
    <dgm:cxn modelId="{9899CC2C-F643-4C4A-A8E1-24DCD87AB7F9}" type="presOf" srcId="{A19D8696-37ED-4AC0-9725-56E933FDE54D}" destId="{7EC3CEE9-7EEB-41A6-81AF-328ADE0E073E}" srcOrd="0" destOrd="0" presId="urn:microsoft.com/office/officeart/2005/8/layout/orgChart1"/>
    <dgm:cxn modelId="{2663CA78-201D-4572-B784-BB5F2BFBF42D}" type="presOf" srcId="{67A15C69-F58D-4A9A-89B4-FF608DD03D20}" destId="{9DCE5954-1277-428C-966A-B56921F71F77}" srcOrd="0" destOrd="0" presId="urn:microsoft.com/office/officeart/2005/8/layout/orgChart1"/>
    <dgm:cxn modelId="{82C70CC7-348D-4EE5-80F8-EF7C63FCB6C5}" type="presOf" srcId="{8AAD0C9C-B635-4679-A355-73CEF444BB8D}" destId="{7963FBF9-C2DF-4015-AAAE-D7E5D8A7494D}" srcOrd="0" destOrd="0" presId="urn:microsoft.com/office/officeart/2005/8/layout/orgChart1"/>
    <dgm:cxn modelId="{462B38BF-4F44-4647-9F5A-EE6EDBF2B63A}" type="presOf" srcId="{4205B33F-A305-4D36-93C8-37680D525AD8}" destId="{0CB2006D-C14A-4206-A45D-20C63F71769B}" srcOrd="0" destOrd="0" presId="urn:microsoft.com/office/officeart/2005/8/layout/orgChart1"/>
    <dgm:cxn modelId="{9C4C0C48-EF49-47CB-B4BC-D07A93748EA6}" type="presOf" srcId="{D2DA0F87-AF61-4746-8DC4-EB2969962B68}" destId="{5B8C1482-A3F0-4904-A1FD-4E7357A57F60}" srcOrd="0" destOrd="0" presId="urn:microsoft.com/office/officeart/2005/8/layout/orgChart1"/>
    <dgm:cxn modelId="{33FF39F6-8E08-440E-B945-06AD64BBB7C2}" type="presOf" srcId="{92F928E6-BD70-4191-82D9-C56B11565C66}" destId="{8B7A07C6-FBA5-4BAF-A122-F286397E9B17}" srcOrd="1" destOrd="0" presId="urn:microsoft.com/office/officeart/2005/8/layout/orgChart1"/>
    <dgm:cxn modelId="{99A78B86-3F11-42F5-A63A-F6B99B2CB141}" type="presOf" srcId="{EE08F1A3-2D87-4AC6-9DF3-A7D213E145E0}" destId="{0EC554F8-DE7F-4153-B460-0B6A942C83FA}" srcOrd="0" destOrd="0" presId="urn:microsoft.com/office/officeart/2005/8/layout/orgChart1"/>
    <dgm:cxn modelId="{9D2D5B74-296A-48B7-8629-0FECA0977464}" type="presOf" srcId="{8AAD0C9C-B635-4679-A355-73CEF444BB8D}" destId="{CDA4043B-9CC3-4C3B-BF65-AB7D0188DBAB}" srcOrd="1" destOrd="0" presId="urn:microsoft.com/office/officeart/2005/8/layout/orgChart1"/>
    <dgm:cxn modelId="{B241326B-213B-441D-8800-EB4C3C2D8809}" type="presOf" srcId="{4E08DA37-2494-4C60-80FE-466DF785E60A}" destId="{B88FBFFD-5205-4430-B41F-E8B09923143E}" srcOrd="0" destOrd="0" presId="urn:microsoft.com/office/officeart/2005/8/layout/orgChart1"/>
    <dgm:cxn modelId="{4B6433F4-219F-4260-9353-60ECFA741916}" type="presOf" srcId="{EE8D9825-F34C-4B9B-AF54-D4AC5E4560BB}" destId="{70279F3B-787F-41D5-825B-F5195CD8746A}" srcOrd="0" destOrd="0" presId="urn:microsoft.com/office/officeart/2005/8/layout/orgChart1"/>
    <dgm:cxn modelId="{200B9524-729D-492F-B3DB-186FE6906FAC}" type="presOf" srcId="{1CA9BBB9-4CD4-47A4-9929-BDAB2310188A}" destId="{E63EF816-BF94-4DE3-8187-8A2A5E318A1B}" srcOrd="0" destOrd="0" presId="urn:microsoft.com/office/officeart/2005/8/layout/orgChart1"/>
    <dgm:cxn modelId="{70017AB8-4F0A-40E5-ADE0-5863FEAEAE04}" type="presOf" srcId="{562CFE69-5EF2-4BF4-8989-D00061E68924}" destId="{21EDB8A3-AC9B-4BF7-AEA1-C48A583B8FC2}" srcOrd="0" destOrd="0" presId="urn:microsoft.com/office/officeart/2005/8/layout/orgChart1"/>
    <dgm:cxn modelId="{DB7C45C8-C294-485C-809F-73E80C58F982}" type="presOf" srcId="{56FA3B1F-31D4-4B89-8970-10053CD6F9DC}" destId="{B1BB4F55-F764-4422-8DA4-5B45030F5CFF}" srcOrd="1" destOrd="0" presId="urn:microsoft.com/office/officeart/2005/8/layout/orgChart1"/>
    <dgm:cxn modelId="{757B12D3-BB34-454C-9F5E-54C3D63CB492}" type="presOf" srcId="{19607F96-DFC2-469D-B5D0-0F71AB4C77D4}" destId="{EBF7C133-05E2-4792-A521-2C7C2D5217B0}" srcOrd="0" destOrd="0" presId="urn:microsoft.com/office/officeart/2005/8/layout/orgChart1"/>
    <dgm:cxn modelId="{333CC9A4-8550-4218-BAAE-A72475F88344}" type="presOf" srcId="{26E87229-FBFB-40A5-BF0A-68E925DF85C1}" destId="{41B77A26-1D24-4A20-9E57-DFCA8911ADB5}" srcOrd="0" destOrd="0" presId="urn:microsoft.com/office/officeart/2005/8/layout/orgChart1"/>
    <dgm:cxn modelId="{1046560A-6CB3-4E3C-A298-A0D092D0BD8C}" type="presOf" srcId="{56FA3B1F-31D4-4B89-8970-10053CD6F9DC}" destId="{142FDB93-AC2F-4191-B4FE-2A46705EDC7C}" srcOrd="0" destOrd="0" presId="urn:microsoft.com/office/officeart/2005/8/layout/orgChart1"/>
    <dgm:cxn modelId="{3139AC2F-34D9-49FA-974E-6D429832B8C7}" srcId="{962CE369-09AE-4EC5-8C2B-DEA77C085D75}" destId="{4CD076F3-2C37-4973-B858-0CBD1B7B3B59}" srcOrd="2" destOrd="0" parTransId="{57FD743C-0E1E-4425-A1A1-4854CBC4A735}" sibTransId="{55371E75-BB1C-4650-88A2-284B7B70545F}"/>
    <dgm:cxn modelId="{B9CD72D2-549D-4BE7-B402-D694A0A9811F}" type="presOf" srcId="{562CFE69-5EF2-4BF4-8989-D00061E68924}" destId="{04EBEB6F-3C1E-40C6-AD83-F778B5D2E1CB}" srcOrd="1" destOrd="0" presId="urn:microsoft.com/office/officeart/2005/8/layout/orgChart1"/>
    <dgm:cxn modelId="{2C0C8AF0-6017-4570-8584-CE27C828E14D}" type="presOf" srcId="{D02AE4D6-FBC1-4952-8F86-DF9D0E5A19DF}" destId="{D960A358-ABED-4A26-BD1B-ACC946152776}" srcOrd="0" destOrd="0" presId="urn:microsoft.com/office/officeart/2005/8/layout/orgChart1"/>
    <dgm:cxn modelId="{DE67FF30-B7FD-4EC2-91E4-65EA946A7A5D}" type="presOf" srcId="{EE08F1A3-2D87-4AC6-9DF3-A7D213E145E0}" destId="{61A58B6B-2665-43EF-8737-8A313C44157A}" srcOrd="1" destOrd="0" presId="urn:microsoft.com/office/officeart/2005/8/layout/orgChart1"/>
    <dgm:cxn modelId="{A01153F8-3E97-4826-9C61-B6A5FE5C5AD5}" type="presOf" srcId="{3EA01920-5EBD-46C9-A01F-7986577F8B83}" destId="{1FC8B6E0-1FFF-48E0-82E4-8753C5E797EC}" srcOrd="0" destOrd="0" presId="urn:microsoft.com/office/officeart/2005/8/layout/orgChart1"/>
    <dgm:cxn modelId="{E478EFDF-D089-4327-AD75-5B683FB34D7F}" type="presOf" srcId="{7C7F72DA-532A-4CD3-9703-1D968CBDA86F}" destId="{779C499C-83DE-45F7-BFAC-F120E2A420DD}" srcOrd="0" destOrd="0" presId="urn:microsoft.com/office/officeart/2005/8/layout/orgChart1"/>
    <dgm:cxn modelId="{9B13648D-3B01-4F62-86C5-CE671C469F42}" type="presOf" srcId="{4680180B-FD47-47BA-9359-A15D501B15A9}" destId="{BFB9AA44-07D1-4F72-BDAB-CFC819232371}" srcOrd="0" destOrd="0" presId="urn:microsoft.com/office/officeart/2005/8/layout/orgChart1"/>
    <dgm:cxn modelId="{67440BDD-8DF2-4B9F-BAE1-B6E7A37A6254}" srcId="{85EABA12-023F-4D12-9BC1-914ABDFC8A9C}" destId="{E827930C-FA9B-4CE5-A527-516310D9D261}" srcOrd="1" destOrd="0" parTransId="{1CA9BBB9-4CD4-47A4-9929-BDAB2310188A}" sibTransId="{19B7EB20-CA0A-479B-88FC-F711DF120F0E}"/>
    <dgm:cxn modelId="{D96A1AF5-E2DB-4800-A104-660B9B6D88E0}" srcId="{D3B05EEC-8BCA-4D64-A5A7-266882CBB001}" destId="{55E2396A-6F17-47FA-BEDF-D746FFF4A3C3}" srcOrd="0" destOrd="0" parTransId="{4E08DA37-2494-4C60-80FE-466DF785E60A}" sibTransId="{FC27E828-AD6C-4842-9F43-5FD269A53A78}"/>
    <dgm:cxn modelId="{8BDC471A-B8B3-4B58-8949-2ACC6D95B084}" type="presOf" srcId="{D3B05EEC-8BCA-4D64-A5A7-266882CBB001}" destId="{C5AF26E5-0F8D-494A-A078-5C3EEC33A0E1}" srcOrd="0" destOrd="0" presId="urn:microsoft.com/office/officeart/2005/8/layout/orgChart1"/>
    <dgm:cxn modelId="{59770D16-CB35-46E6-9C9E-B189239E4971}" srcId="{962CE369-09AE-4EC5-8C2B-DEA77C085D75}" destId="{92F928E6-BD70-4191-82D9-C56B11565C66}" srcOrd="5" destOrd="0" parTransId="{3EA01920-5EBD-46C9-A01F-7986577F8B83}" sibTransId="{02423708-6020-4DD1-A60B-5C5A783FEC79}"/>
    <dgm:cxn modelId="{5875266B-1D0C-458A-8066-ED2CC051709B}" type="presOf" srcId="{66A33AFB-B2EB-4057-87B9-F4EA9D458260}" destId="{AF2C6D1C-7CF7-4D66-883E-77A8B6F48AEA}" srcOrd="0" destOrd="0" presId="urn:microsoft.com/office/officeart/2005/8/layout/orgChart1"/>
    <dgm:cxn modelId="{AA52D7B6-86BB-4E1D-AFE4-A9044906F4A6}" type="presOf" srcId="{55E2396A-6F17-47FA-BEDF-D746FFF4A3C3}" destId="{10D85C09-10DC-4DE6-BEC3-BDBE972E99C9}" srcOrd="1" destOrd="0" presId="urn:microsoft.com/office/officeart/2005/8/layout/orgChart1"/>
    <dgm:cxn modelId="{F4AD219C-9825-4E0F-B594-255E13B2D74C}" type="presOf" srcId="{02C3D219-F177-42EC-9EB8-959C6D9368D6}" destId="{B2DCBB67-B196-4716-9075-44BB15D4298B}" srcOrd="0" destOrd="0" presId="urn:microsoft.com/office/officeart/2005/8/layout/orgChart1"/>
    <dgm:cxn modelId="{3865C612-BB2D-4999-9317-3B99C4B71F77}" type="presOf" srcId="{8051DD87-1142-4986-96A7-A49CB109E57E}" destId="{39E7A06D-5687-440C-AF13-BC3B56EC3673}" srcOrd="1" destOrd="0" presId="urn:microsoft.com/office/officeart/2005/8/layout/orgChart1"/>
    <dgm:cxn modelId="{E3CFD1F9-DFD8-4634-AB1C-D261EF67EB72}" type="presOf" srcId="{85EABA12-023F-4D12-9BC1-914ABDFC8A9C}" destId="{73D07BFF-10E9-4E6E-A7F2-DA05714615F1}" srcOrd="0" destOrd="0" presId="urn:microsoft.com/office/officeart/2005/8/layout/orgChart1"/>
    <dgm:cxn modelId="{21BE2FD5-5831-4D0A-B3B7-E24DD8A4B709}" srcId="{EE08F1A3-2D87-4AC6-9DF3-A7D213E145E0}" destId="{19607F96-DFC2-469D-B5D0-0F71AB4C77D4}" srcOrd="0" destOrd="0" parTransId="{D02AE4D6-FBC1-4952-8F86-DF9D0E5A19DF}" sibTransId="{AF0A7A7C-6887-4589-A2D6-8DA3432A4C80}"/>
    <dgm:cxn modelId="{C446AE68-BAF9-46F6-BB14-7208C3665C70}" srcId="{D3B05EEC-8BCA-4D64-A5A7-266882CBB001}" destId="{67A15C69-F58D-4A9A-89B4-FF608DD03D20}" srcOrd="2" destOrd="0" parTransId="{5D38F42A-97FF-4C70-8715-6A80549209C0}" sibTransId="{650041AF-E5F1-4650-9F5C-F853A1D205C6}"/>
    <dgm:cxn modelId="{DC62175A-DE01-40A7-BD5D-638882CAF1EE}" type="presOf" srcId="{E827930C-FA9B-4CE5-A527-516310D9D261}" destId="{A27D1B75-13D7-4042-B012-A43B98D303DE}" srcOrd="0" destOrd="0" presId="urn:microsoft.com/office/officeart/2005/8/layout/orgChart1"/>
    <dgm:cxn modelId="{3ACFE895-3C69-4064-BD70-9C28307646CB}" type="presOf" srcId="{57FD743C-0E1E-4425-A1A1-4854CBC4A735}" destId="{A57E0F90-143B-41D7-AD19-05576ACFD188}" srcOrd="0" destOrd="0" presId="urn:microsoft.com/office/officeart/2005/8/layout/orgChart1"/>
    <dgm:cxn modelId="{19748D40-FC65-4163-A80C-2BF04B385AA6}" srcId="{85EABA12-023F-4D12-9BC1-914ABDFC8A9C}" destId="{562CFE69-5EF2-4BF4-8989-D00061E68924}" srcOrd="0" destOrd="0" parTransId="{26E87229-FBFB-40A5-BF0A-68E925DF85C1}" sibTransId="{0322B31C-8A4B-4897-8CAA-5829C1210837}"/>
    <dgm:cxn modelId="{B99EB948-AA93-47C5-8E8E-CC669CBB68F5}" type="presParOf" srcId="{646E67E9-79DD-4622-91A6-D14B6B1D1815}" destId="{80AE0CBA-C491-4680-9E44-DF7B63DE6D46}" srcOrd="0" destOrd="0" presId="urn:microsoft.com/office/officeart/2005/8/layout/orgChart1"/>
    <dgm:cxn modelId="{2C33B6FF-8B30-4B5D-AF10-109FFE69077F}" type="presParOf" srcId="{80AE0CBA-C491-4680-9E44-DF7B63DE6D46}" destId="{9827E599-9328-480A-93FA-3C3E1B9AF88D}" srcOrd="0" destOrd="0" presId="urn:microsoft.com/office/officeart/2005/8/layout/orgChart1"/>
    <dgm:cxn modelId="{3DA96656-3D40-4AF8-B561-D1DF12D068DA}" type="presParOf" srcId="{9827E599-9328-480A-93FA-3C3E1B9AF88D}" destId="{527B69BE-8A85-42ED-8DCE-E1AEA953A317}" srcOrd="0" destOrd="0" presId="urn:microsoft.com/office/officeart/2005/8/layout/orgChart1"/>
    <dgm:cxn modelId="{9A51DAF5-9825-44DD-BC11-92C20AA1E11A}" type="presParOf" srcId="{9827E599-9328-480A-93FA-3C3E1B9AF88D}" destId="{639D915D-EDD1-4B17-ACC0-EC323C827666}" srcOrd="1" destOrd="0" presId="urn:microsoft.com/office/officeart/2005/8/layout/orgChart1"/>
    <dgm:cxn modelId="{933F8E73-1BC6-47B5-9712-052C5C7A0FD9}" type="presParOf" srcId="{80AE0CBA-C491-4680-9E44-DF7B63DE6D46}" destId="{915BB7F9-FFAB-455F-9DDC-96B181A98280}" srcOrd="1" destOrd="0" presId="urn:microsoft.com/office/officeart/2005/8/layout/orgChart1"/>
    <dgm:cxn modelId="{2EF3429F-17C7-403E-AEE2-BDF63F59060F}" type="presParOf" srcId="{915BB7F9-FFAB-455F-9DDC-96B181A98280}" destId="{C46ECECC-9BEB-4DA3-AF07-0C5A7D492DCB}" srcOrd="0" destOrd="0" presId="urn:microsoft.com/office/officeart/2005/8/layout/orgChart1"/>
    <dgm:cxn modelId="{27C929EE-D690-4299-8F36-7FF4D04F7439}" type="presParOf" srcId="{915BB7F9-FFAB-455F-9DDC-96B181A98280}" destId="{B8F85524-53F2-478A-A739-696831495604}" srcOrd="1" destOrd="0" presId="urn:microsoft.com/office/officeart/2005/8/layout/orgChart1"/>
    <dgm:cxn modelId="{81030E46-749B-4B57-8938-8DD6729BFB19}" type="presParOf" srcId="{B8F85524-53F2-478A-A739-696831495604}" destId="{C8DFE5EE-9711-4F04-91FB-94FEC7D09BAC}" srcOrd="0" destOrd="0" presId="urn:microsoft.com/office/officeart/2005/8/layout/orgChart1"/>
    <dgm:cxn modelId="{F1AA304F-AA28-4DD7-B3D1-55244D6D1EB2}" type="presParOf" srcId="{C8DFE5EE-9711-4F04-91FB-94FEC7D09BAC}" destId="{BFB9AA44-07D1-4F72-BDAB-CFC819232371}" srcOrd="0" destOrd="0" presId="urn:microsoft.com/office/officeart/2005/8/layout/orgChart1"/>
    <dgm:cxn modelId="{FCAFBACD-D48D-4510-B43A-3A0ED354D684}" type="presParOf" srcId="{C8DFE5EE-9711-4F04-91FB-94FEC7D09BAC}" destId="{33190FE5-D6D6-4C87-8098-E7768E6D5C49}" srcOrd="1" destOrd="0" presId="urn:microsoft.com/office/officeart/2005/8/layout/orgChart1"/>
    <dgm:cxn modelId="{7711CE83-747F-4333-AD1F-A19A57EDBD95}" type="presParOf" srcId="{B8F85524-53F2-478A-A739-696831495604}" destId="{79707FC2-4CA7-4DDA-8342-12ED326FFB4A}" srcOrd="1" destOrd="0" presId="urn:microsoft.com/office/officeart/2005/8/layout/orgChart1"/>
    <dgm:cxn modelId="{872A9A8D-C678-45C8-87F5-47B2C0F0396F}" type="presParOf" srcId="{79707FC2-4CA7-4DDA-8342-12ED326FFB4A}" destId="{177F4A34-49A4-42F3-B13B-B9351AB295CD}" srcOrd="0" destOrd="0" presId="urn:microsoft.com/office/officeart/2005/8/layout/orgChart1"/>
    <dgm:cxn modelId="{C0DCAFC6-75D7-4000-B4FA-2973060ECC74}" type="presParOf" srcId="{79707FC2-4CA7-4DDA-8342-12ED326FFB4A}" destId="{22B9E20A-A7C6-4EDA-B5D3-E7BC466E2BED}" srcOrd="1" destOrd="0" presId="urn:microsoft.com/office/officeart/2005/8/layout/orgChart1"/>
    <dgm:cxn modelId="{0081766B-CE0D-495D-A71D-57BDC8052AF6}" type="presParOf" srcId="{22B9E20A-A7C6-4EDA-B5D3-E7BC466E2BED}" destId="{4B27262E-4F42-464C-B951-10B301E4D312}" srcOrd="0" destOrd="0" presId="urn:microsoft.com/office/officeart/2005/8/layout/orgChart1"/>
    <dgm:cxn modelId="{2A49A4FB-F67F-493C-A16D-25F485C12BAE}" type="presParOf" srcId="{4B27262E-4F42-464C-B951-10B301E4D312}" destId="{C25B1F92-2F68-445F-A042-4A5359A1722A}" srcOrd="0" destOrd="0" presId="urn:microsoft.com/office/officeart/2005/8/layout/orgChart1"/>
    <dgm:cxn modelId="{ABA860C7-A967-45A7-B267-0B3C14BA5179}" type="presParOf" srcId="{4B27262E-4F42-464C-B951-10B301E4D312}" destId="{05D59F01-7788-4AD0-99BC-DD1B7736EE25}" srcOrd="1" destOrd="0" presId="urn:microsoft.com/office/officeart/2005/8/layout/orgChart1"/>
    <dgm:cxn modelId="{0F290C08-1386-4F49-A889-54A22C1890F9}" type="presParOf" srcId="{22B9E20A-A7C6-4EDA-B5D3-E7BC466E2BED}" destId="{4BA28822-EAA0-4D16-82A4-F9F755A47E3E}" srcOrd="1" destOrd="0" presId="urn:microsoft.com/office/officeart/2005/8/layout/orgChart1"/>
    <dgm:cxn modelId="{C4879008-9B85-47A8-9BC1-367BA3E9A84E}" type="presParOf" srcId="{22B9E20A-A7C6-4EDA-B5D3-E7BC466E2BED}" destId="{9E83C947-9A1C-4919-8C02-FEC2C9EB6B51}" srcOrd="2" destOrd="0" presId="urn:microsoft.com/office/officeart/2005/8/layout/orgChart1"/>
    <dgm:cxn modelId="{DAB3A397-D4DC-4B7E-81A0-D325E3FEDE00}" type="presParOf" srcId="{B8F85524-53F2-478A-A739-696831495604}" destId="{61C82073-5ED8-4BBE-8FFD-3F42A4430283}" srcOrd="2" destOrd="0" presId="urn:microsoft.com/office/officeart/2005/8/layout/orgChart1"/>
    <dgm:cxn modelId="{84FB83D5-B0A2-40FD-8575-C754EC1BD2CF}" type="presParOf" srcId="{915BB7F9-FFAB-455F-9DDC-96B181A98280}" destId="{0CB2006D-C14A-4206-A45D-20C63F71769B}" srcOrd="2" destOrd="0" presId="urn:microsoft.com/office/officeart/2005/8/layout/orgChart1"/>
    <dgm:cxn modelId="{7FA068E3-2235-435D-899B-F5649148FF93}" type="presParOf" srcId="{915BB7F9-FFAB-455F-9DDC-96B181A98280}" destId="{2D72FCD7-4229-4499-B68E-961334C95724}" srcOrd="3" destOrd="0" presId="urn:microsoft.com/office/officeart/2005/8/layout/orgChart1"/>
    <dgm:cxn modelId="{5A6FCF0D-AC48-48C9-B897-7ED74F1E466F}" type="presParOf" srcId="{2D72FCD7-4229-4499-B68E-961334C95724}" destId="{33EC6C17-C80D-4321-8A9E-7845585C0007}" srcOrd="0" destOrd="0" presId="urn:microsoft.com/office/officeart/2005/8/layout/orgChart1"/>
    <dgm:cxn modelId="{822D2117-13B0-4721-9B0A-3C24830FF84D}" type="presParOf" srcId="{33EC6C17-C80D-4321-8A9E-7845585C0007}" destId="{C55A911E-F60C-424F-9289-EBDA2F6651F3}" srcOrd="0" destOrd="0" presId="urn:microsoft.com/office/officeart/2005/8/layout/orgChart1"/>
    <dgm:cxn modelId="{A42F22DD-CB9B-4809-A70C-93FC03EA7A26}" type="presParOf" srcId="{33EC6C17-C80D-4321-8A9E-7845585C0007}" destId="{8ADEF69E-71EC-437E-8E4A-5EA3F1EAE26B}" srcOrd="1" destOrd="0" presId="urn:microsoft.com/office/officeart/2005/8/layout/orgChart1"/>
    <dgm:cxn modelId="{D1C05224-D634-4AAE-916B-69A2CD2901A2}" type="presParOf" srcId="{2D72FCD7-4229-4499-B68E-961334C95724}" destId="{9E1258EA-5854-4DE1-9FA5-FF89AC4A6F78}" srcOrd="1" destOrd="0" presId="urn:microsoft.com/office/officeart/2005/8/layout/orgChart1"/>
    <dgm:cxn modelId="{7460DA1C-C15A-40B2-BB3F-6AFBA8333106}" type="presParOf" srcId="{2D72FCD7-4229-4499-B68E-961334C95724}" destId="{0216664B-0933-43C4-8E3A-73075301E985}" srcOrd="2" destOrd="0" presId="urn:microsoft.com/office/officeart/2005/8/layout/orgChart1"/>
    <dgm:cxn modelId="{30252815-823A-41EA-8675-C9EB06318FE7}" type="presParOf" srcId="{915BB7F9-FFAB-455F-9DDC-96B181A98280}" destId="{A57E0F90-143B-41D7-AD19-05576ACFD188}" srcOrd="4" destOrd="0" presId="urn:microsoft.com/office/officeart/2005/8/layout/orgChart1"/>
    <dgm:cxn modelId="{72920579-8C64-41A0-BE57-B18946123DBF}" type="presParOf" srcId="{915BB7F9-FFAB-455F-9DDC-96B181A98280}" destId="{1F94BA6E-5094-42E0-86A5-E9EE1D8C6FF4}" srcOrd="5" destOrd="0" presId="urn:microsoft.com/office/officeart/2005/8/layout/orgChart1"/>
    <dgm:cxn modelId="{E8512E63-5FF6-4E8A-8A7F-AA22BED00FB0}" type="presParOf" srcId="{1F94BA6E-5094-42E0-86A5-E9EE1D8C6FF4}" destId="{CF46223D-55E2-45E6-95E2-8B15770AAEB0}" srcOrd="0" destOrd="0" presId="urn:microsoft.com/office/officeart/2005/8/layout/orgChart1"/>
    <dgm:cxn modelId="{FF913912-CAE7-442D-A659-1866B2FE7770}" type="presParOf" srcId="{CF46223D-55E2-45E6-95E2-8B15770AAEB0}" destId="{332C780A-4792-426B-AA28-2BA0EC9DB143}" srcOrd="0" destOrd="0" presId="urn:microsoft.com/office/officeart/2005/8/layout/orgChart1"/>
    <dgm:cxn modelId="{47753BE2-04C5-4E03-949F-40F8CC8AF513}" type="presParOf" srcId="{CF46223D-55E2-45E6-95E2-8B15770AAEB0}" destId="{8E06889B-5B3E-4942-8E68-A6EB932189C7}" srcOrd="1" destOrd="0" presId="urn:microsoft.com/office/officeart/2005/8/layout/orgChart1"/>
    <dgm:cxn modelId="{6908AE83-D666-4878-8623-DFF2AECD1B26}" type="presParOf" srcId="{1F94BA6E-5094-42E0-86A5-E9EE1D8C6FF4}" destId="{0BA9369F-9DD2-48AA-83CA-068445ED4DCF}" srcOrd="1" destOrd="0" presId="urn:microsoft.com/office/officeart/2005/8/layout/orgChart1"/>
    <dgm:cxn modelId="{749817BF-34D7-4B41-B0A3-F76234D53B67}" type="presParOf" srcId="{0BA9369F-9DD2-48AA-83CA-068445ED4DCF}" destId="{779C499C-83DE-45F7-BFAC-F120E2A420DD}" srcOrd="0" destOrd="0" presId="urn:microsoft.com/office/officeart/2005/8/layout/orgChart1"/>
    <dgm:cxn modelId="{FAFAB2F8-4C49-4B03-8C77-CCA877A6E279}" type="presParOf" srcId="{0BA9369F-9DD2-48AA-83CA-068445ED4DCF}" destId="{47D98094-2666-4C5B-9952-48C3EA91FD3F}" srcOrd="1" destOrd="0" presId="urn:microsoft.com/office/officeart/2005/8/layout/orgChart1"/>
    <dgm:cxn modelId="{C0C55F03-4570-4470-BC91-C6E01EA12645}" type="presParOf" srcId="{47D98094-2666-4C5B-9952-48C3EA91FD3F}" destId="{9B72ED71-95FA-43DD-BCC7-56B2DC24EC6E}" srcOrd="0" destOrd="0" presId="urn:microsoft.com/office/officeart/2005/8/layout/orgChart1"/>
    <dgm:cxn modelId="{F1D83754-2472-4029-AEFE-DA201D87DBB2}" type="presParOf" srcId="{9B72ED71-95FA-43DD-BCC7-56B2DC24EC6E}" destId="{0EC554F8-DE7F-4153-B460-0B6A942C83FA}" srcOrd="0" destOrd="0" presId="urn:microsoft.com/office/officeart/2005/8/layout/orgChart1"/>
    <dgm:cxn modelId="{42A3BADE-A519-4B90-A6D9-9682376AD55D}" type="presParOf" srcId="{9B72ED71-95FA-43DD-BCC7-56B2DC24EC6E}" destId="{61A58B6B-2665-43EF-8737-8A313C44157A}" srcOrd="1" destOrd="0" presId="urn:microsoft.com/office/officeart/2005/8/layout/orgChart1"/>
    <dgm:cxn modelId="{9B797E6A-F6D4-4D5E-9064-F86FC0B5EBCE}" type="presParOf" srcId="{47D98094-2666-4C5B-9952-48C3EA91FD3F}" destId="{35DECE72-A5ED-4ED5-B4FF-A0E1D0F299D4}" srcOrd="1" destOrd="0" presId="urn:microsoft.com/office/officeart/2005/8/layout/orgChart1"/>
    <dgm:cxn modelId="{5C64246F-3E8B-4355-B417-97E00785EF10}" type="presParOf" srcId="{35DECE72-A5ED-4ED5-B4FF-A0E1D0F299D4}" destId="{D960A358-ABED-4A26-BD1B-ACC946152776}" srcOrd="0" destOrd="0" presId="urn:microsoft.com/office/officeart/2005/8/layout/orgChart1"/>
    <dgm:cxn modelId="{3F74049D-6502-450D-97B4-AF844C1566BF}" type="presParOf" srcId="{35DECE72-A5ED-4ED5-B4FF-A0E1D0F299D4}" destId="{FCD9CDB3-DC85-4602-B7AD-A96711025AC7}" srcOrd="1" destOrd="0" presId="urn:microsoft.com/office/officeart/2005/8/layout/orgChart1"/>
    <dgm:cxn modelId="{9DB34F15-5E9C-4CBC-973B-852A2F0C4CAC}" type="presParOf" srcId="{FCD9CDB3-DC85-4602-B7AD-A96711025AC7}" destId="{095B9C38-956B-4741-8E3D-42B84D41002B}" srcOrd="0" destOrd="0" presId="urn:microsoft.com/office/officeart/2005/8/layout/orgChart1"/>
    <dgm:cxn modelId="{B1412707-BC81-4E21-BB01-F39EFBFC2B98}" type="presParOf" srcId="{095B9C38-956B-4741-8E3D-42B84D41002B}" destId="{EBF7C133-05E2-4792-A521-2C7C2D5217B0}" srcOrd="0" destOrd="0" presId="urn:microsoft.com/office/officeart/2005/8/layout/orgChart1"/>
    <dgm:cxn modelId="{7AD3D7D9-A719-45B4-B34C-1D09AD08FD09}" type="presParOf" srcId="{095B9C38-956B-4741-8E3D-42B84D41002B}" destId="{AD986F39-1FA2-4354-A95A-8DB896C891FE}" srcOrd="1" destOrd="0" presId="urn:microsoft.com/office/officeart/2005/8/layout/orgChart1"/>
    <dgm:cxn modelId="{D6150572-EC2E-4C93-8167-F1A5B4072738}" type="presParOf" srcId="{FCD9CDB3-DC85-4602-B7AD-A96711025AC7}" destId="{8AE96406-EAE1-4D73-979B-277D6DB418EB}" srcOrd="1" destOrd="0" presId="urn:microsoft.com/office/officeart/2005/8/layout/orgChart1"/>
    <dgm:cxn modelId="{9A11F233-F91A-4FD9-AD76-394238B74121}" type="presParOf" srcId="{FCD9CDB3-DC85-4602-B7AD-A96711025AC7}" destId="{A6F480B6-AF5B-43EF-8FDA-60602CC2149A}" srcOrd="2" destOrd="0" presId="urn:microsoft.com/office/officeart/2005/8/layout/orgChart1"/>
    <dgm:cxn modelId="{4BD1700A-89E5-4D65-8962-514A72150ADC}" type="presParOf" srcId="{47D98094-2666-4C5B-9952-48C3EA91FD3F}" destId="{576646C5-5A52-4B38-9420-C69A912199DA}" srcOrd="2" destOrd="0" presId="urn:microsoft.com/office/officeart/2005/8/layout/orgChart1"/>
    <dgm:cxn modelId="{250DE1CB-BC6E-43E9-8741-0EB6C47681FD}" type="presParOf" srcId="{0BA9369F-9DD2-48AA-83CA-068445ED4DCF}" destId="{B2DCBB67-B196-4716-9075-44BB15D4298B}" srcOrd="2" destOrd="0" presId="urn:microsoft.com/office/officeart/2005/8/layout/orgChart1"/>
    <dgm:cxn modelId="{A4A8CFB7-9DD3-4934-883B-6A942F2B5ED3}" type="presParOf" srcId="{0BA9369F-9DD2-48AA-83CA-068445ED4DCF}" destId="{634E8E20-46A6-4B6E-9869-DA4842D8B318}" srcOrd="3" destOrd="0" presId="urn:microsoft.com/office/officeart/2005/8/layout/orgChart1"/>
    <dgm:cxn modelId="{2E37EB1E-BC97-491A-928A-16BCF136E4C4}" type="presParOf" srcId="{634E8E20-46A6-4B6E-9869-DA4842D8B318}" destId="{E18C1F66-30EA-4A3F-8F4A-E9DFAACC40DF}" srcOrd="0" destOrd="0" presId="urn:microsoft.com/office/officeart/2005/8/layout/orgChart1"/>
    <dgm:cxn modelId="{5EBFD5E2-7AC4-4FF4-BABF-197BDB6B2504}" type="presParOf" srcId="{E18C1F66-30EA-4A3F-8F4A-E9DFAACC40DF}" destId="{70279F3B-787F-41D5-825B-F5195CD8746A}" srcOrd="0" destOrd="0" presId="urn:microsoft.com/office/officeart/2005/8/layout/orgChart1"/>
    <dgm:cxn modelId="{8146C51E-433E-4AF4-9D7F-5EBB89212898}" type="presParOf" srcId="{E18C1F66-30EA-4A3F-8F4A-E9DFAACC40DF}" destId="{010ABAEF-5011-4BFD-99AE-E57837941263}" srcOrd="1" destOrd="0" presId="urn:microsoft.com/office/officeart/2005/8/layout/orgChart1"/>
    <dgm:cxn modelId="{F37DBC68-AABF-4664-AB8D-045EBDB9D693}" type="presParOf" srcId="{634E8E20-46A6-4B6E-9869-DA4842D8B318}" destId="{98A0339F-8278-4519-A7BD-2E06442A693F}" srcOrd="1" destOrd="0" presId="urn:microsoft.com/office/officeart/2005/8/layout/orgChart1"/>
    <dgm:cxn modelId="{24348BDB-FAAC-45FB-82D9-906164C2D692}" type="presParOf" srcId="{98A0339F-8278-4519-A7BD-2E06442A693F}" destId="{6682FEEF-94B2-4C72-B9EE-D980607F1D61}" srcOrd="0" destOrd="0" presId="urn:microsoft.com/office/officeart/2005/8/layout/orgChart1"/>
    <dgm:cxn modelId="{6E702D81-9018-48BE-BFAB-A687A4FDEB27}" type="presParOf" srcId="{98A0339F-8278-4519-A7BD-2E06442A693F}" destId="{A17FEE3F-53F4-4C60-9CA8-9E5C16FDB336}" srcOrd="1" destOrd="0" presId="urn:microsoft.com/office/officeart/2005/8/layout/orgChart1"/>
    <dgm:cxn modelId="{2F97533C-0ED2-4C37-9CD0-6DE22EC05AD1}" type="presParOf" srcId="{A17FEE3F-53F4-4C60-9CA8-9E5C16FDB336}" destId="{A229E258-447F-4C24-8C11-DE60C70E441C}" srcOrd="0" destOrd="0" presId="urn:microsoft.com/office/officeart/2005/8/layout/orgChart1"/>
    <dgm:cxn modelId="{9BBD1567-F10A-4375-A065-E06626F87013}" type="presParOf" srcId="{A229E258-447F-4C24-8C11-DE60C70E441C}" destId="{A051CD16-8210-437F-AA41-9F5E92DFC92D}" srcOrd="0" destOrd="0" presId="urn:microsoft.com/office/officeart/2005/8/layout/orgChart1"/>
    <dgm:cxn modelId="{4520108E-C5FA-43E2-A09E-ED1051E3B926}" type="presParOf" srcId="{A229E258-447F-4C24-8C11-DE60C70E441C}" destId="{692D9313-B146-472D-B535-EFBB8F4931AB}" srcOrd="1" destOrd="0" presId="urn:microsoft.com/office/officeart/2005/8/layout/orgChart1"/>
    <dgm:cxn modelId="{7B184EA5-FBCB-4B93-BD45-05B55F29CBDC}" type="presParOf" srcId="{A17FEE3F-53F4-4C60-9CA8-9E5C16FDB336}" destId="{F6338435-1198-400E-9EDC-61A3A27B22DC}" srcOrd="1" destOrd="0" presId="urn:microsoft.com/office/officeart/2005/8/layout/orgChart1"/>
    <dgm:cxn modelId="{CD087618-DCFA-4039-BF9F-5DD6EB931893}" type="presParOf" srcId="{A17FEE3F-53F4-4C60-9CA8-9E5C16FDB336}" destId="{22F8C33C-2B95-44C9-A6ED-506C3E9C2DFF}" srcOrd="2" destOrd="0" presId="urn:microsoft.com/office/officeart/2005/8/layout/orgChart1"/>
    <dgm:cxn modelId="{C6D8C448-BE8A-4375-8CCB-1F5F275794B2}" type="presParOf" srcId="{98A0339F-8278-4519-A7BD-2E06442A693F}" destId="{7EC3CEE9-7EEB-41A6-81AF-328ADE0E073E}" srcOrd="2" destOrd="0" presId="urn:microsoft.com/office/officeart/2005/8/layout/orgChart1"/>
    <dgm:cxn modelId="{5466A07C-72DC-4A71-9D4C-20C2D1D74DB8}" type="presParOf" srcId="{98A0339F-8278-4519-A7BD-2E06442A693F}" destId="{AD456DBC-ED9A-4733-B7EE-B3CEDF697B6D}" srcOrd="3" destOrd="0" presId="urn:microsoft.com/office/officeart/2005/8/layout/orgChart1"/>
    <dgm:cxn modelId="{6612A2EC-2E84-42D0-B39C-1BA850C76233}" type="presParOf" srcId="{AD456DBC-ED9A-4733-B7EE-B3CEDF697B6D}" destId="{1EA1E1CC-66D2-492B-8383-EB0ACB8BD92A}" srcOrd="0" destOrd="0" presId="urn:microsoft.com/office/officeart/2005/8/layout/orgChart1"/>
    <dgm:cxn modelId="{E7B6A110-78A9-4991-9782-77D319789AAA}" type="presParOf" srcId="{1EA1E1CC-66D2-492B-8383-EB0ACB8BD92A}" destId="{02A2FD19-BE05-41FF-A681-87CB034B08B5}" srcOrd="0" destOrd="0" presId="urn:microsoft.com/office/officeart/2005/8/layout/orgChart1"/>
    <dgm:cxn modelId="{AFEF0CB7-D25D-46B0-BD62-5A6C6C450D2E}" type="presParOf" srcId="{1EA1E1CC-66D2-492B-8383-EB0ACB8BD92A}" destId="{96FFE9E8-4013-4BA5-9E25-CE49F0E1A526}" srcOrd="1" destOrd="0" presId="urn:microsoft.com/office/officeart/2005/8/layout/orgChart1"/>
    <dgm:cxn modelId="{570E900D-B634-454F-BE2B-0F1A4F0CBA15}" type="presParOf" srcId="{AD456DBC-ED9A-4733-B7EE-B3CEDF697B6D}" destId="{1451E7C4-9492-4625-964D-49B1228E773D}" srcOrd="1" destOrd="0" presId="urn:microsoft.com/office/officeart/2005/8/layout/orgChart1"/>
    <dgm:cxn modelId="{08A12FF8-3F00-4629-BA9E-47D4BD3829A4}" type="presParOf" srcId="{AD456DBC-ED9A-4733-B7EE-B3CEDF697B6D}" destId="{75787AA2-6C00-4F9B-AE37-6438AF8904DB}" srcOrd="2" destOrd="0" presId="urn:microsoft.com/office/officeart/2005/8/layout/orgChart1"/>
    <dgm:cxn modelId="{571DD535-4470-411C-968A-71B8753F1335}" type="presParOf" srcId="{634E8E20-46A6-4B6E-9869-DA4842D8B318}" destId="{850AD4D4-E5D7-4BD2-BA27-E21E89621E50}" srcOrd="2" destOrd="0" presId="urn:microsoft.com/office/officeart/2005/8/layout/orgChart1"/>
    <dgm:cxn modelId="{9B188259-253F-46C0-9718-E50F85C23526}" type="presParOf" srcId="{1F94BA6E-5094-42E0-86A5-E9EE1D8C6FF4}" destId="{FEE21B48-61FD-4767-B2B6-8EDD6195017D}" srcOrd="2" destOrd="0" presId="urn:microsoft.com/office/officeart/2005/8/layout/orgChart1"/>
    <dgm:cxn modelId="{96231A69-9762-4E4C-B58B-4D41C467EB6C}" type="presParOf" srcId="{915BB7F9-FFAB-455F-9DDC-96B181A98280}" destId="{9E79AFE4-AC14-43BD-BFD8-50316CEC807E}" srcOrd="6" destOrd="0" presId="urn:microsoft.com/office/officeart/2005/8/layout/orgChart1"/>
    <dgm:cxn modelId="{3941DC53-009F-45E6-840A-861642C4E750}" type="presParOf" srcId="{915BB7F9-FFAB-455F-9DDC-96B181A98280}" destId="{B9C138C3-7A60-42C9-AC84-318777100991}" srcOrd="7" destOrd="0" presId="urn:microsoft.com/office/officeart/2005/8/layout/orgChart1"/>
    <dgm:cxn modelId="{290F21C5-3709-44C4-896D-BE2D1B0A6EC2}" type="presParOf" srcId="{B9C138C3-7A60-42C9-AC84-318777100991}" destId="{AB417CE3-A4FE-4D34-90AF-4BC9A1A41184}" srcOrd="0" destOrd="0" presId="urn:microsoft.com/office/officeart/2005/8/layout/orgChart1"/>
    <dgm:cxn modelId="{894C36C1-925E-4B76-84DB-C065DDC7DE8E}" type="presParOf" srcId="{AB417CE3-A4FE-4D34-90AF-4BC9A1A41184}" destId="{73D07BFF-10E9-4E6E-A7F2-DA05714615F1}" srcOrd="0" destOrd="0" presId="urn:microsoft.com/office/officeart/2005/8/layout/orgChart1"/>
    <dgm:cxn modelId="{ED99FCE5-913D-4C79-8C28-1C6175B3914B}" type="presParOf" srcId="{AB417CE3-A4FE-4D34-90AF-4BC9A1A41184}" destId="{71470CD7-087B-4CE1-AE83-D33292002880}" srcOrd="1" destOrd="0" presId="urn:microsoft.com/office/officeart/2005/8/layout/orgChart1"/>
    <dgm:cxn modelId="{B3AB111C-41C4-4D28-8036-D227482E4DC9}" type="presParOf" srcId="{B9C138C3-7A60-42C9-AC84-318777100991}" destId="{64DF661A-58B0-4580-A966-8D0AABAA704D}" srcOrd="1" destOrd="0" presId="urn:microsoft.com/office/officeart/2005/8/layout/orgChart1"/>
    <dgm:cxn modelId="{CDB81A92-5454-49DF-AC0B-A5CF456AABA4}" type="presParOf" srcId="{64DF661A-58B0-4580-A966-8D0AABAA704D}" destId="{41B77A26-1D24-4A20-9E57-DFCA8911ADB5}" srcOrd="0" destOrd="0" presId="urn:microsoft.com/office/officeart/2005/8/layout/orgChart1"/>
    <dgm:cxn modelId="{BC2B839D-8674-4089-8B64-857A909714BC}" type="presParOf" srcId="{64DF661A-58B0-4580-A966-8D0AABAA704D}" destId="{E24C284C-C55A-46F7-98DF-B62C6AE54D85}" srcOrd="1" destOrd="0" presId="urn:microsoft.com/office/officeart/2005/8/layout/orgChart1"/>
    <dgm:cxn modelId="{4ED36B4B-B8FC-41B5-83AF-95BBD5782033}" type="presParOf" srcId="{E24C284C-C55A-46F7-98DF-B62C6AE54D85}" destId="{26899F5F-6610-4F01-B48B-B340181B6899}" srcOrd="0" destOrd="0" presId="urn:microsoft.com/office/officeart/2005/8/layout/orgChart1"/>
    <dgm:cxn modelId="{7E3D09BA-6BDC-463F-BF4E-BB066E6CFE84}" type="presParOf" srcId="{26899F5F-6610-4F01-B48B-B340181B6899}" destId="{21EDB8A3-AC9B-4BF7-AEA1-C48A583B8FC2}" srcOrd="0" destOrd="0" presId="urn:microsoft.com/office/officeart/2005/8/layout/orgChart1"/>
    <dgm:cxn modelId="{DD29791C-9B5F-4889-B228-F2918C66BB27}" type="presParOf" srcId="{26899F5F-6610-4F01-B48B-B340181B6899}" destId="{04EBEB6F-3C1E-40C6-AD83-F778B5D2E1CB}" srcOrd="1" destOrd="0" presId="urn:microsoft.com/office/officeart/2005/8/layout/orgChart1"/>
    <dgm:cxn modelId="{650189E5-99F8-4FAF-A919-A168B551D8ED}" type="presParOf" srcId="{E24C284C-C55A-46F7-98DF-B62C6AE54D85}" destId="{975EF9AC-D137-4D14-9A22-04DB5CDCA775}" srcOrd="1" destOrd="0" presId="urn:microsoft.com/office/officeart/2005/8/layout/orgChart1"/>
    <dgm:cxn modelId="{15705BAC-97FA-41F7-92A8-3101B180D8E1}" type="presParOf" srcId="{E24C284C-C55A-46F7-98DF-B62C6AE54D85}" destId="{43E5012E-D366-45A2-B77F-15930BACFBDD}" srcOrd="2" destOrd="0" presId="urn:microsoft.com/office/officeart/2005/8/layout/orgChart1"/>
    <dgm:cxn modelId="{3A964CB0-F840-4B70-A9BE-CA174EF878F5}" type="presParOf" srcId="{64DF661A-58B0-4580-A966-8D0AABAA704D}" destId="{E63EF816-BF94-4DE3-8187-8A2A5E318A1B}" srcOrd="2" destOrd="0" presId="urn:microsoft.com/office/officeart/2005/8/layout/orgChart1"/>
    <dgm:cxn modelId="{F9A3E932-4EE4-41C0-BD2D-565B17691FDF}" type="presParOf" srcId="{64DF661A-58B0-4580-A966-8D0AABAA704D}" destId="{06CDB6BF-16B1-4AEA-A25E-F4A0F15C3F7C}" srcOrd="3" destOrd="0" presId="urn:microsoft.com/office/officeart/2005/8/layout/orgChart1"/>
    <dgm:cxn modelId="{6535CDCB-8654-47D2-938F-CAA499D6FFCA}" type="presParOf" srcId="{06CDB6BF-16B1-4AEA-A25E-F4A0F15C3F7C}" destId="{2FE7F809-4B7F-4B9A-8E6D-1C8FAC60BF61}" srcOrd="0" destOrd="0" presId="urn:microsoft.com/office/officeart/2005/8/layout/orgChart1"/>
    <dgm:cxn modelId="{98E153EA-A9A3-4960-B197-81B2C17AE6E7}" type="presParOf" srcId="{2FE7F809-4B7F-4B9A-8E6D-1C8FAC60BF61}" destId="{A27D1B75-13D7-4042-B012-A43B98D303DE}" srcOrd="0" destOrd="0" presId="urn:microsoft.com/office/officeart/2005/8/layout/orgChart1"/>
    <dgm:cxn modelId="{3E5D2FE8-7EE2-4056-9A40-27DAC17EDAB8}" type="presParOf" srcId="{2FE7F809-4B7F-4B9A-8E6D-1C8FAC60BF61}" destId="{4189375C-0C86-4DA9-9AA7-0B5F44D1B6C5}" srcOrd="1" destOrd="0" presId="urn:microsoft.com/office/officeart/2005/8/layout/orgChart1"/>
    <dgm:cxn modelId="{852CE04D-F048-4C8F-9C07-44769CBE12B4}" type="presParOf" srcId="{06CDB6BF-16B1-4AEA-A25E-F4A0F15C3F7C}" destId="{B5F28483-93E4-4039-9597-59AACABD39F6}" srcOrd="1" destOrd="0" presId="urn:microsoft.com/office/officeart/2005/8/layout/orgChart1"/>
    <dgm:cxn modelId="{A7ABA932-6BEB-4639-AFCA-2FC3F6A828E8}" type="presParOf" srcId="{06CDB6BF-16B1-4AEA-A25E-F4A0F15C3F7C}" destId="{8E7CBBDF-A15B-4326-BCEA-4DC57733FC19}" srcOrd="2" destOrd="0" presId="urn:microsoft.com/office/officeart/2005/8/layout/orgChart1"/>
    <dgm:cxn modelId="{D1849548-44A2-4F05-8D21-CC0258311912}" type="presParOf" srcId="{B9C138C3-7A60-42C9-AC84-318777100991}" destId="{AD9B1439-855D-424A-A6F2-27EEE1009617}" srcOrd="2" destOrd="0" presId="urn:microsoft.com/office/officeart/2005/8/layout/orgChart1"/>
    <dgm:cxn modelId="{B42FC3A1-837D-4DEE-8BE1-979568B32A37}" type="presParOf" srcId="{915BB7F9-FFAB-455F-9DDC-96B181A98280}" destId="{390ECAF1-7629-4B68-8839-B1A9FC54C56C}" srcOrd="8" destOrd="0" presId="urn:microsoft.com/office/officeart/2005/8/layout/orgChart1"/>
    <dgm:cxn modelId="{51CF7392-2042-4A28-BE7F-4EE6A6CB6266}" type="presParOf" srcId="{915BB7F9-FFAB-455F-9DDC-96B181A98280}" destId="{17B52A25-8C7D-49EB-9B85-E3DC1A8F97A1}" srcOrd="9" destOrd="0" presId="urn:microsoft.com/office/officeart/2005/8/layout/orgChart1"/>
    <dgm:cxn modelId="{EC1DA441-A913-4F73-ACCF-D17BCC43B45B}" type="presParOf" srcId="{17B52A25-8C7D-49EB-9B85-E3DC1A8F97A1}" destId="{9A66CDFE-CA6E-4221-9125-C0040B2B93AB}" srcOrd="0" destOrd="0" presId="urn:microsoft.com/office/officeart/2005/8/layout/orgChart1"/>
    <dgm:cxn modelId="{7CDABFEA-4B2D-45BB-88B3-4EFB77E060DD}" type="presParOf" srcId="{9A66CDFE-CA6E-4221-9125-C0040B2B93AB}" destId="{C5AF26E5-0F8D-494A-A078-5C3EEC33A0E1}" srcOrd="0" destOrd="0" presId="urn:microsoft.com/office/officeart/2005/8/layout/orgChart1"/>
    <dgm:cxn modelId="{1AF3C14D-8AF8-4226-A960-CE95F94CBF50}" type="presParOf" srcId="{9A66CDFE-CA6E-4221-9125-C0040B2B93AB}" destId="{43BBC5D9-DCA6-475C-9C1B-D4C3B80EBB1C}" srcOrd="1" destOrd="0" presId="urn:microsoft.com/office/officeart/2005/8/layout/orgChart1"/>
    <dgm:cxn modelId="{0C2902B8-09EE-4EE5-A589-0B390243E561}" type="presParOf" srcId="{17B52A25-8C7D-49EB-9B85-E3DC1A8F97A1}" destId="{C9DDFC40-8DC4-4036-A544-A7348494D49F}" srcOrd="1" destOrd="0" presId="urn:microsoft.com/office/officeart/2005/8/layout/orgChart1"/>
    <dgm:cxn modelId="{8A970ADD-BF3F-4463-A18A-36917C612F5A}" type="presParOf" srcId="{C9DDFC40-8DC4-4036-A544-A7348494D49F}" destId="{B88FBFFD-5205-4430-B41F-E8B09923143E}" srcOrd="0" destOrd="0" presId="urn:microsoft.com/office/officeart/2005/8/layout/orgChart1"/>
    <dgm:cxn modelId="{054CC4A1-F3D2-4344-AB4F-5AEFB636C4C2}" type="presParOf" srcId="{C9DDFC40-8DC4-4036-A544-A7348494D49F}" destId="{0D0538A6-1574-46BF-9383-3E8DB2F4EA4C}" srcOrd="1" destOrd="0" presId="urn:microsoft.com/office/officeart/2005/8/layout/orgChart1"/>
    <dgm:cxn modelId="{88F17D7A-126F-4244-BEAD-F520F390BC86}" type="presParOf" srcId="{0D0538A6-1574-46BF-9383-3E8DB2F4EA4C}" destId="{2E7DD2D4-8B18-452F-8DB7-56F759B3E200}" srcOrd="0" destOrd="0" presId="urn:microsoft.com/office/officeart/2005/8/layout/orgChart1"/>
    <dgm:cxn modelId="{D8FBCA44-7947-4F07-AB7A-26BE6798B73C}" type="presParOf" srcId="{2E7DD2D4-8B18-452F-8DB7-56F759B3E200}" destId="{306D6A47-DCD7-4367-9299-95835567FB09}" srcOrd="0" destOrd="0" presId="urn:microsoft.com/office/officeart/2005/8/layout/orgChart1"/>
    <dgm:cxn modelId="{51A31662-AA59-4280-A2D5-85714F56EFE3}" type="presParOf" srcId="{2E7DD2D4-8B18-452F-8DB7-56F759B3E200}" destId="{10D85C09-10DC-4DE6-BEC3-BDBE972E99C9}" srcOrd="1" destOrd="0" presId="urn:microsoft.com/office/officeart/2005/8/layout/orgChart1"/>
    <dgm:cxn modelId="{C37236B9-DD40-4AB2-A5E6-10FCAB09F0E6}" type="presParOf" srcId="{0D0538A6-1574-46BF-9383-3E8DB2F4EA4C}" destId="{5FEB6F6E-3EB1-45BB-923B-C73058475E35}" srcOrd="1" destOrd="0" presId="urn:microsoft.com/office/officeart/2005/8/layout/orgChart1"/>
    <dgm:cxn modelId="{503907B7-3335-474F-AAB8-372F4190BF40}" type="presParOf" srcId="{0D0538A6-1574-46BF-9383-3E8DB2F4EA4C}" destId="{962A4EB3-F80D-4567-9C81-658DA66DC699}" srcOrd="2" destOrd="0" presId="urn:microsoft.com/office/officeart/2005/8/layout/orgChart1"/>
    <dgm:cxn modelId="{07BCED77-1861-4FEB-AE4C-8FE1A30DA24F}" type="presParOf" srcId="{C9DDFC40-8DC4-4036-A544-A7348494D49F}" destId="{AF2C6D1C-7CF7-4D66-883E-77A8B6F48AEA}" srcOrd="2" destOrd="0" presId="urn:microsoft.com/office/officeart/2005/8/layout/orgChart1"/>
    <dgm:cxn modelId="{3221732A-A9B3-4E0B-87B6-CB22B828568F}" type="presParOf" srcId="{C9DDFC40-8DC4-4036-A544-A7348494D49F}" destId="{E539461A-0536-4822-BBB3-109913C73445}" srcOrd="3" destOrd="0" presId="urn:microsoft.com/office/officeart/2005/8/layout/orgChart1"/>
    <dgm:cxn modelId="{FFC585F5-C04A-4663-9218-55F1B2BF7552}" type="presParOf" srcId="{E539461A-0536-4822-BBB3-109913C73445}" destId="{EE5BF281-3A24-461D-AC34-2171389F5235}" srcOrd="0" destOrd="0" presId="urn:microsoft.com/office/officeart/2005/8/layout/orgChart1"/>
    <dgm:cxn modelId="{984DB11A-AEAE-463B-96CB-1BEF3B4C2D75}" type="presParOf" srcId="{EE5BF281-3A24-461D-AC34-2171389F5235}" destId="{7963FBF9-C2DF-4015-AAAE-D7E5D8A7494D}" srcOrd="0" destOrd="0" presId="urn:microsoft.com/office/officeart/2005/8/layout/orgChart1"/>
    <dgm:cxn modelId="{ACACB0D0-4EF7-460C-A1CA-585E278E2AC6}" type="presParOf" srcId="{EE5BF281-3A24-461D-AC34-2171389F5235}" destId="{CDA4043B-9CC3-4C3B-BF65-AB7D0188DBAB}" srcOrd="1" destOrd="0" presId="urn:microsoft.com/office/officeart/2005/8/layout/orgChart1"/>
    <dgm:cxn modelId="{D16294C6-1844-4DFA-AD70-28C8686A3892}" type="presParOf" srcId="{E539461A-0536-4822-BBB3-109913C73445}" destId="{0B954F48-76DB-4A78-92C6-E7CE7AF8826B}" srcOrd="1" destOrd="0" presId="urn:microsoft.com/office/officeart/2005/8/layout/orgChart1"/>
    <dgm:cxn modelId="{851CC244-1F40-4332-AF68-2CDFC089BB78}" type="presParOf" srcId="{E539461A-0536-4822-BBB3-109913C73445}" destId="{7B55EB59-F03A-4259-B6AB-25309015CD96}" srcOrd="2" destOrd="0" presId="urn:microsoft.com/office/officeart/2005/8/layout/orgChart1"/>
    <dgm:cxn modelId="{347ED0FF-475B-403B-B4EA-E67612A4EB2A}" type="presParOf" srcId="{C9DDFC40-8DC4-4036-A544-A7348494D49F}" destId="{9E3B1F6E-4E73-4ADA-9444-CED5D2A4F1F9}" srcOrd="4" destOrd="0" presId="urn:microsoft.com/office/officeart/2005/8/layout/orgChart1"/>
    <dgm:cxn modelId="{2B6257D5-E31D-4ECE-828F-D8F76C8A5A10}" type="presParOf" srcId="{C9DDFC40-8DC4-4036-A544-A7348494D49F}" destId="{248864C6-3D21-4DB9-AB66-7D1FEF0CF055}" srcOrd="5" destOrd="0" presId="urn:microsoft.com/office/officeart/2005/8/layout/orgChart1"/>
    <dgm:cxn modelId="{FA81DED2-96B7-4329-B69C-302BC709D591}" type="presParOf" srcId="{248864C6-3D21-4DB9-AB66-7D1FEF0CF055}" destId="{54A34D8D-A098-4FEA-A8D4-AD5A0138B812}" srcOrd="0" destOrd="0" presId="urn:microsoft.com/office/officeart/2005/8/layout/orgChart1"/>
    <dgm:cxn modelId="{C38B1E6D-DC87-4DA2-B84E-0119D1A303F3}" type="presParOf" srcId="{54A34D8D-A098-4FEA-A8D4-AD5A0138B812}" destId="{9DCE5954-1277-428C-966A-B56921F71F77}" srcOrd="0" destOrd="0" presId="urn:microsoft.com/office/officeart/2005/8/layout/orgChart1"/>
    <dgm:cxn modelId="{0A47EDC3-9077-4415-9F43-7EEF394DDEE0}" type="presParOf" srcId="{54A34D8D-A098-4FEA-A8D4-AD5A0138B812}" destId="{E60F2048-46B2-4A12-ACAD-8F5486CE50F5}" srcOrd="1" destOrd="0" presId="urn:microsoft.com/office/officeart/2005/8/layout/orgChart1"/>
    <dgm:cxn modelId="{33808A99-46D3-4F16-9174-3531C2B108C8}" type="presParOf" srcId="{248864C6-3D21-4DB9-AB66-7D1FEF0CF055}" destId="{4BF74F99-642D-454A-BD6F-A6B3E1DF2BF4}" srcOrd="1" destOrd="0" presId="urn:microsoft.com/office/officeart/2005/8/layout/orgChart1"/>
    <dgm:cxn modelId="{2C08FE2B-593D-4D9E-9575-4FEFBF90CAB7}" type="presParOf" srcId="{4BF74F99-642D-454A-BD6F-A6B3E1DF2BF4}" destId="{5232AB60-03CC-4EB9-BB1D-0C7DE06E67AC}" srcOrd="0" destOrd="0" presId="urn:microsoft.com/office/officeart/2005/8/layout/orgChart1"/>
    <dgm:cxn modelId="{DA56979F-878F-4CE5-B362-E3FF8920AF83}" type="presParOf" srcId="{4BF74F99-642D-454A-BD6F-A6B3E1DF2BF4}" destId="{26B05663-7698-47A2-B161-200E9EC1DB2A}" srcOrd="1" destOrd="0" presId="urn:microsoft.com/office/officeart/2005/8/layout/orgChart1"/>
    <dgm:cxn modelId="{1E685747-A0C9-438C-A9C9-EED436EB657A}" type="presParOf" srcId="{26B05663-7698-47A2-B161-200E9EC1DB2A}" destId="{4132E6C0-F3CD-4D67-B6F0-B77B7741882F}" srcOrd="0" destOrd="0" presId="urn:microsoft.com/office/officeart/2005/8/layout/orgChart1"/>
    <dgm:cxn modelId="{EC2CAC20-82A8-411B-8D1A-929398860644}" type="presParOf" srcId="{4132E6C0-F3CD-4D67-B6F0-B77B7741882F}" destId="{0D27DF84-5CA6-4868-9C38-AB76A6AEFE6A}" srcOrd="0" destOrd="0" presId="urn:microsoft.com/office/officeart/2005/8/layout/orgChart1"/>
    <dgm:cxn modelId="{EF993437-2606-4FFF-BE73-719DBE0466DC}" type="presParOf" srcId="{4132E6C0-F3CD-4D67-B6F0-B77B7741882F}" destId="{39E7A06D-5687-440C-AF13-BC3B56EC3673}" srcOrd="1" destOrd="0" presId="urn:microsoft.com/office/officeart/2005/8/layout/orgChart1"/>
    <dgm:cxn modelId="{5296CE7C-23C5-4031-A8D4-1396920607F7}" type="presParOf" srcId="{26B05663-7698-47A2-B161-200E9EC1DB2A}" destId="{04F73C62-2561-45D4-A23F-1DEFEAD61AE5}" srcOrd="1" destOrd="0" presId="urn:microsoft.com/office/officeart/2005/8/layout/orgChart1"/>
    <dgm:cxn modelId="{7A8AFA35-8EBA-4471-89A2-39442E4ECC33}" type="presParOf" srcId="{26B05663-7698-47A2-B161-200E9EC1DB2A}" destId="{62C04F26-DD87-4A75-AD7B-D35843A87E72}" srcOrd="2" destOrd="0" presId="urn:microsoft.com/office/officeart/2005/8/layout/orgChart1"/>
    <dgm:cxn modelId="{DE6DA152-A239-46CE-9B12-FE70E8FEB4FF}" type="presParOf" srcId="{248864C6-3D21-4DB9-AB66-7D1FEF0CF055}" destId="{B268B4C9-2C78-410B-8306-3128121CDDED}" srcOrd="2" destOrd="0" presId="urn:microsoft.com/office/officeart/2005/8/layout/orgChart1"/>
    <dgm:cxn modelId="{9C1AE1BD-9521-4F43-B6E4-27D4A5F051FF}" type="presParOf" srcId="{17B52A25-8C7D-49EB-9B85-E3DC1A8F97A1}" destId="{17474B40-522B-498F-83F5-DDCB56436AC2}" srcOrd="2" destOrd="0" presId="urn:microsoft.com/office/officeart/2005/8/layout/orgChart1"/>
    <dgm:cxn modelId="{933DBC71-CCF8-4D19-8FCB-B4BACEF26AF1}" type="presParOf" srcId="{915BB7F9-FFAB-455F-9DDC-96B181A98280}" destId="{1FC8B6E0-1FFF-48E0-82E4-8753C5E797EC}" srcOrd="10" destOrd="0" presId="urn:microsoft.com/office/officeart/2005/8/layout/orgChart1"/>
    <dgm:cxn modelId="{A519107F-FE7E-4579-B877-2B185DE9494B}" type="presParOf" srcId="{915BB7F9-FFAB-455F-9DDC-96B181A98280}" destId="{CBE6C9C2-55A3-43E6-8945-B20D759C050B}" srcOrd="11" destOrd="0" presId="urn:microsoft.com/office/officeart/2005/8/layout/orgChart1"/>
    <dgm:cxn modelId="{1B570FF5-ED02-4D86-BE84-04A3F8BD9B1A}" type="presParOf" srcId="{CBE6C9C2-55A3-43E6-8945-B20D759C050B}" destId="{FCFDF332-1C3C-4EE4-AB3B-883BA1094FA2}" srcOrd="0" destOrd="0" presId="urn:microsoft.com/office/officeart/2005/8/layout/orgChart1"/>
    <dgm:cxn modelId="{EBAEC6B0-4126-4234-950F-DB77574ED863}" type="presParOf" srcId="{FCFDF332-1C3C-4EE4-AB3B-883BA1094FA2}" destId="{DFA04440-D79F-47BD-89E9-F888121018E7}" srcOrd="0" destOrd="0" presId="urn:microsoft.com/office/officeart/2005/8/layout/orgChart1"/>
    <dgm:cxn modelId="{0000657D-1F0D-4AEA-AE9A-CB7154AFCADC}" type="presParOf" srcId="{FCFDF332-1C3C-4EE4-AB3B-883BA1094FA2}" destId="{8B7A07C6-FBA5-4BAF-A122-F286397E9B17}" srcOrd="1" destOrd="0" presId="urn:microsoft.com/office/officeart/2005/8/layout/orgChart1"/>
    <dgm:cxn modelId="{F6182651-4A84-4F5F-9DFB-0F87DA54F9CA}" type="presParOf" srcId="{CBE6C9C2-55A3-43E6-8945-B20D759C050B}" destId="{EC28517B-5EA0-41A9-9CA7-402B33600507}" srcOrd="1" destOrd="0" presId="urn:microsoft.com/office/officeart/2005/8/layout/orgChart1"/>
    <dgm:cxn modelId="{83708AFE-3E11-411F-8285-AEEEE34DA583}" type="presParOf" srcId="{EC28517B-5EA0-41A9-9CA7-402B33600507}" destId="{65F60E08-D222-4672-ABDD-B43D952C5920}" srcOrd="0" destOrd="0" presId="urn:microsoft.com/office/officeart/2005/8/layout/orgChart1"/>
    <dgm:cxn modelId="{7453102F-C140-4BC4-A074-E72A3CE91A63}" type="presParOf" srcId="{EC28517B-5EA0-41A9-9CA7-402B33600507}" destId="{DB19532E-5BCA-41AA-8062-6700A84A5C16}" srcOrd="1" destOrd="0" presId="urn:microsoft.com/office/officeart/2005/8/layout/orgChart1"/>
    <dgm:cxn modelId="{C7995077-CF61-43DB-9F9F-80C7B79A84B6}" type="presParOf" srcId="{DB19532E-5BCA-41AA-8062-6700A84A5C16}" destId="{191D837D-2985-4C95-8705-577458512F59}" srcOrd="0" destOrd="0" presId="urn:microsoft.com/office/officeart/2005/8/layout/orgChart1"/>
    <dgm:cxn modelId="{B7CC9D41-6E7F-4615-877B-B286530E082F}" type="presParOf" srcId="{191D837D-2985-4C95-8705-577458512F59}" destId="{AF25EDCE-AFC6-404C-826D-AA9116BD32CC}" srcOrd="0" destOrd="0" presId="urn:microsoft.com/office/officeart/2005/8/layout/orgChart1"/>
    <dgm:cxn modelId="{99E1EAB0-8B46-4F37-A6C8-1D02BD9FD5C5}" type="presParOf" srcId="{191D837D-2985-4C95-8705-577458512F59}" destId="{AC5EB20D-F8B4-464D-836C-1C23E52B3ACB}" srcOrd="1" destOrd="0" presId="urn:microsoft.com/office/officeart/2005/8/layout/orgChart1"/>
    <dgm:cxn modelId="{D4635EEC-9B6E-4EBC-9889-49009617CE45}" type="presParOf" srcId="{DB19532E-5BCA-41AA-8062-6700A84A5C16}" destId="{39531907-883A-41D4-9C65-DD26C2AC1CA0}" srcOrd="1" destOrd="0" presId="urn:microsoft.com/office/officeart/2005/8/layout/orgChart1"/>
    <dgm:cxn modelId="{A9E10E79-C469-41C4-BF9B-2E6B316DC37F}" type="presParOf" srcId="{DB19532E-5BCA-41AA-8062-6700A84A5C16}" destId="{D534BCA0-A5EC-4547-B9D4-6D2846BA9E1F}" srcOrd="2" destOrd="0" presId="urn:microsoft.com/office/officeart/2005/8/layout/orgChart1"/>
    <dgm:cxn modelId="{0537FF5D-D18C-4C96-B3E0-82456C79AE57}" type="presParOf" srcId="{EC28517B-5EA0-41A9-9CA7-402B33600507}" destId="{5B8C1482-A3F0-4904-A1FD-4E7357A57F60}" srcOrd="2" destOrd="0" presId="urn:microsoft.com/office/officeart/2005/8/layout/orgChart1"/>
    <dgm:cxn modelId="{04DA7D70-EF0B-4692-B3D3-05E3F13D23CC}" type="presParOf" srcId="{EC28517B-5EA0-41A9-9CA7-402B33600507}" destId="{74BC48E3-47DC-44DA-A665-89D1A3DF6907}" srcOrd="3" destOrd="0" presId="urn:microsoft.com/office/officeart/2005/8/layout/orgChart1"/>
    <dgm:cxn modelId="{D7015C0B-E536-4B34-82BB-FBF89910F6EF}" type="presParOf" srcId="{74BC48E3-47DC-44DA-A665-89D1A3DF6907}" destId="{AA07CCE4-BC9A-41C9-AC08-F3FB1CCF689A}" srcOrd="0" destOrd="0" presId="urn:microsoft.com/office/officeart/2005/8/layout/orgChart1"/>
    <dgm:cxn modelId="{2FBFF594-AD06-487A-8FAA-14FCE77CFA67}" type="presParOf" srcId="{AA07CCE4-BC9A-41C9-AC08-F3FB1CCF689A}" destId="{142FDB93-AC2F-4191-B4FE-2A46705EDC7C}" srcOrd="0" destOrd="0" presId="urn:microsoft.com/office/officeart/2005/8/layout/orgChart1"/>
    <dgm:cxn modelId="{2BEFB18B-BDDF-49B4-A10C-82DF41AFB88C}" type="presParOf" srcId="{AA07CCE4-BC9A-41C9-AC08-F3FB1CCF689A}" destId="{B1BB4F55-F764-4422-8DA4-5B45030F5CFF}" srcOrd="1" destOrd="0" presId="urn:microsoft.com/office/officeart/2005/8/layout/orgChart1"/>
    <dgm:cxn modelId="{43A3AC0D-23DD-49F7-B951-E2302298102E}" type="presParOf" srcId="{74BC48E3-47DC-44DA-A665-89D1A3DF6907}" destId="{D065A3E1-F675-49C4-95BB-B9A248A34A17}" srcOrd="1" destOrd="0" presId="urn:microsoft.com/office/officeart/2005/8/layout/orgChart1"/>
    <dgm:cxn modelId="{5278652D-83C5-4ECF-BD02-4F1EC680D317}" type="presParOf" srcId="{74BC48E3-47DC-44DA-A665-89D1A3DF6907}" destId="{04B4F855-E104-4D29-93B2-2B68A63EF100}" srcOrd="2" destOrd="0" presId="urn:microsoft.com/office/officeart/2005/8/layout/orgChart1"/>
    <dgm:cxn modelId="{CB980730-5861-4A20-9E34-4C29342B4A2C}" type="presParOf" srcId="{CBE6C9C2-55A3-43E6-8945-B20D759C050B}" destId="{74C18808-9268-47E3-8102-6B034AFAFE7A}" srcOrd="2" destOrd="0" presId="urn:microsoft.com/office/officeart/2005/8/layout/orgChart1"/>
    <dgm:cxn modelId="{F2062B99-93AD-48E3-B9D7-644B053A5948}" type="presParOf" srcId="{80AE0CBA-C491-4680-9E44-DF7B63DE6D46}" destId="{93144D15-2B8D-4ED9-8C6D-6BFCAE35B6E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BB1068-F2AF-415D-AF63-982F2ED72121}" type="doc">
      <dgm:prSet loTypeId="urn:microsoft.com/office/officeart/2005/8/layout/vProcess5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4C9CEC3C-BEEB-4896-AB81-C1485409B723}">
      <dgm:prSet phldrT="[نص]"/>
      <dgm:spPr/>
      <dgm:t>
        <a:bodyPr/>
        <a:lstStyle/>
        <a:p>
          <a:pPr algn="r" rtl="1"/>
          <a:r>
            <a:rPr lang="ar-SA" b="1" dirty="0" smtClean="0"/>
            <a:t>أ</a:t>
          </a:r>
          <a:r>
            <a:rPr lang="x-none" b="1" dirty="0" smtClean="0"/>
            <a:t>حدهما يدفع الفرد </a:t>
          </a:r>
          <a:r>
            <a:rPr lang="ar-SA" b="1" dirty="0" smtClean="0"/>
            <a:t>إ</a:t>
          </a:r>
          <a:r>
            <a:rPr lang="x-none" b="1" dirty="0" smtClean="0"/>
            <a:t>لى الإمتثال لمعايير المجتمع وقيمه  </a:t>
          </a:r>
          <a:endParaRPr lang="ar-SA" b="1" dirty="0"/>
        </a:p>
      </dgm:t>
    </dgm:pt>
    <dgm:pt modelId="{B881E288-7583-4CCA-AB14-5E9952007C18}" type="parTrans" cxnId="{DB043CD8-B616-42C8-ABBC-F3F2F878C7E3}">
      <dgm:prSet/>
      <dgm:spPr/>
      <dgm:t>
        <a:bodyPr/>
        <a:lstStyle/>
        <a:p>
          <a:pPr algn="r" rtl="1"/>
          <a:endParaRPr lang="ar-SA" b="1"/>
        </a:p>
      </dgm:t>
    </dgm:pt>
    <dgm:pt modelId="{8DC711A5-F845-479B-BF07-2DFCB510CA8A}" type="sibTrans" cxnId="{DB043CD8-B616-42C8-ABBC-F3F2F878C7E3}">
      <dgm:prSet/>
      <dgm:spPr/>
      <dgm:t>
        <a:bodyPr/>
        <a:lstStyle/>
        <a:p>
          <a:pPr algn="r" rtl="1"/>
          <a:endParaRPr lang="ar-SA" b="1" dirty="0"/>
        </a:p>
      </dgm:t>
    </dgm:pt>
    <dgm:pt modelId="{CF6B6327-DD2E-49E5-9937-6E771C75BEE6}">
      <dgm:prSet phldrT="[نص]"/>
      <dgm:spPr/>
      <dgm:t>
        <a:bodyPr/>
        <a:lstStyle/>
        <a:p>
          <a:pPr algn="r" rtl="1"/>
          <a:r>
            <a:rPr lang="x-none" b="1" dirty="0" smtClean="0"/>
            <a:t>ال</a:t>
          </a:r>
          <a:r>
            <a:rPr lang="ar-SA" b="1" dirty="0" smtClean="0"/>
            <a:t>آ</a:t>
          </a:r>
          <a:r>
            <a:rPr lang="x-none" b="1" dirty="0" smtClean="0"/>
            <a:t>خر يدفع الفرد </a:t>
          </a:r>
          <a:r>
            <a:rPr lang="ar-SA" b="1" dirty="0" smtClean="0"/>
            <a:t>إ</a:t>
          </a:r>
          <a:r>
            <a:rPr lang="x-none" b="1" dirty="0" smtClean="0"/>
            <a:t>لى إشباع الغايات المثلى بغض النظر عن عادات المجتمع ومعاييره</a:t>
          </a:r>
          <a:endParaRPr lang="ar-SA" b="1" dirty="0"/>
        </a:p>
      </dgm:t>
    </dgm:pt>
    <dgm:pt modelId="{F36CB92A-89E3-480F-8EE5-8509E734AD98}" type="parTrans" cxnId="{91255775-3B6A-4DAA-8D14-53C3A3E43576}">
      <dgm:prSet/>
      <dgm:spPr/>
      <dgm:t>
        <a:bodyPr/>
        <a:lstStyle/>
        <a:p>
          <a:pPr algn="r" rtl="1"/>
          <a:endParaRPr lang="ar-SA" b="1"/>
        </a:p>
      </dgm:t>
    </dgm:pt>
    <dgm:pt modelId="{5669D3D7-D9F8-4FC9-ABC3-27481AC6E1FB}" type="sibTrans" cxnId="{91255775-3B6A-4DAA-8D14-53C3A3E43576}">
      <dgm:prSet/>
      <dgm:spPr/>
      <dgm:t>
        <a:bodyPr/>
        <a:lstStyle/>
        <a:p>
          <a:pPr algn="r" rtl="1"/>
          <a:endParaRPr lang="ar-SA" b="1"/>
        </a:p>
      </dgm:t>
    </dgm:pt>
    <dgm:pt modelId="{F499813C-E926-44E9-984E-C1B68D7905AB}" type="pres">
      <dgm:prSet presAssocID="{B5BB1068-F2AF-415D-AF63-982F2ED7212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E74A628-0926-4583-B1A5-0F0B3A3E2757}" type="pres">
      <dgm:prSet presAssocID="{B5BB1068-F2AF-415D-AF63-982F2ED72121}" presName="dummyMaxCanvas" presStyleCnt="0">
        <dgm:presLayoutVars/>
      </dgm:prSet>
      <dgm:spPr/>
      <dgm:t>
        <a:bodyPr/>
        <a:lstStyle/>
        <a:p>
          <a:pPr rtl="1"/>
          <a:endParaRPr lang="ar-SA"/>
        </a:p>
      </dgm:t>
    </dgm:pt>
    <dgm:pt modelId="{8BC73500-C325-474F-922D-921454CCB212}" type="pres">
      <dgm:prSet presAssocID="{B5BB1068-F2AF-415D-AF63-982F2ED72121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C88244-B2FA-41D4-91FA-A972049A9FB1}" type="pres">
      <dgm:prSet presAssocID="{B5BB1068-F2AF-415D-AF63-982F2ED72121}" presName="TwoNodes_2" presStyleLbl="node1" presStyleIdx="1" presStyleCnt="2" custScaleX="9879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1059B3-24D5-4D7B-98BF-F496872F69A9}" type="pres">
      <dgm:prSet presAssocID="{B5BB1068-F2AF-415D-AF63-982F2ED72121}" presName="TwoConn_1-2" presStyleLbl="fgAccFollowNode1" presStyleIdx="0" presStyleCnt="1" custLinFactX="77390" custLinFactY="-767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72E87D-A090-4536-A726-27A47D2BA312}" type="pres">
      <dgm:prSet presAssocID="{B5BB1068-F2AF-415D-AF63-982F2ED72121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5A571A-C1DA-49B5-B02A-1FA1BCBE84E4}" type="pres">
      <dgm:prSet presAssocID="{B5BB1068-F2AF-415D-AF63-982F2ED72121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81518B4-6CD8-4327-A949-1B297E98B5DD}" type="presOf" srcId="{CF6B6327-DD2E-49E5-9937-6E771C75BEE6}" destId="{D8C88244-B2FA-41D4-91FA-A972049A9FB1}" srcOrd="0" destOrd="0" presId="urn:microsoft.com/office/officeart/2005/8/layout/vProcess5"/>
    <dgm:cxn modelId="{4A68CD97-0A1C-4BCC-96EA-E050B4EFF571}" type="presOf" srcId="{8DC711A5-F845-479B-BF07-2DFCB510CA8A}" destId="{251059B3-24D5-4D7B-98BF-F496872F69A9}" srcOrd="0" destOrd="0" presId="urn:microsoft.com/office/officeart/2005/8/layout/vProcess5"/>
    <dgm:cxn modelId="{EB731A35-362D-4182-8C80-8DD93296D89D}" type="presOf" srcId="{CF6B6327-DD2E-49E5-9937-6E771C75BEE6}" destId="{145A571A-C1DA-49B5-B02A-1FA1BCBE84E4}" srcOrd="1" destOrd="0" presId="urn:microsoft.com/office/officeart/2005/8/layout/vProcess5"/>
    <dgm:cxn modelId="{DB043CD8-B616-42C8-ABBC-F3F2F878C7E3}" srcId="{B5BB1068-F2AF-415D-AF63-982F2ED72121}" destId="{4C9CEC3C-BEEB-4896-AB81-C1485409B723}" srcOrd="0" destOrd="0" parTransId="{B881E288-7583-4CCA-AB14-5E9952007C18}" sibTransId="{8DC711A5-F845-479B-BF07-2DFCB510CA8A}"/>
    <dgm:cxn modelId="{BA998A26-EDE0-44A2-A972-68C5366B97DD}" type="presOf" srcId="{4C9CEC3C-BEEB-4896-AB81-C1485409B723}" destId="{B472E87D-A090-4536-A726-27A47D2BA312}" srcOrd="1" destOrd="0" presId="urn:microsoft.com/office/officeart/2005/8/layout/vProcess5"/>
    <dgm:cxn modelId="{B481C853-A5A7-4C2B-AB85-6D7B07466A1B}" type="presOf" srcId="{4C9CEC3C-BEEB-4896-AB81-C1485409B723}" destId="{8BC73500-C325-474F-922D-921454CCB212}" srcOrd="0" destOrd="0" presId="urn:microsoft.com/office/officeart/2005/8/layout/vProcess5"/>
    <dgm:cxn modelId="{AD36CAC4-1C70-433E-819B-04F508DF8542}" type="presOf" srcId="{B5BB1068-F2AF-415D-AF63-982F2ED72121}" destId="{F499813C-E926-44E9-984E-C1B68D7905AB}" srcOrd="0" destOrd="0" presId="urn:microsoft.com/office/officeart/2005/8/layout/vProcess5"/>
    <dgm:cxn modelId="{91255775-3B6A-4DAA-8D14-53C3A3E43576}" srcId="{B5BB1068-F2AF-415D-AF63-982F2ED72121}" destId="{CF6B6327-DD2E-49E5-9937-6E771C75BEE6}" srcOrd="1" destOrd="0" parTransId="{F36CB92A-89E3-480F-8EE5-8509E734AD98}" sibTransId="{5669D3D7-D9F8-4FC9-ABC3-27481AC6E1FB}"/>
    <dgm:cxn modelId="{13750E94-CADA-408C-97F3-434441BC8B22}" type="presParOf" srcId="{F499813C-E926-44E9-984E-C1B68D7905AB}" destId="{2E74A628-0926-4583-B1A5-0F0B3A3E2757}" srcOrd="0" destOrd="0" presId="urn:microsoft.com/office/officeart/2005/8/layout/vProcess5"/>
    <dgm:cxn modelId="{AF20718B-EBB1-4AB6-A128-32D93AEE78E3}" type="presParOf" srcId="{F499813C-E926-44E9-984E-C1B68D7905AB}" destId="{8BC73500-C325-474F-922D-921454CCB212}" srcOrd="1" destOrd="0" presId="urn:microsoft.com/office/officeart/2005/8/layout/vProcess5"/>
    <dgm:cxn modelId="{BD2543DB-30E5-44DD-BD39-29475A1D22D3}" type="presParOf" srcId="{F499813C-E926-44E9-984E-C1B68D7905AB}" destId="{D8C88244-B2FA-41D4-91FA-A972049A9FB1}" srcOrd="2" destOrd="0" presId="urn:microsoft.com/office/officeart/2005/8/layout/vProcess5"/>
    <dgm:cxn modelId="{D230C105-DF44-4DF9-AE48-683B72C07562}" type="presParOf" srcId="{F499813C-E926-44E9-984E-C1B68D7905AB}" destId="{251059B3-24D5-4D7B-98BF-F496872F69A9}" srcOrd="3" destOrd="0" presId="urn:microsoft.com/office/officeart/2005/8/layout/vProcess5"/>
    <dgm:cxn modelId="{8C5C2451-7D7D-4B0E-94C6-7A1C0CCB6B62}" type="presParOf" srcId="{F499813C-E926-44E9-984E-C1B68D7905AB}" destId="{B472E87D-A090-4536-A726-27A47D2BA312}" srcOrd="4" destOrd="0" presId="urn:microsoft.com/office/officeart/2005/8/layout/vProcess5"/>
    <dgm:cxn modelId="{ED0C2847-3E1F-4CC5-9A97-7B914F791407}" type="presParOf" srcId="{F499813C-E926-44E9-984E-C1B68D7905AB}" destId="{145A571A-C1DA-49B5-B02A-1FA1BCBE84E4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BDE38D-5E76-4344-AE29-6A5FE54D00D6}" type="doc">
      <dgm:prSet loTypeId="urn:microsoft.com/office/officeart/2005/8/layout/StepDownProcess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723904F1-40B0-4691-9D83-9A38A2412FA2}">
      <dgm:prSet phldrT="[نص]"/>
      <dgm:spPr/>
      <dgm:t>
        <a:bodyPr/>
        <a:lstStyle/>
        <a:p>
          <a:pPr rtl="1"/>
          <a:r>
            <a:rPr lang="ar-SA" b="1" smtClean="0"/>
            <a:t>1- </a:t>
          </a:r>
          <a:r>
            <a:rPr lang="x-none" b="1" smtClean="0"/>
            <a:t>عامل الوراثة والنمو الخلقي</a:t>
          </a:r>
          <a:endParaRPr lang="ar-SA" b="1" dirty="0"/>
        </a:p>
      </dgm:t>
    </dgm:pt>
    <dgm:pt modelId="{B87E598E-ED61-4CA5-B3CF-CEC6759FEFE2}" type="parTrans" cxnId="{2832C9D4-6155-4C64-8DA5-B44771614530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0AE73B7A-D975-4AFD-AFA4-58935E95D1B7}" type="sibTrans" cxnId="{2832C9D4-6155-4C64-8DA5-B44771614530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9DA5F40E-4C78-4C65-A52D-C8434A1793E6}">
      <dgm:prSet phldrT="[نص]"/>
      <dgm:spPr/>
      <dgm:t>
        <a:bodyPr/>
        <a:lstStyle/>
        <a:p>
          <a:pPr rtl="1"/>
          <a:r>
            <a:rPr lang="ar-SA" b="1" smtClean="0"/>
            <a:t>2- عامل البيئة والنمو الخلقي</a:t>
          </a:r>
          <a:endParaRPr lang="ar-SA" b="1" dirty="0"/>
        </a:p>
      </dgm:t>
    </dgm:pt>
    <dgm:pt modelId="{0F0D6139-54C6-4558-9EAA-B41EF0F762E0}" type="parTrans" cxnId="{789394FE-37D7-4B26-9734-5B6851F3F81A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9E9DEF03-1FBB-424A-8740-1242C911BE04}" type="sibTrans" cxnId="{789394FE-37D7-4B26-9734-5B6851F3F81A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71FBCA5B-D70D-4D84-92B7-2028D24167A7}">
      <dgm:prSet phldrT="[نص]"/>
      <dgm:spPr/>
      <dgm:t>
        <a:bodyPr/>
        <a:lstStyle/>
        <a:p>
          <a:pPr rtl="1"/>
          <a:r>
            <a:rPr lang="ar-SA" b="1" dirty="0" smtClean="0"/>
            <a:t>3-الجهاز النفسي والنمو الخلقي</a:t>
          </a:r>
          <a:endParaRPr lang="ar-SA" b="1" dirty="0"/>
        </a:p>
      </dgm:t>
    </dgm:pt>
    <dgm:pt modelId="{7937EEE2-F466-4A9C-8049-DEECEABBE0A1}" type="parTrans" cxnId="{CB123DB9-DCEE-46ED-A4E8-81F6DE85F2F1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9693FAB6-DFE4-476E-9A6E-7BDB49AA6ED2}" type="sibTrans" cxnId="{CB123DB9-DCEE-46ED-A4E8-81F6DE85F2F1}">
      <dgm:prSet/>
      <dgm:spPr/>
      <dgm:t>
        <a:bodyPr/>
        <a:lstStyle/>
        <a:p>
          <a:pPr rtl="1"/>
          <a:endParaRPr lang="ar-SA" b="1">
            <a:solidFill>
              <a:schemeClr val="tx1"/>
            </a:solidFill>
          </a:endParaRPr>
        </a:p>
      </dgm:t>
    </dgm:pt>
    <dgm:pt modelId="{39C62C75-4F16-4F28-BB49-C20AA3C49FC6}" type="pres">
      <dgm:prSet presAssocID="{89BDE38D-5E76-4344-AE29-6A5FE54D00D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80B4601D-6652-409E-BD07-7A35453A3B3A}" type="pres">
      <dgm:prSet presAssocID="{723904F1-40B0-4691-9D83-9A38A2412FA2}" presName="composite" presStyleCnt="0"/>
      <dgm:spPr/>
    </dgm:pt>
    <dgm:pt modelId="{382747CB-6810-41CF-9740-09B3FED8D720}" type="pres">
      <dgm:prSet presAssocID="{723904F1-40B0-4691-9D83-9A38A2412FA2}" presName="bentUpArrow1" presStyleLbl="alignImgPlace1" presStyleIdx="0" presStyleCnt="2"/>
      <dgm:spPr/>
    </dgm:pt>
    <dgm:pt modelId="{0805E6E9-12F2-4C67-973A-29D4AF4ECF9A}" type="pres">
      <dgm:prSet presAssocID="{723904F1-40B0-4691-9D83-9A38A2412FA2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0CFF628-DEAA-47E4-B3F2-7449B6E30318}" type="pres">
      <dgm:prSet presAssocID="{723904F1-40B0-4691-9D83-9A38A2412FA2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31109634-D8C9-4FE4-8FE9-A666B53F59C8}" type="pres">
      <dgm:prSet presAssocID="{0AE73B7A-D975-4AFD-AFA4-58935E95D1B7}" presName="sibTrans" presStyleCnt="0"/>
      <dgm:spPr/>
    </dgm:pt>
    <dgm:pt modelId="{36B3562E-D1EB-4FE0-B581-3BCC70377926}" type="pres">
      <dgm:prSet presAssocID="{9DA5F40E-4C78-4C65-A52D-C8434A1793E6}" presName="composite" presStyleCnt="0"/>
      <dgm:spPr/>
    </dgm:pt>
    <dgm:pt modelId="{C6A48C5B-C002-4CCF-87D7-87A09DD91B5D}" type="pres">
      <dgm:prSet presAssocID="{9DA5F40E-4C78-4C65-A52D-C8434A1793E6}" presName="bentUpArrow1" presStyleLbl="alignImgPlace1" presStyleIdx="1" presStyleCnt="2"/>
      <dgm:spPr/>
    </dgm:pt>
    <dgm:pt modelId="{19E9854D-78BB-4C7E-AED1-944CE2F3AF3A}" type="pres">
      <dgm:prSet presAssocID="{9DA5F40E-4C78-4C65-A52D-C8434A1793E6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18B04EE-3C77-41E9-88AF-06403514A233}" type="pres">
      <dgm:prSet presAssocID="{9DA5F40E-4C78-4C65-A52D-C8434A1793E6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303AA1-86AA-4018-91BD-7A30BBA0C6EF}" type="pres">
      <dgm:prSet presAssocID="{9E9DEF03-1FBB-424A-8740-1242C911BE04}" presName="sibTrans" presStyleCnt="0"/>
      <dgm:spPr/>
    </dgm:pt>
    <dgm:pt modelId="{56D4F071-0BB6-48EE-90F8-B72AA226B708}" type="pres">
      <dgm:prSet presAssocID="{71FBCA5B-D70D-4D84-92B7-2028D24167A7}" presName="composite" presStyleCnt="0"/>
      <dgm:spPr/>
    </dgm:pt>
    <dgm:pt modelId="{2A2846A9-C0D1-42A4-B2B1-01685F507AE7}" type="pres">
      <dgm:prSet presAssocID="{71FBCA5B-D70D-4D84-92B7-2028D24167A7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052A247-4142-4B9A-90CF-745EE82B38EE}" type="presOf" srcId="{71FBCA5B-D70D-4D84-92B7-2028D24167A7}" destId="{2A2846A9-C0D1-42A4-B2B1-01685F507AE7}" srcOrd="0" destOrd="0" presId="urn:microsoft.com/office/officeart/2005/8/layout/StepDownProcess"/>
    <dgm:cxn modelId="{8278A64C-509A-499B-A85A-E7E661B775BC}" type="presOf" srcId="{9DA5F40E-4C78-4C65-A52D-C8434A1793E6}" destId="{19E9854D-78BB-4C7E-AED1-944CE2F3AF3A}" srcOrd="0" destOrd="0" presId="urn:microsoft.com/office/officeart/2005/8/layout/StepDownProcess"/>
    <dgm:cxn modelId="{CB123DB9-DCEE-46ED-A4E8-81F6DE85F2F1}" srcId="{89BDE38D-5E76-4344-AE29-6A5FE54D00D6}" destId="{71FBCA5B-D70D-4D84-92B7-2028D24167A7}" srcOrd="2" destOrd="0" parTransId="{7937EEE2-F466-4A9C-8049-DEECEABBE0A1}" sibTransId="{9693FAB6-DFE4-476E-9A6E-7BDB49AA6ED2}"/>
    <dgm:cxn modelId="{789394FE-37D7-4B26-9734-5B6851F3F81A}" srcId="{89BDE38D-5E76-4344-AE29-6A5FE54D00D6}" destId="{9DA5F40E-4C78-4C65-A52D-C8434A1793E6}" srcOrd="1" destOrd="0" parTransId="{0F0D6139-54C6-4558-9EAA-B41EF0F762E0}" sibTransId="{9E9DEF03-1FBB-424A-8740-1242C911BE04}"/>
    <dgm:cxn modelId="{2832C9D4-6155-4C64-8DA5-B44771614530}" srcId="{89BDE38D-5E76-4344-AE29-6A5FE54D00D6}" destId="{723904F1-40B0-4691-9D83-9A38A2412FA2}" srcOrd="0" destOrd="0" parTransId="{B87E598E-ED61-4CA5-B3CF-CEC6759FEFE2}" sibTransId="{0AE73B7A-D975-4AFD-AFA4-58935E95D1B7}"/>
    <dgm:cxn modelId="{BD9AF254-E224-4D3B-BC4D-157ADC9A4705}" type="presOf" srcId="{89BDE38D-5E76-4344-AE29-6A5FE54D00D6}" destId="{39C62C75-4F16-4F28-BB49-C20AA3C49FC6}" srcOrd="0" destOrd="0" presId="urn:microsoft.com/office/officeart/2005/8/layout/StepDownProcess"/>
    <dgm:cxn modelId="{5322EEB8-139A-4A2A-AF08-0DF50C21C508}" type="presOf" srcId="{723904F1-40B0-4691-9D83-9A38A2412FA2}" destId="{0805E6E9-12F2-4C67-973A-29D4AF4ECF9A}" srcOrd="0" destOrd="0" presId="urn:microsoft.com/office/officeart/2005/8/layout/StepDownProcess"/>
    <dgm:cxn modelId="{8F8D83B3-5091-4D09-8850-B1C1B6E0A1BB}" type="presParOf" srcId="{39C62C75-4F16-4F28-BB49-C20AA3C49FC6}" destId="{80B4601D-6652-409E-BD07-7A35453A3B3A}" srcOrd="0" destOrd="0" presId="urn:microsoft.com/office/officeart/2005/8/layout/StepDownProcess"/>
    <dgm:cxn modelId="{E2850928-13D9-4880-A16D-1B679071B9F2}" type="presParOf" srcId="{80B4601D-6652-409E-BD07-7A35453A3B3A}" destId="{382747CB-6810-41CF-9740-09B3FED8D720}" srcOrd="0" destOrd="0" presId="urn:microsoft.com/office/officeart/2005/8/layout/StepDownProcess"/>
    <dgm:cxn modelId="{77AFBFBB-6968-425E-AC4A-3687E2712C2D}" type="presParOf" srcId="{80B4601D-6652-409E-BD07-7A35453A3B3A}" destId="{0805E6E9-12F2-4C67-973A-29D4AF4ECF9A}" srcOrd="1" destOrd="0" presId="urn:microsoft.com/office/officeart/2005/8/layout/StepDownProcess"/>
    <dgm:cxn modelId="{0CA61C7B-C210-4C97-94E7-693A6738A436}" type="presParOf" srcId="{80B4601D-6652-409E-BD07-7A35453A3B3A}" destId="{A0CFF628-DEAA-47E4-B3F2-7449B6E30318}" srcOrd="2" destOrd="0" presId="urn:microsoft.com/office/officeart/2005/8/layout/StepDownProcess"/>
    <dgm:cxn modelId="{E1AF2673-38A8-4494-80DF-15C0562D249E}" type="presParOf" srcId="{39C62C75-4F16-4F28-BB49-C20AA3C49FC6}" destId="{31109634-D8C9-4FE4-8FE9-A666B53F59C8}" srcOrd="1" destOrd="0" presId="urn:microsoft.com/office/officeart/2005/8/layout/StepDownProcess"/>
    <dgm:cxn modelId="{420199D5-57D0-43EB-B3B8-2091BB8AEB0F}" type="presParOf" srcId="{39C62C75-4F16-4F28-BB49-C20AA3C49FC6}" destId="{36B3562E-D1EB-4FE0-B581-3BCC70377926}" srcOrd="2" destOrd="0" presId="urn:microsoft.com/office/officeart/2005/8/layout/StepDownProcess"/>
    <dgm:cxn modelId="{A8AE2660-224D-4DC2-9CBC-AE37D3F0A969}" type="presParOf" srcId="{36B3562E-D1EB-4FE0-B581-3BCC70377926}" destId="{C6A48C5B-C002-4CCF-87D7-87A09DD91B5D}" srcOrd="0" destOrd="0" presId="urn:microsoft.com/office/officeart/2005/8/layout/StepDownProcess"/>
    <dgm:cxn modelId="{DB65CA29-2B5A-4094-A25D-4C8A60FBED09}" type="presParOf" srcId="{36B3562E-D1EB-4FE0-B581-3BCC70377926}" destId="{19E9854D-78BB-4C7E-AED1-944CE2F3AF3A}" srcOrd="1" destOrd="0" presId="urn:microsoft.com/office/officeart/2005/8/layout/StepDownProcess"/>
    <dgm:cxn modelId="{1C9C5445-16E9-4CF4-BDF5-B9CB2DE0C65E}" type="presParOf" srcId="{36B3562E-D1EB-4FE0-B581-3BCC70377926}" destId="{418B04EE-3C77-41E9-88AF-06403514A233}" srcOrd="2" destOrd="0" presId="urn:microsoft.com/office/officeart/2005/8/layout/StepDownProcess"/>
    <dgm:cxn modelId="{C0165965-A309-46F2-B05E-F0EC4890643C}" type="presParOf" srcId="{39C62C75-4F16-4F28-BB49-C20AA3C49FC6}" destId="{6C303AA1-86AA-4018-91BD-7A30BBA0C6EF}" srcOrd="3" destOrd="0" presId="urn:microsoft.com/office/officeart/2005/8/layout/StepDownProcess"/>
    <dgm:cxn modelId="{24557ED9-C881-4522-8745-BC80A7D77074}" type="presParOf" srcId="{39C62C75-4F16-4F28-BB49-C20AA3C49FC6}" destId="{56D4F071-0BB6-48EE-90F8-B72AA226B708}" srcOrd="4" destOrd="0" presId="urn:microsoft.com/office/officeart/2005/8/layout/StepDownProcess"/>
    <dgm:cxn modelId="{69287E6A-9468-4996-BB41-60FB02F47AD3}" type="presParOf" srcId="{56D4F071-0BB6-48EE-90F8-B72AA226B708}" destId="{2A2846A9-C0D1-42A4-B2B1-01685F507AE7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BCC261-F587-483A-9E48-3C03FB387270}" type="doc">
      <dgm:prSet loTypeId="urn:microsoft.com/office/officeart/2005/8/layout/hierarchy3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F348126C-0184-4C58-9436-43122D0EDF2A}">
      <dgm:prSet phldrT="[Text]"/>
      <dgm:spPr/>
      <dgm:t>
        <a:bodyPr/>
        <a:lstStyle/>
        <a:p>
          <a:pPr algn="ctr"/>
          <a:r>
            <a:rPr lang="x-none" b="1" dirty="0" smtClean="0"/>
            <a:t>الذات </a:t>
          </a:r>
          <a:endParaRPr lang="en-US" b="1" dirty="0"/>
        </a:p>
      </dgm:t>
    </dgm:pt>
    <dgm:pt modelId="{2BB614FF-8141-41F1-A372-B0C028B38FFF}" type="parTrans" cxnId="{D9EB7989-D389-4FFE-9218-859425C2D79B}">
      <dgm:prSet/>
      <dgm:spPr/>
      <dgm:t>
        <a:bodyPr/>
        <a:lstStyle/>
        <a:p>
          <a:pPr algn="ctr"/>
          <a:endParaRPr lang="en-US" b="1"/>
        </a:p>
      </dgm:t>
    </dgm:pt>
    <dgm:pt modelId="{56F8BA6D-BCA7-4982-A90D-0626B65D9AA4}" type="sibTrans" cxnId="{D9EB7989-D389-4FFE-9218-859425C2D79B}">
      <dgm:prSet/>
      <dgm:spPr/>
      <dgm:t>
        <a:bodyPr/>
        <a:lstStyle/>
        <a:p>
          <a:pPr algn="ctr"/>
          <a:endParaRPr lang="en-US" b="1"/>
        </a:p>
      </dgm:t>
    </dgm:pt>
    <dgm:pt modelId="{1F1880F7-039C-44B5-A9B1-2D99DBE7D4F5}">
      <dgm:prSet phldrT="[Text]" custT="1"/>
      <dgm:spPr/>
      <dgm:t>
        <a:bodyPr/>
        <a:lstStyle/>
        <a:p>
          <a:pPr algn="ctr"/>
          <a:r>
            <a:rPr lang="x-none" sz="2800" b="1" dirty="0" smtClean="0"/>
            <a:t>الجانب الواقعي</a:t>
          </a:r>
          <a:endParaRPr lang="en-US" sz="2800" b="1" dirty="0"/>
        </a:p>
      </dgm:t>
    </dgm:pt>
    <dgm:pt modelId="{F8FDF603-0F7E-40C4-A5EB-0622549B65DD}" type="parTrans" cxnId="{10D31271-2750-4AEA-90B4-8AF14FE21AB9}">
      <dgm:prSet/>
      <dgm:spPr/>
      <dgm:t>
        <a:bodyPr/>
        <a:lstStyle/>
        <a:p>
          <a:pPr algn="ctr"/>
          <a:endParaRPr lang="en-US" b="1"/>
        </a:p>
      </dgm:t>
    </dgm:pt>
    <dgm:pt modelId="{A95340BA-8349-4824-9671-57B8725B495E}" type="sibTrans" cxnId="{10D31271-2750-4AEA-90B4-8AF14FE21AB9}">
      <dgm:prSet/>
      <dgm:spPr/>
      <dgm:t>
        <a:bodyPr/>
        <a:lstStyle/>
        <a:p>
          <a:pPr algn="ctr"/>
          <a:endParaRPr lang="en-US" b="1"/>
        </a:p>
      </dgm:t>
    </dgm:pt>
    <dgm:pt modelId="{C361AEF7-C645-423B-A677-97EF4D891FA5}">
      <dgm:prSet phldrT="[Text]" custT="1"/>
      <dgm:spPr/>
      <dgm:t>
        <a:bodyPr/>
        <a:lstStyle/>
        <a:p>
          <a:pPr algn="ctr"/>
          <a:r>
            <a:rPr lang="ar-SA" sz="2400" b="1" dirty="0" smtClean="0"/>
            <a:t>مفهوم مركب</a:t>
          </a:r>
          <a:r>
            <a:rPr lang="ar-SA" sz="2400" b="1" dirty="0" smtClean="0">
              <a:solidFill>
                <a:srgbClr val="7030A0"/>
              </a:solidFill>
            </a:rPr>
            <a:t> يؤدي كثير من الوظائف:</a:t>
          </a:r>
          <a:endParaRPr lang="x-none" sz="2400" b="1" dirty="0" smtClean="0">
            <a:solidFill>
              <a:srgbClr val="7030A0"/>
            </a:solidFill>
          </a:endParaRPr>
        </a:p>
        <a:p>
          <a:pPr algn="ctr"/>
          <a:r>
            <a:rPr lang="x-none" sz="2400" b="1" dirty="0" smtClean="0"/>
            <a:t>ال</a:t>
          </a:r>
          <a:r>
            <a:rPr lang="ar-SA" sz="2400" b="1" dirty="0" smtClean="0"/>
            <a:t>إ</a:t>
          </a:r>
          <a:r>
            <a:rPr lang="x-none" sz="2400" b="1" dirty="0" smtClean="0"/>
            <a:t>دراك الحسي </a:t>
          </a:r>
        </a:p>
        <a:p>
          <a:pPr algn="ctr"/>
          <a:r>
            <a:rPr lang="x-none" sz="2400" b="1" dirty="0" smtClean="0"/>
            <a:t>ال</a:t>
          </a:r>
          <a:r>
            <a:rPr lang="ar-SA" sz="2400" b="1" dirty="0" smtClean="0"/>
            <a:t>إ</a:t>
          </a:r>
          <a:r>
            <a:rPr lang="x-none" sz="2400" b="1" dirty="0" smtClean="0"/>
            <a:t>دراك المعرفي </a:t>
          </a:r>
        </a:p>
        <a:p>
          <a:pPr algn="ctr"/>
          <a:r>
            <a:rPr lang="x-none" sz="2400" b="1" dirty="0" smtClean="0"/>
            <a:t>الحركة ال</a:t>
          </a:r>
          <a:r>
            <a:rPr lang="ar-SA" sz="2400" b="1" dirty="0" smtClean="0"/>
            <a:t>إ</a:t>
          </a:r>
          <a:r>
            <a:rPr lang="x-none" sz="2400" b="1" dirty="0" smtClean="0"/>
            <a:t>رادية </a:t>
          </a:r>
        </a:p>
        <a:p>
          <a:pPr algn="ctr"/>
          <a:r>
            <a:rPr lang="x-none" sz="2400" b="1" dirty="0" smtClean="0"/>
            <a:t>الحركة غير ا</a:t>
          </a:r>
          <a:r>
            <a:rPr lang="ar-SA" sz="2400" b="1" dirty="0" err="1" smtClean="0"/>
            <a:t>لإ</a:t>
          </a:r>
          <a:r>
            <a:rPr lang="x-none" sz="2400" b="1" dirty="0" smtClean="0"/>
            <a:t>رادية </a:t>
          </a:r>
        </a:p>
        <a:p>
          <a:pPr algn="ctr"/>
          <a:r>
            <a:rPr lang="x-none" sz="2400" b="1" dirty="0" smtClean="0"/>
            <a:t>ضبط النفس</a:t>
          </a:r>
        </a:p>
      </dgm:t>
    </dgm:pt>
    <dgm:pt modelId="{77A1CCD7-12A9-4909-A812-BE2CD292815D}" type="parTrans" cxnId="{34EED3EA-B5E4-42E1-804E-5378657908EB}">
      <dgm:prSet/>
      <dgm:spPr/>
      <dgm:t>
        <a:bodyPr/>
        <a:lstStyle/>
        <a:p>
          <a:pPr algn="ctr"/>
          <a:endParaRPr lang="en-US" b="1"/>
        </a:p>
      </dgm:t>
    </dgm:pt>
    <dgm:pt modelId="{4CD22697-BD0D-4686-B8CE-D56AB5AD90E7}" type="sibTrans" cxnId="{34EED3EA-B5E4-42E1-804E-5378657908EB}">
      <dgm:prSet/>
      <dgm:spPr/>
      <dgm:t>
        <a:bodyPr/>
        <a:lstStyle/>
        <a:p>
          <a:pPr algn="ctr"/>
          <a:endParaRPr lang="en-US" b="1"/>
        </a:p>
      </dgm:t>
    </dgm:pt>
    <dgm:pt modelId="{FD7D8D03-9C44-4290-B886-519B24CDD60F}" type="pres">
      <dgm:prSet presAssocID="{11BCC261-F587-483A-9E48-3C03FB3872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x-none"/>
        </a:p>
      </dgm:t>
    </dgm:pt>
    <dgm:pt modelId="{C45C3F91-8954-4428-9057-0DD3A17D3D5E}" type="pres">
      <dgm:prSet presAssocID="{F348126C-0184-4C58-9436-43122D0EDF2A}" presName="root" presStyleCnt="0"/>
      <dgm:spPr/>
      <dgm:t>
        <a:bodyPr/>
        <a:lstStyle/>
        <a:p>
          <a:pPr rtl="1"/>
          <a:endParaRPr lang="ar-SA"/>
        </a:p>
      </dgm:t>
    </dgm:pt>
    <dgm:pt modelId="{9BD121B9-7CFC-426E-95D9-76431F3FA8E1}" type="pres">
      <dgm:prSet presAssocID="{F348126C-0184-4C58-9436-43122D0EDF2A}" presName="rootComposite" presStyleCnt="0"/>
      <dgm:spPr/>
      <dgm:t>
        <a:bodyPr/>
        <a:lstStyle/>
        <a:p>
          <a:pPr rtl="1"/>
          <a:endParaRPr lang="ar-SA"/>
        </a:p>
      </dgm:t>
    </dgm:pt>
    <dgm:pt modelId="{C41E9F32-D1D9-4726-A6F6-2177106DEF49}" type="pres">
      <dgm:prSet presAssocID="{F348126C-0184-4C58-9436-43122D0EDF2A}" presName="rootText" presStyleLbl="node1" presStyleIdx="0" presStyleCnt="1" custScaleY="97846" custLinFactNeighborX="-1567" custLinFactNeighborY="-68434"/>
      <dgm:spPr/>
      <dgm:t>
        <a:bodyPr/>
        <a:lstStyle/>
        <a:p>
          <a:pPr rtl="1"/>
          <a:endParaRPr lang="x-none"/>
        </a:p>
      </dgm:t>
    </dgm:pt>
    <dgm:pt modelId="{852FB94B-8E94-4DC9-8EC8-9E1D8596F95D}" type="pres">
      <dgm:prSet presAssocID="{F348126C-0184-4C58-9436-43122D0EDF2A}" presName="rootConnector" presStyleLbl="node1" presStyleIdx="0" presStyleCnt="1"/>
      <dgm:spPr/>
      <dgm:t>
        <a:bodyPr/>
        <a:lstStyle/>
        <a:p>
          <a:pPr rtl="1"/>
          <a:endParaRPr lang="x-none"/>
        </a:p>
      </dgm:t>
    </dgm:pt>
    <dgm:pt modelId="{97E04DEA-DB36-4331-BD8C-631D70A8194A}" type="pres">
      <dgm:prSet presAssocID="{F348126C-0184-4C58-9436-43122D0EDF2A}" presName="childShape" presStyleCnt="0"/>
      <dgm:spPr/>
      <dgm:t>
        <a:bodyPr/>
        <a:lstStyle/>
        <a:p>
          <a:pPr rtl="1"/>
          <a:endParaRPr lang="ar-SA"/>
        </a:p>
      </dgm:t>
    </dgm:pt>
    <dgm:pt modelId="{DE02E592-7A7E-42ED-9BBB-27F491223A41}" type="pres">
      <dgm:prSet presAssocID="{F8FDF603-0F7E-40C4-A5EB-0622549B65DD}" presName="Name13" presStyleLbl="parChTrans1D2" presStyleIdx="0" presStyleCnt="2"/>
      <dgm:spPr/>
      <dgm:t>
        <a:bodyPr/>
        <a:lstStyle/>
        <a:p>
          <a:pPr rtl="1"/>
          <a:endParaRPr lang="x-none"/>
        </a:p>
      </dgm:t>
    </dgm:pt>
    <dgm:pt modelId="{3379D34A-7AF7-4C73-9801-F5EF84006AF6}" type="pres">
      <dgm:prSet presAssocID="{1F1880F7-039C-44B5-A9B1-2D99DBE7D4F5}" presName="childText" presStyleLbl="bgAcc1" presStyleIdx="0" presStyleCnt="2" custLinFactNeighborX="-292" custLinFactNeighborY="846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028F1EA2-0F30-4719-8393-D3D3A51344DF}" type="pres">
      <dgm:prSet presAssocID="{77A1CCD7-12A9-4909-A812-BE2CD292815D}" presName="Name13" presStyleLbl="parChTrans1D2" presStyleIdx="1" presStyleCnt="2"/>
      <dgm:spPr/>
      <dgm:t>
        <a:bodyPr/>
        <a:lstStyle/>
        <a:p>
          <a:pPr rtl="1"/>
          <a:endParaRPr lang="x-none"/>
        </a:p>
      </dgm:t>
    </dgm:pt>
    <dgm:pt modelId="{827C4F22-060F-4F17-9574-E57E54905255}" type="pres">
      <dgm:prSet presAssocID="{C361AEF7-C645-423B-A677-97EF4D891FA5}" presName="childText" presStyleLbl="bgAcc1" presStyleIdx="1" presStyleCnt="2" custScaleX="146054" custScaleY="2565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FE5B21-4709-4AC4-AD82-55D87C374ED5}" type="presOf" srcId="{F8FDF603-0F7E-40C4-A5EB-0622549B65DD}" destId="{DE02E592-7A7E-42ED-9BBB-27F491223A41}" srcOrd="0" destOrd="0" presId="urn:microsoft.com/office/officeart/2005/8/layout/hierarchy3"/>
    <dgm:cxn modelId="{8753C9CC-6E35-49BD-BA73-B1CD5A665FB5}" type="presOf" srcId="{1F1880F7-039C-44B5-A9B1-2D99DBE7D4F5}" destId="{3379D34A-7AF7-4C73-9801-F5EF84006AF6}" srcOrd="0" destOrd="0" presId="urn:microsoft.com/office/officeart/2005/8/layout/hierarchy3"/>
    <dgm:cxn modelId="{D9EB7989-D389-4FFE-9218-859425C2D79B}" srcId="{11BCC261-F587-483A-9E48-3C03FB387270}" destId="{F348126C-0184-4C58-9436-43122D0EDF2A}" srcOrd="0" destOrd="0" parTransId="{2BB614FF-8141-41F1-A372-B0C028B38FFF}" sibTransId="{56F8BA6D-BCA7-4982-A90D-0626B65D9AA4}"/>
    <dgm:cxn modelId="{99FB706D-E8A8-4756-90A5-C8E3FBADEEEF}" type="presOf" srcId="{F348126C-0184-4C58-9436-43122D0EDF2A}" destId="{852FB94B-8E94-4DC9-8EC8-9E1D8596F95D}" srcOrd="1" destOrd="0" presId="urn:microsoft.com/office/officeart/2005/8/layout/hierarchy3"/>
    <dgm:cxn modelId="{A6843715-3EA4-4E4C-A303-DD14CCE515E1}" type="presOf" srcId="{11BCC261-F587-483A-9E48-3C03FB387270}" destId="{FD7D8D03-9C44-4290-B886-519B24CDD60F}" srcOrd="0" destOrd="0" presId="urn:microsoft.com/office/officeart/2005/8/layout/hierarchy3"/>
    <dgm:cxn modelId="{350CDF05-1CE6-4CA5-9EDC-B319CD079ACA}" type="presOf" srcId="{C361AEF7-C645-423B-A677-97EF4D891FA5}" destId="{827C4F22-060F-4F17-9574-E57E54905255}" srcOrd="0" destOrd="0" presId="urn:microsoft.com/office/officeart/2005/8/layout/hierarchy3"/>
    <dgm:cxn modelId="{9667A7B3-A2DE-46F6-BFA0-D85E3183DB22}" type="presOf" srcId="{F348126C-0184-4C58-9436-43122D0EDF2A}" destId="{C41E9F32-D1D9-4726-A6F6-2177106DEF49}" srcOrd="0" destOrd="0" presId="urn:microsoft.com/office/officeart/2005/8/layout/hierarchy3"/>
    <dgm:cxn modelId="{10D31271-2750-4AEA-90B4-8AF14FE21AB9}" srcId="{F348126C-0184-4C58-9436-43122D0EDF2A}" destId="{1F1880F7-039C-44B5-A9B1-2D99DBE7D4F5}" srcOrd="0" destOrd="0" parTransId="{F8FDF603-0F7E-40C4-A5EB-0622549B65DD}" sibTransId="{A95340BA-8349-4824-9671-57B8725B495E}"/>
    <dgm:cxn modelId="{34EED3EA-B5E4-42E1-804E-5378657908EB}" srcId="{F348126C-0184-4C58-9436-43122D0EDF2A}" destId="{C361AEF7-C645-423B-A677-97EF4D891FA5}" srcOrd="1" destOrd="0" parTransId="{77A1CCD7-12A9-4909-A812-BE2CD292815D}" sibTransId="{4CD22697-BD0D-4686-B8CE-D56AB5AD90E7}"/>
    <dgm:cxn modelId="{753C9FC4-F99E-4720-A5D7-C9A36E03B3C6}" type="presOf" srcId="{77A1CCD7-12A9-4909-A812-BE2CD292815D}" destId="{028F1EA2-0F30-4719-8393-D3D3A51344DF}" srcOrd="0" destOrd="0" presId="urn:microsoft.com/office/officeart/2005/8/layout/hierarchy3"/>
    <dgm:cxn modelId="{3575FF0B-9442-42F3-8D08-E73AA8D8950F}" type="presParOf" srcId="{FD7D8D03-9C44-4290-B886-519B24CDD60F}" destId="{C45C3F91-8954-4428-9057-0DD3A17D3D5E}" srcOrd="0" destOrd="0" presId="urn:microsoft.com/office/officeart/2005/8/layout/hierarchy3"/>
    <dgm:cxn modelId="{AA781618-C8BB-4683-A7B5-0193ADEE9973}" type="presParOf" srcId="{C45C3F91-8954-4428-9057-0DD3A17D3D5E}" destId="{9BD121B9-7CFC-426E-95D9-76431F3FA8E1}" srcOrd="0" destOrd="0" presId="urn:microsoft.com/office/officeart/2005/8/layout/hierarchy3"/>
    <dgm:cxn modelId="{D1041884-FD2A-4E0C-9B01-A64D8478D82D}" type="presParOf" srcId="{9BD121B9-7CFC-426E-95D9-76431F3FA8E1}" destId="{C41E9F32-D1D9-4726-A6F6-2177106DEF49}" srcOrd="0" destOrd="0" presId="urn:microsoft.com/office/officeart/2005/8/layout/hierarchy3"/>
    <dgm:cxn modelId="{88FE8D57-65E5-470B-95DF-D797658AF590}" type="presParOf" srcId="{9BD121B9-7CFC-426E-95D9-76431F3FA8E1}" destId="{852FB94B-8E94-4DC9-8EC8-9E1D8596F95D}" srcOrd="1" destOrd="0" presId="urn:microsoft.com/office/officeart/2005/8/layout/hierarchy3"/>
    <dgm:cxn modelId="{F1B1EF00-6976-40F7-A0C7-57775A08F260}" type="presParOf" srcId="{C45C3F91-8954-4428-9057-0DD3A17D3D5E}" destId="{97E04DEA-DB36-4331-BD8C-631D70A8194A}" srcOrd="1" destOrd="0" presId="urn:microsoft.com/office/officeart/2005/8/layout/hierarchy3"/>
    <dgm:cxn modelId="{E7554B62-2771-43A9-AE32-5E43B49D756F}" type="presParOf" srcId="{97E04DEA-DB36-4331-BD8C-631D70A8194A}" destId="{DE02E592-7A7E-42ED-9BBB-27F491223A41}" srcOrd="0" destOrd="0" presId="urn:microsoft.com/office/officeart/2005/8/layout/hierarchy3"/>
    <dgm:cxn modelId="{4AE74ED0-52AA-4001-B548-905F8F46940B}" type="presParOf" srcId="{97E04DEA-DB36-4331-BD8C-631D70A8194A}" destId="{3379D34A-7AF7-4C73-9801-F5EF84006AF6}" srcOrd="1" destOrd="0" presId="urn:microsoft.com/office/officeart/2005/8/layout/hierarchy3"/>
    <dgm:cxn modelId="{C5735928-1509-45C7-A3AC-24BD2BDFED93}" type="presParOf" srcId="{97E04DEA-DB36-4331-BD8C-631D70A8194A}" destId="{028F1EA2-0F30-4719-8393-D3D3A51344DF}" srcOrd="2" destOrd="0" presId="urn:microsoft.com/office/officeart/2005/8/layout/hierarchy3"/>
    <dgm:cxn modelId="{0521D9E3-D6A8-4510-8771-BAC99AB71CDF}" type="presParOf" srcId="{97E04DEA-DB36-4331-BD8C-631D70A8194A}" destId="{827C4F22-060F-4F17-9574-E57E5490525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1BCC261-F587-483A-9E48-3C03FB387270}" type="doc">
      <dgm:prSet loTypeId="urn:microsoft.com/office/officeart/2005/8/layout/hierarchy3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29397F0-D337-45F3-9BE9-330A72E9C43E}">
      <dgm:prSet phldrT="[Text]"/>
      <dgm:spPr/>
      <dgm:t>
        <a:bodyPr/>
        <a:lstStyle/>
        <a:p>
          <a:r>
            <a:rPr lang="x-none" b="1" dirty="0" smtClean="0"/>
            <a:t>الذات العليا</a:t>
          </a:r>
        </a:p>
      </dgm:t>
    </dgm:pt>
    <dgm:pt modelId="{3BDB038A-6AE2-41DE-BEAB-488398461E95}" type="parTrans" cxnId="{0448E923-63CB-4192-9E8E-2C57A1BB71D2}">
      <dgm:prSet/>
      <dgm:spPr/>
      <dgm:t>
        <a:bodyPr/>
        <a:lstStyle/>
        <a:p>
          <a:endParaRPr lang="en-US" b="1"/>
        </a:p>
      </dgm:t>
    </dgm:pt>
    <dgm:pt modelId="{9E603257-A973-4942-A1F7-B2024A6241AB}" type="sibTrans" cxnId="{0448E923-63CB-4192-9E8E-2C57A1BB71D2}">
      <dgm:prSet/>
      <dgm:spPr/>
      <dgm:t>
        <a:bodyPr/>
        <a:lstStyle/>
        <a:p>
          <a:endParaRPr lang="en-US" b="1"/>
        </a:p>
      </dgm:t>
    </dgm:pt>
    <dgm:pt modelId="{4270ED36-CE7D-46AF-8816-FF5C639DA87C}">
      <dgm:prSet phldrT="[Text]" custT="1"/>
      <dgm:spPr/>
      <dgm:t>
        <a:bodyPr/>
        <a:lstStyle/>
        <a:p>
          <a:r>
            <a:rPr lang="x-none" sz="2400" b="1" dirty="0" smtClean="0"/>
            <a:t>تعبير عن الضمير </a:t>
          </a:r>
          <a:endParaRPr lang="en-US" sz="2400" b="1" dirty="0"/>
        </a:p>
      </dgm:t>
    </dgm:pt>
    <dgm:pt modelId="{492161A5-77EF-4067-ABC4-EA5FEE408C13}" type="parTrans" cxnId="{B6D88981-9BDA-4CD9-BFC3-B7C4290D6A98}">
      <dgm:prSet/>
      <dgm:spPr/>
      <dgm:t>
        <a:bodyPr/>
        <a:lstStyle/>
        <a:p>
          <a:endParaRPr lang="en-US" b="1"/>
        </a:p>
      </dgm:t>
    </dgm:pt>
    <dgm:pt modelId="{52347E31-E18C-46A3-B319-219528AB7EF4}" type="sibTrans" cxnId="{B6D88981-9BDA-4CD9-BFC3-B7C4290D6A98}">
      <dgm:prSet/>
      <dgm:spPr/>
      <dgm:t>
        <a:bodyPr/>
        <a:lstStyle/>
        <a:p>
          <a:endParaRPr lang="en-US" b="1"/>
        </a:p>
      </dgm:t>
    </dgm:pt>
    <dgm:pt modelId="{D4F26470-F676-43D3-9E94-9D455A4C8F55}">
      <dgm:prSet phldrT="[Text]" custT="1"/>
      <dgm:spPr/>
      <dgm:t>
        <a:bodyPr/>
        <a:lstStyle/>
        <a:p>
          <a:r>
            <a:rPr lang="x-none" sz="2000" b="1" dirty="0" smtClean="0">
              <a:solidFill>
                <a:srgbClr val="7030A0"/>
              </a:solidFill>
            </a:rPr>
            <a:t>وظ</a:t>
          </a:r>
          <a:r>
            <a:rPr lang="ar-SA" sz="2000" b="1" dirty="0" err="1" smtClean="0">
              <a:solidFill>
                <a:srgbClr val="7030A0"/>
              </a:solidFill>
            </a:rPr>
            <a:t>ائفها</a:t>
          </a:r>
          <a:r>
            <a:rPr lang="ar-SA" sz="2000" b="1" dirty="0" smtClean="0">
              <a:solidFill>
                <a:srgbClr val="7030A0"/>
              </a:solidFill>
            </a:rPr>
            <a:t>:</a:t>
          </a:r>
          <a:endParaRPr lang="x-none" sz="2000" b="1" dirty="0" smtClean="0">
            <a:solidFill>
              <a:srgbClr val="7030A0"/>
            </a:solidFill>
          </a:endParaRPr>
        </a:p>
        <a:p>
          <a:r>
            <a:rPr lang="x-none" sz="2000" b="1" dirty="0" smtClean="0"/>
            <a:t>مقاومة الاغراء</a:t>
          </a:r>
        </a:p>
        <a:p>
          <a:r>
            <a:rPr lang="x-none" sz="2000" b="1" dirty="0" smtClean="0"/>
            <a:t>الشعور بالذنب</a:t>
          </a:r>
        </a:p>
      </dgm:t>
    </dgm:pt>
    <dgm:pt modelId="{9A6CF0EF-CD6D-4C48-8E89-E208C68CA377}" type="parTrans" cxnId="{3B1ADF47-7E1B-4D94-A7C5-12A5D7167340}">
      <dgm:prSet/>
      <dgm:spPr/>
      <dgm:t>
        <a:bodyPr/>
        <a:lstStyle/>
        <a:p>
          <a:endParaRPr lang="en-US" b="1"/>
        </a:p>
      </dgm:t>
    </dgm:pt>
    <dgm:pt modelId="{3F91ED34-1F0D-42AE-B759-80B727923803}" type="sibTrans" cxnId="{3B1ADF47-7E1B-4D94-A7C5-12A5D7167340}">
      <dgm:prSet/>
      <dgm:spPr/>
      <dgm:t>
        <a:bodyPr/>
        <a:lstStyle/>
        <a:p>
          <a:endParaRPr lang="en-US" b="1"/>
        </a:p>
      </dgm:t>
    </dgm:pt>
    <dgm:pt modelId="{0C95E221-4FFD-4A79-A915-6EBBD47F9B14}">
      <dgm:prSet custT="1"/>
      <dgm:spPr/>
      <dgm:t>
        <a:bodyPr/>
        <a:lstStyle/>
        <a:p>
          <a:r>
            <a:rPr lang="x-none" sz="2000" b="1" dirty="0" smtClean="0">
              <a:solidFill>
                <a:srgbClr val="7030A0"/>
              </a:solidFill>
            </a:rPr>
            <a:t>عوامل نمو الضمير </a:t>
          </a:r>
          <a:r>
            <a:rPr lang="ar-SA" sz="2000" b="1" dirty="0" smtClean="0">
              <a:solidFill>
                <a:srgbClr val="7030A0"/>
              </a:solidFill>
            </a:rPr>
            <a:t>:</a:t>
          </a:r>
          <a:endParaRPr lang="x-none" sz="2000" b="1" dirty="0" smtClean="0">
            <a:solidFill>
              <a:srgbClr val="7030A0"/>
            </a:solidFill>
          </a:endParaRPr>
        </a:p>
        <a:p>
          <a:r>
            <a:rPr lang="ar-SA" sz="2000" b="1" dirty="0" smtClean="0"/>
            <a:t>* </a:t>
          </a:r>
          <a:r>
            <a:rPr lang="x-none" sz="2000" b="1" dirty="0" smtClean="0"/>
            <a:t>معايير الثقافة الاجتماعية </a:t>
          </a:r>
        </a:p>
        <a:p>
          <a:r>
            <a:rPr lang="ar-SA" sz="2000" b="1" dirty="0" smtClean="0"/>
            <a:t>* </a:t>
          </a:r>
          <a:r>
            <a:rPr lang="x-none" sz="2000" b="1" dirty="0" smtClean="0"/>
            <a:t>النمو العقلي للطفل</a:t>
          </a:r>
        </a:p>
        <a:p>
          <a:r>
            <a:rPr lang="ar-SA" sz="2000" b="1" dirty="0" smtClean="0"/>
            <a:t>* </a:t>
          </a:r>
          <a:r>
            <a:rPr lang="x-none" sz="2000" b="1" dirty="0" smtClean="0"/>
            <a:t>علاقة الطفل بأبويه </a:t>
          </a:r>
          <a:endParaRPr lang="en-US" sz="2000" b="1" dirty="0"/>
        </a:p>
      </dgm:t>
    </dgm:pt>
    <dgm:pt modelId="{0978B000-C1F7-4AFD-BB22-4CB31F12758E}" type="parTrans" cxnId="{9323E439-193A-4B4D-BC3B-AD825C9C5767}">
      <dgm:prSet/>
      <dgm:spPr/>
      <dgm:t>
        <a:bodyPr/>
        <a:lstStyle/>
        <a:p>
          <a:endParaRPr lang="en-US" b="1"/>
        </a:p>
      </dgm:t>
    </dgm:pt>
    <dgm:pt modelId="{81687491-E012-47A5-974A-1729BAE98158}" type="sibTrans" cxnId="{9323E439-193A-4B4D-BC3B-AD825C9C5767}">
      <dgm:prSet/>
      <dgm:spPr/>
      <dgm:t>
        <a:bodyPr/>
        <a:lstStyle/>
        <a:p>
          <a:endParaRPr lang="en-US" b="1"/>
        </a:p>
      </dgm:t>
    </dgm:pt>
    <dgm:pt modelId="{946F571B-CB56-48C7-9E8A-FAB6EA2EBE08}">
      <dgm:prSet custT="1"/>
      <dgm:spPr/>
      <dgm:t>
        <a:bodyPr/>
        <a:lstStyle/>
        <a:p>
          <a:pPr rtl="1"/>
          <a:r>
            <a:rPr lang="ar-SA" sz="2000" b="1" dirty="0" smtClean="0"/>
            <a:t>وهي السلطة الضابطة العليا في الإنسان</a:t>
          </a:r>
          <a:endParaRPr lang="ar-SA" sz="2000" b="1" dirty="0"/>
        </a:p>
      </dgm:t>
    </dgm:pt>
    <dgm:pt modelId="{2843AE08-2A6D-4EF0-AE3A-7F16D7046D7C}" type="parTrans" cxnId="{5146AC5F-C56B-43E3-B242-0AF0A9741D40}">
      <dgm:prSet/>
      <dgm:spPr/>
      <dgm:t>
        <a:bodyPr/>
        <a:lstStyle/>
        <a:p>
          <a:pPr rtl="1"/>
          <a:endParaRPr lang="ar-SA"/>
        </a:p>
      </dgm:t>
    </dgm:pt>
    <dgm:pt modelId="{2A850185-9589-4B4D-AA75-8597E0329AD4}" type="sibTrans" cxnId="{5146AC5F-C56B-43E3-B242-0AF0A9741D40}">
      <dgm:prSet/>
      <dgm:spPr/>
      <dgm:t>
        <a:bodyPr/>
        <a:lstStyle/>
        <a:p>
          <a:pPr rtl="1"/>
          <a:endParaRPr lang="ar-SA"/>
        </a:p>
      </dgm:t>
    </dgm:pt>
    <dgm:pt modelId="{FD7D8D03-9C44-4290-B886-519B24CDD60F}" type="pres">
      <dgm:prSet presAssocID="{11BCC261-F587-483A-9E48-3C03FB3872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x-none"/>
        </a:p>
      </dgm:t>
    </dgm:pt>
    <dgm:pt modelId="{9685ED9A-9932-4E0D-A74B-4B7EB1CB7BD6}" type="pres">
      <dgm:prSet presAssocID="{929397F0-D337-45F3-9BE9-330A72E9C43E}" presName="root" presStyleCnt="0"/>
      <dgm:spPr/>
      <dgm:t>
        <a:bodyPr/>
        <a:lstStyle/>
        <a:p>
          <a:pPr rtl="1"/>
          <a:endParaRPr lang="ar-SA"/>
        </a:p>
      </dgm:t>
    </dgm:pt>
    <dgm:pt modelId="{87EDC08B-58A4-40CB-B846-E3EED0C14DE5}" type="pres">
      <dgm:prSet presAssocID="{929397F0-D337-45F3-9BE9-330A72E9C43E}" presName="rootComposite" presStyleCnt="0"/>
      <dgm:spPr/>
      <dgm:t>
        <a:bodyPr/>
        <a:lstStyle/>
        <a:p>
          <a:pPr rtl="1"/>
          <a:endParaRPr lang="ar-SA"/>
        </a:p>
      </dgm:t>
    </dgm:pt>
    <dgm:pt modelId="{FEE81A12-D829-4FD3-8262-61FD91719E41}" type="pres">
      <dgm:prSet presAssocID="{929397F0-D337-45F3-9BE9-330A72E9C43E}" presName="rootText" presStyleLbl="node1" presStyleIdx="0" presStyleCnt="1"/>
      <dgm:spPr/>
      <dgm:t>
        <a:bodyPr/>
        <a:lstStyle/>
        <a:p>
          <a:endParaRPr lang="en-US"/>
        </a:p>
      </dgm:t>
    </dgm:pt>
    <dgm:pt modelId="{59BC53AE-7882-4C7B-B765-5B23656D4CF6}" type="pres">
      <dgm:prSet presAssocID="{929397F0-D337-45F3-9BE9-330A72E9C43E}" presName="rootConnector" presStyleLbl="node1" presStyleIdx="0" presStyleCnt="1"/>
      <dgm:spPr/>
      <dgm:t>
        <a:bodyPr/>
        <a:lstStyle/>
        <a:p>
          <a:pPr rtl="1"/>
          <a:endParaRPr lang="x-none"/>
        </a:p>
      </dgm:t>
    </dgm:pt>
    <dgm:pt modelId="{57BAC976-FA4C-4C84-A1C0-F085B9A41ADF}" type="pres">
      <dgm:prSet presAssocID="{929397F0-D337-45F3-9BE9-330A72E9C43E}" presName="childShape" presStyleCnt="0"/>
      <dgm:spPr/>
      <dgm:t>
        <a:bodyPr/>
        <a:lstStyle/>
        <a:p>
          <a:pPr rtl="1"/>
          <a:endParaRPr lang="ar-SA"/>
        </a:p>
      </dgm:t>
    </dgm:pt>
    <dgm:pt modelId="{72DAB264-56A7-4616-AFF2-6280A62DD552}" type="pres">
      <dgm:prSet presAssocID="{492161A5-77EF-4067-ABC4-EA5FEE408C13}" presName="Name13" presStyleLbl="parChTrans1D2" presStyleIdx="0" presStyleCnt="4"/>
      <dgm:spPr/>
      <dgm:t>
        <a:bodyPr/>
        <a:lstStyle/>
        <a:p>
          <a:pPr rtl="1"/>
          <a:endParaRPr lang="x-none"/>
        </a:p>
      </dgm:t>
    </dgm:pt>
    <dgm:pt modelId="{FF02F34F-6257-4903-B125-CF2B7F59CB06}" type="pres">
      <dgm:prSet presAssocID="{4270ED36-CE7D-46AF-8816-FF5C639DA87C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F752AFEF-585D-4E3B-9E4D-75C06527C388}" type="pres">
      <dgm:prSet presAssocID="{9A6CF0EF-CD6D-4C48-8E89-E208C68CA377}" presName="Name13" presStyleLbl="parChTrans1D2" presStyleIdx="1" presStyleCnt="4"/>
      <dgm:spPr/>
      <dgm:t>
        <a:bodyPr/>
        <a:lstStyle/>
        <a:p>
          <a:pPr rtl="1"/>
          <a:endParaRPr lang="x-none"/>
        </a:p>
      </dgm:t>
    </dgm:pt>
    <dgm:pt modelId="{CD2194EF-B8CE-499D-98A6-B560BCAC3EC0}" type="pres">
      <dgm:prSet presAssocID="{D4F26470-F676-43D3-9E94-9D455A4C8F55}" presName="childText" presStyleLbl="bgAcc1" presStyleIdx="1" presStyleCnt="4" custScaleX="116047" custScaleY="1129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A3DCC9-799F-499A-863E-4EF313C1EB21}" type="pres">
      <dgm:prSet presAssocID="{2843AE08-2A6D-4EF0-AE3A-7F16D7046D7C}" presName="Name13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29A4AD33-6A11-4203-8DB0-81120C42FC64}" type="pres">
      <dgm:prSet presAssocID="{946F571B-CB56-48C7-9E8A-FAB6EA2EBE08}" presName="childText" presStyleLbl="bgAcc1" presStyleIdx="2" presStyleCnt="4" custScaleX="145577" custLinFactNeighborX="-9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D723D16-EA76-4C2A-8BEC-298AFA936275}" type="pres">
      <dgm:prSet presAssocID="{0978B000-C1F7-4AFD-BB22-4CB31F12758E}" presName="Name13" presStyleLbl="parChTrans1D2" presStyleIdx="3" presStyleCnt="4"/>
      <dgm:spPr/>
      <dgm:t>
        <a:bodyPr/>
        <a:lstStyle/>
        <a:p>
          <a:pPr rtl="1"/>
          <a:endParaRPr lang="x-none"/>
        </a:p>
      </dgm:t>
    </dgm:pt>
    <dgm:pt modelId="{E7969176-5483-44F9-AC33-9307A0BFA741}" type="pres">
      <dgm:prSet presAssocID="{0C95E221-4FFD-4A79-A915-6EBBD47F9B14}" presName="childText" presStyleLbl="bgAcc1" presStyleIdx="3" presStyleCnt="4" custScaleX="198566" custScaleY="162821" custLinFactNeighborX="2146" custLinFactNeighborY="-33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5FB650-69F6-41DA-B422-563AF3A1DB91}" type="presOf" srcId="{11BCC261-F587-483A-9E48-3C03FB387270}" destId="{FD7D8D03-9C44-4290-B886-519B24CDD60F}" srcOrd="0" destOrd="0" presId="urn:microsoft.com/office/officeart/2005/8/layout/hierarchy3"/>
    <dgm:cxn modelId="{F7454E67-F860-45D6-B3DB-D37AA8AE9E66}" type="presOf" srcId="{946F571B-CB56-48C7-9E8A-FAB6EA2EBE08}" destId="{29A4AD33-6A11-4203-8DB0-81120C42FC64}" srcOrd="0" destOrd="0" presId="urn:microsoft.com/office/officeart/2005/8/layout/hierarchy3"/>
    <dgm:cxn modelId="{105BD8A5-2780-44CB-91C5-E1ADD9620A64}" type="presOf" srcId="{0978B000-C1F7-4AFD-BB22-4CB31F12758E}" destId="{ED723D16-EA76-4C2A-8BEC-298AFA936275}" srcOrd="0" destOrd="0" presId="urn:microsoft.com/office/officeart/2005/8/layout/hierarchy3"/>
    <dgm:cxn modelId="{F93E4DED-E1E7-4068-9470-3B2CDAA756E9}" type="presOf" srcId="{0C95E221-4FFD-4A79-A915-6EBBD47F9B14}" destId="{E7969176-5483-44F9-AC33-9307A0BFA741}" srcOrd="0" destOrd="0" presId="urn:microsoft.com/office/officeart/2005/8/layout/hierarchy3"/>
    <dgm:cxn modelId="{BCDBFB4B-C63D-421E-BB9E-89F75C3A69E4}" type="presOf" srcId="{492161A5-77EF-4067-ABC4-EA5FEE408C13}" destId="{72DAB264-56A7-4616-AFF2-6280A62DD552}" srcOrd="0" destOrd="0" presId="urn:microsoft.com/office/officeart/2005/8/layout/hierarchy3"/>
    <dgm:cxn modelId="{50D18384-4DE6-40B5-BE4A-FCC8BC815605}" type="presOf" srcId="{4270ED36-CE7D-46AF-8816-FF5C639DA87C}" destId="{FF02F34F-6257-4903-B125-CF2B7F59CB06}" srcOrd="0" destOrd="0" presId="urn:microsoft.com/office/officeart/2005/8/layout/hierarchy3"/>
    <dgm:cxn modelId="{9323E439-193A-4B4D-BC3B-AD825C9C5767}" srcId="{929397F0-D337-45F3-9BE9-330A72E9C43E}" destId="{0C95E221-4FFD-4A79-A915-6EBBD47F9B14}" srcOrd="3" destOrd="0" parTransId="{0978B000-C1F7-4AFD-BB22-4CB31F12758E}" sibTransId="{81687491-E012-47A5-974A-1729BAE98158}"/>
    <dgm:cxn modelId="{4391C624-8375-4348-95BE-823F5D55EF33}" type="presOf" srcId="{929397F0-D337-45F3-9BE9-330A72E9C43E}" destId="{FEE81A12-D829-4FD3-8262-61FD91719E41}" srcOrd="0" destOrd="0" presId="urn:microsoft.com/office/officeart/2005/8/layout/hierarchy3"/>
    <dgm:cxn modelId="{5146AC5F-C56B-43E3-B242-0AF0A9741D40}" srcId="{929397F0-D337-45F3-9BE9-330A72E9C43E}" destId="{946F571B-CB56-48C7-9E8A-FAB6EA2EBE08}" srcOrd="2" destOrd="0" parTransId="{2843AE08-2A6D-4EF0-AE3A-7F16D7046D7C}" sibTransId="{2A850185-9589-4B4D-AA75-8597E0329AD4}"/>
    <dgm:cxn modelId="{3B1ADF47-7E1B-4D94-A7C5-12A5D7167340}" srcId="{929397F0-D337-45F3-9BE9-330A72E9C43E}" destId="{D4F26470-F676-43D3-9E94-9D455A4C8F55}" srcOrd="1" destOrd="0" parTransId="{9A6CF0EF-CD6D-4C48-8E89-E208C68CA377}" sibTransId="{3F91ED34-1F0D-42AE-B759-80B727923803}"/>
    <dgm:cxn modelId="{D805BE0E-B11D-4FA4-B92F-176AFCB37874}" type="presOf" srcId="{9A6CF0EF-CD6D-4C48-8E89-E208C68CA377}" destId="{F752AFEF-585D-4E3B-9E4D-75C06527C388}" srcOrd="0" destOrd="0" presId="urn:microsoft.com/office/officeart/2005/8/layout/hierarchy3"/>
    <dgm:cxn modelId="{214D7508-ADDE-43AC-AC38-B25D811FE265}" type="presOf" srcId="{D4F26470-F676-43D3-9E94-9D455A4C8F55}" destId="{CD2194EF-B8CE-499D-98A6-B560BCAC3EC0}" srcOrd="0" destOrd="0" presId="urn:microsoft.com/office/officeart/2005/8/layout/hierarchy3"/>
    <dgm:cxn modelId="{97377B6B-9657-4CB7-B84D-7F3D89C1DD45}" type="presOf" srcId="{929397F0-D337-45F3-9BE9-330A72E9C43E}" destId="{59BC53AE-7882-4C7B-B765-5B23656D4CF6}" srcOrd="1" destOrd="0" presId="urn:microsoft.com/office/officeart/2005/8/layout/hierarchy3"/>
    <dgm:cxn modelId="{9C1B0ACF-2D88-4287-BE9A-B591CB88EA88}" type="presOf" srcId="{2843AE08-2A6D-4EF0-AE3A-7F16D7046D7C}" destId="{04A3DCC9-799F-499A-863E-4EF313C1EB21}" srcOrd="0" destOrd="0" presId="urn:microsoft.com/office/officeart/2005/8/layout/hierarchy3"/>
    <dgm:cxn modelId="{B6D88981-9BDA-4CD9-BFC3-B7C4290D6A98}" srcId="{929397F0-D337-45F3-9BE9-330A72E9C43E}" destId="{4270ED36-CE7D-46AF-8816-FF5C639DA87C}" srcOrd="0" destOrd="0" parTransId="{492161A5-77EF-4067-ABC4-EA5FEE408C13}" sibTransId="{52347E31-E18C-46A3-B319-219528AB7EF4}"/>
    <dgm:cxn modelId="{0448E923-63CB-4192-9E8E-2C57A1BB71D2}" srcId="{11BCC261-F587-483A-9E48-3C03FB387270}" destId="{929397F0-D337-45F3-9BE9-330A72E9C43E}" srcOrd="0" destOrd="0" parTransId="{3BDB038A-6AE2-41DE-BEAB-488398461E95}" sibTransId="{9E603257-A973-4942-A1F7-B2024A6241AB}"/>
    <dgm:cxn modelId="{04841AF3-F723-4793-95CB-3DEFCB08C17C}" type="presParOf" srcId="{FD7D8D03-9C44-4290-B886-519B24CDD60F}" destId="{9685ED9A-9932-4E0D-A74B-4B7EB1CB7BD6}" srcOrd="0" destOrd="0" presId="urn:microsoft.com/office/officeart/2005/8/layout/hierarchy3"/>
    <dgm:cxn modelId="{8D48809D-31ED-4A9D-8BE4-071DB6D4A789}" type="presParOf" srcId="{9685ED9A-9932-4E0D-A74B-4B7EB1CB7BD6}" destId="{87EDC08B-58A4-40CB-B846-E3EED0C14DE5}" srcOrd="0" destOrd="0" presId="urn:microsoft.com/office/officeart/2005/8/layout/hierarchy3"/>
    <dgm:cxn modelId="{158E0277-625C-4973-B2CB-CDFC0EE06C27}" type="presParOf" srcId="{87EDC08B-58A4-40CB-B846-E3EED0C14DE5}" destId="{FEE81A12-D829-4FD3-8262-61FD91719E41}" srcOrd="0" destOrd="0" presId="urn:microsoft.com/office/officeart/2005/8/layout/hierarchy3"/>
    <dgm:cxn modelId="{8B31686F-86B6-44DC-9251-84EC609BE396}" type="presParOf" srcId="{87EDC08B-58A4-40CB-B846-E3EED0C14DE5}" destId="{59BC53AE-7882-4C7B-B765-5B23656D4CF6}" srcOrd="1" destOrd="0" presId="urn:microsoft.com/office/officeart/2005/8/layout/hierarchy3"/>
    <dgm:cxn modelId="{9A528D0E-1D2F-4A12-ACB9-AD3C8D2F4F66}" type="presParOf" srcId="{9685ED9A-9932-4E0D-A74B-4B7EB1CB7BD6}" destId="{57BAC976-FA4C-4C84-A1C0-F085B9A41ADF}" srcOrd="1" destOrd="0" presId="urn:microsoft.com/office/officeart/2005/8/layout/hierarchy3"/>
    <dgm:cxn modelId="{243FF178-BA5E-4A88-A582-C6B0FC784230}" type="presParOf" srcId="{57BAC976-FA4C-4C84-A1C0-F085B9A41ADF}" destId="{72DAB264-56A7-4616-AFF2-6280A62DD552}" srcOrd="0" destOrd="0" presId="urn:microsoft.com/office/officeart/2005/8/layout/hierarchy3"/>
    <dgm:cxn modelId="{2797B205-9B58-4915-A1DC-7500DB5FAC55}" type="presParOf" srcId="{57BAC976-FA4C-4C84-A1C0-F085B9A41ADF}" destId="{FF02F34F-6257-4903-B125-CF2B7F59CB06}" srcOrd="1" destOrd="0" presId="urn:microsoft.com/office/officeart/2005/8/layout/hierarchy3"/>
    <dgm:cxn modelId="{3D80E874-6C6F-4692-89F6-5E8CF9AF6E94}" type="presParOf" srcId="{57BAC976-FA4C-4C84-A1C0-F085B9A41ADF}" destId="{F752AFEF-585D-4E3B-9E4D-75C06527C388}" srcOrd="2" destOrd="0" presId="urn:microsoft.com/office/officeart/2005/8/layout/hierarchy3"/>
    <dgm:cxn modelId="{993919DB-73DC-49C1-AD68-E70548D82BD9}" type="presParOf" srcId="{57BAC976-FA4C-4C84-A1C0-F085B9A41ADF}" destId="{CD2194EF-B8CE-499D-98A6-B560BCAC3EC0}" srcOrd="3" destOrd="0" presId="urn:microsoft.com/office/officeart/2005/8/layout/hierarchy3"/>
    <dgm:cxn modelId="{54493C4F-4B0B-4AEA-97C7-D5F4F18E83AD}" type="presParOf" srcId="{57BAC976-FA4C-4C84-A1C0-F085B9A41ADF}" destId="{04A3DCC9-799F-499A-863E-4EF313C1EB21}" srcOrd="4" destOrd="0" presId="urn:microsoft.com/office/officeart/2005/8/layout/hierarchy3"/>
    <dgm:cxn modelId="{C3D9AE14-9480-4F60-93FF-80428F4C8BC8}" type="presParOf" srcId="{57BAC976-FA4C-4C84-A1C0-F085B9A41ADF}" destId="{29A4AD33-6A11-4203-8DB0-81120C42FC64}" srcOrd="5" destOrd="0" presId="urn:microsoft.com/office/officeart/2005/8/layout/hierarchy3"/>
    <dgm:cxn modelId="{250DD79A-15D0-489E-9122-E6FAF8A9E4C1}" type="presParOf" srcId="{57BAC976-FA4C-4C84-A1C0-F085B9A41ADF}" destId="{ED723D16-EA76-4C2A-8BEC-298AFA936275}" srcOrd="6" destOrd="0" presId="urn:microsoft.com/office/officeart/2005/8/layout/hierarchy3"/>
    <dgm:cxn modelId="{E7F590CD-44EC-44ED-916B-3267A1A1BCB2}" type="presParOf" srcId="{57BAC976-FA4C-4C84-A1C0-F085B9A41ADF}" destId="{E7969176-5483-44F9-AC33-9307A0BFA741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BCC261-F587-483A-9E48-3C03FB387270}" type="doc">
      <dgm:prSet loTypeId="urn:microsoft.com/office/officeart/2005/8/layout/hierarchy3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F91001F-8F44-44D0-B7D6-9FDAC6BFDADB}">
      <dgm:prSet phldrT="[Text]"/>
      <dgm:spPr/>
      <dgm:t>
        <a:bodyPr/>
        <a:lstStyle/>
        <a:p>
          <a:r>
            <a:rPr lang="x-none" b="1" dirty="0" smtClean="0"/>
            <a:t>مثاليات الذات</a:t>
          </a:r>
          <a:endParaRPr lang="en-US" b="1" dirty="0"/>
        </a:p>
      </dgm:t>
    </dgm:pt>
    <dgm:pt modelId="{224144C6-2CFD-414D-A04A-F910BDFA322B}" type="parTrans" cxnId="{EB29587C-AA64-4E0B-A34D-B5DC2A67D72C}">
      <dgm:prSet/>
      <dgm:spPr/>
      <dgm:t>
        <a:bodyPr/>
        <a:lstStyle/>
        <a:p>
          <a:endParaRPr lang="en-US" b="1"/>
        </a:p>
      </dgm:t>
    </dgm:pt>
    <dgm:pt modelId="{16A78828-082E-4184-9897-57692E0FEFCD}" type="sibTrans" cxnId="{EB29587C-AA64-4E0B-A34D-B5DC2A67D72C}">
      <dgm:prSet/>
      <dgm:spPr/>
      <dgm:t>
        <a:bodyPr/>
        <a:lstStyle/>
        <a:p>
          <a:endParaRPr lang="en-US" b="1"/>
        </a:p>
      </dgm:t>
    </dgm:pt>
    <dgm:pt modelId="{F325B44D-3CE5-453E-B36D-AE8F0C3790E2}">
      <dgm:prSet phldrT="[Text]"/>
      <dgm:spPr/>
      <dgm:t>
        <a:bodyPr/>
        <a:lstStyle/>
        <a:p>
          <a:r>
            <a:rPr lang="x-none" b="1" dirty="0" smtClean="0"/>
            <a:t>فكرة الفرد عن نفسه في صورتها المثالية </a:t>
          </a:r>
          <a:endParaRPr lang="en-US" b="1" dirty="0"/>
        </a:p>
      </dgm:t>
    </dgm:pt>
    <dgm:pt modelId="{73B34D4A-450E-4CE1-A986-CDA167BE0546}" type="parTrans" cxnId="{236B653C-404B-4842-B1E0-AD5FA85752F6}">
      <dgm:prSet/>
      <dgm:spPr/>
      <dgm:t>
        <a:bodyPr/>
        <a:lstStyle/>
        <a:p>
          <a:endParaRPr lang="en-US" b="1"/>
        </a:p>
      </dgm:t>
    </dgm:pt>
    <dgm:pt modelId="{6ED1A405-FABE-4543-BEB0-5D7D8D1CA459}" type="sibTrans" cxnId="{236B653C-404B-4842-B1E0-AD5FA85752F6}">
      <dgm:prSet/>
      <dgm:spPr/>
      <dgm:t>
        <a:bodyPr/>
        <a:lstStyle/>
        <a:p>
          <a:endParaRPr lang="en-US" b="1"/>
        </a:p>
      </dgm:t>
    </dgm:pt>
    <dgm:pt modelId="{2B9015DB-23CB-41B5-A808-40558DC0B85F}">
      <dgm:prSet/>
      <dgm:spPr/>
      <dgm:t>
        <a:bodyPr/>
        <a:lstStyle/>
        <a:p>
          <a:pPr rtl="1"/>
          <a:r>
            <a:rPr lang="ar-SA" b="1" dirty="0" smtClean="0"/>
            <a:t>قد تقترب مثاليات الذات من الواقع فيصبح الفرد عادياً </a:t>
          </a:r>
          <a:endParaRPr lang="ar-SA" b="1" dirty="0"/>
        </a:p>
      </dgm:t>
    </dgm:pt>
    <dgm:pt modelId="{8A740E2B-1295-4EA6-A38D-1FB48FE29A01}" type="parTrans" cxnId="{F62C1230-7A96-41F6-B196-64AF9EA108A5}">
      <dgm:prSet/>
      <dgm:spPr/>
      <dgm:t>
        <a:bodyPr/>
        <a:lstStyle/>
        <a:p>
          <a:pPr rtl="1"/>
          <a:endParaRPr lang="ar-SA"/>
        </a:p>
      </dgm:t>
    </dgm:pt>
    <dgm:pt modelId="{ADB0CFB7-4B9F-4BC7-A0D4-C4423293E2D0}" type="sibTrans" cxnId="{F62C1230-7A96-41F6-B196-64AF9EA108A5}">
      <dgm:prSet/>
      <dgm:spPr/>
      <dgm:t>
        <a:bodyPr/>
        <a:lstStyle/>
        <a:p>
          <a:pPr rtl="1"/>
          <a:endParaRPr lang="ar-SA"/>
        </a:p>
      </dgm:t>
    </dgm:pt>
    <dgm:pt modelId="{B86632A9-288F-4377-AFF7-EAF6783C4AF2}">
      <dgm:prSet/>
      <dgm:spPr/>
      <dgm:t>
        <a:bodyPr/>
        <a:lstStyle/>
        <a:p>
          <a:pPr rtl="1"/>
          <a:r>
            <a:rPr lang="ar-SA" b="1" dirty="0" smtClean="0"/>
            <a:t>قد تغرق مثاليات الذات في التسامي فتصبح بعيدة المنال وغير واقعية </a:t>
          </a:r>
          <a:endParaRPr lang="ar-SA" b="1" dirty="0"/>
        </a:p>
      </dgm:t>
    </dgm:pt>
    <dgm:pt modelId="{0181AE6E-263A-47FA-9E36-63B2E6B9F1B8}" type="parTrans" cxnId="{ED2D761B-610F-4E26-9838-72C91E1289D3}">
      <dgm:prSet/>
      <dgm:spPr/>
      <dgm:t>
        <a:bodyPr/>
        <a:lstStyle/>
        <a:p>
          <a:pPr rtl="1"/>
          <a:endParaRPr lang="ar-SA"/>
        </a:p>
      </dgm:t>
    </dgm:pt>
    <dgm:pt modelId="{E0EF0A1A-455F-4399-97F4-1DAA34529039}" type="sibTrans" cxnId="{ED2D761B-610F-4E26-9838-72C91E1289D3}">
      <dgm:prSet/>
      <dgm:spPr/>
      <dgm:t>
        <a:bodyPr/>
        <a:lstStyle/>
        <a:p>
          <a:pPr rtl="1"/>
          <a:endParaRPr lang="ar-SA"/>
        </a:p>
      </dgm:t>
    </dgm:pt>
    <dgm:pt modelId="{FD7D8D03-9C44-4290-B886-519B24CDD60F}" type="pres">
      <dgm:prSet presAssocID="{11BCC261-F587-483A-9E48-3C03FB3872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x-none"/>
        </a:p>
      </dgm:t>
    </dgm:pt>
    <dgm:pt modelId="{0BACBECE-B978-4F5B-A2E0-B26F4F690BD7}" type="pres">
      <dgm:prSet presAssocID="{1F91001F-8F44-44D0-B7D6-9FDAC6BFDADB}" presName="root" presStyleCnt="0"/>
      <dgm:spPr/>
      <dgm:t>
        <a:bodyPr/>
        <a:lstStyle/>
        <a:p>
          <a:pPr rtl="1"/>
          <a:endParaRPr lang="ar-SA"/>
        </a:p>
      </dgm:t>
    </dgm:pt>
    <dgm:pt modelId="{E4D87DDE-D7C2-4429-815F-41E89FF36B88}" type="pres">
      <dgm:prSet presAssocID="{1F91001F-8F44-44D0-B7D6-9FDAC6BFDADB}" presName="rootComposite" presStyleCnt="0"/>
      <dgm:spPr/>
      <dgm:t>
        <a:bodyPr/>
        <a:lstStyle/>
        <a:p>
          <a:pPr rtl="1"/>
          <a:endParaRPr lang="ar-SA"/>
        </a:p>
      </dgm:t>
    </dgm:pt>
    <dgm:pt modelId="{27BC7945-E688-4C71-B183-9FD233506F8D}" type="pres">
      <dgm:prSet presAssocID="{1F91001F-8F44-44D0-B7D6-9FDAC6BFDADB}" presName="rootText" presStyleLbl="node1" presStyleIdx="0" presStyleCnt="1"/>
      <dgm:spPr/>
      <dgm:t>
        <a:bodyPr/>
        <a:lstStyle/>
        <a:p>
          <a:pPr rtl="1"/>
          <a:endParaRPr lang="x-none"/>
        </a:p>
      </dgm:t>
    </dgm:pt>
    <dgm:pt modelId="{1E4C4F0C-5D2B-4CFB-AE35-88A27DE515CD}" type="pres">
      <dgm:prSet presAssocID="{1F91001F-8F44-44D0-B7D6-9FDAC6BFDADB}" presName="rootConnector" presStyleLbl="node1" presStyleIdx="0" presStyleCnt="1"/>
      <dgm:spPr/>
      <dgm:t>
        <a:bodyPr/>
        <a:lstStyle/>
        <a:p>
          <a:pPr rtl="1"/>
          <a:endParaRPr lang="x-none"/>
        </a:p>
      </dgm:t>
    </dgm:pt>
    <dgm:pt modelId="{497F1904-CF48-487A-A93D-273742435E67}" type="pres">
      <dgm:prSet presAssocID="{1F91001F-8F44-44D0-B7D6-9FDAC6BFDADB}" presName="childShape" presStyleCnt="0"/>
      <dgm:spPr/>
      <dgm:t>
        <a:bodyPr/>
        <a:lstStyle/>
        <a:p>
          <a:pPr rtl="1"/>
          <a:endParaRPr lang="ar-SA"/>
        </a:p>
      </dgm:t>
    </dgm:pt>
    <dgm:pt modelId="{E2951494-D6D4-4610-9748-28EFD9B53FFD}" type="pres">
      <dgm:prSet presAssocID="{73B34D4A-450E-4CE1-A986-CDA167BE0546}" presName="Name13" presStyleLbl="parChTrans1D2" presStyleIdx="0" presStyleCnt="3"/>
      <dgm:spPr/>
      <dgm:t>
        <a:bodyPr/>
        <a:lstStyle/>
        <a:p>
          <a:pPr rtl="1"/>
          <a:endParaRPr lang="x-none"/>
        </a:p>
      </dgm:t>
    </dgm:pt>
    <dgm:pt modelId="{CEE8EEDF-4152-431A-8633-53D411E17206}" type="pres">
      <dgm:prSet presAssocID="{F325B44D-3CE5-453E-B36D-AE8F0C3790E2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x-none"/>
        </a:p>
      </dgm:t>
    </dgm:pt>
    <dgm:pt modelId="{921F72FD-E4AD-454D-824F-CE0012796B90}" type="pres">
      <dgm:prSet presAssocID="{8A740E2B-1295-4EA6-A38D-1FB48FE29A01}" presName="Name13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6196DF3A-4896-4A7E-9FB5-BB85CBB554C6}" type="pres">
      <dgm:prSet presAssocID="{2B9015DB-23CB-41B5-A808-40558DC0B85F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1AC0B9A-F4DB-42A7-B3AB-56D6CA935277}" type="pres">
      <dgm:prSet presAssocID="{0181AE6E-263A-47FA-9E36-63B2E6B9F1B8}" presName="Name13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2ACEC7B-40C1-4BB2-96F8-79E4358CAD4A}" type="pres">
      <dgm:prSet presAssocID="{B86632A9-288F-4377-AFF7-EAF6783C4AF2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002DD5E-0972-46D9-95D3-A6F6DEA50A38}" type="presOf" srcId="{2B9015DB-23CB-41B5-A808-40558DC0B85F}" destId="{6196DF3A-4896-4A7E-9FB5-BB85CBB554C6}" srcOrd="0" destOrd="0" presId="urn:microsoft.com/office/officeart/2005/8/layout/hierarchy3"/>
    <dgm:cxn modelId="{EDA5921C-5BEA-4C8B-B785-D3D42A6B55D3}" type="presOf" srcId="{8A740E2B-1295-4EA6-A38D-1FB48FE29A01}" destId="{921F72FD-E4AD-454D-824F-CE0012796B90}" srcOrd="0" destOrd="0" presId="urn:microsoft.com/office/officeart/2005/8/layout/hierarchy3"/>
    <dgm:cxn modelId="{236B653C-404B-4842-B1E0-AD5FA85752F6}" srcId="{1F91001F-8F44-44D0-B7D6-9FDAC6BFDADB}" destId="{F325B44D-3CE5-453E-B36D-AE8F0C3790E2}" srcOrd="0" destOrd="0" parTransId="{73B34D4A-450E-4CE1-A986-CDA167BE0546}" sibTransId="{6ED1A405-FABE-4543-BEB0-5D7D8D1CA459}"/>
    <dgm:cxn modelId="{2F588803-87A0-462B-9E50-D54B050B1ED1}" type="presOf" srcId="{1F91001F-8F44-44D0-B7D6-9FDAC6BFDADB}" destId="{27BC7945-E688-4C71-B183-9FD233506F8D}" srcOrd="0" destOrd="0" presId="urn:microsoft.com/office/officeart/2005/8/layout/hierarchy3"/>
    <dgm:cxn modelId="{ED2D761B-610F-4E26-9838-72C91E1289D3}" srcId="{1F91001F-8F44-44D0-B7D6-9FDAC6BFDADB}" destId="{B86632A9-288F-4377-AFF7-EAF6783C4AF2}" srcOrd="2" destOrd="0" parTransId="{0181AE6E-263A-47FA-9E36-63B2E6B9F1B8}" sibTransId="{E0EF0A1A-455F-4399-97F4-1DAA34529039}"/>
    <dgm:cxn modelId="{C80EB647-5D7E-400C-864A-4150123212F8}" type="presOf" srcId="{B86632A9-288F-4377-AFF7-EAF6783C4AF2}" destId="{12ACEC7B-40C1-4BB2-96F8-79E4358CAD4A}" srcOrd="0" destOrd="0" presId="urn:microsoft.com/office/officeart/2005/8/layout/hierarchy3"/>
    <dgm:cxn modelId="{7439D5ED-A878-49C1-BC46-4D3200C635D3}" type="presOf" srcId="{0181AE6E-263A-47FA-9E36-63B2E6B9F1B8}" destId="{91AC0B9A-F4DB-42A7-B3AB-56D6CA935277}" srcOrd="0" destOrd="0" presId="urn:microsoft.com/office/officeart/2005/8/layout/hierarchy3"/>
    <dgm:cxn modelId="{9E59D037-AFF6-417D-9ACE-282232D3FD43}" type="presOf" srcId="{1F91001F-8F44-44D0-B7D6-9FDAC6BFDADB}" destId="{1E4C4F0C-5D2B-4CFB-AE35-88A27DE515CD}" srcOrd="1" destOrd="0" presId="urn:microsoft.com/office/officeart/2005/8/layout/hierarchy3"/>
    <dgm:cxn modelId="{F62C1230-7A96-41F6-B196-64AF9EA108A5}" srcId="{1F91001F-8F44-44D0-B7D6-9FDAC6BFDADB}" destId="{2B9015DB-23CB-41B5-A808-40558DC0B85F}" srcOrd="1" destOrd="0" parTransId="{8A740E2B-1295-4EA6-A38D-1FB48FE29A01}" sibTransId="{ADB0CFB7-4B9F-4BC7-A0D4-C4423293E2D0}"/>
    <dgm:cxn modelId="{3CD06C41-1890-4122-B0FF-61DE0DDAAE1A}" type="presOf" srcId="{73B34D4A-450E-4CE1-A986-CDA167BE0546}" destId="{E2951494-D6D4-4610-9748-28EFD9B53FFD}" srcOrd="0" destOrd="0" presId="urn:microsoft.com/office/officeart/2005/8/layout/hierarchy3"/>
    <dgm:cxn modelId="{EB29587C-AA64-4E0B-A34D-B5DC2A67D72C}" srcId="{11BCC261-F587-483A-9E48-3C03FB387270}" destId="{1F91001F-8F44-44D0-B7D6-9FDAC6BFDADB}" srcOrd="0" destOrd="0" parTransId="{224144C6-2CFD-414D-A04A-F910BDFA322B}" sibTransId="{16A78828-082E-4184-9897-57692E0FEFCD}"/>
    <dgm:cxn modelId="{FEE20510-A858-48B4-BDEA-065D81E85DB8}" type="presOf" srcId="{F325B44D-3CE5-453E-B36D-AE8F0C3790E2}" destId="{CEE8EEDF-4152-431A-8633-53D411E17206}" srcOrd="0" destOrd="0" presId="urn:microsoft.com/office/officeart/2005/8/layout/hierarchy3"/>
    <dgm:cxn modelId="{0F50F16C-1652-46F2-9C4D-DE92F4017A1F}" type="presOf" srcId="{11BCC261-F587-483A-9E48-3C03FB387270}" destId="{FD7D8D03-9C44-4290-B886-519B24CDD60F}" srcOrd="0" destOrd="0" presId="urn:microsoft.com/office/officeart/2005/8/layout/hierarchy3"/>
    <dgm:cxn modelId="{889E4C5D-3F1D-47C0-A371-168E8E05DD5A}" type="presParOf" srcId="{FD7D8D03-9C44-4290-B886-519B24CDD60F}" destId="{0BACBECE-B978-4F5B-A2E0-B26F4F690BD7}" srcOrd="0" destOrd="0" presId="urn:microsoft.com/office/officeart/2005/8/layout/hierarchy3"/>
    <dgm:cxn modelId="{79EB2861-F35C-4F68-AD4F-02A1BE589723}" type="presParOf" srcId="{0BACBECE-B978-4F5B-A2E0-B26F4F690BD7}" destId="{E4D87DDE-D7C2-4429-815F-41E89FF36B88}" srcOrd="0" destOrd="0" presId="urn:microsoft.com/office/officeart/2005/8/layout/hierarchy3"/>
    <dgm:cxn modelId="{9B38938F-1E92-42FC-94DF-AB5D5D89B4A4}" type="presParOf" srcId="{E4D87DDE-D7C2-4429-815F-41E89FF36B88}" destId="{27BC7945-E688-4C71-B183-9FD233506F8D}" srcOrd="0" destOrd="0" presId="urn:microsoft.com/office/officeart/2005/8/layout/hierarchy3"/>
    <dgm:cxn modelId="{92669F88-A249-4E17-890B-38DAC31884D4}" type="presParOf" srcId="{E4D87DDE-D7C2-4429-815F-41E89FF36B88}" destId="{1E4C4F0C-5D2B-4CFB-AE35-88A27DE515CD}" srcOrd="1" destOrd="0" presId="urn:microsoft.com/office/officeart/2005/8/layout/hierarchy3"/>
    <dgm:cxn modelId="{C21207BC-3DF6-4458-AF63-1958AF11E7A4}" type="presParOf" srcId="{0BACBECE-B978-4F5B-A2E0-B26F4F690BD7}" destId="{497F1904-CF48-487A-A93D-273742435E67}" srcOrd="1" destOrd="0" presId="urn:microsoft.com/office/officeart/2005/8/layout/hierarchy3"/>
    <dgm:cxn modelId="{3B763E2F-395D-4753-A3F0-4954C92925B6}" type="presParOf" srcId="{497F1904-CF48-487A-A93D-273742435E67}" destId="{E2951494-D6D4-4610-9748-28EFD9B53FFD}" srcOrd="0" destOrd="0" presId="urn:microsoft.com/office/officeart/2005/8/layout/hierarchy3"/>
    <dgm:cxn modelId="{81C06FCA-C395-4864-9DEE-0FF023AA99A0}" type="presParOf" srcId="{497F1904-CF48-487A-A93D-273742435E67}" destId="{CEE8EEDF-4152-431A-8633-53D411E17206}" srcOrd="1" destOrd="0" presId="urn:microsoft.com/office/officeart/2005/8/layout/hierarchy3"/>
    <dgm:cxn modelId="{7EA61356-8CB3-4C36-9E70-552C7712A81B}" type="presParOf" srcId="{497F1904-CF48-487A-A93D-273742435E67}" destId="{921F72FD-E4AD-454D-824F-CE0012796B90}" srcOrd="2" destOrd="0" presId="urn:microsoft.com/office/officeart/2005/8/layout/hierarchy3"/>
    <dgm:cxn modelId="{066C4977-C709-42FB-9632-7F2532FA9746}" type="presParOf" srcId="{497F1904-CF48-487A-A93D-273742435E67}" destId="{6196DF3A-4896-4A7E-9FB5-BB85CBB554C6}" srcOrd="3" destOrd="0" presId="urn:microsoft.com/office/officeart/2005/8/layout/hierarchy3"/>
    <dgm:cxn modelId="{D5830E25-C06A-4A26-B8C5-34D4D5AF525B}" type="presParOf" srcId="{497F1904-CF48-487A-A93D-273742435E67}" destId="{91AC0B9A-F4DB-42A7-B3AB-56D6CA935277}" srcOrd="4" destOrd="0" presId="urn:microsoft.com/office/officeart/2005/8/layout/hierarchy3"/>
    <dgm:cxn modelId="{FDDC37AE-D8C1-469B-BA2B-9B630D362292}" type="presParOf" srcId="{497F1904-CF48-487A-A93D-273742435E67}" destId="{12ACEC7B-40C1-4BB2-96F8-79E4358CAD4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6BE044D-022E-45B7-B280-13ECBB317109}" type="doc">
      <dgm:prSet loTypeId="urn:microsoft.com/office/officeart/2005/8/layout/process4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689B16B1-F8FE-415A-BD11-5FC8F13E60E2}">
      <dgm:prSet phldrT="[نص]"/>
      <dgm:spPr/>
      <dgm:t>
        <a:bodyPr/>
        <a:lstStyle/>
        <a:p>
          <a:pPr rtl="1"/>
          <a:r>
            <a:rPr lang="ar-SA" b="1" dirty="0" smtClean="0"/>
            <a:t>الذات</a:t>
          </a:r>
          <a:endParaRPr lang="ar-SA" b="1" dirty="0"/>
        </a:p>
      </dgm:t>
    </dgm:pt>
    <dgm:pt modelId="{7044E0C5-3C25-46B4-84AE-3F1660BA6913}" type="parTrans" cxnId="{DD579F1E-3B20-4495-A6E6-733F00BF4A43}">
      <dgm:prSet/>
      <dgm:spPr/>
      <dgm:t>
        <a:bodyPr/>
        <a:lstStyle/>
        <a:p>
          <a:pPr rtl="1"/>
          <a:endParaRPr lang="ar-SA" b="1"/>
        </a:p>
      </dgm:t>
    </dgm:pt>
    <dgm:pt modelId="{C5B94910-EB81-4B7D-8E54-1B15F3D7099F}" type="sibTrans" cxnId="{DD579F1E-3B20-4495-A6E6-733F00BF4A43}">
      <dgm:prSet/>
      <dgm:spPr/>
      <dgm:t>
        <a:bodyPr/>
        <a:lstStyle/>
        <a:p>
          <a:pPr rtl="1"/>
          <a:endParaRPr lang="ar-SA" b="1"/>
        </a:p>
      </dgm:t>
    </dgm:pt>
    <dgm:pt modelId="{CE17837A-9007-4AB4-8A27-2E04E5E512B3}">
      <dgm:prSet phldrT="[نص]"/>
      <dgm:spPr/>
      <dgm:t>
        <a:bodyPr/>
        <a:lstStyle/>
        <a:p>
          <a:pPr rtl="1"/>
          <a:r>
            <a:rPr lang="ar-SA" b="1" dirty="0" smtClean="0"/>
            <a:t>تبين للفرد عقلياً نتائج أفعاله</a:t>
          </a:r>
          <a:endParaRPr lang="ar-SA" b="1" dirty="0"/>
        </a:p>
      </dgm:t>
    </dgm:pt>
    <dgm:pt modelId="{216B0F1F-2A49-473E-90E5-7146D7EB7363}" type="parTrans" cxnId="{31D73E6A-F4E8-4AE1-A542-CE8DDD77C22B}">
      <dgm:prSet/>
      <dgm:spPr/>
      <dgm:t>
        <a:bodyPr/>
        <a:lstStyle/>
        <a:p>
          <a:pPr rtl="1"/>
          <a:endParaRPr lang="ar-SA" b="1"/>
        </a:p>
      </dgm:t>
    </dgm:pt>
    <dgm:pt modelId="{13CC0E92-5AC1-4EC2-81FF-6E9DB5F2FE19}" type="sibTrans" cxnId="{31D73E6A-F4E8-4AE1-A542-CE8DDD77C22B}">
      <dgm:prSet/>
      <dgm:spPr/>
      <dgm:t>
        <a:bodyPr/>
        <a:lstStyle/>
        <a:p>
          <a:pPr rtl="1"/>
          <a:endParaRPr lang="ar-SA" b="1"/>
        </a:p>
      </dgm:t>
    </dgm:pt>
    <dgm:pt modelId="{92C04830-90DB-4A2A-9B7F-589FAF4C392D}">
      <dgm:prSet phldrT="[نص]"/>
      <dgm:spPr/>
      <dgm:t>
        <a:bodyPr/>
        <a:lstStyle/>
        <a:p>
          <a:pPr rtl="1"/>
          <a:r>
            <a:rPr lang="ar-SA" b="1" dirty="0" smtClean="0"/>
            <a:t>الذات العليا</a:t>
          </a:r>
          <a:endParaRPr lang="ar-SA" b="1" dirty="0"/>
        </a:p>
      </dgm:t>
    </dgm:pt>
    <dgm:pt modelId="{C7B5DE2D-DE55-4D61-AE5A-8F04CC281AF0}" type="parTrans" cxnId="{68A8D9DB-9032-4CFC-998C-D5DDB05D10C5}">
      <dgm:prSet/>
      <dgm:spPr/>
      <dgm:t>
        <a:bodyPr/>
        <a:lstStyle/>
        <a:p>
          <a:pPr rtl="1"/>
          <a:endParaRPr lang="ar-SA" b="1"/>
        </a:p>
      </dgm:t>
    </dgm:pt>
    <dgm:pt modelId="{4A6D928E-DE29-40F3-BAB8-2B94B3470176}" type="sibTrans" cxnId="{68A8D9DB-9032-4CFC-998C-D5DDB05D10C5}">
      <dgm:prSet/>
      <dgm:spPr/>
      <dgm:t>
        <a:bodyPr/>
        <a:lstStyle/>
        <a:p>
          <a:pPr rtl="1"/>
          <a:endParaRPr lang="ar-SA" b="1"/>
        </a:p>
      </dgm:t>
    </dgm:pt>
    <dgm:pt modelId="{CB63C370-0E14-4867-8E00-3E71B3FD84E5}">
      <dgm:prSet phldrT="[نص]"/>
      <dgm:spPr/>
      <dgm:t>
        <a:bodyPr/>
        <a:lstStyle/>
        <a:p>
          <a:pPr rtl="1"/>
          <a:r>
            <a:rPr lang="ar-SA" b="1" dirty="0" smtClean="0"/>
            <a:t>تنهاه أو تهيئ له مقاومة الإغراء وتشعره بالذنب عندما يخطئ</a:t>
          </a:r>
          <a:endParaRPr lang="ar-SA" b="1" dirty="0"/>
        </a:p>
      </dgm:t>
    </dgm:pt>
    <dgm:pt modelId="{A6FE1123-F53E-4C89-87CE-1EB676E3DF97}" type="parTrans" cxnId="{0F36D53C-FFA4-4D02-8340-DD0866B8B5B9}">
      <dgm:prSet/>
      <dgm:spPr/>
      <dgm:t>
        <a:bodyPr/>
        <a:lstStyle/>
        <a:p>
          <a:pPr rtl="1"/>
          <a:endParaRPr lang="ar-SA" b="1"/>
        </a:p>
      </dgm:t>
    </dgm:pt>
    <dgm:pt modelId="{8F85C36C-C464-4604-845B-AFF1045AF6A7}" type="sibTrans" cxnId="{0F36D53C-FFA4-4D02-8340-DD0866B8B5B9}">
      <dgm:prSet/>
      <dgm:spPr/>
      <dgm:t>
        <a:bodyPr/>
        <a:lstStyle/>
        <a:p>
          <a:pPr rtl="1"/>
          <a:endParaRPr lang="ar-SA" b="1"/>
        </a:p>
      </dgm:t>
    </dgm:pt>
    <dgm:pt modelId="{1F24B15B-8CD3-44FD-ABBD-F9310C5A3B28}" type="pres">
      <dgm:prSet presAssocID="{A6BE044D-022E-45B7-B280-13ECBB31710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F85FD3E-427F-4102-B981-1D52FFC02819}" type="pres">
      <dgm:prSet presAssocID="{92C04830-90DB-4A2A-9B7F-589FAF4C392D}" presName="boxAndChildren" presStyleCnt="0"/>
      <dgm:spPr/>
    </dgm:pt>
    <dgm:pt modelId="{7D427BB2-106F-4E8E-883A-3D2CF26CEE58}" type="pres">
      <dgm:prSet presAssocID="{92C04830-90DB-4A2A-9B7F-589FAF4C392D}" presName="parentTextBox" presStyleLbl="node1" presStyleIdx="0" presStyleCnt="2"/>
      <dgm:spPr/>
      <dgm:t>
        <a:bodyPr/>
        <a:lstStyle/>
        <a:p>
          <a:pPr rtl="1"/>
          <a:endParaRPr lang="ar-SA"/>
        </a:p>
      </dgm:t>
    </dgm:pt>
    <dgm:pt modelId="{42B89BB2-A1A1-45C3-B7DA-AC3E82B5C41B}" type="pres">
      <dgm:prSet presAssocID="{92C04830-90DB-4A2A-9B7F-589FAF4C392D}" presName="entireBox" presStyleLbl="node1" presStyleIdx="0" presStyleCnt="2"/>
      <dgm:spPr/>
      <dgm:t>
        <a:bodyPr/>
        <a:lstStyle/>
        <a:p>
          <a:pPr rtl="1"/>
          <a:endParaRPr lang="ar-SA"/>
        </a:p>
      </dgm:t>
    </dgm:pt>
    <dgm:pt modelId="{AC6AA017-5D55-4BE6-9802-74F68A19F9E4}" type="pres">
      <dgm:prSet presAssocID="{92C04830-90DB-4A2A-9B7F-589FAF4C392D}" presName="descendantBox" presStyleCnt="0"/>
      <dgm:spPr/>
    </dgm:pt>
    <dgm:pt modelId="{D537E5EA-6B80-4914-9A0C-3E80D1CB8D67}" type="pres">
      <dgm:prSet presAssocID="{CB63C370-0E14-4867-8E00-3E71B3FD84E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E95F0C1-3FE2-415C-A502-3314DD99C6B4}" type="pres">
      <dgm:prSet presAssocID="{C5B94910-EB81-4B7D-8E54-1B15F3D7099F}" presName="sp" presStyleCnt="0"/>
      <dgm:spPr/>
    </dgm:pt>
    <dgm:pt modelId="{6DDD81A1-F3CD-4B10-AF84-003EA73E5E82}" type="pres">
      <dgm:prSet presAssocID="{689B16B1-F8FE-415A-BD11-5FC8F13E60E2}" presName="arrowAndChildren" presStyleCnt="0"/>
      <dgm:spPr/>
    </dgm:pt>
    <dgm:pt modelId="{D6304560-71A0-4790-A8AF-484B9660FF6E}" type="pres">
      <dgm:prSet presAssocID="{689B16B1-F8FE-415A-BD11-5FC8F13E60E2}" presName="parentTextArrow" presStyleLbl="node1" presStyleIdx="0" presStyleCnt="2"/>
      <dgm:spPr/>
      <dgm:t>
        <a:bodyPr/>
        <a:lstStyle/>
        <a:p>
          <a:pPr rtl="1"/>
          <a:endParaRPr lang="ar-SA"/>
        </a:p>
      </dgm:t>
    </dgm:pt>
    <dgm:pt modelId="{769CEF87-8BAB-42C8-9047-65685DFBCC7E}" type="pres">
      <dgm:prSet presAssocID="{689B16B1-F8FE-415A-BD11-5FC8F13E60E2}" presName="arrow" presStyleLbl="node1" presStyleIdx="1" presStyleCnt="2"/>
      <dgm:spPr/>
      <dgm:t>
        <a:bodyPr/>
        <a:lstStyle/>
        <a:p>
          <a:pPr rtl="1"/>
          <a:endParaRPr lang="ar-SA"/>
        </a:p>
      </dgm:t>
    </dgm:pt>
    <dgm:pt modelId="{F9CF7862-B681-4380-B53E-E09DA9267990}" type="pres">
      <dgm:prSet presAssocID="{689B16B1-F8FE-415A-BD11-5FC8F13E60E2}" presName="descendantArrow" presStyleCnt="0"/>
      <dgm:spPr/>
    </dgm:pt>
    <dgm:pt modelId="{D7B1149B-2DED-406E-BC47-1DCB53CA4B64}" type="pres">
      <dgm:prSet presAssocID="{CE17837A-9007-4AB4-8A27-2E04E5E512B3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71BC27A-3142-46AC-8FB3-4FB598177228}" type="presOf" srcId="{689B16B1-F8FE-415A-BD11-5FC8F13E60E2}" destId="{769CEF87-8BAB-42C8-9047-65685DFBCC7E}" srcOrd="1" destOrd="0" presId="urn:microsoft.com/office/officeart/2005/8/layout/process4"/>
    <dgm:cxn modelId="{DD579F1E-3B20-4495-A6E6-733F00BF4A43}" srcId="{A6BE044D-022E-45B7-B280-13ECBB317109}" destId="{689B16B1-F8FE-415A-BD11-5FC8F13E60E2}" srcOrd="0" destOrd="0" parTransId="{7044E0C5-3C25-46B4-84AE-3F1660BA6913}" sibTransId="{C5B94910-EB81-4B7D-8E54-1B15F3D7099F}"/>
    <dgm:cxn modelId="{68A8D9DB-9032-4CFC-998C-D5DDB05D10C5}" srcId="{A6BE044D-022E-45B7-B280-13ECBB317109}" destId="{92C04830-90DB-4A2A-9B7F-589FAF4C392D}" srcOrd="1" destOrd="0" parTransId="{C7B5DE2D-DE55-4D61-AE5A-8F04CC281AF0}" sibTransId="{4A6D928E-DE29-40F3-BAB8-2B94B3470176}"/>
    <dgm:cxn modelId="{23E6930F-39DE-4807-BA94-A708CC5AB3B5}" type="presOf" srcId="{92C04830-90DB-4A2A-9B7F-589FAF4C392D}" destId="{42B89BB2-A1A1-45C3-B7DA-AC3E82B5C41B}" srcOrd="1" destOrd="0" presId="urn:microsoft.com/office/officeart/2005/8/layout/process4"/>
    <dgm:cxn modelId="{EA2D485A-6C66-416C-B12D-6A21EC0A709B}" type="presOf" srcId="{CB63C370-0E14-4867-8E00-3E71B3FD84E5}" destId="{D537E5EA-6B80-4914-9A0C-3E80D1CB8D67}" srcOrd="0" destOrd="0" presId="urn:microsoft.com/office/officeart/2005/8/layout/process4"/>
    <dgm:cxn modelId="{31D73E6A-F4E8-4AE1-A542-CE8DDD77C22B}" srcId="{689B16B1-F8FE-415A-BD11-5FC8F13E60E2}" destId="{CE17837A-9007-4AB4-8A27-2E04E5E512B3}" srcOrd="0" destOrd="0" parTransId="{216B0F1F-2A49-473E-90E5-7146D7EB7363}" sibTransId="{13CC0E92-5AC1-4EC2-81FF-6E9DB5F2FE19}"/>
    <dgm:cxn modelId="{0DA25529-5A06-4AA3-9B8B-783626EA32AB}" type="presOf" srcId="{689B16B1-F8FE-415A-BD11-5FC8F13E60E2}" destId="{D6304560-71A0-4790-A8AF-484B9660FF6E}" srcOrd="0" destOrd="0" presId="urn:microsoft.com/office/officeart/2005/8/layout/process4"/>
    <dgm:cxn modelId="{572AB91A-E0CD-4C22-848E-A9E7A56C7B9F}" type="presOf" srcId="{CE17837A-9007-4AB4-8A27-2E04E5E512B3}" destId="{D7B1149B-2DED-406E-BC47-1DCB53CA4B64}" srcOrd="0" destOrd="0" presId="urn:microsoft.com/office/officeart/2005/8/layout/process4"/>
    <dgm:cxn modelId="{0F36D53C-FFA4-4D02-8340-DD0866B8B5B9}" srcId="{92C04830-90DB-4A2A-9B7F-589FAF4C392D}" destId="{CB63C370-0E14-4867-8E00-3E71B3FD84E5}" srcOrd="0" destOrd="0" parTransId="{A6FE1123-F53E-4C89-87CE-1EB676E3DF97}" sibTransId="{8F85C36C-C464-4604-845B-AFF1045AF6A7}"/>
    <dgm:cxn modelId="{9D02A23D-F314-428F-8CF4-E09F214438FE}" type="presOf" srcId="{A6BE044D-022E-45B7-B280-13ECBB317109}" destId="{1F24B15B-8CD3-44FD-ABBD-F9310C5A3B28}" srcOrd="0" destOrd="0" presId="urn:microsoft.com/office/officeart/2005/8/layout/process4"/>
    <dgm:cxn modelId="{06E51678-2015-4F21-B6C2-259A3213F7BB}" type="presOf" srcId="{92C04830-90DB-4A2A-9B7F-589FAF4C392D}" destId="{7D427BB2-106F-4E8E-883A-3D2CF26CEE58}" srcOrd="0" destOrd="0" presId="urn:microsoft.com/office/officeart/2005/8/layout/process4"/>
    <dgm:cxn modelId="{F1C17B0E-D0B1-4296-A0C6-7A392F285DE1}" type="presParOf" srcId="{1F24B15B-8CD3-44FD-ABBD-F9310C5A3B28}" destId="{4F85FD3E-427F-4102-B981-1D52FFC02819}" srcOrd="0" destOrd="0" presId="urn:microsoft.com/office/officeart/2005/8/layout/process4"/>
    <dgm:cxn modelId="{0F87F47A-5AC2-4347-BA8E-12BDA20F54F7}" type="presParOf" srcId="{4F85FD3E-427F-4102-B981-1D52FFC02819}" destId="{7D427BB2-106F-4E8E-883A-3D2CF26CEE58}" srcOrd="0" destOrd="0" presId="urn:microsoft.com/office/officeart/2005/8/layout/process4"/>
    <dgm:cxn modelId="{4A9F8385-1F31-4F67-9270-8F7049939470}" type="presParOf" srcId="{4F85FD3E-427F-4102-B981-1D52FFC02819}" destId="{42B89BB2-A1A1-45C3-B7DA-AC3E82B5C41B}" srcOrd="1" destOrd="0" presId="urn:microsoft.com/office/officeart/2005/8/layout/process4"/>
    <dgm:cxn modelId="{8911F218-9B10-4FA1-816A-7B233C1EE96C}" type="presParOf" srcId="{4F85FD3E-427F-4102-B981-1D52FFC02819}" destId="{AC6AA017-5D55-4BE6-9802-74F68A19F9E4}" srcOrd="2" destOrd="0" presId="urn:microsoft.com/office/officeart/2005/8/layout/process4"/>
    <dgm:cxn modelId="{5E4D4189-3FAD-4F20-AAA1-DE916DB89CFD}" type="presParOf" srcId="{AC6AA017-5D55-4BE6-9802-74F68A19F9E4}" destId="{D537E5EA-6B80-4914-9A0C-3E80D1CB8D67}" srcOrd="0" destOrd="0" presId="urn:microsoft.com/office/officeart/2005/8/layout/process4"/>
    <dgm:cxn modelId="{2D0FBE1E-5B28-4EE3-A7BA-7F9736BF75DF}" type="presParOf" srcId="{1F24B15B-8CD3-44FD-ABBD-F9310C5A3B28}" destId="{DE95F0C1-3FE2-415C-A502-3314DD99C6B4}" srcOrd="1" destOrd="0" presId="urn:microsoft.com/office/officeart/2005/8/layout/process4"/>
    <dgm:cxn modelId="{CC17CA88-7F17-4597-A0E4-9331B5800E91}" type="presParOf" srcId="{1F24B15B-8CD3-44FD-ABBD-F9310C5A3B28}" destId="{6DDD81A1-F3CD-4B10-AF84-003EA73E5E82}" srcOrd="2" destOrd="0" presId="urn:microsoft.com/office/officeart/2005/8/layout/process4"/>
    <dgm:cxn modelId="{79E057D9-5822-488D-92C7-5A29F9115658}" type="presParOf" srcId="{6DDD81A1-F3CD-4B10-AF84-003EA73E5E82}" destId="{D6304560-71A0-4790-A8AF-484B9660FF6E}" srcOrd="0" destOrd="0" presId="urn:microsoft.com/office/officeart/2005/8/layout/process4"/>
    <dgm:cxn modelId="{C51386FD-99FF-42E2-A672-2FA2188FBFF0}" type="presParOf" srcId="{6DDD81A1-F3CD-4B10-AF84-003EA73E5E82}" destId="{769CEF87-8BAB-42C8-9047-65685DFBCC7E}" srcOrd="1" destOrd="0" presId="urn:microsoft.com/office/officeart/2005/8/layout/process4"/>
    <dgm:cxn modelId="{238A1FEF-DD7C-423F-AB22-17C28D50AC83}" type="presParOf" srcId="{6DDD81A1-F3CD-4B10-AF84-003EA73E5E82}" destId="{F9CF7862-B681-4380-B53E-E09DA9267990}" srcOrd="2" destOrd="0" presId="urn:microsoft.com/office/officeart/2005/8/layout/process4"/>
    <dgm:cxn modelId="{991771C5-5EC0-4290-87B7-2B8984B9BC5E}" type="presParOf" srcId="{F9CF7862-B681-4380-B53E-E09DA9267990}" destId="{D7B1149B-2DED-406E-BC47-1DCB53CA4B6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EBFE6AC-5715-40E8-A154-5DA7F6863637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C4A0532D-FC73-41F9-86C4-953ABB9BC2CE}">
      <dgm:prSet phldrT="[نص]" custT="1"/>
      <dgm:spPr/>
      <dgm:t>
        <a:bodyPr/>
        <a:lstStyle/>
        <a:p>
          <a:pPr algn="ctr" rtl="1"/>
          <a:r>
            <a:rPr lang="x-none" sz="2000" b="1" dirty="0" smtClean="0">
              <a:solidFill>
                <a:schemeClr val="bg1"/>
              </a:solidFill>
            </a:rPr>
            <a:t>الصحة الجسمية الجيدة </a:t>
          </a:r>
          <a:endParaRPr lang="ar-SA" sz="2000" b="1" dirty="0">
            <a:solidFill>
              <a:schemeClr val="bg1"/>
            </a:solidFill>
          </a:endParaRPr>
        </a:p>
      </dgm:t>
    </dgm:pt>
    <dgm:pt modelId="{01120A6D-6411-4F8A-A480-C190E973D0ED}" type="parTrans" cxnId="{506A9277-D22B-495F-AEF8-312D1970CB44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6D14182E-8256-430A-A88F-C0E943E64578}" type="sibTrans" cxnId="{506A9277-D22B-495F-AEF8-312D1970CB44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4B72A171-7D31-43CD-840B-DB20329A88D1}">
      <dgm:prSet phldrT="[نص]" custT="1"/>
      <dgm:spPr/>
      <dgm:t>
        <a:bodyPr/>
        <a:lstStyle/>
        <a:p>
          <a:pPr algn="ctr" rtl="1"/>
          <a:r>
            <a:rPr lang="x-none" sz="2000" b="1" dirty="0" smtClean="0">
              <a:solidFill>
                <a:schemeClr val="bg1"/>
              </a:solidFill>
            </a:rPr>
            <a:t>ال</a:t>
          </a:r>
          <a:r>
            <a:rPr lang="ar-SA" sz="2000" b="1" dirty="0" smtClean="0">
              <a:solidFill>
                <a:schemeClr val="bg1"/>
              </a:solidFill>
            </a:rPr>
            <a:t>أ</a:t>
          </a:r>
          <a:r>
            <a:rPr lang="x-none" sz="2000" b="1" dirty="0" smtClean="0">
              <a:solidFill>
                <a:schemeClr val="bg1"/>
              </a:solidFill>
            </a:rPr>
            <a:t>مان الانفعالي ل</a:t>
          </a:r>
          <a:r>
            <a:rPr lang="ar-SA" sz="2000" b="1" dirty="0" smtClean="0">
              <a:solidFill>
                <a:schemeClr val="bg1"/>
              </a:solidFill>
            </a:rPr>
            <a:t>إ</a:t>
          </a:r>
          <a:r>
            <a:rPr lang="x-none" sz="2000" b="1" dirty="0" smtClean="0">
              <a:solidFill>
                <a:schemeClr val="bg1"/>
              </a:solidFill>
            </a:rPr>
            <a:t>مكان الشعور بالحب تجاه ال</a:t>
          </a:r>
          <a:r>
            <a:rPr lang="ar-SA" sz="2000" b="1" dirty="0" smtClean="0">
              <a:solidFill>
                <a:schemeClr val="bg1"/>
              </a:solidFill>
            </a:rPr>
            <a:t>آخرين</a:t>
          </a:r>
          <a:endParaRPr lang="ar-SA" sz="2000" b="1" dirty="0">
            <a:solidFill>
              <a:schemeClr val="bg1"/>
            </a:solidFill>
          </a:endParaRPr>
        </a:p>
      </dgm:t>
    </dgm:pt>
    <dgm:pt modelId="{89586487-A56D-4C12-BC3D-397E56B75774}" type="parTrans" cxnId="{37C0A28E-CCBD-4E4B-BA7E-E706DA8605F5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E9CEE2C1-0429-4C62-9F8A-A237BA9C21BA}" type="sibTrans" cxnId="{37C0A28E-CCBD-4E4B-BA7E-E706DA8605F5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6B427C7A-316B-4DC3-97C9-AFCCBC71ADD0}">
      <dgm:prSet phldrT="[نص]" custT="1"/>
      <dgm:spPr/>
      <dgm:t>
        <a:bodyPr/>
        <a:lstStyle/>
        <a:p>
          <a:pPr algn="ctr" rtl="1"/>
          <a:r>
            <a:rPr lang="x-none" sz="2000" b="1" dirty="0" smtClean="0">
              <a:solidFill>
                <a:schemeClr val="bg1"/>
              </a:solidFill>
            </a:rPr>
            <a:t>توافر منافذ </a:t>
          </a:r>
          <a:r>
            <a:rPr lang="ar-SA" sz="2000" b="1" dirty="0" smtClean="0">
              <a:solidFill>
                <a:schemeClr val="bg1"/>
              </a:solidFill>
            </a:rPr>
            <a:t>ل</a:t>
          </a:r>
          <a:r>
            <a:rPr lang="x-none" sz="2000" b="1" dirty="0" smtClean="0">
              <a:solidFill>
                <a:schemeClr val="bg1"/>
              </a:solidFill>
            </a:rPr>
            <a:t>لتعبير </a:t>
          </a:r>
          <a:endParaRPr lang="ar-SA" sz="2000" b="1" dirty="0">
            <a:solidFill>
              <a:schemeClr val="bg1"/>
            </a:solidFill>
          </a:endParaRPr>
        </a:p>
      </dgm:t>
    </dgm:pt>
    <dgm:pt modelId="{F57CAEF4-2B7C-429F-ACA2-FD80E2DEF3CF}" type="parTrans" cxnId="{DA59202B-82C8-42EA-B94D-0E58899CF85C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4DC75D02-C5EE-4552-93CB-8DE4CCBAA687}" type="sibTrans" cxnId="{DA59202B-82C8-42EA-B94D-0E58899CF85C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E330F8F3-AC25-46F0-8E00-77C5DE017A37}">
      <dgm:prSet custT="1"/>
      <dgm:spPr/>
      <dgm:t>
        <a:bodyPr/>
        <a:lstStyle/>
        <a:p>
          <a:pPr algn="ctr" rtl="1"/>
          <a:r>
            <a:rPr lang="x-none" sz="2000" b="1" dirty="0" smtClean="0">
              <a:solidFill>
                <a:schemeClr val="bg1"/>
              </a:solidFill>
            </a:rPr>
            <a:t>التدريب المستمر في التحكم والضبط الذاتي </a:t>
          </a:r>
          <a:endParaRPr lang="ar-SA" sz="2000" b="1" dirty="0">
            <a:solidFill>
              <a:schemeClr val="bg1"/>
            </a:solidFill>
          </a:endParaRPr>
        </a:p>
      </dgm:t>
    </dgm:pt>
    <dgm:pt modelId="{5EA4EC2A-DC88-47E6-ABB3-8EFA7A49EE28}" type="parTrans" cxnId="{0DD8AD86-7615-4997-8352-69A226FDC1EA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3DBDFE49-A962-4943-BE39-E30B7C4964DF}" type="sibTrans" cxnId="{0DD8AD86-7615-4997-8352-69A226FDC1EA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B3F71347-E49C-42B8-A722-919E8E3606BD}">
      <dgm:prSet custT="1"/>
      <dgm:spPr/>
      <dgm:t>
        <a:bodyPr/>
        <a:lstStyle/>
        <a:p>
          <a:pPr algn="ctr" rtl="1"/>
          <a:r>
            <a:rPr lang="x-none" sz="2000" b="1" dirty="0" smtClean="0">
              <a:solidFill>
                <a:schemeClr val="bg1"/>
              </a:solidFill>
            </a:rPr>
            <a:t>وجود أفق اجتماعي مستمر الاتساع</a:t>
          </a:r>
          <a:r>
            <a:rPr lang="ar-SA" sz="2000" b="1" dirty="0" smtClean="0">
              <a:solidFill>
                <a:schemeClr val="bg1"/>
              </a:solidFill>
            </a:rPr>
            <a:t> لتنمية القدرة على اكتساب المعارف وعلى التسامح والتعاطف</a:t>
          </a:r>
          <a:r>
            <a:rPr lang="x-none" sz="2000" b="1" dirty="0" smtClean="0">
              <a:solidFill>
                <a:schemeClr val="bg1"/>
              </a:solidFill>
            </a:rPr>
            <a:t> </a:t>
          </a:r>
          <a:endParaRPr lang="ar-SA" sz="2000" b="1" dirty="0">
            <a:solidFill>
              <a:schemeClr val="bg1"/>
            </a:solidFill>
          </a:endParaRPr>
        </a:p>
      </dgm:t>
    </dgm:pt>
    <dgm:pt modelId="{027EA16E-5BA8-4838-AAFE-90FD13FA2400}" type="parTrans" cxnId="{DBEE9B5A-CC75-4412-9BB2-B292AF3010E9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7611F773-024F-4D61-9241-8D1464E27EFF}" type="sibTrans" cxnId="{DBEE9B5A-CC75-4412-9BB2-B292AF3010E9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0C623780-64EE-4A5A-A6A3-6EE118FB4421}">
      <dgm:prSet custT="1"/>
      <dgm:spPr/>
      <dgm:t>
        <a:bodyPr/>
        <a:lstStyle/>
        <a:p>
          <a:pPr algn="ctr" rtl="1"/>
          <a:r>
            <a:rPr lang="x-none" sz="2000" b="1" dirty="0" smtClean="0">
              <a:solidFill>
                <a:schemeClr val="bg1"/>
              </a:solidFill>
            </a:rPr>
            <a:t>الطموح نحو الرغبة القوية في عمل الصواب </a:t>
          </a:r>
          <a:endParaRPr lang="ar-SA" sz="2000" b="1" dirty="0">
            <a:solidFill>
              <a:schemeClr val="bg1"/>
            </a:solidFill>
          </a:endParaRPr>
        </a:p>
      </dgm:t>
    </dgm:pt>
    <dgm:pt modelId="{B6990108-EE79-48CC-9976-6F53AC0FD79B}" type="parTrans" cxnId="{BC2293A3-E723-4674-9C50-0BFD9FD03A66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336544F6-E72C-47BB-8DCA-7E0393A1A3F8}" type="sibTrans" cxnId="{BC2293A3-E723-4674-9C50-0BFD9FD03A66}">
      <dgm:prSet/>
      <dgm:spPr/>
      <dgm:t>
        <a:bodyPr/>
        <a:lstStyle/>
        <a:p>
          <a:pPr algn="ctr" rtl="1"/>
          <a:endParaRPr lang="ar-SA" sz="2000" b="1">
            <a:solidFill>
              <a:schemeClr val="bg1"/>
            </a:solidFill>
          </a:endParaRPr>
        </a:p>
      </dgm:t>
    </dgm:pt>
    <dgm:pt modelId="{2E49F5A1-A203-4E71-B6E8-543BC011DD7F}" type="pres">
      <dgm:prSet presAssocID="{7EBFE6AC-5715-40E8-A154-5DA7F686363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A3EF9AC1-FD52-4223-B599-A6DED71E4CAA}" type="pres">
      <dgm:prSet presAssocID="{7EBFE6AC-5715-40E8-A154-5DA7F6863637}" presName="Name1" presStyleCnt="0"/>
      <dgm:spPr/>
    </dgm:pt>
    <dgm:pt modelId="{76D51846-EC06-4798-8E7B-6032C47618D2}" type="pres">
      <dgm:prSet presAssocID="{7EBFE6AC-5715-40E8-A154-5DA7F6863637}" presName="cycle" presStyleCnt="0"/>
      <dgm:spPr/>
    </dgm:pt>
    <dgm:pt modelId="{FEC4FB14-C0CD-47D3-87D5-615269DE87BA}" type="pres">
      <dgm:prSet presAssocID="{7EBFE6AC-5715-40E8-A154-5DA7F6863637}" presName="srcNode" presStyleLbl="node1" presStyleIdx="0" presStyleCnt="6"/>
      <dgm:spPr/>
    </dgm:pt>
    <dgm:pt modelId="{F6FAAABD-07AD-42E2-9DCB-28D0D0D17DDE}" type="pres">
      <dgm:prSet presAssocID="{7EBFE6AC-5715-40E8-A154-5DA7F6863637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CB9A70A0-91CB-4848-B795-2289825143F4}" type="pres">
      <dgm:prSet presAssocID="{7EBFE6AC-5715-40E8-A154-5DA7F6863637}" presName="extraNode" presStyleLbl="node1" presStyleIdx="0" presStyleCnt="6"/>
      <dgm:spPr/>
    </dgm:pt>
    <dgm:pt modelId="{9FF1FAA7-58ED-485F-B757-07D549A8F8FE}" type="pres">
      <dgm:prSet presAssocID="{7EBFE6AC-5715-40E8-A154-5DA7F6863637}" presName="dstNode" presStyleLbl="node1" presStyleIdx="0" presStyleCnt="6"/>
      <dgm:spPr/>
    </dgm:pt>
    <dgm:pt modelId="{DDD5F670-1474-4EC9-AD98-C2CD9352E606}" type="pres">
      <dgm:prSet presAssocID="{C4A0532D-FC73-41F9-86C4-953ABB9BC2CE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6483A1-CC60-4D51-829D-2FE683AF2EAB}" type="pres">
      <dgm:prSet presAssocID="{C4A0532D-FC73-41F9-86C4-953ABB9BC2CE}" presName="accent_1" presStyleCnt="0"/>
      <dgm:spPr/>
    </dgm:pt>
    <dgm:pt modelId="{2BFF4EF2-B09B-42D1-8990-F3AB8A019D21}" type="pres">
      <dgm:prSet presAssocID="{C4A0532D-FC73-41F9-86C4-953ABB9BC2CE}" presName="accentRepeatNode" presStyleLbl="solidFgAcc1" presStyleIdx="0" presStyleCnt="6"/>
      <dgm:spPr/>
    </dgm:pt>
    <dgm:pt modelId="{18CA5339-A163-4210-A8C2-75C97ED4515E}" type="pres">
      <dgm:prSet presAssocID="{4B72A171-7D31-43CD-840B-DB20329A88D1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4F5B4A3-958D-4DBF-A7F1-8EEE2D089BB2}" type="pres">
      <dgm:prSet presAssocID="{4B72A171-7D31-43CD-840B-DB20329A88D1}" presName="accent_2" presStyleCnt="0"/>
      <dgm:spPr/>
    </dgm:pt>
    <dgm:pt modelId="{ACF41E82-E2B6-4210-A76B-94915C78786B}" type="pres">
      <dgm:prSet presAssocID="{4B72A171-7D31-43CD-840B-DB20329A88D1}" presName="accentRepeatNode" presStyleLbl="solidFgAcc1" presStyleIdx="1" presStyleCnt="6"/>
      <dgm:spPr/>
    </dgm:pt>
    <dgm:pt modelId="{E44ADC45-863F-4ABE-A009-38AC9438DF68}" type="pres">
      <dgm:prSet presAssocID="{6B427C7A-316B-4DC3-97C9-AFCCBC71ADD0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FCBEB8F-4C6D-4506-A1DE-7A81F4798A50}" type="pres">
      <dgm:prSet presAssocID="{6B427C7A-316B-4DC3-97C9-AFCCBC71ADD0}" presName="accent_3" presStyleCnt="0"/>
      <dgm:spPr/>
    </dgm:pt>
    <dgm:pt modelId="{1D6DBB5D-EEFA-413E-8150-FBD280613462}" type="pres">
      <dgm:prSet presAssocID="{6B427C7A-316B-4DC3-97C9-AFCCBC71ADD0}" presName="accentRepeatNode" presStyleLbl="solidFgAcc1" presStyleIdx="2" presStyleCnt="6"/>
      <dgm:spPr/>
    </dgm:pt>
    <dgm:pt modelId="{7E732979-2A69-4CAE-9901-E9D6D8067746}" type="pres">
      <dgm:prSet presAssocID="{E330F8F3-AC25-46F0-8E00-77C5DE017A37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FDC0E6-C83C-4A8E-A579-676949EAB46C}" type="pres">
      <dgm:prSet presAssocID="{E330F8F3-AC25-46F0-8E00-77C5DE017A37}" presName="accent_4" presStyleCnt="0"/>
      <dgm:spPr/>
    </dgm:pt>
    <dgm:pt modelId="{C89E6875-8140-4A30-A25B-7564B77B1965}" type="pres">
      <dgm:prSet presAssocID="{E330F8F3-AC25-46F0-8E00-77C5DE017A37}" presName="accentRepeatNode" presStyleLbl="solidFgAcc1" presStyleIdx="3" presStyleCnt="6"/>
      <dgm:spPr/>
    </dgm:pt>
    <dgm:pt modelId="{D09E23F8-B7EB-4B72-A1CC-C430ABA2D6BD}" type="pres">
      <dgm:prSet presAssocID="{B3F71347-E49C-42B8-A722-919E8E3606BD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FAEA723-47BB-486A-80D5-E734D91E662B}" type="pres">
      <dgm:prSet presAssocID="{B3F71347-E49C-42B8-A722-919E8E3606BD}" presName="accent_5" presStyleCnt="0"/>
      <dgm:spPr/>
    </dgm:pt>
    <dgm:pt modelId="{A82DBF88-97A6-4EB3-8F01-A9D48C73C544}" type="pres">
      <dgm:prSet presAssocID="{B3F71347-E49C-42B8-A722-919E8E3606BD}" presName="accentRepeatNode" presStyleLbl="solidFgAcc1" presStyleIdx="4" presStyleCnt="6"/>
      <dgm:spPr/>
    </dgm:pt>
    <dgm:pt modelId="{15162B63-6E36-4A01-9F59-B341017B6E4F}" type="pres">
      <dgm:prSet presAssocID="{0C623780-64EE-4A5A-A6A3-6EE118FB4421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025E5F7-BA33-4B42-8C3A-B9A2E1933F20}" type="pres">
      <dgm:prSet presAssocID="{0C623780-64EE-4A5A-A6A3-6EE118FB4421}" presName="accent_6" presStyleCnt="0"/>
      <dgm:spPr/>
    </dgm:pt>
    <dgm:pt modelId="{20CC8C23-1B40-4384-AADC-7A8402EB10E8}" type="pres">
      <dgm:prSet presAssocID="{0C623780-64EE-4A5A-A6A3-6EE118FB4421}" presName="accentRepeatNode" presStyleLbl="solidFgAcc1" presStyleIdx="5" presStyleCnt="6"/>
      <dgm:spPr/>
    </dgm:pt>
  </dgm:ptLst>
  <dgm:cxnLst>
    <dgm:cxn modelId="{BC2293A3-E723-4674-9C50-0BFD9FD03A66}" srcId="{7EBFE6AC-5715-40E8-A154-5DA7F6863637}" destId="{0C623780-64EE-4A5A-A6A3-6EE118FB4421}" srcOrd="5" destOrd="0" parTransId="{B6990108-EE79-48CC-9976-6F53AC0FD79B}" sibTransId="{336544F6-E72C-47BB-8DCA-7E0393A1A3F8}"/>
    <dgm:cxn modelId="{92719CB0-A256-494C-957B-15E0B626E9FF}" type="presOf" srcId="{E330F8F3-AC25-46F0-8E00-77C5DE017A37}" destId="{7E732979-2A69-4CAE-9901-E9D6D8067746}" srcOrd="0" destOrd="0" presId="urn:microsoft.com/office/officeart/2008/layout/VerticalCurvedList"/>
    <dgm:cxn modelId="{DA59202B-82C8-42EA-B94D-0E58899CF85C}" srcId="{7EBFE6AC-5715-40E8-A154-5DA7F6863637}" destId="{6B427C7A-316B-4DC3-97C9-AFCCBC71ADD0}" srcOrd="2" destOrd="0" parTransId="{F57CAEF4-2B7C-429F-ACA2-FD80E2DEF3CF}" sibTransId="{4DC75D02-C5EE-4552-93CB-8DE4CCBAA687}"/>
    <dgm:cxn modelId="{DBEE9B5A-CC75-4412-9BB2-B292AF3010E9}" srcId="{7EBFE6AC-5715-40E8-A154-5DA7F6863637}" destId="{B3F71347-E49C-42B8-A722-919E8E3606BD}" srcOrd="4" destOrd="0" parTransId="{027EA16E-5BA8-4838-AAFE-90FD13FA2400}" sibTransId="{7611F773-024F-4D61-9241-8D1464E27EFF}"/>
    <dgm:cxn modelId="{A35E783E-902B-4F38-A8CE-221D98E36F9D}" type="presOf" srcId="{0C623780-64EE-4A5A-A6A3-6EE118FB4421}" destId="{15162B63-6E36-4A01-9F59-B341017B6E4F}" srcOrd="0" destOrd="0" presId="urn:microsoft.com/office/officeart/2008/layout/VerticalCurvedList"/>
    <dgm:cxn modelId="{1F923FEA-F620-47E2-B2FC-D3695D0EC339}" type="presOf" srcId="{7EBFE6AC-5715-40E8-A154-5DA7F6863637}" destId="{2E49F5A1-A203-4E71-B6E8-543BC011DD7F}" srcOrd="0" destOrd="0" presId="urn:microsoft.com/office/officeart/2008/layout/VerticalCurvedList"/>
    <dgm:cxn modelId="{37C0A28E-CCBD-4E4B-BA7E-E706DA8605F5}" srcId="{7EBFE6AC-5715-40E8-A154-5DA7F6863637}" destId="{4B72A171-7D31-43CD-840B-DB20329A88D1}" srcOrd="1" destOrd="0" parTransId="{89586487-A56D-4C12-BC3D-397E56B75774}" sibTransId="{E9CEE2C1-0429-4C62-9F8A-A237BA9C21BA}"/>
    <dgm:cxn modelId="{375801C2-4652-4CA3-8B4F-9610E11BA78B}" type="presOf" srcId="{C4A0532D-FC73-41F9-86C4-953ABB9BC2CE}" destId="{DDD5F670-1474-4EC9-AD98-C2CD9352E606}" srcOrd="0" destOrd="0" presId="urn:microsoft.com/office/officeart/2008/layout/VerticalCurvedList"/>
    <dgm:cxn modelId="{AA2B224B-6970-4577-BA41-315EB3B1DDBC}" type="presOf" srcId="{6B427C7A-316B-4DC3-97C9-AFCCBC71ADD0}" destId="{E44ADC45-863F-4ABE-A009-38AC9438DF68}" srcOrd="0" destOrd="0" presId="urn:microsoft.com/office/officeart/2008/layout/VerticalCurvedList"/>
    <dgm:cxn modelId="{43EBAADA-1A5D-4C17-8251-2B9C36793B22}" type="presOf" srcId="{B3F71347-E49C-42B8-A722-919E8E3606BD}" destId="{D09E23F8-B7EB-4B72-A1CC-C430ABA2D6BD}" srcOrd="0" destOrd="0" presId="urn:microsoft.com/office/officeart/2008/layout/VerticalCurvedList"/>
    <dgm:cxn modelId="{32D72B80-557E-44E1-B515-77DA7D8E28FF}" type="presOf" srcId="{4B72A171-7D31-43CD-840B-DB20329A88D1}" destId="{18CA5339-A163-4210-A8C2-75C97ED4515E}" srcOrd="0" destOrd="0" presId="urn:microsoft.com/office/officeart/2008/layout/VerticalCurvedList"/>
    <dgm:cxn modelId="{0DD8AD86-7615-4997-8352-69A226FDC1EA}" srcId="{7EBFE6AC-5715-40E8-A154-5DA7F6863637}" destId="{E330F8F3-AC25-46F0-8E00-77C5DE017A37}" srcOrd="3" destOrd="0" parTransId="{5EA4EC2A-DC88-47E6-ABB3-8EFA7A49EE28}" sibTransId="{3DBDFE49-A962-4943-BE39-E30B7C4964DF}"/>
    <dgm:cxn modelId="{00FAB502-F77C-4582-AEF8-05994B09B743}" type="presOf" srcId="{6D14182E-8256-430A-A88F-C0E943E64578}" destId="{F6FAAABD-07AD-42E2-9DCB-28D0D0D17DDE}" srcOrd="0" destOrd="0" presId="urn:microsoft.com/office/officeart/2008/layout/VerticalCurvedList"/>
    <dgm:cxn modelId="{506A9277-D22B-495F-AEF8-312D1970CB44}" srcId="{7EBFE6AC-5715-40E8-A154-5DA7F6863637}" destId="{C4A0532D-FC73-41F9-86C4-953ABB9BC2CE}" srcOrd="0" destOrd="0" parTransId="{01120A6D-6411-4F8A-A480-C190E973D0ED}" sibTransId="{6D14182E-8256-430A-A88F-C0E943E64578}"/>
    <dgm:cxn modelId="{BFE69622-0819-49F8-9C4B-121635784E20}" type="presParOf" srcId="{2E49F5A1-A203-4E71-B6E8-543BC011DD7F}" destId="{A3EF9AC1-FD52-4223-B599-A6DED71E4CAA}" srcOrd="0" destOrd="0" presId="urn:microsoft.com/office/officeart/2008/layout/VerticalCurvedList"/>
    <dgm:cxn modelId="{ACA0DC66-6791-49EC-AE7C-24EBFD7B6D3E}" type="presParOf" srcId="{A3EF9AC1-FD52-4223-B599-A6DED71E4CAA}" destId="{76D51846-EC06-4798-8E7B-6032C47618D2}" srcOrd="0" destOrd="0" presId="urn:microsoft.com/office/officeart/2008/layout/VerticalCurvedList"/>
    <dgm:cxn modelId="{6F70CCB7-68A9-4ED7-9BB2-019ADDB58C30}" type="presParOf" srcId="{76D51846-EC06-4798-8E7B-6032C47618D2}" destId="{FEC4FB14-C0CD-47D3-87D5-615269DE87BA}" srcOrd="0" destOrd="0" presId="urn:microsoft.com/office/officeart/2008/layout/VerticalCurvedList"/>
    <dgm:cxn modelId="{802080E5-4051-48A8-ABBD-5B5CB26A49D7}" type="presParOf" srcId="{76D51846-EC06-4798-8E7B-6032C47618D2}" destId="{F6FAAABD-07AD-42E2-9DCB-28D0D0D17DDE}" srcOrd="1" destOrd="0" presId="urn:microsoft.com/office/officeart/2008/layout/VerticalCurvedList"/>
    <dgm:cxn modelId="{CB87E2C2-CC37-4F11-AAE7-E0B058B9CFE0}" type="presParOf" srcId="{76D51846-EC06-4798-8E7B-6032C47618D2}" destId="{CB9A70A0-91CB-4848-B795-2289825143F4}" srcOrd="2" destOrd="0" presId="urn:microsoft.com/office/officeart/2008/layout/VerticalCurvedList"/>
    <dgm:cxn modelId="{1B1336E6-DB40-41FA-B500-9E9BD7666915}" type="presParOf" srcId="{76D51846-EC06-4798-8E7B-6032C47618D2}" destId="{9FF1FAA7-58ED-485F-B757-07D549A8F8FE}" srcOrd="3" destOrd="0" presId="urn:microsoft.com/office/officeart/2008/layout/VerticalCurvedList"/>
    <dgm:cxn modelId="{26CAB83D-4389-45B9-81CA-E95620B0FD2B}" type="presParOf" srcId="{A3EF9AC1-FD52-4223-B599-A6DED71E4CAA}" destId="{DDD5F670-1474-4EC9-AD98-C2CD9352E606}" srcOrd="1" destOrd="0" presId="urn:microsoft.com/office/officeart/2008/layout/VerticalCurvedList"/>
    <dgm:cxn modelId="{73B10470-0FC8-450F-90EA-7880524EF182}" type="presParOf" srcId="{A3EF9AC1-FD52-4223-B599-A6DED71E4CAA}" destId="{F86483A1-CC60-4D51-829D-2FE683AF2EAB}" srcOrd="2" destOrd="0" presId="urn:microsoft.com/office/officeart/2008/layout/VerticalCurvedList"/>
    <dgm:cxn modelId="{346E7669-D592-435C-88EA-C9C64530BD0A}" type="presParOf" srcId="{F86483A1-CC60-4D51-829D-2FE683AF2EAB}" destId="{2BFF4EF2-B09B-42D1-8990-F3AB8A019D21}" srcOrd="0" destOrd="0" presId="urn:microsoft.com/office/officeart/2008/layout/VerticalCurvedList"/>
    <dgm:cxn modelId="{63A8310C-88F7-4B38-B012-C200801C8F0E}" type="presParOf" srcId="{A3EF9AC1-FD52-4223-B599-A6DED71E4CAA}" destId="{18CA5339-A163-4210-A8C2-75C97ED4515E}" srcOrd="3" destOrd="0" presId="urn:microsoft.com/office/officeart/2008/layout/VerticalCurvedList"/>
    <dgm:cxn modelId="{6170DAF2-552D-4BBF-8CAE-4DFCA5A2F769}" type="presParOf" srcId="{A3EF9AC1-FD52-4223-B599-A6DED71E4CAA}" destId="{94F5B4A3-958D-4DBF-A7F1-8EEE2D089BB2}" srcOrd="4" destOrd="0" presId="urn:microsoft.com/office/officeart/2008/layout/VerticalCurvedList"/>
    <dgm:cxn modelId="{6964D0B3-A7F2-4BA0-B007-68394AE8576F}" type="presParOf" srcId="{94F5B4A3-958D-4DBF-A7F1-8EEE2D089BB2}" destId="{ACF41E82-E2B6-4210-A76B-94915C78786B}" srcOrd="0" destOrd="0" presId="urn:microsoft.com/office/officeart/2008/layout/VerticalCurvedList"/>
    <dgm:cxn modelId="{1C90932B-CB88-4B1D-84A8-BF32D1DF0D5D}" type="presParOf" srcId="{A3EF9AC1-FD52-4223-B599-A6DED71E4CAA}" destId="{E44ADC45-863F-4ABE-A009-38AC9438DF68}" srcOrd="5" destOrd="0" presId="urn:microsoft.com/office/officeart/2008/layout/VerticalCurvedList"/>
    <dgm:cxn modelId="{CA929E46-E1AF-47D5-83F3-215EE0A63885}" type="presParOf" srcId="{A3EF9AC1-FD52-4223-B599-A6DED71E4CAA}" destId="{3FCBEB8F-4C6D-4506-A1DE-7A81F4798A50}" srcOrd="6" destOrd="0" presId="urn:microsoft.com/office/officeart/2008/layout/VerticalCurvedList"/>
    <dgm:cxn modelId="{0261FA02-BDA7-4381-82EA-7E0BCDAC02AB}" type="presParOf" srcId="{3FCBEB8F-4C6D-4506-A1DE-7A81F4798A50}" destId="{1D6DBB5D-EEFA-413E-8150-FBD280613462}" srcOrd="0" destOrd="0" presId="urn:microsoft.com/office/officeart/2008/layout/VerticalCurvedList"/>
    <dgm:cxn modelId="{9F91308E-E989-425A-A987-0ECFB089C534}" type="presParOf" srcId="{A3EF9AC1-FD52-4223-B599-A6DED71E4CAA}" destId="{7E732979-2A69-4CAE-9901-E9D6D8067746}" srcOrd="7" destOrd="0" presId="urn:microsoft.com/office/officeart/2008/layout/VerticalCurvedList"/>
    <dgm:cxn modelId="{19AF6A81-14E0-4808-8774-65F236A1CE4E}" type="presParOf" srcId="{A3EF9AC1-FD52-4223-B599-A6DED71E4CAA}" destId="{25FDC0E6-C83C-4A8E-A579-676949EAB46C}" srcOrd="8" destOrd="0" presId="urn:microsoft.com/office/officeart/2008/layout/VerticalCurvedList"/>
    <dgm:cxn modelId="{24A82E79-B624-42EE-8470-4327F4032774}" type="presParOf" srcId="{25FDC0E6-C83C-4A8E-A579-676949EAB46C}" destId="{C89E6875-8140-4A30-A25B-7564B77B1965}" srcOrd="0" destOrd="0" presId="urn:microsoft.com/office/officeart/2008/layout/VerticalCurvedList"/>
    <dgm:cxn modelId="{7522C5C1-8DAF-4313-B578-0996B4940521}" type="presParOf" srcId="{A3EF9AC1-FD52-4223-B599-A6DED71E4CAA}" destId="{D09E23F8-B7EB-4B72-A1CC-C430ABA2D6BD}" srcOrd="9" destOrd="0" presId="urn:microsoft.com/office/officeart/2008/layout/VerticalCurvedList"/>
    <dgm:cxn modelId="{38A6AB66-5E4F-4E33-9C0D-8BBB9D8F0D7B}" type="presParOf" srcId="{A3EF9AC1-FD52-4223-B599-A6DED71E4CAA}" destId="{BFAEA723-47BB-486A-80D5-E734D91E662B}" srcOrd="10" destOrd="0" presId="urn:microsoft.com/office/officeart/2008/layout/VerticalCurvedList"/>
    <dgm:cxn modelId="{9CDFD712-5DE3-4994-9942-392E4F17EBDD}" type="presParOf" srcId="{BFAEA723-47BB-486A-80D5-E734D91E662B}" destId="{A82DBF88-97A6-4EB3-8F01-A9D48C73C544}" srcOrd="0" destOrd="0" presId="urn:microsoft.com/office/officeart/2008/layout/VerticalCurvedList"/>
    <dgm:cxn modelId="{72BAF352-9C78-4E3F-B0EA-517BFCBF18CF}" type="presParOf" srcId="{A3EF9AC1-FD52-4223-B599-A6DED71E4CAA}" destId="{15162B63-6E36-4A01-9F59-B341017B6E4F}" srcOrd="11" destOrd="0" presId="urn:microsoft.com/office/officeart/2008/layout/VerticalCurvedList"/>
    <dgm:cxn modelId="{E9FE6635-8C05-4ED7-B613-9506B2A422EA}" type="presParOf" srcId="{A3EF9AC1-FD52-4223-B599-A6DED71E4CAA}" destId="{E025E5F7-BA33-4B42-8C3A-B9A2E1933F20}" srcOrd="12" destOrd="0" presId="urn:microsoft.com/office/officeart/2008/layout/VerticalCurvedList"/>
    <dgm:cxn modelId="{A5BF94F8-0644-4F8B-9585-73588E866272}" type="presParOf" srcId="{E025E5F7-BA33-4B42-8C3A-B9A2E1933F20}" destId="{20CC8C23-1B40-4384-AADC-7A8402EB10E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22DD5C2-86BB-491C-8775-EC600086A974}" type="doc">
      <dgm:prSet loTypeId="urn:microsoft.com/office/officeart/2005/8/layout/venn3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BC484558-6B3B-42E6-A817-EB5DDE0479B4}">
      <dgm:prSet phldrT="[نص]" custT="1"/>
      <dgm:spPr>
        <a:solidFill>
          <a:srgbClr val="FFFF99"/>
        </a:solidFill>
      </dgm:spPr>
      <dgm:t>
        <a:bodyPr/>
        <a:lstStyle/>
        <a:p>
          <a:pPr rtl="1"/>
          <a:r>
            <a:rPr lang="ar-SA" sz="2400" b="1" dirty="0" smtClean="0"/>
            <a:t>4- ر</a:t>
          </a:r>
          <a:r>
            <a:rPr lang="x-none" sz="2400" b="1" dirty="0" smtClean="0"/>
            <a:t>غبات وآمال الفرد في تلك اللحظة</a:t>
          </a:r>
          <a:endParaRPr lang="ar-SA" sz="2400" dirty="0"/>
        </a:p>
      </dgm:t>
    </dgm:pt>
    <dgm:pt modelId="{03048F2F-0979-45B2-82F5-F95C83FA303D}" type="parTrans" cxnId="{5D30604E-B2DE-4FE3-8CB8-91CA6299AFC8}">
      <dgm:prSet/>
      <dgm:spPr/>
      <dgm:t>
        <a:bodyPr/>
        <a:lstStyle/>
        <a:p>
          <a:pPr rtl="1"/>
          <a:endParaRPr lang="ar-SA" sz="2000"/>
        </a:p>
      </dgm:t>
    </dgm:pt>
    <dgm:pt modelId="{00B8F600-51AD-4D72-B620-F9C319D7E375}" type="sibTrans" cxnId="{5D30604E-B2DE-4FE3-8CB8-91CA6299AFC8}">
      <dgm:prSet/>
      <dgm:spPr/>
      <dgm:t>
        <a:bodyPr/>
        <a:lstStyle/>
        <a:p>
          <a:pPr rtl="1"/>
          <a:endParaRPr lang="ar-SA" sz="2000"/>
        </a:p>
      </dgm:t>
    </dgm:pt>
    <dgm:pt modelId="{7FD163B2-C857-4DD7-BE9B-5BAADBCBE4FD}">
      <dgm:prSet phldrT="[نص]" custT="1"/>
      <dgm:spPr/>
      <dgm:t>
        <a:bodyPr/>
        <a:lstStyle/>
        <a:p>
          <a:pPr rtl="1"/>
          <a:r>
            <a:rPr lang="ar-SA" sz="2400" b="1" dirty="0" smtClean="0"/>
            <a:t>3- ا</a:t>
          </a:r>
          <a:r>
            <a:rPr lang="x-none" sz="2400" b="1" dirty="0" smtClean="0"/>
            <a:t>لطريق</a:t>
          </a:r>
          <a:r>
            <a:rPr lang="ar-SA" sz="2400" b="1" dirty="0" smtClean="0"/>
            <a:t>ة</a:t>
          </a:r>
          <a:r>
            <a:rPr lang="x-none" sz="2400" b="1" dirty="0" smtClean="0"/>
            <a:t> التي يعامله بها ال</a:t>
          </a:r>
          <a:r>
            <a:rPr lang="ar-SA" sz="2400" b="1" dirty="0" smtClean="0"/>
            <a:t>آ</a:t>
          </a:r>
          <a:r>
            <a:rPr lang="x-none" sz="2400" b="1" dirty="0" smtClean="0"/>
            <a:t>خرون في </a:t>
          </a:r>
          <a:r>
            <a:rPr lang="ar-SA" sz="2400" b="1" dirty="0" smtClean="0"/>
            <a:t>أ</a:t>
          </a:r>
          <a:r>
            <a:rPr lang="x-none" sz="2400" b="1" dirty="0" smtClean="0"/>
            <a:t>سرته ومجتمعه </a:t>
          </a:r>
          <a:endParaRPr lang="ar-SA" sz="2400" dirty="0"/>
        </a:p>
      </dgm:t>
    </dgm:pt>
    <dgm:pt modelId="{04E91E6D-8DA6-4F35-AFA2-57F6C1E6080C}" type="parTrans" cxnId="{9894B692-C971-4A5C-BB79-2CA5DF19207B}">
      <dgm:prSet/>
      <dgm:spPr/>
      <dgm:t>
        <a:bodyPr/>
        <a:lstStyle/>
        <a:p>
          <a:pPr rtl="1"/>
          <a:endParaRPr lang="ar-SA" sz="2000"/>
        </a:p>
      </dgm:t>
    </dgm:pt>
    <dgm:pt modelId="{4273F353-3D72-4528-BB94-9FDFC1163084}" type="sibTrans" cxnId="{9894B692-C971-4A5C-BB79-2CA5DF19207B}">
      <dgm:prSet/>
      <dgm:spPr/>
      <dgm:t>
        <a:bodyPr/>
        <a:lstStyle/>
        <a:p>
          <a:pPr rtl="1"/>
          <a:endParaRPr lang="ar-SA" sz="2000"/>
        </a:p>
      </dgm:t>
    </dgm:pt>
    <dgm:pt modelId="{7B1B2EEF-AAF8-4F16-A927-2AD1C1ABB5C8}">
      <dgm:prSet phldrT="[نص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2400" b="1" smtClean="0"/>
            <a:t>2- </a:t>
          </a:r>
          <a:r>
            <a:rPr lang="x-none" sz="2400" b="1" smtClean="0"/>
            <a:t>مشاعر الفرد نفسه </a:t>
          </a:r>
          <a:endParaRPr lang="ar-SA" sz="2400" dirty="0"/>
        </a:p>
      </dgm:t>
    </dgm:pt>
    <dgm:pt modelId="{3CA79311-F6F7-492F-A196-E2F64AC8587E}" type="parTrans" cxnId="{AC4F89C7-87F0-42AD-A5DA-F5EF8B23926A}">
      <dgm:prSet/>
      <dgm:spPr/>
      <dgm:t>
        <a:bodyPr/>
        <a:lstStyle/>
        <a:p>
          <a:pPr rtl="1"/>
          <a:endParaRPr lang="ar-SA" sz="2000"/>
        </a:p>
      </dgm:t>
    </dgm:pt>
    <dgm:pt modelId="{BEB0DC47-E264-443D-9242-E7819C43F933}" type="sibTrans" cxnId="{AC4F89C7-87F0-42AD-A5DA-F5EF8B23926A}">
      <dgm:prSet/>
      <dgm:spPr/>
      <dgm:t>
        <a:bodyPr/>
        <a:lstStyle/>
        <a:p>
          <a:pPr rtl="1"/>
          <a:endParaRPr lang="ar-SA" sz="2000"/>
        </a:p>
      </dgm:t>
    </dgm:pt>
    <dgm:pt modelId="{472BC125-5B89-436A-A6F8-AB7F9429B263}">
      <dgm:prSet phldrT="[نص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sz="2400" b="1" dirty="0" smtClean="0"/>
            <a:t>1- </a:t>
          </a:r>
          <a:r>
            <a:rPr lang="x-none" sz="2400" b="1" dirty="0" smtClean="0"/>
            <a:t>الضغوط الاجتماعية </a:t>
          </a:r>
          <a:endParaRPr lang="ar-SA" sz="2400" dirty="0"/>
        </a:p>
      </dgm:t>
    </dgm:pt>
    <dgm:pt modelId="{2DF0FF10-2350-4F56-BB63-694AAD30D7A9}" type="parTrans" cxnId="{19E5D0F0-7346-4F67-BEC7-893C3F7AAE03}">
      <dgm:prSet/>
      <dgm:spPr/>
      <dgm:t>
        <a:bodyPr/>
        <a:lstStyle/>
        <a:p>
          <a:pPr rtl="1"/>
          <a:endParaRPr lang="ar-SA" sz="2000"/>
        </a:p>
      </dgm:t>
    </dgm:pt>
    <dgm:pt modelId="{A7DA41B0-F696-4590-AC6D-A1724918CCA0}" type="sibTrans" cxnId="{19E5D0F0-7346-4F67-BEC7-893C3F7AAE03}">
      <dgm:prSet/>
      <dgm:spPr/>
      <dgm:t>
        <a:bodyPr/>
        <a:lstStyle/>
        <a:p>
          <a:pPr rtl="1"/>
          <a:endParaRPr lang="ar-SA" sz="2000"/>
        </a:p>
      </dgm:t>
    </dgm:pt>
    <dgm:pt modelId="{07F937E5-D370-4A38-9F35-AE5499064966}" type="pres">
      <dgm:prSet presAssocID="{422DD5C2-86BB-491C-8775-EC600086A97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1A77FE5-24E0-42FE-A954-98E35DE31D84}" type="pres">
      <dgm:prSet presAssocID="{BC484558-6B3B-42E6-A817-EB5DDE0479B4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3C8A95-9622-4F15-90DC-758A056CE0C7}" type="pres">
      <dgm:prSet presAssocID="{00B8F600-51AD-4D72-B620-F9C319D7E375}" presName="space" presStyleCnt="0"/>
      <dgm:spPr/>
    </dgm:pt>
    <dgm:pt modelId="{C213E37F-F972-4B35-94FD-42792CD570C1}" type="pres">
      <dgm:prSet presAssocID="{7FD163B2-C857-4DD7-BE9B-5BAADBCBE4FD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23D60F-F251-430F-939F-86F286A211AB}" type="pres">
      <dgm:prSet presAssocID="{4273F353-3D72-4528-BB94-9FDFC1163084}" presName="space" presStyleCnt="0"/>
      <dgm:spPr/>
    </dgm:pt>
    <dgm:pt modelId="{2AA795A1-AAA3-4C9C-AE87-DDD969F65EF2}" type="pres">
      <dgm:prSet presAssocID="{7B1B2EEF-AAF8-4F16-A927-2AD1C1ABB5C8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B5321F5-A3C5-4B49-B7E0-183763EE1F9C}" type="pres">
      <dgm:prSet presAssocID="{BEB0DC47-E264-443D-9242-E7819C43F933}" presName="space" presStyleCnt="0"/>
      <dgm:spPr/>
    </dgm:pt>
    <dgm:pt modelId="{9B91178C-06BF-44F0-BC6F-CD894C1DA07F}" type="pres">
      <dgm:prSet presAssocID="{472BC125-5B89-436A-A6F8-AB7F9429B263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A18BF1D-DB01-442E-A271-3D3D93FF8F07}" type="presOf" srcId="{422DD5C2-86BB-491C-8775-EC600086A974}" destId="{07F937E5-D370-4A38-9F35-AE5499064966}" srcOrd="0" destOrd="0" presId="urn:microsoft.com/office/officeart/2005/8/layout/venn3"/>
    <dgm:cxn modelId="{19E5D0F0-7346-4F67-BEC7-893C3F7AAE03}" srcId="{422DD5C2-86BB-491C-8775-EC600086A974}" destId="{472BC125-5B89-436A-A6F8-AB7F9429B263}" srcOrd="3" destOrd="0" parTransId="{2DF0FF10-2350-4F56-BB63-694AAD30D7A9}" sibTransId="{A7DA41B0-F696-4590-AC6D-A1724918CCA0}"/>
    <dgm:cxn modelId="{9894B692-C971-4A5C-BB79-2CA5DF19207B}" srcId="{422DD5C2-86BB-491C-8775-EC600086A974}" destId="{7FD163B2-C857-4DD7-BE9B-5BAADBCBE4FD}" srcOrd="1" destOrd="0" parTransId="{04E91E6D-8DA6-4F35-AFA2-57F6C1E6080C}" sibTransId="{4273F353-3D72-4528-BB94-9FDFC1163084}"/>
    <dgm:cxn modelId="{86F12B09-8E03-4452-B4B6-C45C55EE969A}" type="presOf" srcId="{7FD163B2-C857-4DD7-BE9B-5BAADBCBE4FD}" destId="{C213E37F-F972-4B35-94FD-42792CD570C1}" srcOrd="0" destOrd="0" presId="urn:microsoft.com/office/officeart/2005/8/layout/venn3"/>
    <dgm:cxn modelId="{4B3F3A47-F806-4563-9E5D-936B7140F600}" type="presOf" srcId="{7B1B2EEF-AAF8-4F16-A927-2AD1C1ABB5C8}" destId="{2AA795A1-AAA3-4C9C-AE87-DDD969F65EF2}" srcOrd="0" destOrd="0" presId="urn:microsoft.com/office/officeart/2005/8/layout/venn3"/>
    <dgm:cxn modelId="{F35A5642-1331-4A11-A262-FB6508E9B9E6}" type="presOf" srcId="{BC484558-6B3B-42E6-A817-EB5DDE0479B4}" destId="{51A77FE5-24E0-42FE-A954-98E35DE31D84}" srcOrd="0" destOrd="0" presId="urn:microsoft.com/office/officeart/2005/8/layout/venn3"/>
    <dgm:cxn modelId="{5D30604E-B2DE-4FE3-8CB8-91CA6299AFC8}" srcId="{422DD5C2-86BB-491C-8775-EC600086A974}" destId="{BC484558-6B3B-42E6-A817-EB5DDE0479B4}" srcOrd="0" destOrd="0" parTransId="{03048F2F-0979-45B2-82F5-F95C83FA303D}" sibTransId="{00B8F600-51AD-4D72-B620-F9C319D7E375}"/>
    <dgm:cxn modelId="{AF46993E-47CD-4FEB-BCE8-641FD7CB0538}" type="presOf" srcId="{472BC125-5B89-436A-A6F8-AB7F9429B263}" destId="{9B91178C-06BF-44F0-BC6F-CD894C1DA07F}" srcOrd="0" destOrd="0" presId="urn:microsoft.com/office/officeart/2005/8/layout/venn3"/>
    <dgm:cxn modelId="{AC4F89C7-87F0-42AD-A5DA-F5EF8B23926A}" srcId="{422DD5C2-86BB-491C-8775-EC600086A974}" destId="{7B1B2EEF-AAF8-4F16-A927-2AD1C1ABB5C8}" srcOrd="2" destOrd="0" parTransId="{3CA79311-F6F7-492F-A196-E2F64AC8587E}" sibTransId="{BEB0DC47-E264-443D-9242-E7819C43F933}"/>
    <dgm:cxn modelId="{A90FDCED-9152-4894-9309-5532E978FDDB}" type="presParOf" srcId="{07F937E5-D370-4A38-9F35-AE5499064966}" destId="{51A77FE5-24E0-42FE-A954-98E35DE31D84}" srcOrd="0" destOrd="0" presId="urn:microsoft.com/office/officeart/2005/8/layout/venn3"/>
    <dgm:cxn modelId="{13B1E5E5-4564-489A-B766-F75141AB611B}" type="presParOf" srcId="{07F937E5-D370-4A38-9F35-AE5499064966}" destId="{0F3C8A95-9622-4F15-90DC-758A056CE0C7}" srcOrd="1" destOrd="0" presId="urn:microsoft.com/office/officeart/2005/8/layout/venn3"/>
    <dgm:cxn modelId="{DDE2CFE0-9294-404C-A277-D9844FE37572}" type="presParOf" srcId="{07F937E5-D370-4A38-9F35-AE5499064966}" destId="{C213E37F-F972-4B35-94FD-42792CD570C1}" srcOrd="2" destOrd="0" presId="urn:microsoft.com/office/officeart/2005/8/layout/venn3"/>
    <dgm:cxn modelId="{20D1AF1B-3850-4F82-82B9-E3BF43776227}" type="presParOf" srcId="{07F937E5-D370-4A38-9F35-AE5499064966}" destId="{BE23D60F-F251-430F-939F-86F286A211AB}" srcOrd="3" destOrd="0" presId="urn:microsoft.com/office/officeart/2005/8/layout/venn3"/>
    <dgm:cxn modelId="{03007E8D-C8B8-4161-920B-3464C6CE40EA}" type="presParOf" srcId="{07F937E5-D370-4A38-9F35-AE5499064966}" destId="{2AA795A1-AAA3-4C9C-AE87-DDD969F65EF2}" srcOrd="4" destOrd="0" presId="urn:microsoft.com/office/officeart/2005/8/layout/venn3"/>
    <dgm:cxn modelId="{A34E05EC-D1D2-4A15-8020-216A6F2251DE}" type="presParOf" srcId="{07F937E5-D370-4A38-9F35-AE5499064966}" destId="{CB5321F5-A3C5-4B49-B7E0-183763EE1F9C}" srcOrd="5" destOrd="0" presId="urn:microsoft.com/office/officeart/2005/8/layout/venn3"/>
    <dgm:cxn modelId="{FE029287-72E5-4DBB-93E0-C370848A7FE2}" type="presParOf" srcId="{07F937E5-D370-4A38-9F35-AE5499064966}" destId="{9B91178C-06BF-44F0-BC6F-CD894C1DA07F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4224B1-D7BA-4C5F-9030-76D62F3446C2}">
      <dsp:nvSpPr>
        <dsp:cNvPr id="0" name=""/>
        <dsp:cNvSpPr/>
      </dsp:nvSpPr>
      <dsp:spPr>
        <a:xfrm rot="10800000">
          <a:off x="2084016" y="814770"/>
          <a:ext cx="6676341" cy="336326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3109" tIns="198120" rIns="369824" bIns="198120" numCol="1" spcCol="1270" anchor="ctr" anchorCtr="0">
          <a:noAutofit/>
        </a:bodyPr>
        <a:lstStyle/>
        <a:p>
          <a:pPr lvl="0" algn="ctr" defTabSz="2311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200" b="1" kern="1200" cap="none" dirty="0" smtClean="0">
              <a:ln w="12700"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rPr>
            <a:t/>
          </a:r>
          <a:br>
            <a:rPr lang="ar-SA" sz="5200" b="1" kern="1200" cap="none" dirty="0" smtClean="0">
              <a:ln w="12700"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rPr>
          </a:br>
          <a:r>
            <a:rPr lang="x-none" sz="5200" b="1" kern="1200" cap="none" spc="0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النمو ال</a:t>
          </a:r>
          <a:r>
            <a:rPr lang="ar-SA" sz="5200" b="1" kern="1200" cap="none" spc="0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أ</a:t>
          </a:r>
          <a:r>
            <a:rPr lang="x-none" sz="5200" b="1" kern="1200" cap="none" spc="0" dirty="0" smtClean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خلاقي</a:t>
          </a:r>
          <a:endParaRPr lang="ar-SA" sz="5200" b="1" kern="1200" cap="none" spc="0" dirty="0">
            <a:ln w="12700">
              <a:solidFill>
                <a:schemeClr val="accent5"/>
              </a:solidFill>
              <a:prstDash val="solid"/>
            </a:ln>
            <a:pattFill prst="ltDn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effectLst/>
          </a:endParaRPr>
        </a:p>
      </dsp:txBody>
      <dsp:txXfrm rot="10800000">
        <a:off x="2924833" y="814770"/>
        <a:ext cx="5835524" cy="3363269"/>
      </dsp:txXfrm>
    </dsp:sp>
    <dsp:sp modelId="{759B30A5-713E-4529-831A-4AFE0B739EC5}">
      <dsp:nvSpPr>
        <dsp:cNvPr id="0" name=""/>
        <dsp:cNvSpPr/>
      </dsp:nvSpPr>
      <dsp:spPr>
        <a:xfrm>
          <a:off x="840817" y="1027698"/>
          <a:ext cx="3363269" cy="336326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57150">
          <a:solidFill>
            <a:schemeClr val="accent6">
              <a:lumMod val="60000"/>
              <a:lumOff val="40000"/>
            </a:schemeClr>
          </a:solidFill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CD711-2FF1-4C9B-8DC6-F9D067848D4B}">
      <dsp:nvSpPr>
        <dsp:cNvPr id="0" name=""/>
        <dsp:cNvSpPr/>
      </dsp:nvSpPr>
      <dsp:spPr>
        <a:xfrm>
          <a:off x="1597789" y="311388"/>
          <a:ext cx="3875061" cy="3875061"/>
        </a:xfrm>
        <a:prstGeom prst="pie">
          <a:avLst>
            <a:gd name="adj1" fmla="val 16200000"/>
            <a:gd name="adj2" fmla="val 180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900" b="1" kern="1200" smtClean="0">
              <a:solidFill>
                <a:schemeClr val="accent2">
                  <a:lumMod val="75000"/>
                </a:schemeClr>
              </a:solidFill>
            </a:rPr>
            <a:t>المحاولة والخطأ</a:t>
          </a:r>
          <a:endParaRPr lang="ar-SA" sz="29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704622" y="1026429"/>
        <a:ext cx="1314752" cy="1291687"/>
      </dsp:txXfrm>
    </dsp:sp>
    <dsp:sp modelId="{519B790C-11A6-4788-8E45-FE87D2423B65}">
      <dsp:nvSpPr>
        <dsp:cNvPr id="0" name=""/>
        <dsp:cNvSpPr/>
      </dsp:nvSpPr>
      <dsp:spPr>
        <a:xfrm>
          <a:off x="1398038" y="426718"/>
          <a:ext cx="3875061" cy="3875061"/>
        </a:xfrm>
        <a:prstGeom prst="pie">
          <a:avLst>
            <a:gd name="adj1" fmla="val 1800000"/>
            <a:gd name="adj2" fmla="val 900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900" b="1" kern="1200" dirty="0" smtClean="0">
              <a:solidFill>
                <a:schemeClr val="accent2">
                  <a:lumMod val="75000"/>
                </a:schemeClr>
              </a:solidFill>
            </a:rPr>
            <a:t>التلقين والتعلم المباشر</a:t>
          </a:r>
          <a:endParaRPr lang="ar-SA" sz="29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459067" y="2871697"/>
        <a:ext cx="1753003" cy="1199423"/>
      </dsp:txXfrm>
    </dsp:sp>
    <dsp:sp modelId="{C799AE3C-83B1-4395-B669-6B63B5D1E36A}">
      <dsp:nvSpPr>
        <dsp:cNvPr id="0" name=""/>
        <dsp:cNvSpPr/>
      </dsp:nvSpPr>
      <dsp:spPr>
        <a:xfrm>
          <a:off x="1398038" y="426718"/>
          <a:ext cx="3875061" cy="3875061"/>
        </a:xfrm>
        <a:prstGeom prst="pie">
          <a:avLst>
            <a:gd name="adj1" fmla="val 9000000"/>
            <a:gd name="adj2" fmla="val 16200000"/>
          </a:avLst>
        </a:prstGeom>
        <a:gradFill rotWithShape="0">
          <a:gsLst>
            <a:gs pos="0">
              <a:schemeClr val="accent5">
                <a:hueOff val="-1178911"/>
                <a:satOff val="9810"/>
                <a:lumOff val="-25882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-1178911"/>
                <a:satOff val="9810"/>
                <a:lumOff val="-25882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900" b="1" kern="1200" smtClean="0">
              <a:solidFill>
                <a:schemeClr val="accent2">
                  <a:lumMod val="75000"/>
                </a:schemeClr>
              </a:solidFill>
            </a:rPr>
            <a:t>التقمص والتمثل والتوحد</a:t>
          </a:r>
          <a:endParaRPr lang="ar-SA" sz="29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1813223" y="1187890"/>
        <a:ext cx="1314752" cy="129168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8C1482-A3F0-4904-A1FD-4E7357A57F60}">
      <dsp:nvSpPr>
        <dsp:cNvPr id="0" name=""/>
        <dsp:cNvSpPr/>
      </dsp:nvSpPr>
      <dsp:spPr>
        <a:xfrm>
          <a:off x="10493227" y="2704736"/>
          <a:ext cx="166891" cy="1301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1751"/>
              </a:lnTo>
              <a:lnTo>
                <a:pt x="166891" y="13017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60E08-D222-4672-ABDD-B43D952C5920}">
      <dsp:nvSpPr>
        <dsp:cNvPr id="0" name=""/>
        <dsp:cNvSpPr/>
      </dsp:nvSpPr>
      <dsp:spPr>
        <a:xfrm>
          <a:off x="10493227" y="2704736"/>
          <a:ext cx="166891" cy="511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799"/>
              </a:lnTo>
              <a:lnTo>
                <a:pt x="166891" y="5117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C8B6E0-1FFF-48E0-82E4-8753C5E797EC}">
      <dsp:nvSpPr>
        <dsp:cNvPr id="0" name=""/>
        <dsp:cNvSpPr/>
      </dsp:nvSpPr>
      <dsp:spPr>
        <a:xfrm>
          <a:off x="5750736" y="1914785"/>
          <a:ext cx="5187534" cy="233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823"/>
              </a:lnTo>
              <a:lnTo>
                <a:pt x="5187534" y="116823"/>
              </a:lnTo>
              <a:lnTo>
                <a:pt x="5187534" y="2336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32AB60-03CC-4EB9-BB1D-0C7DE06E67AC}">
      <dsp:nvSpPr>
        <dsp:cNvPr id="0" name=""/>
        <dsp:cNvSpPr/>
      </dsp:nvSpPr>
      <dsp:spPr>
        <a:xfrm>
          <a:off x="6618915" y="3634543"/>
          <a:ext cx="91589" cy="673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3155"/>
              </a:lnTo>
              <a:lnTo>
                <a:pt x="91589" y="67315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B1F6E-4E73-4ADA-9444-CED5D2A4F1F9}">
      <dsp:nvSpPr>
        <dsp:cNvPr id="0" name=""/>
        <dsp:cNvSpPr/>
      </dsp:nvSpPr>
      <dsp:spPr>
        <a:xfrm>
          <a:off x="7063958" y="2704736"/>
          <a:ext cx="1181801" cy="373502"/>
        </a:xfrm>
        <a:custGeom>
          <a:avLst/>
          <a:gdLst/>
          <a:ahLst/>
          <a:cxnLst/>
          <a:rect l="0" t="0" r="0" b="0"/>
          <a:pathLst>
            <a:path>
              <a:moveTo>
                <a:pt x="1181801" y="0"/>
              </a:moveTo>
              <a:lnTo>
                <a:pt x="1181801" y="256678"/>
              </a:lnTo>
              <a:lnTo>
                <a:pt x="0" y="256678"/>
              </a:lnTo>
              <a:lnTo>
                <a:pt x="0" y="3735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2C6D1C-7CF7-4D66-883E-77A8B6F48AEA}">
      <dsp:nvSpPr>
        <dsp:cNvPr id="0" name=""/>
        <dsp:cNvSpPr/>
      </dsp:nvSpPr>
      <dsp:spPr>
        <a:xfrm>
          <a:off x="8200039" y="2704736"/>
          <a:ext cx="91440" cy="373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6673"/>
              </a:lnTo>
              <a:lnTo>
                <a:pt x="56478" y="256673"/>
              </a:lnTo>
              <a:lnTo>
                <a:pt x="56478" y="37349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8FBFFD-5205-4430-B41F-E8B09923143E}">
      <dsp:nvSpPr>
        <dsp:cNvPr id="0" name=""/>
        <dsp:cNvSpPr/>
      </dsp:nvSpPr>
      <dsp:spPr>
        <a:xfrm>
          <a:off x="8245759" y="2704736"/>
          <a:ext cx="1203307" cy="395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185"/>
              </a:lnTo>
              <a:lnTo>
                <a:pt x="1203307" y="278185"/>
              </a:lnTo>
              <a:lnTo>
                <a:pt x="1203307" y="39500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ECAF1-7629-4B68-8839-B1A9FC54C56C}">
      <dsp:nvSpPr>
        <dsp:cNvPr id="0" name=""/>
        <dsp:cNvSpPr/>
      </dsp:nvSpPr>
      <dsp:spPr>
        <a:xfrm>
          <a:off x="5750736" y="1914785"/>
          <a:ext cx="2495023" cy="233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823"/>
              </a:lnTo>
              <a:lnTo>
                <a:pt x="2495023" y="116823"/>
              </a:lnTo>
              <a:lnTo>
                <a:pt x="2495023" y="2336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3EF816-BF94-4DE3-8187-8A2A5E318A1B}">
      <dsp:nvSpPr>
        <dsp:cNvPr id="0" name=""/>
        <dsp:cNvSpPr/>
      </dsp:nvSpPr>
      <dsp:spPr>
        <a:xfrm>
          <a:off x="4830052" y="2704736"/>
          <a:ext cx="166891" cy="1301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1751"/>
              </a:lnTo>
              <a:lnTo>
                <a:pt x="166891" y="13017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B77A26-1D24-4A20-9E57-DFCA8911ADB5}">
      <dsp:nvSpPr>
        <dsp:cNvPr id="0" name=""/>
        <dsp:cNvSpPr/>
      </dsp:nvSpPr>
      <dsp:spPr>
        <a:xfrm>
          <a:off x="4830052" y="2704736"/>
          <a:ext cx="166891" cy="511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799"/>
              </a:lnTo>
              <a:lnTo>
                <a:pt x="166891" y="5117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79AFE4-AC14-43BD-BFD8-50316CEC807E}">
      <dsp:nvSpPr>
        <dsp:cNvPr id="0" name=""/>
        <dsp:cNvSpPr/>
      </dsp:nvSpPr>
      <dsp:spPr>
        <a:xfrm>
          <a:off x="5275096" y="1914785"/>
          <a:ext cx="475639" cy="233647"/>
        </a:xfrm>
        <a:custGeom>
          <a:avLst/>
          <a:gdLst/>
          <a:ahLst/>
          <a:cxnLst/>
          <a:rect l="0" t="0" r="0" b="0"/>
          <a:pathLst>
            <a:path>
              <a:moveTo>
                <a:pt x="475639" y="0"/>
              </a:moveTo>
              <a:lnTo>
                <a:pt x="475639" y="116823"/>
              </a:lnTo>
              <a:lnTo>
                <a:pt x="0" y="116823"/>
              </a:lnTo>
              <a:lnTo>
                <a:pt x="0" y="2336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C3CEE9-7EEB-41A6-81AF-328ADE0E073E}">
      <dsp:nvSpPr>
        <dsp:cNvPr id="0" name=""/>
        <dsp:cNvSpPr/>
      </dsp:nvSpPr>
      <dsp:spPr>
        <a:xfrm>
          <a:off x="3483797" y="3494688"/>
          <a:ext cx="166891" cy="13017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1751"/>
              </a:lnTo>
              <a:lnTo>
                <a:pt x="166891" y="13017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82FEEF-94B2-4C72-B9EE-D980607F1D61}">
      <dsp:nvSpPr>
        <dsp:cNvPr id="0" name=""/>
        <dsp:cNvSpPr/>
      </dsp:nvSpPr>
      <dsp:spPr>
        <a:xfrm>
          <a:off x="3483797" y="3494688"/>
          <a:ext cx="166891" cy="511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799"/>
              </a:lnTo>
              <a:lnTo>
                <a:pt x="166891" y="5117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DCBB67-B196-4716-9075-44BB15D4298B}">
      <dsp:nvSpPr>
        <dsp:cNvPr id="0" name=""/>
        <dsp:cNvSpPr/>
      </dsp:nvSpPr>
      <dsp:spPr>
        <a:xfrm>
          <a:off x="3255712" y="2704736"/>
          <a:ext cx="673127" cy="233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823"/>
              </a:lnTo>
              <a:lnTo>
                <a:pt x="673127" y="116823"/>
              </a:lnTo>
              <a:lnTo>
                <a:pt x="673127" y="2336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60A358-ABED-4A26-BD1B-ACC946152776}">
      <dsp:nvSpPr>
        <dsp:cNvPr id="0" name=""/>
        <dsp:cNvSpPr/>
      </dsp:nvSpPr>
      <dsp:spPr>
        <a:xfrm>
          <a:off x="2137541" y="3494688"/>
          <a:ext cx="166891" cy="5117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1799"/>
              </a:lnTo>
              <a:lnTo>
                <a:pt x="166891" y="5117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9C499C-83DE-45F7-BFAC-F120E2A420DD}">
      <dsp:nvSpPr>
        <dsp:cNvPr id="0" name=""/>
        <dsp:cNvSpPr/>
      </dsp:nvSpPr>
      <dsp:spPr>
        <a:xfrm>
          <a:off x="2582584" y="2704736"/>
          <a:ext cx="673127" cy="233647"/>
        </a:xfrm>
        <a:custGeom>
          <a:avLst/>
          <a:gdLst/>
          <a:ahLst/>
          <a:cxnLst/>
          <a:rect l="0" t="0" r="0" b="0"/>
          <a:pathLst>
            <a:path>
              <a:moveTo>
                <a:pt x="673127" y="0"/>
              </a:moveTo>
              <a:lnTo>
                <a:pt x="673127" y="116823"/>
              </a:lnTo>
              <a:lnTo>
                <a:pt x="0" y="116823"/>
              </a:lnTo>
              <a:lnTo>
                <a:pt x="0" y="2336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7E0F90-143B-41D7-AD19-05576ACFD188}">
      <dsp:nvSpPr>
        <dsp:cNvPr id="0" name=""/>
        <dsp:cNvSpPr/>
      </dsp:nvSpPr>
      <dsp:spPr>
        <a:xfrm>
          <a:off x="3255712" y="1914785"/>
          <a:ext cx="2495023" cy="233647"/>
        </a:xfrm>
        <a:custGeom>
          <a:avLst/>
          <a:gdLst/>
          <a:ahLst/>
          <a:cxnLst/>
          <a:rect l="0" t="0" r="0" b="0"/>
          <a:pathLst>
            <a:path>
              <a:moveTo>
                <a:pt x="2495023" y="0"/>
              </a:moveTo>
              <a:lnTo>
                <a:pt x="2495023" y="116823"/>
              </a:lnTo>
              <a:lnTo>
                <a:pt x="0" y="116823"/>
              </a:lnTo>
              <a:lnTo>
                <a:pt x="0" y="2336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B2006D-C14A-4206-A45D-20C63F71769B}">
      <dsp:nvSpPr>
        <dsp:cNvPr id="0" name=""/>
        <dsp:cNvSpPr/>
      </dsp:nvSpPr>
      <dsp:spPr>
        <a:xfrm>
          <a:off x="1909457" y="1914785"/>
          <a:ext cx="3841278" cy="233647"/>
        </a:xfrm>
        <a:custGeom>
          <a:avLst/>
          <a:gdLst/>
          <a:ahLst/>
          <a:cxnLst/>
          <a:rect l="0" t="0" r="0" b="0"/>
          <a:pathLst>
            <a:path>
              <a:moveTo>
                <a:pt x="3841278" y="0"/>
              </a:moveTo>
              <a:lnTo>
                <a:pt x="3841278" y="116823"/>
              </a:lnTo>
              <a:lnTo>
                <a:pt x="0" y="116823"/>
              </a:lnTo>
              <a:lnTo>
                <a:pt x="0" y="2336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7F4A34-49A4-42F3-B13B-B9351AB295CD}">
      <dsp:nvSpPr>
        <dsp:cNvPr id="0" name=""/>
        <dsp:cNvSpPr/>
      </dsp:nvSpPr>
      <dsp:spPr>
        <a:xfrm>
          <a:off x="118158" y="2704736"/>
          <a:ext cx="166891" cy="816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6796"/>
              </a:lnTo>
              <a:lnTo>
                <a:pt x="166891" y="81679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ECECC-9BEB-4DA3-AF07-0C5A7D492DCB}">
      <dsp:nvSpPr>
        <dsp:cNvPr id="0" name=""/>
        <dsp:cNvSpPr/>
      </dsp:nvSpPr>
      <dsp:spPr>
        <a:xfrm>
          <a:off x="563201" y="1914785"/>
          <a:ext cx="5187534" cy="233647"/>
        </a:xfrm>
        <a:custGeom>
          <a:avLst/>
          <a:gdLst/>
          <a:ahLst/>
          <a:cxnLst/>
          <a:rect l="0" t="0" r="0" b="0"/>
          <a:pathLst>
            <a:path>
              <a:moveTo>
                <a:pt x="5187534" y="0"/>
              </a:moveTo>
              <a:lnTo>
                <a:pt x="5187534" y="116823"/>
              </a:lnTo>
              <a:lnTo>
                <a:pt x="0" y="116823"/>
              </a:lnTo>
              <a:lnTo>
                <a:pt x="0" y="2336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7B69BE-8A85-42ED-8DCE-E1AEA953A317}">
      <dsp:nvSpPr>
        <dsp:cNvPr id="0" name=""/>
        <dsp:cNvSpPr/>
      </dsp:nvSpPr>
      <dsp:spPr>
        <a:xfrm>
          <a:off x="5194432" y="1358481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النمو الأخلاقي</a:t>
          </a:r>
          <a:endParaRPr lang="ar-SA" sz="1000" kern="1200" dirty="0"/>
        </a:p>
      </dsp:txBody>
      <dsp:txXfrm>
        <a:off x="5194432" y="1358481"/>
        <a:ext cx="1112607" cy="556303"/>
      </dsp:txXfrm>
    </dsp:sp>
    <dsp:sp modelId="{BFB9AA44-07D1-4F72-BDAB-CFC819232371}">
      <dsp:nvSpPr>
        <dsp:cNvPr id="0" name=""/>
        <dsp:cNvSpPr/>
      </dsp:nvSpPr>
      <dsp:spPr>
        <a:xfrm>
          <a:off x="6897" y="2148432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المبادئ الخلقية في الإسلام </a:t>
          </a:r>
          <a:endParaRPr lang="ar-SA" sz="1000" kern="1200" dirty="0"/>
        </a:p>
      </dsp:txBody>
      <dsp:txXfrm>
        <a:off x="6897" y="2148432"/>
        <a:ext cx="1112607" cy="556303"/>
      </dsp:txXfrm>
    </dsp:sp>
    <dsp:sp modelId="{C25B1F92-2F68-445F-A042-4A5359A1722A}">
      <dsp:nvSpPr>
        <dsp:cNvPr id="0" name=""/>
        <dsp:cNvSpPr/>
      </dsp:nvSpPr>
      <dsp:spPr>
        <a:xfrm>
          <a:off x="285049" y="2938384"/>
          <a:ext cx="1112607" cy="11662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التوحيد  </a:t>
          </a:r>
        </a:p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الحرية </a:t>
          </a:r>
        </a:p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الإخاء</a:t>
          </a:r>
        </a:p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العدالة </a:t>
          </a:r>
        </a:p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المساواة </a:t>
          </a:r>
        </a:p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الصدق </a:t>
          </a:r>
        </a:p>
      </dsp:txBody>
      <dsp:txXfrm>
        <a:off x="285049" y="2938384"/>
        <a:ext cx="1112607" cy="1166296"/>
      </dsp:txXfrm>
    </dsp:sp>
    <dsp:sp modelId="{C55A911E-F60C-424F-9289-EBDA2F6651F3}">
      <dsp:nvSpPr>
        <dsp:cNvPr id="0" name=""/>
        <dsp:cNvSpPr/>
      </dsp:nvSpPr>
      <dsp:spPr>
        <a:xfrm>
          <a:off x="1353153" y="2148432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مظاهر النمو الخلقي في مراحل النمو المختلفة </a:t>
          </a:r>
          <a:endParaRPr lang="ar-SA" sz="1000" kern="1200" dirty="0"/>
        </a:p>
      </dsp:txBody>
      <dsp:txXfrm>
        <a:off x="1353153" y="2148432"/>
        <a:ext cx="1112607" cy="556303"/>
      </dsp:txXfrm>
    </dsp:sp>
    <dsp:sp modelId="{332C780A-4792-426B-AA28-2BA0EC9DB143}">
      <dsp:nvSpPr>
        <dsp:cNvPr id="0" name=""/>
        <dsp:cNvSpPr/>
      </dsp:nvSpPr>
      <dsp:spPr>
        <a:xfrm>
          <a:off x="2699408" y="2148432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مراحل النمو الخلقي </a:t>
          </a:r>
          <a:endParaRPr lang="ar-SA" sz="1000" kern="1200" dirty="0"/>
        </a:p>
      </dsp:txBody>
      <dsp:txXfrm>
        <a:off x="2699408" y="2148432"/>
        <a:ext cx="1112607" cy="556303"/>
      </dsp:txXfrm>
    </dsp:sp>
    <dsp:sp modelId="{0EC554F8-DE7F-4153-B460-0B6A942C83FA}">
      <dsp:nvSpPr>
        <dsp:cNvPr id="0" name=""/>
        <dsp:cNvSpPr/>
      </dsp:nvSpPr>
      <dsp:spPr>
        <a:xfrm>
          <a:off x="2026281" y="2938384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نمو المفاهيم الأخلاقية </a:t>
          </a:r>
          <a:endParaRPr lang="ar-SA" sz="1000" kern="1200" dirty="0"/>
        </a:p>
      </dsp:txBody>
      <dsp:txXfrm>
        <a:off x="2026281" y="2938384"/>
        <a:ext cx="1112607" cy="556303"/>
      </dsp:txXfrm>
    </dsp:sp>
    <dsp:sp modelId="{EBF7C133-05E2-4792-A521-2C7C2D5217B0}">
      <dsp:nvSpPr>
        <dsp:cNvPr id="0" name=""/>
        <dsp:cNvSpPr/>
      </dsp:nvSpPr>
      <dsp:spPr>
        <a:xfrm>
          <a:off x="2304432" y="3728336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العوامل التي تؤدي إلى صعوبة تعلم المبادئ الخلقية ( </a:t>
          </a:r>
          <a:r>
            <a:rPr lang="ar-SA" sz="1000" kern="1200" dirty="0" err="1" smtClean="0"/>
            <a:t>اليزابث</a:t>
          </a:r>
          <a:r>
            <a:rPr lang="ar-SA" sz="1000" kern="1200" dirty="0" smtClean="0"/>
            <a:t> هير لوك )</a:t>
          </a:r>
          <a:endParaRPr lang="ar-SA" sz="1000" kern="1200" dirty="0"/>
        </a:p>
      </dsp:txBody>
      <dsp:txXfrm>
        <a:off x="2304432" y="3728336"/>
        <a:ext cx="1112607" cy="556303"/>
      </dsp:txXfrm>
    </dsp:sp>
    <dsp:sp modelId="{70279F3B-787F-41D5-825B-F5195CD8746A}">
      <dsp:nvSpPr>
        <dsp:cNvPr id="0" name=""/>
        <dsp:cNvSpPr/>
      </dsp:nvSpPr>
      <dsp:spPr>
        <a:xfrm>
          <a:off x="3372536" y="2938384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نمو السلوك الأخلاقي</a:t>
          </a:r>
          <a:endParaRPr lang="ar-SA" sz="1000" kern="1200" dirty="0"/>
        </a:p>
      </dsp:txBody>
      <dsp:txXfrm>
        <a:off x="3372536" y="2938384"/>
        <a:ext cx="1112607" cy="556303"/>
      </dsp:txXfrm>
    </dsp:sp>
    <dsp:sp modelId="{A051CD16-8210-437F-AA41-9F5E92DFC92D}">
      <dsp:nvSpPr>
        <dsp:cNvPr id="0" name=""/>
        <dsp:cNvSpPr/>
      </dsp:nvSpPr>
      <dsp:spPr>
        <a:xfrm>
          <a:off x="3650688" y="3728336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عوامل تؤثر على نمو السلوك الأخلاقي </a:t>
          </a:r>
          <a:endParaRPr lang="ar-SA" sz="1000" kern="1200" dirty="0"/>
        </a:p>
      </dsp:txBody>
      <dsp:txXfrm>
        <a:off x="3650688" y="3728336"/>
        <a:ext cx="1112607" cy="556303"/>
      </dsp:txXfrm>
    </dsp:sp>
    <dsp:sp modelId="{02A2FD19-BE05-41FF-A681-87CB034B08B5}">
      <dsp:nvSpPr>
        <dsp:cNvPr id="0" name=""/>
        <dsp:cNvSpPr/>
      </dsp:nvSpPr>
      <dsp:spPr>
        <a:xfrm>
          <a:off x="3650688" y="4518287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طرق تعلم السلوك الأخلاقي</a:t>
          </a:r>
          <a:endParaRPr lang="ar-SA" sz="1000" kern="1200" dirty="0"/>
        </a:p>
      </dsp:txBody>
      <dsp:txXfrm>
        <a:off x="3650688" y="4518287"/>
        <a:ext cx="1112607" cy="556303"/>
      </dsp:txXfrm>
    </dsp:sp>
    <dsp:sp modelId="{73D07BFF-10E9-4E6E-A7F2-DA05714615F1}">
      <dsp:nvSpPr>
        <dsp:cNvPr id="0" name=""/>
        <dsp:cNvSpPr/>
      </dsp:nvSpPr>
      <dsp:spPr>
        <a:xfrm>
          <a:off x="4718792" y="2148432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مستويات النمو الخلقي</a:t>
          </a:r>
          <a:endParaRPr lang="ar-SA" sz="1000" kern="1200" dirty="0"/>
        </a:p>
      </dsp:txBody>
      <dsp:txXfrm>
        <a:off x="4718792" y="2148432"/>
        <a:ext cx="1112607" cy="556303"/>
      </dsp:txXfrm>
    </dsp:sp>
    <dsp:sp modelId="{21EDB8A3-AC9B-4BF7-AEA1-C48A583B8FC2}">
      <dsp:nvSpPr>
        <dsp:cNvPr id="0" name=""/>
        <dsp:cNvSpPr/>
      </dsp:nvSpPr>
      <dsp:spPr>
        <a:xfrm>
          <a:off x="4996944" y="2938384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عوامل تؤثر في مستويات النمو الخلقي </a:t>
          </a:r>
          <a:endParaRPr lang="ar-SA" sz="1000" kern="1200" dirty="0"/>
        </a:p>
      </dsp:txBody>
      <dsp:txXfrm>
        <a:off x="4996944" y="2938384"/>
        <a:ext cx="1112607" cy="556303"/>
      </dsp:txXfrm>
    </dsp:sp>
    <dsp:sp modelId="{A27D1B75-13D7-4042-B012-A43B98D303DE}">
      <dsp:nvSpPr>
        <dsp:cNvPr id="0" name=""/>
        <dsp:cNvSpPr/>
      </dsp:nvSpPr>
      <dsp:spPr>
        <a:xfrm>
          <a:off x="4996944" y="3728336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مستويات النمو الخلقي </a:t>
          </a:r>
          <a:endParaRPr lang="ar-SA" sz="1000" kern="1200" dirty="0"/>
        </a:p>
      </dsp:txBody>
      <dsp:txXfrm>
        <a:off x="4996944" y="3728336"/>
        <a:ext cx="1112607" cy="556303"/>
      </dsp:txXfrm>
    </dsp:sp>
    <dsp:sp modelId="{C5AF26E5-0F8D-494A-A078-5C3EEC33A0E1}">
      <dsp:nvSpPr>
        <dsp:cNvPr id="0" name=""/>
        <dsp:cNvSpPr/>
      </dsp:nvSpPr>
      <dsp:spPr>
        <a:xfrm>
          <a:off x="7689455" y="2148432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العوامل المؤثرة في النمو الخلقي </a:t>
          </a:r>
          <a:endParaRPr lang="ar-SA" sz="1000" kern="1200" dirty="0"/>
        </a:p>
      </dsp:txBody>
      <dsp:txXfrm>
        <a:off x="7689455" y="2148432"/>
        <a:ext cx="1112607" cy="556303"/>
      </dsp:txXfrm>
    </dsp:sp>
    <dsp:sp modelId="{306D6A47-DCD7-4367-9299-95835567FB09}">
      <dsp:nvSpPr>
        <dsp:cNvPr id="0" name=""/>
        <dsp:cNvSpPr/>
      </dsp:nvSpPr>
      <dsp:spPr>
        <a:xfrm>
          <a:off x="8892763" y="3099746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عامل الوراثة</a:t>
          </a:r>
          <a:endParaRPr lang="ar-SA" sz="1000" kern="1200" dirty="0"/>
        </a:p>
      </dsp:txBody>
      <dsp:txXfrm>
        <a:off x="8892763" y="3099746"/>
        <a:ext cx="1112607" cy="556303"/>
      </dsp:txXfrm>
    </dsp:sp>
    <dsp:sp modelId="{7963FBF9-C2DF-4015-AAAE-D7E5D8A7494D}">
      <dsp:nvSpPr>
        <dsp:cNvPr id="0" name=""/>
        <dsp:cNvSpPr/>
      </dsp:nvSpPr>
      <dsp:spPr>
        <a:xfrm>
          <a:off x="7700214" y="3078233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عامل البيئة </a:t>
          </a:r>
          <a:endParaRPr lang="ar-SA" sz="1000" kern="1200" dirty="0"/>
        </a:p>
      </dsp:txBody>
      <dsp:txXfrm>
        <a:off x="7700214" y="3078233"/>
        <a:ext cx="1112607" cy="556303"/>
      </dsp:txXfrm>
    </dsp:sp>
    <dsp:sp modelId="{9DCE5954-1277-428C-966A-B56921F71F77}">
      <dsp:nvSpPr>
        <dsp:cNvPr id="0" name=""/>
        <dsp:cNvSpPr/>
      </dsp:nvSpPr>
      <dsp:spPr>
        <a:xfrm>
          <a:off x="6507654" y="3078239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الجهاز النفسي</a:t>
          </a:r>
          <a:endParaRPr lang="ar-SA" sz="1000" kern="1200" dirty="0"/>
        </a:p>
      </dsp:txBody>
      <dsp:txXfrm>
        <a:off x="6507654" y="3078239"/>
        <a:ext cx="1112607" cy="556303"/>
      </dsp:txXfrm>
    </dsp:sp>
    <dsp:sp modelId="{0D27DF84-5CA6-4868-9C38-AB76A6AEFE6A}">
      <dsp:nvSpPr>
        <dsp:cNvPr id="0" name=""/>
        <dsp:cNvSpPr/>
      </dsp:nvSpPr>
      <dsp:spPr>
        <a:xfrm>
          <a:off x="6710504" y="4029546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الذات – الذات العليا – مثاليات الذات </a:t>
          </a:r>
          <a:endParaRPr lang="ar-SA" sz="1000" kern="1200" dirty="0"/>
        </a:p>
      </dsp:txBody>
      <dsp:txXfrm>
        <a:off x="6710504" y="4029546"/>
        <a:ext cx="1112607" cy="556303"/>
      </dsp:txXfrm>
    </dsp:sp>
    <dsp:sp modelId="{DFA04440-D79F-47BD-89E9-F888121018E7}">
      <dsp:nvSpPr>
        <dsp:cNvPr id="0" name=""/>
        <dsp:cNvSpPr/>
      </dsp:nvSpPr>
      <dsp:spPr>
        <a:xfrm>
          <a:off x="10381966" y="2148432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مجالات النمو الأخلاقي</a:t>
          </a:r>
          <a:endParaRPr lang="ar-SA" sz="1000" kern="1200" dirty="0"/>
        </a:p>
      </dsp:txBody>
      <dsp:txXfrm>
        <a:off x="10381966" y="2148432"/>
        <a:ext cx="1112607" cy="556303"/>
      </dsp:txXfrm>
    </dsp:sp>
    <dsp:sp modelId="{AF25EDCE-AFC6-404C-826D-AA9116BD32CC}">
      <dsp:nvSpPr>
        <dsp:cNvPr id="0" name=""/>
        <dsp:cNvSpPr/>
      </dsp:nvSpPr>
      <dsp:spPr>
        <a:xfrm>
          <a:off x="10660118" y="2938384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الامتثال لمعايير المجتمع</a:t>
          </a:r>
          <a:endParaRPr lang="ar-SA" sz="1000" kern="1200" dirty="0"/>
        </a:p>
      </dsp:txBody>
      <dsp:txXfrm>
        <a:off x="10660118" y="2938384"/>
        <a:ext cx="1112607" cy="556303"/>
      </dsp:txXfrm>
    </dsp:sp>
    <dsp:sp modelId="{142FDB93-AC2F-4191-B4FE-2A46705EDC7C}">
      <dsp:nvSpPr>
        <dsp:cNvPr id="0" name=""/>
        <dsp:cNvSpPr/>
      </dsp:nvSpPr>
      <dsp:spPr>
        <a:xfrm>
          <a:off x="10660118" y="3728336"/>
          <a:ext cx="1112607" cy="55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9000"/>
                <a:alpha val="100000"/>
                <a:satMod val="109000"/>
                <a:lumMod val="110000"/>
              </a:schemeClr>
            </a:gs>
            <a:gs pos="52000">
              <a:schemeClr val="accent1">
                <a:hueOff val="0"/>
                <a:satOff val="0"/>
                <a:lumOff val="0"/>
                <a:alphaOff val="0"/>
                <a:tint val="74000"/>
                <a:satMod val="100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8000"/>
                <a:satMod val="10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000" kern="1200" dirty="0" smtClean="0"/>
            <a:t>اشباع الغايات المثلى</a:t>
          </a:r>
          <a:endParaRPr lang="ar-SA" sz="1000" kern="1200" dirty="0"/>
        </a:p>
      </dsp:txBody>
      <dsp:txXfrm>
        <a:off x="10660118" y="3728336"/>
        <a:ext cx="1112607" cy="5563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C73500-C325-474F-922D-921454CCB212}">
      <dsp:nvSpPr>
        <dsp:cNvPr id="0" name=""/>
        <dsp:cNvSpPr/>
      </dsp:nvSpPr>
      <dsp:spPr>
        <a:xfrm>
          <a:off x="0" y="0"/>
          <a:ext cx="7600556" cy="1090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أ</a:t>
          </a:r>
          <a:r>
            <a:rPr lang="x-none" sz="2800" b="1" kern="1200" dirty="0" smtClean="0"/>
            <a:t>حدهما يدفع الفرد </a:t>
          </a:r>
          <a:r>
            <a:rPr lang="ar-SA" sz="2800" b="1" kern="1200" dirty="0" smtClean="0"/>
            <a:t>إ</a:t>
          </a:r>
          <a:r>
            <a:rPr lang="x-none" sz="2800" b="1" kern="1200" dirty="0" smtClean="0"/>
            <a:t>لى الإمتثال لمعايير المجتمع وقيمه  </a:t>
          </a:r>
          <a:endParaRPr lang="ar-SA" sz="2800" b="1" kern="1200" dirty="0"/>
        </a:p>
      </dsp:txBody>
      <dsp:txXfrm>
        <a:off x="31932" y="31932"/>
        <a:ext cx="6473719" cy="1026364"/>
      </dsp:txXfrm>
    </dsp:sp>
    <dsp:sp modelId="{D8C88244-B2FA-41D4-91FA-A972049A9FB1}">
      <dsp:nvSpPr>
        <dsp:cNvPr id="0" name=""/>
        <dsp:cNvSpPr/>
      </dsp:nvSpPr>
      <dsp:spPr>
        <a:xfrm>
          <a:off x="1387106" y="1332501"/>
          <a:ext cx="7508893" cy="10902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/>
            <a:t>ال</a:t>
          </a:r>
          <a:r>
            <a:rPr lang="ar-SA" sz="2800" b="1" kern="1200" dirty="0" smtClean="0"/>
            <a:t>آ</a:t>
          </a:r>
          <a:r>
            <a:rPr lang="x-none" sz="2800" b="1" kern="1200" dirty="0" smtClean="0"/>
            <a:t>خر يدفع الفرد </a:t>
          </a:r>
          <a:r>
            <a:rPr lang="ar-SA" sz="2800" b="1" kern="1200" dirty="0" smtClean="0"/>
            <a:t>إ</a:t>
          </a:r>
          <a:r>
            <a:rPr lang="x-none" sz="2800" b="1" kern="1200" dirty="0" smtClean="0"/>
            <a:t>لى إشباع الغايات المثلى بغض النظر عن عادات المجتمع ومعاييره</a:t>
          </a:r>
          <a:endParaRPr lang="ar-SA" sz="2800" b="1" kern="1200" dirty="0"/>
        </a:p>
      </dsp:txBody>
      <dsp:txXfrm>
        <a:off x="1419038" y="1364433"/>
        <a:ext cx="5419828" cy="1026364"/>
      </dsp:txXfrm>
    </dsp:sp>
    <dsp:sp modelId="{251059B3-24D5-4D7B-98BF-F496872F69A9}">
      <dsp:nvSpPr>
        <dsp:cNvPr id="0" name=""/>
        <dsp:cNvSpPr/>
      </dsp:nvSpPr>
      <dsp:spPr>
        <a:xfrm>
          <a:off x="8148979" y="93996"/>
          <a:ext cx="708648" cy="70864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r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3400" b="1" kern="1200" dirty="0"/>
        </a:p>
      </dsp:txBody>
      <dsp:txXfrm>
        <a:off x="8308425" y="93996"/>
        <a:ext cx="389756" cy="5332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2747CB-6810-41CF-9740-09B3FED8D720}">
      <dsp:nvSpPr>
        <dsp:cNvPr id="0" name=""/>
        <dsp:cNvSpPr/>
      </dsp:nvSpPr>
      <dsp:spPr>
        <a:xfrm rot="5400000">
          <a:off x="1686618" y="1362786"/>
          <a:ext cx="1205267" cy="13721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805E6E9-12F2-4C67-973A-29D4AF4ECF9A}">
      <dsp:nvSpPr>
        <dsp:cNvPr id="0" name=""/>
        <dsp:cNvSpPr/>
      </dsp:nvSpPr>
      <dsp:spPr>
        <a:xfrm>
          <a:off x="1367295" y="26723"/>
          <a:ext cx="2028960" cy="1420206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smtClean="0"/>
            <a:t>1- </a:t>
          </a:r>
          <a:r>
            <a:rPr lang="x-none" sz="2600" b="1" kern="1200" smtClean="0"/>
            <a:t>عامل الوراثة والنمو الخلقي</a:t>
          </a:r>
          <a:endParaRPr lang="ar-SA" sz="2600" b="1" kern="1200" dirty="0"/>
        </a:p>
      </dsp:txBody>
      <dsp:txXfrm>
        <a:off x="1436636" y="96064"/>
        <a:ext cx="1890278" cy="1281524"/>
      </dsp:txXfrm>
    </dsp:sp>
    <dsp:sp modelId="{A0CFF628-DEAA-47E4-B3F2-7449B6E30318}">
      <dsp:nvSpPr>
        <dsp:cNvPr id="0" name=""/>
        <dsp:cNvSpPr/>
      </dsp:nvSpPr>
      <dsp:spPr>
        <a:xfrm>
          <a:off x="3396256" y="162172"/>
          <a:ext cx="1475672" cy="114787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48C5B-C002-4CCF-87D7-87A09DD91B5D}">
      <dsp:nvSpPr>
        <dsp:cNvPr id="0" name=""/>
        <dsp:cNvSpPr/>
      </dsp:nvSpPr>
      <dsp:spPr>
        <a:xfrm rot="5400000">
          <a:off x="3368842" y="2958147"/>
          <a:ext cx="1205267" cy="13721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2">
            <a:tint val="50000"/>
            <a:hueOff val="-3813309"/>
            <a:satOff val="-6153"/>
            <a:lumOff val="1350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9E9854D-78BB-4C7E-AED1-944CE2F3AF3A}">
      <dsp:nvSpPr>
        <dsp:cNvPr id="0" name=""/>
        <dsp:cNvSpPr/>
      </dsp:nvSpPr>
      <dsp:spPr>
        <a:xfrm>
          <a:off x="3049519" y="1622084"/>
          <a:ext cx="2028960" cy="1420206"/>
        </a:xfrm>
        <a:prstGeom prst="roundRect">
          <a:avLst>
            <a:gd name="adj" fmla="val 16670"/>
          </a:avLst>
        </a:prstGeom>
        <a:solidFill>
          <a:schemeClr val="accent2">
            <a:hueOff val="-1279471"/>
            <a:satOff val="-14424"/>
            <a:lumOff val="176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smtClean="0"/>
            <a:t>2- عامل البيئة والنمو الخلقي</a:t>
          </a:r>
          <a:endParaRPr lang="ar-SA" sz="2600" b="1" kern="1200" dirty="0"/>
        </a:p>
      </dsp:txBody>
      <dsp:txXfrm>
        <a:off x="3118860" y="1691425"/>
        <a:ext cx="1890278" cy="1281524"/>
      </dsp:txXfrm>
    </dsp:sp>
    <dsp:sp modelId="{418B04EE-3C77-41E9-88AF-06403514A233}">
      <dsp:nvSpPr>
        <dsp:cNvPr id="0" name=""/>
        <dsp:cNvSpPr/>
      </dsp:nvSpPr>
      <dsp:spPr>
        <a:xfrm>
          <a:off x="5078480" y="1757533"/>
          <a:ext cx="1475672" cy="114787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846A9-C0D1-42A4-B2B1-01685F507AE7}">
      <dsp:nvSpPr>
        <dsp:cNvPr id="0" name=""/>
        <dsp:cNvSpPr/>
      </dsp:nvSpPr>
      <dsp:spPr>
        <a:xfrm>
          <a:off x="4731743" y="3217444"/>
          <a:ext cx="2028960" cy="1420206"/>
        </a:xfrm>
        <a:prstGeom prst="roundRect">
          <a:avLst>
            <a:gd name="adj" fmla="val 16670"/>
          </a:avLst>
        </a:prstGeom>
        <a:solidFill>
          <a:schemeClr val="accent2">
            <a:hueOff val="-2558941"/>
            <a:satOff val="-28848"/>
            <a:lumOff val="353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600" b="1" kern="1200" dirty="0" smtClean="0"/>
            <a:t>3-الجهاز النفسي والنمو الخلقي</a:t>
          </a:r>
          <a:endParaRPr lang="ar-SA" sz="2600" b="1" kern="1200" dirty="0"/>
        </a:p>
      </dsp:txBody>
      <dsp:txXfrm>
        <a:off x="4801084" y="3286785"/>
        <a:ext cx="1890278" cy="12815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1E9F32-D1D9-4726-A6F6-2177106DEF49}">
      <dsp:nvSpPr>
        <dsp:cNvPr id="0" name=""/>
        <dsp:cNvSpPr/>
      </dsp:nvSpPr>
      <dsp:spPr>
        <a:xfrm>
          <a:off x="2578868" y="0"/>
          <a:ext cx="2539864" cy="12425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alpha val="90000"/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6500" b="1" kern="1200" dirty="0" smtClean="0"/>
            <a:t>الذات </a:t>
          </a:r>
          <a:endParaRPr lang="en-US" sz="6500" b="1" kern="1200" dirty="0"/>
        </a:p>
      </dsp:txBody>
      <dsp:txXfrm>
        <a:off x="2615262" y="36394"/>
        <a:ext cx="2467076" cy="1169789"/>
      </dsp:txXfrm>
    </dsp:sp>
    <dsp:sp modelId="{DE02E592-7A7E-42ED-9BBB-27F491223A41}">
      <dsp:nvSpPr>
        <dsp:cNvPr id="0" name=""/>
        <dsp:cNvSpPr/>
      </dsp:nvSpPr>
      <dsp:spPr>
        <a:xfrm>
          <a:off x="2832855" y="1242577"/>
          <a:ext cx="287852" cy="9647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4798"/>
              </a:lnTo>
              <a:lnTo>
                <a:pt x="287852" y="964798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79D34A-7AF7-4C73-9801-F5EF84006AF6}">
      <dsp:nvSpPr>
        <dsp:cNvPr id="0" name=""/>
        <dsp:cNvSpPr/>
      </dsp:nvSpPr>
      <dsp:spPr>
        <a:xfrm>
          <a:off x="3120707" y="1572410"/>
          <a:ext cx="2031891" cy="12699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b="1" kern="1200" dirty="0" smtClean="0"/>
            <a:t>الجانب الواقعي</a:t>
          </a:r>
          <a:endParaRPr lang="en-US" sz="2800" b="1" kern="1200" dirty="0"/>
        </a:p>
      </dsp:txBody>
      <dsp:txXfrm>
        <a:off x="3157902" y="1609605"/>
        <a:ext cx="1957501" cy="1195542"/>
      </dsp:txXfrm>
    </dsp:sp>
    <dsp:sp modelId="{028F1EA2-0F30-4719-8393-D3D3A51344DF}">
      <dsp:nvSpPr>
        <dsp:cNvPr id="0" name=""/>
        <dsp:cNvSpPr/>
      </dsp:nvSpPr>
      <dsp:spPr>
        <a:xfrm>
          <a:off x="2832855" y="1242577"/>
          <a:ext cx="293786" cy="3535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5516"/>
              </a:lnTo>
              <a:lnTo>
                <a:pt x="293786" y="3535516"/>
              </a:lnTo>
            </a:path>
          </a:pathLst>
        </a:custGeom>
        <a:noFill/>
        <a:ln w="127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7C4F22-060F-4F17-9574-E57E54905255}">
      <dsp:nvSpPr>
        <dsp:cNvPr id="0" name=""/>
        <dsp:cNvSpPr/>
      </dsp:nvSpPr>
      <dsp:spPr>
        <a:xfrm>
          <a:off x="3126641" y="3149082"/>
          <a:ext cx="2967658" cy="32580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مفهوم مركب</a:t>
          </a:r>
          <a:r>
            <a:rPr lang="ar-SA" sz="2400" b="1" kern="1200" dirty="0" smtClean="0">
              <a:solidFill>
                <a:srgbClr val="7030A0"/>
              </a:solidFill>
            </a:rPr>
            <a:t> يؤدي كثير من الوظائف:</a:t>
          </a:r>
          <a:endParaRPr lang="x-none" sz="2400" b="1" kern="1200" dirty="0" smtClean="0">
            <a:solidFill>
              <a:srgbClr val="7030A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b="1" kern="1200" dirty="0" smtClean="0"/>
            <a:t>ال</a:t>
          </a:r>
          <a:r>
            <a:rPr lang="ar-SA" sz="2400" b="1" kern="1200" dirty="0" smtClean="0"/>
            <a:t>إ</a:t>
          </a:r>
          <a:r>
            <a:rPr lang="x-none" sz="2400" b="1" kern="1200" dirty="0" smtClean="0"/>
            <a:t>دراك الحسي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b="1" kern="1200" dirty="0" smtClean="0"/>
            <a:t>ال</a:t>
          </a:r>
          <a:r>
            <a:rPr lang="ar-SA" sz="2400" b="1" kern="1200" dirty="0" smtClean="0"/>
            <a:t>إ</a:t>
          </a:r>
          <a:r>
            <a:rPr lang="x-none" sz="2400" b="1" kern="1200" dirty="0" smtClean="0"/>
            <a:t>دراك المعرفي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b="1" kern="1200" dirty="0" smtClean="0"/>
            <a:t>الحركة ال</a:t>
          </a:r>
          <a:r>
            <a:rPr lang="ar-SA" sz="2400" b="1" kern="1200" dirty="0" smtClean="0"/>
            <a:t>إ</a:t>
          </a:r>
          <a:r>
            <a:rPr lang="x-none" sz="2400" b="1" kern="1200" dirty="0" smtClean="0"/>
            <a:t>رادية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b="1" kern="1200" dirty="0" smtClean="0"/>
            <a:t>الحركة غير ا</a:t>
          </a:r>
          <a:r>
            <a:rPr lang="ar-SA" sz="2400" b="1" kern="1200" dirty="0" err="1" smtClean="0"/>
            <a:t>لإ</a:t>
          </a:r>
          <a:r>
            <a:rPr lang="x-none" sz="2400" b="1" kern="1200" dirty="0" smtClean="0"/>
            <a:t>رادية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b="1" kern="1200" dirty="0" smtClean="0"/>
            <a:t>ضبط النفس</a:t>
          </a:r>
        </a:p>
      </dsp:txBody>
      <dsp:txXfrm>
        <a:off x="3213561" y="3236002"/>
        <a:ext cx="2793818" cy="30841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81A12-D829-4FD3-8262-61FD91719E41}">
      <dsp:nvSpPr>
        <dsp:cNvPr id="0" name=""/>
        <dsp:cNvSpPr/>
      </dsp:nvSpPr>
      <dsp:spPr>
        <a:xfrm>
          <a:off x="2661562" y="2283"/>
          <a:ext cx="1895325" cy="9476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3800" b="1" kern="1200" dirty="0" smtClean="0"/>
            <a:t>الذات العليا</a:t>
          </a:r>
        </a:p>
      </dsp:txBody>
      <dsp:txXfrm>
        <a:off x="2689318" y="30039"/>
        <a:ext cx="1839813" cy="892150"/>
      </dsp:txXfrm>
    </dsp:sp>
    <dsp:sp modelId="{72DAB264-56A7-4616-AFF2-6280A62DD552}">
      <dsp:nvSpPr>
        <dsp:cNvPr id="0" name=""/>
        <dsp:cNvSpPr/>
      </dsp:nvSpPr>
      <dsp:spPr>
        <a:xfrm>
          <a:off x="2851094" y="949946"/>
          <a:ext cx="189532" cy="7107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747"/>
              </a:lnTo>
              <a:lnTo>
                <a:pt x="189532" y="71074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2F34F-6257-4903-B125-CF2B7F59CB06}">
      <dsp:nvSpPr>
        <dsp:cNvPr id="0" name=""/>
        <dsp:cNvSpPr/>
      </dsp:nvSpPr>
      <dsp:spPr>
        <a:xfrm>
          <a:off x="3040627" y="1186862"/>
          <a:ext cx="1516260" cy="947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b="1" kern="1200" dirty="0" smtClean="0"/>
            <a:t>تعبير عن الضمير </a:t>
          </a:r>
          <a:endParaRPr lang="en-US" sz="2400" b="1" kern="1200" dirty="0"/>
        </a:p>
      </dsp:txBody>
      <dsp:txXfrm>
        <a:off x="3068383" y="1214618"/>
        <a:ext cx="1460748" cy="892150"/>
      </dsp:txXfrm>
    </dsp:sp>
    <dsp:sp modelId="{F752AFEF-585D-4E3B-9E4D-75C06527C388}">
      <dsp:nvSpPr>
        <dsp:cNvPr id="0" name=""/>
        <dsp:cNvSpPr/>
      </dsp:nvSpPr>
      <dsp:spPr>
        <a:xfrm>
          <a:off x="2851094" y="949946"/>
          <a:ext cx="189532" cy="19567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6743"/>
              </a:lnTo>
              <a:lnTo>
                <a:pt x="189532" y="1956743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2194EF-B8CE-499D-98A6-B560BCAC3EC0}">
      <dsp:nvSpPr>
        <dsp:cNvPr id="0" name=""/>
        <dsp:cNvSpPr/>
      </dsp:nvSpPr>
      <dsp:spPr>
        <a:xfrm>
          <a:off x="3040627" y="2371440"/>
          <a:ext cx="1759574" cy="10704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618030"/>
              <a:satOff val="4456"/>
              <a:lumOff val="1000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>
              <a:solidFill>
                <a:srgbClr val="7030A0"/>
              </a:solidFill>
            </a:rPr>
            <a:t>وظ</a:t>
          </a:r>
          <a:r>
            <a:rPr lang="ar-SA" sz="2000" b="1" kern="1200" dirty="0" err="1" smtClean="0">
              <a:solidFill>
                <a:srgbClr val="7030A0"/>
              </a:solidFill>
            </a:rPr>
            <a:t>ائفها</a:t>
          </a:r>
          <a:r>
            <a:rPr lang="ar-SA" sz="2000" b="1" kern="1200" dirty="0" smtClean="0">
              <a:solidFill>
                <a:srgbClr val="7030A0"/>
              </a:solidFill>
            </a:rPr>
            <a:t>:</a:t>
          </a:r>
          <a:endParaRPr lang="x-none" sz="2000" b="1" kern="1200" dirty="0" smtClean="0">
            <a:solidFill>
              <a:srgbClr val="7030A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/>
            <a:t>مقاومة الاغراء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/>
            <a:t>الشعور بالذنب</a:t>
          </a:r>
        </a:p>
      </dsp:txBody>
      <dsp:txXfrm>
        <a:off x="3071981" y="2402794"/>
        <a:ext cx="1696866" cy="1007790"/>
      </dsp:txXfrm>
    </dsp:sp>
    <dsp:sp modelId="{04A3DCC9-799F-499A-863E-4EF313C1EB21}">
      <dsp:nvSpPr>
        <dsp:cNvPr id="0" name=""/>
        <dsp:cNvSpPr/>
      </dsp:nvSpPr>
      <dsp:spPr>
        <a:xfrm>
          <a:off x="2851094" y="949946"/>
          <a:ext cx="175886" cy="3202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2740"/>
              </a:lnTo>
              <a:lnTo>
                <a:pt x="175886" y="320274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A4AD33-6A11-4203-8DB0-81120C42FC64}">
      <dsp:nvSpPr>
        <dsp:cNvPr id="0" name=""/>
        <dsp:cNvSpPr/>
      </dsp:nvSpPr>
      <dsp:spPr>
        <a:xfrm>
          <a:off x="3026981" y="3678855"/>
          <a:ext cx="2207326" cy="9476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1236061"/>
              <a:satOff val="8911"/>
              <a:lumOff val="2000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وهي السلطة الضابطة العليا في الإنسان</a:t>
          </a:r>
          <a:endParaRPr lang="ar-SA" sz="2000" b="1" kern="1200" dirty="0"/>
        </a:p>
      </dsp:txBody>
      <dsp:txXfrm>
        <a:off x="3054737" y="3706611"/>
        <a:ext cx="2151814" cy="892150"/>
      </dsp:txXfrm>
    </dsp:sp>
    <dsp:sp modelId="{ED723D16-EA76-4C2A-8BEC-298AFA936275}">
      <dsp:nvSpPr>
        <dsp:cNvPr id="0" name=""/>
        <dsp:cNvSpPr/>
      </dsp:nvSpPr>
      <dsp:spPr>
        <a:xfrm>
          <a:off x="2851094" y="949946"/>
          <a:ext cx="222071" cy="46536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3692"/>
              </a:lnTo>
              <a:lnTo>
                <a:pt x="222071" y="4653692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69176-5483-44F9-AC33-9307A0BFA741}">
      <dsp:nvSpPr>
        <dsp:cNvPr id="0" name=""/>
        <dsp:cNvSpPr/>
      </dsp:nvSpPr>
      <dsp:spPr>
        <a:xfrm>
          <a:off x="3073166" y="4832142"/>
          <a:ext cx="3010778" cy="15429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-1854091"/>
              <a:satOff val="13367"/>
              <a:lumOff val="3000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>
              <a:solidFill>
                <a:srgbClr val="7030A0"/>
              </a:solidFill>
            </a:rPr>
            <a:t>عوامل نمو الضمير </a:t>
          </a:r>
          <a:r>
            <a:rPr lang="ar-SA" sz="2000" b="1" kern="1200" dirty="0" smtClean="0">
              <a:solidFill>
                <a:srgbClr val="7030A0"/>
              </a:solidFill>
            </a:rPr>
            <a:t>:</a:t>
          </a:r>
          <a:endParaRPr lang="x-none" sz="2000" b="1" kern="1200" dirty="0" smtClean="0">
            <a:solidFill>
              <a:srgbClr val="7030A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* </a:t>
          </a:r>
          <a:r>
            <a:rPr lang="x-none" sz="2000" b="1" kern="1200" dirty="0" smtClean="0"/>
            <a:t>معايير الثقافة الاجتماعية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* </a:t>
          </a:r>
          <a:r>
            <a:rPr lang="x-none" sz="2000" b="1" kern="1200" dirty="0" smtClean="0"/>
            <a:t>النمو العقلي للطفل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* </a:t>
          </a:r>
          <a:r>
            <a:rPr lang="x-none" sz="2000" b="1" kern="1200" dirty="0" smtClean="0"/>
            <a:t>علاقة الطفل بأبويه </a:t>
          </a:r>
          <a:endParaRPr lang="en-US" sz="2000" b="1" kern="1200" dirty="0"/>
        </a:p>
      </dsp:txBody>
      <dsp:txXfrm>
        <a:off x="3118359" y="4877335"/>
        <a:ext cx="2920392" cy="14526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C7945-E688-4C71-B183-9FD233506F8D}">
      <dsp:nvSpPr>
        <dsp:cNvPr id="0" name=""/>
        <dsp:cNvSpPr/>
      </dsp:nvSpPr>
      <dsp:spPr>
        <a:xfrm>
          <a:off x="0" y="208134"/>
          <a:ext cx="2523134" cy="12615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4200" b="1" kern="1200" dirty="0" smtClean="0"/>
            <a:t>مثاليات الذات</a:t>
          </a:r>
          <a:endParaRPr lang="en-US" sz="4200" b="1" kern="1200" dirty="0"/>
        </a:p>
      </dsp:txBody>
      <dsp:txXfrm>
        <a:off x="36950" y="245084"/>
        <a:ext cx="2449234" cy="1187667"/>
      </dsp:txXfrm>
    </dsp:sp>
    <dsp:sp modelId="{E2951494-D6D4-4610-9748-28EFD9B53FFD}">
      <dsp:nvSpPr>
        <dsp:cNvPr id="0" name=""/>
        <dsp:cNvSpPr/>
      </dsp:nvSpPr>
      <dsp:spPr>
        <a:xfrm>
          <a:off x="252313" y="1469701"/>
          <a:ext cx="252313" cy="946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6175"/>
              </a:lnTo>
              <a:lnTo>
                <a:pt x="252313" y="94617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E8EEDF-4152-431A-8633-53D411E17206}">
      <dsp:nvSpPr>
        <dsp:cNvPr id="0" name=""/>
        <dsp:cNvSpPr/>
      </dsp:nvSpPr>
      <dsp:spPr>
        <a:xfrm>
          <a:off x="504626" y="1785093"/>
          <a:ext cx="2018507" cy="12615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100" b="1" kern="1200" dirty="0" smtClean="0"/>
            <a:t>فكرة الفرد عن نفسه في صورتها المثالية </a:t>
          </a:r>
          <a:endParaRPr lang="en-US" sz="2100" b="1" kern="1200" dirty="0"/>
        </a:p>
      </dsp:txBody>
      <dsp:txXfrm>
        <a:off x="541576" y="1822043"/>
        <a:ext cx="1944607" cy="1187667"/>
      </dsp:txXfrm>
    </dsp:sp>
    <dsp:sp modelId="{921F72FD-E4AD-454D-824F-CE0012796B90}">
      <dsp:nvSpPr>
        <dsp:cNvPr id="0" name=""/>
        <dsp:cNvSpPr/>
      </dsp:nvSpPr>
      <dsp:spPr>
        <a:xfrm>
          <a:off x="252313" y="1469701"/>
          <a:ext cx="252313" cy="2523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3133"/>
              </a:lnTo>
              <a:lnTo>
                <a:pt x="252313" y="2523133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96DF3A-4896-4A7E-9FB5-BB85CBB554C6}">
      <dsp:nvSpPr>
        <dsp:cNvPr id="0" name=""/>
        <dsp:cNvSpPr/>
      </dsp:nvSpPr>
      <dsp:spPr>
        <a:xfrm>
          <a:off x="504626" y="3362051"/>
          <a:ext cx="2018507" cy="12615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89455"/>
              <a:satOff val="4905"/>
              <a:lumOff val="-12941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قد تقترب مثاليات الذات من الواقع فيصبح الفرد عادياً </a:t>
          </a:r>
          <a:endParaRPr lang="ar-SA" sz="2100" b="1" kern="1200" dirty="0"/>
        </a:p>
      </dsp:txBody>
      <dsp:txXfrm>
        <a:off x="541576" y="3399001"/>
        <a:ext cx="1944607" cy="1187667"/>
      </dsp:txXfrm>
    </dsp:sp>
    <dsp:sp modelId="{91AC0B9A-F4DB-42A7-B3AB-56D6CA935277}">
      <dsp:nvSpPr>
        <dsp:cNvPr id="0" name=""/>
        <dsp:cNvSpPr/>
      </dsp:nvSpPr>
      <dsp:spPr>
        <a:xfrm>
          <a:off x="252313" y="1469701"/>
          <a:ext cx="252313" cy="41000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0092"/>
              </a:lnTo>
              <a:lnTo>
                <a:pt x="252313" y="410009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ACEC7B-40C1-4BB2-96F8-79E4358CAD4A}">
      <dsp:nvSpPr>
        <dsp:cNvPr id="0" name=""/>
        <dsp:cNvSpPr/>
      </dsp:nvSpPr>
      <dsp:spPr>
        <a:xfrm>
          <a:off x="504626" y="4939010"/>
          <a:ext cx="2018507" cy="12615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178911"/>
              <a:satOff val="9810"/>
              <a:lumOff val="-25882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قد تغرق مثاليات الذات في التسامي فتصبح بعيدة المنال وغير واقعية </a:t>
          </a:r>
          <a:endParaRPr lang="ar-SA" sz="2100" b="1" kern="1200" dirty="0"/>
        </a:p>
      </dsp:txBody>
      <dsp:txXfrm>
        <a:off x="541576" y="4975960"/>
        <a:ext cx="1944607" cy="118766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B89BB2-A1A1-45C3-B7DA-AC3E82B5C41B}">
      <dsp:nvSpPr>
        <dsp:cNvPr id="0" name=""/>
        <dsp:cNvSpPr/>
      </dsp:nvSpPr>
      <dsp:spPr>
        <a:xfrm>
          <a:off x="0" y="2320968"/>
          <a:ext cx="7293971" cy="152280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الذات العليا</a:t>
          </a:r>
          <a:endParaRPr lang="ar-SA" sz="3000" b="1" kern="1200" dirty="0"/>
        </a:p>
      </dsp:txBody>
      <dsp:txXfrm>
        <a:off x="0" y="2320968"/>
        <a:ext cx="7293971" cy="822315"/>
      </dsp:txXfrm>
    </dsp:sp>
    <dsp:sp modelId="{D537E5EA-6B80-4914-9A0C-3E80D1CB8D67}">
      <dsp:nvSpPr>
        <dsp:cNvPr id="0" name=""/>
        <dsp:cNvSpPr/>
      </dsp:nvSpPr>
      <dsp:spPr>
        <a:xfrm>
          <a:off x="0" y="3112827"/>
          <a:ext cx="7293971" cy="70049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/>
            <a:t>تنهاه أو تهيئ له مقاومة الإغراء وتشعره بالذنب عندما يخطئ</a:t>
          </a:r>
          <a:endParaRPr lang="ar-SA" sz="2700" b="1" kern="1200" dirty="0"/>
        </a:p>
      </dsp:txBody>
      <dsp:txXfrm>
        <a:off x="0" y="3112827"/>
        <a:ext cx="7293971" cy="700491"/>
      </dsp:txXfrm>
    </dsp:sp>
    <dsp:sp modelId="{769CEF87-8BAB-42C8-9047-65685DFBCC7E}">
      <dsp:nvSpPr>
        <dsp:cNvPr id="0" name=""/>
        <dsp:cNvSpPr/>
      </dsp:nvSpPr>
      <dsp:spPr>
        <a:xfrm rot="10800000">
          <a:off x="0" y="1734"/>
          <a:ext cx="7293971" cy="2342076"/>
        </a:xfrm>
        <a:prstGeom prst="upArrowCallout">
          <a:avLst/>
        </a:prstGeom>
        <a:gradFill rotWithShape="0">
          <a:gsLst>
            <a:gs pos="0">
              <a:schemeClr val="accent3">
                <a:hueOff val="-1854091"/>
                <a:satOff val="13367"/>
                <a:lumOff val="3000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-1854091"/>
                <a:satOff val="13367"/>
                <a:lumOff val="3000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dirty="0" smtClean="0"/>
            <a:t>الذات</a:t>
          </a:r>
          <a:endParaRPr lang="ar-SA" sz="3000" b="1" kern="1200" dirty="0"/>
        </a:p>
      </dsp:txBody>
      <dsp:txXfrm rot="-10800000">
        <a:off x="0" y="1734"/>
        <a:ext cx="7293971" cy="822068"/>
      </dsp:txXfrm>
    </dsp:sp>
    <dsp:sp modelId="{D7B1149B-2DED-406E-BC47-1DCB53CA4B64}">
      <dsp:nvSpPr>
        <dsp:cNvPr id="0" name=""/>
        <dsp:cNvSpPr/>
      </dsp:nvSpPr>
      <dsp:spPr>
        <a:xfrm>
          <a:off x="0" y="823802"/>
          <a:ext cx="7293971" cy="700280"/>
        </a:xfrm>
        <a:prstGeom prst="rect">
          <a:avLst/>
        </a:prstGeom>
        <a:solidFill>
          <a:schemeClr val="accent3">
            <a:tint val="40000"/>
            <a:alpha val="90000"/>
            <a:hueOff val="-1788311"/>
            <a:satOff val="50039"/>
            <a:lumOff val="6513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788311"/>
              <a:satOff val="50039"/>
              <a:lumOff val="6513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700" b="1" kern="1200" dirty="0" smtClean="0"/>
            <a:t>تبين للفرد عقلياً نتائج أفعاله</a:t>
          </a:r>
          <a:endParaRPr lang="ar-SA" sz="2700" b="1" kern="1200" dirty="0"/>
        </a:p>
      </dsp:txBody>
      <dsp:txXfrm>
        <a:off x="0" y="823802"/>
        <a:ext cx="7293971" cy="7002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FAAABD-07AD-42E2-9DCB-28D0D0D17DDE}">
      <dsp:nvSpPr>
        <dsp:cNvPr id="0" name=""/>
        <dsp:cNvSpPr/>
      </dsp:nvSpPr>
      <dsp:spPr>
        <a:xfrm>
          <a:off x="-6551032" y="-1001877"/>
          <a:ext cx="7797230" cy="7797230"/>
        </a:xfrm>
        <a:prstGeom prst="blockArc">
          <a:avLst>
            <a:gd name="adj1" fmla="val 18900000"/>
            <a:gd name="adj2" fmla="val 2700000"/>
            <a:gd name="adj3" fmla="val 277"/>
          </a:avLst>
        </a:pr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D5F670-1474-4EC9-AD98-C2CD9352E606}">
      <dsp:nvSpPr>
        <dsp:cNvPr id="0" name=""/>
        <dsp:cNvSpPr/>
      </dsp:nvSpPr>
      <dsp:spPr>
        <a:xfrm>
          <a:off x="463822" y="305084"/>
          <a:ext cx="7581675" cy="60993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4138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>
              <a:solidFill>
                <a:schemeClr val="bg1"/>
              </a:solidFill>
            </a:rPr>
            <a:t>الصحة الجسمية الجيدة </a:t>
          </a:r>
          <a:endParaRPr lang="ar-SA" sz="2000" b="1" kern="1200" dirty="0">
            <a:solidFill>
              <a:schemeClr val="bg1"/>
            </a:solidFill>
          </a:endParaRPr>
        </a:p>
      </dsp:txBody>
      <dsp:txXfrm>
        <a:off x="463822" y="305084"/>
        <a:ext cx="7581675" cy="609937"/>
      </dsp:txXfrm>
    </dsp:sp>
    <dsp:sp modelId="{2BFF4EF2-B09B-42D1-8990-F3AB8A019D21}">
      <dsp:nvSpPr>
        <dsp:cNvPr id="0" name=""/>
        <dsp:cNvSpPr/>
      </dsp:nvSpPr>
      <dsp:spPr>
        <a:xfrm>
          <a:off x="82612" y="228842"/>
          <a:ext cx="762421" cy="7624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CA5339-A163-4210-A8C2-75C97ED4515E}">
      <dsp:nvSpPr>
        <dsp:cNvPr id="0" name=""/>
        <dsp:cNvSpPr/>
      </dsp:nvSpPr>
      <dsp:spPr>
        <a:xfrm>
          <a:off x="965537" y="1219874"/>
          <a:ext cx="7079960" cy="60993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4138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>
              <a:solidFill>
                <a:schemeClr val="bg1"/>
              </a:solidFill>
            </a:rPr>
            <a:t>ال</a:t>
          </a:r>
          <a:r>
            <a:rPr lang="ar-SA" sz="2000" b="1" kern="1200" dirty="0" smtClean="0">
              <a:solidFill>
                <a:schemeClr val="bg1"/>
              </a:solidFill>
            </a:rPr>
            <a:t>أ</a:t>
          </a:r>
          <a:r>
            <a:rPr lang="x-none" sz="2000" b="1" kern="1200" dirty="0" smtClean="0">
              <a:solidFill>
                <a:schemeClr val="bg1"/>
              </a:solidFill>
            </a:rPr>
            <a:t>مان الانفعالي ل</a:t>
          </a:r>
          <a:r>
            <a:rPr lang="ar-SA" sz="2000" b="1" kern="1200" dirty="0" smtClean="0">
              <a:solidFill>
                <a:schemeClr val="bg1"/>
              </a:solidFill>
            </a:rPr>
            <a:t>إ</a:t>
          </a:r>
          <a:r>
            <a:rPr lang="x-none" sz="2000" b="1" kern="1200" dirty="0" smtClean="0">
              <a:solidFill>
                <a:schemeClr val="bg1"/>
              </a:solidFill>
            </a:rPr>
            <a:t>مكان الشعور بالحب تجاه ال</a:t>
          </a:r>
          <a:r>
            <a:rPr lang="ar-SA" sz="2000" b="1" kern="1200" dirty="0" smtClean="0">
              <a:solidFill>
                <a:schemeClr val="bg1"/>
              </a:solidFill>
            </a:rPr>
            <a:t>آخرين</a:t>
          </a:r>
          <a:endParaRPr lang="ar-SA" sz="2000" b="1" kern="1200" dirty="0">
            <a:solidFill>
              <a:schemeClr val="bg1"/>
            </a:solidFill>
          </a:endParaRPr>
        </a:p>
      </dsp:txBody>
      <dsp:txXfrm>
        <a:off x="965537" y="1219874"/>
        <a:ext cx="7079960" cy="609937"/>
      </dsp:txXfrm>
    </dsp:sp>
    <dsp:sp modelId="{ACF41E82-E2B6-4210-A76B-94915C78786B}">
      <dsp:nvSpPr>
        <dsp:cNvPr id="0" name=""/>
        <dsp:cNvSpPr/>
      </dsp:nvSpPr>
      <dsp:spPr>
        <a:xfrm>
          <a:off x="584327" y="1143631"/>
          <a:ext cx="762421" cy="7624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4ADC45-863F-4ABE-A009-38AC9438DF68}">
      <dsp:nvSpPr>
        <dsp:cNvPr id="0" name=""/>
        <dsp:cNvSpPr/>
      </dsp:nvSpPr>
      <dsp:spPr>
        <a:xfrm>
          <a:off x="1194959" y="2134663"/>
          <a:ext cx="6850538" cy="6099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4138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>
              <a:solidFill>
                <a:schemeClr val="bg1"/>
              </a:solidFill>
            </a:rPr>
            <a:t>توافر منافذ </a:t>
          </a:r>
          <a:r>
            <a:rPr lang="ar-SA" sz="2000" b="1" kern="1200" dirty="0" smtClean="0">
              <a:solidFill>
                <a:schemeClr val="bg1"/>
              </a:solidFill>
            </a:rPr>
            <a:t>ل</a:t>
          </a:r>
          <a:r>
            <a:rPr lang="x-none" sz="2000" b="1" kern="1200" dirty="0" smtClean="0">
              <a:solidFill>
                <a:schemeClr val="bg1"/>
              </a:solidFill>
            </a:rPr>
            <a:t>لتعبير </a:t>
          </a:r>
          <a:endParaRPr lang="ar-SA" sz="2000" b="1" kern="1200" dirty="0">
            <a:solidFill>
              <a:schemeClr val="bg1"/>
            </a:solidFill>
          </a:endParaRPr>
        </a:p>
      </dsp:txBody>
      <dsp:txXfrm>
        <a:off x="1194959" y="2134663"/>
        <a:ext cx="6850538" cy="609937"/>
      </dsp:txXfrm>
    </dsp:sp>
    <dsp:sp modelId="{1D6DBB5D-EEFA-413E-8150-FBD280613462}">
      <dsp:nvSpPr>
        <dsp:cNvPr id="0" name=""/>
        <dsp:cNvSpPr/>
      </dsp:nvSpPr>
      <dsp:spPr>
        <a:xfrm>
          <a:off x="813748" y="2058421"/>
          <a:ext cx="762421" cy="7624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732979-2A69-4CAE-9901-E9D6D8067746}">
      <dsp:nvSpPr>
        <dsp:cNvPr id="0" name=""/>
        <dsp:cNvSpPr/>
      </dsp:nvSpPr>
      <dsp:spPr>
        <a:xfrm>
          <a:off x="1194959" y="3048874"/>
          <a:ext cx="6850538" cy="60993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4138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>
              <a:solidFill>
                <a:schemeClr val="bg1"/>
              </a:solidFill>
            </a:rPr>
            <a:t>التدريب المستمر في التحكم والضبط الذاتي </a:t>
          </a:r>
          <a:endParaRPr lang="ar-SA" sz="2000" b="1" kern="1200" dirty="0">
            <a:solidFill>
              <a:schemeClr val="bg1"/>
            </a:solidFill>
          </a:endParaRPr>
        </a:p>
      </dsp:txBody>
      <dsp:txXfrm>
        <a:off x="1194959" y="3048874"/>
        <a:ext cx="6850538" cy="609937"/>
      </dsp:txXfrm>
    </dsp:sp>
    <dsp:sp modelId="{C89E6875-8140-4A30-A25B-7564B77B1965}">
      <dsp:nvSpPr>
        <dsp:cNvPr id="0" name=""/>
        <dsp:cNvSpPr/>
      </dsp:nvSpPr>
      <dsp:spPr>
        <a:xfrm>
          <a:off x="813748" y="2972632"/>
          <a:ext cx="762421" cy="7624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09E23F8-B7EB-4B72-A1CC-C430ABA2D6BD}">
      <dsp:nvSpPr>
        <dsp:cNvPr id="0" name=""/>
        <dsp:cNvSpPr/>
      </dsp:nvSpPr>
      <dsp:spPr>
        <a:xfrm>
          <a:off x="965537" y="3963663"/>
          <a:ext cx="7079960" cy="60993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4138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>
              <a:solidFill>
                <a:schemeClr val="bg1"/>
              </a:solidFill>
            </a:rPr>
            <a:t>وجود أفق اجتماعي مستمر الاتساع</a:t>
          </a:r>
          <a:r>
            <a:rPr lang="ar-SA" sz="2000" b="1" kern="1200" dirty="0" smtClean="0">
              <a:solidFill>
                <a:schemeClr val="bg1"/>
              </a:solidFill>
            </a:rPr>
            <a:t> لتنمية القدرة على اكتساب المعارف وعلى التسامح والتعاطف</a:t>
          </a:r>
          <a:r>
            <a:rPr lang="x-none" sz="2000" b="1" kern="1200" dirty="0" smtClean="0">
              <a:solidFill>
                <a:schemeClr val="bg1"/>
              </a:solidFill>
            </a:rPr>
            <a:t> </a:t>
          </a:r>
          <a:endParaRPr lang="ar-SA" sz="2000" b="1" kern="1200" dirty="0">
            <a:solidFill>
              <a:schemeClr val="bg1"/>
            </a:solidFill>
          </a:endParaRPr>
        </a:p>
      </dsp:txBody>
      <dsp:txXfrm>
        <a:off x="965537" y="3963663"/>
        <a:ext cx="7079960" cy="609937"/>
      </dsp:txXfrm>
    </dsp:sp>
    <dsp:sp modelId="{A82DBF88-97A6-4EB3-8F01-A9D48C73C544}">
      <dsp:nvSpPr>
        <dsp:cNvPr id="0" name=""/>
        <dsp:cNvSpPr/>
      </dsp:nvSpPr>
      <dsp:spPr>
        <a:xfrm>
          <a:off x="584327" y="3887421"/>
          <a:ext cx="762421" cy="7624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162B63-6E36-4A01-9F59-B341017B6E4F}">
      <dsp:nvSpPr>
        <dsp:cNvPr id="0" name=""/>
        <dsp:cNvSpPr/>
      </dsp:nvSpPr>
      <dsp:spPr>
        <a:xfrm>
          <a:off x="463822" y="4878453"/>
          <a:ext cx="7581675" cy="60993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4138" tIns="50800" rIns="50800" bIns="508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b="1" kern="1200" dirty="0" smtClean="0">
              <a:solidFill>
                <a:schemeClr val="bg1"/>
              </a:solidFill>
            </a:rPr>
            <a:t>الطموح نحو الرغبة القوية في عمل الصواب </a:t>
          </a:r>
          <a:endParaRPr lang="ar-SA" sz="2000" b="1" kern="1200" dirty="0">
            <a:solidFill>
              <a:schemeClr val="bg1"/>
            </a:solidFill>
          </a:endParaRPr>
        </a:p>
      </dsp:txBody>
      <dsp:txXfrm>
        <a:off x="463822" y="4878453"/>
        <a:ext cx="7581675" cy="609937"/>
      </dsp:txXfrm>
    </dsp:sp>
    <dsp:sp modelId="{20CC8C23-1B40-4384-AADC-7A8402EB10E8}">
      <dsp:nvSpPr>
        <dsp:cNvPr id="0" name=""/>
        <dsp:cNvSpPr/>
      </dsp:nvSpPr>
      <dsp:spPr>
        <a:xfrm>
          <a:off x="82612" y="4802211"/>
          <a:ext cx="762421" cy="7624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A77FE5-24E0-42FE-A954-98E35DE31D84}">
      <dsp:nvSpPr>
        <dsp:cNvPr id="0" name=""/>
        <dsp:cNvSpPr/>
      </dsp:nvSpPr>
      <dsp:spPr>
        <a:xfrm>
          <a:off x="2381" y="1514739"/>
          <a:ext cx="2389187" cy="2389187"/>
        </a:xfrm>
        <a:prstGeom prst="ellipse">
          <a:avLst/>
        </a:prstGeom>
        <a:solidFill>
          <a:srgbClr val="FFFF99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1485" tIns="30480" rIns="131485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4- ر</a:t>
          </a:r>
          <a:r>
            <a:rPr lang="x-none" sz="2400" b="1" kern="1200" dirty="0" smtClean="0"/>
            <a:t>غبات وآمال الفرد في تلك اللحظة</a:t>
          </a:r>
          <a:endParaRPr lang="ar-SA" sz="2400" kern="1200" dirty="0"/>
        </a:p>
      </dsp:txBody>
      <dsp:txXfrm>
        <a:off x="352269" y="1864627"/>
        <a:ext cx="1689411" cy="1689411"/>
      </dsp:txXfrm>
    </dsp:sp>
    <dsp:sp modelId="{C213E37F-F972-4B35-94FD-42792CD570C1}">
      <dsp:nvSpPr>
        <dsp:cNvPr id="0" name=""/>
        <dsp:cNvSpPr/>
      </dsp:nvSpPr>
      <dsp:spPr>
        <a:xfrm>
          <a:off x="1913731" y="1514739"/>
          <a:ext cx="2389187" cy="238918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-618030"/>
                <a:satOff val="4456"/>
                <a:lumOff val="1000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3">
                <a:alpha val="50000"/>
                <a:hueOff val="-618030"/>
                <a:satOff val="4456"/>
                <a:lumOff val="1000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1485" tIns="30480" rIns="131485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3- ا</a:t>
          </a:r>
          <a:r>
            <a:rPr lang="x-none" sz="2400" b="1" kern="1200" dirty="0" smtClean="0"/>
            <a:t>لطريق</a:t>
          </a:r>
          <a:r>
            <a:rPr lang="ar-SA" sz="2400" b="1" kern="1200" dirty="0" smtClean="0"/>
            <a:t>ة</a:t>
          </a:r>
          <a:r>
            <a:rPr lang="x-none" sz="2400" b="1" kern="1200" dirty="0" smtClean="0"/>
            <a:t> التي يعامله بها ال</a:t>
          </a:r>
          <a:r>
            <a:rPr lang="ar-SA" sz="2400" b="1" kern="1200" dirty="0" smtClean="0"/>
            <a:t>آ</a:t>
          </a:r>
          <a:r>
            <a:rPr lang="x-none" sz="2400" b="1" kern="1200" dirty="0" smtClean="0"/>
            <a:t>خرون في </a:t>
          </a:r>
          <a:r>
            <a:rPr lang="ar-SA" sz="2400" b="1" kern="1200" dirty="0" smtClean="0"/>
            <a:t>أ</a:t>
          </a:r>
          <a:r>
            <a:rPr lang="x-none" sz="2400" b="1" kern="1200" dirty="0" smtClean="0"/>
            <a:t>سرته ومجتمعه </a:t>
          </a:r>
          <a:endParaRPr lang="ar-SA" sz="2400" kern="1200" dirty="0"/>
        </a:p>
      </dsp:txBody>
      <dsp:txXfrm>
        <a:off x="2263619" y="1864627"/>
        <a:ext cx="1689411" cy="1689411"/>
      </dsp:txXfrm>
    </dsp:sp>
    <dsp:sp modelId="{2AA795A1-AAA3-4C9C-AE87-DDD969F65EF2}">
      <dsp:nvSpPr>
        <dsp:cNvPr id="0" name=""/>
        <dsp:cNvSpPr/>
      </dsp:nvSpPr>
      <dsp:spPr>
        <a:xfrm>
          <a:off x="3825081" y="1514739"/>
          <a:ext cx="2389187" cy="2389187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1485" tIns="30480" rIns="131485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smtClean="0"/>
            <a:t>2- </a:t>
          </a:r>
          <a:r>
            <a:rPr lang="x-none" sz="2400" b="1" kern="1200" smtClean="0"/>
            <a:t>مشاعر الفرد نفسه </a:t>
          </a:r>
          <a:endParaRPr lang="ar-SA" sz="2400" kern="1200" dirty="0"/>
        </a:p>
      </dsp:txBody>
      <dsp:txXfrm>
        <a:off x="4174969" y="1864627"/>
        <a:ext cx="1689411" cy="1689411"/>
      </dsp:txXfrm>
    </dsp:sp>
    <dsp:sp modelId="{9B91178C-06BF-44F0-BC6F-CD894C1DA07F}">
      <dsp:nvSpPr>
        <dsp:cNvPr id="0" name=""/>
        <dsp:cNvSpPr/>
      </dsp:nvSpPr>
      <dsp:spPr>
        <a:xfrm>
          <a:off x="5736431" y="1514739"/>
          <a:ext cx="2389187" cy="2389187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31485" tIns="30480" rIns="131485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1- </a:t>
          </a:r>
          <a:r>
            <a:rPr lang="x-none" sz="2400" b="1" kern="1200" dirty="0" smtClean="0"/>
            <a:t>الضغوط الاجتماعية </a:t>
          </a:r>
          <a:endParaRPr lang="ar-SA" sz="2400" kern="1200" dirty="0"/>
        </a:p>
      </dsp:txBody>
      <dsp:txXfrm>
        <a:off x="6086319" y="1864627"/>
        <a:ext cx="1689411" cy="16894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CCDF751-1D86-4558-9B46-3A4DA640F1F8}" type="datetimeFigureOut">
              <a:rPr lang="ar-SA" smtClean="0"/>
              <a:t>21/01/38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AB0ACBD-04DB-40EF-8FD4-8F1514344A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0653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ACBD-04DB-40EF-8FD4-8F1514344AA3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6272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ACBD-04DB-40EF-8FD4-8F1514344AA3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9297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ACBD-04DB-40EF-8FD4-8F1514344AA3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9206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ACBD-04DB-40EF-8FD4-8F1514344AA3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7593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0ACBD-04DB-40EF-8FD4-8F1514344AA3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9260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C9CE26F-5CB9-44EC-9A12-570ABE2D2331}" type="uaqdatetime1">
              <a:rPr lang="ar-SA" smtClean="0"/>
              <a:t>21/01/38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4353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3FF17-99C7-42DC-BC2E-4E0EB95FCB25}" type="uaqdatetime1">
              <a:rPr lang="ar-SA" smtClean="0"/>
              <a:t>21/01/38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601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7FE51CC-4193-4F16-8C69-FB05F199C086}" type="uaqdatetime1">
              <a:rPr lang="ar-SA" smtClean="0"/>
              <a:t>21/01/38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0690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C04FB72-FABC-47BD-99E8-C9DC37685E93}" type="uaqdatetime1">
              <a:rPr lang="ar-SA" smtClean="0"/>
              <a:t>21/01/38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75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081BE29-FE4D-4B1B-8E15-F71AF3F539C5}" type="uaqdatetime1">
              <a:rPr lang="ar-SA" smtClean="0"/>
              <a:t>21/01/38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8707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3B1-FB7D-4BB4-8E11-2459EA91A920}" type="uaqdatetime1">
              <a:rPr lang="ar-SA" smtClean="0"/>
              <a:t>21/01/38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3274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0839-98E5-4C6B-BB20-FCE0A8A8BE84}" type="uaqdatetime1">
              <a:rPr lang="ar-SA" smtClean="0"/>
              <a:t>21/01/38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9553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C061-2421-46CD-B078-FC0B9759E98D}" type="uaqdatetime1">
              <a:rPr lang="ar-SA" smtClean="0"/>
              <a:t>21/01/38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3710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C682BF6-D7F4-4E1C-9F45-E8FF23A5502A}" type="uaqdatetime1">
              <a:rPr lang="ar-SA" smtClean="0"/>
              <a:t>21/01/38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1056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0152-87A2-4AA3-BBF0-C5CD8B0C9620}" type="uaqdatetime1">
              <a:rPr lang="ar-SA" smtClean="0"/>
              <a:t>21/01/38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037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151B7D9-0712-4B30-9343-053ADFBF6346}" type="uaqdatetime1">
              <a:rPr lang="ar-SA" smtClean="0"/>
              <a:t>21/01/38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5953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57C90-34F3-4935-80FF-DD402A37F281}" type="uaqdatetime1">
              <a:rPr lang="ar-SA" smtClean="0"/>
              <a:t>21/01/38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429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E0C4-C187-4EF7-8396-28D28D997B01}" type="uaqdatetime1">
              <a:rPr lang="ar-SA" smtClean="0"/>
              <a:t>21/01/38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0774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88381-D21F-4E98-BA41-4FFDF703C572}" type="uaqdatetime1">
              <a:rPr lang="ar-SA" smtClean="0"/>
              <a:t>21/01/38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0115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F2DBB-BF6E-47BE-8CEC-235ADA272B67}" type="uaqdatetime1">
              <a:rPr lang="ar-SA" smtClean="0"/>
              <a:t>21/01/38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904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1ABC-EBD0-4A76-99C4-E4AC428F00AE}" type="uaqdatetime1">
              <a:rPr lang="ar-SA" smtClean="0"/>
              <a:t>21/01/38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95039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946CD-C6D1-46A4-83AE-0ECF0DA624E3}" type="uaqdatetime1">
              <a:rPr lang="ar-SA" smtClean="0"/>
              <a:t>21/01/38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90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B3044-0F3A-42AB-A7FE-535605184839}" type="uaqdatetime1">
              <a:rPr lang="ar-SA" smtClean="0"/>
              <a:t>21/01/38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أ.أماني الحسن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B73CC-8B26-4C19-A22C-C0D8DBF322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5595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sldNum="0" hdr="0" dt="0"/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17" Type="http://schemas.openxmlformats.org/officeDocument/2006/relationships/image" Target="../media/image4.png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microsoft.com/office/2007/relationships/hdphoto" Target="../media/hdphoto1.wdp"/><Relationship Id="rId7" Type="http://schemas.openxmlformats.org/officeDocument/2006/relationships/diagramColors" Target="../diagrams/colors10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4184906272"/>
              </p:ext>
            </p:extLst>
          </p:nvPr>
        </p:nvGraphicFramePr>
        <p:xfrm>
          <a:off x="1121078" y="569354"/>
          <a:ext cx="1003961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51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566786" y="934738"/>
            <a:ext cx="6297196" cy="93610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3- الجهاز النفسي </a:t>
            </a:r>
            <a:r>
              <a:rPr lang="x-none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والنمو </a:t>
            </a:r>
            <a:r>
              <a:rPr lang="x-none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الخلقي</a:t>
            </a:r>
            <a:r>
              <a:rPr lang="x-none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:</a:t>
            </a:r>
            <a:endParaRPr lang="x-none" sz="28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96818" y="2619382"/>
            <a:ext cx="12095181" cy="13032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2800" b="1" dirty="0">
                <a:solidFill>
                  <a:srgbClr val="7030A0"/>
                </a:solidFill>
              </a:rPr>
              <a:t>يعتمد النمو الخلقي للطفل على جهازه النفسي وخاصة فيما يتعلق </a:t>
            </a:r>
            <a:r>
              <a:rPr lang="x-none" sz="2800" b="1" dirty="0" smtClean="0">
                <a:solidFill>
                  <a:srgbClr val="7030A0"/>
                </a:solidFill>
              </a:rPr>
              <a:t>بالذات</a:t>
            </a:r>
            <a:r>
              <a:rPr lang="ar-SA" sz="2800" b="1" dirty="0" smtClean="0">
                <a:solidFill>
                  <a:srgbClr val="7030A0"/>
                </a:solidFill>
              </a:rPr>
              <a:t>، </a:t>
            </a:r>
            <a:r>
              <a:rPr lang="x-none" sz="2800" b="1" dirty="0" smtClean="0">
                <a:solidFill>
                  <a:srgbClr val="7030A0"/>
                </a:solidFill>
              </a:rPr>
              <a:t>والذات العليا</a:t>
            </a:r>
            <a:r>
              <a:rPr lang="ar-SA" sz="2800" b="1" dirty="0" smtClean="0">
                <a:solidFill>
                  <a:srgbClr val="7030A0"/>
                </a:solidFill>
              </a:rPr>
              <a:t>، </a:t>
            </a:r>
            <a:r>
              <a:rPr lang="x-none" sz="2800" b="1" dirty="0" smtClean="0">
                <a:solidFill>
                  <a:srgbClr val="7030A0"/>
                </a:solidFill>
              </a:rPr>
              <a:t>ومثاليات الذا</a:t>
            </a:r>
            <a:r>
              <a:rPr lang="ar-SA" sz="2800" b="1" dirty="0">
                <a:solidFill>
                  <a:srgbClr val="7030A0"/>
                </a:solidFill>
              </a:rPr>
              <a:t>ت</a:t>
            </a:r>
            <a:r>
              <a:rPr lang="x-none" sz="2800" b="1" dirty="0" smtClean="0">
                <a:solidFill>
                  <a:srgbClr val="7030A0"/>
                </a:solidFill>
              </a:rPr>
              <a:t>.</a:t>
            </a:r>
            <a:endParaRPr lang="x-none" sz="2800" b="1" dirty="0">
              <a:solidFill>
                <a:srgbClr val="7030A0"/>
              </a:solidFill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3" y="4945522"/>
            <a:ext cx="1833632" cy="161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8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989020"/>
              </p:ext>
            </p:extLst>
          </p:nvPr>
        </p:nvGraphicFramePr>
        <p:xfrm>
          <a:off x="5915731" y="150126"/>
          <a:ext cx="8712968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553047"/>
              </p:ext>
            </p:extLst>
          </p:nvPr>
        </p:nvGraphicFramePr>
        <p:xfrm>
          <a:off x="2162597" y="183700"/>
          <a:ext cx="8712968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9" name="Content Placeholder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505205"/>
              </p:ext>
            </p:extLst>
          </p:nvPr>
        </p:nvGraphicFramePr>
        <p:xfrm>
          <a:off x="1132764" y="0"/>
          <a:ext cx="252313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0" name="صورة 9"/>
          <p:cNvPicPr>
            <a:picLocks noChangeAspect="1"/>
          </p:cNvPicPr>
          <p:nvPr/>
        </p:nvPicPr>
        <p:blipFill>
          <a:blip r:embed="rId1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94434"/>
            <a:ext cx="1690472" cy="23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47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9"/>
          <p:cNvSpPr>
            <a:spLocks noGrp="1"/>
          </p:cNvSpPr>
          <p:nvPr>
            <p:ph type="title"/>
          </p:nvPr>
        </p:nvSpPr>
        <p:spPr>
          <a:xfrm>
            <a:off x="6987653" y="259405"/>
            <a:ext cx="4832445" cy="900654"/>
          </a:xfrm>
          <a:prstGeom prst="flowChartAlternateProcess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ar-SA" sz="3200" b="1" cap="none" spc="5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الفرق بين الذات والذات العليا: </a:t>
            </a:r>
            <a:endParaRPr lang="ar-SA" sz="3200" b="1" cap="none" spc="50" dirty="0">
              <a:ln w="0"/>
              <a:solidFill>
                <a:schemeClr val="accent1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90" y="4414925"/>
            <a:ext cx="1690472" cy="2306597"/>
          </a:xfrm>
          <a:prstGeom prst="rect">
            <a:avLst/>
          </a:prstGeom>
        </p:spPr>
      </p:pic>
      <p:graphicFrame>
        <p:nvGraphicFramePr>
          <p:cNvPr id="2" name="رسم تخطيطي 1"/>
          <p:cNvGraphicFramePr/>
          <p:nvPr>
            <p:extLst>
              <p:ext uri="{D42A27DB-BD31-4B8C-83A1-F6EECF244321}">
                <p14:modId xmlns:p14="http://schemas.microsoft.com/office/powerpoint/2010/main" val="1182690912"/>
              </p:ext>
            </p:extLst>
          </p:nvPr>
        </p:nvGraphicFramePr>
        <p:xfrm>
          <a:off x="2442949" y="1610436"/>
          <a:ext cx="7293971" cy="3845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2563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2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9"/>
          <p:cNvSpPr>
            <a:spLocks noGrp="1"/>
          </p:cNvSpPr>
          <p:nvPr>
            <p:ph type="title"/>
          </p:nvPr>
        </p:nvSpPr>
        <p:spPr>
          <a:xfrm>
            <a:off x="3848669" y="286701"/>
            <a:ext cx="8148851" cy="614052"/>
          </a:xfrm>
          <a:prstGeom prst="flowChartAlternateProcess">
            <a:avLst/>
          </a:prstGeom>
          <a:ln/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x-none" sz="2800" b="1" dirty="0" smtClean="0">
                <a:solidFill>
                  <a:schemeClr val="accent1">
                    <a:lumMod val="75000"/>
                  </a:schemeClr>
                </a:solidFill>
              </a:rPr>
              <a:t>العوامل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الأساسية للنمو الأخلاقي الجيد</a:t>
            </a:r>
            <a:r>
              <a:rPr lang="x-none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x-none" sz="2800" b="1" dirty="0">
                <a:solidFill>
                  <a:schemeClr val="accent1">
                    <a:lumMod val="75000"/>
                  </a:schemeClr>
                </a:solidFill>
              </a:rPr>
              <a:t>التي اقترحها بريكنردج </a:t>
            </a:r>
            <a:r>
              <a:rPr lang="ar-SA" sz="2800" b="1" cap="none" spc="5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: </a:t>
            </a:r>
            <a:endParaRPr lang="ar-SA" sz="2800" b="1" cap="none" spc="50" dirty="0">
              <a:ln w="0"/>
              <a:solidFill>
                <a:schemeClr val="accent1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3095113409"/>
              </p:ext>
            </p:extLst>
          </p:nvPr>
        </p:nvGraphicFramePr>
        <p:xfrm>
          <a:off x="162257" y="1064525"/>
          <a:ext cx="8128000" cy="579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306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مستطيل 56"/>
          <p:cNvSpPr/>
          <p:nvPr/>
        </p:nvSpPr>
        <p:spPr>
          <a:xfrm>
            <a:off x="6718529" y="386625"/>
            <a:ext cx="5112568" cy="57606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>
              <a:buFont typeface="Wingdings" panose="05000000000000000000" pitchFamily="2" charset="2"/>
              <a:buChar char="v"/>
            </a:pPr>
            <a:r>
              <a:rPr lang="x-none" sz="2800" b="1" dirty="0">
                <a:solidFill>
                  <a:schemeClr val="accent3">
                    <a:lumMod val="75000"/>
                  </a:schemeClr>
                </a:solidFill>
              </a:rPr>
              <a:t>مستويات النمو الخلقي </a:t>
            </a: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endParaRPr lang="ar-SA" sz="2800" b="1" dirty="0"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شكل حر 57"/>
          <p:cNvSpPr/>
          <p:nvPr/>
        </p:nvSpPr>
        <p:spPr>
          <a:xfrm rot="278011">
            <a:off x="492804" y="2579933"/>
            <a:ext cx="3388386" cy="1007751"/>
          </a:xfrm>
          <a:custGeom>
            <a:avLst/>
            <a:gdLst>
              <a:gd name="connsiteX0" fmla="*/ 0 w 1816102"/>
              <a:gd name="connsiteY0" fmla="*/ 100895 h 1008945"/>
              <a:gd name="connsiteX1" fmla="*/ 29552 w 1816102"/>
              <a:gd name="connsiteY1" fmla="*/ 29551 h 1008945"/>
              <a:gd name="connsiteX2" fmla="*/ 100896 w 1816102"/>
              <a:gd name="connsiteY2" fmla="*/ 0 h 1008945"/>
              <a:gd name="connsiteX3" fmla="*/ 1715207 w 1816102"/>
              <a:gd name="connsiteY3" fmla="*/ 0 h 1008945"/>
              <a:gd name="connsiteX4" fmla="*/ 1786551 w 1816102"/>
              <a:gd name="connsiteY4" fmla="*/ 29552 h 1008945"/>
              <a:gd name="connsiteX5" fmla="*/ 1816102 w 1816102"/>
              <a:gd name="connsiteY5" fmla="*/ 100896 h 1008945"/>
              <a:gd name="connsiteX6" fmla="*/ 1816102 w 1816102"/>
              <a:gd name="connsiteY6" fmla="*/ 908050 h 1008945"/>
              <a:gd name="connsiteX7" fmla="*/ 1786551 w 1816102"/>
              <a:gd name="connsiteY7" fmla="*/ 979394 h 1008945"/>
              <a:gd name="connsiteX8" fmla="*/ 1715207 w 1816102"/>
              <a:gd name="connsiteY8" fmla="*/ 1008945 h 1008945"/>
              <a:gd name="connsiteX9" fmla="*/ 100895 w 1816102"/>
              <a:gd name="connsiteY9" fmla="*/ 1008945 h 1008945"/>
              <a:gd name="connsiteX10" fmla="*/ 29551 w 1816102"/>
              <a:gd name="connsiteY10" fmla="*/ 979393 h 1008945"/>
              <a:gd name="connsiteX11" fmla="*/ 0 w 1816102"/>
              <a:gd name="connsiteY11" fmla="*/ 908049 h 1008945"/>
              <a:gd name="connsiteX12" fmla="*/ 0 w 1816102"/>
              <a:gd name="connsiteY12" fmla="*/ 100895 h 100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16102" h="1008945">
                <a:moveTo>
                  <a:pt x="0" y="100895"/>
                </a:moveTo>
                <a:cubicBezTo>
                  <a:pt x="0" y="74136"/>
                  <a:pt x="10630" y="48473"/>
                  <a:pt x="29552" y="29551"/>
                </a:cubicBezTo>
                <a:cubicBezTo>
                  <a:pt x="48474" y="10630"/>
                  <a:pt x="74137" y="0"/>
                  <a:pt x="100896" y="0"/>
                </a:cubicBezTo>
                <a:lnTo>
                  <a:pt x="1715207" y="0"/>
                </a:lnTo>
                <a:cubicBezTo>
                  <a:pt x="1741966" y="0"/>
                  <a:pt x="1767629" y="10630"/>
                  <a:pt x="1786551" y="29552"/>
                </a:cubicBezTo>
                <a:cubicBezTo>
                  <a:pt x="1805472" y="48474"/>
                  <a:pt x="1816102" y="74137"/>
                  <a:pt x="1816102" y="100896"/>
                </a:cubicBezTo>
                <a:lnTo>
                  <a:pt x="1816102" y="908050"/>
                </a:lnTo>
                <a:cubicBezTo>
                  <a:pt x="1816102" y="934809"/>
                  <a:pt x="1805472" y="960472"/>
                  <a:pt x="1786551" y="979394"/>
                </a:cubicBezTo>
                <a:cubicBezTo>
                  <a:pt x="1767630" y="998315"/>
                  <a:pt x="1741966" y="1008945"/>
                  <a:pt x="1715207" y="1008945"/>
                </a:cubicBezTo>
                <a:lnTo>
                  <a:pt x="100895" y="1008945"/>
                </a:lnTo>
                <a:cubicBezTo>
                  <a:pt x="74136" y="1008945"/>
                  <a:pt x="48473" y="998315"/>
                  <a:pt x="29551" y="979393"/>
                </a:cubicBezTo>
                <a:cubicBezTo>
                  <a:pt x="10630" y="960471"/>
                  <a:pt x="0" y="934808"/>
                  <a:pt x="0" y="908049"/>
                </a:cubicBezTo>
                <a:lnTo>
                  <a:pt x="0" y="100895"/>
                </a:lnTo>
                <a:close/>
              </a:path>
            </a:pathLst>
          </a:custGeom>
          <a:solidFill>
            <a:srgbClr val="8FD1B5"/>
          </a:solidFill>
          <a:scene3d>
            <a:camera prst="orthographicFront"/>
            <a:lightRig rig="flat" dir="t"/>
          </a:scene3d>
          <a:sp3d extrusionH="12700"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180" tIns="117180" rIns="117181" bIns="1171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نمو قدرة متزايدة واستعداد 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أكبر</a:t>
            </a:r>
            <a:r>
              <a:rPr lang="ar-SA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تؤدي إلى تقدير الظروف المحيطة بالسلوك الخاطئ </a:t>
            </a:r>
            <a:endParaRPr lang="ar-SA" sz="2300" b="1" kern="1200" dirty="0"/>
          </a:p>
        </p:txBody>
      </p:sp>
      <p:sp>
        <p:nvSpPr>
          <p:cNvPr id="59" name="شكل حر 58"/>
          <p:cNvSpPr/>
          <p:nvPr/>
        </p:nvSpPr>
        <p:spPr>
          <a:xfrm rot="174166">
            <a:off x="4419196" y="2850227"/>
            <a:ext cx="2894551" cy="1148224"/>
          </a:xfrm>
          <a:custGeom>
            <a:avLst/>
            <a:gdLst>
              <a:gd name="connsiteX0" fmla="*/ 0 w 1816102"/>
              <a:gd name="connsiteY0" fmla="*/ 100895 h 1008945"/>
              <a:gd name="connsiteX1" fmla="*/ 29552 w 1816102"/>
              <a:gd name="connsiteY1" fmla="*/ 29551 h 1008945"/>
              <a:gd name="connsiteX2" fmla="*/ 100896 w 1816102"/>
              <a:gd name="connsiteY2" fmla="*/ 0 h 1008945"/>
              <a:gd name="connsiteX3" fmla="*/ 1715207 w 1816102"/>
              <a:gd name="connsiteY3" fmla="*/ 0 h 1008945"/>
              <a:gd name="connsiteX4" fmla="*/ 1786551 w 1816102"/>
              <a:gd name="connsiteY4" fmla="*/ 29552 h 1008945"/>
              <a:gd name="connsiteX5" fmla="*/ 1816102 w 1816102"/>
              <a:gd name="connsiteY5" fmla="*/ 100896 h 1008945"/>
              <a:gd name="connsiteX6" fmla="*/ 1816102 w 1816102"/>
              <a:gd name="connsiteY6" fmla="*/ 908050 h 1008945"/>
              <a:gd name="connsiteX7" fmla="*/ 1786551 w 1816102"/>
              <a:gd name="connsiteY7" fmla="*/ 979394 h 1008945"/>
              <a:gd name="connsiteX8" fmla="*/ 1715207 w 1816102"/>
              <a:gd name="connsiteY8" fmla="*/ 1008945 h 1008945"/>
              <a:gd name="connsiteX9" fmla="*/ 100895 w 1816102"/>
              <a:gd name="connsiteY9" fmla="*/ 1008945 h 1008945"/>
              <a:gd name="connsiteX10" fmla="*/ 29551 w 1816102"/>
              <a:gd name="connsiteY10" fmla="*/ 979393 h 1008945"/>
              <a:gd name="connsiteX11" fmla="*/ 0 w 1816102"/>
              <a:gd name="connsiteY11" fmla="*/ 908049 h 1008945"/>
              <a:gd name="connsiteX12" fmla="*/ 0 w 1816102"/>
              <a:gd name="connsiteY12" fmla="*/ 100895 h 100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16102" h="1008945">
                <a:moveTo>
                  <a:pt x="0" y="100895"/>
                </a:moveTo>
                <a:cubicBezTo>
                  <a:pt x="0" y="74136"/>
                  <a:pt x="10630" y="48473"/>
                  <a:pt x="29552" y="29551"/>
                </a:cubicBezTo>
                <a:cubicBezTo>
                  <a:pt x="48474" y="10630"/>
                  <a:pt x="74137" y="0"/>
                  <a:pt x="100896" y="0"/>
                </a:cubicBezTo>
                <a:lnTo>
                  <a:pt x="1715207" y="0"/>
                </a:lnTo>
                <a:cubicBezTo>
                  <a:pt x="1741966" y="0"/>
                  <a:pt x="1767629" y="10630"/>
                  <a:pt x="1786551" y="29552"/>
                </a:cubicBezTo>
                <a:cubicBezTo>
                  <a:pt x="1805472" y="48474"/>
                  <a:pt x="1816102" y="74137"/>
                  <a:pt x="1816102" y="100896"/>
                </a:cubicBezTo>
                <a:lnTo>
                  <a:pt x="1816102" y="908050"/>
                </a:lnTo>
                <a:cubicBezTo>
                  <a:pt x="1816102" y="934809"/>
                  <a:pt x="1805472" y="960472"/>
                  <a:pt x="1786551" y="979394"/>
                </a:cubicBezTo>
                <a:cubicBezTo>
                  <a:pt x="1767630" y="998315"/>
                  <a:pt x="1741966" y="1008945"/>
                  <a:pt x="1715207" y="1008945"/>
                </a:cubicBezTo>
                <a:lnTo>
                  <a:pt x="100895" y="1008945"/>
                </a:lnTo>
                <a:cubicBezTo>
                  <a:pt x="74136" y="1008945"/>
                  <a:pt x="48473" y="998315"/>
                  <a:pt x="29551" y="979393"/>
                </a:cubicBezTo>
                <a:cubicBezTo>
                  <a:pt x="10630" y="960471"/>
                  <a:pt x="0" y="934808"/>
                  <a:pt x="0" y="908049"/>
                </a:cubicBezTo>
                <a:lnTo>
                  <a:pt x="0" y="10089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extrusionH="12700" prstMaterial="plastic">
            <a:bevelT w="50800" h="50800"/>
          </a:sp3d>
        </p:spPr>
        <p:style>
          <a:lnRef idx="1">
            <a:schemeClr val="accent2">
              <a:tint val="40000"/>
              <a:alpha val="90000"/>
              <a:hueOff val="1281908"/>
              <a:satOff val="-4589"/>
              <a:lumOff val="3126"/>
              <a:alphaOff val="0"/>
            </a:schemeClr>
          </a:lnRef>
          <a:fillRef idx="1">
            <a:schemeClr val="accent2">
              <a:tint val="40000"/>
              <a:alpha val="90000"/>
              <a:hueOff val="1281908"/>
              <a:satOff val="-4589"/>
              <a:lumOff val="3126"/>
              <a:alphaOff val="0"/>
            </a:schemeClr>
          </a:fillRef>
          <a:effectRef idx="2">
            <a:schemeClr val="accent2">
              <a:tint val="40000"/>
              <a:alpha val="90000"/>
              <a:hueOff val="1281908"/>
              <a:satOff val="-4589"/>
              <a:lumOff val="3126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7180" tIns="117180" rIns="117181" bIns="117181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Aft>
                <a:spcPct val="35000"/>
              </a:spcAft>
            </a:pPr>
            <a:r>
              <a:rPr lang="x-none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نمو </a:t>
            </a:r>
            <a:r>
              <a:rPr lang="x-none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المفهوم العام لما هو صواب , ولما هو خطأ </a:t>
            </a:r>
            <a:endParaRPr lang="ar-SA" sz="2000" b="1" dirty="0"/>
          </a:p>
        </p:txBody>
      </p:sp>
      <p:sp>
        <p:nvSpPr>
          <p:cNvPr id="60" name="مثلث متساوي الساقين 59"/>
          <p:cNvSpPr/>
          <p:nvPr/>
        </p:nvSpPr>
        <p:spPr>
          <a:xfrm>
            <a:off x="4013625" y="6128675"/>
            <a:ext cx="756709" cy="756709"/>
          </a:xfrm>
          <a:prstGeom prst="triangle">
            <a:avLst/>
          </a:prstGeom>
          <a:solidFill>
            <a:schemeClr val="accent1">
              <a:lumMod val="40000"/>
              <a:lumOff val="60000"/>
              <a:alpha val="90000"/>
            </a:schemeClr>
          </a:solidFill>
          <a:scene3d>
            <a:camera prst="orthographicFront"/>
            <a:lightRig rig="flat" dir="t"/>
          </a:scene3d>
          <a:sp3d extrusionH="12700" prstMaterial="plastic">
            <a:bevelT w="50800" h="50800"/>
          </a:sp3d>
        </p:spPr>
        <p:style>
          <a:lnRef idx="1">
            <a:schemeClr val="accent2">
              <a:tint val="40000"/>
              <a:alpha val="90000"/>
              <a:hueOff val="2563817"/>
              <a:satOff val="-9179"/>
              <a:lumOff val="6251"/>
              <a:alphaOff val="0"/>
            </a:schemeClr>
          </a:lnRef>
          <a:fillRef idx="1">
            <a:scrgbClr r="0" g="0" b="0"/>
          </a:fillRef>
          <a:effectRef idx="2">
            <a:schemeClr val="accent2">
              <a:tint val="40000"/>
              <a:alpha val="90000"/>
              <a:hueOff val="2563817"/>
              <a:satOff val="-9179"/>
              <a:lumOff val="6251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1" name="مستطيل 60"/>
          <p:cNvSpPr/>
          <p:nvPr/>
        </p:nvSpPr>
        <p:spPr>
          <a:xfrm rot="240000">
            <a:off x="2121159" y="5804417"/>
            <a:ext cx="4541641" cy="317582"/>
          </a:xfrm>
          <a:prstGeom prst="rect">
            <a:avLst/>
          </a:prstGeom>
          <a:solidFill>
            <a:schemeClr val="accent1">
              <a:lumMod val="40000"/>
              <a:lumOff val="60000"/>
              <a:alpha val="90000"/>
            </a:schemeClr>
          </a:solidFill>
          <a:scene3d>
            <a:camera prst="orthographicFront"/>
            <a:lightRig rig="flat" dir="t"/>
          </a:scene3d>
          <a:sp3d extrusionH="12700" prstMaterial="plastic">
            <a:bevelT w="50800" h="50800"/>
          </a:sp3d>
        </p:spPr>
        <p:style>
          <a:lnRef idx="1">
            <a:schemeClr val="accent2">
              <a:tint val="40000"/>
              <a:alpha val="90000"/>
              <a:hueOff val="3845725"/>
              <a:satOff val="-13768"/>
              <a:lumOff val="9377"/>
              <a:alphaOff val="0"/>
            </a:schemeClr>
          </a:lnRef>
          <a:fillRef idx="1">
            <a:scrgbClr r="0" g="0" b="0"/>
          </a:fillRef>
          <a:effectRef idx="2">
            <a:schemeClr val="accent2">
              <a:tint val="40000"/>
              <a:alpha val="90000"/>
              <a:hueOff val="3845725"/>
              <a:satOff val="-13768"/>
              <a:lumOff val="9377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2" name="شكل حر 61"/>
          <p:cNvSpPr/>
          <p:nvPr/>
        </p:nvSpPr>
        <p:spPr>
          <a:xfrm rot="240000">
            <a:off x="4388090" y="4573143"/>
            <a:ext cx="2913138" cy="1286451"/>
          </a:xfrm>
          <a:custGeom>
            <a:avLst/>
            <a:gdLst>
              <a:gd name="connsiteX0" fmla="*/ 0 w 1869431"/>
              <a:gd name="connsiteY0" fmla="*/ 220955 h 1325706"/>
              <a:gd name="connsiteX1" fmla="*/ 64716 w 1869431"/>
              <a:gd name="connsiteY1" fmla="*/ 64716 h 1325706"/>
              <a:gd name="connsiteX2" fmla="*/ 220955 w 1869431"/>
              <a:gd name="connsiteY2" fmla="*/ 0 h 1325706"/>
              <a:gd name="connsiteX3" fmla="*/ 1648476 w 1869431"/>
              <a:gd name="connsiteY3" fmla="*/ 0 h 1325706"/>
              <a:gd name="connsiteX4" fmla="*/ 1804715 w 1869431"/>
              <a:gd name="connsiteY4" fmla="*/ 64716 h 1325706"/>
              <a:gd name="connsiteX5" fmla="*/ 1869431 w 1869431"/>
              <a:gd name="connsiteY5" fmla="*/ 220955 h 1325706"/>
              <a:gd name="connsiteX6" fmla="*/ 1869431 w 1869431"/>
              <a:gd name="connsiteY6" fmla="*/ 1104751 h 1325706"/>
              <a:gd name="connsiteX7" fmla="*/ 1804715 w 1869431"/>
              <a:gd name="connsiteY7" fmla="*/ 1260990 h 1325706"/>
              <a:gd name="connsiteX8" fmla="*/ 1648476 w 1869431"/>
              <a:gd name="connsiteY8" fmla="*/ 1325706 h 1325706"/>
              <a:gd name="connsiteX9" fmla="*/ 220955 w 1869431"/>
              <a:gd name="connsiteY9" fmla="*/ 1325706 h 1325706"/>
              <a:gd name="connsiteX10" fmla="*/ 64716 w 1869431"/>
              <a:gd name="connsiteY10" fmla="*/ 1260990 h 1325706"/>
              <a:gd name="connsiteX11" fmla="*/ 0 w 1869431"/>
              <a:gd name="connsiteY11" fmla="*/ 1104751 h 1325706"/>
              <a:gd name="connsiteX12" fmla="*/ 0 w 1869431"/>
              <a:gd name="connsiteY12" fmla="*/ 220955 h 132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69431" h="1325706">
                <a:moveTo>
                  <a:pt x="0" y="220955"/>
                </a:moveTo>
                <a:cubicBezTo>
                  <a:pt x="0" y="162354"/>
                  <a:pt x="23279" y="106153"/>
                  <a:pt x="64716" y="64716"/>
                </a:cubicBezTo>
                <a:cubicBezTo>
                  <a:pt x="106153" y="23279"/>
                  <a:pt x="162354" y="0"/>
                  <a:pt x="220955" y="0"/>
                </a:cubicBezTo>
                <a:lnTo>
                  <a:pt x="1648476" y="0"/>
                </a:lnTo>
                <a:cubicBezTo>
                  <a:pt x="1707077" y="0"/>
                  <a:pt x="1763278" y="23279"/>
                  <a:pt x="1804715" y="64716"/>
                </a:cubicBezTo>
                <a:cubicBezTo>
                  <a:pt x="1846152" y="106153"/>
                  <a:pt x="1869431" y="162354"/>
                  <a:pt x="1869431" y="220955"/>
                </a:cubicBezTo>
                <a:lnTo>
                  <a:pt x="1869431" y="1104751"/>
                </a:lnTo>
                <a:cubicBezTo>
                  <a:pt x="1869431" y="1163352"/>
                  <a:pt x="1846152" y="1219553"/>
                  <a:pt x="1804715" y="1260990"/>
                </a:cubicBezTo>
                <a:cubicBezTo>
                  <a:pt x="1763278" y="1302427"/>
                  <a:pt x="1707077" y="1325706"/>
                  <a:pt x="1648476" y="1325706"/>
                </a:cubicBezTo>
                <a:lnTo>
                  <a:pt x="220955" y="1325706"/>
                </a:lnTo>
                <a:cubicBezTo>
                  <a:pt x="162354" y="1325706"/>
                  <a:pt x="106153" y="1302427"/>
                  <a:pt x="64716" y="1260990"/>
                </a:cubicBezTo>
                <a:cubicBezTo>
                  <a:pt x="23279" y="1219553"/>
                  <a:pt x="0" y="1163352"/>
                  <a:pt x="0" y="1104751"/>
                </a:cubicBezTo>
                <a:lnTo>
                  <a:pt x="0" y="22095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155" tIns="156155" rIns="156156" bIns="15615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نمو المعايير الداخلية تدريجيا</a:t>
            </a:r>
            <a:endParaRPr lang="ar-SA" sz="2400" b="1" kern="1200" dirty="0"/>
          </a:p>
        </p:txBody>
      </p:sp>
      <p:sp>
        <p:nvSpPr>
          <p:cNvPr id="64" name="شكل حر 63"/>
          <p:cNvSpPr/>
          <p:nvPr/>
        </p:nvSpPr>
        <p:spPr>
          <a:xfrm rot="240000">
            <a:off x="670649" y="4188743"/>
            <a:ext cx="3425576" cy="1428706"/>
          </a:xfrm>
          <a:custGeom>
            <a:avLst/>
            <a:gdLst>
              <a:gd name="connsiteX0" fmla="*/ 0 w 1869431"/>
              <a:gd name="connsiteY0" fmla="*/ 220955 h 1325706"/>
              <a:gd name="connsiteX1" fmla="*/ 64716 w 1869431"/>
              <a:gd name="connsiteY1" fmla="*/ 64716 h 1325706"/>
              <a:gd name="connsiteX2" fmla="*/ 220955 w 1869431"/>
              <a:gd name="connsiteY2" fmla="*/ 0 h 1325706"/>
              <a:gd name="connsiteX3" fmla="*/ 1648476 w 1869431"/>
              <a:gd name="connsiteY3" fmla="*/ 0 h 1325706"/>
              <a:gd name="connsiteX4" fmla="*/ 1804715 w 1869431"/>
              <a:gd name="connsiteY4" fmla="*/ 64716 h 1325706"/>
              <a:gd name="connsiteX5" fmla="*/ 1869431 w 1869431"/>
              <a:gd name="connsiteY5" fmla="*/ 220955 h 1325706"/>
              <a:gd name="connsiteX6" fmla="*/ 1869431 w 1869431"/>
              <a:gd name="connsiteY6" fmla="*/ 1104751 h 1325706"/>
              <a:gd name="connsiteX7" fmla="*/ 1804715 w 1869431"/>
              <a:gd name="connsiteY7" fmla="*/ 1260990 h 1325706"/>
              <a:gd name="connsiteX8" fmla="*/ 1648476 w 1869431"/>
              <a:gd name="connsiteY8" fmla="*/ 1325706 h 1325706"/>
              <a:gd name="connsiteX9" fmla="*/ 220955 w 1869431"/>
              <a:gd name="connsiteY9" fmla="*/ 1325706 h 1325706"/>
              <a:gd name="connsiteX10" fmla="*/ 64716 w 1869431"/>
              <a:gd name="connsiteY10" fmla="*/ 1260990 h 1325706"/>
              <a:gd name="connsiteX11" fmla="*/ 0 w 1869431"/>
              <a:gd name="connsiteY11" fmla="*/ 1104751 h 1325706"/>
              <a:gd name="connsiteX12" fmla="*/ 0 w 1869431"/>
              <a:gd name="connsiteY12" fmla="*/ 220955 h 132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69431" h="1325706">
                <a:moveTo>
                  <a:pt x="0" y="220955"/>
                </a:moveTo>
                <a:cubicBezTo>
                  <a:pt x="0" y="162354"/>
                  <a:pt x="23279" y="106153"/>
                  <a:pt x="64716" y="64716"/>
                </a:cubicBezTo>
                <a:cubicBezTo>
                  <a:pt x="106153" y="23279"/>
                  <a:pt x="162354" y="0"/>
                  <a:pt x="220955" y="0"/>
                </a:cubicBezTo>
                <a:lnTo>
                  <a:pt x="1648476" y="0"/>
                </a:lnTo>
                <a:cubicBezTo>
                  <a:pt x="1707077" y="0"/>
                  <a:pt x="1763278" y="23279"/>
                  <a:pt x="1804715" y="64716"/>
                </a:cubicBezTo>
                <a:cubicBezTo>
                  <a:pt x="1846152" y="106153"/>
                  <a:pt x="1869431" y="162354"/>
                  <a:pt x="1869431" y="220955"/>
                </a:cubicBezTo>
                <a:lnTo>
                  <a:pt x="1869431" y="1104751"/>
                </a:lnTo>
                <a:cubicBezTo>
                  <a:pt x="1869431" y="1163352"/>
                  <a:pt x="1846152" y="1219553"/>
                  <a:pt x="1804715" y="1260990"/>
                </a:cubicBezTo>
                <a:cubicBezTo>
                  <a:pt x="1763278" y="1302427"/>
                  <a:pt x="1707077" y="1325706"/>
                  <a:pt x="1648476" y="1325706"/>
                </a:cubicBezTo>
                <a:lnTo>
                  <a:pt x="220955" y="1325706"/>
                </a:lnTo>
                <a:cubicBezTo>
                  <a:pt x="162354" y="1325706"/>
                  <a:pt x="106153" y="1302427"/>
                  <a:pt x="64716" y="1260990"/>
                </a:cubicBezTo>
                <a:cubicBezTo>
                  <a:pt x="23279" y="1219553"/>
                  <a:pt x="0" y="1163352"/>
                  <a:pt x="0" y="1104751"/>
                </a:cubicBezTo>
                <a:lnTo>
                  <a:pt x="0" y="22095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2">
              <a:hueOff val="3060157"/>
              <a:satOff val="-39504"/>
              <a:lumOff val="4352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0915" tIns="140915" rIns="140916" bIns="140916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زيادة فهم 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القواعد</a:t>
            </a: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السلوكية الأخلاقية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ar-SA" sz="2400" b="1" kern="1200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157727" y="1119538"/>
            <a:ext cx="10565170" cy="98845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يمر السلوك الخلقي بمستويات ومراحل يتلو بعضها بعضاً، وتتوقف عملية الانتقال من مستوى أقل نضجاً إلى مستوى أكثر نضجاً من مستويات النمو الخلقي على مجموعة من العوامل وهي: </a:t>
            </a:r>
            <a:endParaRPr lang="x-none" sz="1600" dirty="0"/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2" y="4469515"/>
            <a:ext cx="1690472" cy="23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55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2" grpId="0" animBg="1"/>
      <p:bldP spid="64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/>
        </p:nvSpPr>
        <p:spPr bwMode="gray">
          <a:xfrm flipH="1">
            <a:off x="6916880" y="2379789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Freeform 7"/>
          <p:cNvSpPr>
            <a:spLocks/>
          </p:cNvSpPr>
          <p:nvPr/>
        </p:nvSpPr>
        <p:spPr bwMode="gray">
          <a:xfrm>
            <a:off x="5124886" y="245571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7368523" y="3735475"/>
            <a:ext cx="4605554" cy="1802381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أ-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مرحلة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العقاب والطاعة نتيجة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للعقاب</a:t>
            </a:r>
            <a:endParaRPr lang="ar-SA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 eaLnBrk="0" hangingPunct="0"/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فيها يخضع الطفل للأوامر لتجنب العقاب</a:t>
            </a:r>
            <a:endParaRPr lang="ar-SA" sz="2400" b="1" dirty="0">
              <a:solidFill>
                <a:schemeClr val="accent3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3823962"/>
            <a:ext cx="4936664" cy="159109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ب-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مرحلة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الأداء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البد</a:t>
            </a:r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ا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ئي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لتحقيق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اللذة</a:t>
            </a:r>
            <a:endParaRPr lang="ar-SA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 eaLnBrk="0" hangingPunct="0"/>
            <a:r>
              <a:rPr lang="ar-SA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فيها يخضع الطفل للأوامر </a:t>
            </a: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erdana" pitchFamily="34" charset="0"/>
              </a:rPr>
              <a:t>حتى يثاب على عمله</a:t>
            </a:r>
            <a:endParaRPr lang="ar-SA" sz="2400" b="1" dirty="0">
              <a:solidFill>
                <a:schemeClr val="accent3">
                  <a:lumMod val="75000"/>
                </a:schemeClr>
              </a:solidFill>
              <a:latin typeface="Verdana" pitchFamily="34" charset="0"/>
            </a:endParaRPr>
          </a:p>
          <a:p>
            <a:pPr algn="ctr" eaLnBrk="0" hangingPunct="0"/>
            <a:endParaRPr lang="ar-SA" sz="2400" b="1" dirty="0">
              <a:solidFill>
                <a:schemeClr val="accent3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728120" y="1420249"/>
            <a:ext cx="5400600" cy="997679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 </a:t>
            </a:r>
            <a:r>
              <a:rPr lang="x-none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x-none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مستوى </a:t>
            </a:r>
            <a:r>
              <a:rPr lang="x-none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ما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x-none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قبل </a:t>
            </a:r>
            <a:r>
              <a:rPr lang="x-none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السلوك </a:t>
            </a:r>
            <a:r>
              <a:rPr lang="x-none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</a:t>
            </a:r>
            <a:r>
              <a:rPr lang="x-none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خل</a:t>
            </a:r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</a:t>
            </a:r>
            <a:r>
              <a:rPr lang="x-none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قي </a:t>
            </a:r>
            <a:r>
              <a:rPr lang="x-none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</p:txBody>
      </p:sp>
      <p:sp>
        <p:nvSpPr>
          <p:cNvPr id="12" name="عنوان 4"/>
          <p:cNvSpPr>
            <a:spLocks noGrp="1"/>
          </p:cNvSpPr>
          <p:nvPr>
            <p:ph type="title"/>
          </p:nvPr>
        </p:nvSpPr>
        <p:spPr>
          <a:xfrm>
            <a:off x="2281451" y="204716"/>
            <a:ext cx="8610600" cy="75062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>
              <a:buFont typeface="Wingdings" panose="05000000000000000000" pitchFamily="2" charset="2"/>
              <a:buChar char="v"/>
            </a:pPr>
            <a:r>
              <a:rPr lang="x-none" sz="2800" b="1" dirty="0">
                <a:solidFill>
                  <a:schemeClr val="accent3">
                    <a:lumMod val="75000"/>
                  </a:schemeClr>
                </a:solidFill>
              </a:rPr>
              <a:t>مستويات النمو الخلقي </a:t>
            </a: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endParaRPr lang="ar-SA" sz="2800" b="1" dirty="0"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4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/>
        </p:nvSpPr>
        <p:spPr bwMode="gray">
          <a:xfrm flipH="1">
            <a:off x="6916880" y="2379789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Freeform 7"/>
          <p:cNvSpPr>
            <a:spLocks/>
          </p:cNvSpPr>
          <p:nvPr/>
        </p:nvSpPr>
        <p:spPr bwMode="gray">
          <a:xfrm>
            <a:off x="5124886" y="245571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6916880" y="3735475"/>
            <a:ext cx="5057197" cy="1802381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57200" indent="-457200" algn="ctr" eaLnBrk="0" hangingPunct="0">
              <a:buAutoNum type="arabic1Minus"/>
            </a:pP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مرحلة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السلوك الخلقي الطيب </a:t>
            </a:r>
            <a:endParaRPr lang="ar-SA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 eaLnBrk="0" hangingPunct="0"/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الذي 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يؤدي </a:t>
            </a: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إلى علاقات اجتماعية 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قوية</a:t>
            </a: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، </a:t>
            </a:r>
          </a:p>
          <a:p>
            <a:pPr algn="ctr" eaLnBrk="0" hangingPunct="0"/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والمسايرة حتى لا يصبح الطفل منبوذ .</a:t>
            </a:r>
            <a:endParaRPr lang="ar-SA" sz="2400" b="1" dirty="0">
              <a:solidFill>
                <a:schemeClr val="accent3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1258645" y="3823962"/>
            <a:ext cx="5378823" cy="159109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ب-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مرحلة السلوك الخلقي الذي يساير السلطة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القائمة </a:t>
            </a:r>
            <a:endParaRPr lang="ar-SA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 eaLnBrk="0" hangingPunct="0"/>
            <a:r>
              <a:rPr lang="ar-SA" sz="2400" b="1" dirty="0" smtClean="0">
                <a:latin typeface="Verdana" pitchFamily="34" charset="0"/>
              </a:rPr>
              <a:t>وفيها يسلك الطفل مسلكه الخلقي</a:t>
            </a:r>
          </a:p>
          <a:p>
            <a:pPr algn="ctr" eaLnBrk="0" hangingPunct="0"/>
            <a:r>
              <a:rPr lang="ar-SA" sz="2400" b="1" dirty="0" smtClean="0">
                <a:latin typeface="Verdana" pitchFamily="34" charset="0"/>
              </a:rPr>
              <a:t> ليتجنب رقابة السلطة القائمة </a:t>
            </a:r>
            <a:endParaRPr lang="ar-SA" sz="2400" b="1" dirty="0">
              <a:latin typeface="Verdana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728120" y="1420249"/>
            <a:ext cx="5400600" cy="997679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 </a:t>
            </a:r>
            <a:r>
              <a:rPr lang="x-none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مستوى </a:t>
            </a:r>
            <a:r>
              <a:rPr lang="x-none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السلوك الخلقي لإرضاء الآخرين </a:t>
            </a:r>
            <a:r>
              <a:rPr lang="x-none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x-none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00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/>
        </p:nvSpPr>
        <p:spPr bwMode="gray">
          <a:xfrm flipH="1">
            <a:off x="6916880" y="2379789"/>
            <a:ext cx="903287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8" name="Freeform 7"/>
          <p:cNvSpPr>
            <a:spLocks/>
          </p:cNvSpPr>
          <p:nvPr/>
        </p:nvSpPr>
        <p:spPr bwMode="gray">
          <a:xfrm>
            <a:off x="5124886" y="245571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7368523" y="3735475"/>
            <a:ext cx="4605554" cy="1802381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أ-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مرحلة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السلوك الخلقي القائم على العلاقات </a:t>
            </a:r>
            <a:endParaRPr lang="ar-SA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 eaLnBrk="0" hangingPunct="0"/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ال</a:t>
            </a:r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ا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جتماعية</a:t>
            </a:r>
            <a:r>
              <a:rPr lang="ar-SA" sz="24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التي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تحدد للفرد مايجب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عليه</a:t>
            </a:r>
            <a:endParaRPr lang="ar-SA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 eaLnBrk="0" hangingPunct="0"/>
            <a:r>
              <a:rPr lang="ar-SA" sz="2400" b="1" dirty="0" smtClean="0"/>
              <a:t>يتجنب الطفل التعدي على حقوق الآخرين </a:t>
            </a:r>
            <a:r>
              <a:rPr lang="x-none" sz="2400" b="1" dirty="0" smtClean="0"/>
              <a:t> </a:t>
            </a:r>
            <a:endParaRPr lang="ar-SA" sz="2400" b="1" dirty="0" smtClean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85800" y="3823962"/>
            <a:ext cx="4936664" cy="159109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ar-SA" sz="2400" b="1" dirty="0" smtClean="0">
                <a:solidFill>
                  <a:schemeClr val="accent3">
                    <a:lumMod val="75000"/>
                  </a:schemeClr>
                </a:solidFill>
              </a:rPr>
              <a:t>ب-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مرحلة السلوك الخلقي الذي ينبع من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القيم</a:t>
            </a:r>
            <a:endParaRPr lang="ar-SA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ctr" eaLnBrk="0" hangingPunct="0"/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العليا </a:t>
            </a:r>
            <a:r>
              <a:rPr lang="x-none" sz="2400" b="1" dirty="0" smtClean="0">
                <a:solidFill>
                  <a:schemeClr val="accent3">
                    <a:lumMod val="75000"/>
                  </a:schemeClr>
                </a:solidFill>
              </a:rPr>
              <a:t>التي </a:t>
            </a:r>
            <a:r>
              <a:rPr lang="x-none" sz="2400" b="1" dirty="0">
                <a:solidFill>
                  <a:schemeClr val="accent3">
                    <a:lumMod val="75000"/>
                  </a:schemeClr>
                </a:solidFill>
              </a:rPr>
              <a:t>يحددها ضمير الطفل </a:t>
            </a:r>
            <a:endParaRPr lang="ar-SA" sz="2400" b="1" dirty="0">
              <a:solidFill>
                <a:schemeClr val="accent3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3728120" y="1420249"/>
            <a:ext cx="5400600" cy="997679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 </a:t>
            </a:r>
            <a:r>
              <a:rPr lang="x-none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مستوى السلوك الأخلاقي القائم على التقبل الذاتي للقيم الخلقية </a:t>
            </a:r>
            <a:r>
              <a:rPr lang="x-none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endParaRPr lang="x-none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48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4475168" y="1502786"/>
            <a:ext cx="4824536" cy="864096"/>
          </a:xfrm>
          <a:prstGeom prst="round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x-none" sz="2800" b="1" dirty="0">
                <a:solidFill>
                  <a:srgbClr val="00B050"/>
                </a:solidFill>
              </a:rPr>
              <a:t>يتم النمو الخلقي </a:t>
            </a:r>
            <a:r>
              <a:rPr lang="ar-SA" sz="2800" b="1" dirty="0" smtClean="0">
                <a:solidFill>
                  <a:srgbClr val="00B050"/>
                </a:solidFill>
              </a:rPr>
              <a:t>مرورا </a:t>
            </a:r>
            <a:r>
              <a:rPr lang="x-none" sz="2800" b="1" dirty="0" smtClean="0">
                <a:solidFill>
                  <a:srgbClr val="00B050"/>
                </a:solidFill>
              </a:rPr>
              <a:t>بمرحلتين </a:t>
            </a:r>
            <a:r>
              <a:rPr lang="x-none" sz="2800" b="1" dirty="0">
                <a:solidFill>
                  <a:srgbClr val="00B050"/>
                </a:solidFill>
              </a:rPr>
              <a:t>: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6335033" y="2771927"/>
            <a:ext cx="3456384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١_نمو السلوك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خلاقي </a:t>
            </a:r>
            <a:endParaRPr lang="x-none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2674968" y="4113076"/>
            <a:ext cx="3600400" cy="8640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٢_نمو المفاهيم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خلاقية</a:t>
            </a:r>
            <a:endParaRPr lang="x-none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عنوان 4"/>
          <p:cNvSpPr txBox="1">
            <a:spLocks/>
          </p:cNvSpPr>
          <p:nvPr/>
        </p:nvSpPr>
        <p:spPr>
          <a:xfrm>
            <a:off x="6981713" y="204716"/>
            <a:ext cx="3910338" cy="750627"/>
          </a:xfrm>
          <a:prstGeom prst="rect">
            <a:avLst/>
          </a:prstGeom>
          <a:ln w="9525" cap="flat" cmpd="sng" algn="ctr">
            <a:noFill/>
            <a:prstDash val="solid"/>
          </a:ln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ctr">
              <a:buFont typeface="Wingdings" panose="05000000000000000000" pitchFamily="2" charset="2"/>
              <a:buChar char="v"/>
            </a:pPr>
            <a:r>
              <a:rPr lang="x-none" sz="2800" b="1" dirty="0" smtClean="0">
                <a:solidFill>
                  <a:schemeClr val="accent3">
                    <a:lumMod val="75000"/>
                  </a:schemeClr>
                </a:solidFill>
              </a:rPr>
              <a:t>م</a:t>
            </a: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</a:rPr>
              <a:t>راحل</a:t>
            </a:r>
            <a:r>
              <a:rPr lang="x-none" sz="2800" b="1" dirty="0" smtClean="0">
                <a:solidFill>
                  <a:schemeClr val="accent3">
                    <a:lumMod val="75000"/>
                  </a:schemeClr>
                </a:solidFill>
              </a:rPr>
              <a:t> النمو الخلقي </a:t>
            </a: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ar-SA" sz="28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صورة 9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61" y="4545124"/>
            <a:ext cx="1690472" cy="23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87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733266" y="1314902"/>
            <a:ext cx="9253181" cy="96427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سلوك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طفال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والكبار في موقف معين يكون لهم فيه الخيار يتحدد من خلال مجموعه من العوامل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منها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  <a:endParaRPr lang="x-none" sz="1400" dirty="0"/>
          </a:p>
        </p:txBody>
      </p:sp>
      <p:sp>
        <p:nvSpPr>
          <p:cNvPr id="8" name="دبوس زينة 7"/>
          <p:cNvSpPr/>
          <p:nvPr/>
        </p:nvSpPr>
        <p:spPr>
          <a:xfrm>
            <a:off x="2975214" y="153412"/>
            <a:ext cx="6988793" cy="791571"/>
          </a:xfrm>
          <a:prstGeom prst="plaqu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1- </a:t>
            </a:r>
            <a:r>
              <a:rPr lang="x-none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نمو </a:t>
            </a:r>
            <a:r>
              <a:rPr lang="x-none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السلوك الأخلاقي </a:t>
            </a:r>
            <a:r>
              <a:rPr lang="ar-SA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  <a:endParaRPr lang="ar-SA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  <p:graphicFrame>
        <p:nvGraphicFramePr>
          <p:cNvPr id="9" name="رسم تخطيطي 8"/>
          <p:cNvGraphicFramePr/>
          <p:nvPr>
            <p:extLst>
              <p:ext uri="{D42A27DB-BD31-4B8C-83A1-F6EECF244321}">
                <p14:modId xmlns:p14="http://schemas.microsoft.com/office/powerpoint/2010/main" val="20473851"/>
              </p:ext>
            </p:extLst>
          </p:nvPr>
        </p:nvGraphicFramePr>
        <p:xfrm>
          <a:off x="2149905" y="131490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5722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9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 سيتم مناقشتة لهذا اليوم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مجلات الاخلاق </a:t>
            </a:r>
          </a:p>
          <a:p>
            <a:r>
              <a:rPr lang="ar-SA" dirty="0" smtClean="0"/>
              <a:t>العوامل المؤثرة في النمو الخلقي </a:t>
            </a:r>
          </a:p>
          <a:p>
            <a:r>
              <a:rPr lang="ar-SA" dirty="0" smtClean="0"/>
              <a:t>مستويات النمو الخلقي</a:t>
            </a:r>
          </a:p>
          <a:p>
            <a:r>
              <a:rPr lang="ar-SA" dirty="0"/>
              <a:t>الفرق بين الذات والذات العليا </a:t>
            </a:r>
            <a:endParaRPr lang="ar-SA" dirty="0" smtClean="0"/>
          </a:p>
          <a:p>
            <a:r>
              <a:rPr lang="ar-SA" dirty="0"/>
              <a:t>الطرق التي يتعلم من خلالها الطفل السلوك </a:t>
            </a:r>
            <a:r>
              <a:rPr lang="ar-SA" dirty="0" smtClean="0"/>
              <a:t>الأخلاقي</a:t>
            </a:r>
          </a:p>
          <a:p>
            <a:r>
              <a:rPr lang="ar-SA" dirty="0"/>
              <a:t>مظاهر النمو الخلقي في مراحل النمو المختلفة </a:t>
            </a:r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3875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710" y="1803771"/>
            <a:ext cx="9048465" cy="4734636"/>
          </a:xfrm>
          <a:prstGeom prst="rect">
            <a:avLst/>
          </a:prstGeom>
        </p:spPr>
      </p:pic>
      <p:sp>
        <p:nvSpPr>
          <p:cNvPr id="6" name="Rounded Rectangle 9"/>
          <p:cNvSpPr/>
          <p:nvPr/>
        </p:nvSpPr>
        <p:spPr>
          <a:xfrm>
            <a:off x="1454679" y="345085"/>
            <a:ext cx="9559119" cy="1251703"/>
          </a:xfrm>
          <a:custGeom>
            <a:avLst/>
            <a:gdLst>
              <a:gd name="connsiteX0" fmla="*/ 1143000 w 4740965"/>
              <a:gd name="connsiteY0" fmla="*/ 0 h 2286000"/>
              <a:gd name="connsiteX1" fmla="*/ 4740965 w 4740965"/>
              <a:gd name="connsiteY1" fmla="*/ 0 h 2286000"/>
              <a:gd name="connsiteX2" fmla="*/ 4648200 w 4740965"/>
              <a:gd name="connsiteY2" fmla="*/ 2286000 h 2286000"/>
              <a:gd name="connsiteX3" fmla="*/ 1143000 w 4740965"/>
              <a:gd name="connsiteY3" fmla="*/ 2286000 h 2286000"/>
              <a:gd name="connsiteX4" fmla="*/ 0 w 4740965"/>
              <a:gd name="connsiteY4" fmla="*/ 1143000 h 2286000"/>
              <a:gd name="connsiteX5" fmla="*/ 1143000 w 4740965"/>
              <a:gd name="connsiteY5" fmla="*/ 0 h 2286000"/>
              <a:gd name="connsiteX0" fmla="*/ 1143000 w 4740966"/>
              <a:gd name="connsiteY0" fmla="*/ 0 h 2286000"/>
              <a:gd name="connsiteX1" fmla="*/ 4740965 w 4740966"/>
              <a:gd name="connsiteY1" fmla="*/ 0 h 2286000"/>
              <a:gd name="connsiteX2" fmla="*/ 4740966 w 4740966"/>
              <a:gd name="connsiteY2" fmla="*/ 2286000 h 2286000"/>
              <a:gd name="connsiteX3" fmla="*/ 1143000 w 4740966"/>
              <a:gd name="connsiteY3" fmla="*/ 2286000 h 2286000"/>
              <a:gd name="connsiteX4" fmla="*/ 0 w 4740966"/>
              <a:gd name="connsiteY4" fmla="*/ 1143000 h 2286000"/>
              <a:gd name="connsiteX5" fmla="*/ 1143000 w 4740966"/>
              <a:gd name="connsiteY5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40966" h="2286000">
                <a:moveTo>
                  <a:pt x="1143000" y="0"/>
                </a:moveTo>
                <a:lnTo>
                  <a:pt x="4740965" y="0"/>
                </a:lnTo>
                <a:cubicBezTo>
                  <a:pt x="4740965" y="762000"/>
                  <a:pt x="4740966" y="1524000"/>
                  <a:pt x="4740966" y="2286000"/>
                </a:cubicBezTo>
                <a:lnTo>
                  <a:pt x="1143000" y="2286000"/>
                </a:ln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571500" indent="-571500" algn="ctr">
              <a:buFont typeface="Wingdings" panose="05000000000000000000" pitchFamily="2" charset="2"/>
              <a:buChar char="q"/>
              <a:defRPr/>
            </a:pPr>
            <a:r>
              <a:rPr lang="ar-SA" sz="3600" b="1" dirty="0" smtClean="0">
                <a:solidFill>
                  <a:srgbClr val="FFFF00"/>
                </a:solidFill>
              </a:rPr>
              <a:t>الطرق التي يتعلم من خلالها الطفل السلوك الأخلاقي:</a:t>
            </a:r>
            <a:endParaRPr lang="en-US" sz="3600" dirty="0">
              <a:solidFill>
                <a:srgbClr val="002060"/>
              </a:solidFill>
              <a:cs typeface="PT Bold Heading" pitchFamily="2" charset="-78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4858603" y="3385417"/>
            <a:ext cx="5936776" cy="1815882"/>
          </a:xfrm>
          <a:prstGeom prst="rect">
            <a:avLst/>
          </a:prstGeom>
          <a:solidFill>
            <a:srgbClr val="CCFFCC"/>
          </a:solidFill>
          <a:ln w="762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نشاط.. </a:t>
            </a:r>
          </a:p>
          <a:p>
            <a:pPr algn="ctr"/>
            <a:r>
              <a:rPr lang="ar-SA" sz="2800" b="1" dirty="0"/>
              <a:t>فكري مع زميلتك في </a:t>
            </a:r>
            <a:r>
              <a:rPr lang="ar-SA" sz="2800" b="1" dirty="0" smtClean="0"/>
              <a:t>طريقة يمكن أن يتعلم الطفل</a:t>
            </a:r>
          </a:p>
          <a:p>
            <a:pPr algn="ctr"/>
            <a:r>
              <a:rPr lang="ar-SA" sz="2800" b="1" dirty="0" smtClean="0"/>
              <a:t> من خلالها سلوك أخلاقي؟</a:t>
            </a:r>
            <a:endParaRPr lang="ar-SA" sz="2800" b="1" dirty="0"/>
          </a:p>
          <a:p>
            <a:pPr algn="ctr"/>
            <a:r>
              <a:rPr lang="ar-SA" sz="2800" b="1" dirty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2311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0749"/>
          <a:stretch/>
        </p:blipFill>
        <p:spPr>
          <a:xfrm>
            <a:off x="3084394" y="2105740"/>
            <a:ext cx="6179024" cy="425010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4899546" y="470562"/>
            <a:ext cx="6813643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marL="457200" indent="-457200" algn="ctr">
              <a:buFont typeface="Wingdings" panose="05000000000000000000" pitchFamily="2" charset="2"/>
              <a:buChar char="v"/>
            </a:pP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يتعلم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الطفل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السلوك الخلقي من خلال ثلاث طرق هي :</a:t>
            </a:r>
            <a:endParaRPr lang="x-none" dirty="0"/>
          </a:p>
        </p:txBody>
      </p:sp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3990522748"/>
              </p:ext>
            </p:extLst>
          </p:nvPr>
        </p:nvGraphicFramePr>
        <p:xfrm>
          <a:off x="2866030" y="1869519"/>
          <a:ext cx="6870889" cy="4613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4340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6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992573" y="1819824"/>
            <a:ext cx="9253181" cy="1633014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تتعلق بتعلم المفاهيم والمدركات الخلقية، أي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تعلم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مبادىء الخطأ والصواب في صورتها المجردة واللفظية والنظرية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وهذا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التعلم يتواكب مع نمو القدرة العقلية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للأطفال</a:t>
            </a:r>
            <a:endParaRPr lang="x-none" sz="1400" dirty="0"/>
          </a:p>
        </p:txBody>
      </p:sp>
      <p:sp>
        <p:nvSpPr>
          <p:cNvPr id="8" name="دبوس زينة 7"/>
          <p:cNvSpPr/>
          <p:nvPr/>
        </p:nvSpPr>
        <p:spPr>
          <a:xfrm>
            <a:off x="3322659" y="535549"/>
            <a:ext cx="6988793" cy="791571"/>
          </a:xfrm>
          <a:prstGeom prst="plaqu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2- </a:t>
            </a:r>
            <a:r>
              <a:rPr lang="x-none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نمو المفاهيم الخلقية </a:t>
            </a:r>
            <a:r>
              <a:rPr lang="ar-SA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  <a:endParaRPr lang="ar-SA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794679" y="4000134"/>
            <a:ext cx="9648967" cy="10085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وبصفة عامة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يستغرق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تعليم الصغار المبادىء الخلقية التي تتطلبها الجماعة وقتاً وجهدا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كبيرين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endParaRPr lang="x-none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61" y="4545124"/>
            <a:ext cx="1690472" cy="23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2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19618" y="410984"/>
            <a:ext cx="9143469" cy="1049537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ويزيد </a:t>
            </a:r>
            <a:r>
              <a:rPr lang="x-none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من </a:t>
            </a:r>
            <a:r>
              <a:rPr lang="x-none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صعوب</a:t>
            </a: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ة</a:t>
            </a:r>
            <a:r>
              <a:rPr lang="x-none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x-none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تعلم الطفل المبادىء </a:t>
            </a:r>
            <a:r>
              <a:rPr lang="x-none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الخلقي</a:t>
            </a: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ة</a:t>
            </a:r>
            <a:r>
              <a:rPr lang="x-none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x-none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عوامل كثيرة أجملتها اليزابث هيرلوك </a:t>
            </a:r>
            <a:r>
              <a:rPr lang="x-none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بما</a:t>
            </a:r>
            <a:r>
              <a:rPr lang="ar-SA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x-none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يلي</a:t>
            </a:r>
            <a:r>
              <a:rPr lang="x-none" sz="2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: </a:t>
            </a: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3791744" y="1829675"/>
            <a:ext cx="5472608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مستوى النمو العقلي للطفل.</a:t>
            </a: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3791744" y="2612649"/>
            <a:ext cx="5616624" cy="96036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 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نوع التعلم الذي يتم من خلاله تعلم السلوك الأخلاقي والمفاهيم الخلقية.</a:t>
            </a: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791744" y="3707918"/>
            <a:ext cx="5616624" cy="9464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 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اختلاف </a:t>
            </a: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القواعد الخلقية بصدد الصواب والخطأ</a:t>
            </a:r>
            <a:r>
              <a:rPr lang="x-none" sz="1400" dirty="0"/>
              <a:t>.</a:t>
            </a: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791745" y="4795908"/>
            <a:ext cx="5625683" cy="9361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4- 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تباين </a:t>
            </a: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السلوك في المواقف الأخلاقية المختلفة</a:t>
            </a:r>
            <a:r>
              <a:rPr lang="x-none" sz="1400" dirty="0"/>
              <a:t>.</a:t>
            </a: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791745" y="5877272"/>
            <a:ext cx="5625683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5- 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الصراع </a:t>
            </a: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مع الضغوط الاجتماعية</a:t>
            </a:r>
            <a:r>
              <a:rPr lang="x-none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516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9"/>
          <p:cNvSpPr txBox="1">
            <a:spLocks/>
          </p:cNvSpPr>
          <p:nvPr/>
        </p:nvSpPr>
        <p:spPr bwMode="gray">
          <a:xfrm>
            <a:off x="2593075" y="0"/>
            <a:ext cx="8064689" cy="1406312"/>
          </a:xfrm>
          <a:custGeom>
            <a:avLst/>
            <a:gdLst/>
            <a:ahLst/>
            <a:cxnLst>
              <a:cxn ang="0">
                <a:pos x="266" y="42"/>
              </a:cxn>
              <a:cxn ang="0">
                <a:pos x="107" y="103"/>
              </a:cxn>
              <a:cxn ang="0">
                <a:pos x="69" y="200"/>
              </a:cxn>
              <a:cxn ang="0">
                <a:pos x="38" y="235"/>
              </a:cxn>
              <a:cxn ang="0">
                <a:pos x="15" y="332"/>
              </a:cxn>
              <a:cxn ang="0">
                <a:pos x="38" y="447"/>
              </a:cxn>
              <a:cxn ang="0">
                <a:pos x="198" y="587"/>
              </a:cxn>
              <a:cxn ang="0">
                <a:pos x="568" y="655"/>
              </a:cxn>
              <a:cxn ang="0">
                <a:pos x="928" y="699"/>
              </a:cxn>
              <a:cxn ang="0">
                <a:pos x="1751" y="746"/>
              </a:cxn>
              <a:cxn ang="0">
                <a:pos x="2388" y="739"/>
              </a:cxn>
              <a:cxn ang="0">
                <a:pos x="2624" y="761"/>
              </a:cxn>
              <a:cxn ang="0">
                <a:pos x="3030" y="737"/>
              </a:cxn>
              <a:cxn ang="0">
                <a:pos x="3707" y="640"/>
              </a:cxn>
              <a:cxn ang="0">
                <a:pos x="4057" y="579"/>
              </a:cxn>
              <a:cxn ang="0">
                <a:pos x="4225" y="526"/>
              </a:cxn>
              <a:cxn ang="0">
                <a:pos x="4331" y="508"/>
              </a:cxn>
              <a:cxn ang="0">
                <a:pos x="4225" y="491"/>
              </a:cxn>
              <a:cxn ang="0">
                <a:pos x="4346" y="526"/>
              </a:cxn>
              <a:cxn ang="0">
                <a:pos x="4643" y="455"/>
              </a:cxn>
              <a:cxn ang="0">
                <a:pos x="4849" y="341"/>
              </a:cxn>
              <a:cxn ang="0">
                <a:pos x="4674" y="279"/>
              </a:cxn>
              <a:cxn ang="0">
                <a:pos x="4110" y="297"/>
              </a:cxn>
              <a:cxn ang="0">
                <a:pos x="4293" y="297"/>
              </a:cxn>
              <a:cxn ang="0">
                <a:pos x="4651" y="200"/>
              </a:cxn>
              <a:cxn ang="0">
                <a:pos x="4514" y="147"/>
              </a:cxn>
              <a:cxn ang="0">
                <a:pos x="3920" y="174"/>
              </a:cxn>
              <a:cxn ang="0">
                <a:pos x="3966" y="147"/>
              </a:cxn>
              <a:cxn ang="0">
                <a:pos x="3578" y="121"/>
              </a:cxn>
              <a:cxn ang="0">
                <a:pos x="3159" y="165"/>
              </a:cxn>
              <a:cxn ang="0">
                <a:pos x="2260" y="187"/>
              </a:cxn>
              <a:cxn ang="0">
                <a:pos x="1880" y="175"/>
              </a:cxn>
              <a:cxn ang="0">
                <a:pos x="1460" y="175"/>
              </a:cxn>
              <a:cxn ang="0">
                <a:pos x="967" y="130"/>
              </a:cxn>
              <a:cxn ang="0">
                <a:pos x="746" y="59"/>
              </a:cxn>
              <a:cxn ang="0">
                <a:pos x="472" y="6"/>
              </a:cxn>
              <a:cxn ang="0">
                <a:pos x="306" y="4"/>
              </a:cxn>
            </a:cxnLst>
            <a:rect l="0" t="0" r="r" b="b"/>
            <a:pathLst>
              <a:path w="4864" h="769">
                <a:moveTo>
                  <a:pt x="306" y="4"/>
                </a:moveTo>
                <a:cubicBezTo>
                  <a:pt x="265" y="21"/>
                  <a:pt x="307" y="25"/>
                  <a:pt x="266" y="42"/>
                </a:cubicBezTo>
                <a:cubicBezTo>
                  <a:pt x="228" y="27"/>
                  <a:pt x="225" y="21"/>
                  <a:pt x="167" y="42"/>
                </a:cubicBezTo>
                <a:cubicBezTo>
                  <a:pt x="141" y="52"/>
                  <a:pt x="142" y="90"/>
                  <a:pt x="107" y="103"/>
                </a:cubicBezTo>
                <a:cubicBezTo>
                  <a:pt x="84" y="130"/>
                  <a:pt x="69" y="156"/>
                  <a:pt x="46" y="182"/>
                </a:cubicBezTo>
                <a:cubicBezTo>
                  <a:pt x="53" y="188"/>
                  <a:pt x="61" y="196"/>
                  <a:pt x="69" y="200"/>
                </a:cubicBezTo>
                <a:cubicBezTo>
                  <a:pt x="76" y="204"/>
                  <a:pt x="94" y="200"/>
                  <a:pt x="91" y="209"/>
                </a:cubicBezTo>
                <a:cubicBezTo>
                  <a:pt x="89" y="218"/>
                  <a:pt x="47" y="232"/>
                  <a:pt x="38" y="235"/>
                </a:cubicBezTo>
                <a:cubicBezTo>
                  <a:pt x="20" y="298"/>
                  <a:pt x="37" y="278"/>
                  <a:pt x="0" y="306"/>
                </a:cubicBezTo>
                <a:cubicBezTo>
                  <a:pt x="5" y="314"/>
                  <a:pt x="11" y="322"/>
                  <a:pt x="15" y="332"/>
                </a:cubicBezTo>
                <a:cubicBezTo>
                  <a:pt x="27" y="345"/>
                  <a:pt x="65" y="366"/>
                  <a:pt x="69" y="385"/>
                </a:cubicBezTo>
                <a:cubicBezTo>
                  <a:pt x="71" y="398"/>
                  <a:pt x="28" y="428"/>
                  <a:pt x="38" y="447"/>
                </a:cubicBezTo>
                <a:cubicBezTo>
                  <a:pt x="28" y="480"/>
                  <a:pt x="110" y="494"/>
                  <a:pt x="129" y="499"/>
                </a:cubicBezTo>
                <a:cubicBezTo>
                  <a:pt x="157" y="521"/>
                  <a:pt x="162" y="579"/>
                  <a:pt x="198" y="587"/>
                </a:cubicBezTo>
                <a:cubicBezTo>
                  <a:pt x="275" y="607"/>
                  <a:pt x="321" y="631"/>
                  <a:pt x="400" y="635"/>
                </a:cubicBezTo>
                <a:cubicBezTo>
                  <a:pt x="471" y="643"/>
                  <a:pt x="513" y="654"/>
                  <a:pt x="568" y="655"/>
                </a:cubicBezTo>
                <a:cubicBezTo>
                  <a:pt x="628" y="661"/>
                  <a:pt x="700" y="664"/>
                  <a:pt x="760" y="671"/>
                </a:cubicBezTo>
                <a:cubicBezTo>
                  <a:pt x="817" y="693"/>
                  <a:pt x="869" y="677"/>
                  <a:pt x="928" y="699"/>
                </a:cubicBezTo>
                <a:cubicBezTo>
                  <a:pt x="1070" y="753"/>
                  <a:pt x="1355" y="693"/>
                  <a:pt x="1355" y="693"/>
                </a:cubicBezTo>
                <a:cubicBezTo>
                  <a:pt x="1539" y="731"/>
                  <a:pt x="1520" y="737"/>
                  <a:pt x="1751" y="746"/>
                </a:cubicBezTo>
                <a:cubicBezTo>
                  <a:pt x="1912" y="769"/>
                  <a:pt x="1924" y="727"/>
                  <a:pt x="2228" y="743"/>
                </a:cubicBezTo>
                <a:cubicBezTo>
                  <a:pt x="2298" y="752"/>
                  <a:pt x="2337" y="736"/>
                  <a:pt x="2388" y="739"/>
                </a:cubicBezTo>
                <a:cubicBezTo>
                  <a:pt x="2439" y="742"/>
                  <a:pt x="2496" y="758"/>
                  <a:pt x="2535" y="762"/>
                </a:cubicBezTo>
                <a:cubicBezTo>
                  <a:pt x="2574" y="766"/>
                  <a:pt x="2586" y="753"/>
                  <a:pt x="2624" y="761"/>
                </a:cubicBezTo>
                <a:cubicBezTo>
                  <a:pt x="2654" y="767"/>
                  <a:pt x="2674" y="747"/>
                  <a:pt x="2710" y="746"/>
                </a:cubicBezTo>
                <a:cubicBezTo>
                  <a:pt x="2816" y="740"/>
                  <a:pt x="2923" y="740"/>
                  <a:pt x="3030" y="737"/>
                </a:cubicBezTo>
                <a:cubicBezTo>
                  <a:pt x="3165" y="698"/>
                  <a:pt x="3192" y="700"/>
                  <a:pt x="3372" y="693"/>
                </a:cubicBezTo>
                <a:cubicBezTo>
                  <a:pt x="3491" y="677"/>
                  <a:pt x="3585" y="649"/>
                  <a:pt x="3707" y="640"/>
                </a:cubicBezTo>
                <a:cubicBezTo>
                  <a:pt x="3778" y="612"/>
                  <a:pt x="3647" y="661"/>
                  <a:pt x="3814" y="623"/>
                </a:cubicBezTo>
                <a:cubicBezTo>
                  <a:pt x="3939" y="593"/>
                  <a:pt x="3882" y="589"/>
                  <a:pt x="4057" y="579"/>
                </a:cubicBezTo>
                <a:cubicBezTo>
                  <a:pt x="4154" y="551"/>
                  <a:pt x="4197" y="549"/>
                  <a:pt x="4316" y="543"/>
                </a:cubicBezTo>
                <a:cubicBezTo>
                  <a:pt x="4293" y="535"/>
                  <a:pt x="4233" y="529"/>
                  <a:pt x="4225" y="526"/>
                </a:cubicBezTo>
                <a:cubicBezTo>
                  <a:pt x="4217" y="523"/>
                  <a:pt x="4240" y="518"/>
                  <a:pt x="4247" y="517"/>
                </a:cubicBezTo>
                <a:cubicBezTo>
                  <a:pt x="4275" y="513"/>
                  <a:pt x="4303" y="511"/>
                  <a:pt x="4331" y="508"/>
                </a:cubicBezTo>
                <a:cubicBezTo>
                  <a:pt x="4303" y="505"/>
                  <a:pt x="4275" y="504"/>
                  <a:pt x="4247" y="499"/>
                </a:cubicBezTo>
                <a:cubicBezTo>
                  <a:pt x="4240" y="498"/>
                  <a:pt x="4221" y="499"/>
                  <a:pt x="4225" y="491"/>
                </a:cubicBezTo>
                <a:cubicBezTo>
                  <a:pt x="4230" y="480"/>
                  <a:pt x="4245" y="485"/>
                  <a:pt x="4255" y="482"/>
                </a:cubicBezTo>
                <a:cubicBezTo>
                  <a:pt x="4318" y="494"/>
                  <a:pt x="4297" y="507"/>
                  <a:pt x="4346" y="526"/>
                </a:cubicBezTo>
                <a:cubicBezTo>
                  <a:pt x="4398" y="511"/>
                  <a:pt x="4453" y="470"/>
                  <a:pt x="4506" y="464"/>
                </a:cubicBezTo>
                <a:cubicBezTo>
                  <a:pt x="4552" y="460"/>
                  <a:pt x="4598" y="458"/>
                  <a:pt x="4643" y="455"/>
                </a:cubicBezTo>
                <a:cubicBezTo>
                  <a:pt x="4690" y="420"/>
                  <a:pt x="4742" y="423"/>
                  <a:pt x="4795" y="411"/>
                </a:cubicBezTo>
                <a:cubicBezTo>
                  <a:pt x="4834" y="382"/>
                  <a:pt x="4813" y="403"/>
                  <a:pt x="4849" y="341"/>
                </a:cubicBezTo>
                <a:cubicBezTo>
                  <a:pt x="4854" y="332"/>
                  <a:pt x="4864" y="314"/>
                  <a:pt x="4864" y="314"/>
                </a:cubicBezTo>
                <a:cubicBezTo>
                  <a:pt x="4803" y="279"/>
                  <a:pt x="4742" y="285"/>
                  <a:pt x="4674" y="279"/>
                </a:cubicBezTo>
                <a:cubicBezTo>
                  <a:pt x="4490" y="287"/>
                  <a:pt x="4499" y="279"/>
                  <a:pt x="4384" y="306"/>
                </a:cubicBezTo>
                <a:cubicBezTo>
                  <a:pt x="4293" y="303"/>
                  <a:pt x="4202" y="303"/>
                  <a:pt x="4110" y="297"/>
                </a:cubicBezTo>
                <a:cubicBezTo>
                  <a:pt x="4103" y="297"/>
                  <a:pt x="4126" y="288"/>
                  <a:pt x="4133" y="288"/>
                </a:cubicBezTo>
                <a:cubicBezTo>
                  <a:pt x="4187" y="288"/>
                  <a:pt x="4240" y="294"/>
                  <a:pt x="4293" y="297"/>
                </a:cubicBezTo>
                <a:cubicBezTo>
                  <a:pt x="4391" y="282"/>
                  <a:pt x="4444" y="268"/>
                  <a:pt x="4552" y="262"/>
                </a:cubicBezTo>
                <a:cubicBezTo>
                  <a:pt x="4601" y="247"/>
                  <a:pt x="4610" y="232"/>
                  <a:pt x="4651" y="200"/>
                </a:cubicBezTo>
                <a:cubicBezTo>
                  <a:pt x="4609" y="188"/>
                  <a:pt x="4562" y="193"/>
                  <a:pt x="4521" y="174"/>
                </a:cubicBezTo>
                <a:cubicBezTo>
                  <a:pt x="4514" y="171"/>
                  <a:pt x="4516" y="156"/>
                  <a:pt x="4514" y="147"/>
                </a:cubicBezTo>
                <a:cubicBezTo>
                  <a:pt x="4141" y="166"/>
                  <a:pt x="4291" y="156"/>
                  <a:pt x="4065" y="174"/>
                </a:cubicBezTo>
                <a:cubicBezTo>
                  <a:pt x="4015" y="182"/>
                  <a:pt x="3972" y="194"/>
                  <a:pt x="3920" y="174"/>
                </a:cubicBezTo>
                <a:cubicBezTo>
                  <a:pt x="3911" y="171"/>
                  <a:pt x="3935" y="160"/>
                  <a:pt x="3943" y="156"/>
                </a:cubicBezTo>
                <a:cubicBezTo>
                  <a:pt x="3951" y="152"/>
                  <a:pt x="3958" y="150"/>
                  <a:pt x="3966" y="147"/>
                </a:cubicBezTo>
                <a:cubicBezTo>
                  <a:pt x="3918" y="110"/>
                  <a:pt x="3968" y="135"/>
                  <a:pt x="3935" y="77"/>
                </a:cubicBezTo>
                <a:cubicBezTo>
                  <a:pt x="3812" y="86"/>
                  <a:pt x="3702" y="113"/>
                  <a:pt x="3578" y="121"/>
                </a:cubicBezTo>
                <a:cubicBezTo>
                  <a:pt x="3524" y="128"/>
                  <a:pt x="3477" y="135"/>
                  <a:pt x="3425" y="156"/>
                </a:cubicBezTo>
                <a:cubicBezTo>
                  <a:pt x="3342" y="188"/>
                  <a:pt x="3248" y="162"/>
                  <a:pt x="3159" y="165"/>
                </a:cubicBezTo>
                <a:cubicBezTo>
                  <a:pt x="2928" y="254"/>
                  <a:pt x="2813" y="169"/>
                  <a:pt x="2544" y="191"/>
                </a:cubicBezTo>
                <a:cubicBezTo>
                  <a:pt x="2445" y="200"/>
                  <a:pt x="2305" y="198"/>
                  <a:pt x="2260" y="187"/>
                </a:cubicBezTo>
                <a:cubicBezTo>
                  <a:pt x="2172" y="153"/>
                  <a:pt x="2149" y="194"/>
                  <a:pt x="2056" y="195"/>
                </a:cubicBezTo>
                <a:cubicBezTo>
                  <a:pt x="1964" y="187"/>
                  <a:pt x="1913" y="188"/>
                  <a:pt x="1880" y="175"/>
                </a:cubicBezTo>
                <a:cubicBezTo>
                  <a:pt x="1790" y="181"/>
                  <a:pt x="1677" y="212"/>
                  <a:pt x="1591" y="191"/>
                </a:cubicBezTo>
                <a:cubicBezTo>
                  <a:pt x="1548" y="181"/>
                  <a:pt x="1503" y="186"/>
                  <a:pt x="1460" y="175"/>
                </a:cubicBezTo>
                <a:cubicBezTo>
                  <a:pt x="1435" y="185"/>
                  <a:pt x="1426" y="155"/>
                  <a:pt x="1401" y="165"/>
                </a:cubicBezTo>
                <a:cubicBezTo>
                  <a:pt x="1252" y="156"/>
                  <a:pt x="1118" y="135"/>
                  <a:pt x="967" y="130"/>
                </a:cubicBezTo>
                <a:cubicBezTo>
                  <a:pt x="926" y="125"/>
                  <a:pt x="836" y="116"/>
                  <a:pt x="799" y="103"/>
                </a:cubicBezTo>
                <a:cubicBezTo>
                  <a:pt x="798" y="103"/>
                  <a:pt x="754" y="62"/>
                  <a:pt x="746" y="59"/>
                </a:cubicBezTo>
                <a:cubicBezTo>
                  <a:pt x="686" y="39"/>
                  <a:pt x="609" y="39"/>
                  <a:pt x="548" y="33"/>
                </a:cubicBezTo>
                <a:cubicBezTo>
                  <a:pt x="523" y="22"/>
                  <a:pt x="497" y="17"/>
                  <a:pt x="472" y="6"/>
                </a:cubicBezTo>
                <a:cubicBezTo>
                  <a:pt x="441" y="9"/>
                  <a:pt x="411" y="11"/>
                  <a:pt x="381" y="15"/>
                </a:cubicBezTo>
                <a:cubicBezTo>
                  <a:pt x="353" y="15"/>
                  <a:pt x="325" y="0"/>
                  <a:pt x="306" y="4"/>
                </a:cubicBezTo>
                <a:close/>
              </a:path>
            </a:pathLst>
          </a:custGeom>
          <a:gradFill flip="none" rotWithShape="1">
            <a:gsLst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26000">
                <a:srgbClr val="FF9966">
                  <a:alpha val="53000"/>
                </a:srgbClr>
              </a:gs>
              <a:gs pos="100000">
                <a:schemeClr val="accent1">
                  <a:gamma/>
                  <a:tint val="48627"/>
                  <a:invGamma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/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ar-SA" sz="3600" b="1" cap="none" dirty="0" smtClean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x-none" sz="3600" b="1" cap="none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مظاهر </a:t>
            </a:r>
            <a:r>
              <a:rPr lang="x-none" sz="3600" b="1" cap="none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النمو الخلقي في مراحل النمو المختلفة : </a:t>
            </a:r>
          </a:p>
          <a:p>
            <a:pPr algn="ctr"/>
            <a:endParaRPr lang="ar-SA" sz="3600" b="1" cap="none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مخطط انسيابي: متعدد المستندات 3"/>
          <p:cNvSpPr/>
          <p:nvPr/>
        </p:nvSpPr>
        <p:spPr>
          <a:xfrm>
            <a:off x="6305265" y="1747506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الطفل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في مرحلة 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الطفولة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المبك</a:t>
            </a:r>
            <a:r>
              <a:rPr lang="ar-SA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رة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r>
              <a:rPr lang="x-none" dirty="0" smtClean="0"/>
              <a:t>.</a:t>
            </a:r>
            <a:endParaRPr lang="x-none" dirty="0"/>
          </a:p>
        </p:txBody>
      </p:sp>
      <p:sp>
        <p:nvSpPr>
          <p:cNvPr id="6" name="مستطيل 5"/>
          <p:cNvSpPr/>
          <p:nvPr/>
        </p:nvSpPr>
        <p:spPr>
          <a:xfrm>
            <a:off x="2734141" y="3044089"/>
            <a:ext cx="7923623" cy="1673979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لم يصل في نموه إلى درجة من النضج العقلي تسمح له بتعلم المبادئ الأخلاقية المجردة </a:t>
            </a:r>
          </a:p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يعجز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عن تحديد مفهوم الصواب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والخطأ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، ولكنه يدرك «سوء السلوك» </a:t>
            </a:r>
            <a:endParaRPr lang="x-none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8" y="4094327"/>
            <a:ext cx="1690472" cy="23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12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162287" y="2420348"/>
            <a:ext cx="9423699" cy="3270768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يمكنه الاحتفاظ بتعليمات ومبادئ السلوك الأخلاقي من موقف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لآخر.</a:t>
            </a:r>
            <a:endParaRPr lang="ar-SA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بتزايد قدرة الطفل على ما يتعلمه من موقف لآخر يحل المفهوم العام لما هو صواب وما هو خطأ، وما هو حلال وما هو حرام محل القواعد المحددة.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يزداد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إدراك الطفل لقواعد السلوك الإجتماعي القائم على الاحترام المتبادل.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8" y="4094327"/>
            <a:ext cx="1690472" cy="2306597"/>
          </a:xfrm>
          <a:prstGeom prst="rect">
            <a:avLst/>
          </a:prstGeom>
        </p:spPr>
      </p:pic>
      <p:sp>
        <p:nvSpPr>
          <p:cNvPr id="8" name="مخطط انسيابي: متعدد المستندات 7"/>
          <p:cNvSpPr/>
          <p:nvPr/>
        </p:nvSpPr>
        <p:spPr>
          <a:xfrm>
            <a:off x="6182434" y="929549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 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مرحلة الطفولة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الوسطى</a:t>
            </a:r>
            <a:r>
              <a:rPr lang="ar-SA" sz="2800" dirty="0"/>
              <a:t>:</a:t>
            </a: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2943612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169994" y="2324813"/>
            <a:ext cx="8842611" cy="38030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تتغير المفاهيم الخلقية للأطفال بازدياد علاقتهم بالآخرين الذين تختلف قيمهم الأخلاقية عن مفاهيم الآباء . 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endParaRPr lang="ar-SA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تحدد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الاتجاهات الأخلاقية للطفل في ضوء الاتجاهات السائدة في بيئته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الاجتماعي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ة</a:t>
            </a:r>
          </a:p>
          <a:p>
            <a:pPr algn="ctr"/>
            <a:endParaRPr lang="ar-SA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يدرك الطفل في هذه المرحلة مفاهيم أخلاقية مجردة مثل الصدق والعدالة </a:t>
            </a:r>
            <a:r>
              <a:rPr lang="ar-S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ويمارسها بصفتها مفاهيم عن التطبيق الأعمى للقواعد والمفاهيم</a:t>
            </a:r>
            <a:endParaRPr lang="x-none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8" y="4094327"/>
            <a:ext cx="1690472" cy="2306597"/>
          </a:xfrm>
          <a:prstGeom prst="rect">
            <a:avLst/>
          </a:prstGeom>
        </p:spPr>
      </p:pic>
      <p:sp>
        <p:nvSpPr>
          <p:cNvPr id="8" name="مخطط انسيابي: متعدد المستندات 7"/>
          <p:cNvSpPr/>
          <p:nvPr/>
        </p:nvSpPr>
        <p:spPr>
          <a:xfrm>
            <a:off x="6182434" y="929549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الطفولة المتأخرة </a:t>
            </a:r>
            <a:r>
              <a:rPr lang="ar-SA" sz="2800" dirty="0" smtClean="0"/>
              <a:t>:</a:t>
            </a: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190615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715904" y="1968381"/>
            <a:ext cx="8296701" cy="135032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يحقق الطفل نوعاً من التوازن بين أنانيته وبين السلوك الأخلاقي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ar-SA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ينمو ضميره الذي يتولى الرقابة الذاتية على السلوك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x-none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ar-SA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08" y="4094327"/>
            <a:ext cx="1690472" cy="2306597"/>
          </a:xfrm>
          <a:prstGeom prst="rect">
            <a:avLst/>
          </a:prstGeom>
        </p:spPr>
      </p:pic>
      <p:sp>
        <p:nvSpPr>
          <p:cNvPr id="8" name="مخطط انسيابي: متعدد المستندات 7"/>
          <p:cNvSpPr/>
          <p:nvPr/>
        </p:nvSpPr>
        <p:spPr>
          <a:xfrm>
            <a:off x="6182434" y="929549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4-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نهاية الطفولة المتأخرة </a:t>
            </a:r>
            <a:r>
              <a:rPr lang="ar-SA" sz="2800" dirty="0" smtClean="0"/>
              <a:t>:</a:t>
            </a:r>
            <a:endParaRPr lang="x-none" sz="2800" dirty="0"/>
          </a:p>
        </p:txBody>
      </p:sp>
      <p:sp>
        <p:nvSpPr>
          <p:cNvPr id="9" name="مخطط انسيابي: متعدد المستندات 8"/>
          <p:cNvSpPr/>
          <p:nvPr/>
        </p:nvSpPr>
        <p:spPr>
          <a:xfrm>
            <a:off x="6020935" y="3911147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5-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مرحلة المراهقة </a:t>
            </a:r>
            <a:r>
              <a:rPr lang="ar-SA" sz="2800" dirty="0" smtClean="0"/>
              <a:t>:</a:t>
            </a:r>
            <a:endParaRPr lang="x-none" sz="2800" dirty="0"/>
          </a:p>
        </p:txBody>
      </p:sp>
      <p:sp>
        <p:nvSpPr>
          <p:cNvPr id="10" name="مستطيل 9"/>
          <p:cNvSpPr/>
          <p:nvPr/>
        </p:nvSpPr>
        <p:spPr>
          <a:xfrm>
            <a:off x="2909247" y="5000618"/>
            <a:ext cx="8296701" cy="1400305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يبدأ في تكوين ميثاقه الأخلاقي الخاص به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يقترب </a:t>
            </a:r>
            <a:r>
              <a:rPr lang="ar-SA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لسلوك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الأخلاقي للمراهق من السلوك الأخلاقي للراشدين الذين يعيش معهم</a:t>
            </a:r>
            <a:endParaRPr lang="ar-SA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06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6718529" y="386625"/>
            <a:ext cx="5112568" cy="57606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marL="514350" indent="-514350" algn="ctr">
              <a:buFont typeface="Wingdings" panose="05000000000000000000" pitchFamily="2" charset="2"/>
              <a:buChar char="v"/>
            </a:pP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</a:rPr>
              <a:t>المبادئ الخلقية في الإسلام</a:t>
            </a:r>
            <a:r>
              <a:rPr lang="ar-SA" sz="28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endParaRPr lang="ar-SA" sz="2800" b="1" dirty="0"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2139705" y="2116175"/>
            <a:ext cx="9157648" cy="1815882"/>
          </a:xfrm>
          <a:prstGeom prst="rect">
            <a:avLst/>
          </a:prstGeom>
          <a:solidFill>
            <a:srgbClr val="CCFFCC"/>
          </a:solidFill>
          <a:ln w="762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ar-SA" sz="2800" b="1" dirty="0"/>
              <a:t>نشاط.. </a:t>
            </a:r>
            <a:endParaRPr lang="ar-SA" sz="2800" b="1" dirty="0" smtClean="0"/>
          </a:p>
          <a:p>
            <a:pPr algn="ctr"/>
            <a:endParaRPr lang="ar-SA" sz="2800" b="1" dirty="0"/>
          </a:p>
          <a:p>
            <a:pPr algn="ctr"/>
            <a:r>
              <a:rPr lang="ar-SA" sz="2800" b="1" dirty="0" smtClean="0"/>
              <a:t>من خلال الصور التالية توصلي إلى المبادئ الخلقية التي يدعو إليها الإسلام؟؟؟</a:t>
            </a:r>
            <a:endParaRPr lang="ar-SA" sz="2800" b="1" dirty="0"/>
          </a:p>
          <a:p>
            <a:pPr algn="ctr"/>
            <a:r>
              <a:rPr lang="ar-SA" sz="2800" b="1" dirty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07161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7806" y="33068"/>
            <a:ext cx="3372122" cy="2682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6" y="2158613"/>
            <a:ext cx="28575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117" y="4253995"/>
            <a:ext cx="2857500" cy="2466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خطط انسيابي: متعدد المستندات 10"/>
          <p:cNvSpPr/>
          <p:nvPr/>
        </p:nvSpPr>
        <p:spPr>
          <a:xfrm>
            <a:off x="2579425" y="453436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1- التوحيد</a:t>
            </a:r>
            <a:r>
              <a:rPr lang="ar-SA" sz="2800" dirty="0" smtClean="0"/>
              <a:t>:</a:t>
            </a:r>
            <a:endParaRPr lang="x-none" sz="2800" dirty="0"/>
          </a:p>
        </p:txBody>
      </p:sp>
      <p:sp>
        <p:nvSpPr>
          <p:cNvPr id="12" name="مخطط انسيابي: متعدد المستندات 11"/>
          <p:cNvSpPr/>
          <p:nvPr/>
        </p:nvSpPr>
        <p:spPr>
          <a:xfrm>
            <a:off x="3164828" y="2956300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 الحرية</a:t>
            </a:r>
            <a:r>
              <a:rPr lang="ar-SA" sz="2800" dirty="0" smtClean="0"/>
              <a:t>:</a:t>
            </a:r>
            <a:endParaRPr lang="x-none" sz="2800" dirty="0"/>
          </a:p>
        </p:txBody>
      </p:sp>
      <p:sp>
        <p:nvSpPr>
          <p:cNvPr id="13" name="مخطط انسيابي: متعدد المستندات 12"/>
          <p:cNvSpPr/>
          <p:nvPr/>
        </p:nvSpPr>
        <p:spPr>
          <a:xfrm>
            <a:off x="2992501" y="5465511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3- الإخاء</a:t>
            </a:r>
            <a:r>
              <a:rPr lang="ar-SA" sz="2800" dirty="0" smtClean="0"/>
              <a:t>:</a:t>
            </a: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352511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9"/>
          <p:cNvSpPr>
            <a:spLocks noGrp="1"/>
          </p:cNvSpPr>
          <p:nvPr>
            <p:ph type="title"/>
          </p:nvPr>
        </p:nvSpPr>
        <p:spPr bwMode="gray">
          <a:xfrm>
            <a:off x="3488140" y="176829"/>
            <a:ext cx="6705600" cy="1106487"/>
          </a:xfrm>
          <a:custGeom>
            <a:avLst/>
            <a:gdLst/>
            <a:ahLst/>
            <a:cxnLst>
              <a:cxn ang="0">
                <a:pos x="266" y="42"/>
              </a:cxn>
              <a:cxn ang="0">
                <a:pos x="107" y="103"/>
              </a:cxn>
              <a:cxn ang="0">
                <a:pos x="69" y="200"/>
              </a:cxn>
              <a:cxn ang="0">
                <a:pos x="38" y="235"/>
              </a:cxn>
              <a:cxn ang="0">
                <a:pos x="15" y="332"/>
              </a:cxn>
              <a:cxn ang="0">
                <a:pos x="38" y="447"/>
              </a:cxn>
              <a:cxn ang="0">
                <a:pos x="198" y="587"/>
              </a:cxn>
              <a:cxn ang="0">
                <a:pos x="568" y="655"/>
              </a:cxn>
              <a:cxn ang="0">
                <a:pos x="928" y="699"/>
              </a:cxn>
              <a:cxn ang="0">
                <a:pos x="1751" y="746"/>
              </a:cxn>
              <a:cxn ang="0">
                <a:pos x="2388" y="739"/>
              </a:cxn>
              <a:cxn ang="0">
                <a:pos x="2624" y="761"/>
              </a:cxn>
              <a:cxn ang="0">
                <a:pos x="3030" y="737"/>
              </a:cxn>
              <a:cxn ang="0">
                <a:pos x="3707" y="640"/>
              </a:cxn>
              <a:cxn ang="0">
                <a:pos x="4057" y="579"/>
              </a:cxn>
              <a:cxn ang="0">
                <a:pos x="4225" y="526"/>
              </a:cxn>
              <a:cxn ang="0">
                <a:pos x="4331" y="508"/>
              </a:cxn>
              <a:cxn ang="0">
                <a:pos x="4225" y="491"/>
              </a:cxn>
              <a:cxn ang="0">
                <a:pos x="4346" y="526"/>
              </a:cxn>
              <a:cxn ang="0">
                <a:pos x="4643" y="455"/>
              </a:cxn>
              <a:cxn ang="0">
                <a:pos x="4849" y="341"/>
              </a:cxn>
              <a:cxn ang="0">
                <a:pos x="4674" y="279"/>
              </a:cxn>
              <a:cxn ang="0">
                <a:pos x="4110" y="297"/>
              </a:cxn>
              <a:cxn ang="0">
                <a:pos x="4293" y="297"/>
              </a:cxn>
              <a:cxn ang="0">
                <a:pos x="4651" y="200"/>
              </a:cxn>
              <a:cxn ang="0">
                <a:pos x="4514" y="147"/>
              </a:cxn>
              <a:cxn ang="0">
                <a:pos x="3920" y="174"/>
              </a:cxn>
              <a:cxn ang="0">
                <a:pos x="3966" y="147"/>
              </a:cxn>
              <a:cxn ang="0">
                <a:pos x="3578" y="121"/>
              </a:cxn>
              <a:cxn ang="0">
                <a:pos x="3159" y="165"/>
              </a:cxn>
              <a:cxn ang="0">
                <a:pos x="2260" y="187"/>
              </a:cxn>
              <a:cxn ang="0">
                <a:pos x="1880" y="175"/>
              </a:cxn>
              <a:cxn ang="0">
                <a:pos x="1460" y="175"/>
              </a:cxn>
              <a:cxn ang="0">
                <a:pos x="967" y="130"/>
              </a:cxn>
              <a:cxn ang="0">
                <a:pos x="746" y="59"/>
              </a:cxn>
              <a:cxn ang="0">
                <a:pos x="472" y="6"/>
              </a:cxn>
              <a:cxn ang="0">
                <a:pos x="306" y="4"/>
              </a:cxn>
            </a:cxnLst>
            <a:rect l="0" t="0" r="r" b="b"/>
            <a:pathLst>
              <a:path w="4864" h="769">
                <a:moveTo>
                  <a:pt x="306" y="4"/>
                </a:moveTo>
                <a:cubicBezTo>
                  <a:pt x="265" y="21"/>
                  <a:pt x="307" y="25"/>
                  <a:pt x="266" y="42"/>
                </a:cubicBezTo>
                <a:cubicBezTo>
                  <a:pt x="228" y="27"/>
                  <a:pt x="225" y="21"/>
                  <a:pt x="167" y="42"/>
                </a:cubicBezTo>
                <a:cubicBezTo>
                  <a:pt x="141" y="52"/>
                  <a:pt x="142" y="90"/>
                  <a:pt x="107" y="103"/>
                </a:cubicBezTo>
                <a:cubicBezTo>
                  <a:pt x="84" y="130"/>
                  <a:pt x="69" y="156"/>
                  <a:pt x="46" y="182"/>
                </a:cubicBezTo>
                <a:cubicBezTo>
                  <a:pt x="53" y="188"/>
                  <a:pt x="61" y="196"/>
                  <a:pt x="69" y="200"/>
                </a:cubicBezTo>
                <a:cubicBezTo>
                  <a:pt x="76" y="204"/>
                  <a:pt x="94" y="200"/>
                  <a:pt x="91" y="209"/>
                </a:cubicBezTo>
                <a:cubicBezTo>
                  <a:pt x="89" y="218"/>
                  <a:pt x="47" y="232"/>
                  <a:pt x="38" y="235"/>
                </a:cubicBezTo>
                <a:cubicBezTo>
                  <a:pt x="20" y="298"/>
                  <a:pt x="37" y="278"/>
                  <a:pt x="0" y="306"/>
                </a:cubicBezTo>
                <a:cubicBezTo>
                  <a:pt x="5" y="314"/>
                  <a:pt x="11" y="322"/>
                  <a:pt x="15" y="332"/>
                </a:cubicBezTo>
                <a:cubicBezTo>
                  <a:pt x="27" y="345"/>
                  <a:pt x="65" y="366"/>
                  <a:pt x="69" y="385"/>
                </a:cubicBezTo>
                <a:cubicBezTo>
                  <a:pt x="71" y="398"/>
                  <a:pt x="28" y="428"/>
                  <a:pt x="38" y="447"/>
                </a:cubicBezTo>
                <a:cubicBezTo>
                  <a:pt x="28" y="480"/>
                  <a:pt x="110" y="494"/>
                  <a:pt x="129" y="499"/>
                </a:cubicBezTo>
                <a:cubicBezTo>
                  <a:pt x="157" y="521"/>
                  <a:pt x="162" y="579"/>
                  <a:pt x="198" y="587"/>
                </a:cubicBezTo>
                <a:cubicBezTo>
                  <a:pt x="275" y="607"/>
                  <a:pt x="321" y="631"/>
                  <a:pt x="400" y="635"/>
                </a:cubicBezTo>
                <a:cubicBezTo>
                  <a:pt x="471" y="643"/>
                  <a:pt x="513" y="654"/>
                  <a:pt x="568" y="655"/>
                </a:cubicBezTo>
                <a:cubicBezTo>
                  <a:pt x="628" y="661"/>
                  <a:pt x="700" y="664"/>
                  <a:pt x="760" y="671"/>
                </a:cubicBezTo>
                <a:cubicBezTo>
                  <a:pt x="817" y="693"/>
                  <a:pt x="869" y="677"/>
                  <a:pt x="928" y="699"/>
                </a:cubicBezTo>
                <a:cubicBezTo>
                  <a:pt x="1070" y="753"/>
                  <a:pt x="1355" y="693"/>
                  <a:pt x="1355" y="693"/>
                </a:cubicBezTo>
                <a:cubicBezTo>
                  <a:pt x="1539" y="731"/>
                  <a:pt x="1520" y="737"/>
                  <a:pt x="1751" y="746"/>
                </a:cubicBezTo>
                <a:cubicBezTo>
                  <a:pt x="1912" y="769"/>
                  <a:pt x="1924" y="727"/>
                  <a:pt x="2228" y="743"/>
                </a:cubicBezTo>
                <a:cubicBezTo>
                  <a:pt x="2298" y="752"/>
                  <a:pt x="2337" y="736"/>
                  <a:pt x="2388" y="739"/>
                </a:cubicBezTo>
                <a:cubicBezTo>
                  <a:pt x="2439" y="742"/>
                  <a:pt x="2496" y="758"/>
                  <a:pt x="2535" y="762"/>
                </a:cubicBezTo>
                <a:cubicBezTo>
                  <a:pt x="2574" y="766"/>
                  <a:pt x="2586" y="753"/>
                  <a:pt x="2624" y="761"/>
                </a:cubicBezTo>
                <a:cubicBezTo>
                  <a:pt x="2654" y="767"/>
                  <a:pt x="2674" y="747"/>
                  <a:pt x="2710" y="746"/>
                </a:cubicBezTo>
                <a:cubicBezTo>
                  <a:pt x="2816" y="740"/>
                  <a:pt x="2923" y="740"/>
                  <a:pt x="3030" y="737"/>
                </a:cubicBezTo>
                <a:cubicBezTo>
                  <a:pt x="3165" y="698"/>
                  <a:pt x="3192" y="700"/>
                  <a:pt x="3372" y="693"/>
                </a:cubicBezTo>
                <a:cubicBezTo>
                  <a:pt x="3491" y="677"/>
                  <a:pt x="3585" y="649"/>
                  <a:pt x="3707" y="640"/>
                </a:cubicBezTo>
                <a:cubicBezTo>
                  <a:pt x="3778" y="612"/>
                  <a:pt x="3647" y="661"/>
                  <a:pt x="3814" y="623"/>
                </a:cubicBezTo>
                <a:cubicBezTo>
                  <a:pt x="3939" y="593"/>
                  <a:pt x="3882" y="589"/>
                  <a:pt x="4057" y="579"/>
                </a:cubicBezTo>
                <a:cubicBezTo>
                  <a:pt x="4154" y="551"/>
                  <a:pt x="4197" y="549"/>
                  <a:pt x="4316" y="543"/>
                </a:cubicBezTo>
                <a:cubicBezTo>
                  <a:pt x="4293" y="535"/>
                  <a:pt x="4233" y="529"/>
                  <a:pt x="4225" y="526"/>
                </a:cubicBezTo>
                <a:cubicBezTo>
                  <a:pt x="4217" y="523"/>
                  <a:pt x="4240" y="518"/>
                  <a:pt x="4247" y="517"/>
                </a:cubicBezTo>
                <a:cubicBezTo>
                  <a:pt x="4275" y="513"/>
                  <a:pt x="4303" y="511"/>
                  <a:pt x="4331" y="508"/>
                </a:cubicBezTo>
                <a:cubicBezTo>
                  <a:pt x="4303" y="505"/>
                  <a:pt x="4275" y="504"/>
                  <a:pt x="4247" y="499"/>
                </a:cubicBezTo>
                <a:cubicBezTo>
                  <a:pt x="4240" y="498"/>
                  <a:pt x="4221" y="499"/>
                  <a:pt x="4225" y="491"/>
                </a:cubicBezTo>
                <a:cubicBezTo>
                  <a:pt x="4230" y="480"/>
                  <a:pt x="4245" y="485"/>
                  <a:pt x="4255" y="482"/>
                </a:cubicBezTo>
                <a:cubicBezTo>
                  <a:pt x="4318" y="494"/>
                  <a:pt x="4297" y="507"/>
                  <a:pt x="4346" y="526"/>
                </a:cubicBezTo>
                <a:cubicBezTo>
                  <a:pt x="4398" y="511"/>
                  <a:pt x="4453" y="470"/>
                  <a:pt x="4506" y="464"/>
                </a:cubicBezTo>
                <a:cubicBezTo>
                  <a:pt x="4552" y="460"/>
                  <a:pt x="4598" y="458"/>
                  <a:pt x="4643" y="455"/>
                </a:cubicBezTo>
                <a:cubicBezTo>
                  <a:pt x="4690" y="420"/>
                  <a:pt x="4742" y="423"/>
                  <a:pt x="4795" y="411"/>
                </a:cubicBezTo>
                <a:cubicBezTo>
                  <a:pt x="4834" y="382"/>
                  <a:pt x="4813" y="403"/>
                  <a:pt x="4849" y="341"/>
                </a:cubicBezTo>
                <a:cubicBezTo>
                  <a:pt x="4854" y="332"/>
                  <a:pt x="4864" y="314"/>
                  <a:pt x="4864" y="314"/>
                </a:cubicBezTo>
                <a:cubicBezTo>
                  <a:pt x="4803" y="279"/>
                  <a:pt x="4742" y="285"/>
                  <a:pt x="4674" y="279"/>
                </a:cubicBezTo>
                <a:cubicBezTo>
                  <a:pt x="4490" y="287"/>
                  <a:pt x="4499" y="279"/>
                  <a:pt x="4384" y="306"/>
                </a:cubicBezTo>
                <a:cubicBezTo>
                  <a:pt x="4293" y="303"/>
                  <a:pt x="4202" y="303"/>
                  <a:pt x="4110" y="297"/>
                </a:cubicBezTo>
                <a:cubicBezTo>
                  <a:pt x="4103" y="297"/>
                  <a:pt x="4126" y="288"/>
                  <a:pt x="4133" y="288"/>
                </a:cubicBezTo>
                <a:cubicBezTo>
                  <a:pt x="4187" y="288"/>
                  <a:pt x="4240" y="294"/>
                  <a:pt x="4293" y="297"/>
                </a:cubicBezTo>
                <a:cubicBezTo>
                  <a:pt x="4391" y="282"/>
                  <a:pt x="4444" y="268"/>
                  <a:pt x="4552" y="262"/>
                </a:cubicBezTo>
                <a:cubicBezTo>
                  <a:pt x="4601" y="247"/>
                  <a:pt x="4610" y="232"/>
                  <a:pt x="4651" y="200"/>
                </a:cubicBezTo>
                <a:cubicBezTo>
                  <a:pt x="4609" y="188"/>
                  <a:pt x="4562" y="193"/>
                  <a:pt x="4521" y="174"/>
                </a:cubicBezTo>
                <a:cubicBezTo>
                  <a:pt x="4514" y="171"/>
                  <a:pt x="4516" y="156"/>
                  <a:pt x="4514" y="147"/>
                </a:cubicBezTo>
                <a:cubicBezTo>
                  <a:pt x="4141" y="166"/>
                  <a:pt x="4291" y="156"/>
                  <a:pt x="4065" y="174"/>
                </a:cubicBezTo>
                <a:cubicBezTo>
                  <a:pt x="4015" y="182"/>
                  <a:pt x="3972" y="194"/>
                  <a:pt x="3920" y="174"/>
                </a:cubicBezTo>
                <a:cubicBezTo>
                  <a:pt x="3911" y="171"/>
                  <a:pt x="3935" y="160"/>
                  <a:pt x="3943" y="156"/>
                </a:cubicBezTo>
                <a:cubicBezTo>
                  <a:pt x="3951" y="152"/>
                  <a:pt x="3958" y="150"/>
                  <a:pt x="3966" y="147"/>
                </a:cubicBezTo>
                <a:cubicBezTo>
                  <a:pt x="3918" y="110"/>
                  <a:pt x="3968" y="135"/>
                  <a:pt x="3935" y="77"/>
                </a:cubicBezTo>
                <a:cubicBezTo>
                  <a:pt x="3812" y="86"/>
                  <a:pt x="3702" y="113"/>
                  <a:pt x="3578" y="121"/>
                </a:cubicBezTo>
                <a:cubicBezTo>
                  <a:pt x="3524" y="128"/>
                  <a:pt x="3477" y="135"/>
                  <a:pt x="3425" y="156"/>
                </a:cubicBezTo>
                <a:cubicBezTo>
                  <a:pt x="3342" y="188"/>
                  <a:pt x="3248" y="162"/>
                  <a:pt x="3159" y="165"/>
                </a:cubicBezTo>
                <a:cubicBezTo>
                  <a:pt x="2928" y="254"/>
                  <a:pt x="2813" y="169"/>
                  <a:pt x="2544" y="191"/>
                </a:cubicBezTo>
                <a:cubicBezTo>
                  <a:pt x="2445" y="200"/>
                  <a:pt x="2305" y="198"/>
                  <a:pt x="2260" y="187"/>
                </a:cubicBezTo>
                <a:cubicBezTo>
                  <a:pt x="2172" y="153"/>
                  <a:pt x="2149" y="194"/>
                  <a:pt x="2056" y="195"/>
                </a:cubicBezTo>
                <a:cubicBezTo>
                  <a:pt x="1964" y="187"/>
                  <a:pt x="1913" y="188"/>
                  <a:pt x="1880" y="175"/>
                </a:cubicBezTo>
                <a:cubicBezTo>
                  <a:pt x="1790" y="181"/>
                  <a:pt x="1677" y="212"/>
                  <a:pt x="1591" y="191"/>
                </a:cubicBezTo>
                <a:cubicBezTo>
                  <a:pt x="1548" y="181"/>
                  <a:pt x="1503" y="186"/>
                  <a:pt x="1460" y="175"/>
                </a:cubicBezTo>
                <a:cubicBezTo>
                  <a:pt x="1435" y="185"/>
                  <a:pt x="1426" y="155"/>
                  <a:pt x="1401" y="165"/>
                </a:cubicBezTo>
                <a:cubicBezTo>
                  <a:pt x="1252" y="156"/>
                  <a:pt x="1118" y="135"/>
                  <a:pt x="967" y="130"/>
                </a:cubicBezTo>
                <a:cubicBezTo>
                  <a:pt x="926" y="125"/>
                  <a:pt x="836" y="116"/>
                  <a:pt x="799" y="103"/>
                </a:cubicBezTo>
                <a:cubicBezTo>
                  <a:pt x="798" y="103"/>
                  <a:pt x="754" y="62"/>
                  <a:pt x="746" y="59"/>
                </a:cubicBezTo>
                <a:cubicBezTo>
                  <a:pt x="686" y="39"/>
                  <a:pt x="609" y="39"/>
                  <a:pt x="548" y="33"/>
                </a:cubicBezTo>
                <a:cubicBezTo>
                  <a:pt x="523" y="22"/>
                  <a:pt x="497" y="17"/>
                  <a:pt x="472" y="6"/>
                </a:cubicBezTo>
                <a:cubicBezTo>
                  <a:pt x="441" y="9"/>
                  <a:pt x="411" y="11"/>
                  <a:pt x="381" y="15"/>
                </a:cubicBezTo>
                <a:cubicBezTo>
                  <a:pt x="353" y="15"/>
                  <a:pt x="325" y="0"/>
                  <a:pt x="306" y="4"/>
                </a:cubicBezTo>
                <a:close/>
              </a:path>
            </a:pathLst>
          </a:custGeom>
          <a:gradFill flip="none" rotWithShape="1">
            <a:gsLst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0">
                <a:srgbClr val="FF9966"/>
              </a:gs>
              <a:gs pos="26000">
                <a:srgbClr val="FF9966">
                  <a:alpha val="53000"/>
                </a:srgbClr>
              </a:gs>
              <a:gs pos="100000">
                <a:schemeClr val="accent1">
                  <a:gamma/>
                  <a:tint val="48627"/>
                  <a:invGamma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x-none" sz="3600" b="1" cap="none" dirty="0">
                <a:ln/>
                <a:solidFill>
                  <a:schemeClr val="accent3"/>
                </a:solidFill>
              </a:rPr>
              <a:t>النمو الأخلاقي للأطفال </a:t>
            </a:r>
            <a:r>
              <a:rPr lang="ar-SA" sz="3600" b="1" cap="none" dirty="0" smtClean="0">
                <a:ln/>
                <a:solidFill>
                  <a:schemeClr val="accent3"/>
                </a:solidFill>
              </a:rPr>
              <a:t>:</a:t>
            </a:r>
            <a:endParaRPr lang="ar-SA" sz="36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062179" y="1531185"/>
            <a:ext cx="8496944" cy="132119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x-none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ينبغي أن يكون في الأذهان أن المفهوم السلوكي للأخلاق كعادات فردية</a:t>
            </a:r>
          </a:p>
          <a:p>
            <a:pPr algn="ctr"/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واجتماعية يختلف عن المفهوم الفلسفي للأخلاق وعن علم الأخلاق .</a:t>
            </a:r>
            <a:endParaRPr lang="x-none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7" y="4432048"/>
            <a:ext cx="1690472" cy="2306597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7954570" y="3160723"/>
            <a:ext cx="3816424" cy="86409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x-none"/>
            </a:defPPr>
            <a:lvl1pPr marL="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للأخلاق مجالين عريضين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هما: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x-none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8" name="رسم تخطيطي 7"/>
          <p:cNvGraphicFramePr/>
          <p:nvPr>
            <p:extLst>
              <p:ext uri="{D42A27DB-BD31-4B8C-83A1-F6EECF244321}">
                <p14:modId xmlns:p14="http://schemas.microsoft.com/office/powerpoint/2010/main" val="1967435613"/>
              </p:ext>
            </p:extLst>
          </p:nvPr>
        </p:nvGraphicFramePr>
        <p:xfrm>
          <a:off x="2248348" y="4305679"/>
          <a:ext cx="8941831" cy="2422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9873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Graphic spid="8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794" y="4053555"/>
            <a:ext cx="3542206" cy="2735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724" y="-101933"/>
            <a:ext cx="3097117" cy="3394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مخطط انسيابي: متعدد المستندات 10"/>
          <p:cNvSpPr/>
          <p:nvPr/>
        </p:nvSpPr>
        <p:spPr>
          <a:xfrm>
            <a:off x="2769043" y="902334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4- العدالة</a:t>
            </a:r>
            <a:r>
              <a:rPr lang="ar-SA" sz="2800" dirty="0" smtClean="0"/>
              <a:t>:</a:t>
            </a:r>
            <a:endParaRPr lang="x-none" sz="28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1" y="2473449"/>
            <a:ext cx="3182024" cy="2778968"/>
          </a:xfrm>
          <a:prstGeom prst="rect">
            <a:avLst/>
          </a:prstGeom>
        </p:spPr>
      </p:pic>
      <p:sp>
        <p:nvSpPr>
          <p:cNvPr id="12" name="مخطط انسيابي: متعدد المستندات 11"/>
          <p:cNvSpPr/>
          <p:nvPr/>
        </p:nvSpPr>
        <p:spPr>
          <a:xfrm>
            <a:off x="3416020" y="3269049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5- المساواة</a:t>
            </a:r>
            <a:r>
              <a:rPr lang="ar-SA" sz="2800" dirty="0" smtClean="0"/>
              <a:t>:</a:t>
            </a:r>
            <a:endParaRPr lang="x-none" sz="2800" dirty="0"/>
          </a:p>
        </p:txBody>
      </p:sp>
      <p:sp>
        <p:nvSpPr>
          <p:cNvPr id="13" name="مخطط انسيابي: متعدد المستندات 12"/>
          <p:cNvSpPr/>
          <p:nvPr/>
        </p:nvSpPr>
        <p:spPr>
          <a:xfrm>
            <a:off x="2769042" y="5635765"/>
            <a:ext cx="5689157" cy="720080"/>
          </a:xfrm>
          <a:prstGeom prst="flowChartMultidocumen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6- الحق:</a:t>
            </a:r>
            <a:endParaRPr lang="x-none" sz="2800" b="1" dirty="0"/>
          </a:p>
        </p:txBody>
      </p:sp>
    </p:spTree>
    <p:extLst>
      <p:ext uri="{BB962C8B-B14F-4D97-AF65-F5344CB8AC3E}">
        <p14:creationId xmlns:p14="http://schemas.microsoft.com/office/powerpoint/2010/main" val="175592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584996" y="48403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q"/>
            </a:pPr>
            <a:r>
              <a:rPr lang="ar-SA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أهم المبادئ الخلقية في الإسلام:</a:t>
            </a:r>
            <a:endParaRPr lang="en-US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ltGray">
          <a:xfrm>
            <a:off x="2138363" y="4465638"/>
            <a:ext cx="5562600" cy="1325562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rgbClr val="F7F9F2"/>
              </a:gs>
            </a:gsLst>
            <a:lin ang="2700000" scaled="1"/>
          </a:gradFill>
          <a:ln w="3175">
            <a:noFill/>
            <a:round/>
            <a:headEnd/>
            <a:tailEnd type="none" w="sm" len="sm"/>
          </a:ln>
          <a:effectLst/>
        </p:spPr>
        <p:txBody>
          <a:bodyPr vert="eaVert" wrap="none" lIns="92075" tIns="46038" rIns="92075" bIns="46038" anchor="ctr"/>
          <a:lstStyle/>
          <a:p>
            <a:endParaRPr lang="ar-SA"/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ltGray">
          <a:xfrm rot="-998297">
            <a:off x="1412875" y="2352675"/>
            <a:ext cx="5762625" cy="3016250"/>
          </a:xfrm>
          <a:prstGeom prst="ellipse">
            <a:avLst/>
          </a:prstGeom>
          <a:gradFill rotWithShape="0">
            <a:gsLst>
              <a:gs pos="0">
                <a:srgbClr val="808080"/>
              </a:gs>
              <a:gs pos="50000">
                <a:srgbClr val="808080">
                  <a:gamma/>
                  <a:tint val="63529"/>
                  <a:invGamma/>
                </a:srgbClr>
              </a:gs>
              <a:gs pos="100000">
                <a:srgbClr val="808080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ltGray">
          <a:xfrm rot="-998297">
            <a:off x="1470025" y="2190750"/>
            <a:ext cx="5562600" cy="2922588"/>
          </a:xfrm>
          <a:prstGeom prst="ellipse">
            <a:avLst/>
          </a:prstGeom>
          <a:gradFill rotWithShape="1">
            <a:gsLst>
              <a:gs pos="0">
                <a:srgbClr val="2791BB"/>
              </a:gs>
              <a:gs pos="100000">
                <a:srgbClr val="2791BB">
                  <a:gamma/>
                  <a:shade val="0"/>
                  <a:invGamma/>
                </a:srgb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" name="Arc 7"/>
          <p:cNvSpPr>
            <a:spLocks/>
          </p:cNvSpPr>
          <p:nvPr/>
        </p:nvSpPr>
        <p:spPr bwMode="gray">
          <a:xfrm rot="-998297">
            <a:off x="4125913" y="2079625"/>
            <a:ext cx="2849562" cy="1966913"/>
          </a:xfrm>
          <a:custGeom>
            <a:avLst/>
            <a:gdLst>
              <a:gd name="G0" fmla="+- 0 0 0"/>
              <a:gd name="G1" fmla="+- 17105 0 0"/>
              <a:gd name="G2" fmla="+- 21600 0 0"/>
              <a:gd name="T0" fmla="*/ 13190 w 21600"/>
              <a:gd name="T1" fmla="*/ 0 h 29046"/>
              <a:gd name="T2" fmla="*/ 17999 w 21600"/>
              <a:gd name="T3" fmla="*/ 29046 h 29046"/>
              <a:gd name="T4" fmla="*/ 0 w 21600"/>
              <a:gd name="T5" fmla="*/ 17105 h 29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9046" fill="none" extrusionOk="0">
                <a:moveTo>
                  <a:pt x="13190" y="-1"/>
                </a:moveTo>
                <a:cubicBezTo>
                  <a:pt x="18493" y="4089"/>
                  <a:pt x="21600" y="10407"/>
                  <a:pt x="21600" y="17105"/>
                </a:cubicBezTo>
                <a:cubicBezTo>
                  <a:pt x="21600" y="21352"/>
                  <a:pt x="20347" y="25506"/>
                  <a:pt x="17999" y="29046"/>
                </a:cubicBezTo>
              </a:path>
              <a:path w="21600" h="29046" stroke="0" extrusionOk="0">
                <a:moveTo>
                  <a:pt x="13190" y="-1"/>
                </a:moveTo>
                <a:cubicBezTo>
                  <a:pt x="18493" y="4089"/>
                  <a:pt x="21600" y="10407"/>
                  <a:pt x="21600" y="17105"/>
                </a:cubicBezTo>
                <a:cubicBezTo>
                  <a:pt x="21600" y="21352"/>
                  <a:pt x="20347" y="25506"/>
                  <a:pt x="17999" y="29046"/>
                </a:cubicBezTo>
                <a:lnTo>
                  <a:pt x="0" y="17105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3529"/>
                  <a:invGamma/>
                </a:schemeClr>
              </a:gs>
            </a:gsLst>
            <a:lin ang="54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" name="Arc 8"/>
          <p:cNvSpPr>
            <a:spLocks/>
          </p:cNvSpPr>
          <p:nvPr/>
        </p:nvSpPr>
        <p:spPr bwMode="gray">
          <a:xfrm rot="20601703" flipH="1">
            <a:off x="1714500" y="3954463"/>
            <a:ext cx="3281363" cy="1476375"/>
          </a:xfrm>
          <a:custGeom>
            <a:avLst/>
            <a:gdLst>
              <a:gd name="G0" fmla="+- 3659 0 0"/>
              <a:gd name="G1" fmla="+- 0 0 0"/>
              <a:gd name="G2" fmla="+- 21600 0 0"/>
              <a:gd name="T0" fmla="*/ 25114 w 25114"/>
              <a:gd name="T1" fmla="*/ 2497 h 21600"/>
              <a:gd name="T2" fmla="*/ 0 w 25114"/>
              <a:gd name="T3" fmla="*/ 21288 h 21600"/>
              <a:gd name="T4" fmla="*/ 3659 w 25114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114" h="21600" fill="none" extrusionOk="0">
                <a:moveTo>
                  <a:pt x="25114" y="2497"/>
                </a:moveTo>
                <a:cubicBezTo>
                  <a:pt x="23846" y="13386"/>
                  <a:pt x="14622" y="21599"/>
                  <a:pt x="3659" y="21600"/>
                </a:cubicBezTo>
                <a:cubicBezTo>
                  <a:pt x="2432" y="21600"/>
                  <a:pt x="1208" y="21495"/>
                  <a:pt x="0" y="21287"/>
                </a:cubicBezTo>
              </a:path>
              <a:path w="25114" h="21600" stroke="0" extrusionOk="0">
                <a:moveTo>
                  <a:pt x="25114" y="2497"/>
                </a:moveTo>
                <a:cubicBezTo>
                  <a:pt x="23846" y="13386"/>
                  <a:pt x="14622" y="21599"/>
                  <a:pt x="3659" y="21600"/>
                </a:cubicBezTo>
                <a:cubicBezTo>
                  <a:pt x="2432" y="21600"/>
                  <a:pt x="1208" y="21495"/>
                  <a:pt x="0" y="21287"/>
                </a:cubicBezTo>
                <a:lnTo>
                  <a:pt x="3659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69804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2" name="Arc 9"/>
          <p:cNvSpPr>
            <a:spLocks/>
          </p:cNvSpPr>
          <p:nvPr/>
        </p:nvSpPr>
        <p:spPr bwMode="gray">
          <a:xfrm rot="-998297">
            <a:off x="2722563" y="2125663"/>
            <a:ext cx="3228975" cy="1417637"/>
          </a:xfrm>
          <a:custGeom>
            <a:avLst/>
            <a:gdLst>
              <a:gd name="G0" fmla="+- 9843 0 0"/>
              <a:gd name="G1" fmla="+- 21600 0 0"/>
              <a:gd name="G2" fmla="+- 21600 0 0"/>
              <a:gd name="T0" fmla="*/ 0 w 24549"/>
              <a:gd name="T1" fmla="*/ 2373 h 21600"/>
              <a:gd name="T2" fmla="*/ 24549 w 24549"/>
              <a:gd name="T3" fmla="*/ 5780 h 21600"/>
              <a:gd name="T4" fmla="*/ 9843 w 24549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49" h="21600" fill="none" extrusionOk="0">
                <a:moveTo>
                  <a:pt x="0" y="2373"/>
                </a:moveTo>
                <a:cubicBezTo>
                  <a:pt x="3046" y="813"/>
                  <a:pt x="6420" y="-1"/>
                  <a:pt x="9843" y="0"/>
                </a:cubicBezTo>
                <a:cubicBezTo>
                  <a:pt x="15299" y="0"/>
                  <a:pt x="20553" y="2064"/>
                  <a:pt x="24549" y="5779"/>
                </a:cubicBezTo>
              </a:path>
              <a:path w="24549" h="21600" stroke="0" extrusionOk="0">
                <a:moveTo>
                  <a:pt x="0" y="2373"/>
                </a:moveTo>
                <a:cubicBezTo>
                  <a:pt x="3046" y="813"/>
                  <a:pt x="6420" y="-1"/>
                  <a:pt x="9843" y="0"/>
                </a:cubicBezTo>
                <a:cubicBezTo>
                  <a:pt x="15299" y="0"/>
                  <a:pt x="20553" y="2064"/>
                  <a:pt x="24549" y="5779"/>
                </a:cubicBezTo>
                <a:lnTo>
                  <a:pt x="9843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42353"/>
                  <a:invGamma/>
                </a:scheme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Arc 10"/>
          <p:cNvSpPr>
            <a:spLocks/>
          </p:cNvSpPr>
          <p:nvPr/>
        </p:nvSpPr>
        <p:spPr bwMode="gray">
          <a:xfrm rot="20601703" flipH="1">
            <a:off x="1371600" y="2719388"/>
            <a:ext cx="2851150" cy="2066925"/>
          </a:xfrm>
          <a:custGeom>
            <a:avLst/>
            <a:gdLst>
              <a:gd name="G0" fmla="+- 0 0 0"/>
              <a:gd name="G1" fmla="+- 19945 0 0"/>
              <a:gd name="G2" fmla="+- 21600 0 0"/>
              <a:gd name="T0" fmla="*/ 8292 w 21600"/>
              <a:gd name="T1" fmla="*/ 0 h 30468"/>
              <a:gd name="T2" fmla="*/ 18863 w 21600"/>
              <a:gd name="T3" fmla="*/ 30468 h 30468"/>
              <a:gd name="T4" fmla="*/ 0 w 21600"/>
              <a:gd name="T5" fmla="*/ 19945 h 30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468" fill="none" extrusionOk="0">
                <a:moveTo>
                  <a:pt x="8291" y="0"/>
                </a:moveTo>
                <a:cubicBezTo>
                  <a:pt x="16349" y="3349"/>
                  <a:pt x="21600" y="11218"/>
                  <a:pt x="21600" y="19945"/>
                </a:cubicBezTo>
                <a:cubicBezTo>
                  <a:pt x="21600" y="23628"/>
                  <a:pt x="20657" y="27251"/>
                  <a:pt x="18863" y="30468"/>
                </a:cubicBezTo>
              </a:path>
              <a:path w="21600" h="30468" stroke="0" extrusionOk="0">
                <a:moveTo>
                  <a:pt x="8291" y="0"/>
                </a:moveTo>
                <a:cubicBezTo>
                  <a:pt x="16349" y="3349"/>
                  <a:pt x="21600" y="11218"/>
                  <a:pt x="21600" y="19945"/>
                </a:cubicBezTo>
                <a:cubicBezTo>
                  <a:pt x="21600" y="23628"/>
                  <a:pt x="20657" y="27251"/>
                  <a:pt x="18863" y="30468"/>
                </a:cubicBezTo>
                <a:lnTo>
                  <a:pt x="0" y="19945"/>
                </a:lnTo>
                <a:close/>
              </a:path>
            </a:pathLst>
          </a:cu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ar-SA"/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white">
          <a:xfrm rot="-998297">
            <a:off x="2930525" y="2905125"/>
            <a:ext cx="2695575" cy="1339850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50000">
                <a:schemeClr val="bg2">
                  <a:gamma/>
                  <a:tint val="24314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white">
          <a:xfrm>
            <a:off x="2183194" y="2914714"/>
            <a:ext cx="837089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ar-SA" sz="3200" b="1" dirty="0" smtClean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الحق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white">
          <a:xfrm>
            <a:off x="3650227" y="2365375"/>
            <a:ext cx="116410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ar-SA" sz="2800" b="1" dirty="0" smtClean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المساواة</a:t>
            </a:r>
            <a:endParaRPr lang="en-US" sz="28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white">
          <a:xfrm>
            <a:off x="5434946" y="2670175"/>
            <a:ext cx="125226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ar-SA" sz="3600" b="1" dirty="0" smtClean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التوحيد</a:t>
            </a:r>
            <a:endParaRPr lang="en-US" sz="36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white">
          <a:xfrm>
            <a:off x="3089462" y="4575175"/>
            <a:ext cx="91403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ar-SA" sz="2800" b="1" dirty="0" smtClean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العدالة</a:t>
            </a:r>
            <a:endParaRPr lang="en-US" sz="28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9" name="Freeform 16"/>
          <p:cNvSpPr>
            <a:spLocks/>
          </p:cNvSpPr>
          <p:nvPr/>
        </p:nvSpPr>
        <p:spPr bwMode="gray">
          <a:xfrm>
            <a:off x="4351389" y="4136468"/>
            <a:ext cx="1449371" cy="1079500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256" y="528"/>
              </a:cxn>
              <a:cxn ang="0">
                <a:pos x="264" y="680"/>
              </a:cxn>
              <a:cxn ang="0">
                <a:pos x="448" y="624"/>
              </a:cxn>
              <a:cxn ang="0">
                <a:pos x="544" y="576"/>
              </a:cxn>
              <a:cxn ang="0">
                <a:pos x="112" y="0"/>
              </a:cxn>
              <a:cxn ang="0">
                <a:pos x="0" y="16"/>
              </a:cxn>
            </a:cxnLst>
            <a:rect l="0" t="0" r="r" b="b"/>
            <a:pathLst>
              <a:path w="544" h="680">
                <a:moveTo>
                  <a:pt x="0" y="16"/>
                </a:moveTo>
                <a:lnTo>
                  <a:pt x="256" y="528"/>
                </a:lnTo>
                <a:lnTo>
                  <a:pt x="264" y="680"/>
                </a:lnTo>
                <a:lnTo>
                  <a:pt x="448" y="624"/>
                </a:lnTo>
                <a:lnTo>
                  <a:pt x="544" y="576"/>
                </a:lnTo>
                <a:lnTo>
                  <a:pt x="112" y="0"/>
                </a:lnTo>
                <a:lnTo>
                  <a:pt x="0" y="16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alpha val="19000"/>
                </a:schemeClr>
              </a:gs>
              <a:gs pos="100000">
                <a:schemeClr val="hlink">
                  <a:gamma/>
                  <a:tint val="66667"/>
                  <a:invGamma/>
                </a:schemeClr>
              </a:gs>
            </a:gsLst>
            <a:lin ang="54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0" name="Freeform 17"/>
          <p:cNvSpPr>
            <a:spLocks/>
          </p:cNvSpPr>
          <p:nvPr/>
        </p:nvSpPr>
        <p:spPr bwMode="gray">
          <a:xfrm>
            <a:off x="5356225" y="3506788"/>
            <a:ext cx="1773238" cy="1776412"/>
          </a:xfrm>
          <a:custGeom>
            <a:avLst/>
            <a:gdLst/>
            <a:ahLst/>
            <a:cxnLst>
              <a:cxn ang="0">
                <a:pos x="21" y="888"/>
              </a:cxn>
              <a:cxn ang="0">
                <a:pos x="1117" y="0"/>
              </a:cxn>
              <a:cxn ang="0">
                <a:pos x="1093" y="256"/>
              </a:cxn>
              <a:cxn ang="0">
                <a:pos x="717" y="704"/>
              </a:cxn>
              <a:cxn ang="0">
                <a:pos x="17" y="1119"/>
              </a:cxn>
              <a:cxn ang="0">
                <a:pos x="21" y="888"/>
              </a:cxn>
            </a:cxnLst>
            <a:rect l="0" t="0" r="r" b="b"/>
            <a:pathLst>
              <a:path w="1117" h="1119">
                <a:moveTo>
                  <a:pt x="21" y="888"/>
                </a:moveTo>
                <a:lnTo>
                  <a:pt x="1117" y="0"/>
                </a:lnTo>
                <a:lnTo>
                  <a:pt x="1093" y="256"/>
                </a:lnTo>
                <a:cubicBezTo>
                  <a:pt x="1026" y="373"/>
                  <a:pt x="896" y="560"/>
                  <a:pt x="717" y="704"/>
                </a:cubicBezTo>
                <a:cubicBezTo>
                  <a:pt x="538" y="848"/>
                  <a:pt x="133" y="1088"/>
                  <a:pt x="17" y="1119"/>
                </a:cubicBezTo>
                <a:cubicBezTo>
                  <a:pt x="0" y="1037"/>
                  <a:pt x="21" y="888"/>
                  <a:pt x="21" y="888"/>
                </a:cubicBezTo>
                <a:close/>
              </a:path>
            </a:pathLst>
          </a:custGeom>
          <a:gradFill rotWithShape="0">
            <a:gsLst>
              <a:gs pos="0">
                <a:schemeClr val="folHlink">
                  <a:gamma/>
                  <a:tint val="72549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21" name="Arc 18"/>
          <p:cNvSpPr>
            <a:spLocks/>
          </p:cNvSpPr>
          <p:nvPr/>
        </p:nvSpPr>
        <p:spPr bwMode="gray">
          <a:xfrm rot="-1060795">
            <a:off x="4419600" y="2895600"/>
            <a:ext cx="2728913" cy="185896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18016 w 18016"/>
              <a:gd name="T1" fmla="*/ 11915 h 21282"/>
              <a:gd name="T2" fmla="*/ 3695 w 18016"/>
              <a:gd name="T3" fmla="*/ 21282 h 21282"/>
              <a:gd name="T4" fmla="*/ 0 w 18016"/>
              <a:gd name="T5" fmla="*/ 0 h 2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016" h="21282" fill="none" extrusionOk="0">
                <a:moveTo>
                  <a:pt x="18016" y="11915"/>
                </a:moveTo>
                <a:cubicBezTo>
                  <a:pt x="14735" y="16875"/>
                  <a:pt x="9554" y="20264"/>
                  <a:pt x="3694" y="21281"/>
                </a:cubicBezTo>
              </a:path>
              <a:path w="18016" h="21282" stroke="0" extrusionOk="0">
                <a:moveTo>
                  <a:pt x="18016" y="11915"/>
                </a:moveTo>
                <a:cubicBezTo>
                  <a:pt x="14735" y="16875"/>
                  <a:pt x="9554" y="20264"/>
                  <a:pt x="3694" y="21281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57647"/>
                  <a:invGamma/>
                </a:schemeClr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2" name="Freeform 19"/>
          <p:cNvSpPr>
            <a:spLocks/>
          </p:cNvSpPr>
          <p:nvPr/>
        </p:nvSpPr>
        <p:spPr bwMode="gray">
          <a:xfrm>
            <a:off x="4491038" y="3983038"/>
            <a:ext cx="923925" cy="1311275"/>
          </a:xfrm>
          <a:custGeom>
            <a:avLst/>
            <a:gdLst/>
            <a:ahLst/>
            <a:cxnLst>
              <a:cxn ang="0">
                <a:pos x="582" y="572"/>
              </a:cxn>
              <a:cxn ang="0">
                <a:pos x="562" y="826"/>
              </a:cxn>
              <a:cxn ang="0">
                <a:pos x="0" y="42"/>
              </a:cxn>
              <a:cxn ang="0">
                <a:pos x="90" y="0"/>
              </a:cxn>
              <a:cxn ang="0">
                <a:pos x="582" y="572"/>
              </a:cxn>
            </a:cxnLst>
            <a:rect l="0" t="0" r="r" b="b"/>
            <a:pathLst>
              <a:path w="582" h="826">
                <a:moveTo>
                  <a:pt x="582" y="572"/>
                </a:moveTo>
                <a:lnTo>
                  <a:pt x="562" y="826"/>
                </a:lnTo>
                <a:lnTo>
                  <a:pt x="0" y="42"/>
                </a:lnTo>
                <a:lnTo>
                  <a:pt x="90" y="0"/>
                </a:lnTo>
                <a:lnTo>
                  <a:pt x="582" y="572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3529"/>
                  <a:invGamma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ar-SA"/>
          </a:p>
        </p:txBody>
      </p:sp>
      <p:sp>
        <p:nvSpPr>
          <p:cNvPr id="23" name="Oval 20"/>
          <p:cNvSpPr>
            <a:spLocks noChangeArrowheads="1"/>
          </p:cNvSpPr>
          <p:nvPr/>
        </p:nvSpPr>
        <p:spPr bwMode="white">
          <a:xfrm rot="-998297">
            <a:off x="3032125" y="3157538"/>
            <a:ext cx="2586038" cy="1090612"/>
          </a:xfrm>
          <a:prstGeom prst="ellipse">
            <a:avLst/>
          </a:prstGeom>
          <a:solidFill>
            <a:srgbClr val="FFFFFF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white">
          <a:xfrm>
            <a:off x="5213175" y="3900488"/>
            <a:ext cx="1152881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ar-SA" sz="3600" b="1" dirty="0" smtClean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الحرية</a:t>
            </a:r>
            <a:endParaRPr lang="en-US" sz="36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white">
          <a:xfrm>
            <a:off x="1882147" y="3994599"/>
            <a:ext cx="978153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ar-SA" sz="3200" b="1" dirty="0" smtClean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الإخاء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</p:txBody>
      </p:sp>
      <p:pic>
        <p:nvPicPr>
          <p:cNvPr id="27" name="صورة 26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124" y="4462670"/>
            <a:ext cx="1690472" cy="23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1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عنصر نائب للمحتوى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07242999"/>
              </p:ext>
            </p:extLst>
          </p:nvPr>
        </p:nvGraphicFramePr>
        <p:xfrm>
          <a:off x="182881" y="344245"/>
          <a:ext cx="11779624" cy="6433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030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شكراً لاستماعكن</a:t>
            </a:r>
            <a:endParaRPr lang="ar-SA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262" y="3499710"/>
            <a:ext cx="2857500" cy="231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26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72250" y="547692"/>
            <a:ext cx="7391400" cy="563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الأخلاق في المجال الأول:</a:t>
            </a:r>
            <a:endParaRPr lang="en-US" b="1" cap="none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gray">
          <a:xfrm>
            <a:off x="3357349" y="1290642"/>
            <a:ext cx="8680901" cy="98175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r>
              <a:rPr lang="ar-SA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1. </a:t>
            </a:r>
            <a:r>
              <a:rPr lang="x-none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تدفع </a:t>
            </a:r>
            <a:r>
              <a:rPr lang="x-none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الفرد الى اكتساب الأنماط السلوكية </a:t>
            </a:r>
            <a:r>
              <a:rPr lang="x-none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التي</a:t>
            </a:r>
            <a:r>
              <a:rPr lang="ar-SA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x-none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يرضى </a:t>
            </a:r>
            <a:r>
              <a:rPr lang="x-none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عنها المجتمع </a:t>
            </a:r>
            <a:r>
              <a:rPr lang="ar-SA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.</a:t>
            </a:r>
          </a:p>
          <a:p>
            <a:r>
              <a:rPr lang="ar-SA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2. </a:t>
            </a:r>
            <a:r>
              <a:rPr lang="x-none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مراعاة</a:t>
            </a:r>
            <a:r>
              <a:rPr lang="ar-SA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x-none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تقاليد وقيم</a:t>
            </a:r>
            <a:r>
              <a:rPr lang="ar-SA" sz="2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المجتمع .</a:t>
            </a:r>
            <a:endParaRPr lang="en-US" sz="28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grpSp>
        <p:nvGrpSpPr>
          <p:cNvPr id="10" name="Group 60"/>
          <p:cNvGrpSpPr>
            <a:grpSpLocks/>
          </p:cNvGrpSpPr>
          <p:nvPr/>
        </p:nvGrpSpPr>
        <p:grpSpPr bwMode="auto">
          <a:xfrm>
            <a:off x="2308835" y="2741313"/>
            <a:ext cx="9151955" cy="3381470"/>
            <a:chOff x="4272" y="2812"/>
            <a:chExt cx="973" cy="1377"/>
          </a:xfrm>
        </p:grpSpPr>
        <p:sp>
          <p:nvSpPr>
            <p:cNvPr id="12" name="Oval 29"/>
            <p:cNvSpPr>
              <a:spLocks noChangeArrowheads="1"/>
            </p:cNvSpPr>
            <p:nvPr/>
          </p:nvSpPr>
          <p:spPr bwMode="gray">
            <a:xfrm>
              <a:off x="4272" y="2823"/>
              <a:ext cx="973" cy="1366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 sz="2000"/>
            </a:p>
          </p:txBody>
        </p:sp>
        <p:sp>
          <p:nvSpPr>
            <p:cNvPr id="13" name="Oval 30"/>
            <p:cNvSpPr>
              <a:spLocks noChangeArrowheads="1"/>
            </p:cNvSpPr>
            <p:nvPr/>
          </p:nvSpPr>
          <p:spPr bwMode="gray">
            <a:xfrm>
              <a:off x="4293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5001"/>
                  </a:schemeClr>
                </a:gs>
                <a:gs pos="100000">
                  <a:schemeClr val="fol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 sz="2000"/>
            </a:p>
          </p:txBody>
        </p:sp>
        <p:sp>
          <p:nvSpPr>
            <p:cNvPr id="14" name="Oval 31"/>
            <p:cNvSpPr>
              <a:spLocks noChangeArrowheads="1"/>
            </p:cNvSpPr>
            <p:nvPr/>
          </p:nvSpPr>
          <p:spPr bwMode="gray">
            <a:xfrm>
              <a:off x="4329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54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ar-SA" sz="2000"/>
            </a:p>
          </p:txBody>
        </p:sp>
        <p:pic>
          <p:nvPicPr>
            <p:cNvPr id="15" name="Picture 32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4296" y="2812"/>
              <a:ext cx="616" cy="616"/>
            </a:xfrm>
            <a:prstGeom prst="rect">
              <a:avLst/>
            </a:prstGeom>
            <a:noFill/>
          </p:spPr>
        </p:pic>
        <p:sp>
          <p:nvSpPr>
            <p:cNvPr id="16" name="Text Box 33"/>
            <p:cNvSpPr txBox="1">
              <a:spLocks noChangeArrowheads="1"/>
            </p:cNvSpPr>
            <p:nvPr/>
          </p:nvSpPr>
          <p:spPr bwMode="gray">
            <a:xfrm>
              <a:off x="4332" y="3069"/>
              <a:ext cx="863" cy="9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ar-SA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3. </a:t>
              </a:r>
              <a:r>
                <a:rPr lang="x-none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أن </a:t>
              </a:r>
              <a:r>
                <a:rPr lang="x-none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الاخلاق دينامية تنمو وتتعدل وتتطور وتتأثر بالتنشئة الاجتماعية </a:t>
              </a:r>
              <a:r>
                <a:rPr lang="ar-SA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.</a:t>
              </a:r>
            </a:p>
            <a:p>
              <a:pPr algn="ctr"/>
              <a:r>
                <a:rPr lang="ar-SA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4. </a:t>
              </a:r>
              <a:r>
                <a:rPr lang="x-none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تختلف </a:t>
              </a:r>
              <a:r>
                <a:rPr lang="ar-SA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م</a:t>
              </a:r>
              <a:r>
                <a:rPr lang="x-none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ن </a:t>
              </a:r>
              <a:r>
                <a:rPr lang="x-none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مجتمع </a:t>
              </a:r>
              <a:r>
                <a:rPr lang="x-none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لآخر</a:t>
              </a:r>
              <a:r>
                <a:rPr lang="ar-SA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، وتختلف في المجتمع نفسه من </a:t>
              </a:r>
              <a:r>
                <a:rPr lang="x-none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عصر </a:t>
              </a:r>
              <a:r>
                <a:rPr lang="ar-SA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إ</a:t>
              </a:r>
              <a:r>
                <a:rPr lang="x-none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لى </a:t>
              </a:r>
              <a:r>
                <a:rPr lang="ar-SA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آخر، وتختلف في المجتمع الواحد وفي العصر نفسه </a:t>
              </a:r>
              <a:r>
                <a:rPr lang="x-none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باختلاف </a:t>
              </a:r>
              <a:r>
                <a:rPr lang="x-none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الطبقات الاجتماعية</a:t>
              </a:r>
              <a:endParaRPr lang="en-US" sz="28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pic>
        <p:nvPicPr>
          <p:cNvPr id="17" name="صورة 16"/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7" y="4432048"/>
            <a:ext cx="1690472" cy="23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59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72250" y="547692"/>
            <a:ext cx="7391400" cy="563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ar-SA" b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الأخلاق في المجال الثاني:</a:t>
            </a:r>
            <a:endParaRPr lang="en-US" b="1" cap="none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gray">
          <a:xfrm>
            <a:off x="1242753" y="2366406"/>
            <a:ext cx="10741709" cy="225938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فهي استعداد كامن داخل الفرد نفسه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يدف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ع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ه </a:t>
            </a:r>
            <a:r>
              <a:rPr lang="ar-SA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إ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لى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القيام بالسلوك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الأخلاقي</a:t>
            </a:r>
            <a:endParaRPr lang="ar-SA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وت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عبر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عنه القابليات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الأخلاقية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.</a:t>
            </a:r>
            <a:endParaRPr lang="en-US" sz="28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7" name="صورة 16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3" y="4432048"/>
            <a:ext cx="1690472" cy="230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النمو الخلقي :</a:t>
            </a:r>
            <a:endParaRPr lang="ar-SA" dirty="0"/>
          </a:p>
        </p:txBody>
      </p:sp>
      <p:sp>
        <p:nvSpPr>
          <p:cNvPr id="13" name="عنصر نائب للمحتوى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x-none" sz="2400" b="1" dirty="0"/>
              <a:t> </a:t>
            </a:r>
            <a:r>
              <a:rPr lang="ar-SA" sz="2400" b="1" dirty="0"/>
              <a:t>يحدث تدريجيا </a:t>
            </a:r>
            <a:r>
              <a:rPr lang="ar-SA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ولا يتضمن طفرة أو انتقالاً فجائياً من مرحلة إلى أخرى </a:t>
            </a: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ar-SA" sz="2400" b="1" dirty="0" smtClean="0"/>
              <a:t> </a:t>
            </a:r>
            <a:endParaRPr lang="ar-SA" sz="2400" b="1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400" b="1" dirty="0"/>
              <a:t>لا توجد فواصل حاسمة قاطعة في مظاهر النمو الخلقي بين المراحل المختلفة .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يسير </a:t>
            </a: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النمو  الخلقي لدى 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</a:t>
            </a: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</a:t>
            </a:r>
            <a:r>
              <a:rPr 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طفال  </a:t>
            </a: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من مجرد الرغبة في تحقيق اللذة والس</a:t>
            </a:r>
            <a:r>
              <a:rPr lang="ar-SA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عا</a:t>
            </a:r>
            <a:r>
              <a:rPr lang="x-none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دة الى التقيد بالمبادئ الخلقية والقيم الاجتماعية في المجتمع الذي يعيش فيه </a:t>
            </a: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ar-SA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لا </a:t>
            </a:r>
            <a:r>
              <a:rPr lang="ar-SA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يحدث بمحض الصدفة، بل إنه يحتاج إلى جهود وأساليب مدروسة، ويتطلب تخطيطاً للمواقف التي تضمن التعاون والضبط الذاتي ونمو </a:t>
            </a:r>
            <a:r>
              <a:rPr lang="ar-S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روح </a:t>
            </a:r>
            <a:r>
              <a:rPr lang="ar-SA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الجماعة.</a:t>
            </a:r>
          </a:p>
          <a:p>
            <a:pPr>
              <a:lnSpc>
                <a:spcPct val="150000"/>
              </a:lnSpc>
            </a:pP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6323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رسم تخطيطي 5"/>
          <p:cNvGraphicFramePr/>
          <p:nvPr>
            <p:extLst>
              <p:ext uri="{D42A27DB-BD31-4B8C-83A1-F6EECF244321}">
                <p14:modId xmlns:p14="http://schemas.microsoft.com/office/powerpoint/2010/main" val="2134277554"/>
              </p:ext>
            </p:extLst>
          </p:nvPr>
        </p:nvGraphicFramePr>
        <p:xfrm>
          <a:off x="2291319" y="1801504"/>
          <a:ext cx="8128000" cy="4664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صورة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53" y="4454414"/>
            <a:ext cx="2731348" cy="2403586"/>
          </a:xfrm>
          <a:prstGeom prst="rect">
            <a:avLst/>
          </a:prstGeom>
        </p:spPr>
      </p:pic>
      <p:sp>
        <p:nvSpPr>
          <p:cNvPr id="10" name="دبوس زينة 9"/>
          <p:cNvSpPr/>
          <p:nvPr/>
        </p:nvSpPr>
        <p:spPr>
          <a:xfrm>
            <a:off x="4926845" y="450379"/>
            <a:ext cx="6988793" cy="791571"/>
          </a:xfrm>
          <a:prstGeom prst="plaqu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marL="571500" indent="-571500" algn="ctr">
              <a:buFont typeface="Wingdings" panose="05000000000000000000" pitchFamily="2" charset="2"/>
              <a:buChar char="Ø"/>
            </a:pPr>
            <a:r>
              <a:rPr lang="x-none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العوامل المؤثرة في النمو </a:t>
            </a:r>
            <a:r>
              <a:rPr lang="x-none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الخلقي</a:t>
            </a:r>
            <a:r>
              <a:rPr lang="ar-SA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  <a:endParaRPr lang="ar-SA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1440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566786" y="278342"/>
            <a:ext cx="6297196" cy="93610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1- عامل</a:t>
            </a:r>
            <a:r>
              <a:rPr lang="ar-SA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x-none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الوراثة </a:t>
            </a:r>
            <a:r>
              <a:rPr lang="x-none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والنمو الخلقي</a:t>
            </a:r>
            <a:r>
              <a:rPr lang="x-none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:</a:t>
            </a:r>
            <a:endParaRPr lang="x-none" sz="28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138985" y="1583753"/>
            <a:ext cx="8595612" cy="5782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2800" b="1" dirty="0">
                <a:solidFill>
                  <a:srgbClr val="7030A0"/>
                </a:solidFill>
              </a:rPr>
              <a:t>يؤكد أنصار الوراثة أهمية العوامل الفطرية في </a:t>
            </a:r>
            <a:r>
              <a:rPr lang="x-none" sz="2800" b="1" dirty="0" smtClean="0">
                <a:solidFill>
                  <a:srgbClr val="7030A0"/>
                </a:solidFill>
              </a:rPr>
              <a:t>الأخلاق</a:t>
            </a:r>
            <a:endParaRPr lang="x-none" sz="2800" b="1" dirty="0">
              <a:solidFill>
                <a:srgbClr val="7030A0"/>
              </a:solidFill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537972" y="2625035"/>
            <a:ext cx="10196625" cy="12624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أوضحت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دراسة كانر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kanner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أن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الضعف الخلقي الموروث ينتشر في أسر معينة عبر الأجيال المتعاقبة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ar-SA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أما 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لمبروزر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Lombros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ar-SA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فاعتقد </a:t>
            </a:r>
            <a:r>
              <a:rPr lang="x-none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وراثية </a:t>
            </a:r>
            <a:r>
              <a:rPr lang="x-none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الإجرام.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48" y="682681"/>
            <a:ext cx="1833632" cy="1613596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682389" y="4433096"/>
            <a:ext cx="11304424" cy="19238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فكرة إرجاع الأخلاق إلى الوراثة تخلص الآباء والمربين من مسؤولياتهم إزاء تربية الطفل تربية خلقية سليمة ، حيث أنهم لا يعزون السلوك المرغوب فيه إلى </a:t>
            </a:r>
            <a: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  <a:t>ف</a:t>
            </a: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شلهم في التربية، وإنما إلى نقص وراثي أو فطري في الطفل لا يمكنهم التغلب عليه.</a:t>
            </a:r>
            <a:endParaRPr lang="x-none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70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2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566786" y="553375"/>
            <a:ext cx="6297196" cy="93610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2- عامل</a:t>
            </a:r>
            <a:r>
              <a:rPr lang="ar-SA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ar-SA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البيئة</a:t>
            </a:r>
            <a:r>
              <a:rPr lang="x-none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x-none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والنمو الخلقي</a:t>
            </a:r>
            <a:r>
              <a:rPr lang="x-none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:</a:t>
            </a:r>
            <a:endParaRPr lang="x-none" sz="28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344245" y="1960961"/>
            <a:ext cx="11628921" cy="13032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2800" b="1" dirty="0">
                <a:solidFill>
                  <a:srgbClr val="7030A0"/>
                </a:solidFill>
              </a:rPr>
              <a:t>يؤكد أنصار هذا الإتجاه أن ضمير الطفل يتكون خلال الشعور بالإلتزام </a:t>
            </a:r>
            <a:r>
              <a:rPr lang="x-none" sz="2800" b="1" dirty="0" smtClean="0">
                <a:solidFill>
                  <a:srgbClr val="7030A0"/>
                </a:solidFill>
              </a:rPr>
              <a:t>أو </a:t>
            </a:r>
            <a:r>
              <a:rPr lang="x-none" sz="2800" b="1" dirty="0">
                <a:solidFill>
                  <a:srgbClr val="7030A0"/>
                </a:solidFill>
              </a:rPr>
              <a:t>القيام بالواجبات الإجتماعية</a:t>
            </a: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33" y="4945522"/>
            <a:ext cx="1833632" cy="1613596"/>
          </a:xfrm>
          <a:prstGeom prst="rect">
            <a:avLst/>
          </a:prstGeom>
        </p:spPr>
      </p:pic>
      <p:sp>
        <p:nvSpPr>
          <p:cNvPr id="7" name="مستطيل 6"/>
          <p:cNvSpPr/>
          <p:nvPr/>
        </p:nvSpPr>
        <p:spPr>
          <a:xfrm>
            <a:off x="668742" y="3605614"/>
            <a:ext cx="11304424" cy="12989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أسلوب التربية القائم على الحب هو الذي يؤدي إلى تنمية الضمير.</a:t>
            </a:r>
          </a:p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الحماية الزائدة أو الخضوع لرغبات الطفل المبالغ فيها فأنهما يؤديان إلى زيادة نزوات الطفل.</a:t>
            </a:r>
          </a:p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ارتياد أماكن العبادة والطبقة الاجتماعية من العوامل المؤثرة في السلوك الخلقي .</a:t>
            </a:r>
            <a:endParaRPr lang="x-none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7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مسلك بخاري">
  <a:themeElements>
    <a:clrScheme name="مسلك بخاري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مسلك بخاري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مسلك بخاري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TC104033937[[fn=مسلك بخاري]]</Template>
  <TotalTime>536</TotalTime>
  <Words>1387</Words>
  <Application>Microsoft Office PowerPoint</Application>
  <PresentationFormat>Widescreen</PresentationFormat>
  <Paragraphs>203</Paragraphs>
  <Slides>33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Century Gothic</vt:lpstr>
      <vt:lpstr>PT Bold Heading</vt:lpstr>
      <vt:lpstr>Times New Roman</vt:lpstr>
      <vt:lpstr>Verdana</vt:lpstr>
      <vt:lpstr>Wingdings</vt:lpstr>
      <vt:lpstr>مسلك بخاري</vt:lpstr>
      <vt:lpstr>PowerPoint Presentation</vt:lpstr>
      <vt:lpstr>ما سيتم مناقشتة لهذا اليوم </vt:lpstr>
      <vt:lpstr>النمو الأخلاقي للأطفال :</vt:lpstr>
      <vt:lpstr>PowerPoint Presentation</vt:lpstr>
      <vt:lpstr>PowerPoint Presentation</vt:lpstr>
      <vt:lpstr>النمو الخلقي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الفرق بين الذات والذات العليا: </vt:lpstr>
      <vt:lpstr>العوامل الأساسية للنمو الأخلاقي الجيد التي اقترحها بريكنردج : </vt:lpstr>
      <vt:lpstr>PowerPoint Presentation</vt:lpstr>
      <vt:lpstr>مستويات النمو الخلقي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 الخامسة تغذية الطفل من سن (2-6) سنوات</dc:title>
  <dc:creator>Amani ،،</dc:creator>
  <cp:lastModifiedBy>Lena Alkhuraiji</cp:lastModifiedBy>
  <cp:revision>71</cp:revision>
  <dcterms:created xsi:type="dcterms:W3CDTF">2014-09-17T16:50:40Z</dcterms:created>
  <dcterms:modified xsi:type="dcterms:W3CDTF">2016-10-22T11:43:04Z</dcterms:modified>
</cp:coreProperties>
</file>