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0" r:id="rId4"/>
  </p:sldMasterIdLst>
  <p:notesMasterIdLst>
    <p:notesMasterId r:id="rId50"/>
  </p:notesMasterIdLst>
  <p:sldIdLst>
    <p:sldId id="284" r:id="rId5"/>
    <p:sldId id="274" r:id="rId6"/>
    <p:sldId id="256" r:id="rId7"/>
    <p:sldId id="258" r:id="rId8"/>
    <p:sldId id="312" r:id="rId9"/>
    <p:sldId id="257" r:id="rId10"/>
    <p:sldId id="259" r:id="rId11"/>
    <p:sldId id="275" r:id="rId12"/>
    <p:sldId id="321" r:id="rId13"/>
    <p:sldId id="260" r:id="rId14"/>
    <p:sldId id="315" r:id="rId15"/>
    <p:sldId id="314" r:id="rId16"/>
    <p:sldId id="316" r:id="rId17"/>
    <p:sldId id="322" r:id="rId18"/>
    <p:sldId id="287" r:id="rId19"/>
    <p:sldId id="288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286" r:id="rId28"/>
    <p:sldId id="285" r:id="rId29"/>
    <p:sldId id="317" r:id="rId30"/>
    <p:sldId id="318" r:id="rId31"/>
    <p:sldId id="324" r:id="rId32"/>
    <p:sldId id="325" r:id="rId33"/>
    <p:sldId id="326" r:id="rId34"/>
    <p:sldId id="323" r:id="rId35"/>
    <p:sldId id="319" r:id="rId36"/>
    <p:sldId id="332" r:id="rId37"/>
    <p:sldId id="333" r:id="rId38"/>
    <p:sldId id="282" r:id="rId39"/>
    <p:sldId id="327" r:id="rId40"/>
    <p:sldId id="328" r:id="rId41"/>
    <p:sldId id="329" r:id="rId42"/>
    <p:sldId id="330" r:id="rId43"/>
    <p:sldId id="331" r:id="rId44"/>
    <p:sldId id="334" r:id="rId45"/>
    <p:sldId id="304" r:id="rId46"/>
    <p:sldId id="269" r:id="rId47"/>
    <p:sldId id="268" r:id="rId48"/>
    <p:sldId id="277" r:id="rId4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FC10B2-FDDC-42BB-ABF0-0D9F970E4519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3C18AF9-C65C-4C6E-9496-C70FE7C754C2}">
      <dgm:prSet phldrT="[Text]"/>
      <dgm:spPr/>
      <dgm:t>
        <a:bodyPr/>
        <a:lstStyle/>
        <a:p>
          <a:pPr algn="r" rtl="1"/>
          <a:r>
            <a:rPr lang="en-US" dirty="0" smtClean="0"/>
            <a:t>A</a:t>
          </a:r>
        </a:p>
        <a:p>
          <a:pPr algn="r" rtl="1"/>
          <a:r>
            <a:rPr lang="ar-SA" dirty="0" smtClean="0"/>
            <a:t>سكته عادية</a:t>
          </a:r>
          <a:endParaRPr lang="en-US" dirty="0"/>
        </a:p>
      </dgm:t>
    </dgm:pt>
    <dgm:pt modelId="{0782B477-ADAA-476E-8F7F-EE08E69353A0}" type="parTrans" cxnId="{A421E350-E61D-4D47-ABDF-1617059F803A}">
      <dgm:prSet/>
      <dgm:spPr/>
      <dgm:t>
        <a:bodyPr/>
        <a:lstStyle/>
        <a:p>
          <a:pPr algn="r" rtl="1"/>
          <a:endParaRPr lang="en-US"/>
        </a:p>
      </dgm:t>
    </dgm:pt>
    <dgm:pt modelId="{67E6927D-6794-4A9A-9335-71FDF6F32118}" type="sibTrans" cxnId="{A421E350-E61D-4D47-ABDF-1617059F803A}">
      <dgm:prSet/>
      <dgm:spPr/>
      <dgm:t>
        <a:bodyPr/>
        <a:lstStyle/>
        <a:p>
          <a:pPr algn="r" rtl="1"/>
          <a:endParaRPr lang="en-US"/>
        </a:p>
      </dgm:t>
    </dgm:pt>
    <dgm:pt modelId="{4A81F8D5-D8E9-47F5-B974-37933CF5E523}">
      <dgm:prSet phldrT="[Text]"/>
      <dgm:spPr/>
      <dgm:t>
        <a:bodyPr/>
        <a:lstStyle/>
        <a:p>
          <a:pPr algn="r" rtl="1"/>
          <a:r>
            <a:rPr lang="ar-SA" dirty="0" smtClean="0"/>
            <a:t>سكتة لطيفة بين الجمل</a:t>
          </a:r>
          <a:endParaRPr lang="en-US" dirty="0"/>
        </a:p>
      </dgm:t>
    </dgm:pt>
    <dgm:pt modelId="{A253B264-BB5D-461E-A895-FEE1F5FEF738}" type="parTrans" cxnId="{C2A4CA56-63A1-47BE-AE17-4DFB2A688858}">
      <dgm:prSet/>
      <dgm:spPr/>
      <dgm:t>
        <a:bodyPr/>
        <a:lstStyle/>
        <a:p>
          <a:pPr algn="r" rtl="1"/>
          <a:endParaRPr lang="en-US"/>
        </a:p>
      </dgm:t>
    </dgm:pt>
    <dgm:pt modelId="{8E3B6F7B-1882-4506-A6C7-ABD9FE83CEBC}" type="sibTrans" cxnId="{C2A4CA56-63A1-47BE-AE17-4DFB2A688858}">
      <dgm:prSet/>
      <dgm:spPr/>
      <dgm:t>
        <a:bodyPr/>
        <a:lstStyle/>
        <a:p>
          <a:pPr algn="r" rtl="1"/>
          <a:endParaRPr lang="en-US"/>
        </a:p>
      </dgm:t>
    </dgm:pt>
    <dgm:pt modelId="{2AC2299D-7028-455E-9636-FA80596842F3}">
      <dgm:prSet phldrT="[Text]"/>
      <dgm:spPr/>
      <dgm:t>
        <a:bodyPr/>
        <a:lstStyle/>
        <a:p>
          <a:pPr algn="r" rtl="1"/>
          <a:r>
            <a:rPr lang="en-US" dirty="0" smtClean="0"/>
            <a:t>B</a:t>
          </a:r>
        </a:p>
        <a:p>
          <a:pPr algn="r" rtl="1"/>
          <a:r>
            <a:rPr lang="ar-SA" dirty="0" smtClean="0"/>
            <a:t>سكته انتقالية</a:t>
          </a:r>
          <a:endParaRPr lang="en-US" dirty="0"/>
        </a:p>
      </dgm:t>
    </dgm:pt>
    <dgm:pt modelId="{C404A4C8-5599-435C-970E-AF1D94268229}" type="parTrans" cxnId="{EFAC5EED-40CA-4632-847F-D24770C8E4A2}">
      <dgm:prSet/>
      <dgm:spPr/>
      <dgm:t>
        <a:bodyPr/>
        <a:lstStyle/>
        <a:p>
          <a:pPr algn="r" rtl="1"/>
          <a:endParaRPr lang="en-US"/>
        </a:p>
      </dgm:t>
    </dgm:pt>
    <dgm:pt modelId="{DABD5F2D-4AD5-40B7-8FAC-42EEDA252AF5}" type="sibTrans" cxnId="{EFAC5EED-40CA-4632-847F-D24770C8E4A2}">
      <dgm:prSet/>
      <dgm:spPr/>
      <dgm:t>
        <a:bodyPr/>
        <a:lstStyle/>
        <a:p>
          <a:pPr algn="r" rtl="1"/>
          <a:endParaRPr lang="en-US"/>
        </a:p>
      </dgm:t>
    </dgm:pt>
    <dgm:pt modelId="{F18ECC1C-3090-48F9-AD8C-0CDD132C0F95}">
      <dgm:prSet phldrT="[Text]"/>
      <dgm:spPr/>
      <dgm:t>
        <a:bodyPr/>
        <a:lstStyle/>
        <a:p>
          <a:pPr algn="r" rtl="1"/>
          <a:r>
            <a:rPr lang="ar-SA" dirty="0" smtClean="0"/>
            <a:t>أطول من السكتة العادية و هي للانتقال من الفكرة للفكرة</a:t>
          </a:r>
          <a:endParaRPr lang="en-US" dirty="0"/>
        </a:p>
      </dgm:t>
    </dgm:pt>
    <dgm:pt modelId="{86EA0648-FC74-4CD4-8655-2A4D838FA607}" type="parTrans" cxnId="{3966B41B-81CA-4A28-9419-5F23FA5E714D}">
      <dgm:prSet/>
      <dgm:spPr/>
      <dgm:t>
        <a:bodyPr/>
        <a:lstStyle/>
        <a:p>
          <a:pPr algn="r" rtl="1"/>
          <a:endParaRPr lang="en-US"/>
        </a:p>
      </dgm:t>
    </dgm:pt>
    <dgm:pt modelId="{4DA8185D-84D5-4A3C-A87D-CA92ECC42261}" type="sibTrans" cxnId="{3966B41B-81CA-4A28-9419-5F23FA5E714D}">
      <dgm:prSet/>
      <dgm:spPr/>
      <dgm:t>
        <a:bodyPr/>
        <a:lstStyle/>
        <a:p>
          <a:pPr algn="r" rtl="1"/>
          <a:endParaRPr lang="en-US"/>
        </a:p>
      </dgm:t>
    </dgm:pt>
    <dgm:pt modelId="{625997AB-627D-4876-8D4A-4306A6AD487F}">
      <dgm:prSet phldrT="[Text]"/>
      <dgm:spPr/>
      <dgm:t>
        <a:bodyPr/>
        <a:lstStyle/>
        <a:p>
          <a:pPr algn="r" rtl="1"/>
          <a:r>
            <a:rPr lang="en-US" dirty="0" smtClean="0"/>
            <a:t>C</a:t>
          </a:r>
          <a:endParaRPr lang="ar-SA" dirty="0" smtClean="0"/>
        </a:p>
        <a:p>
          <a:pPr algn="r" rtl="1"/>
          <a:r>
            <a:rPr lang="ar-SA" dirty="0" smtClean="0"/>
            <a:t>سكتة تشويق</a:t>
          </a:r>
          <a:endParaRPr lang="en-US" dirty="0"/>
        </a:p>
      </dgm:t>
    </dgm:pt>
    <dgm:pt modelId="{3153C3BC-4724-4B8D-B200-89222DB69F48}" type="parTrans" cxnId="{B6C6C3F2-B955-4AC0-B997-3CFCE0647BC6}">
      <dgm:prSet/>
      <dgm:spPr/>
      <dgm:t>
        <a:bodyPr/>
        <a:lstStyle/>
        <a:p>
          <a:pPr algn="r" rtl="1"/>
          <a:endParaRPr lang="en-US"/>
        </a:p>
      </dgm:t>
    </dgm:pt>
    <dgm:pt modelId="{B7DF53C7-2404-475F-B93E-17049B52FF76}" type="sibTrans" cxnId="{B6C6C3F2-B955-4AC0-B997-3CFCE0647BC6}">
      <dgm:prSet/>
      <dgm:spPr/>
      <dgm:t>
        <a:bodyPr/>
        <a:lstStyle/>
        <a:p>
          <a:pPr algn="r" rtl="1"/>
          <a:endParaRPr lang="en-US"/>
        </a:p>
      </dgm:t>
    </dgm:pt>
    <dgm:pt modelId="{FD2A1BCC-CD98-4544-8196-39F707929A5F}">
      <dgm:prSet phldrT="[Text]"/>
      <dgm:spPr/>
      <dgm:t>
        <a:bodyPr/>
        <a:lstStyle/>
        <a:p>
          <a:pPr algn="r" rtl="1"/>
          <a:r>
            <a:rPr lang="ar-SA" dirty="0" smtClean="0"/>
            <a:t>يتوقف في موضع غير متوقع </a:t>
          </a:r>
          <a:r>
            <a:rPr lang="ar-SA" dirty="0" err="1" smtClean="0"/>
            <a:t>لاثارة</a:t>
          </a:r>
          <a:r>
            <a:rPr lang="ar-SA" dirty="0" smtClean="0"/>
            <a:t> الانتباه</a:t>
          </a:r>
          <a:endParaRPr lang="en-US" dirty="0"/>
        </a:p>
      </dgm:t>
    </dgm:pt>
    <dgm:pt modelId="{572E83CD-6356-4E0D-8400-69BB25DFD006}" type="parTrans" cxnId="{DC83D3F6-0682-4AE8-89E4-A7AC355793E2}">
      <dgm:prSet/>
      <dgm:spPr/>
      <dgm:t>
        <a:bodyPr/>
        <a:lstStyle/>
        <a:p>
          <a:pPr algn="r" rtl="1"/>
          <a:endParaRPr lang="en-US"/>
        </a:p>
      </dgm:t>
    </dgm:pt>
    <dgm:pt modelId="{E57F2FEB-E76B-4F46-8090-494C6DE79030}" type="sibTrans" cxnId="{DC83D3F6-0682-4AE8-89E4-A7AC355793E2}">
      <dgm:prSet/>
      <dgm:spPr/>
      <dgm:t>
        <a:bodyPr/>
        <a:lstStyle/>
        <a:p>
          <a:pPr algn="r" rtl="1"/>
          <a:endParaRPr lang="en-US"/>
        </a:p>
      </dgm:t>
    </dgm:pt>
    <dgm:pt modelId="{3F7F3B6A-0EF4-4FD1-AA35-E63B03D97D6A}" type="pres">
      <dgm:prSet presAssocID="{0CFC10B2-FDDC-42BB-ABF0-0D9F970E4519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1152FD-A63E-4E41-9B65-1E5F3BB41BBA}" type="pres">
      <dgm:prSet presAssocID="{63C18AF9-C65C-4C6E-9496-C70FE7C754C2}" presName="linNode" presStyleCnt="0"/>
      <dgm:spPr/>
    </dgm:pt>
    <dgm:pt modelId="{E0936951-B1A6-4AC7-B46F-20E43929A11D}" type="pres">
      <dgm:prSet presAssocID="{63C18AF9-C65C-4C6E-9496-C70FE7C754C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B0B8B8-BDF5-4C24-90BE-2235978E092A}" type="pres">
      <dgm:prSet presAssocID="{63C18AF9-C65C-4C6E-9496-C70FE7C754C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292C51-A5A0-4F6E-9F33-744D61972B64}" type="pres">
      <dgm:prSet presAssocID="{67E6927D-6794-4A9A-9335-71FDF6F32118}" presName="sp" presStyleCnt="0"/>
      <dgm:spPr/>
    </dgm:pt>
    <dgm:pt modelId="{28C328D7-4D32-4CB1-B734-041273569164}" type="pres">
      <dgm:prSet presAssocID="{2AC2299D-7028-455E-9636-FA80596842F3}" presName="linNode" presStyleCnt="0"/>
      <dgm:spPr/>
    </dgm:pt>
    <dgm:pt modelId="{10C7AC5D-4554-47C3-9EB5-6E3B81D6CB84}" type="pres">
      <dgm:prSet presAssocID="{2AC2299D-7028-455E-9636-FA80596842F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A70BE4-8764-4B72-91EA-6DC2D08001BE}" type="pres">
      <dgm:prSet presAssocID="{2AC2299D-7028-455E-9636-FA80596842F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19E21-1206-4A56-A6DC-66E068A0C13F}" type="pres">
      <dgm:prSet presAssocID="{DABD5F2D-4AD5-40B7-8FAC-42EEDA252AF5}" presName="sp" presStyleCnt="0"/>
      <dgm:spPr/>
    </dgm:pt>
    <dgm:pt modelId="{13336020-E779-4787-8EBB-5ECA4118CB23}" type="pres">
      <dgm:prSet presAssocID="{625997AB-627D-4876-8D4A-4306A6AD487F}" presName="linNode" presStyleCnt="0"/>
      <dgm:spPr/>
    </dgm:pt>
    <dgm:pt modelId="{92495F4D-C8A1-4A85-945E-48F7B13917E3}" type="pres">
      <dgm:prSet presAssocID="{625997AB-627D-4876-8D4A-4306A6AD487F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FB534-A294-4723-8080-4A6AC02DC866}" type="pres">
      <dgm:prSet presAssocID="{625997AB-627D-4876-8D4A-4306A6AD487F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8C2B2F-F9EB-47A3-AAC3-A9CDDF3A540C}" type="presOf" srcId="{0CFC10B2-FDDC-42BB-ABF0-0D9F970E4519}" destId="{3F7F3B6A-0EF4-4FD1-AA35-E63B03D97D6A}" srcOrd="0" destOrd="0" presId="urn:microsoft.com/office/officeart/2005/8/layout/vList5"/>
    <dgm:cxn modelId="{B6C6C3F2-B955-4AC0-B997-3CFCE0647BC6}" srcId="{0CFC10B2-FDDC-42BB-ABF0-0D9F970E4519}" destId="{625997AB-627D-4876-8D4A-4306A6AD487F}" srcOrd="2" destOrd="0" parTransId="{3153C3BC-4724-4B8D-B200-89222DB69F48}" sibTransId="{B7DF53C7-2404-475F-B93E-17049B52FF76}"/>
    <dgm:cxn modelId="{3966B41B-81CA-4A28-9419-5F23FA5E714D}" srcId="{2AC2299D-7028-455E-9636-FA80596842F3}" destId="{F18ECC1C-3090-48F9-AD8C-0CDD132C0F95}" srcOrd="0" destOrd="0" parTransId="{86EA0648-FC74-4CD4-8655-2A4D838FA607}" sibTransId="{4DA8185D-84D5-4A3C-A87D-CA92ECC42261}"/>
    <dgm:cxn modelId="{54F5080F-FF47-4871-B111-813A0FCCAD18}" type="presOf" srcId="{FD2A1BCC-CD98-4544-8196-39F707929A5F}" destId="{02AFB534-A294-4723-8080-4A6AC02DC866}" srcOrd="0" destOrd="0" presId="urn:microsoft.com/office/officeart/2005/8/layout/vList5"/>
    <dgm:cxn modelId="{DC83D3F6-0682-4AE8-89E4-A7AC355793E2}" srcId="{625997AB-627D-4876-8D4A-4306A6AD487F}" destId="{FD2A1BCC-CD98-4544-8196-39F707929A5F}" srcOrd="0" destOrd="0" parTransId="{572E83CD-6356-4E0D-8400-69BB25DFD006}" sibTransId="{E57F2FEB-E76B-4F46-8090-494C6DE79030}"/>
    <dgm:cxn modelId="{731220C3-4458-441B-BD50-8BAFFF2D84FE}" type="presOf" srcId="{4A81F8D5-D8E9-47F5-B974-37933CF5E523}" destId="{2BB0B8B8-BDF5-4C24-90BE-2235978E092A}" srcOrd="0" destOrd="0" presId="urn:microsoft.com/office/officeart/2005/8/layout/vList5"/>
    <dgm:cxn modelId="{B00FADF6-4313-4D0A-9C84-F65ACCD9F599}" type="presOf" srcId="{F18ECC1C-3090-48F9-AD8C-0CDD132C0F95}" destId="{FEA70BE4-8764-4B72-91EA-6DC2D08001BE}" srcOrd="0" destOrd="0" presId="urn:microsoft.com/office/officeart/2005/8/layout/vList5"/>
    <dgm:cxn modelId="{820065E4-FABD-48E3-9D0A-EA0DA21DB8A7}" type="presOf" srcId="{63C18AF9-C65C-4C6E-9496-C70FE7C754C2}" destId="{E0936951-B1A6-4AC7-B46F-20E43929A11D}" srcOrd="0" destOrd="0" presId="urn:microsoft.com/office/officeart/2005/8/layout/vList5"/>
    <dgm:cxn modelId="{E18C7E35-DE16-4A73-AEAF-CDCEFF0E4FE3}" type="presOf" srcId="{625997AB-627D-4876-8D4A-4306A6AD487F}" destId="{92495F4D-C8A1-4A85-945E-48F7B13917E3}" srcOrd="0" destOrd="0" presId="urn:microsoft.com/office/officeart/2005/8/layout/vList5"/>
    <dgm:cxn modelId="{EFAC5EED-40CA-4632-847F-D24770C8E4A2}" srcId="{0CFC10B2-FDDC-42BB-ABF0-0D9F970E4519}" destId="{2AC2299D-7028-455E-9636-FA80596842F3}" srcOrd="1" destOrd="0" parTransId="{C404A4C8-5599-435C-970E-AF1D94268229}" sibTransId="{DABD5F2D-4AD5-40B7-8FAC-42EEDA252AF5}"/>
    <dgm:cxn modelId="{40C330CD-C67B-4CE6-86DA-87B70BC95499}" type="presOf" srcId="{2AC2299D-7028-455E-9636-FA80596842F3}" destId="{10C7AC5D-4554-47C3-9EB5-6E3B81D6CB84}" srcOrd="0" destOrd="0" presId="urn:microsoft.com/office/officeart/2005/8/layout/vList5"/>
    <dgm:cxn modelId="{C2A4CA56-63A1-47BE-AE17-4DFB2A688858}" srcId="{63C18AF9-C65C-4C6E-9496-C70FE7C754C2}" destId="{4A81F8D5-D8E9-47F5-B974-37933CF5E523}" srcOrd="0" destOrd="0" parTransId="{A253B264-BB5D-461E-A895-FEE1F5FEF738}" sibTransId="{8E3B6F7B-1882-4506-A6C7-ABD9FE83CEBC}"/>
    <dgm:cxn modelId="{A421E350-E61D-4D47-ABDF-1617059F803A}" srcId="{0CFC10B2-FDDC-42BB-ABF0-0D9F970E4519}" destId="{63C18AF9-C65C-4C6E-9496-C70FE7C754C2}" srcOrd="0" destOrd="0" parTransId="{0782B477-ADAA-476E-8F7F-EE08E69353A0}" sibTransId="{67E6927D-6794-4A9A-9335-71FDF6F32118}"/>
    <dgm:cxn modelId="{D6FE674B-767E-4886-A50B-8B3F99E30D60}" type="presParOf" srcId="{3F7F3B6A-0EF4-4FD1-AA35-E63B03D97D6A}" destId="{151152FD-A63E-4E41-9B65-1E5F3BB41BBA}" srcOrd="0" destOrd="0" presId="urn:microsoft.com/office/officeart/2005/8/layout/vList5"/>
    <dgm:cxn modelId="{95053A2D-6413-45E6-B341-F33740550BD5}" type="presParOf" srcId="{151152FD-A63E-4E41-9B65-1E5F3BB41BBA}" destId="{E0936951-B1A6-4AC7-B46F-20E43929A11D}" srcOrd="0" destOrd="0" presId="urn:microsoft.com/office/officeart/2005/8/layout/vList5"/>
    <dgm:cxn modelId="{90943E63-F088-4978-B7B9-2F2922936484}" type="presParOf" srcId="{151152FD-A63E-4E41-9B65-1E5F3BB41BBA}" destId="{2BB0B8B8-BDF5-4C24-90BE-2235978E092A}" srcOrd="1" destOrd="0" presId="urn:microsoft.com/office/officeart/2005/8/layout/vList5"/>
    <dgm:cxn modelId="{74702331-ACBC-406D-86F4-AD71AEC2110A}" type="presParOf" srcId="{3F7F3B6A-0EF4-4FD1-AA35-E63B03D97D6A}" destId="{61292C51-A5A0-4F6E-9F33-744D61972B64}" srcOrd="1" destOrd="0" presId="urn:microsoft.com/office/officeart/2005/8/layout/vList5"/>
    <dgm:cxn modelId="{37B0271D-38D4-4169-864D-B1FD0D117C94}" type="presParOf" srcId="{3F7F3B6A-0EF4-4FD1-AA35-E63B03D97D6A}" destId="{28C328D7-4D32-4CB1-B734-041273569164}" srcOrd="2" destOrd="0" presId="urn:microsoft.com/office/officeart/2005/8/layout/vList5"/>
    <dgm:cxn modelId="{0070FE85-2F6B-449A-BE2B-0E2A66FB58BD}" type="presParOf" srcId="{28C328D7-4D32-4CB1-B734-041273569164}" destId="{10C7AC5D-4554-47C3-9EB5-6E3B81D6CB84}" srcOrd="0" destOrd="0" presId="urn:microsoft.com/office/officeart/2005/8/layout/vList5"/>
    <dgm:cxn modelId="{313C4623-2F06-44F9-B44A-F92326E886E3}" type="presParOf" srcId="{28C328D7-4D32-4CB1-B734-041273569164}" destId="{FEA70BE4-8764-4B72-91EA-6DC2D08001BE}" srcOrd="1" destOrd="0" presId="urn:microsoft.com/office/officeart/2005/8/layout/vList5"/>
    <dgm:cxn modelId="{C095FE0B-0B45-452A-91BF-712847D29B01}" type="presParOf" srcId="{3F7F3B6A-0EF4-4FD1-AA35-E63B03D97D6A}" destId="{15219E21-1206-4A56-A6DC-66E068A0C13F}" srcOrd="3" destOrd="0" presId="urn:microsoft.com/office/officeart/2005/8/layout/vList5"/>
    <dgm:cxn modelId="{83670435-0489-4BAC-8D1C-99358FEC9BA3}" type="presParOf" srcId="{3F7F3B6A-0EF4-4FD1-AA35-E63B03D97D6A}" destId="{13336020-E779-4787-8EBB-5ECA4118CB23}" srcOrd="4" destOrd="0" presId="urn:microsoft.com/office/officeart/2005/8/layout/vList5"/>
    <dgm:cxn modelId="{F8510718-6E04-4630-A4AC-A666AC7E2C42}" type="presParOf" srcId="{13336020-E779-4787-8EBB-5ECA4118CB23}" destId="{92495F4D-C8A1-4A85-945E-48F7B13917E3}" srcOrd="0" destOrd="0" presId="urn:microsoft.com/office/officeart/2005/8/layout/vList5"/>
    <dgm:cxn modelId="{4C7AE454-2F2B-45B2-92A1-328C8C97BEDE}" type="presParOf" srcId="{13336020-E779-4787-8EBB-5ECA4118CB23}" destId="{02AFB534-A294-4723-8080-4A6AC02DC8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46A597-FFAB-452E-9FA2-1D3659AA40AE}" type="doc">
      <dgm:prSet loTypeId="urn:microsoft.com/office/officeart/2005/8/layout/hList6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E7125E4-7228-4B7B-A361-BB3405AD6206}">
      <dgm:prSet phldrT="[Text]"/>
      <dgm:spPr/>
      <dgm:t>
        <a:bodyPr/>
        <a:lstStyle/>
        <a:p>
          <a:r>
            <a:rPr lang="ar-SA" dirty="0" smtClean="0"/>
            <a:t>الجزء 01</a:t>
          </a:r>
          <a:endParaRPr lang="en-US" dirty="0"/>
        </a:p>
      </dgm:t>
    </dgm:pt>
    <dgm:pt modelId="{67CE98C2-2FB5-4E5C-BA45-B41C0F0EAC10}" type="parTrans" cxnId="{EFE59856-941B-4AB2-8209-0AB1909E6B78}">
      <dgm:prSet/>
      <dgm:spPr/>
      <dgm:t>
        <a:bodyPr/>
        <a:lstStyle/>
        <a:p>
          <a:endParaRPr lang="en-US"/>
        </a:p>
      </dgm:t>
    </dgm:pt>
    <dgm:pt modelId="{0ED69A61-1A72-473E-B54F-BC2AC0C74885}" type="sibTrans" cxnId="{EFE59856-941B-4AB2-8209-0AB1909E6B78}">
      <dgm:prSet/>
      <dgm:spPr/>
      <dgm:t>
        <a:bodyPr/>
        <a:lstStyle/>
        <a:p>
          <a:endParaRPr lang="en-US"/>
        </a:p>
      </dgm:t>
    </dgm:pt>
    <dgm:pt modelId="{CCAFE139-0254-45AA-A99A-6861581DE514}">
      <dgm:prSet phldrT="[Text]"/>
      <dgm:spPr/>
      <dgm:t>
        <a:bodyPr/>
        <a:lstStyle/>
        <a:p>
          <a:r>
            <a:rPr lang="ar-SA" dirty="0" smtClean="0"/>
            <a:t>المقدمة</a:t>
          </a:r>
          <a:endParaRPr lang="en-US" dirty="0"/>
        </a:p>
      </dgm:t>
    </dgm:pt>
    <dgm:pt modelId="{67005C8E-3DD6-46DD-9B11-E1F5F50BAAE5}" type="parTrans" cxnId="{F0E6F1AD-094D-43E1-B5D8-B3694289B710}">
      <dgm:prSet/>
      <dgm:spPr/>
      <dgm:t>
        <a:bodyPr/>
        <a:lstStyle/>
        <a:p>
          <a:endParaRPr lang="en-US"/>
        </a:p>
      </dgm:t>
    </dgm:pt>
    <dgm:pt modelId="{4E92FA02-23A5-4A05-A689-9BED3344EBB6}" type="sibTrans" cxnId="{F0E6F1AD-094D-43E1-B5D8-B3694289B710}">
      <dgm:prSet/>
      <dgm:spPr/>
      <dgm:t>
        <a:bodyPr/>
        <a:lstStyle/>
        <a:p>
          <a:endParaRPr lang="en-US"/>
        </a:p>
      </dgm:t>
    </dgm:pt>
    <dgm:pt modelId="{86D53AF2-2116-4484-A714-5A53D918C1A3}">
      <dgm:prSet phldrT="[Text]"/>
      <dgm:spPr/>
      <dgm:t>
        <a:bodyPr/>
        <a:lstStyle/>
        <a:p>
          <a:r>
            <a:rPr lang="ar-SA" dirty="0" smtClean="0"/>
            <a:t>الجزء 02</a:t>
          </a:r>
          <a:endParaRPr lang="en-US" dirty="0"/>
        </a:p>
      </dgm:t>
    </dgm:pt>
    <dgm:pt modelId="{C5BF6845-27E1-49B7-8361-3C2A5D2D3D62}" type="parTrans" cxnId="{DB52AECC-7E32-4B88-B5F3-B53484C8387E}">
      <dgm:prSet/>
      <dgm:spPr/>
      <dgm:t>
        <a:bodyPr/>
        <a:lstStyle/>
        <a:p>
          <a:endParaRPr lang="en-US"/>
        </a:p>
      </dgm:t>
    </dgm:pt>
    <dgm:pt modelId="{D8905EAD-D984-4567-B438-FC05CC6D5B61}" type="sibTrans" cxnId="{DB52AECC-7E32-4B88-B5F3-B53484C8387E}">
      <dgm:prSet/>
      <dgm:spPr/>
      <dgm:t>
        <a:bodyPr/>
        <a:lstStyle/>
        <a:p>
          <a:endParaRPr lang="en-US"/>
        </a:p>
      </dgm:t>
    </dgm:pt>
    <dgm:pt modelId="{A88508B9-8785-427C-9C24-AF1C89FD4875}">
      <dgm:prSet phldrT="[Text]"/>
      <dgm:spPr/>
      <dgm:t>
        <a:bodyPr/>
        <a:lstStyle/>
        <a:p>
          <a:r>
            <a:rPr lang="ar-SA" dirty="0" smtClean="0"/>
            <a:t>صلب الموضوع</a:t>
          </a:r>
          <a:endParaRPr lang="en-US" dirty="0"/>
        </a:p>
      </dgm:t>
    </dgm:pt>
    <dgm:pt modelId="{AE1CD03D-CA5F-408A-9531-99540734257E}" type="parTrans" cxnId="{CA3768A5-5179-43DC-A259-962E19F60B95}">
      <dgm:prSet/>
      <dgm:spPr/>
      <dgm:t>
        <a:bodyPr/>
        <a:lstStyle/>
        <a:p>
          <a:endParaRPr lang="en-US"/>
        </a:p>
      </dgm:t>
    </dgm:pt>
    <dgm:pt modelId="{00A1FAF0-AF67-4BDD-80FA-487326FCF2F4}" type="sibTrans" cxnId="{CA3768A5-5179-43DC-A259-962E19F60B95}">
      <dgm:prSet/>
      <dgm:spPr/>
      <dgm:t>
        <a:bodyPr/>
        <a:lstStyle/>
        <a:p>
          <a:endParaRPr lang="en-US"/>
        </a:p>
      </dgm:t>
    </dgm:pt>
    <dgm:pt modelId="{D735AFD6-7841-4A8C-8412-01A1FF087864}">
      <dgm:prSet phldrT="[Text]"/>
      <dgm:spPr/>
      <dgm:t>
        <a:bodyPr/>
        <a:lstStyle/>
        <a:p>
          <a:r>
            <a:rPr lang="ar-SA" dirty="0" smtClean="0"/>
            <a:t>الجزء 03</a:t>
          </a:r>
          <a:endParaRPr lang="en-US" dirty="0"/>
        </a:p>
      </dgm:t>
    </dgm:pt>
    <dgm:pt modelId="{73DF37D4-2054-4181-8BF3-55DD375BBC49}" type="parTrans" cxnId="{5E40055C-FB18-4D69-BDB0-66FB76E72687}">
      <dgm:prSet/>
      <dgm:spPr/>
      <dgm:t>
        <a:bodyPr/>
        <a:lstStyle/>
        <a:p>
          <a:endParaRPr lang="en-US"/>
        </a:p>
      </dgm:t>
    </dgm:pt>
    <dgm:pt modelId="{D2957BB7-B5D0-4F80-9078-AFEEC7A32D5C}" type="sibTrans" cxnId="{5E40055C-FB18-4D69-BDB0-66FB76E72687}">
      <dgm:prSet/>
      <dgm:spPr/>
      <dgm:t>
        <a:bodyPr/>
        <a:lstStyle/>
        <a:p>
          <a:endParaRPr lang="en-US"/>
        </a:p>
      </dgm:t>
    </dgm:pt>
    <dgm:pt modelId="{C5C6AE67-AEF9-41E5-BA91-4B552498C11C}">
      <dgm:prSet phldrT="[Text]"/>
      <dgm:spPr/>
      <dgm:t>
        <a:bodyPr/>
        <a:lstStyle/>
        <a:p>
          <a:r>
            <a:rPr lang="ar-SA" dirty="0" smtClean="0"/>
            <a:t>الخاتمة</a:t>
          </a:r>
          <a:endParaRPr lang="en-US" dirty="0"/>
        </a:p>
      </dgm:t>
    </dgm:pt>
    <dgm:pt modelId="{D7184A92-52B3-458E-B541-1CC7BDD6C8CA}" type="parTrans" cxnId="{33CCB5AC-CB62-4AF2-9260-43035F45E1BF}">
      <dgm:prSet/>
      <dgm:spPr/>
      <dgm:t>
        <a:bodyPr/>
        <a:lstStyle/>
        <a:p>
          <a:endParaRPr lang="en-US"/>
        </a:p>
      </dgm:t>
    </dgm:pt>
    <dgm:pt modelId="{67A2F5A8-3D40-4AE8-8183-C0B6F3C79655}" type="sibTrans" cxnId="{33CCB5AC-CB62-4AF2-9260-43035F45E1BF}">
      <dgm:prSet/>
      <dgm:spPr/>
      <dgm:t>
        <a:bodyPr/>
        <a:lstStyle/>
        <a:p>
          <a:endParaRPr lang="en-US"/>
        </a:p>
      </dgm:t>
    </dgm:pt>
    <dgm:pt modelId="{112A6F44-0C4E-43D9-BE28-E0FA3A5D1A09}" type="pres">
      <dgm:prSet presAssocID="{2446A597-FFAB-452E-9FA2-1D3659AA40AE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FBF319-E422-48B2-AA4A-2714EA8E293C}" type="pres">
      <dgm:prSet presAssocID="{9E7125E4-7228-4B7B-A361-BB3405AD620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830334-203B-49DD-8584-C1B34A10D926}" type="pres">
      <dgm:prSet presAssocID="{0ED69A61-1A72-473E-B54F-BC2AC0C74885}" presName="sibTrans" presStyleCnt="0"/>
      <dgm:spPr/>
    </dgm:pt>
    <dgm:pt modelId="{E8D7B867-DF8F-42F3-AC8E-271B6F6CBAE7}" type="pres">
      <dgm:prSet presAssocID="{86D53AF2-2116-4484-A714-5A53D918C1A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5AF5F6-C5E1-4FE8-8F65-5B4E2D8EEF10}" type="pres">
      <dgm:prSet presAssocID="{D8905EAD-D984-4567-B438-FC05CC6D5B61}" presName="sibTrans" presStyleCnt="0"/>
      <dgm:spPr/>
    </dgm:pt>
    <dgm:pt modelId="{843986C2-7A42-4FF4-B48A-3BD706623369}" type="pres">
      <dgm:prSet presAssocID="{D735AFD6-7841-4A8C-8412-01A1FF0878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E59856-941B-4AB2-8209-0AB1909E6B78}" srcId="{2446A597-FFAB-452E-9FA2-1D3659AA40AE}" destId="{9E7125E4-7228-4B7B-A361-BB3405AD6206}" srcOrd="0" destOrd="0" parTransId="{67CE98C2-2FB5-4E5C-BA45-B41C0F0EAC10}" sibTransId="{0ED69A61-1A72-473E-B54F-BC2AC0C74885}"/>
    <dgm:cxn modelId="{5305CA7D-070F-4B53-B3E1-1CD00E16AFD6}" type="presOf" srcId="{2446A597-FFAB-452E-9FA2-1D3659AA40AE}" destId="{112A6F44-0C4E-43D9-BE28-E0FA3A5D1A09}" srcOrd="0" destOrd="0" presId="urn:microsoft.com/office/officeart/2005/8/layout/hList6"/>
    <dgm:cxn modelId="{AD98D64D-AFEF-40C9-BF38-B0EA21D95B6F}" type="presOf" srcId="{A88508B9-8785-427C-9C24-AF1C89FD4875}" destId="{E8D7B867-DF8F-42F3-AC8E-271B6F6CBAE7}" srcOrd="0" destOrd="1" presId="urn:microsoft.com/office/officeart/2005/8/layout/hList6"/>
    <dgm:cxn modelId="{B1D4AAC1-906B-4F75-A249-0A23DC74A21C}" type="presOf" srcId="{86D53AF2-2116-4484-A714-5A53D918C1A3}" destId="{E8D7B867-DF8F-42F3-AC8E-271B6F6CBAE7}" srcOrd="0" destOrd="0" presId="urn:microsoft.com/office/officeart/2005/8/layout/hList6"/>
    <dgm:cxn modelId="{F0E6F1AD-094D-43E1-B5D8-B3694289B710}" srcId="{9E7125E4-7228-4B7B-A361-BB3405AD6206}" destId="{CCAFE139-0254-45AA-A99A-6861581DE514}" srcOrd="0" destOrd="0" parTransId="{67005C8E-3DD6-46DD-9B11-E1F5F50BAAE5}" sibTransId="{4E92FA02-23A5-4A05-A689-9BED3344EBB6}"/>
    <dgm:cxn modelId="{5E40055C-FB18-4D69-BDB0-66FB76E72687}" srcId="{2446A597-FFAB-452E-9FA2-1D3659AA40AE}" destId="{D735AFD6-7841-4A8C-8412-01A1FF087864}" srcOrd="2" destOrd="0" parTransId="{73DF37D4-2054-4181-8BF3-55DD375BBC49}" sibTransId="{D2957BB7-B5D0-4F80-9078-AFEEC7A32D5C}"/>
    <dgm:cxn modelId="{CA3768A5-5179-43DC-A259-962E19F60B95}" srcId="{86D53AF2-2116-4484-A714-5A53D918C1A3}" destId="{A88508B9-8785-427C-9C24-AF1C89FD4875}" srcOrd="0" destOrd="0" parTransId="{AE1CD03D-CA5F-408A-9531-99540734257E}" sibTransId="{00A1FAF0-AF67-4BDD-80FA-487326FCF2F4}"/>
    <dgm:cxn modelId="{94EB32BE-59B8-4E7C-9093-E99AE5B58B13}" type="presOf" srcId="{CCAFE139-0254-45AA-A99A-6861581DE514}" destId="{5EFBF319-E422-48B2-AA4A-2714EA8E293C}" srcOrd="0" destOrd="1" presId="urn:microsoft.com/office/officeart/2005/8/layout/hList6"/>
    <dgm:cxn modelId="{51C43FA4-C992-4E85-AD8E-BB1F9913ADF6}" type="presOf" srcId="{C5C6AE67-AEF9-41E5-BA91-4B552498C11C}" destId="{843986C2-7A42-4FF4-B48A-3BD706623369}" srcOrd="0" destOrd="1" presId="urn:microsoft.com/office/officeart/2005/8/layout/hList6"/>
    <dgm:cxn modelId="{DB52AECC-7E32-4B88-B5F3-B53484C8387E}" srcId="{2446A597-FFAB-452E-9FA2-1D3659AA40AE}" destId="{86D53AF2-2116-4484-A714-5A53D918C1A3}" srcOrd="1" destOrd="0" parTransId="{C5BF6845-27E1-49B7-8361-3C2A5D2D3D62}" sibTransId="{D8905EAD-D984-4567-B438-FC05CC6D5B61}"/>
    <dgm:cxn modelId="{33CCB5AC-CB62-4AF2-9260-43035F45E1BF}" srcId="{D735AFD6-7841-4A8C-8412-01A1FF087864}" destId="{C5C6AE67-AEF9-41E5-BA91-4B552498C11C}" srcOrd="0" destOrd="0" parTransId="{D7184A92-52B3-458E-B541-1CC7BDD6C8CA}" sibTransId="{67A2F5A8-3D40-4AE8-8183-C0B6F3C79655}"/>
    <dgm:cxn modelId="{9340D124-9865-4517-BAFD-89A81389CF29}" type="presOf" srcId="{9E7125E4-7228-4B7B-A361-BB3405AD6206}" destId="{5EFBF319-E422-48B2-AA4A-2714EA8E293C}" srcOrd="0" destOrd="0" presId="urn:microsoft.com/office/officeart/2005/8/layout/hList6"/>
    <dgm:cxn modelId="{E8094E30-D469-4D8B-B67F-03D6639F5A83}" type="presOf" srcId="{D735AFD6-7841-4A8C-8412-01A1FF087864}" destId="{843986C2-7A42-4FF4-B48A-3BD706623369}" srcOrd="0" destOrd="0" presId="urn:microsoft.com/office/officeart/2005/8/layout/hList6"/>
    <dgm:cxn modelId="{838680F8-8EF2-4593-818C-E28E7EB283A3}" type="presParOf" srcId="{112A6F44-0C4E-43D9-BE28-E0FA3A5D1A09}" destId="{5EFBF319-E422-48B2-AA4A-2714EA8E293C}" srcOrd="0" destOrd="0" presId="urn:microsoft.com/office/officeart/2005/8/layout/hList6"/>
    <dgm:cxn modelId="{1D0CD303-6184-4626-A3DC-3840CE6DF85A}" type="presParOf" srcId="{112A6F44-0C4E-43D9-BE28-E0FA3A5D1A09}" destId="{5A830334-203B-49DD-8584-C1B34A10D926}" srcOrd="1" destOrd="0" presId="urn:microsoft.com/office/officeart/2005/8/layout/hList6"/>
    <dgm:cxn modelId="{61AAF086-5FFC-4788-829E-FFF1DE7F58E3}" type="presParOf" srcId="{112A6F44-0C4E-43D9-BE28-E0FA3A5D1A09}" destId="{E8D7B867-DF8F-42F3-AC8E-271B6F6CBAE7}" srcOrd="2" destOrd="0" presId="urn:microsoft.com/office/officeart/2005/8/layout/hList6"/>
    <dgm:cxn modelId="{6DD82956-F5F7-41B9-B31B-7B685BCFD8B2}" type="presParOf" srcId="{112A6F44-0C4E-43D9-BE28-E0FA3A5D1A09}" destId="{E45AF5F6-C5E1-4FE8-8F65-5B4E2D8EEF10}" srcOrd="3" destOrd="0" presId="urn:microsoft.com/office/officeart/2005/8/layout/hList6"/>
    <dgm:cxn modelId="{A3A4C497-04B3-4DEA-8A05-531650444CE5}" type="presParOf" srcId="{112A6F44-0C4E-43D9-BE28-E0FA3A5D1A09}" destId="{843986C2-7A42-4FF4-B48A-3BD70662336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53CD7C-08BD-4929-A813-2668FD978A67}" type="doc">
      <dgm:prSet loTypeId="urn:microsoft.com/office/officeart/2011/layout/CircleProcess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EB2108-9C8F-4170-A870-207AF65079BE}">
      <dgm:prSet phldrT="[Text]"/>
      <dgm:spPr/>
      <dgm:t>
        <a:bodyPr/>
        <a:lstStyle/>
        <a:p>
          <a:r>
            <a:rPr lang="ar-SA" b="1" dirty="0" smtClean="0"/>
            <a:t>الوضوح و البساطة</a:t>
          </a:r>
          <a:endParaRPr lang="en-US" b="1" dirty="0"/>
        </a:p>
      </dgm:t>
    </dgm:pt>
    <dgm:pt modelId="{0A4DC08F-0312-4AE7-9D21-B247D9C8F926}" type="parTrans" cxnId="{33261AF8-FFDA-4EDF-BBFB-B89EFBE7E435}">
      <dgm:prSet/>
      <dgm:spPr/>
      <dgm:t>
        <a:bodyPr/>
        <a:lstStyle/>
        <a:p>
          <a:endParaRPr lang="en-US" b="1"/>
        </a:p>
      </dgm:t>
    </dgm:pt>
    <dgm:pt modelId="{7638192D-43E5-4241-B8A3-966C894DD75E}" type="sibTrans" cxnId="{33261AF8-FFDA-4EDF-BBFB-B89EFBE7E435}">
      <dgm:prSet/>
      <dgm:spPr/>
      <dgm:t>
        <a:bodyPr/>
        <a:lstStyle/>
        <a:p>
          <a:endParaRPr lang="en-US" b="1"/>
        </a:p>
      </dgm:t>
    </dgm:pt>
    <dgm:pt modelId="{589486D0-1E5C-4BAA-9122-E5897BD0FD53}">
      <dgm:prSet phldrT="[Text]"/>
      <dgm:spPr/>
      <dgm:t>
        <a:bodyPr/>
        <a:lstStyle/>
        <a:p>
          <a:r>
            <a:rPr lang="ar-SA" b="1" dirty="0" smtClean="0"/>
            <a:t>العنوان</a:t>
          </a:r>
          <a:endParaRPr lang="en-US" b="1" dirty="0"/>
        </a:p>
      </dgm:t>
    </dgm:pt>
    <dgm:pt modelId="{CB05B158-DEDF-44C5-8214-9E6F1332BEFB}" type="parTrans" cxnId="{EE66C105-55DE-40ED-9639-AE96EA1D9B68}">
      <dgm:prSet/>
      <dgm:spPr/>
      <dgm:t>
        <a:bodyPr/>
        <a:lstStyle/>
        <a:p>
          <a:endParaRPr lang="en-US" b="1"/>
        </a:p>
      </dgm:t>
    </dgm:pt>
    <dgm:pt modelId="{21A581ED-E74E-4CAA-8A1D-CD4D141F65A6}" type="sibTrans" cxnId="{EE66C105-55DE-40ED-9639-AE96EA1D9B68}">
      <dgm:prSet/>
      <dgm:spPr/>
      <dgm:t>
        <a:bodyPr/>
        <a:lstStyle/>
        <a:p>
          <a:endParaRPr lang="en-US" b="1"/>
        </a:p>
      </dgm:t>
    </dgm:pt>
    <dgm:pt modelId="{5B68D229-C581-4E6E-80DF-0306D3B8358D}">
      <dgm:prSet phldrT="[Text]"/>
      <dgm:spPr/>
      <dgm:t>
        <a:bodyPr/>
        <a:lstStyle/>
        <a:p>
          <a:r>
            <a:rPr lang="ar-SA" b="1" dirty="0" smtClean="0"/>
            <a:t>5*5</a:t>
          </a:r>
          <a:endParaRPr lang="en-US" b="1" dirty="0"/>
        </a:p>
      </dgm:t>
    </dgm:pt>
    <dgm:pt modelId="{9D4BA3DA-14EF-4B29-94F9-BE9290E9317D}" type="parTrans" cxnId="{465F9F90-CFE5-4356-AB9D-D36FE485F16D}">
      <dgm:prSet/>
      <dgm:spPr/>
      <dgm:t>
        <a:bodyPr/>
        <a:lstStyle/>
        <a:p>
          <a:endParaRPr lang="en-US" b="1"/>
        </a:p>
      </dgm:t>
    </dgm:pt>
    <dgm:pt modelId="{F2BC2BF1-63CD-4CAE-933D-75E68F236C84}" type="sibTrans" cxnId="{465F9F90-CFE5-4356-AB9D-D36FE485F16D}">
      <dgm:prSet/>
      <dgm:spPr/>
      <dgm:t>
        <a:bodyPr/>
        <a:lstStyle/>
        <a:p>
          <a:endParaRPr lang="en-US" b="1"/>
        </a:p>
      </dgm:t>
    </dgm:pt>
    <dgm:pt modelId="{1212B268-14C7-49CA-B657-D204627A5395}">
      <dgm:prSet phldrT="[Text]"/>
      <dgm:spPr/>
      <dgm:t>
        <a:bodyPr/>
        <a:lstStyle/>
        <a:p>
          <a:r>
            <a:rPr lang="ar-SA" b="1" dirty="0" smtClean="0"/>
            <a:t>التنسيق الجيد</a:t>
          </a:r>
          <a:endParaRPr lang="en-US" b="1" dirty="0"/>
        </a:p>
      </dgm:t>
    </dgm:pt>
    <dgm:pt modelId="{AAC8FFBA-49EA-4BD6-847D-1635B837997B}" type="parTrans" cxnId="{5CB9608F-0AA7-48B0-80CC-1541F560F546}">
      <dgm:prSet/>
      <dgm:spPr/>
      <dgm:t>
        <a:bodyPr/>
        <a:lstStyle/>
        <a:p>
          <a:endParaRPr lang="en-US" b="1"/>
        </a:p>
      </dgm:t>
    </dgm:pt>
    <dgm:pt modelId="{F1487A7F-22CB-4662-8857-3BCA8AAFE9ED}" type="sibTrans" cxnId="{5CB9608F-0AA7-48B0-80CC-1541F560F546}">
      <dgm:prSet/>
      <dgm:spPr/>
      <dgm:t>
        <a:bodyPr/>
        <a:lstStyle/>
        <a:p>
          <a:endParaRPr lang="en-US" b="1"/>
        </a:p>
      </dgm:t>
    </dgm:pt>
    <dgm:pt modelId="{7A9EA04A-CAA6-4A54-978B-70871D6A61CA}">
      <dgm:prSet phldrT="[Text]"/>
      <dgm:spPr/>
      <dgm:t>
        <a:bodyPr/>
        <a:lstStyle/>
        <a:p>
          <a:r>
            <a:rPr lang="ar-SA" b="1" dirty="0" smtClean="0"/>
            <a:t>الخط و الالوان</a:t>
          </a:r>
          <a:endParaRPr lang="en-US" b="1" dirty="0"/>
        </a:p>
      </dgm:t>
    </dgm:pt>
    <dgm:pt modelId="{7CEE9E6B-A276-4AD2-9A17-CAC24D0EF25B}" type="parTrans" cxnId="{DE466669-7828-4AF4-BC98-5677FC396A39}">
      <dgm:prSet/>
      <dgm:spPr/>
      <dgm:t>
        <a:bodyPr/>
        <a:lstStyle/>
        <a:p>
          <a:endParaRPr lang="en-US" b="1"/>
        </a:p>
      </dgm:t>
    </dgm:pt>
    <dgm:pt modelId="{6958A8D5-2720-4F83-AC98-F4ED50907270}" type="sibTrans" cxnId="{DE466669-7828-4AF4-BC98-5677FC396A39}">
      <dgm:prSet/>
      <dgm:spPr/>
      <dgm:t>
        <a:bodyPr/>
        <a:lstStyle/>
        <a:p>
          <a:endParaRPr lang="en-US" b="1"/>
        </a:p>
      </dgm:t>
    </dgm:pt>
    <dgm:pt modelId="{61921832-0437-421E-BCB0-98CD0112078D}">
      <dgm:prSet phldrT="[Text]"/>
      <dgm:spPr/>
      <dgm:t>
        <a:bodyPr/>
        <a:lstStyle/>
        <a:p>
          <a:r>
            <a:rPr lang="ar-SA" b="1" dirty="0" smtClean="0"/>
            <a:t>الصور و الاشكال</a:t>
          </a:r>
          <a:endParaRPr lang="en-US" b="1" dirty="0"/>
        </a:p>
      </dgm:t>
    </dgm:pt>
    <dgm:pt modelId="{16027E00-07DE-436C-B7CA-C7EFE2911D10}" type="parTrans" cxnId="{C8288405-D082-4CA1-8F94-2581B8A2E074}">
      <dgm:prSet/>
      <dgm:spPr/>
      <dgm:t>
        <a:bodyPr/>
        <a:lstStyle/>
        <a:p>
          <a:endParaRPr lang="en-US" b="1"/>
        </a:p>
      </dgm:t>
    </dgm:pt>
    <dgm:pt modelId="{20B52FDC-176E-4D70-A741-0FD5C863140B}" type="sibTrans" cxnId="{C8288405-D082-4CA1-8F94-2581B8A2E074}">
      <dgm:prSet/>
      <dgm:spPr/>
      <dgm:t>
        <a:bodyPr/>
        <a:lstStyle/>
        <a:p>
          <a:endParaRPr lang="en-US" b="1"/>
        </a:p>
      </dgm:t>
    </dgm:pt>
    <dgm:pt modelId="{CD242315-7C63-4FF1-85A3-7C753B54E66E}" type="pres">
      <dgm:prSet presAssocID="{8853CD7C-08BD-4929-A813-2668FD978A67}" presName="Name0" presStyleCnt="0">
        <dgm:presLayoutVars>
          <dgm:chMax val="11"/>
          <dgm:chPref val="11"/>
          <dgm:dir val="rev"/>
          <dgm:resizeHandles/>
        </dgm:presLayoutVars>
      </dgm:prSet>
      <dgm:spPr/>
      <dgm:t>
        <a:bodyPr/>
        <a:lstStyle/>
        <a:p>
          <a:endParaRPr lang="en-US"/>
        </a:p>
      </dgm:t>
    </dgm:pt>
    <dgm:pt modelId="{404D85B5-CEB2-4EED-9F69-A3A6731E4CC9}" type="pres">
      <dgm:prSet presAssocID="{1212B268-14C7-49CA-B657-D204627A5395}" presName="Accent6" presStyleCnt="0"/>
      <dgm:spPr/>
    </dgm:pt>
    <dgm:pt modelId="{67E26EFB-D0AF-4AE7-916C-0044E9BD2A4C}" type="pres">
      <dgm:prSet presAssocID="{1212B268-14C7-49CA-B657-D204627A5395}" presName="Accent" presStyleLbl="node1" presStyleIdx="0" presStyleCnt="6"/>
      <dgm:spPr/>
    </dgm:pt>
    <dgm:pt modelId="{DDC24132-219F-4C27-A11E-81047815536E}" type="pres">
      <dgm:prSet presAssocID="{1212B268-14C7-49CA-B657-D204627A5395}" presName="ParentBackground6" presStyleCnt="0"/>
      <dgm:spPr/>
    </dgm:pt>
    <dgm:pt modelId="{5A620F68-3DA4-4071-816F-9654DAD32068}" type="pres">
      <dgm:prSet presAssocID="{1212B268-14C7-49CA-B657-D204627A5395}" presName="ParentBackground" presStyleLbl="fgAcc1" presStyleIdx="0" presStyleCnt="6"/>
      <dgm:spPr/>
      <dgm:t>
        <a:bodyPr/>
        <a:lstStyle/>
        <a:p>
          <a:endParaRPr lang="en-US"/>
        </a:p>
      </dgm:t>
    </dgm:pt>
    <dgm:pt modelId="{8C82E778-0BBE-4234-B88E-73CB6318B03A}" type="pres">
      <dgm:prSet presAssocID="{1212B268-14C7-49CA-B657-D204627A5395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E927A-10F6-4CE1-8CC3-DA88E9EC8A25}" type="pres">
      <dgm:prSet presAssocID="{61921832-0437-421E-BCB0-98CD0112078D}" presName="Accent5" presStyleCnt="0"/>
      <dgm:spPr/>
    </dgm:pt>
    <dgm:pt modelId="{A4056C73-5D4F-4A8F-9B06-834EE71DC5F4}" type="pres">
      <dgm:prSet presAssocID="{61921832-0437-421E-BCB0-98CD0112078D}" presName="Accent" presStyleLbl="node1" presStyleIdx="1" presStyleCnt="6"/>
      <dgm:spPr/>
    </dgm:pt>
    <dgm:pt modelId="{D31D1CCF-88B7-4DB9-AEE8-7479CC5911B1}" type="pres">
      <dgm:prSet presAssocID="{61921832-0437-421E-BCB0-98CD0112078D}" presName="ParentBackground5" presStyleCnt="0"/>
      <dgm:spPr/>
    </dgm:pt>
    <dgm:pt modelId="{3AD04C8F-E8E9-4009-9307-C83C1B7286CB}" type="pres">
      <dgm:prSet presAssocID="{61921832-0437-421E-BCB0-98CD0112078D}" presName="ParentBackground" presStyleLbl="fgAcc1" presStyleIdx="1" presStyleCnt="6"/>
      <dgm:spPr/>
      <dgm:t>
        <a:bodyPr/>
        <a:lstStyle/>
        <a:p>
          <a:endParaRPr lang="en-US"/>
        </a:p>
      </dgm:t>
    </dgm:pt>
    <dgm:pt modelId="{A4FC6F72-8B56-42B8-8213-11E80F04E292}" type="pres">
      <dgm:prSet presAssocID="{61921832-0437-421E-BCB0-98CD0112078D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4E0FAE-86DF-4512-B58B-AB6A9D697459}" type="pres">
      <dgm:prSet presAssocID="{7A9EA04A-CAA6-4A54-978B-70871D6A61CA}" presName="Accent4" presStyleCnt="0"/>
      <dgm:spPr/>
    </dgm:pt>
    <dgm:pt modelId="{3FC19526-FFF5-4662-8D19-84B0E84743AB}" type="pres">
      <dgm:prSet presAssocID="{7A9EA04A-CAA6-4A54-978B-70871D6A61CA}" presName="Accent" presStyleLbl="node1" presStyleIdx="2" presStyleCnt="6"/>
      <dgm:spPr/>
    </dgm:pt>
    <dgm:pt modelId="{7B1DE185-8B06-4956-AFF7-EA0F39B7151E}" type="pres">
      <dgm:prSet presAssocID="{7A9EA04A-CAA6-4A54-978B-70871D6A61CA}" presName="ParentBackground4" presStyleCnt="0"/>
      <dgm:spPr/>
    </dgm:pt>
    <dgm:pt modelId="{20D87AF0-9DFA-471E-A8BE-C7452CEE105C}" type="pres">
      <dgm:prSet presAssocID="{7A9EA04A-CAA6-4A54-978B-70871D6A61CA}" presName="ParentBackground" presStyleLbl="fgAcc1" presStyleIdx="2" presStyleCnt="6"/>
      <dgm:spPr/>
      <dgm:t>
        <a:bodyPr/>
        <a:lstStyle/>
        <a:p>
          <a:endParaRPr lang="en-US"/>
        </a:p>
      </dgm:t>
    </dgm:pt>
    <dgm:pt modelId="{ED193B21-661D-40EA-A932-A0B2B407359A}" type="pres">
      <dgm:prSet presAssocID="{7A9EA04A-CAA6-4A54-978B-70871D6A61CA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2424BA-A2F0-4B3A-A54A-82029C84EA18}" type="pres">
      <dgm:prSet presAssocID="{5B68D229-C581-4E6E-80DF-0306D3B8358D}" presName="Accent3" presStyleCnt="0"/>
      <dgm:spPr/>
    </dgm:pt>
    <dgm:pt modelId="{E5636609-E7DC-4203-A5E9-729BE8278AB7}" type="pres">
      <dgm:prSet presAssocID="{5B68D229-C581-4E6E-80DF-0306D3B8358D}" presName="Accent" presStyleLbl="node1" presStyleIdx="3" presStyleCnt="6"/>
      <dgm:spPr/>
    </dgm:pt>
    <dgm:pt modelId="{7EFBC4E1-6692-4889-A30F-AE381E4EFBB5}" type="pres">
      <dgm:prSet presAssocID="{5B68D229-C581-4E6E-80DF-0306D3B8358D}" presName="ParentBackground3" presStyleCnt="0"/>
      <dgm:spPr/>
    </dgm:pt>
    <dgm:pt modelId="{4ADDFEB1-39C7-4A81-9AED-3AA2C4888DC3}" type="pres">
      <dgm:prSet presAssocID="{5B68D229-C581-4E6E-80DF-0306D3B8358D}" presName="ParentBackground" presStyleLbl="fgAcc1" presStyleIdx="3" presStyleCnt="6"/>
      <dgm:spPr/>
      <dgm:t>
        <a:bodyPr/>
        <a:lstStyle/>
        <a:p>
          <a:endParaRPr lang="en-US"/>
        </a:p>
      </dgm:t>
    </dgm:pt>
    <dgm:pt modelId="{B88CFA8E-AF24-4017-A00D-918A2E72DE2D}" type="pres">
      <dgm:prSet presAssocID="{5B68D229-C581-4E6E-80DF-0306D3B8358D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D1393-68B5-4B95-84F4-8D520F50BD09}" type="pres">
      <dgm:prSet presAssocID="{589486D0-1E5C-4BAA-9122-E5897BD0FD53}" presName="Accent2" presStyleCnt="0"/>
      <dgm:spPr/>
    </dgm:pt>
    <dgm:pt modelId="{9D33B1C1-3F09-4F66-9DFB-60B14FC10804}" type="pres">
      <dgm:prSet presAssocID="{589486D0-1E5C-4BAA-9122-E5897BD0FD53}" presName="Accent" presStyleLbl="node1" presStyleIdx="4" presStyleCnt="6"/>
      <dgm:spPr/>
    </dgm:pt>
    <dgm:pt modelId="{4DCD133D-7067-4D8C-9807-CCD7BB9E8411}" type="pres">
      <dgm:prSet presAssocID="{589486D0-1E5C-4BAA-9122-E5897BD0FD53}" presName="ParentBackground2" presStyleCnt="0"/>
      <dgm:spPr/>
    </dgm:pt>
    <dgm:pt modelId="{AC477738-627F-4482-8693-5D240F21C361}" type="pres">
      <dgm:prSet presAssocID="{589486D0-1E5C-4BAA-9122-E5897BD0FD53}" presName="ParentBackground" presStyleLbl="fgAcc1" presStyleIdx="4" presStyleCnt="6"/>
      <dgm:spPr/>
      <dgm:t>
        <a:bodyPr/>
        <a:lstStyle/>
        <a:p>
          <a:endParaRPr lang="en-US"/>
        </a:p>
      </dgm:t>
    </dgm:pt>
    <dgm:pt modelId="{6E708D59-D6FC-4F38-A8E3-9C4D98F8FBC8}" type="pres">
      <dgm:prSet presAssocID="{589486D0-1E5C-4BAA-9122-E5897BD0FD53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5BFD7E-5061-46C4-ABD9-60E9928014B6}" type="pres">
      <dgm:prSet presAssocID="{43EB2108-9C8F-4170-A870-207AF65079BE}" presName="Accent1" presStyleCnt="0"/>
      <dgm:spPr/>
    </dgm:pt>
    <dgm:pt modelId="{98D38248-4F30-458F-B803-56D94F417FEB}" type="pres">
      <dgm:prSet presAssocID="{43EB2108-9C8F-4170-A870-207AF65079BE}" presName="Accent" presStyleLbl="node1" presStyleIdx="5" presStyleCnt="6"/>
      <dgm:spPr/>
    </dgm:pt>
    <dgm:pt modelId="{5846C8EF-8C12-4482-95A4-B895E0EB6CDF}" type="pres">
      <dgm:prSet presAssocID="{43EB2108-9C8F-4170-A870-207AF65079BE}" presName="ParentBackground1" presStyleCnt="0"/>
      <dgm:spPr/>
    </dgm:pt>
    <dgm:pt modelId="{877128AC-A371-44D8-BEC3-D6D43E5DEFD3}" type="pres">
      <dgm:prSet presAssocID="{43EB2108-9C8F-4170-A870-207AF65079BE}" presName="ParentBackground" presStyleLbl="fgAcc1" presStyleIdx="5" presStyleCnt="6"/>
      <dgm:spPr/>
      <dgm:t>
        <a:bodyPr/>
        <a:lstStyle/>
        <a:p>
          <a:endParaRPr lang="en-US"/>
        </a:p>
      </dgm:t>
    </dgm:pt>
    <dgm:pt modelId="{A09CDA02-A0C5-42A1-A3C8-3C8767FAF2DE}" type="pres">
      <dgm:prSet presAssocID="{43EB2108-9C8F-4170-A870-207AF65079BE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982269-FBDD-4425-96E5-5E3E1FB206AF}" type="presOf" srcId="{1212B268-14C7-49CA-B657-D204627A5395}" destId="{5A620F68-3DA4-4071-816F-9654DAD32068}" srcOrd="0" destOrd="0" presId="urn:microsoft.com/office/officeart/2011/layout/CircleProcess"/>
    <dgm:cxn modelId="{E6DE77C3-E8A4-4BF4-9E65-214029A99435}" type="presOf" srcId="{1212B268-14C7-49CA-B657-D204627A5395}" destId="{8C82E778-0BBE-4234-B88E-73CB6318B03A}" srcOrd="1" destOrd="0" presId="urn:microsoft.com/office/officeart/2011/layout/CircleProcess"/>
    <dgm:cxn modelId="{C8288405-D082-4CA1-8F94-2581B8A2E074}" srcId="{8853CD7C-08BD-4929-A813-2668FD978A67}" destId="{61921832-0437-421E-BCB0-98CD0112078D}" srcOrd="4" destOrd="0" parTransId="{16027E00-07DE-436C-B7CA-C7EFE2911D10}" sibTransId="{20B52FDC-176E-4D70-A741-0FD5C863140B}"/>
    <dgm:cxn modelId="{5CB9608F-0AA7-48B0-80CC-1541F560F546}" srcId="{8853CD7C-08BD-4929-A813-2668FD978A67}" destId="{1212B268-14C7-49CA-B657-D204627A5395}" srcOrd="5" destOrd="0" parTransId="{AAC8FFBA-49EA-4BD6-847D-1635B837997B}" sibTransId="{F1487A7F-22CB-4662-8857-3BCA8AAFE9ED}"/>
    <dgm:cxn modelId="{BCB12EA1-95B4-4A1F-8F78-FA7D2A02762A}" type="presOf" srcId="{7A9EA04A-CAA6-4A54-978B-70871D6A61CA}" destId="{ED193B21-661D-40EA-A932-A0B2B407359A}" srcOrd="1" destOrd="0" presId="urn:microsoft.com/office/officeart/2011/layout/CircleProcess"/>
    <dgm:cxn modelId="{59C92A7B-BB25-402D-ACF1-2754CA9C4000}" type="presOf" srcId="{5B68D229-C581-4E6E-80DF-0306D3B8358D}" destId="{4ADDFEB1-39C7-4A81-9AED-3AA2C4888DC3}" srcOrd="0" destOrd="0" presId="urn:microsoft.com/office/officeart/2011/layout/CircleProcess"/>
    <dgm:cxn modelId="{592470F0-CCEB-4427-968C-9844DDD1BB62}" type="presOf" srcId="{61921832-0437-421E-BCB0-98CD0112078D}" destId="{A4FC6F72-8B56-42B8-8213-11E80F04E292}" srcOrd="1" destOrd="0" presId="urn:microsoft.com/office/officeart/2011/layout/CircleProcess"/>
    <dgm:cxn modelId="{33261AF8-FFDA-4EDF-BBFB-B89EFBE7E435}" srcId="{8853CD7C-08BD-4929-A813-2668FD978A67}" destId="{43EB2108-9C8F-4170-A870-207AF65079BE}" srcOrd="0" destOrd="0" parTransId="{0A4DC08F-0312-4AE7-9D21-B247D9C8F926}" sibTransId="{7638192D-43E5-4241-B8A3-966C894DD75E}"/>
    <dgm:cxn modelId="{465F9F90-CFE5-4356-AB9D-D36FE485F16D}" srcId="{8853CD7C-08BD-4929-A813-2668FD978A67}" destId="{5B68D229-C581-4E6E-80DF-0306D3B8358D}" srcOrd="2" destOrd="0" parTransId="{9D4BA3DA-14EF-4B29-94F9-BE9290E9317D}" sibTransId="{F2BC2BF1-63CD-4CAE-933D-75E68F236C84}"/>
    <dgm:cxn modelId="{DE466669-7828-4AF4-BC98-5677FC396A39}" srcId="{8853CD7C-08BD-4929-A813-2668FD978A67}" destId="{7A9EA04A-CAA6-4A54-978B-70871D6A61CA}" srcOrd="3" destOrd="0" parTransId="{7CEE9E6B-A276-4AD2-9A17-CAC24D0EF25B}" sibTransId="{6958A8D5-2720-4F83-AC98-F4ED50907270}"/>
    <dgm:cxn modelId="{D116A972-1461-489A-8DA7-6A61096F6DC2}" type="presOf" srcId="{43EB2108-9C8F-4170-A870-207AF65079BE}" destId="{A09CDA02-A0C5-42A1-A3C8-3C8767FAF2DE}" srcOrd="1" destOrd="0" presId="urn:microsoft.com/office/officeart/2011/layout/CircleProcess"/>
    <dgm:cxn modelId="{07154C00-1CE6-4747-B2C1-9285EA7EBC0D}" type="presOf" srcId="{589486D0-1E5C-4BAA-9122-E5897BD0FD53}" destId="{6E708D59-D6FC-4F38-A8E3-9C4D98F8FBC8}" srcOrd="1" destOrd="0" presId="urn:microsoft.com/office/officeart/2011/layout/CircleProcess"/>
    <dgm:cxn modelId="{14D3261C-3F3E-4FCF-B42C-D597942E4161}" type="presOf" srcId="{8853CD7C-08BD-4929-A813-2668FD978A67}" destId="{CD242315-7C63-4FF1-85A3-7C753B54E66E}" srcOrd="0" destOrd="0" presId="urn:microsoft.com/office/officeart/2011/layout/CircleProcess"/>
    <dgm:cxn modelId="{A7D03560-17F7-4C23-A0BA-D17FDC521341}" type="presOf" srcId="{589486D0-1E5C-4BAA-9122-E5897BD0FD53}" destId="{AC477738-627F-4482-8693-5D240F21C361}" srcOrd="0" destOrd="0" presId="urn:microsoft.com/office/officeart/2011/layout/CircleProcess"/>
    <dgm:cxn modelId="{EE66C105-55DE-40ED-9639-AE96EA1D9B68}" srcId="{8853CD7C-08BD-4929-A813-2668FD978A67}" destId="{589486D0-1E5C-4BAA-9122-E5897BD0FD53}" srcOrd="1" destOrd="0" parTransId="{CB05B158-DEDF-44C5-8214-9E6F1332BEFB}" sibTransId="{21A581ED-E74E-4CAA-8A1D-CD4D141F65A6}"/>
    <dgm:cxn modelId="{23497365-2416-40EF-A2DA-79CAE04395D7}" type="presOf" srcId="{7A9EA04A-CAA6-4A54-978B-70871D6A61CA}" destId="{20D87AF0-9DFA-471E-A8BE-C7452CEE105C}" srcOrd="0" destOrd="0" presId="urn:microsoft.com/office/officeart/2011/layout/CircleProcess"/>
    <dgm:cxn modelId="{2C095665-AE3B-4B2F-BDB6-5BD4210D6998}" type="presOf" srcId="{5B68D229-C581-4E6E-80DF-0306D3B8358D}" destId="{B88CFA8E-AF24-4017-A00D-918A2E72DE2D}" srcOrd="1" destOrd="0" presId="urn:microsoft.com/office/officeart/2011/layout/CircleProcess"/>
    <dgm:cxn modelId="{0D59636A-227F-49B6-AFEC-A9C17E3B0B72}" type="presOf" srcId="{43EB2108-9C8F-4170-A870-207AF65079BE}" destId="{877128AC-A371-44D8-BEC3-D6D43E5DEFD3}" srcOrd="0" destOrd="0" presId="urn:microsoft.com/office/officeart/2011/layout/CircleProcess"/>
    <dgm:cxn modelId="{3B8FAFC2-D050-483C-8111-6FBEC359CDA5}" type="presOf" srcId="{61921832-0437-421E-BCB0-98CD0112078D}" destId="{3AD04C8F-E8E9-4009-9307-C83C1B7286CB}" srcOrd="0" destOrd="0" presId="urn:microsoft.com/office/officeart/2011/layout/CircleProcess"/>
    <dgm:cxn modelId="{6952984C-DEE4-442A-B457-CBBE115362EF}" type="presParOf" srcId="{CD242315-7C63-4FF1-85A3-7C753B54E66E}" destId="{404D85B5-CEB2-4EED-9F69-A3A6731E4CC9}" srcOrd="0" destOrd="0" presId="urn:microsoft.com/office/officeart/2011/layout/CircleProcess"/>
    <dgm:cxn modelId="{92F007F7-AC15-4BE3-9AB5-8E3FAE6DC169}" type="presParOf" srcId="{404D85B5-CEB2-4EED-9F69-A3A6731E4CC9}" destId="{67E26EFB-D0AF-4AE7-916C-0044E9BD2A4C}" srcOrd="0" destOrd="0" presId="urn:microsoft.com/office/officeart/2011/layout/CircleProcess"/>
    <dgm:cxn modelId="{6B625565-5AE5-4816-AE22-4DAE96C5A8F9}" type="presParOf" srcId="{CD242315-7C63-4FF1-85A3-7C753B54E66E}" destId="{DDC24132-219F-4C27-A11E-81047815536E}" srcOrd="1" destOrd="0" presId="urn:microsoft.com/office/officeart/2011/layout/CircleProcess"/>
    <dgm:cxn modelId="{755F374C-C6EE-45DF-B14F-6FF5A7C64FDD}" type="presParOf" srcId="{DDC24132-219F-4C27-A11E-81047815536E}" destId="{5A620F68-3DA4-4071-816F-9654DAD32068}" srcOrd="0" destOrd="0" presId="urn:microsoft.com/office/officeart/2011/layout/CircleProcess"/>
    <dgm:cxn modelId="{3BE43AC0-2E2A-41E3-81B8-8FF00C9ADC32}" type="presParOf" srcId="{CD242315-7C63-4FF1-85A3-7C753B54E66E}" destId="{8C82E778-0BBE-4234-B88E-73CB6318B03A}" srcOrd="2" destOrd="0" presId="urn:microsoft.com/office/officeart/2011/layout/CircleProcess"/>
    <dgm:cxn modelId="{F04A5404-0543-4F8A-9A49-527EB33EA6C3}" type="presParOf" srcId="{CD242315-7C63-4FF1-85A3-7C753B54E66E}" destId="{39FE927A-10F6-4CE1-8CC3-DA88E9EC8A25}" srcOrd="3" destOrd="0" presId="urn:microsoft.com/office/officeart/2011/layout/CircleProcess"/>
    <dgm:cxn modelId="{2A510419-362B-4955-9CA2-2609258745BF}" type="presParOf" srcId="{39FE927A-10F6-4CE1-8CC3-DA88E9EC8A25}" destId="{A4056C73-5D4F-4A8F-9B06-834EE71DC5F4}" srcOrd="0" destOrd="0" presId="urn:microsoft.com/office/officeart/2011/layout/CircleProcess"/>
    <dgm:cxn modelId="{C4D8BFA8-F01A-41D9-BA28-64AE5D248C7B}" type="presParOf" srcId="{CD242315-7C63-4FF1-85A3-7C753B54E66E}" destId="{D31D1CCF-88B7-4DB9-AEE8-7479CC5911B1}" srcOrd="4" destOrd="0" presId="urn:microsoft.com/office/officeart/2011/layout/CircleProcess"/>
    <dgm:cxn modelId="{CCB7FECD-2A2A-47DC-ADC4-E804F3C0F859}" type="presParOf" srcId="{D31D1CCF-88B7-4DB9-AEE8-7479CC5911B1}" destId="{3AD04C8F-E8E9-4009-9307-C83C1B7286CB}" srcOrd="0" destOrd="0" presId="urn:microsoft.com/office/officeart/2011/layout/CircleProcess"/>
    <dgm:cxn modelId="{F616C65B-71A0-4C9A-A7EE-918E515B2E73}" type="presParOf" srcId="{CD242315-7C63-4FF1-85A3-7C753B54E66E}" destId="{A4FC6F72-8B56-42B8-8213-11E80F04E292}" srcOrd="5" destOrd="0" presId="urn:microsoft.com/office/officeart/2011/layout/CircleProcess"/>
    <dgm:cxn modelId="{E06BFE72-3E5F-42B4-B4DC-2D5777B5D528}" type="presParOf" srcId="{CD242315-7C63-4FF1-85A3-7C753B54E66E}" destId="{3E4E0FAE-86DF-4512-B58B-AB6A9D697459}" srcOrd="6" destOrd="0" presId="urn:microsoft.com/office/officeart/2011/layout/CircleProcess"/>
    <dgm:cxn modelId="{662E040A-8A8C-47C5-9A32-0C5BD8930760}" type="presParOf" srcId="{3E4E0FAE-86DF-4512-B58B-AB6A9D697459}" destId="{3FC19526-FFF5-4662-8D19-84B0E84743AB}" srcOrd="0" destOrd="0" presId="urn:microsoft.com/office/officeart/2011/layout/CircleProcess"/>
    <dgm:cxn modelId="{4B30A96C-18BA-439E-AA19-707BAD53D523}" type="presParOf" srcId="{CD242315-7C63-4FF1-85A3-7C753B54E66E}" destId="{7B1DE185-8B06-4956-AFF7-EA0F39B7151E}" srcOrd="7" destOrd="0" presId="urn:microsoft.com/office/officeart/2011/layout/CircleProcess"/>
    <dgm:cxn modelId="{7CB7D938-12D4-44FB-B243-474039EB5BAB}" type="presParOf" srcId="{7B1DE185-8B06-4956-AFF7-EA0F39B7151E}" destId="{20D87AF0-9DFA-471E-A8BE-C7452CEE105C}" srcOrd="0" destOrd="0" presId="urn:microsoft.com/office/officeart/2011/layout/CircleProcess"/>
    <dgm:cxn modelId="{C74B6C17-90F5-4225-977D-4777E76CD5A4}" type="presParOf" srcId="{CD242315-7C63-4FF1-85A3-7C753B54E66E}" destId="{ED193B21-661D-40EA-A932-A0B2B407359A}" srcOrd="8" destOrd="0" presId="urn:microsoft.com/office/officeart/2011/layout/CircleProcess"/>
    <dgm:cxn modelId="{38D2CFA1-86F2-4644-91AB-B891965BE5A7}" type="presParOf" srcId="{CD242315-7C63-4FF1-85A3-7C753B54E66E}" destId="{4D2424BA-A2F0-4B3A-A54A-82029C84EA18}" srcOrd="9" destOrd="0" presId="urn:microsoft.com/office/officeart/2011/layout/CircleProcess"/>
    <dgm:cxn modelId="{48105A4D-6C5C-4D3B-8B79-8528287443FA}" type="presParOf" srcId="{4D2424BA-A2F0-4B3A-A54A-82029C84EA18}" destId="{E5636609-E7DC-4203-A5E9-729BE8278AB7}" srcOrd="0" destOrd="0" presId="urn:microsoft.com/office/officeart/2011/layout/CircleProcess"/>
    <dgm:cxn modelId="{C11DC50B-BDFA-4B60-9469-75195E56D6C3}" type="presParOf" srcId="{CD242315-7C63-4FF1-85A3-7C753B54E66E}" destId="{7EFBC4E1-6692-4889-A30F-AE381E4EFBB5}" srcOrd="10" destOrd="0" presId="urn:microsoft.com/office/officeart/2011/layout/CircleProcess"/>
    <dgm:cxn modelId="{2EEEA924-6EB4-4181-BB90-DE66D61B7DD8}" type="presParOf" srcId="{7EFBC4E1-6692-4889-A30F-AE381E4EFBB5}" destId="{4ADDFEB1-39C7-4A81-9AED-3AA2C4888DC3}" srcOrd="0" destOrd="0" presId="urn:microsoft.com/office/officeart/2011/layout/CircleProcess"/>
    <dgm:cxn modelId="{A1A47444-2565-4BBA-A91D-C97E9F15C114}" type="presParOf" srcId="{CD242315-7C63-4FF1-85A3-7C753B54E66E}" destId="{B88CFA8E-AF24-4017-A00D-918A2E72DE2D}" srcOrd="11" destOrd="0" presId="urn:microsoft.com/office/officeart/2011/layout/CircleProcess"/>
    <dgm:cxn modelId="{A2BF343A-8EBE-48A2-80C9-EB21CD97217C}" type="presParOf" srcId="{CD242315-7C63-4FF1-85A3-7C753B54E66E}" destId="{271D1393-68B5-4B95-84F4-8D520F50BD09}" srcOrd="12" destOrd="0" presId="urn:microsoft.com/office/officeart/2011/layout/CircleProcess"/>
    <dgm:cxn modelId="{AF787CB6-97E4-4901-B7A3-CC9AAF044254}" type="presParOf" srcId="{271D1393-68B5-4B95-84F4-8D520F50BD09}" destId="{9D33B1C1-3F09-4F66-9DFB-60B14FC10804}" srcOrd="0" destOrd="0" presId="urn:microsoft.com/office/officeart/2011/layout/CircleProcess"/>
    <dgm:cxn modelId="{D925AF15-565F-4E9E-BC46-3020B6F6FF7D}" type="presParOf" srcId="{CD242315-7C63-4FF1-85A3-7C753B54E66E}" destId="{4DCD133D-7067-4D8C-9807-CCD7BB9E8411}" srcOrd="13" destOrd="0" presId="urn:microsoft.com/office/officeart/2011/layout/CircleProcess"/>
    <dgm:cxn modelId="{2D4F0BEE-42E2-4D91-9DDB-CECF81DDA302}" type="presParOf" srcId="{4DCD133D-7067-4D8C-9807-CCD7BB9E8411}" destId="{AC477738-627F-4482-8693-5D240F21C361}" srcOrd="0" destOrd="0" presId="urn:microsoft.com/office/officeart/2011/layout/CircleProcess"/>
    <dgm:cxn modelId="{23C813AC-61E8-4EF1-81C0-28DDFFF19764}" type="presParOf" srcId="{CD242315-7C63-4FF1-85A3-7C753B54E66E}" destId="{6E708D59-D6FC-4F38-A8E3-9C4D98F8FBC8}" srcOrd="14" destOrd="0" presId="urn:microsoft.com/office/officeart/2011/layout/CircleProcess"/>
    <dgm:cxn modelId="{2E8A7797-F7FC-49A0-A5F8-80F9A0BC0DDF}" type="presParOf" srcId="{CD242315-7C63-4FF1-85A3-7C753B54E66E}" destId="{C05BFD7E-5061-46C4-ABD9-60E9928014B6}" srcOrd="15" destOrd="0" presId="urn:microsoft.com/office/officeart/2011/layout/CircleProcess"/>
    <dgm:cxn modelId="{CF34AD68-53F1-493C-8291-DF21805DAF31}" type="presParOf" srcId="{C05BFD7E-5061-46C4-ABD9-60E9928014B6}" destId="{98D38248-4F30-458F-B803-56D94F417FEB}" srcOrd="0" destOrd="0" presId="urn:microsoft.com/office/officeart/2011/layout/CircleProcess"/>
    <dgm:cxn modelId="{5AD9B28C-987A-43C2-9094-DBA79EF882B3}" type="presParOf" srcId="{CD242315-7C63-4FF1-85A3-7C753B54E66E}" destId="{5846C8EF-8C12-4482-95A4-B895E0EB6CDF}" srcOrd="16" destOrd="0" presId="urn:microsoft.com/office/officeart/2011/layout/CircleProcess"/>
    <dgm:cxn modelId="{C72F6627-E621-4E1D-873D-F8C655F1A859}" type="presParOf" srcId="{5846C8EF-8C12-4482-95A4-B895E0EB6CDF}" destId="{877128AC-A371-44D8-BEC3-D6D43E5DEFD3}" srcOrd="0" destOrd="0" presId="urn:microsoft.com/office/officeart/2011/layout/CircleProcess"/>
    <dgm:cxn modelId="{F07D5173-52CE-489D-81E2-92CFAA6AE433}" type="presParOf" srcId="{CD242315-7C63-4FF1-85A3-7C753B54E66E}" destId="{A09CDA02-A0C5-42A1-A3C8-3C8767FAF2DE}" srcOrd="17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D022E0-9B14-4BF1-B0A1-5079BB320A10}" type="doc">
      <dgm:prSet loTypeId="urn:microsoft.com/office/officeart/2005/8/layout/vList2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2ABB1C55-73C5-4BC9-8FEF-CC96088C2685}">
      <dgm:prSet phldrT="[Text]"/>
      <dgm:spPr/>
      <dgm:t>
        <a:bodyPr/>
        <a:lstStyle/>
        <a:p>
          <a:pPr algn="r" rtl="1"/>
          <a:r>
            <a:rPr lang="ar-SA" dirty="0" smtClean="0"/>
            <a:t>طبيعة و خصائص المكتوب</a:t>
          </a:r>
        </a:p>
      </dgm:t>
    </dgm:pt>
    <dgm:pt modelId="{A74691CE-D4E5-4484-8F62-C95575F42D40}" type="parTrans" cxnId="{ECC82CD1-601D-4BE6-8699-66B3FF477E79}">
      <dgm:prSet/>
      <dgm:spPr/>
      <dgm:t>
        <a:bodyPr/>
        <a:lstStyle/>
        <a:p>
          <a:pPr algn="r" rtl="1"/>
          <a:endParaRPr lang="en-US"/>
        </a:p>
      </dgm:t>
    </dgm:pt>
    <dgm:pt modelId="{EE59F587-EEE1-44EB-A1EF-CFB02B00567A}" type="sibTrans" cxnId="{ECC82CD1-601D-4BE6-8699-66B3FF477E79}">
      <dgm:prSet/>
      <dgm:spPr/>
      <dgm:t>
        <a:bodyPr/>
        <a:lstStyle/>
        <a:p>
          <a:pPr algn="r" rtl="1"/>
          <a:endParaRPr lang="en-US"/>
        </a:p>
      </dgm:t>
    </dgm:pt>
    <dgm:pt modelId="{3B63F3D2-D120-487C-B510-D76D608CB257}">
      <dgm:prSet phldrT="[Text]"/>
      <dgm:spPr/>
      <dgm:t>
        <a:bodyPr/>
        <a:lstStyle/>
        <a:p>
          <a:pPr algn="r" rtl="1"/>
          <a:r>
            <a:rPr lang="ar-SA" dirty="0" smtClean="0"/>
            <a:t>أدبية</a:t>
          </a:r>
          <a:endParaRPr lang="en-US" dirty="0"/>
        </a:p>
      </dgm:t>
    </dgm:pt>
    <dgm:pt modelId="{284ADF6D-3FFD-4E5E-9331-0EC8BA3B45A5}" type="parTrans" cxnId="{4D4CFAA0-B0A6-4C7B-A788-894C14DE7AAA}">
      <dgm:prSet/>
      <dgm:spPr/>
      <dgm:t>
        <a:bodyPr/>
        <a:lstStyle/>
        <a:p>
          <a:pPr algn="r" rtl="1"/>
          <a:endParaRPr lang="en-US"/>
        </a:p>
      </dgm:t>
    </dgm:pt>
    <dgm:pt modelId="{3D4CA73D-404B-4D75-8F78-8B76D66DE097}" type="sibTrans" cxnId="{4D4CFAA0-B0A6-4C7B-A788-894C14DE7AAA}">
      <dgm:prSet/>
      <dgm:spPr/>
      <dgm:t>
        <a:bodyPr/>
        <a:lstStyle/>
        <a:p>
          <a:pPr algn="r" rtl="1"/>
          <a:endParaRPr lang="en-US"/>
        </a:p>
      </dgm:t>
    </dgm:pt>
    <dgm:pt modelId="{47A08173-AFF1-4614-AAA2-669E7C55CF0A}">
      <dgm:prSet phldrT="[Text]"/>
      <dgm:spPr/>
      <dgm:t>
        <a:bodyPr/>
        <a:lstStyle/>
        <a:p>
          <a:pPr algn="r" rtl="1"/>
          <a:r>
            <a:rPr lang="ar-SA" dirty="0" smtClean="0"/>
            <a:t>الرسمية</a:t>
          </a:r>
          <a:endParaRPr lang="en-US" dirty="0"/>
        </a:p>
      </dgm:t>
    </dgm:pt>
    <dgm:pt modelId="{38A70D9D-3321-4D53-8C15-B28DB62BBF7B}" type="parTrans" cxnId="{8AA688BD-A6B7-459D-871C-3D1C0F3F1D7D}">
      <dgm:prSet/>
      <dgm:spPr/>
      <dgm:t>
        <a:bodyPr/>
        <a:lstStyle/>
        <a:p>
          <a:pPr algn="r" rtl="1"/>
          <a:endParaRPr lang="en-US"/>
        </a:p>
      </dgm:t>
    </dgm:pt>
    <dgm:pt modelId="{5E726229-FFD4-4ACE-8B11-B8D9F8FDFFF1}" type="sibTrans" cxnId="{8AA688BD-A6B7-459D-871C-3D1C0F3F1D7D}">
      <dgm:prSet/>
      <dgm:spPr/>
      <dgm:t>
        <a:bodyPr/>
        <a:lstStyle/>
        <a:p>
          <a:pPr algn="r" rtl="1"/>
          <a:endParaRPr lang="en-US"/>
        </a:p>
      </dgm:t>
    </dgm:pt>
    <dgm:pt modelId="{E9B1280B-BD5A-4A49-B3AB-39EDCDCBC06E}">
      <dgm:prSet phldrT="[Text]"/>
      <dgm:spPr/>
      <dgm:t>
        <a:bodyPr/>
        <a:lstStyle/>
        <a:p>
          <a:pPr algn="r" rtl="1"/>
          <a:r>
            <a:rPr lang="ar-SA" dirty="0" smtClean="0"/>
            <a:t>رسمية</a:t>
          </a:r>
          <a:endParaRPr lang="en-US" dirty="0"/>
        </a:p>
      </dgm:t>
    </dgm:pt>
    <dgm:pt modelId="{B2E18987-D88B-4DD0-883E-85C18D8C2B19}" type="parTrans" cxnId="{9B9D55D3-EF8F-484E-9C46-812275183971}">
      <dgm:prSet/>
      <dgm:spPr/>
      <dgm:t>
        <a:bodyPr/>
        <a:lstStyle/>
        <a:p>
          <a:pPr algn="r" rtl="1"/>
          <a:endParaRPr lang="en-US"/>
        </a:p>
      </dgm:t>
    </dgm:pt>
    <dgm:pt modelId="{6E72F0EF-18A7-4790-B2F9-D9D83646BAAB}" type="sibTrans" cxnId="{9B9D55D3-EF8F-484E-9C46-812275183971}">
      <dgm:prSet/>
      <dgm:spPr/>
      <dgm:t>
        <a:bodyPr/>
        <a:lstStyle/>
        <a:p>
          <a:pPr algn="r" rtl="1"/>
          <a:endParaRPr lang="en-US"/>
        </a:p>
      </dgm:t>
    </dgm:pt>
    <dgm:pt modelId="{FB309170-CC34-4C7B-B651-9C0DEF461BA4}">
      <dgm:prSet phldrT="[Text]"/>
      <dgm:spPr/>
      <dgm:t>
        <a:bodyPr/>
        <a:lstStyle/>
        <a:p>
          <a:pPr algn="r" rtl="1"/>
          <a:r>
            <a:rPr lang="ar-SA" dirty="0" smtClean="0"/>
            <a:t> الأداة الكتابة</a:t>
          </a:r>
          <a:endParaRPr lang="en-US" dirty="0"/>
        </a:p>
      </dgm:t>
    </dgm:pt>
    <dgm:pt modelId="{A70940DB-172A-479C-BAB4-3FC4C92BCA05}" type="parTrans" cxnId="{061FFC9B-E775-42F1-BF6A-5557A45D262E}">
      <dgm:prSet/>
      <dgm:spPr/>
      <dgm:t>
        <a:bodyPr/>
        <a:lstStyle/>
        <a:p>
          <a:pPr algn="r" rtl="1"/>
          <a:endParaRPr lang="en-US"/>
        </a:p>
      </dgm:t>
    </dgm:pt>
    <dgm:pt modelId="{79A2DD1F-194A-4CFE-BF07-4F15E356AE68}" type="sibTrans" cxnId="{061FFC9B-E775-42F1-BF6A-5557A45D262E}">
      <dgm:prSet/>
      <dgm:spPr/>
      <dgm:t>
        <a:bodyPr/>
        <a:lstStyle/>
        <a:p>
          <a:pPr algn="r" rtl="1"/>
          <a:endParaRPr lang="en-US"/>
        </a:p>
      </dgm:t>
    </dgm:pt>
    <dgm:pt modelId="{6AEC3C80-48BC-4616-9A34-1CFD67405CFE}">
      <dgm:prSet phldrT="[Text]"/>
      <dgm:spPr/>
      <dgm:t>
        <a:bodyPr/>
        <a:lstStyle/>
        <a:p>
          <a:pPr algn="r" rtl="1"/>
          <a:r>
            <a:rPr lang="ar-SA" dirty="0" smtClean="0"/>
            <a:t>دينية</a:t>
          </a:r>
          <a:endParaRPr lang="en-US" dirty="0"/>
        </a:p>
      </dgm:t>
    </dgm:pt>
    <dgm:pt modelId="{1C9FB6FB-7812-4B1E-9143-8A3EA2AE3650}" type="parTrans" cxnId="{FF51937E-D955-4A0D-8478-B8BBC4E9FBCD}">
      <dgm:prSet/>
      <dgm:spPr/>
      <dgm:t>
        <a:bodyPr/>
        <a:lstStyle/>
        <a:p>
          <a:pPr algn="r" rtl="1"/>
          <a:endParaRPr lang="en-US"/>
        </a:p>
      </dgm:t>
    </dgm:pt>
    <dgm:pt modelId="{019590E4-33AA-4034-A75D-3E39C2BF3091}" type="sibTrans" cxnId="{FF51937E-D955-4A0D-8478-B8BBC4E9FBCD}">
      <dgm:prSet/>
      <dgm:spPr/>
      <dgm:t>
        <a:bodyPr/>
        <a:lstStyle/>
        <a:p>
          <a:pPr algn="r" rtl="1"/>
          <a:endParaRPr lang="en-US"/>
        </a:p>
      </dgm:t>
    </dgm:pt>
    <dgm:pt modelId="{8A2F2E02-0610-4773-A21D-709469417611}">
      <dgm:prSet phldrT="[Text]"/>
      <dgm:spPr/>
      <dgm:t>
        <a:bodyPr/>
        <a:lstStyle/>
        <a:p>
          <a:pPr algn="r" rtl="1"/>
          <a:r>
            <a:rPr lang="ar-SA" dirty="0" smtClean="0"/>
            <a:t>الموضوع</a:t>
          </a:r>
          <a:endParaRPr lang="en-US" dirty="0"/>
        </a:p>
      </dgm:t>
    </dgm:pt>
    <dgm:pt modelId="{EB8CAC9B-4A9A-4BF5-BF8A-00AD2FD58BFD}" type="parTrans" cxnId="{627A916E-7525-4C6D-819E-9F74B260C49F}">
      <dgm:prSet/>
      <dgm:spPr/>
      <dgm:t>
        <a:bodyPr/>
        <a:lstStyle/>
        <a:p>
          <a:pPr algn="r" rtl="1"/>
          <a:endParaRPr lang="en-US"/>
        </a:p>
      </dgm:t>
    </dgm:pt>
    <dgm:pt modelId="{7BCF0678-8D3A-41DD-A523-3658A72AD65F}" type="sibTrans" cxnId="{627A916E-7525-4C6D-819E-9F74B260C49F}">
      <dgm:prSet/>
      <dgm:spPr/>
      <dgm:t>
        <a:bodyPr/>
        <a:lstStyle/>
        <a:p>
          <a:pPr algn="r" rtl="1"/>
          <a:endParaRPr lang="en-US"/>
        </a:p>
      </dgm:t>
    </dgm:pt>
    <dgm:pt modelId="{6AF7EF4D-421C-4C63-91EF-1DCB9B641065}">
      <dgm:prSet phldrT="[Text]"/>
      <dgm:spPr/>
      <dgm:t>
        <a:bodyPr/>
        <a:lstStyle/>
        <a:p>
          <a:pPr algn="r" rtl="1"/>
          <a:r>
            <a:rPr lang="ar-SA" dirty="0" smtClean="0"/>
            <a:t>علمية</a:t>
          </a:r>
          <a:endParaRPr lang="en-US" dirty="0"/>
        </a:p>
      </dgm:t>
    </dgm:pt>
    <dgm:pt modelId="{DB8D6A79-C17E-4EC0-B6E8-0DCEC59E0D0A}" type="parTrans" cxnId="{21FEFD3E-7DBE-4698-9DAA-A46F974D7396}">
      <dgm:prSet/>
      <dgm:spPr/>
      <dgm:t>
        <a:bodyPr/>
        <a:lstStyle/>
        <a:p>
          <a:endParaRPr lang="en-US"/>
        </a:p>
      </dgm:t>
    </dgm:pt>
    <dgm:pt modelId="{CFAF0ED5-3B87-49F8-8BF9-4F0151F29673}" type="sibTrans" cxnId="{21FEFD3E-7DBE-4698-9DAA-A46F974D7396}">
      <dgm:prSet/>
      <dgm:spPr/>
      <dgm:t>
        <a:bodyPr/>
        <a:lstStyle/>
        <a:p>
          <a:endParaRPr lang="en-US"/>
        </a:p>
      </dgm:t>
    </dgm:pt>
    <dgm:pt modelId="{4242912C-AA41-4ABA-97FC-84AEEAF30106}">
      <dgm:prSet phldrT="[Text]"/>
      <dgm:spPr/>
      <dgm:t>
        <a:bodyPr/>
        <a:lstStyle/>
        <a:p>
          <a:pPr algn="r" rtl="1"/>
          <a:r>
            <a:rPr lang="ar-SA" dirty="0" smtClean="0"/>
            <a:t>صحية</a:t>
          </a:r>
          <a:endParaRPr lang="en-US" dirty="0"/>
        </a:p>
      </dgm:t>
    </dgm:pt>
    <dgm:pt modelId="{2C058285-EDBB-4047-8A0C-5156383FC332}" type="parTrans" cxnId="{513E46C4-C283-4F97-ADE4-08AA2A1825EC}">
      <dgm:prSet/>
      <dgm:spPr/>
      <dgm:t>
        <a:bodyPr/>
        <a:lstStyle/>
        <a:p>
          <a:endParaRPr lang="en-US"/>
        </a:p>
      </dgm:t>
    </dgm:pt>
    <dgm:pt modelId="{A08779C6-5309-46CA-848A-29B32F9608AF}" type="sibTrans" cxnId="{513E46C4-C283-4F97-ADE4-08AA2A1825EC}">
      <dgm:prSet/>
      <dgm:spPr/>
      <dgm:t>
        <a:bodyPr/>
        <a:lstStyle/>
        <a:p>
          <a:endParaRPr lang="en-US"/>
        </a:p>
      </dgm:t>
    </dgm:pt>
    <dgm:pt modelId="{ECD05423-1337-42AE-98D6-40FA4B2043BD}">
      <dgm:prSet phldrT="[Text]"/>
      <dgm:spPr/>
      <dgm:t>
        <a:bodyPr/>
        <a:lstStyle/>
        <a:p>
          <a:pPr algn="r" rtl="1"/>
          <a:r>
            <a:rPr lang="ar-SA" dirty="0" smtClean="0"/>
            <a:t>غير رسمية</a:t>
          </a:r>
          <a:endParaRPr lang="en-US" dirty="0"/>
        </a:p>
      </dgm:t>
    </dgm:pt>
    <dgm:pt modelId="{D80645FC-3891-410A-AC06-AD2AE6E8D0AD}" type="parTrans" cxnId="{E21495D4-13AC-4900-B453-AB87CD35E756}">
      <dgm:prSet/>
      <dgm:spPr/>
      <dgm:t>
        <a:bodyPr/>
        <a:lstStyle/>
        <a:p>
          <a:endParaRPr lang="en-US"/>
        </a:p>
      </dgm:t>
    </dgm:pt>
    <dgm:pt modelId="{74E2A1DD-540A-4118-BD83-9D2AC0529228}" type="sibTrans" cxnId="{E21495D4-13AC-4900-B453-AB87CD35E756}">
      <dgm:prSet/>
      <dgm:spPr/>
      <dgm:t>
        <a:bodyPr/>
        <a:lstStyle/>
        <a:p>
          <a:endParaRPr lang="en-US"/>
        </a:p>
      </dgm:t>
    </dgm:pt>
    <dgm:pt modelId="{82FEFED5-4ADA-435B-AC84-DA3DF7B17371}">
      <dgm:prSet phldrT="[Text]"/>
      <dgm:spPr/>
      <dgm:t>
        <a:bodyPr/>
        <a:lstStyle/>
        <a:p>
          <a:pPr algn="r" rtl="1"/>
          <a:r>
            <a:rPr lang="ar-SA" dirty="0" smtClean="0"/>
            <a:t>اجتماعية</a:t>
          </a:r>
          <a:endParaRPr lang="en-US" dirty="0"/>
        </a:p>
      </dgm:t>
    </dgm:pt>
    <dgm:pt modelId="{7CBE9BCF-CFED-4B1B-806B-12198444DCD6}" type="parTrans" cxnId="{A3ADF4E7-D59A-4C98-98EC-34508C6F38AE}">
      <dgm:prSet/>
      <dgm:spPr/>
      <dgm:t>
        <a:bodyPr/>
        <a:lstStyle/>
        <a:p>
          <a:endParaRPr lang="en-US"/>
        </a:p>
      </dgm:t>
    </dgm:pt>
    <dgm:pt modelId="{84211F5B-5E49-4A85-85F7-02A344FD5B56}" type="sibTrans" cxnId="{A3ADF4E7-D59A-4C98-98EC-34508C6F38AE}">
      <dgm:prSet/>
      <dgm:spPr/>
      <dgm:t>
        <a:bodyPr/>
        <a:lstStyle/>
        <a:p>
          <a:endParaRPr lang="en-US"/>
        </a:p>
      </dgm:t>
    </dgm:pt>
    <dgm:pt modelId="{2440B6C4-DBC6-4BFB-A448-2E9C0CF8173A}">
      <dgm:prSet phldrT="[Text]"/>
      <dgm:spPr/>
      <dgm:t>
        <a:bodyPr/>
        <a:lstStyle/>
        <a:p>
          <a:pPr algn="r" rtl="1"/>
          <a:r>
            <a:rPr lang="ar-SA" dirty="0" smtClean="0"/>
            <a:t>قانونية</a:t>
          </a:r>
          <a:endParaRPr lang="en-US" dirty="0"/>
        </a:p>
      </dgm:t>
    </dgm:pt>
    <dgm:pt modelId="{4DA35BCB-0485-4294-9330-C5D68356660C}" type="parTrans" cxnId="{1CD4663F-6D76-4CC3-8E15-3DFF6833BCE1}">
      <dgm:prSet/>
      <dgm:spPr/>
      <dgm:t>
        <a:bodyPr/>
        <a:lstStyle/>
        <a:p>
          <a:endParaRPr lang="en-US"/>
        </a:p>
      </dgm:t>
    </dgm:pt>
    <dgm:pt modelId="{4CA31D2C-477D-440D-8A6B-856610DC9F0D}" type="sibTrans" cxnId="{1CD4663F-6D76-4CC3-8E15-3DFF6833BCE1}">
      <dgm:prSet/>
      <dgm:spPr/>
      <dgm:t>
        <a:bodyPr/>
        <a:lstStyle/>
        <a:p>
          <a:endParaRPr lang="en-US"/>
        </a:p>
      </dgm:t>
    </dgm:pt>
    <dgm:pt modelId="{645C4613-FA7F-4D56-9DC9-56AD5E34557E}">
      <dgm:prSet phldrT="[Text]"/>
      <dgm:spPr/>
      <dgm:t>
        <a:bodyPr/>
        <a:lstStyle/>
        <a:p>
          <a:pPr algn="r" rtl="1"/>
          <a:r>
            <a:rPr lang="ar-SA" dirty="0" smtClean="0"/>
            <a:t>القلم</a:t>
          </a:r>
          <a:endParaRPr lang="en-US" dirty="0"/>
        </a:p>
      </dgm:t>
    </dgm:pt>
    <dgm:pt modelId="{3AD91AA2-AEBA-48B9-B489-6B5CAD43E2ED}" type="parTrans" cxnId="{0C18457D-19EE-4445-98DC-A091B76A2AEF}">
      <dgm:prSet/>
      <dgm:spPr/>
      <dgm:t>
        <a:bodyPr/>
        <a:lstStyle/>
        <a:p>
          <a:endParaRPr lang="en-US"/>
        </a:p>
      </dgm:t>
    </dgm:pt>
    <dgm:pt modelId="{3E565E7B-61C5-4877-A541-9A64C20EE294}" type="sibTrans" cxnId="{0C18457D-19EE-4445-98DC-A091B76A2AEF}">
      <dgm:prSet/>
      <dgm:spPr/>
      <dgm:t>
        <a:bodyPr/>
        <a:lstStyle/>
        <a:p>
          <a:endParaRPr lang="en-US"/>
        </a:p>
      </dgm:t>
    </dgm:pt>
    <dgm:pt modelId="{DAF7F8B1-51E6-4FF1-A7EB-EC5BA4555061}">
      <dgm:prSet phldrT="[Text]"/>
      <dgm:spPr/>
      <dgm:t>
        <a:bodyPr/>
        <a:lstStyle/>
        <a:p>
          <a:pPr algn="r" rtl="1"/>
          <a:r>
            <a:rPr lang="ar-SA" dirty="0" smtClean="0"/>
            <a:t>الحاسب</a:t>
          </a:r>
          <a:endParaRPr lang="en-US" dirty="0"/>
        </a:p>
      </dgm:t>
    </dgm:pt>
    <dgm:pt modelId="{77CA8F66-3A71-43BA-89EB-17AADCEF7C35}" type="parTrans" cxnId="{15B28ACD-68A7-4E8B-8187-0F93290C2CA6}">
      <dgm:prSet/>
      <dgm:spPr/>
      <dgm:t>
        <a:bodyPr/>
        <a:lstStyle/>
        <a:p>
          <a:endParaRPr lang="en-US"/>
        </a:p>
      </dgm:t>
    </dgm:pt>
    <dgm:pt modelId="{4C4C3EE7-2344-44B4-BBDD-02D484BFFD04}" type="sibTrans" cxnId="{15B28ACD-68A7-4E8B-8187-0F93290C2CA6}">
      <dgm:prSet/>
      <dgm:spPr/>
      <dgm:t>
        <a:bodyPr/>
        <a:lstStyle/>
        <a:p>
          <a:endParaRPr lang="en-US"/>
        </a:p>
      </dgm:t>
    </dgm:pt>
    <dgm:pt modelId="{15CB868E-3C24-4749-8E89-381D04D8E8B7}" type="pres">
      <dgm:prSet presAssocID="{98D022E0-9B14-4BF1-B0A1-5079BB320A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BE3A47-0E4F-4DD3-B838-BA6F7BB81772}" type="pres">
      <dgm:prSet presAssocID="{2ABB1C55-73C5-4BC9-8FEF-CC96088C2685}" presName="parentText" presStyleLbl="node1" presStyleIdx="0" presStyleCnt="4" custLinFactNeighborX="-10417" custLinFactNeighborY="-163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0A0947-F47E-41E2-82B3-499B35480DE2}" type="pres">
      <dgm:prSet presAssocID="{2ABB1C55-73C5-4BC9-8FEF-CC96088C268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5F93B4-55A0-42C3-8FE4-E4C5CC9725F8}" type="pres">
      <dgm:prSet presAssocID="{47A08173-AFF1-4614-AAA2-669E7C55CF0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476B6B-4A47-4C26-A9AE-FB08FFAA498C}" type="pres">
      <dgm:prSet presAssocID="{47A08173-AFF1-4614-AAA2-669E7C55CF0A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FBEC3-48B3-4E4A-82DE-91E8B9055CE3}" type="pres">
      <dgm:prSet presAssocID="{8A2F2E02-0610-4773-A21D-70946941761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F50232-A4EB-4E2B-9825-1B2765AEBB20}" type="pres">
      <dgm:prSet presAssocID="{8A2F2E02-0610-4773-A21D-709469417611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3CFE71-9223-49FB-BC88-58DAE999CF95}" type="pres">
      <dgm:prSet presAssocID="{FB309170-CC34-4C7B-B651-9C0DEF461BA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B49CB-3BB8-4763-871C-8A69A4819AB7}" type="pres">
      <dgm:prSet presAssocID="{FB309170-CC34-4C7B-B651-9C0DEF461BA4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9D55D3-EF8F-484E-9C46-812275183971}" srcId="{47A08173-AFF1-4614-AAA2-669E7C55CF0A}" destId="{E9B1280B-BD5A-4A49-B3AB-39EDCDCBC06E}" srcOrd="0" destOrd="0" parTransId="{B2E18987-D88B-4DD0-883E-85C18D8C2B19}" sibTransId="{6E72F0EF-18A7-4790-B2F9-D9D83646BAAB}"/>
    <dgm:cxn modelId="{7A25CEF5-A71D-46DC-93DA-A5E0BB6215C7}" type="presOf" srcId="{E9B1280B-BD5A-4A49-B3AB-39EDCDCBC06E}" destId="{CE476B6B-4A47-4C26-A9AE-FB08FFAA498C}" srcOrd="0" destOrd="0" presId="urn:microsoft.com/office/officeart/2005/8/layout/vList2"/>
    <dgm:cxn modelId="{1CD4663F-6D76-4CC3-8E15-3DFF6833BCE1}" srcId="{8A2F2E02-0610-4773-A21D-709469417611}" destId="{2440B6C4-DBC6-4BFB-A448-2E9C0CF8173A}" srcOrd="2" destOrd="0" parTransId="{4DA35BCB-0485-4294-9330-C5D68356660C}" sibTransId="{4CA31D2C-477D-440D-8A6B-856610DC9F0D}"/>
    <dgm:cxn modelId="{061FFC9B-E775-42F1-BF6A-5557A45D262E}" srcId="{98D022E0-9B14-4BF1-B0A1-5079BB320A10}" destId="{FB309170-CC34-4C7B-B651-9C0DEF461BA4}" srcOrd="3" destOrd="0" parTransId="{A70940DB-172A-479C-BAB4-3FC4C92BCA05}" sibTransId="{79A2DD1F-194A-4CFE-BF07-4F15E356AE68}"/>
    <dgm:cxn modelId="{8AA688BD-A6B7-459D-871C-3D1C0F3F1D7D}" srcId="{98D022E0-9B14-4BF1-B0A1-5079BB320A10}" destId="{47A08173-AFF1-4614-AAA2-669E7C55CF0A}" srcOrd="1" destOrd="0" parTransId="{38A70D9D-3321-4D53-8C15-B28DB62BBF7B}" sibTransId="{5E726229-FFD4-4ACE-8B11-B8D9F8FDFFF1}"/>
    <dgm:cxn modelId="{2DEF425D-2E7A-426E-B714-63210974399C}" type="presOf" srcId="{3B63F3D2-D120-487C-B510-D76D608CB257}" destId="{860A0947-F47E-41E2-82B3-499B35480DE2}" srcOrd="0" destOrd="0" presId="urn:microsoft.com/office/officeart/2005/8/layout/vList2"/>
    <dgm:cxn modelId="{649321B4-0016-47E6-9477-DBDC63BEC23B}" type="presOf" srcId="{2ABB1C55-73C5-4BC9-8FEF-CC96088C2685}" destId="{C5BE3A47-0E4F-4DD3-B838-BA6F7BB81772}" srcOrd="0" destOrd="0" presId="urn:microsoft.com/office/officeart/2005/8/layout/vList2"/>
    <dgm:cxn modelId="{A3ADF4E7-D59A-4C98-98EC-34508C6F38AE}" srcId="{8A2F2E02-0610-4773-A21D-709469417611}" destId="{82FEFED5-4ADA-435B-AC84-DA3DF7B17371}" srcOrd="1" destOrd="0" parTransId="{7CBE9BCF-CFED-4B1B-806B-12198444DCD6}" sibTransId="{84211F5B-5E49-4A85-85F7-02A344FD5B56}"/>
    <dgm:cxn modelId="{513E46C4-C283-4F97-ADE4-08AA2A1825EC}" srcId="{2ABB1C55-73C5-4BC9-8FEF-CC96088C2685}" destId="{4242912C-AA41-4ABA-97FC-84AEEAF30106}" srcOrd="2" destOrd="0" parTransId="{2C058285-EDBB-4047-8A0C-5156383FC332}" sibTransId="{A08779C6-5309-46CA-848A-29B32F9608AF}"/>
    <dgm:cxn modelId="{ECC82CD1-601D-4BE6-8699-66B3FF477E79}" srcId="{98D022E0-9B14-4BF1-B0A1-5079BB320A10}" destId="{2ABB1C55-73C5-4BC9-8FEF-CC96088C2685}" srcOrd="0" destOrd="0" parTransId="{A74691CE-D4E5-4484-8F62-C95575F42D40}" sibTransId="{EE59F587-EEE1-44EB-A1EF-CFB02B00567A}"/>
    <dgm:cxn modelId="{9E1EFAAA-9CFA-4BB2-8E53-E17A02F3E7C0}" type="presOf" srcId="{6AEC3C80-48BC-4616-9A34-1CFD67405CFE}" destId="{49F50232-A4EB-4E2B-9825-1B2765AEBB20}" srcOrd="0" destOrd="0" presId="urn:microsoft.com/office/officeart/2005/8/layout/vList2"/>
    <dgm:cxn modelId="{627A916E-7525-4C6D-819E-9F74B260C49F}" srcId="{98D022E0-9B14-4BF1-B0A1-5079BB320A10}" destId="{8A2F2E02-0610-4773-A21D-709469417611}" srcOrd="2" destOrd="0" parTransId="{EB8CAC9B-4A9A-4BF5-BF8A-00AD2FD58BFD}" sibTransId="{7BCF0678-8D3A-41DD-A523-3658A72AD65F}"/>
    <dgm:cxn modelId="{1DA02E6A-FFC1-4E94-86CE-8026907B446B}" type="presOf" srcId="{6AF7EF4D-421C-4C63-91EF-1DCB9B641065}" destId="{860A0947-F47E-41E2-82B3-499B35480DE2}" srcOrd="0" destOrd="1" presId="urn:microsoft.com/office/officeart/2005/8/layout/vList2"/>
    <dgm:cxn modelId="{D1C7BA6D-654E-406D-8865-0BFA110220C3}" type="presOf" srcId="{98D022E0-9B14-4BF1-B0A1-5079BB320A10}" destId="{15CB868E-3C24-4749-8E89-381D04D8E8B7}" srcOrd="0" destOrd="0" presId="urn:microsoft.com/office/officeart/2005/8/layout/vList2"/>
    <dgm:cxn modelId="{15B28ACD-68A7-4E8B-8187-0F93290C2CA6}" srcId="{FB309170-CC34-4C7B-B651-9C0DEF461BA4}" destId="{DAF7F8B1-51E6-4FF1-A7EB-EC5BA4555061}" srcOrd="1" destOrd="0" parTransId="{77CA8F66-3A71-43BA-89EB-17AADCEF7C35}" sibTransId="{4C4C3EE7-2344-44B4-BBDD-02D484BFFD04}"/>
    <dgm:cxn modelId="{21FEFD3E-7DBE-4698-9DAA-A46F974D7396}" srcId="{2ABB1C55-73C5-4BC9-8FEF-CC96088C2685}" destId="{6AF7EF4D-421C-4C63-91EF-1DCB9B641065}" srcOrd="1" destOrd="0" parTransId="{DB8D6A79-C17E-4EC0-B6E8-0DCEC59E0D0A}" sibTransId="{CFAF0ED5-3B87-49F8-8BF9-4F0151F29673}"/>
    <dgm:cxn modelId="{9DF0A94C-B878-4009-8BA1-F53F996B677D}" type="presOf" srcId="{82FEFED5-4ADA-435B-AC84-DA3DF7B17371}" destId="{49F50232-A4EB-4E2B-9825-1B2765AEBB20}" srcOrd="0" destOrd="1" presId="urn:microsoft.com/office/officeart/2005/8/layout/vList2"/>
    <dgm:cxn modelId="{8170C4C6-2611-4E0D-BB10-667DC8BF8E67}" type="presOf" srcId="{645C4613-FA7F-4D56-9DC9-56AD5E34557E}" destId="{68AB49CB-3BB8-4763-871C-8A69A4819AB7}" srcOrd="0" destOrd="0" presId="urn:microsoft.com/office/officeart/2005/8/layout/vList2"/>
    <dgm:cxn modelId="{3BFC61B3-C00B-4ECE-B1F4-6F087527B1C6}" type="presOf" srcId="{8A2F2E02-0610-4773-A21D-709469417611}" destId="{971FBEC3-48B3-4E4A-82DE-91E8B9055CE3}" srcOrd="0" destOrd="0" presId="urn:microsoft.com/office/officeart/2005/8/layout/vList2"/>
    <dgm:cxn modelId="{0C18457D-19EE-4445-98DC-A091B76A2AEF}" srcId="{FB309170-CC34-4C7B-B651-9C0DEF461BA4}" destId="{645C4613-FA7F-4D56-9DC9-56AD5E34557E}" srcOrd="0" destOrd="0" parTransId="{3AD91AA2-AEBA-48B9-B489-6B5CAD43E2ED}" sibTransId="{3E565E7B-61C5-4877-A541-9A64C20EE294}"/>
    <dgm:cxn modelId="{6C530F9D-E7EF-490E-95CA-248B2AFD542E}" type="presOf" srcId="{2440B6C4-DBC6-4BFB-A448-2E9C0CF8173A}" destId="{49F50232-A4EB-4E2B-9825-1B2765AEBB20}" srcOrd="0" destOrd="2" presId="urn:microsoft.com/office/officeart/2005/8/layout/vList2"/>
    <dgm:cxn modelId="{5F6ADE8F-3B31-441D-9358-2ED5E892FEB3}" type="presOf" srcId="{4242912C-AA41-4ABA-97FC-84AEEAF30106}" destId="{860A0947-F47E-41E2-82B3-499B35480DE2}" srcOrd="0" destOrd="2" presId="urn:microsoft.com/office/officeart/2005/8/layout/vList2"/>
    <dgm:cxn modelId="{7C9AF7CF-3C5C-459D-9CB5-8A15B23E3A54}" type="presOf" srcId="{47A08173-AFF1-4614-AAA2-669E7C55CF0A}" destId="{835F93B4-55A0-42C3-8FE4-E4C5CC9725F8}" srcOrd="0" destOrd="0" presId="urn:microsoft.com/office/officeart/2005/8/layout/vList2"/>
    <dgm:cxn modelId="{67445D9A-4B75-41F6-8CA9-DBCE0D43E2F0}" type="presOf" srcId="{FB309170-CC34-4C7B-B651-9C0DEF461BA4}" destId="{F93CFE71-9223-49FB-BC88-58DAE999CF95}" srcOrd="0" destOrd="0" presId="urn:microsoft.com/office/officeart/2005/8/layout/vList2"/>
    <dgm:cxn modelId="{4D4CFAA0-B0A6-4C7B-A788-894C14DE7AAA}" srcId="{2ABB1C55-73C5-4BC9-8FEF-CC96088C2685}" destId="{3B63F3D2-D120-487C-B510-D76D608CB257}" srcOrd="0" destOrd="0" parTransId="{284ADF6D-3FFD-4E5E-9331-0EC8BA3B45A5}" sibTransId="{3D4CA73D-404B-4D75-8F78-8B76D66DE097}"/>
    <dgm:cxn modelId="{605AA00A-DAAA-49CF-9298-E5AEDDD86268}" type="presOf" srcId="{ECD05423-1337-42AE-98D6-40FA4B2043BD}" destId="{CE476B6B-4A47-4C26-A9AE-FB08FFAA498C}" srcOrd="0" destOrd="1" presId="urn:microsoft.com/office/officeart/2005/8/layout/vList2"/>
    <dgm:cxn modelId="{E21495D4-13AC-4900-B453-AB87CD35E756}" srcId="{47A08173-AFF1-4614-AAA2-669E7C55CF0A}" destId="{ECD05423-1337-42AE-98D6-40FA4B2043BD}" srcOrd="1" destOrd="0" parTransId="{D80645FC-3891-410A-AC06-AD2AE6E8D0AD}" sibTransId="{74E2A1DD-540A-4118-BD83-9D2AC0529228}"/>
    <dgm:cxn modelId="{FF51937E-D955-4A0D-8478-B8BBC4E9FBCD}" srcId="{8A2F2E02-0610-4773-A21D-709469417611}" destId="{6AEC3C80-48BC-4616-9A34-1CFD67405CFE}" srcOrd="0" destOrd="0" parTransId="{1C9FB6FB-7812-4B1E-9143-8A3EA2AE3650}" sibTransId="{019590E4-33AA-4034-A75D-3E39C2BF3091}"/>
    <dgm:cxn modelId="{5EBCC50A-B5D9-4D84-8825-E12C55540C69}" type="presOf" srcId="{DAF7F8B1-51E6-4FF1-A7EB-EC5BA4555061}" destId="{68AB49CB-3BB8-4763-871C-8A69A4819AB7}" srcOrd="0" destOrd="1" presId="urn:microsoft.com/office/officeart/2005/8/layout/vList2"/>
    <dgm:cxn modelId="{3B50C9D4-29CF-4223-8423-202A1046C92E}" type="presParOf" srcId="{15CB868E-3C24-4749-8E89-381D04D8E8B7}" destId="{C5BE3A47-0E4F-4DD3-B838-BA6F7BB81772}" srcOrd="0" destOrd="0" presId="urn:microsoft.com/office/officeart/2005/8/layout/vList2"/>
    <dgm:cxn modelId="{AFF3E53C-D2A3-4299-BFED-CE0210ACBCB5}" type="presParOf" srcId="{15CB868E-3C24-4749-8E89-381D04D8E8B7}" destId="{860A0947-F47E-41E2-82B3-499B35480DE2}" srcOrd="1" destOrd="0" presId="urn:microsoft.com/office/officeart/2005/8/layout/vList2"/>
    <dgm:cxn modelId="{0F45A1EE-BC9B-4619-8BF9-AA0E1EE5FBCD}" type="presParOf" srcId="{15CB868E-3C24-4749-8E89-381D04D8E8B7}" destId="{835F93B4-55A0-42C3-8FE4-E4C5CC9725F8}" srcOrd="2" destOrd="0" presId="urn:microsoft.com/office/officeart/2005/8/layout/vList2"/>
    <dgm:cxn modelId="{868C6D3C-3EBE-4BD6-B292-1CE81A8503EB}" type="presParOf" srcId="{15CB868E-3C24-4749-8E89-381D04D8E8B7}" destId="{CE476B6B-4A47-4C26-A9AE-FB08FFAA498C}" srcOrd="3" destOrd="0" presId="urn:microsoft.com/office/officeart/2005/8/layout/vList2"/>
    <dgm:cxn modelId="{1A8129BE-78B7-45C8-9585-49F80B837315}" type="presParOf" srcId="{15CB868E-3C24-4749-8E89-381D04D8E8B7}" destId="{971FBEC3-48B3-4E4A-82DE-91E8B9055CE3}" srcOrd="4" destOrd="0" presId="urn:microsoft.com/office/officeart/2005/8/layout/vList2"/>
    <dgm:cxn modelId="{B3527D2F-88EA-4FC0-918B-33DA6727D546}" type="presParOf" srcId="{15CB868E-3C24-4749-8E89-381D04D8E8B7}" destId="{49F50232-A4EB-4E2B-9825-1B2765AEBB20}" srcOrd="5" destOrd="0" presId="urn:microsoft.com/office/officeart/2005/8/layout/vList2"/>
    <dgm:cxn modelId="{D91F873E-8B53-428F-80C4-29FC275873FE}" type="presParOf" srcId="{15CB868E-3C24-4749-8E89-381D04D8E8B7}" destId="{F93CFE71-9223-49FB-BC88-58DAE999CF95}" srcOrd="6" destOrd="0" presId="urn:microsoft.com/office/officeart/2005/8/layout/vList2"/>
    <dgm:cxn modelId="{96E32C57-67F7-4BA8-BE22-54F73EA58E4C}" type="presParOf" srcId="{15CB868E-3C24-4749-8E89-381D04D8E8B7}" destId="{68AB49CB-3BB8-4763-871C-8A69A4819AB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B0B8B8-BDF5-4C24-90BE-2235978E092A}">
      <dsp:nvSpPr>
        <dsp:cNvPr id="0" name=""/>
        <dsp:cNvSpPr/>
      </dsp:nvSpPr>
      <dsp:spPr>
        <a:xfrm rot="16200000">
          <a:off x="1622175" y="-1498571"/>
          <a:ext cx="974080" cy="421843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/>
            <a:t>سكتة لطيفة بين الجمل</a:t>
          </a:r>
          <a:endParaRPr lang="en-US" sz="2400" kern="1200" dirty="0"/>
        </a:p>
      </dsp:txBody>
      <dsp:txXfrm rot="5400000">
        <a:off x="47551" y="171155"/>
        <a:ext cx="4170881" cy="878978"/>
      </dsp:txXfrm>
    </dsp:sp>
    <dsp:sp modelId="{E0936951-B1A6-4AC7-B46F-20E43929A11D}">
      <dsp:nvSpPr>
        <dsp:cNvPr id="0" name=""/>
        <dsp:cNvSpPr/>
      </dsp:nvSpPr>
      <dsp:spPr>
        <a:xfrm>
          <a:off x="4218432" y="1844"/>
          <a:ext cx="2372868" cy="12176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</a:t>
          </a:r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سكته عادية</a:t>
          </a:r>
          <a:endParaRPr lang="en-US" sz="2800" kern="1200" dirty="0"/>
        </a:p>
      </dsp:txBody>
      <dsp:txXfrm>
        <a:off x="4277870" y="61282"/>
        <a:ext cx="2253992" cy="1098724"/>
      </dsp:txXfrm>
    </dsp:sp>
    <dsp:sp modelId="{FEA70BE4-8764-4B72-91EA-6DC2D08001BE}">
      <dsp:nvSpPr>
        <dsp:cNvPr id="0" name=""/>
        <dsp:cNvSpPr/>
      </dsp:nvSpPr>
      <dsp:spPr>
        <a:xfrm rot="16200000">
          <a:off x="1622175" y="-220091"/>
          <a:ext cx="974080" cy="4218432"/>
        </a:xfrm>
        <a:prstGeom prst="round2SameRect">
          <a:avLst/>
        </a:prstGeom>
        <a:solidFill>
          <a:schemeClr val="accent2">
            <a:tint val="40000"/>
            <a:alpha val="90000"/>
            <a:hueOff val="464328"/>
            <a:satOff val="-20928"/>
            <a:lumOff val="-1477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464328"/>
              <a:satOff val="-20928"/>
              <a:lumOff val="-1477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/>
            <a:t>أطول من السكتة العادية و هي للانتقال من الفكرة للفكرة</a:t>
          </a:r>
          <a:endParaRPr lang="en-US" sz="2400" kern="1200" dirty="0"/>
        </a:p>
      </dsp:txBody>
      <dsp:txXfrm rot="5400000">
        <a:off x="47551" y="1449635"/>
        <a:ext cx="4170881" cy="878978"/>
      </dsp:txXfrm>
    </dsp:sp>
    <dsp:sp modelId="{10C7AC5D-4554-47C3-9EB5-6E3B81D6CB84}">
      <dsp:nvSpPr>
        <dsp:cNvPr id="0" name=""/>
        <dsp:cNvSpPr/>
      </dsp:nvSpPr>
      <dsp:spPr>
        <a:xfrm>
          <a:off x="4218432" y="1280324"/>
          <a:ext cx="2372868" cy="1217600"/>
        </a:xfrm>
        <a:prstGeom prst="roundRect">
          <a:avLst/>
        </a:prstGeom>
        <a:gradFill rotWithShape="0">
          <a:gsLst>
            <a:gs pos="0">
              <a:schemeClr val="accent2">
                <a:hueOff val="226582"/>
                <a:satOff val="-23996"/>
                <a:lumOff val="-588"/>
                <a:alphaOff val="0"/>
                <a:tint val="96000"/>
                <a:lumMod val="104000"/>
              </a:schemeClr>
            </a:gs>
            <a:gs pos="100000">
              <a:schemeClr val="accent2">
                <a:hueOff val="226582"/>
                <a:satOff val="-23996"/>
                <a:lumOff val="-588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B</a:t>
          </a:r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سكته انتقالية</a:t>
          </a:r>
          <a:endParaRPr lang="en-US" sz="2800" kern="1200" dirty="0"/>
        </a:p>
      </dsp:txBody>
      <dsp:txXfrm>
        <a:off x="4277870" y="1339762"/>
        <a:ext cx="2253992" cy="1098724"/>
      </dsp:txXfrm>
    </dsp:sp>
    <dsp:sp modelId="{02AFB534-A294-4723-8080-4A6AC02DC866}">
      <dsp:nvSpPr>
        <dsp:cNvPr id="0" name=""/>
        <dsp:cNvSpPr/>
      </dsp:nvSpPr>
      <dsp:spPr>
        <a:xfrm rot="16200000">
          <a:off x="1622175" y="1058389"/>
          <a:ext cx="974080" cy="4218432"/>
        </a:xfrm>
        <a:prstGeom prst="round2SameRect">
          <a:avLst/>
        </a:prstGeom>
        <a:solidFill>
          <a:schemeClr val="accent2">
            <a:tint val="40000"/>
            <a:alpha val="90000"/>
            <a:hueOff val="928656"/>
            <a:satOff val="-41856"/>
            <a:lumOff val="-2954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928656"/>
              <a:satOff val="-41856"/>
              <a:lumOff val="-295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/>
            <a:t>يتوقف في موضع غير متوقع </a:t>
          </a:r>
          <a:r>
            <a:rPr lang="ar-SA" sz="2400" kern="1200" dirty="0" err="1" smtClean="0"/>
            <a:t>لاثارة</a:t>
          </a:r>
          <a:r>
            <a:rPr lang="ar-SA" sz="2400" kern="1200" dirty="0" smtClean="0"/>
            <a:t> الانتباه</a:t>
          </a:r>
          <a:endParaRPr lang="en-US" sz="2400" kern="1200" dirty="0"/>
        </a:p>
      </dsp:txBody>
      <dsp:txXfrm rot="5400000">
        <a:off x="47551" y="2728116"/>
        <a:ext cx="4170881" cy="878978"/>
      </dsp:txXfrm>
    </dsp:sp>
    <dsp:sp modelId="{92495F4D-C8A1-4A85-945E-48F7B13917E3}">
      <dsp:nvSpPr>
        <dsp:cNvPr id="0" name=""/>
        <dsp:cNvSpPr/>
      </dsp:nvSpPr>
      <dsp:spPr>
        <a:xfrm>
          <a:off x="4218432" y="2558805"/>
          <a:ext cx="2372868" cy="1217600"/>
        </a:xfrm>
        <a:prstGeom prst="roundRect">
          <a:avLst/>
        </a:prstGeom>
        <a:gradFill rotWithShape="0">
          <a:gsLst>
            <a:gs pos="0">
              <a:schemeClr val="accent2">
                <a:hueOff val="453165"/>
                <a:satOff val="-47993"/>
                <a:lumOff val="-1176"/>
                <a:alphaOff val="0"/>
                <a:tint val="96000"/>
                <a:lumMod val="104000"/>
              </a:schemeClr>
            </a:gs>
            <a:gs pos="100000">
              <a:schemeClr val="accent2">
                <a:hueOff val="453165"/>
                <a:satOff val="-47993"/>
                <a:lumOff val="-1176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</a:t>
          </a:r>
          <a:endParaRPr lang="ar-SA" sz="2800" kern="1200" dirty="0" smtClean="0"/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سكتة تشويق</a:t>
          </a:r>
          <a:endParaRPr lang="en-US" sz="2800" kern="1200" dirty="0"/>
        </a:p>
      </dsp:txBody>
      <dsp:txXfrm>
        <a:off x="4277870" y="2618243"/>
        <a:ext cx="2253992" cy="1098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BF319-E422-48B2-AA4A-2714EA8E293C}">
      <dsp:nvSpPr>
        <dsp:cNvPr id="0" name=""/>
        <dsp:cNvSpPr/>
      </dsp:nvSpPr>
      <dsp:spPr>
        <a:xfrm rot="5400000">
          <a:off x="2883696" y="496701"/>
          <a:ext cx="2565399" cy="1571997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416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الجزء 01</a:t>
          </a:r>
          <a:endParaRPr lang="en-US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200" kern="1200" dirty="0" smtClean="0"/>
            <a:t>المقدمة</a:t>
          </a:r>
          <a:endParaRPr lang="en-US" sz="2200" kern="1200" dirty="0"/>
        </a:p>
      </dsp:txBody>
      <dsp:txXfrm rot="-5400000">
        <a:off x="3380397" y="513080"/>
        <a:ext cx="1571997" cy="1539239"/>
      </dsp:txXfrm>
    </dsp:sp>
    <dsp:sp modelId="{E8D7B867-DF8F-42F3-AC8E-271B6F6CBAE7}">
      <dsp:nvSpPr>
        <dsp:cNvPr id="0" name=""/>
        <dsp:cNvSpPr/>
      </dsp:nvSpPr>
      <dsp:spPr>
        <a:xfrm rot="5400000">
          <a:off x="1193800" y="496701"/>
          <a:ext cx="2565399" cy="1571997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-245623"/>
                <a:satOff val="-27002"/>
                <a:lumOff val="18143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-245623"/>
                <a:satOff val="-27002"/>
                <a:lumOff val="18143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416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الجزء 02</a:t>
          </a:r>
          <a:endParaRPr lang="en-US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200" kern="1200" dirty="0" smtClean="0"/>
            <a:t>صلب الموضوع</a:t>
          </a:r>
          <a:endParaRPr lang="en-US" sz="2200" kern="1200" dirty="0"/>
        </a:p>
      </dsp:txBody>
      <dsp:txXfrm rot="-5400000">
        <a:off x="1690501" y="513080"/>
        <a:ext cx="1571997" cy="1539239"/>
      </dsp:txXfrm>
    </dsp:sp>
    <dsp:sp modelId="{843986C2-7A42-4FF4-B48A-3BD706623369}">
      <dsp:nvSpPr>
        <dsp:cNvPr id="0" name=""/>
        <dsp:cNvSpPr/>
      </dsp:nvSpPr>
      <dsp:spPr>
        <a:xfrm rot="5400000">
          <a:off x="-496096" y="496701"/>
          <a:ext cx="2565399" cy="1571997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-491245"/>
                <a:satOff val="-54004"/>
                <a:lumOff val="36287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-491245"/>
                <a:satOff val="-54004"/>
                <a:lumOff val="36287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416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 dirty="0" smtClean="0"/>
            <a:t>الجزء 03</a:t>
          </a:r>
          <a:endParaRPr lang="en-US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200" kern="1200" dirty="0" smtClean="0"/>
            <a:t>الخاتمة</a:t>
          </a:r>
          <a:endParaRPr lang="en-US" sz="2200" kern="1200" dirty="0"/>
        </a:p>
      </dsp:txBody>
      <dsp:txXfrm rot="-5400000">
        <a:off x="605" y="513080"/>
        <a:ext cx="1571997" cy="15392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E26EFB-D0AF-4AE7-916C-0044E9BD2A4C}">
      <dsp:nvSpPr>
        <dsp:cNvPr id="0" name=""/>
        <dsp:cNvSpPr/>
      </dsp:nvSpPr>
      <dsp:spPr>
        <a:xfrm>
          <a:off x="0" y="1419373"/>
          <a:ext cx="1327338" cy="13270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620F68-3DA4-4071-816F-9654DAD32068}">
      <dsp:nvSpPr>
        <dsp:cNvPr id="0" name=""/>
        <dsp:cNvSpPr/>
      </dsp:nvSpPr>
      <dsp:spPr>
        <a:xfrm>
          <a:off x="43851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التنسيق الجيد</a:t>
          </a:r>
          <a:endParaRPr lang="en-US" sz="1600" b="1" kern="1200" dirty="0"/>
        </a:p>
      </dsp:txBody>
      <dsp:txXfrm>
        <a:off x="220942" y="1640593"/>
        <a:ext cx="884611" cy="884646"/>
      </dsp:txXfrm>
    </dsp:sp>
    <dsp:sp modelId="{A4056C73-5D4F-4A8F-9B06-834EE71DC5F4}">
      <dsp:nvSpPr>
        <dsp:cNvPr id="0" name=""/>
        <dsp:cNvSpPr/>
      </dsp:nvSpPr>
      <dsp:spPr>
        <a:xfrm rot="13500000">
          <a:off x="1371283" y="1419224"/>
          <a:ext cx="1327151" cy="13271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D04C8F-E8E9-4009-9307-C83C1B7286CB}">
      <dsp:nvSpPr>
        <dsp:cNvPr id="0" name=""/>
        <dsp:cNvSpPr/>
      </dsp:nvSpPr>
      <dsp:spPr>
        <a:xfrm>
          <a:off x="1415040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الصور و الاشكال</a:t>
          </a:r>
          <a:endParaRPr lang="en-US" sz="1600" b="1" kern="1200" dirty="0"/>
        </a:p>
      </dsp:txBody>
      <dsp:txXfrm>
        <a:off x="1592131" y="1640593"/>
        <a:ext cx="884611" cy="884646"/>
      </dsp:txXfrm>
    </dsp:sp>
    <dsp:sp modelId="{3FC19526-FFF5-4662-8D19-84B0E84743AB}">
      <dsp:nvSpPr>
        <dsp:cNvPr id="0" name=""/>
        <dsp:cNvSpPr/>
      </dsp:nvSpPr>
      <dsp:spPr>
        <a:xfrm rot="13500000">
          <a:off x="2742472" y="1419224"/>
          <a:ext cx="1327151" cy="13271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D87AF0-9DFA-471E-A8BE-C7452CEE105C}">
      <dsp:nvSpPr>
        <dsp:cNvPr id="0" name=""/>
        <dsp:cNvSpPr/>
      </dsp:nvSpPr>
      <dsp:spPr>
        <a:xfrm>
          <a:off x="2786230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الخط و الالوان</a:t>
          </a:r>
          <a:endParaRPr lang="en-US" sz="1600" b="1" kern="1200" dirty="0"/>
        </a:p>
      </dsp:txBody>
      <dsp:txXfrm>
        <a:off x="2963321" y="1640593"/>
        <a:ext cx="884611" cy="884646"/>
      </dsp:txXfrm>
    </dsp:sp>
    <dsp:sp modelId="{E5636609-E7DC-4203-A5E9-729BE8278AB7}">
      <dsp:nvSpPr>
        <dsp:cNvPr id="0" name=""/>
        <dsp:cNvSpPr/>
      </dsp:nvSpPr>
      <dsp:spPr>
        <a:xfrm rot="13500000">
          <a:off x="4113662" y="1419224"/>
          <a:ext cx="1327151" cy="13271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DFEB1-39C7-4A81-9AED-3AA2C4888DC3}">
      <dsp:nvSpPr>
        <dsp:cNvPr id="0" name=""/>
        <dsp:cNvSpPr/>
      </dsp:nvSpPr>
      <dsp:spPr>
        <a:xfrm>
          <a:off x="4157420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5*5</a:t>
          </a:r>
          <a:endParaRPr lang="en-US" sz="1600" b="1" kern="1200" dirty="0"/>
        </a:p>
      </dsp:txBody>
      <dsp:txXfrm>
        <a:off x="4335354" y="1640593"/>
        <a:ext cx="884611" cy="884646"/>
      </dsp:txXfrm>
    </dsp:sp>
    <dsp:sp modelId="{9D33B1C1-3F09-4F66-9DFB-60B14FC10804}">
      <dsp:nvSpPr>
        <dsp:cNvPr id="0" name=""/>
        <dsp:cNvSpPr/>
      </dsp:nvSpPr>
      <dsp:spPr>
        <a:xfrm rot="13500000">
          <a:off x="5484852" y="1419224"/>
          <a:ext cx="1327151" cy="13271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477738-627F-4482-8693-5D240F21C361}">
      <dsp:nvSpPr>
        <dsp:cNvPr id="0" name=""/>
        <dsp:cNvSpPr/>
      </dsp:nvSpPr>
      <dsp:spPr>
        <a:xfrm>
          <a:off x="5528610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العنوان</a:t>
          </a:r>
          <a:endParaRPr lang="en-US" sz="1600" b="1" kern="1200" dirty="0"/>
        </a:p>
      </dsp:txBody>
      <dsp:txXfrm>
        <a:off x="5706544" y="1640593"/>
        <a:ext cx="884611" cy="884646"/>
      </dsp:txXfrm>
    </dsp:sp>
    <dsp:sp modelId="{98D38248-4F30-458F-B803-56D94F417FEB}">
      <dsp:nvSpPr>
        <dsp:cNvPr id="0" name=""/>
        <dsp:cNvSpPr/>
      </dsp:nvSpPr>
      <dsp:spPr>
        <a:xfrm rot="13500000">
          <a:off x="6856042" y="1419224"/>
          <a:ext cx="1327151" cy="13271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7128AC-A371-44D8-BEC3-D6D43E5DEFD3}">
      <dsp:nvSpPr>
        <dsp:cNvPr id="0" name=""/>
        <dsp:cNvSpPr/>
      </dsp:nvSpPr>
      <dsp:spPr>
        <a:xfrm>
          <a:off x="6900643" y="1463617"/>
          <a:ext cx="1238793" cy="123859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الوضوح و البساطة</a:t>
          </a:r>
          <a:endParaRPr lang="en-US" sz="1600" b="1" kern="1200" dirty="0"/>
        </a:p>
      </dsp:txBody>
      <dsp:txXfrm>
        <a:off x="7077734" y="1640593"/>
        <a:ext cx="884611" cy="8846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BE3A47-0E4F-4DD3-B838-BA6F7BB81772}">
      <dsp:nvSpPr>
        <dsp:cNvPr id="0" name=""/>
        <dsp:cNvSpPr/>
      </dsp:nvSpPr>
      <dsp:spPr>
        <a:xfrm>
          <a:off x="0" y="103573"/>
          <a:ext cx="7315200" cy="55165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طبيعة و خصائص المكتوب</a:t>
          </a:r>
        </a:p>
      </dsp:txBody>
      <dsp:txXfrm>
        <a:off x="26930" y="130503"/>
        <a:ext cx="7261340" cy="497795"/>
      </dsp:txXfrm>
    </dsp:sp>
    <dsp:sp modelId="{860A0947-F47E-41E2-82B3-499B35480DE2}">
      <dsp:nvSpPr>
        <dsp:cNvPr id="0" name=""/>
        <dsp:cNvSpPr/>
      </dsp:nvSpPr>
      <dsp:spPr>
        <a:xfrm>
          <a:off x="0" y="670417"/>
          <a:ext cx="7315200" cy="92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29210" rIns="163576" bIns="29210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أدبية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علمية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صحية</a:t>
          </a:r>
          <a:endParaRPr lang="en-US" sz="1800" kern="1200" dirty="0"/>
        </a:p>
      </dsp:txBody>
      <dsp:txXfrm>
        <a:off x="0" y="670417"/>
        <a:ext cx="7315200" cy="928395"/>
      </dsp:txXfrm>
    </dsp:sp>
    <dsp:sp modelId="{835F93B4-55A0-42C3-8FE4-E4C5CC9725F8}">
      <dsp:nvSpPr>
        <dsp:cNvPr id="0" name=""/>
        <dsp:cNvSpPr/>
      </dsp:nvSpPr>
      <dsp:spPr>
        <a:xfrm>
          <a:off x="0" y="1598812"/>
          <a:ext cx="7315200" cy="55165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163748"/>
                <a:satOff val="-18001"/>
                <a:lumOff val="12096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-163748"/>
                <a:satOff val="-18001"/>
                <a:lumOff val="12096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الرسمية</a:t>
          </a:r>
          <a:endParaRPr lang="en-US" sz="2300" kern="1200" dirty="0"/>
        </a:p>
      </dsp:txBody>
      <dsp:txXfrm>
        <a:off x="26930" y="1625742"/>
        <a:ext cx="7261340" cy="497795"/>
      </dsp:txXfrm>
    </dsp:sp>
    <dsp:sp modelId="{CE476B6B-4A47-4C26-A9AE-FB08FFAA498C}">
      <dsp:nvSpPr>
        <dsp:cNvPr id="0" name=""/>
        <dsp:cNvSpPr/>
      </dsp:nvSpPr>
      <dsp:spPr>
        <a:xfrm>
          <a:off x="0" y="2150467"/>
          <a:ext cx="7315200" cy="630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29210" rIns="163576" bIns="29210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رسمية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غير رسمية</a:t>
          </a:r>
          <a:endParaRPr lang="en-US" sz="1800" kern="1200" dirty="0"/>
        </a:p>
      </dsp:txBody>
      <dsp:txXfrm>
        <a:off x="0" y="2150467"/>
        <a:ext cx="7315200" cy="630832"/>
      </dsp:txXfrm>
    </dsp:sp>
    <dsp:sp modelId="{971FBEC3-48B3-4E4A-82DE-91E8B9055CE3}">
      <dsp:nvSpPr>
        <dsp:cNvPr id="0" name=""/>
        <dsp:cNvSpPr/>
      </dsp:nvSpPr>
      <dsp:spPr>
        <a:xfrm>
          <a:off x="0" y="2781300"/>
          <a:ext cx="7315200" cy="55165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327497"/>
                <a:satOff val="-36003"/>
                <a:lumOff val="24191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-327497"/>
                <a:satOff val="-36003"/>
                <a:lumOff val="24191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الموضوع</a:t>
          </a:r>
          <a:endParaRPr lang="en-US" sz="2300" kern="1200" dirty="0"/>
        </a:p>
      </dsp:txBody>
      <dsp:txXfrm>
        <a:off x="26930" y="2808230"/>
        <a:ext cx="7261340" cy="497795"/>
      </dsp:txXfrm>
    </dsp:sp>
    <dsp:sp modelId="{49F50232-A4EB-4E2B-9825-1B2765AEBB20}">
      <dsp:nvSpPr>
        <dsp:cNvPr id="0" name=""/>
        <dsp:cNvSpPr/>
      </dsp:nvSpPr>
      <dsp:spPr>
        <a:xfrm>
          <a:off x="0" y="3332955"/>
          <a:ext cx="7315200" cy="92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29210" rIns="163576" bIns="29210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دينية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اجتماعية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قانونية</a:t>
          </a:r>
          <a:endParaRPr lang="en-US" sz="1800" kern="1200" dirty="0"/>
        </a:p>
      </dsp:txBody>
      <dsp:txXfrm>
        <a:off x="0" y="3332955"/>
        <a:ext cx="7315200" cy="928395"/>
      </dsp:txXfrm>
    </dsp:sp>
    <dsp:sp modelId="{F93CFE71-9223-49FB-BC88-58DAE999CF95}">
      <dsp:nvSpPr>
        <dsp:cNvPr id="0" name=""/>
        <dsp:cNvSpPr/>
      </dsp:nvSpPr>
      <dsp:spPr>
        <a:xfrm>
          <a:off x="0" y="4261350"/>
          <a:ext cx="7315200" cy="55165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491245"/>
                <a:satOff val="-54004"/>
                <a:lumOff val="36287"/>
                <a:alphaOff val="0"/>
                <a:tint val="96000"/>
                <a:lumMod val="104000"/>
              </a:schemeClr>
            </a:gs>
            <a:gs pos="100000">
              <a:schemeClr val="accent1">
                <a:shade val="80000"/>
                <a:hueOff val="-491245"/>
                <a:satOff val="-54004"/>
                <a:lumOff val="36287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 الأداة الكتابة</a:t>
          </a:r>
          <a:endParaRPr lang="en-US" sz="2300" kern="1200" dirty="0"/>
        </a:p>
      </dsp:txBody>
      <dsp:txXfrm>
        <a:off x="26930" y="4288280"/>
        <a:ext cx="7261340" cy="497795"/>
      </dsp:txXfrm>
    </dsp:sp>
    <dsp:sp modelId="{68AB49CB-3BB8-4763-871C-8A69A4819AB7}">
      <dsp:nvSpPr>
        <dsp:cNvPr id="0" name=""/>
        <dsp:cNvSpPr/>
      </dsp:nvSpPr>
      <dsp:spPr>
        <a:xfrm>
          <a:off x="0" y="4813005"/>
          <a:ext cx="7315200" cy="630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29210" rIns="163576" bIns="29210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القلم</a:t>
          </a:r>
          <a:endParaRPr lang="en-US" sz="18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-SA" sz="1800" kern="1200" dirty="0" smtClean="0"/>
            <a:t>الحاسب</a:t>
          </a:r>
          <a:endParaRPr lang="en-US" sz="1800" kern="1200" dirty="0"/>
        </a:p>
      </dsp:txBody>
      <dsp:txXfrm>
        <a:off x="0" y="4813005"/>
        <a:ext cx="7315200" cy="630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E8DC0-324B-49AE-AF94-B9307138E96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3A071-7E38-4E35-B617-16189AD14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72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3A071-7E38-4E35-B617-16189AD148F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7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 smtClean="0"/>
              <a:t>الباقي يكذبون-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3A071-7E38-4E35-B617-16189AD148F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68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89E29AE-B84C-45B8-B73B-3D2E2C03087C}" type="slidenum">
              <a:rPr lang="en-US" altLang="en-US">
                <a:latin typeface="Calibri" panose="020F0502020204030204" pitchFamily="34" charset="0"/>
              </a:rPr>
              <a:pPr eaLnBrk="1" hangingPunct="1"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881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3A071-7E38-4E35-B617-16189AD148F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0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5448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5212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3585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70998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187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9911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7682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4403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972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022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752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425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9658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2924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64195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69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250CC-3BDC-4F9C-A5AD-F17B0E16B1A4}" type="datetimeFigureOut">
              <a:rPr lang="ar-SA" smtClean="0"/>
              <a:pPr/>
              <a:t>09/05/1437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707733-0D33-404A-9333-F8DE3156777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3301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3467472"/>
          </a:xfrm>
        </p:spPr>
        <p:txBody>
          <a:bodyPr rtlCol="0">
            <a:noAutofit/>
          </a:bodyPr>
          <a:lstStyle/>
          <a:p>
            <a:pPr marL="342900" indent="-342900" algn="r" rtl="1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واجب:</a:t>
            </a:r>
            <a:b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كل زميلة ترسل لزميلتها رسالة الكترونية تذكرها في اللقاء في المحاضرة القادمة.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*انتهى 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>العام الدراسي وترغبي في شغل وقت فراغك في إجازة الصيف ، اكتبي بريدا الكترونيا الى مؤسسة ترغبي بالتدرب لديها طالبة منهم  منحك فرصة للعمل لديهم لنيل الخبرة..</a:t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ارجوا طباعة الايميل.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993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632244"/>
            <a:ext cx="2590800" cy="222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3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/>
              <a:t>أهم مهارات التحدث و الالقاء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1" y="1264555"/>
            <a:ext cx="6857999" cy="5410201"/>
          </a:xfrm>
        </p:spPr>
        <p:txBody>
          <a:bodyPr>
            <a:normAutofit/>
          </a:bodyPr>
          <a:lstStyle/>
          <a:p>
            <a:pPr algn="r" rtl="1">
              <a:buFont typeface="+mj-lt"/>
              <a:buAutoNum type="arabicPeriod"/>
            </a:pPr>
            <a:endParaRPr lang="ar-SA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التهيئة النفسية والتخلص من الرسائل السلبية الداخلية</a:t>
            </a:r>
            <a:endParaRPr lang="ar-SA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sz="2000" b="1" dirty="0">
                <a:solidFill>
                  <a:schemeClr val="accent1">
                    <a:lumMod val="75000"/>
                  </a:schemeClr>
                </a:solidFill>
              </a:rPr>
              <a:t>صياغة الأفكار ذهنيا قبل التحدث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ar-SA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المظهر اللائق</a:t>
            </a:r>
            <a:endParaRPr lang="ar-SA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حالة الوقوف</a:t>
            </a: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انشراح الوجه و البشاشة</a:t>
            </a: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الاتصال البصري</a:t>
            </a: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الاتزان في نبرات الصوت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و الحيوية</a:t>
            </a:r>
            <a:endParaRPr lang="ar-SA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sz="2000" b="1" dirty="0" smtClean="0">
                <a:solidFill>
                  <a:schemeClr val="accent1">
                    <a:lumMod val="75000"/>
                  </a:schemeClr>
                </a:solidFill>
              </a:rPr>
              <a:t>انتقائية الالفاظ وحسن تقديمها</a:t>
            </a:r>
            <a:endParaRPr lang="ar-SA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Dell\Desktop\صور\_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438400"/>
            <a:ext cx="3276600" cy="221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901" y="990600"/>
            <a:ext cx="6589199" cy="1280890"/>
          </a:xfrm>
        </p:spPr>
        <p:txBody>
          <a:bodyPr>
            <a:noAutofit/>
          </a:bodyPr>
          <a:lstStyle/>
          <a:p>
            <a:pPr algn="r"/>
            <a:r>
              <a:rPr lang="ar-SA" sz="2400" b="1" dirty="0"/>
              <a:t>9.</a:t>
            </a:r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تنوع الأداء الصوتي </a:t>
            </a: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/>
              <a:t>مهارات توظيف الصوت</a:t>
            </a:r>
            <a:br>
              <a:rPr lang="ar-SA" sz="2400" b="1" dirty="0" smtClean="0"/>
            </a:br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1" y="1447799"/>
            <a:ext cx="6857999" cy="5410201"/>
          </a:xfrm>
        </p:spPr>
        <p:txBody>
          <a:bodyPr>
            <a:normAutofit/>
          </a:bodyPr>
          <a:lstStyle/>
          <a:p>
            <a:pPr algn="r" rtl="1">
              <a:buFont typeface="+mj-lt"/>
              <a:buAutoNum type="arabicPeriod"/>
            </a:pPr>
            <a:endParaRPr lang="ar-S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مستوى الصوت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معدل الإيقاع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تنوع نبرة الصوت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استعمال التشديد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توظيف الوقفات</a:t>
            </a:r>
          </a:p>
          <a:p>
            <a:pPr algn="r" rtl="1">
              <a:buFont typeface="+mj-lt"/>
              <a:buAutoNum type="arabicPeriod"/>
            </a:pPr>
            <a:endParaRPr lang="ar-SA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Dell\Desktop\صور\_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31045"/>
            <a:ext cx="3276600" cy="221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891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6589199" cy="1280890"/>
          </a:xfrm>
        </p:spPr>
        <p:txBody>
          <a:bodyPr/>
          <a:lstStyle/>
          <a:p>
            <a:pPr algn="ctr"/>
            <a:r>
              <a:rPr lang="ar-SA" dirty="0" smtClean="0"/>
              <a:t>السكتات في الالقاء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7014494"/>
              </p:ext>
            </p:extLst>
          </p:nvPr>
        </p:nvGraphicFramePr>
        <p:xfrm>
          <a:off x="1943100" y="2133600"/>
          <a:ext cx="65913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7885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/>
              <a:t>أهم مهارات التحدث و الالقاء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1801" y="1251855"/>
            <a:ext cx="6857999" cy="5410201"/>
          </a:xfrm>
        </p:spPr>
        <p:txBody>
          <a:bodyPr>
            <a:normAutofit/>
          </a:bodyPr>
          <a:lstStyle/>
          <a:p>
            <a:pPr algn="r" rtl="1">
              <a:buFont typeface="+mj-lt"/>
              <a:buAutoNum type="arabicPeriod"/>
            </a:pPr>
            <a:endParaRPr lang="ar-S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 startAt="10"/>
            </a:pP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الالتزام في صلب الموضوع و التركيز على النقاط المهمة.</a:t>
            </a:r>
          </a:p>
          <a:p>
            <a:pPr algn="r" rtl="1">
              <a:buFont typeface="+mj-lt"/>
              <a:buAutoNum type="arabicPeriod" startAt="10"/>
            </a:pPr>
            <a:endParaRPr lang="ar-S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 startAt="10"/>
            </a:pP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تفعيل لغة الجسد اثناء الحديث.</a:t>
            </a:r>
          </a:p>
          <a:p>
            <a:pPr marL="0" indent="0" algn="r" rtl="1"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تكون متزامنة مع الحديث</a:t>
            </a:r>
          </a:p>
          <a:p>
            <a:pPr marL="0" indent="0" algn="r" rtl="1"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حركة اليدين</a:t>
            </a:r>
          </a:p>
          <a:p>
            <a:pPr marL="0" indent="0" algn="r" rtl="1"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تجنب تكرار الالفاظ او الحركات</a:t>
            </a:r>
          </a:p>
          <a:p>
            <a:pPr marL="0" indent="0" algn="r" rtl="1">
              <a:buNone/>
            </a:pP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>
              <a:buFont typeface="+mj-lt"/>
              <a:buAutoNum type="arabicPeriod" startAt="12"/>
            </a:pP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إدارة الحضور في اللقاءات الجماهيرية</a:t>
            </a:r>
            <a:endParaRPr lang="ar-SA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Dell\Desktop\صور\_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62200"/>
            <a:ext cx="3276600" cy="221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314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الالقاء</a:t>
            </a:r>
            <a:endParaRPr lang="en-US" b="1" dirty="0"/>
          </a:p>
        </p:txBody>
      </p:sp>
      <p:pic>
        <p:nvPicPr>
          <p:cNvPr id="4" name="bad and good presentatio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1895007"/>
            <a:ext cx="7928749" cy="4460876"/>
          </a:xfrm>
        </p:spPr>
      </p:pic>
    </p:spTree>
    <p:extLst>
      <p:ext uri="{BB962C8B-B14F-4D97-AF65-F5344CB8AC3E}">
        <p14:creationId xmlns:p14="http://schemas.microsoft.com/office/powerpoint/2010/main" val="28613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هل جميع المحادثات مخططة؟</a:t>
            </a:r>
            <a:br>
              <a:rPr lang="ar-SA" dirty="0" smtClean="0"/>
            </a:b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https://www.youtube.com/watch?v=HAnw168huqA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Anxiety management</a:t>
            </a:r>
          </a:p>
          <a:p>
            <a:pPr marL="0" indent="0">
              <a:buNone/>
            </a:pPr>
            <a:r>
              <a:rPr lang="en-US" dirty="0" smtClean="0"/>
              <a:t>Ground rules</a:t>
            </a:r>
          </a:p>
          <a:p>
            <a:pPr marL="0" indent="0">
              <a:buNone/>
            </a:pPr>
            <a:r>
              <a:rPr lang="en-US" dirty="0" smtClean="0"/>
              <a:t>Speaking spontaneously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3795490"/>
          </a:xfrm>
        </p:spPr>
        <p:txBody>
          <a:bodyPr>
            <a:normAutofit/>
          </a:bodyPr>
          <a:lstStyle/>
          <a:p>
            <a:pPr algn="ctr"/>
            <a:r>
              <a:rPr lang="ar-SA" dirty="0" smtClean="0"/>
              <a:t>85% من الأشخاص يعانون في التحدث مع العامة</a:t>
            </a:r>
            <a:br>
              <a:rPr lang="ar-SA" dirty="0" smtClean="0"/>
            </a:br>
            <a:r>
              <a:rPr lang="ar-SA" dirty="0" smtClean="0"/>
              <a:t>15% الباقي ؟؟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217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828800"/>
            <a:ext cx="6589199" cy="349069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Anxiety </a:t>
            </a:r>
            <a:r>
              <a:rPr lang="en-US" dirty="0" smtClean="0"/>
              <a:t>management</a:t>
            </a:r>
            <a:r>
              <a:rPr lang="ar-SA" dirty="0" smtClean="0"/>
              <a:t/>
            </a:r>
            <a:br>
              <a:rPr lang="ar-SA" dirty="0" smtClean="0"/>
            </a:br>
            <a:r>
              <a:rPr lang="ar-SA" dirty="0" smtClean="0"/>
              <a:t>إدارة القلق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276600"/>
            <a:ext cx="3105150" cy="308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7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85 %</a:t>
            </a:r>
            <a:br>
              <a:rPr lang="en-US" dirty="0" smtClean="0"/>
            </a:br>
            <a:r>
              <a:rPr lang="ar-SA" dirty="0" smtClean="0"/>
              <a:t> </a:t>
            </a:r>
            <a:r>
              <a:rPr lang="ar-SA" dirty="0"/>
              <a:t>من الأشخاص يعانون في التحدث مع العامة</a:t>
            </a:r>
            <a:br>
              <a:rPr lang="ar-SA" dirty="0"/>
            </a:b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438400"/>
            <a:ext cx="4406415" cy="1812925"/>
          </a:xfrm>
        </p:spPr>
      </p:pic>
    </p:spTree>
    <p:extLst>
      <p:ext uri="{BB962C8B-B14F-4D97-AF65-F5344CB8AC3E}">
        <p14:creationId xmlns:p14="http://schemas.microsoft.com/office/powerpoint/2010/main" val="3212703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نتيجة بحث الصور عن ‪no perfection‬‏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نتيجة بحث الصور عن ‪no perfection‬‏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786" y="1424210"/>
            <a:ext cx="2908527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3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مقدمة في الاتصال</a:t>
            </a:r>
            <a:endParaRPr lang="ar-S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09407" y="1256900"/>
            <a:ext cx="6591985" cy="377762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SA" sz="3200" b="1" i="1" u="sng" dirty="0" smtClean="0">
                <a:solidFill>
                  <a:srgbClr val="7030A0"/>
                </a:solidFill>
              </a:rPr>
              <a:t>أولا:تعريف الاتصال</a:t>
            </a:r>
            <a:r>
              <a:rPr lang="ar-SA" sz="3200" b="1" i="1" dirty="0" smtClean="0">
                <a:solidFill>
                  <a:srgbClr val="7030A0"/>
                </a:solidFill>
              </a:rPr>
              <a:t>: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ar-SA" sz="2000" b="1" dirty="0" smtClean="0"/>
              <a:t> تبادل المعلومات والآراء والمشاعر عن طريق رموز واشارات تعبر عنها</a:t>
            </a:r>
            <a:r>
              <a:rPr lang="ar-SA" sz="1800" b="1" dirty="0" smtClean="0"/>
              <a:t>.</a:t>
            </a:r>
          </a:p>
          <a:p>
            <a:pPr algn="r"/>
            <a:endParaRPr lang="ar-SA" sz="1800" b="1" dirty="0" smtClean="0"/>
          </a:p>
          <a:p>
            <a:pPr algn="r">
              <a:buNone/>
            </a:pPr>
            <a:r>
              <a:rPr lang="ar-SA" sz="3200" b="1" i="1" u="sng" dirty="0" smtClean="0">
                <a:solidFill>
                  <a:srgbClr val="7030A0"/>
                </a:solidFill>
              </a:rPr>
              <a:t>ثانيا:عناصر الاتصال: 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dirty="0" smtClean="0"/>
          </a:p>
          <a:p>
            <a:pPr algn="r"/>
            <a:endParaRPr lang="ar-SA" sz="1800" dirty="0"/>
          </a:p>
        </p:txBody>
      </p:sp>
      <p:grpSp>
        <p:nvGrpSpPr>
          <p:cNvPr id="4" name="Group 3"/>
          <p:cNvGrpSpPr/>
          <p:nvPr/>
        </p:nvGrpSpPr>
        <p:grpSpPr>
          <a:xfrm>
            <a:off x="1600200" y="3813048"/>
            <a:ext cx="5638800" cy="2438400"/>
            <a:chOff x="2362200" y="3429000"/>
            <a:chExt cx="5638800" cy="2438400"/>
          </a:xfrm>
        </p:grpSpPr>
        <p:sp>
          <p:nvSpPr>
            <p:cNvPr id="6" name="Rounded Rectangle 5"/>
            <p:cNvSpPr/>
            <p:nvPr/>
          </p:nvSpPr>
          <p:spPr>
            <a:xfrm>
              <a:off x="4572000" y="3962400"/>
              <a:ext cx="1295400" cy="60960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رسالة</a:t>
              </a:r>
              <a:endParaRPr lang="ar-S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7" name="Left Arrow 6"/>
            <p:cNvSpPr/>
            <p:nvPr/>
          </p:nvSpPr>
          <p:spPr>
            <a:xfrm>
              <a:off x="5867400" y="4038600"/>
              <a:ext cx="978408" cy="484632"/>
            </a:xfrm>
            <a:prstGeom prst="leftArrow">
              <a:avLst>
                <a:gd name="adj1" fmla="val 50000"/>
                <a:gd name="adj2" fmla="val 1597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وسيلة</a:t>
              </a:r>
              <a:endParaRPr lang="ar-SA" dirty="0"/>
            </a:p>
          </p:txBody>
        </p:sp>
        <p:sp>
          <p:nvSpPr>
            <p:cNvPr id="8" name="Left Arrow 7"/>
            <p:cNvSpPr/>
            <p:nvPr/>
          </p:nvSpPr>
          <p:spPr>
            <a:xfrm>
              <a:off x="3505200" y="4038600"/>
              <a:ext cx="978408" cy="484632"/>
            </a:xfrm>
            <a:prstGeom prst="leftArrow">
              <a:avLst>
                <a:gd name="adj1" fmla="val 50000"/>
                <a:gd name="adj2" fmla="val 979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وسيلة</a:t>
              </a:r>
              <a:endParaRPr lang="ar-S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9" name="Curved Up Arrow 8"/>
            <p:cNvSpPr/>
            <p:nvPr/>
          </p:nvSpPr>
          <p:spPr>
            <a:xfrm>
              <a:off x="3200400" y="4953000"/>
              <a:ext cx="4191000" cy="914400"/>
            </a:xfrm>
            <a:prstGeom prst="curvedUpArrow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b="1" dirty="0" smtClean="0">
                  <a:ln w="24500" cmpd="dbl">
                    <a:solidFill>
                      <a:schemeClr val="accent2">
                        <a:shade val="85000"/>
                        <a:satMod val="155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2">
                          <a:tint val="10000"/>
                          <a:satMod val="155000"/>
                        </a:schemeClr>
                      </a:gs>
                      <a:gs pos="60000">
                        <a:schemeClr val="accent2">
                          <a:tint val="30000"/>
                          <a:satMod val="155000"/>
                        </a:schemeClr>
                      </a:gs>
                      <a:gs pos="100000">
                        <a:schemeClr val="accent2">
                          <a:tint val="73000"/>
                          <a:satMod val="15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7020000" algn="tl">
                      <a:srgbClr val="000000">
                        <a:alpha val="35000"/>
                      </a:srgbClr>
                    </a:outerShdw>
                  </a:effectLst>
                </a:rPr>
                <a:t>رجع الصدى</a:t>
              </a:r>
              <a:endParaRPr lang="ar-SA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62200" y="3429000"/>
              <a:ext cx="1143000" cy="12954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مستقبل</a:t>
              </a:r>
              <a:endParaRPr lang="ar-S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934200" y="3429000"/>
              <a:ext cx="1066800" cy="12954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مرسل</a:t>
              </a:r>
              <a:endParaRPr lang="ar-S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53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3048000"/>
            <a:ext cx="6591985" cy="2863222"/>
          </a:xfrm>
        </p:spPr>
        <p:txBody>
          <a:bodyPr>
            <a:normAutofit/>
          </a:bodyPr>
          <a:lstStyle/>
          <a:p>
            <a:pPr algn="r" rtl="1"/>
            <a:r>
              <a:rPr lang="ar-SA" sz="2400" dirty="0" smtClean="0"/>
              <a:t>ابدأ بالسؤال</a:t>
            </a:r>
          </a:p>
          <a:p>
            <a:pPr algn="r" rtl="1"/>
            <a:r>
              <a:rPr lang="ar-SA" sz="2400" dirty="0" smtClean="0"/>
              <a:t>لغة النقاش</a:t>
            </a:r>
          </a:p>
          <a:p>
            <a:pPr algn="r" rtl="1"/>
            <a:r>
              <a:rPr lang="ar-SA" sz="2400" dirty="0" smtClean="0"/>
              <a:t>لا تفكر بالمستقبل (خميس خمش خشم حبش)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533400"/>
            <a:ext cx="2908527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3347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طرق عملية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Dare to be dull</a:t>
            </a:r>
          </a:p>
          <a:p>
            <a:pPr marL="0" indent="0" algn="ctr">
              <a:buNone/>
            </a:pPr>
            <a:r>
              <a:rPr lang="ar-SA" sz="2400" b="1" dirty="0" smtClean="0"/>
              <a:t>ابعدي عن طريقك</a:t>
            </a:r>
          </a:p>
          <a:p>
            <a:pPr marL="0" indent="0" algn="ctr">
              <a:buNone/>
            </a:pP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88134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60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طرق عملية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Chance not challenge</a:t>
            </a:r>
          </a:p>
          <a:p>
            <a:pPr marL="0" indent="0" algn="ctr">
              <a:buNone/>
            </a:pPr>
            <a:r>
              <a:rPr lang="ar-SA" sz="2400" b="1" dirty="0" smtClean="0"/>
              <a:t>فرصة وليس تحدي</a:t>
            </a:r>
          </a:p>
          <a:p>
            <a:pPr marL="0" indent="0" algn="ctr">
              <a:buNone/>
            </a:pP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1" y="3436265"/>
            <a:ext cx="2699994" cy="245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03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طرق عملية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Slow down and listen </a:t>
            </a:r>
          </a:p>
          <a:p>
            <a:pPr marL="0" indent="0" algn="ctr">
              <a:buNone/>
            </a:pPr>
            <a:r>
              <a:rPr lang="ar-SA" sz="2400" b="1" dirty="0" smtClean="0"/>
              <a:t>تمهل و استمع</a:t>
            </a:r>
          </a:p>
          <a:p>
            <a:pPr marL="0" indent="0" algn="ctr">
              <a:buNone/>
            </a:pPr>
            <a:endParaRPr lang="en-US" sz="2400" b="1" dirty="0"/>
          </a:p>
        </p:txBody>
      </p:sp>
      <p:sp>
        <p:nvSpPr>
          <p:cNvPr id="4" name="AutoShape 2" descr="نتيجة بحث الصور عن حروف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نتيجة بحث الصور عن حروف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657600"/>
            <a:ext cx="4329456" cy="18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40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مهارات الإرسال(الاتصال اللفظي المنطوق)</a:t>
            </a:r>
            <a:endParaRPr lang="ar-SA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143000" y="2514600"/>
            <a:ext cx="7010400" cy="2719466"/>
            <a:chOff x="990600" y="1623934"/>
            <a:chExt cx="7010400" cy="2719466"/>
          </a:xfrm>
        </p:grpSpPr>
        <p:sp>
          <p:nvSpPr>
            <p:cNvPr id="6" name="Rounded Rectangle 5"/>
            <p:cNvSpPr/>
            <p:nvPr/>
          </p:nvSpPr>
          <p:spPr>
            <a:xfrm>
              <a:off x="1942415" y="1623934"/>
              <a:ext cx="5638800" cy="1219200"/>
            </a:xfrm>
            <a:prstGeom prst="roundRect">
              <a:avLst>
                <a:gd name="adj" fmla="val 24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sz="2800" b="1" i="1" dirty="0" smtClean="0">
                  <a:ln/>
                  <a:solidFill>
                    <a:schemeClr val="accent3"/>
                  </a:solidFill>
                </a:rPr>
                <a:t>مهارات الإرسال(الاتصال اللفظي المنطوق)</a:t>
              </a:r>
              <a:endParaRPr lang="ar-SA" sz="2800" b="1" i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800600" y="3505200"/>
              <a:ext cx="3200400" cy="838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b="1" dirty="0" smtClean="0">
                  <a:ln/>
                  <a:solidFill>
                    <a:schemeClr val="accent3"/>
                  </a:solidFill>
                </a:rPr>
                <a:t>1-مهارات التحدث والالقاء</a:t>
              </a:r>
              <a:endParaRPr lang="ar-SA" b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990600" y="3505200"/>
              <a:ext cx="3124200" cy="838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b="1" dirty="0" smtClean="0">
                  <a:ln/>
                  <a:solidFill>
                    <a:schemeClr val="accent3"/>
                  </a:solidFill>
                </a:rPr>
                <a:t>2-مهارات اعداد العرض</a:t>
              </a:r>
              <a:endParaRPr lang="ar-SA" b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6019800" y="2819400"/>
              <a:ext cx="457200" cy="685800"/>
            </a:xfrm>
            <a:prstGeom prst="down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endParaRPr lang="ar-SA" b="1">
                <a:ln/>
                <a:solidFill>
                  <a:schemeClr val="accent3"/>
                </a:solidFill>
              </a:endParaRPr>
            </a:p>
          </p:txBody>
        </p:sp>
      </p:grpSp>
      <p:sp>
        <p:nvSpPr>
          <p:cNvPr id="12" name="Down Arrow 11"/>
          <p:cNvSpPr/>
          <p:nvPr/>
        </p:nvSpPr>
        <p:spPr>
          <a:xfrm>
            <a:off x="3020568" y="3759200"/>
            <a:ext cx="408432" cy="68580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/>
          </a:p>
        </p:txBody>
      </p:sp>
    </p:spTree>
    <p:extLst>
      <p:ext uri="{BB962C8B-B14F-4D97-AF65-F5344CB8AC3E}">
        <p14:creationId xmlns:p14="http://schemas.microsoft.com/office/powerpoint/2010/main" val="350076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838200" y="1219200"/>
            <a:ext cx="7570787" cy="4306888"/>
          </a:xfrm>
        </p:spPr>
        <p:txBody>
          <a:bodyPr/>
          <a:lstStyle/>
          <a:p>
            <a:pPr algn="ctr"/>
            <a:r>
              <a:rPr lang="ar-SA" altLang="en-US" dirty="0" smtClean="0">
                <a:solidFill>
                  <a:schemeClr val="accent1">
                    <a:lumMod val="75000"/>
                  </a:schemeClr>
                </a:solidFill>
              </a:rPr>
              <a:t>تتقدم ثلاث طالبات لقراءة مقطع لزميلاتهن ثم تحدد الطالبات الألقاء الأفضل لإيصال الفكرة من خلال توظيف الصوت.</a:t>
            </a:r>
            <a:br>
              <a:rPr lang="ar-SA" alt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altLang="en-US" dirty="0" smtClean="0">
                <a:solidFill>
                  <a:schemeClr val="accent1">
                    <a:lumMod val="75000"/>
                  </a:schemeClr>
                </a:solidFill>
              </a:rPr>
              <a:t>قصة رعد و برق و مطر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191000"/>
            <a:ext cx="2523367" cy="219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4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762000"/>
            <a:ext cx="6589200" cy="3886200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>
                <a:solidFill>
                  <a:schemeClr val="accent1">
                    <a:lumMod val="75000"/>
                  </a:schemeClr>
                </a:solidFill>
              </a:rPr>
              <a:t>مهارات اعداد العروض:</a:t>
            </a:r>
            <a:br>
              <a:rPr lang="ar-SA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altLang="en-US" sz="2800" dirty="0" smtClean="0">
                <a:solidFill>
                  <a:srgbClr val="7030A0"/>
                </a:solidFill>
                <a:ea typeface="Majalla UI"/>
              </a:rPr>
              <a:t>1.اختيار الموضوع!</a:t>
            </a:r>
            <a:br>
              <a:rPr lang="ar-SA" altLang="en-US" sz="2800" dirty="0" smtClean="0">
                <a:solidFill>
                  <a:srgbClr val="7030A0"/>
                </a:solidFill>
                <a:ea typeface="Majalla UI"/>
              </a:rPr>
            </a:br>
            <a:r>
              <a:rPr lang="ar-SA" altLang="en-US" sz="2800" dirty="0" smtClean="0">
                <a:ea typeface="Majalla UI"/>
              </a:rPr>
              <a:t>أهميته + مدى رغبتك فيه + إلمامك به + مناسب للمكان والزمان +مهم للمستمعين ويقضي احتياجاتهم.</a:t>
            </a:r>
            <a:br>
              <a:rPr lang="ar-SA" altLang="en-US" sz="2800" dirty="0" smtClean="0">
                <a:ea typeface="Majalla UI"/>
              </a:rPr>
            </a:br>
            <a:r>
              <a:rPr lang="ar-SA" altLang="en-US" sz="2800" dirty="0" smtClean="0">
                <a:solidFill>
                  <a:srgbClr val="7030A0"/>
                </a:solidFill>
                <a:ea typeface="Majalla UI"/>
              </a:rPr>
              <a:t>2.تحديد الهدف!!</a:t>
            </a:r>
            <a:br>
              <a:rPr lang="ar-SA" altLang="en-US" sz="2800" dirty="0" smtClean="0">
                <a:solidFill>
                  <a:srgbClr val="7030A0"/>
                </a:solidFill>
                <a:ea typeface="Majalla UI"/>
              </a:rPr>
            </a:br>
            <a:r>
              <a:rPr lang="ar-SA" altLang="en-US" sz="2800" dirty="0" smtClean="0">
                <a:ea typeface="Majalla UI"/>
              </a:rPr>
              <a:t>حدد هدف واضح (ماذا اريد من المستمعين ان يعرفوا او يغيروا و يمتلكوا او يقتنعوا به او يفعلوه؟ او لماذا اتحدث الى المستمعين؟)</a:t>
            </a:r>
            <a:br>
              <a:rPr lang="ar-SA" altLang="en-US" sz="2800" dirty="0" smtClean="0">
                <a:ea typeface="Majalla UI"/>
              </a:rPr>
            </a:br>
            <a:r>
              <a:rPr lang="ar-SA" altLang="en-US" sz="2800" dirty="0" smtClean="0">
                <a:solidFill>
                  <a:srgbClr val="7030A0"/>
                </a:solidFill>
                <a:ea typeface="Majalla UI"/>
              </a:rPr>
              <a:t>3.جمع البيانات وانتقاء المفيد منها!</a:t>
            </a:r>
            <a:br>
              <a:rPr lang="ar-SA" altLang="en-US" sz="2800" dirty="0" smtClean="0">
                <a:solidFill>
                  <a:srgbClr val="7030A0"/>
                </a:solidFill>
                <a:ea typeface="Majalla UI"/>
              </a:rPr>
            </a:br>
            <a:r>
              <a:rPr lang="ar-SA" altLang="en-US" sz="2800" dirty="0" smtClean="0">
                <a:ea typeface="Majalla UI"/>
              </a:rPr>
              <a:t>البحث عن المعلومات الاساسية (من القران الكريم-السنه النبوية المطهرة-الكتب والمجلات. ملاحظة تجنب التفاصيل غير المهمة </a:t>
            </a:r>
            <a:r>
              <a:rPr lang="ar-SA" altLang="en-US" sz="2800" dirty="0" err="1" smtClean="0">
                <a:ea typeface="Majalla UI"/>
              </a:rPr>
              <a:t>ولاتطيل</a:t>
            </a:r>
            <a:r>
              <a:rPr lang="ar-SA" altLang="en-US" sz="2800" dirty="0" smtClean="0">
                <a:ea typeface="Majalla UI"/>
              </a:rPr>
              <a:t> في ذلك.</a:t>
            </a:r>
            <a:endParaRPr lang="ar-SA" altLang="en-US" sz="2800" dirty="0">
              <a:ea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405189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4. خطوات صياغة الموضوع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82480186"/>
              </p:ext>
            </p:extLst>
          </p:nvPr>
        </p:nvGraphicFramePr>
        <p:xfrm>
          <a:off x="2438400" y="1879600"/>
          <a:ext cx="4953000" cy="256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182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4. خطوات صياغة الموضوع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2600" y="1752600"/>
            <a:ext cx="57730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المقدمة: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البدء ببسم الله الرحمن الرحيم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والحمد لله</a:t>
            </a:r>
            <a:endParaRPr lang="ar-SA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عرض مختصر للمحتويات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هي أول </a:t>
            </a:r>
            <a:r>
              <a:rPr lang="ar-SA" alt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مايسمعة</a:t>
            </a: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الحضور عن عرضك وحديثك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تؤكد ان </a:t>
            </a:r>
            <a:r>
              <a:rPr lang="ar-SA" alt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ماسيرد</a:t>
            </a:r>
            <a:r>
              <a:rPr lang="ar-SA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في الحديث يناسب المستمع ام لا</a:t>
            </a:r>
          </a:p>
          <a:p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766490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24110"/>
            <a:ext cx="6589200" cy="1280890"/>
          </a:xfrm>
        </p:spPr>
        <p:txBody>
          <a:bodyPr/>
          <a:lstStyle/>
          <a:p>
            <a:r>
              <a:rPr lang="ar-SA" dirty="0" smtClean="0"/>
              <a:t>4. خطوات صياغة الموضوع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1676400"/>
            <a:ext cx="752563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صلب الموضوع:</a:t>
            </a:r>
          </a:p>
          <a:p>
            <a:pPr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هو </a:t>
            </a:r>
            <a:r>
              <a:rPr lang="ar-SA" altLang="en-US" sz="2000" dirty="0">
                <a:ea typeface="Majalla UI"/>
              </a:rPr>
              <a:t>محتوى المعلومات التي تريد ايصالها للمستمعين والذي يحقق الهدف من إلقائك.</a:t>
            </a:r>
          </a:p>
          <a:p>
            <a:r>
              <a:rPr lang="ar-SA" altLang="en-US" sz="2000" dirty="0">
                <a:ea typeface="Majalla UI"/>
              </a:rPr>
              <a:t>1.يفضل حصر الموضوع في 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ثلاثة او خمسة نقاط رئيسية</a:t>
            </a:r>
            <a:r>
              <a:rPr lang="ar-SA" altLang="en-US" sz="2000" dirty="0">
                <a:ea typeface="Majalla UI"/>
              </a:rPr>
              <a:t>.</a:t>
            </a:r>
          </a:p>
          <a:p>
            <a:r>
              <a:rPr lang="ar-SA" altLang="en-US" sz="2000" dirty="0">
                <a:ea typeface="Majalla UI"/>
              </a:rPr>
              <a:t>2.تصاغ بطريقة 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واضحة ومباشرة في جمل بسيطة</a:t>
            </a:r>
            <a:r>
              <a:rPr lang="ar-SA" altLang="en-US" sz="2000" dirty="0">
                <a:ea typeface="Majalla UI"/>
              </a:rPr>
              <a:t>.</a:t>
            </a:r>
          </a:p>
          <a:p>
            <a:r>
              <a:rPr lang="ar-SA" altLang="en-US" sz="2000" dirty="0">
                <a:ea typeface="Majalla UI"/>
              </a:rPr>
              <a:t>3. وتقدم بتسلسل منطقي وبعدة </a:t>
            </a:r>
            <a:r>
              <a:rPr lang="ar-SA" altLang="en-US" sz="2000" dirty="0" err="1">
                <a:ea typeface="Majalla UI"/>
              </a:rPr>
              <a:t>اوجة</a:t>
            </a:r>
            <a:r>
              <a:rPr lang="ar-SA" altLang="en-US" sz="2000" dirty="0">
                <a:ea typeface="Majalla UI"/>
              </a:rPr>
              <a:t> (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الاهمية-زمني حسب حدوثها-</a:t>
            </a:r>
            <a:r>
              <a:rPr lang="ar-SA" altLang="en-US" sz="2000" dirty="0" err="1">
                <a:solidFill>
                  <a:srgbClr val="C00000"/>
                </a:solidFill>
                <a:ea typeface="Majalla UI"/>
              </a:rPr>
              <a:t>مايناسبك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 ويتوافق مع موضوعك</a:t>
            </a:r>
            <a:r>
              <a:rPr lang="ar-SA" altLang="en-US" sz="2000" dirty="0">
                <a:ea typeface="Majalla UI"/>
              </a:rPr>
              <a:t>)</a:t>
            </a:r>
          </a:p>
          <a:p>
            <a:r>
              <a:rPr lang="ar-SA" altLang="en-US" sz="2000" dirty="0">
                <a:ea typeface="Majalla UI"/>
              </a:rPr>
              <a:t>4. دعم كل فكرة بالشواهد والادلة من 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القران الكريم-احاديث السنة النبوية- تجارب علمية-حكم واقوال العلماء-الاشعار-القصص</a:t>
            </a:r>
            <a:r>
              <a:rPr lang="ar-SA" altLang="en-US" sz="2000" dirty="0">
                <a:ea typeface="Majalla UI"/>
              </a:rPr>
              <a:t>.</a:t>
            </a:r>
          </a:p>
          <a:p>
            <a:r>
              <a:rPr lang="ar-SA" altLang="en-US" sz="2000" dirty="0">
                <a:ea typeface="Majalla UI"/>
              </a:rPr>
              <a:t>5. تذكر اهمية </a:t>
            </a:r>
            <a:r>
              <a:rPr lang="ar-SA" altLang="en-US" sz="2000" dirty="0" err="1">
                <a:ea typeface="Majalla UI"/>
              </a:rPr>
              <a:t>الايجاز+استعمل</a:t>
            </a:r>
            <a:r>
              <a:rPr lang="ar-SA" altLang="en-US" sz="2000" dirty="0">
                <a:ea typeface="Majalla UI"/>
              </a:rPr>
              <a:t> طرق مختلفة </a:t>
            </a:r>
            <a:r>
              <a:rPr lang="ar-SA" altLang="en-US" sz="2000" dirty="0" err="1">
                <a:ea typeface="Majalla UI"/>
              </a:rPr>
              <a:t>لايصال</a:t>
            </a:r>
            <a:r>
              <a:rPr lang="ar-SA" altLang="en-US" sz="2000" dirty="0">
                <a:ea typeface="Majalla UI"/>
              </a:rPr>
              <a:t> المعلومة والفكرة(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الاجمال ثم التفصيل-ضرب الامثال-الاستعارة-التشبيه-المقارنة</a:t>
            </a:r>
            <a:r>
              <a:rPr lang="ar-SA" altLang="en-US" sz="2000" dirty="0">
                <a:ea typeface="Majalla UI"/>
              </a:rPr>
              <a:t>)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56997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9905" y="990600"/>
            <a:ext cx="6600451" cy="2262781"/>
          </a:xfrm>
        </p:spPr>
        <p:txBody>
          <a:bodyPr>
            <a:normAutofit/>
          </a:bodyPr>
          <a:lstStyle/>
          <a:p>
            <a:r>
              <a:rPr lang="ar-SA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الوحدة الرابعة</a:t>
            </a:r>
            <a:endParaRPr lang="ar-SA" sz="6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9905" y="3810000"/>
            <a:ext cx="6600451" cy="1126283"/>
          </a:xfrm>
        </p:spPr>
        <p:txBody>
          <a:bodyPr>
            <a:normAutofit/>
          </a:bodyPr>
          <a:lstStyle/>
          <a:p>
            <a:r>
              <a:rPr lang="ar-SA" sz="40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مهارات الإرسال</a:t>
            </a:r>
            <a:endParaRPr lang="ar-SA" sz="40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24110"/>
            <a:ext cx="6589200" cy="1280890"/>
          </a:xfrm>
        </p:spPr>
        <p:txBody>
          <a:bodyPr/>
          <a:lstStyle/>
          <a:p>
            <a:r>
              <a:rPr lang="ar-SA" dirty="0" smtClean="0"/>
              <a:t>4. خطوات صياغة الموضوع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2247" y="1932482"/>
            <a:ext cx="76780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الخاتمة</a:t>
            </a:r>
            <a:endParaRPr lang="ar-SA" altLang="en-US" sz="2000" dirty="0">
              <a:ea typeface="Majalla UI"/>
            </a:endParaRPr>
          </a:p>
          <a:p>
            <a:r>
              <a:rPr lang="ar-SA" altLang="en-US" sz="2000" dirty="0">
                <a:ea typeface="Majalla UI"/>
              </a:rPr>
              <a:t>* لابد ان تكون الخاتمة </a:t>
            </a:r>
            <a:r>
              <a:rPr lang="ar-SA" altLang="en-US" sz="2000" dirty="0">
                <a:solidFill>
                  <a:srgbClr val="C00000"/>
                </a:solidFill>
                <a:ea typeface="Majalla UI"/>
              </a:rPr>
              <a:t>قوية</a:t>
            </a:r>
            <a:r>
              <a:rPr lang="ar-SA" altLang="en-US" sz="2000" dirty="0">
                <a:ea typeface="Majalla UI"/>
              </a:rPr>
              <a:t>! كيف؟</a:t>
            </a:r>
          </a:p>
          <a:p>
            <a:r>
              <a:rPr lang="ar-SA" altLang="en-US" sz="2000" dirty="0">
                <a:ea typeface="Majalla UI"/>
              </a:rPr>
              <a:t>1. لخص اهم الافكار</a:t>
            </a:r>
          </a:p>
          <a:p>
            <a:r>
              <a:rPr lang="ar-SA" altLang="en-US" sz="2000" dirty="0">
                <a:ea typeface="Majalla UI"/>
              </a:rPr>
              <a:t>2. التذكير بالهدف من الموضوع</a:t>
            </a:r>
          </a:p>
          <a:p>
            <a:r>
              <a:rPr lang="ar-SA" altLang="en-US" sz="2000" dirty="0">
                <a:ea typeface="Majalla UI"/>
              </a:rPr>
              <a:t>3. اهم النتائج</a:t>
            </a:r>
          </a:p>
          <a:p>
            <a:r>
              <a:rPr lang="ar-SA" altLang="en-US" sz="2000" dirty="0">
                <a:ea typeface="Majalla UI"/>
              </a:rPr>
              <a:t>4. التوصيات التي تهدف الى تحديد المطلوب من الجمهور.</a:t>
            </a:r>
          </a:p>
        </p:txBody>
      </p:sp>
    </p:spTree>
    <p:extLst>
      <p:ext uri="{BB962C8B-B14F-4D97-AF65-F5344CB8AC3E}">
        <p14:creationId xmlns:p14="http://schemas.microsoft.com/office/powerpoint/2010/main" val="21100833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762000"/>
            <a:ext cx="6589200" cy="3886200"/>
          </a:xfrm>
        </p:spPr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1">
                    <a:lumMod val="75000"/>
                  </a:schemeClr>
                </a:solidFill>
              </a:rPr>
              <a:t>مهارات اعداد العروض:</a:t>
            </a:r>
            <a:r>
              <a:rPr lang="ar-SA" altLang="en-US" sz="3200" dirty="0">
                <a:solidFill>
                  <a:srgbClr val="7030A0"/>
                </a:solidFill>
                <a:ea typeface="Majalla UI"/>
              </a:rPr>
              <a:t/>
            </a:r>
            <a:br>
              <a:rPr lang="ar-SA" altLang="en-US" sz="3200" dirty="0">
                <a:solidFill>
                  <a:srgbClr val="7030A0"/>
                </a:solidFill>
                <a:ea typeface="Majalla UI"/>
              </a:rPr>
            </a:br>
            <a:r>
              <a:rPr lang="ar-SA" altLang="en-US" sz="2400" dirty="0">
                <a:ea typeface="Majalla UI"/>
              </a:rPr>
              <a:t/>
            </a:r>
            <a:br>
              <a:rPr lang="ar-SA" altLang="en-US" sz="2400" dirty="0">
                <a:ea typeface="Majalla UI"/>
              </a:rPr>
            </a:br>
            <a:r>
              <a:rPr lang="ar-SA" altLang="en-US" sz="2400" dirty="0">
                <a:ea typeface="Majalla UI"/>
              </a:rPr>
              <a:t>5. </a:t>
            </a:r>
            <a:r>
              <a:rPr lang="ar-SA" altLang="en-US" sz="2800" dirty="0">
                <a:solidFill>
                  <a:srgbClr val="7030A0"/>
                </a:solidFill>
                <a:ea typeface="Majalla UI"/>
              </a:rPr>
              <a:t>اعداد </a:t>
            </a:r>
            <a:r>
              <a:rPr lang="ar-SA" altLang="en-US" sz="2800" dirty="0" smtClean="0">
                <a:solidFill>
                  <a:srgbClr val="7030A0"/>
                </a:solidFill>
                <a:ea typeface="Majalla UI"/>
              </a:rPr>
              <a:t>الفني للعرض</a:t>
            </a:r>
            <a:r>
              <a:rPr lang="ar-SA" altLang="en-US" sz="2800" dirty="0">
                <a:solidFill>
                  <a:srgbClr val="7030A0"/>
                </a:solidFill>
                <a:ea typeface="Majalla UI"/>
              </a:rPr>
              <a:t>.</a:t>
            </a:r>
            <a:br>
              <a:rPr lang="ar-SA" altLang="en-US" sz="2800" dirty="0">
                <a:solidFill>
                  <a:srgbClr val="7030A0"/>
                </a:solidFill>
                <a:ea typeface="Majalla UI"/>
              </a:rPr>
            </a:br>
            <a:r>
              <a:rPr lang="ar-SA" altLang="en-US" sz="2800" dirty="0">
                <a:ea typeface="Majalla UI"/>
              </a:rPr>
              <a:t>يفضل الاستعانة بعد الله بالوسائل التعليمية (برنامج البوربوينت) ويستخدم بكثرة!</a:t>
            </a:r>
            <a:br>
              <a:rPr lang="ar-SA" altLang="en-US" sz="2800" dirty="0">
                <a:ea typeface="Majalla UI"/>
              </a:rPr>
            </a:br>
            <a:r>
              <a:rPr lang="ar-SA" altLang="en-US" sz="2800" dirty="0">
                <a:ea typeface="Majalla UI"/>
              </a:rPr>
              <a:t>تستعمل وسائل العرض حسب التقنية المتوفرة لشد </a:t>
            </a:r>
            <a:r>
              <a:rPr lang="ar-SA" altLang="en-US" sz="2800" dirty="0" smtClean="0">
                <a:ea typeface="Majalla UI"/>
              </a:rPr>
              <a:t>الانتباه </a:t>
            </a:r>
            <a:r>
              <a:rPr lang="ar-SA" altLang="en-US" sz="2800" dirty="0">
                <a:ea typeface="Majalla UI"/>
              </a:rPr>
              <a:t>وتسهيل ايصال المعلومة وفهمها للمستمع.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91940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6589200" cy="1280890"/>
          </a:xfrm>
        </p:spPr>
        <p:txBody>
          <a:bodyPr/>
          <a:lstStyle/>
          <a:p>
            <a:r>
              <a:rPr lang="ar-SA" dirty="0" smtClean="0"/>
              <a:t>قواعد مهمة في اعداد العرض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90910762"/>
              </p:ext>
            </p:extLst>
          </p:nvPr>
        </p:nvGraphicFramePr>
        <p:xfrm>
          <a:off x="685800" y="990600"/>
          <a:ext cx="8458200" cy="416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864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47210"/>
            <a:ext cx="4045268" cy="2362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57375"/>
            <a:ext cx="2191593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091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420909"/>
            <a:ext cx="1837567" cy="2595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50507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352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1326246"/>
              </p:ext>
            </p:extLst>
          </p:nvPr>
        </p:nvGraphicFramePr>
        <p:xfrm>
          <a:off x="1524000" y="1066800"/>
          <a:ext cx="7315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589199" cy="990600"/>
          </a:xfrm>
        </p:spPr>
        <p:txBody>
          <a:bodyPr/>
          <a:lstStyle/>
          <a:p>
            <a:pPr algn="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انواع الكتابة</a:t>
            </a:r>
            <a:endParaRPr lang="ar-SA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5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952696" y="329900"/>
            <a:ext cx="6589199" cy="1280890"/>
          </a:xfrm>
        </p:spPr>
        <p:txBody>
          <a:bodyPr/>
          <a:lstStyle/>
          <a:p>
            <a:pPr algn="ctr" eaLnBrk="1" hangingPunct="1"/>
            <a:r>
              <a:rPr lang="ar-SA" altLang="en-US" smtClean="0"/>
              <a:t>مهارات الكتابة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3945" y="1447800"/>
            <a:ext cx="6591985" cy="3777622"/>
          </a:xfrm>
        </p:spPr>
        <p:txBody>
          <a:bodyPr>
            <a:noAutofit/>
          </a:bodyPr>
          <a:lstStyle/>
          <a:p>
            <a:pPr marL="514350" indent="-51435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1. حدد هدفك بوضوح </a:t>
            </a:r>
            <a:r>
              <a:rPr lang="ar-SA" sz="2000" dirty="0" smtClean="0">
                <a:solidFill>
                  <a:srgbClr val="C00000"/>
                </a:solidFill>
              </a:rPr>
              <a:t>لماذا ستكتب؟ لتحدد مسار الكتابة حيث يتم تحديد نوع الكتابة-الوسيلة المستخدمة لها-لغة الكتابة-محددات الصياغة.</a:t>
            </a:r>
          </a:p>
          <a:p>
            <a:pPr marL="514350" indent="-51435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>
                <a:solidFill>
                  <a:srgbClr val="C00000"/>
                </a:solidFill>
              </a:rPr>
              <a:t>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2. طبيعة المرسل الية </a:t>
            </a:r>
            <a:r>
              <a:rPr lang="ar-SA" sz="2000" dirty="0" smtClean="0">
                <a:solidFill>
                  <a:srgbClr val="C00000"/>
                </a:solidFill>
              </a:rPr>
              <a:t>درجة العلمية, عدد المرسل اليهم, درجة الفهم عندهم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>
                <a:solidFill>
                  <a:srgbClr val="C00000"/>
                </a:solidFill>
              </a:rPr>
              <a:t>والثقافة المشتركة بينك وبينهم، احتياجه ومايريد.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ar-SA" sz="2000" dirty="0" smtClean="0">
              <a:solidFill>
                <a:srgbClr val="C00000"/>
              </a:solidFill>
            </a:endParaRP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ar-SA" sz="2000" dirty="0" smtClean="0">
                <a:ea typeface="Majalla UI"/>
              </a:rPr>
              <a:t>3. خطط لكتابتك: </a:t>
            </a:r>
            <a:r>
              <a:rPr lang="ar-SA" sz="2000" dirty="0" smtClean="0">
                <a:solidFill>
                  <a:srgbClr val="C00000"/>
                </a:solidFill>
                <a:ea typeface="Majalla UI"/>
              </a:rPr>
              <a:t>دون الافكار الرئيسية والعبارات التي ستركزعليها-حدد حجم الرسالة-واهم الافكار التي ستدعمك-ونظام تسلسل هذة الافكار.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ar-SA" sz="2000" dirty="0" smtClean="0">
              <a:solidFill>
                <a:srgbClr val="C00000"/>
              </a:solidFill>
            </a:endParaRP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56104C-2D02-4F74-9623-9B58B2DA98BC}" type="slidenum">
              <a:rPr lang="en-US" altLang="en-US">
                <a:solidFill>
                  <a:srgbClr val="045C75"/>
                </a:solidFill>
                <a:latin typeface="Constantia" panose="02030602050306030303" pitchFamily="18" charset="0"/>
              </a:rPr>
              <a:pPr eaLnBrk="1" hangingPunct="1"/>
              <a:t>36</a:t>
            </a:fld>
            <a:endParaRPr lang="en-US" altLang="en-US">
              <a:solidFill>
                <a:srgbClr val="045C75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3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SA" altLang="en-US" smtClean="0"/>
              <a:t>مهارات الكتابة</a:t>
            </a:r>
            <a:endParaRPr lang="en-US" altLang="en-US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1942415" y="1524000"/>
            <a:ext cx="6591985" cy="3777622"/>
          </a:xfrm>
        </p:spPr>
        <p:txBody>
          <a:bodyPr>
            <a:normAutofit/>
          </a:bodyPr>
          <a:lstStyle/>
          <a:p>
            <a:pPr algn="r" eaLnBrk="1" hangingPunct="1">
              <a:buFont typeface="Wingdings 2" panose="05020102010507070707" pitchFamily="18" charset="2"/>
              <a:buNone/>
            </a:pPr>
            <a:endParaRPr lang="ar-SA" altLang="en-US" sz="2000" dirty="0" smtClean="0">
              <a:solidFill>
                <a:srgbClr val="C00000"/>
              </a:solidFill>
              <a:ea typeface="Majalla UI"/>
            </a:endParaRP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4. ركز على الفكرة الرئيسية وأحسن الدخول اليها: </a:t>
            </a: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ان كل رسالة تحوي هدفاً  رئيسياً ومجموعة من الافكار والمعلومات تدعم تحقيق الهدف او الفكرة الرئيسية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endParaRPr lang="ar-SA" altLang="en-US" sz="2000" dirty="0" smtClean="0">
              <a:ea typeface="Majalla UI"/>
            </a:endParaRP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5. . وظف اللغة بذكاء :أستخدم كلمات واضحة يمكن فهمها بسهولة وفي </a:t>
            </a: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حالة استخدام كلمات صعبة اشر الى معناها- استخدم لغة حيوية-ووظف البلاغة لأثارة مشاعر القارئ-تبسيط العبارات والاختصار غير المخل.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endParaRPr lang="en-US" alt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5E74CA-5566-4810-99DE-5086A87256B2}" type="slidenum">
              <a:rPr lang="en-US" altLang="en-US">
                <a:solidFill>
                  <a:srgbClr val="045C75"/>
                </a:solidFill>
                <a:latin typeface="Constantia" panose="02030602050306030303" pitchFamily="18" charset="0"/>
              </a:rPr>
              <a:pPr eaLnBrk="1" hangingPunct="1"/>
              <a:t>37</a:t>
            </a:fld>
            <a:endParaRPr lang="en-US" altLang="en-US">
              <a:solidFill>
                <a:srgbClr val="045C75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8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SA" altLang="en-US" smtClean="0"/>
              <a:t>مهارات الكتابة </a:t>
            </a:r>
            <a:endParaRPr lang="en-US" altLang="en-US" smtClean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1939917" y="1264555"/>
            <a:ext cx="6591985" cy="3777622"/>
          </a:xfrm>
        </p:spPr>
        <p:txBody>
          <a:bodyPr>
            <a:normAutofit/>
          </a:bodyPr>
          <a:lstStyle/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6. كون انطباع ايجابي اولي عن رسالتك. </a:t>
            </a: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كيف؟       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       1. الاهتمام بالإخراج ونوعية الورق والخط.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       2. الاستفتاح بكلمات جيدة.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       3. الخاتمة الجيدة والملخصة لما كتبت.</a:t>
            </a:r>
          </a:p>
          <a:p>
            <a:pPr algn="r" eaLnBrk="1" hangingPunct="1">
              <a:buFont typeface="Wingdings 2" panose="05020102010507070707" pitchFamily="18" charset="2"/>
              <a:buNone/>
            </a:pPr>
            <a:endParaRPr lang="ar-SA" altLang="en-US" sz="2000" dirty="0" smtClean="0">
              <a:solidFill>
                <a:srgbClr val="C00000"/>
              </a:solidFill>
              <a:ea typeface="Majalla UI"/>
            </a:endParaRPr>
          </a:p>
          <a:p>
            <a:pPr algn="r" eaLnBrk="1" hangingPunct="1">
              <a:buFont typeface="Wingdings 2" panose="05020102010507070707" pitchFamily="18" charset="2"/>
              <a:buNone/>
            </a:pPr>
            <a:r>
              <a:rPr lang="ar-SA" altLang="en-US" sz="2000" dirty="0" smtClean="0">
                <a:ea typeface="Majalla UI"/>
              </a:rPr>
              <a:t>7. اكتب المعلومات صحيحة: </a:t>
            </a:r>
            <a:r>
              <a:rPr lang="ar-SA" altLang="en-US" sz="2000" dirty="0" smtClean="0">
                <a:solidFill>
                  <a:srgbClr val="C00000"/>
                </a:solidFill>
                <a:ea typeface="Majalla UI"/>
              </a:rPr>
              <a:t>(الاسماء –الالقاب-الدرجة العلمية-الارقام).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CC33EB-F719-45CC-AABD-14753871D499}" type="slidenum">
              <a:rPr lang="en-US" altLang="en-US">
                <a:solidFill>
                  <a:srgbClr val="045C75"/>
                </a:solidFill>
                <a:latin typeface="Constantia" panose="02030602050306030303" pitchFamily="18" charset="0"/>
              </a:rPr>
              <a:pPr eaLnBrk="1" hangingPunct="1"/>
              <a:t>38</a:t>
            </a:fld>
            <a:endParaRPr lang="en-US" altLang="en-US">
              <a:solidFill>
                <a:srgbClr val="045C75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86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SA" altLang="en-US" smtClean="0"/>
              <a:t>مهارات الكتابة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676400"/>
            <a:ext cx="6591985" cy="3777622"/>
          </a:xfrm>
        </p:spPr>
        <p:txBody>
          <a:bodyPr>
            <a:normAutofit/>
          </a:bodyPr>
          <a:lstStyle/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8. استخدم كلمات الربط لتماسك الرسالة: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استخدم كلمات مثل </a:t>
            </a:r>
            <a:r>
              <a:rPr lang="ar-SA" sz="2000" dirty="0" smtClean="0">
                <a:solidFill>
                  <a:srgbClr val="C00000"/>
                </a:solidFill>
              </a:rPr>
              <a:t>( ولهذا- ولذلك-بالتالي-على سبيل المثال-بناء على ماسبق</a:t>
            </a:r>
            <a:r>
              <a:rPr lang="ar-SA" sz="2000" dirty="0" smtClean="0"/>
              <a:t> </a:t>
            </a:r>
            <a:r>
              <a:rPr lang="ar-SA" sz="2000" dirty="0" smtClean="0">
                <a:solidFill>
                  <a:srgbClr val="C00000"/>
                </a:solidFill>
              </a:rPr>
              <a:t>)</a:t>
            </a:r>
            <a:r>
              <a:rPr lang="ar-SA" sz="2000" dirty="0" smtClean="0"/>
              <a:t> لترابط الافكار والكلمات.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For example,</a:t>
            </a:r>
            <a:endParaRPr lang="ar-SA" sz="2000" dirty="0" smtClean="0">
              <a:solidFill>
                <a:srgbClr val="C0000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However,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Therefore,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But,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Likewise,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7B3FB7-B191-4500-BF7C-8DAE4241FD4E}" type="slidenum">
              <a:rPr lang="en-US" altLang="en-US">
                <a:solidFill>
                  <a:srgbClr val="045C75"/>
                </a:solidFill>
                <a:latin typeface="Constantia" panose="02030602050306030303" pitchFamily="18" charset="0"/>
              </a:rPr>
              <a:pPr eaLnBrk="1" hangingPunct="1"/>
              <a:t>39</a:t>
            </a:fld>
            <a:endParaRPr lang="en-US" altLang="en-US">
              <a:solidFill>
                <a:srgbClr val="045C75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الاتصال اللفظي المنطوق</a:t>
            </a:r>
            <a:endParaRPr lang="ar-S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1" y="1600200"/>
            <a:ext cx="7543800" cy="4800600"/>
          </a:xfrm>
        </p:spPr>
        <p:txBody>
          <a:bodyPr>
            <a:normAutofit/>
          </a:bodyPr>
          <a:lstStyle/>
          <a:p>
            <a:pPr algn="r" rtl="1"/>
            <a:r>
              <a:rPr lang="ar-SA" sz="1800" b="1" dirty="0" smtClean="0"/>
              <a:t>بداية سيتم مناقشة مفهوم الاتصال اللفظي والذي يمكن تعريفه بأنه:</a:t>
            </a:r>
          </a:p>
          <a:p>
            <a:pPr marL="0" indent="0" algn="r" rtl="1"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تبادل اللغة المنطوقة بين أطراف الاتصال للوصول إلى أكبر قدر من الفهم المشترك للمعنى الذي تشيره الألفاظ لدى أطراف الاتصال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SA" altLang="en-US" smtClean="0"/>
              <a:t>مهارات الكتابة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229600" cy="2743200"/>
          </a:xfrm>
        </p:spPr>
        <p:txBody>
          <a:bodyPr>
            <a:normAutofit/>
          </a:bodyPr>
          <a:lstStyle/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/>
              <a:t>9.واحذر الاخطاء الاملائية في الرسالة.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sz="2000" dirty="0" smtClean="0">
                <a:solidFill>
                  <a:srgbClr val="C00000"/>
                </a:solidFill>
              </a:rPr>
              <a:t>ولتفادي الاخطاء عامة قم بمراجعة ماكتبت قبل الارسال والاصدار.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ar-SA" sz="2000" dirty="0" smtClean="0">
              <a:solidFill>
                <a:srgbClr val="C00000"/>
              </a:solidFill>
            </a:endParaRP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ar-SA" sz="2000" dirty="0" smtClean="0">
                <a:ea typeface="Majalla UI"/>
              </a:rPr>
              <a:t>10. اكتب المقدمة بعد كتابة الموضوع كامل.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ar-SA" sz="2000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82E7E0-C8F6-4508-BC4F-047C74F5B58A}" type="slidenum">
              <a:rPr lang="en-US" altLang="en-US" sz="1800">
                <a:solidFill>
                  <a:srgbClr val="045C75"/>
                </a:solidFill>
                <a:latin typeface="Constantia" panose="02030602050306030303" pitchFamily="18" charset="0"/>
              </a:rPr>
              <a:pPr eaLnBrk="1" hangingPunct="1"/>
              <a:t>40</a:t>
            </a:fld>
            <a:endParaRPr lang="en-US" altLang="en-US" sz="1800">
              <a:solidFill>
                <a:srgbClr val="045C75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الواجب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عن طري مجموعات يتم تبادل الواجب و تقوم كل طالبة بتصحيح رسالة زميلته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80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33400"/>
            <a:ext cx="6348413" cy="3467472"/>
          </a:xfrm>
        </p:spPr>
        <p:txBody>
          <a:bodyPr rtlCol="0">
            <a:noAutofit/>
          </a:bodyPr>
          <a:lstStyle/>
          <a:p>
            <a:pPr algn="r" rtl="1" fontAlgn="auto">
              <a:spcAft>
                <a:spcPts val="0"/>
              </a:spcAft>
              <a:defRPr/>
            </a:pP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واجب:</a:t>
            </a:r>
            <a:b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كل زميلة ترسل لزميلتها رسالة الكترونية تذكرها في اللقاء في المحاضرة القادمة.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*انتهى 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>العام الدراسي وترغبي في شغل وقت فراغك في إجازة الصيف ، اكتبي بريدا الكترونيا الى مؤسسة ترغبي بالتدرب لديها طالبة منهم  منحك فرصة للعمل لديهم لنيل الخبرة</a:t>
            </a: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</a:rPr>
              <a:t>..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sz="2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الموضوع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مرفق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موجه الى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معلوماتك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اسمك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توقيع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النص بخط كبير وواضح و جانبي</a:t>
            </a:r>
            <a:br>
              <a:rPr lang="ar-SA" sz="2000" dirty="0" smtClean="0">
                <a:solidFill>
                  <a:schemeClr val="tx1"/>
                </a:solidFill>
              </a:rPr>
            </a:br>
            <a:r>
              <a:rPr lang="ar-SA" sz="2000" dirty="0" smtClean="0">
                <a:solidFill>
                  <a:schemeClr val="tx1"/>
                </a:solidFill>
              </a:rPr>
              <a:t>أخطاء املائية (الهمزات)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3993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632244"/>
            <a:ext cx="2590800" cy="222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84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الاتصال اللفظي المكتوب </a:t>
            </a:r>
            <a:endParaRPr lang="ar-SA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676400"/>
            <a:ext cx="6705600" cy="4191000"/>
          </a:xfrm>
        </p:spPr>
        <p:txBody>
          <a:bodyPr/>
          <a:lstStyle/>
          <a:p>
            <a:pPr algn="r" rtl="1">
              <a:buNone/>
            </a:pPr>
            <a:r>
              <a:rPr lang="ar-SA" sz="3200" b="1" i="1" dirty="0" smtClean="0">
                <a:solidFill>
                  <a:srgbClr val="7030A0"/>
                </a:solidFill>
              </a:rPr>
              <a:t>مهارات الكتابة بالحاسب الالي:</a:t>
            </a:r>
            <a:r>
              <a:rPr lang="en-US" sz="3200" b="1" i="1" smtClean="0">
                <a:solidFill>
                  <a:srgbClr val="7030A0"/>
                </a:solidFill>
              </a:rPr>
              <a:t> </a:t>
            </a:r>
            <a:endParaRPr lang="ar-SA" sz="3200" b="1" i="1" dirty="0" smtClean="0">
              <a:solidFill>
                <a:srgbClr val="7030A0"/>
              </a:solidFill>
            </a:endParaRPr>
          </a:p>
          <a:p>
            <a:pPr algn="r" rtl="1">
              <a:buFont typeface="+mj-lt"/>
              <a:buAutoNum type="arabicPeriod"/>
            </a:pPr>
            <a:r>
              <a:rPr lang="ar-SA" b="1" smtClean="0"/>
              <a:t>استخدم خطاً مناسباً لطبيعة الرسالة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استخدم نسقاً واحداً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عدم استخدام خطاً معرضاً او مائلاً الا للحاجة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في حاجة نقل النصوص الكترونياً لا بد من استخدام خطاً متعارفاً عليه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لا تكثر من استخدام الألوان 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استخدم ابعاد مناسبة بين الخطوط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لا تكثر من كتابة النصوص</a:t>
            </a:r>
          </a:p>
          <a:p>
            <a:pPr algn="r" rtl="1">
              <a:buFont typeface="+mj-lt"/>
              <a:buAutoNum type="arabicPeriod"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الاتصال اللفظي المكتوب  </a:t>
            </a:r>
            <a:endParaRPr lang="ar-SA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818807"/>
            <a:ext cx="6591985" cy="4114800"/>
          </a:xfrm>
        </p:spPr>
        <p:txBody>
          <a:bodyPr>
            <a:normAutofit fontScale="92500"/>
          </a:bodyPr>
          <a:lstStyle/>
          <a:p>
            <a:pPr algn="r" rtl="1">
              <a:buNone/>
            </a:pPr>
            <a:r>
              <a:rPr lang="ar-SA" sz="3200" b="1" i="1" dirty="0" smtClean="0">
                <a:solidFill>
                  <a:srgbClr val="7030A0"/>
                </a:solidFill>
              </a:rPr>
              <a:t>مهارات الكتابة عبر البريد الالكتروني:</a:t>
            </a:r>
            <a:endParaRPr lang="ar-SA" b="1" dirty="0"/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اكتب عنوان الرسالة بشكل و اضح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راع سلامة الهجاء</a:t>
            </a:r>
          </a:p>
          <a:p>
            <a:pPr algn="r" rtl="1">
              <a:buFont typeface="+mj-lt"/>
              <a:buAutoNum type="arabicPeriod"/>
            </a:pPr>
            <a:r>
              <a:rPr lang="ar-SA" b="1" dirty="0" smtClean="0"/>
              <a:t>تفادي المرفقات: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b="1" dirty="0" smtClean="0"/>
              <a:t>تحتاج وقت للتحميل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b="1" dirty="0" smtClean="0"/>
              <a:t>تشغل مساحة إضافية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b="1" dirty="0" smtClean="0"/>
              <a:t>قد لا يمكن التنزيل و القراءة</a:t>
            </a:r>
          </a:p>
          <a:p>
            <a:pPr algn="r" rtl="1">
              <a:buFont typeface="+mj-lt"/>
              <a:buAutoNum type="arabicPeriod" startAt="4"/>
            </a:pPr>
            <a:r>
              <a:rPr lang="ar-SA" b="1" dirty="0" smtClean="0"/>
              <a:t>اضف توقيعك في نهاية الرسالة</a:t>
            </a:r>
          </a:p>
          <a:p>
            <a:pPr algn="r" rtl="1">
              <a:buFont typeface="+mj-lt"/>
              <a:buAutoNum type="arabicPeriod" startAt="4"/>
            </a:pPr>
            <a:r>
              <a:rPr lang="ar-SA" b="1" dirty="0" smtClean="0"/>
              <a:t>تأكد من صحة العنوان</a:t>
            </a:r>
          </a:p>
          <a:p>
            <a:pPr algn="r" rtl="1">
              <a:buFont typeface="+mj-lt"/>
              <a:buAutoNum type="arabicPeriod" startAt="4"/>
            </a:pPr>
            <a:r>
              <a:rPr lang="ar-SA" b="1" dirty="0" smtClean="0"/>
              <a:t>عند إعادة التوجيه مراعاة عدم كثرة العناوين </a:t>
            </a:r>
          </a:p>
        </p:txBody>
      </p:sp>
      <p:pic>
        <p:nvPicPr>
          <p:cNvPr id="1026" name="Picture 2" descr="C:\Users\Dell\Desktop\صور\513c55d7821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685" y="3048000"/>
            <a:ext cx="3429000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واجب بحثي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2400" dirty="0" smtClean="0"/>
              <a:t>ابحثي عن اشخاص يتصفون بمهارة في الالقاء في نظرك و اذكري السبب</a:t>
            </a:r>
          </a:p>
          <a:p>
            <a:pPr algn="r" rtl="1"/>
            <a:r>
              <a:rPr lang="ar-SA" sz="2400" dirty="0" smtClean="0"/>
              <a:t>هل تتوقعي انها مهارة مكتسبة؟ وضحي.</a:t>
            </a:r>
          </a:p>
          <a:p>
            <a:pPr marL="0" indent="0" algn="r" rtl="1">
              <a:buNone/>
            </a:pPr>
            <a:endParaRPr lang="ar-SA" sz="2400" smtClean="0"/>
          </a:p>
          <a:p>
            <a:pPr marL="0" indent="0" algn="r" rtl="1">
              <a:buNone/>
            </a:pPr>
            <a:r>
              <a:rPr lang="ar-SA" sz="2400" smtClean="0"/>
              <a:t>خلال </a:t>
            </a:r>
            <a:r>
              <a:rPr lang="ar-SA" sz="2400" dirty="0" smtClean="0"/>
              <a:t>5 شرائح اعرضي جواب السؤالين بحيث يحتوي العرض على الشروط و القواعد التي تم </a:t>
            </a:r>
            <a:r>
              <a:rPr lang="ar-SA" sz="2400" smtClean="0"/>
              <a:t>الشرح عنها.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33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الاتصال اللفظي المنطوق</a:t>
            </a:r>
            <a:endParaRPr lang="ar-S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1" y="1600200"/>
            <a:ext cx="7543800" cy="4800600"/>
          </a:xfrm>
        </p:spPr>
        <p:txBody>
          <a:bodyPr>
            <a:normAutofit/>
          </a:bodyPr>
          <a:lstStyle/>
          <a:p>
            <a:pPr algn="r" rtl="1"/>
            <a:r>
              <a:rPr lang="ar-SA" sz="2000" b="1" i="1" dirty="0" smtClean="0">
                <a:solidFill>
                  <a:srgbClr val="7030A0"/>
                </a:solidFill>
              </a:rPr>
              <a:t>مميزات الاتصال اللفظي المنطوق:</a:t>
            </a:r>
          </a:p>
          <a:p>
            <a:pPr algn="r" rtl="1">
              <a:buFont typeface="+mj-lt"/>
              <a:buAutoNum type="arabicPeriod"/>
            </a:pPr>
            <a:r>
              <a:rPr lang="ar-SA" sz="2000" b="1" dirty="0" smtClean="0"/>
              <a:t>الوسيلة الأكثر شيوعا في التواصل .. لأن معظم الأشياء التي تفعلها تعتمد عليه لسهولته وسرعته</a:t>
            </a:r>
          </a:p>
          <a:p>
            <a:pPr algn="r" rtl="1">
              <a:buFont typeface="+mj-lt"/>
              <a:buAutoNum type="arabicPeriod"/>
            </a:pPr>
            <a:r>
              <a:rPr lang="ar-SA" sz="2000" b="1" dirty="0" smtClean="0"/>
              <a:t>إن التوافق في اللغة شرط أساسي لحدوث الاتصال اللفظي ونجاحه بخلاف الاتصال الغير لفظي</a:t>
            </a:r>
            <a:r>
              <a:rPr lang="en-US" sz="2000" b="1" dirty="0" smtClean="0"/>
              <a:t> </a:t>
            </a:r>
            <a:endParaRPr lang="ar-SA" sz="2000" b="1" dirty="0"/>
          </a:p>
          <a:p>
            <a:pPr algn="r" rtl="1">
              <a:buFont typeface="+mj-lt"/>
              <a:buAutoNum type="arabicPeriod"/>
            </a:pPr>
            <a:r>
              <a:rPr lang="ar-SA" sz="2000" b="1" dirty="0" smtClean="0"/>
              <a:t>يعتمد على الثروة اللغوية عند التحدث</a:t>
            </a:r>
            <a:endParaRPr lang="ar-SA" sz="2000" b="1" dirty="0"/>
          </a:p>
          <a:p>
            <a:pPr algn="r" rtl="1">
              <a:buFont typeface="+mj-lt"/>
              <a:buAutoNum type="arabicPeriod"/>
            </a:pPr>
            <a:r>
              <a:rPr lang="ar-SA" sz="2000" b="1" dirty="0" smtClean="0"/>
              <a:t>يتأثر بشكل واضح بالعوامل غير اللفظية (الجسد , الوجه)</a:t>
            </a:r>
          </a:p>
          <a:p>
            <a:pPr marL="0" indent="0" algn="r" rtl="1">
              <a:buNone/>
            </a:pPr>
            <a:endParaRPr lang="ar-SA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064796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مهارات الإرسال(الاتصال اللفظي المنطوق)</a:t>
            </a:r>
            <a:endParaRPr lang="ar-SA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143000" y="2514600"/>
            <a:ext cx="7010400" cy="2719466"/>
            <a:chOff x="990600" y="1623934"/>
            <a:chExt cx="7010400" cy="2719466"/>
          </a:xfrm>
        </p:grpSpPr>
        <p:sp>
          <p:nvSpPr>
            <p:cNvPr id="6" name="Rounded Rectangle 5"/>
            <p:cNvSpPr/>
            <p:nvPr/>
          </p:nvSpPr>
          <p:spPr>
            <a:xfrm>
              <a:off x="1942415" y="1623934"/>
              <a:ext cx="5638800" cy="1219200"/>
            </a:xfrm>
            <a:prstGeom prst="roundRect">
              <a:avLst>
                <a:gd name="adj" fmla="val 24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sz="2800" b="1" i="1" dirty="0" smtClean="0">
                  <a:ln/>
                  <a:solidFill>
                    <a:schemeClr val="accent3"/>
                  </a:solidFill>
                </a:rPr>
                <a:t>مهارات الإرسال(الاتصال اللفظي المنطوق)</a:t>
              </a:r>
              <a:endParaRPr lang="ar-SA" sz="2800" b="1" i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800600" y="3505200"/>
              <a:ext cx="3200400" cy="838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b="1" dirty="0" smtClean="0">
                  <a:ln/>
                  <a:solidFill>
                    <a:schemeClr val="accent3"/>
                  </a:solidFill>
                </a:rPr>
                <a:t>1-مهارات التحدث والالقاء</a:t>
              </a:r>
              <a:endParaRPr lang="ar-SA" b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990600" y="3505200"/>
              <a:ext cx="3124200" cy="838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ar-SA" b="1" dirty="0" smtClean="0">
                  <a:ln/>
                  <a:solidFill>
                    <a:schemeClr val="accent3"/>
                  </a:solidFill>
                </a:rPr>
                <a:t>2-مهارات اعداد العرض</a:t>
              </a:r>
              <a:endParaRPr lang="ar-SA" b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6019800" y="2819400"/>
              <a:ext cx="457200" cy="685800"/>
            </a:xfrm>
            <a:prstGeom prst="down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endParaRPr lang="ar-SA" b="1">
                <a:ln/>
                <a:solidFill>
                  <a:schemeClr val="accent3"/>
                </a:solidFill>
              </a:endParaRPr>
            </a:p>
          </p:txBody>
        </p:sp>
      </p:grpSp>
      <p:sp>
        <p:nvSpPr>
          <p:cNvPr id="12" name="Down Arrow 11"/>
          <p:cNvSpPr/>
          <p:nvPr/>
        </p:nvSpPr>
        <p:spPr>
          <a:xfrm>
            <a:off x="3020568" y="3759200"/>
            <a:ext cx="408432" cy="68580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7906" y="533400"/>
            <a:ext cx="8001001" cy="1280890"/>
          </a:xfrm>
        </p:spPr>
        <p:txBody>
          <a:bodyPr>
            <a:noAutofit/>
          </a:bodyPr>
          <a:lstStyle/>
          <a:p>
            <a:pPr algn="r"/>
            <a:r>
              <a:rPr lang="ar-SA" sz="4400" b="1" dirty="0" smtClean="0">
                <a:solidFill>
                  <a:schemeClr val="accent1">
                    <a:lumMod val="75000"/>
                  </a:schemeClr>
                </a:solidFill>
              </a:rPr>
              <a:t>أولا:مهارات التحدث والالقاء</a:t>
            </a:r>
            <a:endParaRPr lang="ar-SA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14290"/>
            <a:ext cx="7878580" cy="4495800"/>
          </a:xfrm>
        </p:spPr>
        <p:txBody>
          <a:bodyPr>
            <a:normAutofit/>
          </a:bodyPr>
          <a:lstStyle/>
          <a:p>
            <a:pPr algn="r" rtl="1"/>
            <a:r>
              <a:rPr lang="ar-SA" sz="3200" b="1" dirty="0" smtClean="0">
                <a:solidFill>
                  <a:srgbClr val="7030A0"/>
                </a:solidFill>
              </a:rPr>
              <a:t>يمكن تعريف مهارة التحدث والالقاء</a:t>
            </a:r>
            <a:r>
              <a:rPr lang="ar-SA" sz="3200" dirty="0" smtClean="0"/>
              <a:t>: بأنها القدرة على توظيف اللغة والألفاظ والصوت للتواصل مع الآخرين سواء على مستوى الاستيعاب أو التعبير 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066800"/>
            <a:ext cx="6589199" cy="1280890"/>
          </a:xfrm>
        </p:spPr>
        <p:txBody>
          <a:bodyPr/>
          <a:lstStyle/>
          <a:p>
            <a:pPr algn="ctr"/>
            <a:r>
              <a:rPr lang="ar-SA" dirty="0" smtClean="0"/>
              <a:t>التحدث و المخاطبة</a:t>
            </a:r>
            <a:endParaRPr lang="en-US" dirty="0"/>
          </a:p>
        </p:txBody>
      </p:sp>
      <p:graphicFrame>
        <p:nvGraphicFramePr>
          <p:cNvPr id="4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1880680"/>
              </p:ext>
            </p:extLst>
          </p:nvPr>
        </p:nvGraphicFramePr>
        <p:xfrm>
          <a:off x="-152400" y="3962400"/>
          <a:ext cx="9817677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Packager Shell Object" showAsIcon="1" r:id="rId3" imgW="3691080" imgH="551160" progId="Package">
                  <p:embed/>
                </p:oleObj>
              </mc:Choice>
              <mc:Fallback>
                <p:oleObj name="Packager Shell Object" showAsIcon="1" r:id="rId3" imgW="3691080" imgH="551160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2400" y="3962400"/>
                        <a:ext cx="9817677" cy="146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1676400" y="2133600"/>
            <a:ext cx="6591985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</a:rPr>
              <a:t>من المقطع التالي وعن طريق مجموعات دوني ما هي الأخطاء التي وقعت فيها المتحدثة؟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هل يمكن اكتساب مهارة الالقاء؟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209800"/>
            <a:ext cx="2167003" cy="3657600"/>
          </a:xfrm>
        </p:spPr>
      </p:pic>
    </p:spTree>
    <p:extLst>
      <p:ext uri="{BB962C8B-B14F-4D97-AF65-F5344CB8AC3E}">
        <p14:creationId xmlns:p14="http://schemas.microsoft.com/office/powerpoint/2010/main" val="4061908486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5BBFE007ADE742B97D4D2CD9082521" ma:contentTypeVersion="0" ma:contentTypeDescription="Create a new document." ma:contentTypeScope="" ma:versionID="b703a111c503d098d347d3f19b611d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1D5DE9-5996-48E1-86AC-14DE4C3A073E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8B4C6A4-4D57-45BE-8D88-F635797E6B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210546-E67C-43C8-980A-4086668EC9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10395</TotalTime>
  <Words>1024</Words>
  <Application>Microsoft Office PowerPoint</Application>
  <PresentationFormat>On-screen Show (4:3)</PresentationFormat>
  <Paragraphs>219</Paragraphs>
  <Slides>45</Slides>
  <Notes>4</Notes>
  <HiddenSlides>1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Arial</vt:lpstr>
      <vt:lpstr>Calibri</vt:lpstr>
      <vt:lpstr>Century Gothic</vt:lpstr>
      <vt:lpstr>Constantia</vt:lpstr>
      <vt:lpstr>Majalla UI</vt:lpstr>
      <vt:lpstr>Tahoma</vt:lpstr>
      <vt:lpstr>Wingdings</vt:lpstr>
      <vt:lpstr>Wingdings 2</vt:lpstr>
      <vt:lpstr>Wingdings 3</vt:lpstr>
      <vt:lpstr>Wisp</vt:lpstr>
      <vt:lpstr>Packager Shell Object</vt:lpstr>
      <vt:lpstr>واجب:  *كل زميلة ترسل لزميلتها رسالة الكترونية تذكرها في اللقاء في المحاضرة القادمة. *انتهى العام الدراسي وترغبي في شغل وقت فراغك في إجازة الصيف ، اكتبي بريدا الكترونيا الى مؤسسة ترغبي بالتدرب لديها طالبة منهم  منحك فرصة للعمل لديهم لنيل الخبرة..   ارجوا طباعة الايميل. </vt:lpstr>
      <vt:lpstr>مقدمة في الاتصال</vt:lpstr>
      <vt:lpstr>الوحدة الرابعة</vt:lpstr>
      <vt:lpstr>الاتصال اللفظي المنطوق</vt:lpstr>
      <vt:lpstr>الاتصال اللفظي المنطوق</vt:lpstr>
      <vt:lpstr>مهارات الإرسال(الاتصال اللفظي المنطوق)</vt:lpstr>
      <vt:lpstr>أولا:مهارات التحدث والالقاء</vt:lpstr>
      <vt:lpstr>التحدث و المخاطبة</vt:lpstr>
      <vt:lpstr>هل يمكن اكتساب مهارة الالقاء؟</vt:lpstr>
      <vt:lpstr>أهم مهارات التحدث و الالقاء</vt:lpstr>
      <vt:lpstr>9.تنوع الأداء الصوتي  مهارات توظيف الصوت  </vt:lpstr>
      <vt:lpstr>السكتات في الالقاء</vt:lpstr>
      <vt:lpstr>أهم مهارات التحدث و الالقاء</vt:lpstr>
      <vt:lpstr>الالقاء</vt:lpstr>
      <vt:lpstr>هل جميع المحادثات مخططة؟ https://www.youtube.com/watch?v=HAnw168huqA</vt:lpstr>
      <vt:lpstr>85% من الأشخاص يعانون في التحدث مع العامة 15% الباقي ؟؟</vt:lpstr>
      <vt:lpstr>Anxiety management إدارة القلق </vt:lpstr>
      <vt:lpstr>85 %  من الأشخاص يعانون في التحدث مع العامة </vt:lpstr>
      <vt:lpstr>PowerPoint Presentation</vt:lpstr>
      <vt:lpstr>PowerPoint Presentation</vt:lpstr>
      <vt:lpstr>طرق عملية</vt:lpstr>
      <vt:lpstr>طرق عملية</vt:lpstr>
      <vt:lpstr>طرق عملية</vt:lpstr>
      <vt:lpstr>مهارات الإرسال(الاتصال اللفظي المنطوق)</vt:lpstr>
      <vt:lpstr>تتقدم ثلاث طالبات لقراءة مقطع لزميلاتهن ثم تحدد الطالبات الألقاء الأفضل لإيصال الفكرة من خلال توظيف الصوت. قصة رعد و برق و مطر </vt:lpstr>
      <vt:lpstr>مهارات اعداد العروض: 1.اختيار الموضوع! أهميته + مدى رغبتك فيه + إلمامك به + مناسب للمكان والزمان +مهم للمستمعين ويقضي احتياجاتهم. 2.تحديد الهدف!! حدد هدف واضح (ماذا اريد من المستمعين ان يعرفوا او يغيروا و يمتلكوا او يقتنعوا به او يفعلوه؟ او لماذا اتحدث الى المستمعين؟) 3.جمع البيانات وانتقاء المفيد منها! البحث عن المعلومات الاساسية (من القران الكريم-السنه النبوية المطهرة-الكتب والمجلات. ملاحظة تجنب التفاصيل غير المهمة ولاتطيل في ذلك.</vt:lpstr>
      <vt:lpstr>4. خطوات صياغة الموضوع</vt:lpstr>
      <vt:lpstr>4. خطوات صياغة الموضوع</vt:lpstr>
      <vt:lpstr>4. خطوات صياغة الموضوع</vt:lpstr>
      <vt:lpstr>4. خطوات صياغة الموضوع</vt:lpstr>
      <vt:lpstr>مهارات اعداد العروض:  5. اعداد الفني للعرض. يفضل الاستعانة بعد الله بالوسائل التعليمية (برنامج البوربوينت) ويستخدم بكثرة! تستعمل وسائل العرض حسب التقنية المتوفرة لشد الانتباه وتسهيل ايصال المعلومة وفهمها للمستمع.</vt:lpstr>
      <vt:lpstr>قواعد مهمة في اعداد العرض</vt:lpstr>
      <vt:lpstr>PowerPoint Presentation</vt:lpstr>
      <vt:lpstr>PowerPoint Presentation</vt:lpstr>
      <vt:lpstr>انواع الكتابة</vt:lpstr>
      <vt:lpstr>مهارات الكتابة</vt:lpstr>
      <vt:lpstr>مهارات الكتابة</vt:lpstr>
      <vt:lpstr>مهارات الكتابة </vt:lpstr>
      <vt:lpstr>مهارات الكتابة</vt:lpstr>
      <vt:lpstr>مهارات الكتابة</vt:lpstr>
      <vt:lpstr>الواجب</vt:lpstr>
      <vt:lpstr>واجب:  *كل زميلة ترسل لزميلتها رسالة الكترونية تذكرها في اللقاء في المحاضرة القادمة. *انتهى العام الدراسي وترغبي في شغل وقت فراغك في إجازة الصيف ، اكتبي بريدا الكترونيا الى مؤسسة ترغبي بالتدرب لديها طالبة منهم  منحك فرصة للعمل لديهم لنيل الخبرة..  الموضوع مرفق موجه الى معلوماتك اسمك توقيع النص بخط كبير وواضح و جانبي أخطاء املائية (الهمزات)</vt:lpstr>
      <vt:lpstr>الاتصال اللفظي المكتوب </vt:lpstr>
      <vt:lpstr>الاتصال اللفظي المكتوب  </vt:lpstr>
      <vt:lpstr>واجب بحثي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مهارات الارسال</dc:title>
  <dc:creator>Dell</dc:creator>
  <cp:lastModifiedBy>DELL</cp:lastModifiedBy>
  <cp:revision>146</cp:revision>
  <dcterms:created xsi:type="dcterms:W3CDTF">2013-07-28T14:52:40Z</dcterms:created>
  <dcterms:modified xsi:type="dcterms:W3CDTF">2016-02-17T09:08:22Z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0x010100C75BBFE007ADE742B97D4D2CD9082521</vt:lpwstr>
  </property>
</Properties>
</file>