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56" r:id="rId1"/>
  </p:sldMasterIdLst>
  <p:notesMasterIdLst>
    <p:notesMasterId r:id="rId28"/>
  </p:notesMasterIdLst>
  <p:sldIdLst>
    <p:sldId id="256" r:id="rId2"/>
    <p:sldId id="273" r:id="rId3"/>
    <p:sldId id="268" r:id="rId4"/>
    <p:sldId id="270" r:id="rId5"/>
    <p:sldId id="274" r:id="rId6"/>
    <p:sldId id="278" r:id="rId7"/>
    <p:sldId id="280" r:id="rId8"/>
    <p:sldId id="284" r:id="rId9"/>
    <p:sldId id="286" r:id="rId10"/>
    <p:sldId id="288" r:id="rId11"/>
    <p:sldId id="290" r:id="rId12"/>
    <p:sldId id="292" r:id="rId13"/>
    <p:sldId id="296" r:id="rId14"/>
    <p:sldId id="298" r:id="rId15"/>
    <p:sldId id="300" r:id="rId16"/>
    <p:sldId id="302" r:id="rId17"/>
    <p:sldId id="304" r:id="rId18"/>
    <p:sldId id="306" r:id="rId19"/>
    <p:sldId id="310" r:id="rId20"/>
    <p:sldId id="312" r:id="rId21"/>
    <p:sldId id="314" r:id="rId22"/>
    <p:sldId id="316" r:id="rId23"/>
    <p:sldId id="318" r:id="rId24"/>
    <p:sldId id="320" r:id="rId25"/>
    <p:sldId id="322" r:id="rId26"/>
    <p:sldId id="395" r:id="rId2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28" d="100"/>
          <a:sy n="28" d="100"/>
        </p:scale>
        <p:origin x="-1012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4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CE3C73-33EB-4178-8D70-CC4EFB191781}" type="doc">
      <dgm:prSet loTypeId="urn:microsoft.com/office/officeart/2005/8/layout/orgChart1" loCatId="hierarchy" qsTypeId="urn:microsoft.com/office/officeart/2005/8/quickstyle/simple1" qsCatId="simple" csTypeId="urn:microsoft.com/office/officeart/2005/8/colors/accent0_2" csCatId="mainScheme" phldr="1"/>
      <dgm:spPr/>
    </dgm:pt>
    <dgm:pt modelId="{BFAA21EE-776F-4E94-852C-15F4AC4AAAD9}">
      <dgm:prSet custT="1"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5000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ar-SA" sz="1100" b="0" i="0" u="none" strike="noStrike" cap="none" normalizeH="0" baseline="0" dirty="0" smtClean="0">
            <a:ln/>
            <a:effectLst/>
            <a:cs typeface="Arial" pitchFamily="34" charset="0"/>
          </a:endParaRP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5000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2000" b="1" i="0" u="none" strike="noStrike" cap="none" normalizeH="0" baseline="0" dirty="0" smtClean="0">
              <a:ln/>
              <a:effectLst/>
              <a:cs typeface="Arial" pitchFamily="34" charset="0"/>
            </a:rPr>
            <a:t>خطوات بناء الاختبار</a:t>
          </a:r>
          <a:endParaRPr kumimoji="0" lang="en-US" sz="2000" b="1" i="0" u="none" strike="noStrike" cap="none" normalizeH="0" baseline="0" dirty="0" smtClean="0">
            <a:ln/>
            <a:effectLst/>
            <a:cs typeface="Arial" pitchFamily="34" charset="0"/>
          </a:endParaRP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sz="1100" b="0" i="0" u="none" strike="noStrike" cap="none" normalizeH="0" baseline="0" dirty="0" smtClean="0">
            <a:ln/>
            <a:effectLst/>
            <a:cs typeface="Arial" pitchFamily="34" charset="0"/>
          </a:endParaRPr>
        </a:p>
      </dgm:t>
    </dgm:pt>
    <dgm:pt modelId="{19BA20E5-4095-4082-A7F8-F69B589B2137}" type="parTrans" cxnId="{D56048D8-C298-49FD-BB48-6970660B67E5}">
      <dgm:prSet/>
      <dgm:spPr/>
      <dgm:t>
        <a:bodyPr/>
        <a:lstStyle/>
        <a:p>
          <a:pPr rtl="1"/>
          <a:endParaRPr lang="ar-SA"/>
        </a:p>
      </dgm:t>
    </dgm:pt>
    <dgm:pt modelId="{88FE2B85-FA9F-4712-853E-065574FCBFBE}" type="sibTrans" cxnId="{D56048D8-C298-49FD-BB48-6970660B67E5}">
      <dgm:prSet/>
      <dgm:spPr/>
      <dgm:t>
        <a:bodyPr/>
        <a:lstStyle/>
        <a:p>
          <a:pPr rtl="1"/>
          <a:endParaRPr lang="ar-SA"/>
        </a:p>
      </dgm:t>
    </dgm:pt>
    <dgm:pt modelId="{AABD494B-A3F2-4968-AF8C-FBF4FA1D9AEE}">
      <dgm:prSet custT="1"/>
      <dgm:spPr/>
      <dgm:t>
        <a:bodyPr/>
        <a:lstStyle/>
        <a:p>
          <a:pPr marL="0" marR="0" lvl="0" indent="0" algn="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2000" b="1" i="0" u="none" strike="noStrike" cap="none" normalizeH="0" baseline="0" dirty="0" smtClean="0">
              <a:ln/>
              <a:effectLst/>
              <a:cs typeface="Arial" pitchFamily="34" charset="0"/>
            </a:rPr>
            <a:t>1- تحديد الغرض</a:t>
          </a:r>
          <a:endParaRPr kumimoji="0" lang="en-US" sz="2000" b="1" i="0" u="none" strike="noStrike" cap="none" normalizeH="0" baseline="0" dirty="0" smtClean="0">
            <a:ln/>
            <a:effectLst/>
            <a:cs typeface="Arial" pitchFamily="34" charset="0"/>
          </a:endParaRPr>
        </a:p>
      </dgm:t>
    </dgm:pt>
    <dgm:pt modelId="{5EF6B09F-C64A-4C41-ADC5-8D0F6B5AE47D}" type="parTrans" cxnId="{437D3AC7-F31C-4DBC-9FE1-9B224FBA9BD5}">
      <dgm:prSet/>
      <dgm:spPr/>
      <dgm:t>
        <a:bodyPr/>
        <a:lstStyle/>
        <a:p>
          <a:pPr rtl="1"/>
          <a:endParaRPr lang="ar-SA"/>
        </a:p>
      </dgm:t>
    </dgm:pt>
    <dgm:pt modelId="{D5780243-FF47-41BE-8E46-7AFD2C17EDDA}" type="sibTrans" cxnId="{437D3AC7-F31C-4DBC-9FE1-9B224FBA9BD5}">
      <dgm:prSet/>
      <dgm:spPr/>
      <dgm:t>
        <a:bodyPr/>
        <a:lstStyle/>
        <a:p>
          <a:pPr rtl="1"/>
          <a:endParaRPr lang="ar-SA"/>
        </a:p>
      </dgm:t>
    </dgm:pt>
    <dgm:pt modelId="{06457F23-C1C3-4B0E-9C32-93E37B2DA094}">
      <dgm:prSet custT="1"/>
      <dgm:spPr/>
      <dgm:t>
        <a:bodyPr/>
        <a:lstStyle/>
        <a:p>
          <a:pPr marL="0" marR="0" lvl="0" indent="0" algn="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2000" b="1" i="0" u="none" strike="noStrike" cap="none" normalizeH="0" baseline="0" dirty="0" smtClean="0">
              <a:ln/>
              <a:effectLst/>
              <a:cs typeface="Arial" pitchFamily="34" charset="0"/>
            </a:rPr>
            <a:t>2- تحليل المحتوى</a:t>
          </a:r>
          <a:endParaRPr kumimoji="0" lang="en-US" sz="2000" b="1" i="0" u="none" strike="noStrike" cap="none" normalizeH="0" baseline="0" dirty="0" smtClean="0">
            <a:ln/>
            <a:effectLst/>
            <a:cs typeface="Arial" pitchFamily="34" charset="0"/>
          </a:endParaRPr>
        </a:p>
      </dgm:t>
    </dgm:pt>
    <dgm:pt modelId="{32D613B6-9C2C-4E3F-B052-9D09549DAB31}" type="parTrans" cxnId="{6052F483-D9C1-4482-8B5D-43386802AC24}">
      <dgm:prSet/>
      <dgm:spPr/>
      <dgm:t>
        <a:bodyPr/>
        <a:lstStyle/>
        <a:p>
          <a:pPr rtl="1"/>
          <a:endParaRPr lang="ar-SA"/>
        </a:p>
      </dgm:t>
    </dgm:pt>
    <dgm:pt modelId="{50E2FAA6-FD42-46CC-83EE-F5C7B2A1D282}" type="sibTrans" cxnId="{6052F483-D9C1-4482-8B5D-43386802AC24}">
      <dgm:prSet/>
      <dgm:spPr/>
      <dgm:t>
        <a:bodyPr/>
        <a:lstStyle/>
        <a:p>
          <a:pPr rtl="1"/>
          <a:endParaRPr lang="ar-SA"/>
        </a:p>
      </dgm:t>
    </dgm:pt>
    <dgm:pt modelId="{07DD2ED6-9DE4-47CB-BC24-1ADB5C557189}">
      <dgm:prSet custT="1"/>
      <dgm:spPr/>
      <dgm:t>
        <a:bodyPr/>
        <a:lstStyle/>
        <a:p>
          <a:pPr marL="0" marR="0" lvl="0" indent="0" algn="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1800" b="1" i="0" u="none" strike="noStrike" cap="none" normalizeH="0" baseline="0" dirty="0" smtClean="0">
              <a:ln/>
              <a:solidFill>
                <a:srgbClr val="FF0000"/>
              </a:solidFill>
              <a:effectLst/>
              <a:cs typeface="Arial" pitchFamily="34" charset="0"/>
            </a:rPr>
            <a:t>3- بناء جدول المواصفات</a:t>
          </a:r>
          <a:endParaRPr kumimoji="0" lang="en-US" sz="1800" b="1" i="0" u="none" strike="noStrike" cap="none" normalizeH="0" baseline="0" dirty="0" smtClean="0">
            <a:ln/>
            <a:solidFill>
              <a:srgbClr val="FF0000"/>
            </a:solidFill>
            <a:effectLst/>
            <a:cs typeface="Arial" pitchFamily="34" charset="0"/>
          </a:endParaRPr>
        </a:p>
      </dgm:t>
    </dgm:pt>
    <dgm:pt modelId="{A71EA4F4-7696-45CC-8332-9E89EBB5842B}" type="parTrans" cxnId="{D30EC0EE-4BFA-4F8F-AD25-694F95D6B814}">
      <dgm:prSet/>
      <dgm:spPr/>
      <dgm:t>
        <a:bodyPr/>
        <a:lstStyle/>
        <a:p>
          <a:pPr rtl="1"/>
          <a:endParaRPr lang="ar-SA"/>
        </a:p>
      </dgm:t>
    </dgm:pt>
    <dgm:pt modelId="{4F1678BF-5E39-4E70-9BA8-46B6C3C4CD41}" type="sibTrans" cxnId="{D30EC0EE-4BFA-4F8F-AD25-694F95D6B814}">
      <dgm:prSet/>
      <dgm:spPr/>
      <dgm:t>
        <a:bodyPr/>
        <a:lstStyle/>
        <a:p>
          <a:pPr rtl="1"/>
          <a:endParaRPr lang="ar-SA"/>
        </a:p>
      </dgm:t>
    </dgm:pt>
    <dgm:pt modelId="{A03C49E1-A1F8-4163-B53B-C2F8D753E9BC}">
      <dgm:prSet custT="1"/>
      <dgm:spPr/>
      <dgm:t>
        <a:bodyPr/>
        <a:lstStyle/>
        <a:p>
          <a:pPr marL="0" marR="0" lvl="0" indent="0" algn="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1800" b="1" i="0" u="none" strike="noStrike" cap="none" normalizeH="0" baseline="0" dirty="0" smtClean="0">
              <a:ln/>
              <a:effectLst/>
              <a:cs typeface="Arial" pitchFamily="34" charset="0"/>
            </a:rPr>
            <a:t>4- إخراج الاختبار وتطبيقه</a:t>
          </a:r>
          <a:endParaRPr kumimoji="0" lang="en-US" sz="1800" b="1" i="0" u="none" strike="noStrike" cap="none" normalizeH="0" baseline="0" dirty="0" smtClean="0">
            <a:ln/>
            <a:effectLst/>
            <a:cs typeface="Arial" pitchFamily="34" charset="0"/>
          </a:endParaRPr>
        </a:p>
      </dgm:t>
    </dgm:pt>
    <dgm:pt modelId="{CFAEF376-D148-42A5-93A7-340C16E184AC}" type="parTrans" cxnId="{9073D601-C504-46DC-98EE-980AAACE3AFF}">
      <dgm:prSet/>
      <dgm:spPr/>
      <dgm:t>
        <a:bodyPr/>
        <a:lstStyle/>
        <a:p>
          <a:pPr rtl="1"/>
          <a:endParaRPr lang="ar-SA"/>
        </a:p>
      </dgm:t>
    </dgm:pt>
    <dgm:pt modelId="{348C9765-7271-432B-BED6-647BBE545FC1}" type="sibTrans" cxnId="{9073D601-C504-46DC-98EE-980AAACE3AFF}">
      <dgm:prSet/>
      <dgm:spPr/>
      <dgm:t>
        <a:bodyPr/>
        <a:lstStyle/>
        <a:p>
          <a:pPr rtl="1"/>
          <a:endParaRPr lang="ar-SA"/>
        </a:p>
      </dgm:t>
    </dgm:pt>
    <dgm:pt modelId="{DECD3128-F1A5-4685-9E2E-DD7CB0FE6D1F}">
      <dgm:prSet/>
      <dgm:spPr/>
      <dgm:t>
        <a:bodyPr/>
        <a:lstStyle/>
        <a:p>
          <a:pPr marL="0" marR="0" lvl="0" indent="0" algn="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b="0" i="0" u="none" strike="noStrike" cap="none" normalizeH="0" baseline="0" dirty="0" smtClean="0">
              <a:ln/>
              <a:effectLst/>
              <a:cs typeface="Arial" pitchFamily="34" charset="0"/>
            </a:rPr>
            <a:t>5- تحليل بنود الاختبار</a:t>
          </a:r>
          <a:endParaRPr kumimoji="0" lang="en-US" b="0" i="0" u="none" strike="noStrike" cap="none" normalizeH="0" baseline="0" dirty="0" smtClean="0">
            <a:ln/>
            <a:effectLst/>
            <a:cs typeface="Arial" pitchFamily="34" charset="0"/>
          </a:endParaRPr>
        </a:p>
      </dgm:t>
    </dgm:pt>
    <dgm:pt modelId="{9A86E5CA-7AA1-4186-B684-04B5D3CBAA4E}" type="parTrans" cxnId="{267539B7-9DC0-4A94-82BE-4F64210898E9}">
      <dgm:prSet/>
      <dgm:spPr/>
      <dgm:t>
        <a:bodyPr/>
        <a:lstStyle/>
        <a:p>
          <a:pPr rtl="1"/>
          <a:endParaRPr lang="ar-SA"/>
        </a:p>
      </dgm:t>
    </dgm:pt>
    <dgm:pt modelId="{1D8EA8FB-C84B-4E44-8751-562361DCACD2}" type="sibTrans" cxnId="{267539B7-9DC0-4A94-82BE-4F64210898E9}">
      <dgm:prSet/>
      <dgm:spPr/>
      <dgm:t>
        <a:bodyPr/>
        <a:lstStyle/>
        <a:p>
          <a:pPr rtl="1"/>
          <a:endParaRPr lang="ar-SA"/>
        </a:p>
      </dgm:t>
    </dgm:pt>
    <dgm:pt modelId="{B8106F2A-01E4-4BC0-BD4C-DCEC199B61DC}" type="pres">
      <dgm:prSet presAssocID="{CDCE3C73-33EB-4178-8D70-CC4EFB19178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F48E602F-77FD-4673-84BD-9A80558FDD9E}" type="pres">
      <dgm:prSet presAssocID="{BFAA21EE-776F-4E94-852C-15F4AC4AAAD9}" presName="hierRoot1" presStyleCnt="0">
        <dgm:presLayoutVars>
          <dgm:hierBranch val="l"/>
        </dgm:presLayoutVars>
      </dgm:prSet>
      <dgm:spPr/>
    </dgm:pt>
    <dgm:pt modelId="{4825002C-D293-4FD9-A1EB-51466F11CAED}" type="pres">
      <dgm:prSet presAssocID="{BFAA21EE-776F-4E94-852C-15F4AC4AAAD9}" presName="rootComposite1" presStyleCnt="0"/>
      <dgm:spPr/>
    </dgm:pt>
    <dgm:pt modelId="{9C29A279-ED8C-4040-B1B0-633E23ED293D}" type="pres">
      <dgm:prSet presAssocID="{BFAA21EE-776F-4E94-852C-15F4AC4AAAD9}" presName="rootText1" presStyleLbl="node0" presStyleIdx="0" presStyleCnt="1" custScaleX="37449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7C9EDF2-0E9F-47BD-9285-E1B9C1CECD7F}" type="pres">
      <dgm:prSet presAssocID="{BFAA21EE-776F-4E94-852C-15F4AC4AAAD9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308E11E8-E56C-41E0-ABEA-CB1BCF7FA6B3}" type="pres">
      <dgm:prSet presAssocID="{BFAA21EE-776F-4E94-852C-15F4AC4AAAD9}" presName="hierChild2" presStyleCnt="0"/>
      <dgm:spPr/>
    </dgm:pt>
    <dgm:pt modelId="{BB6BBC02-7645-4151-B54A-CAB9BDE24549}" type="pres">
      <dgm:prSet presAssocID="{5EF6B09F-C64A-4C41-ADC5-8D0F6B5AE47D}" presName="Name50" presStyleLbl="parChTrans1D2" presStyleIdx="0" presStyleCnt="5"/>
      <dgm:spPr/>
      <dgm:t>
        <a:bodyPr/>
        <a:lstStyle/>
        <a:p>
          <a:pPr rtl="1"/>
          <a:endParaRPr lang="ar-SA"/>
        </a:p>
      </dgm:t>
    </dgm:pt>
    <dgm:pt modelId="{6B318644-A291-4A99-A021-F5524A116DCE}" type="pres">
      <dgm:prSet presAssocID="{AABD494B-A3F2-4968-AF8C-FBF4FA1D9AEE}" presName="hierRoot2" presStyleCnt="0">
        <dgm:presLayoutVars>
          <dgm:hierBranch/>
        </dgm:presLayoutVars>
      </dgm:prSet>
      <dgm:spPr/>
    </dgm:pt>
    <dgm:pt modelId="{CA7D613E-9084-44D7-9AC9-9C497DEFE536}" type="pres">
      <dgm:prSet presAssocID="{AABD494B-A3F2-4968-AF8C-FBF4FA1D9AEE}" presName="rootComposite" presStyleCnt="0"/>
      <dgm:spPr/>
    </dgm:pt>
    <dgm:pt modelId="{6B2F6DA3-C3AB-4934-A7D9-F5374A04E67E}" type="pres">
      <dgm:prSet presAssocID="{AABD494B-A3F2-4968-AF8C-FBF4FA1D9AEE}" presName="rootText" presStyleLbl="node2" presStyleIdx="0" presStyleCnt="5" custScaleX="28001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431D179-A0BE-4C6A-A2CB-77082DECB975}" type="pres">
      <dgm:prSet presAssocID="{AABD494B-A3F2-4968-AF8C-FBF4FA1D9AEE}" presName="rootConnector" presStyleLbl="node2" presStyleIdx="0" presStyleCnt="5"/>
      <dgm:spPr/>
      <dgm:t>
        <a:bodyPr/>
        <a:lstStyle/>
        <a:p>
          <a:pPr rtl="1"/>
          <a:endParaRPr lang="ar-SA"/>
        </a:p>
      </dgm:t>
    </dgm:pt>
    <dgm:pt modelId="{B346EA7F-6C71-4785-BF7B-DB359A9965C3}" type="pres">
      <dgm:prSet presAssocID="{AABD494B-A3F2-4968-AF8C-FBF4FA1D9AEE}" presName="hierChild4" presStyleCnt="0"/>
      <dgm:spPr/>
    </dgm:pt>
    <dgm:pt modelId="{61A32E6D-A1AC-471F-BB65-7158B1F238FF}" type="pres">
      <dgm:prSet presAssocID="{AABD494B-A3F2-4968-AF8C-FBF4FA1D9AEE}" presName="hierChild5" presStyleCnt="0"/>
      <dgm:spPr/>
    </dgm:pt>
    <dgm:pt modelId="{4DD0FE04-B754-4D03-A972-A9079779462D}" type="pres">
      <dgm:prSet presAssocID="{32D613B6-9C2C-4E3F-B052-9D09549DAB31}" presName="Name50" presStyleLbl="parChTrans1D2" presStyleIdx="1" presStyleCnt="5"/>
      <dgm:spPr/>
      <dgm:t>
        <a:bodyPr/>
        <a:lstStyle/>
        <a:p>
          <a:pPr rtl="1"/>
          <a:endParaRPr lang="ar-SA"/>
        </a:p>
      </dgm:t>
    </dgm:pt>
    <dgm:pt modelId="{9919081E-F4A3-4443-83B7-CC7EA482A027}" type="pres">
      <dgm:prSet presAssocID="{06457F23-C1C3-4B0E-9C32-93E37B2DA094}" presName="hierRoot2" presStyleCnt="0">
        <dgm:presLayoutVars>
          <dgm:hierBranch/>
        </dgm:presLayoutVars>
      </dgm:prSet>
      <dgm:spPr/>
    </dgm:pt>
    <dgm:pt modelId="{DBF74E96-657E-4649-8617-6C6242930C4F}" type="pres">
      <dgm:prSet presAssocID="{06457F23-C1C3-4B0E-9C32-93E37B2DA094}" presName="rootComposite" presStyleCnt="0"/>
      <dgm:spPr/>
    </dgm:pt>
    <dgm:pt modelId="{8F336717-BBEA-4B1D-B12F-ED006C820282}" type="pres">
      <dgm:prSet presAssocID="{06457F23-C1C3-4B0E-9C32-93E37B2DA094}" presName="rootText" presStyleLbl="node2" presStyleIdx="1" presStyleCnt="5" custScaleX="278459" custLinFactNeighborX="-12662" custLinFactNeighborY="-293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63DE177-DD3B-4965-84AE-85112DA63F20}" type="pres">
      <dgm:prSet presAssocID="{06457F23-C1C3-4B0E-9C32-93E37B2DA094}" presName="rootConnector" presStyleLbl="node2" presStyleIdx="1" presStyleCnt="5"/>
      <dgm:spPr/>
      <dgm:t>
        <a:bodyPr/>
        <a:lstStyle/>
        <a:p>
          <a:pPr rtl="1"/>
          <a:endParaRPr lang="ar-SA"/>
        </a:p>
      </dgm:t>
    </dgm:pt>
    <dgm:pt modelId="{B8A65341-12E1-4D17-B2DC-1E859FD81576}" type="pres">
      <dgm:prSet presAssocID="{06457F23-C1C3-4B0E-9C32-93E37B2DA094}" presName="hierChild4" presStyleCnt="0"/>
      <dgm:spPr/>
    </dgm:pt>
    <dgm:pt modelId="{F0960172-0467-4920-97F6-D80735EE311D}" type="pres">
      <dgm:prSet presAssocID="{06457F23-C1C3-4B0E-9C32-93E37B2DA094}" presName="hierChild5" presStyleCnt="0"/>
      <dgm:spPr/>
    </dgm:pt>
    <dgm:pt modelId="{F53C4B49-0F6B-4D52-A083-91968A7ABBC1}" type="pres">
      <dgm:prSet presAssocID="{A71EA4F4-7696-45CC-8332-9E89EBB5842B}" presName="Name50" presStyleLbl="parChTrans1D2" presStyleIdx="2" presStyleCnt="5"/>
      <dgm:spPr/>
      <dgm:t>
        <a:bodyPr/>
        <a:lstStyle/>
        <a:p>
          <a:pPr rtl="1"/>
          <a:endParaRPr lang="ar-SA"/>
        </a:p>
      </dgm:t>
    </dgm:pt>
    <dgm:pt modelId="{B4E72ED2-D9F4-4D8A-8615-F25A8965FE62}" type="pres">
      <dgm:prSet presAssocID="{07DD2ED6-9DE4-47CB-BC24-1ADB5C557189}" presName="hierRoot2" presStyleCnt="0">
        <dgm:presLayoutVars>
          <dgm:hierBranch/>
        </dgm:presLayoutVars>
      </dgm:prSet>
      <dgm:spPr/>
    </dgm:pt>
    <dgm:pt modelId="{8070E3BB-15AF-4DFD-8E58-31664BD9C80A}" type="pres">
      <dgm:prSet presAssocID="{07DD2ED6-9DE4-47CB-BC24-1ADB5C557189}" presName="rootComposite" presStyleCnt="0"/>
      <dgm:spPr/>
    </dgm:pt>
    <dgm:pt modelId="{52F50096-6B9A-4AE7-95E2-09C85B3FF1B9}" type="pres">
      <dgm:prSet presAssocID="{07DD2ED6-9DE4-47CB-BC24-1ADB5C557189}" presName="rootText" presStyleLbl="node2" presStyleIdx="2" presStyleCnt="5" custScaleX="29161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50295DB-91B6-4AFF-85D6-C37D1871D11C}" type="pres">
      <dgm:prSet presAssocID="{07DD2ED6-9DE4-47CB-BC24-1ADB5C557189}" presName="rootConnector" presStyleLbl="node2" presStyleIdx="2" presStyleCnt="5"/>
      <dgm:spPr/>
      <dgm:t>
        <a:bodyPr/>
        <a:lstStyle/>
        <a:p>
          <a:pPr rtl="1"/>
          <a:endParaRPr lang="ar-SA"/>
        </a:p>
      </dgm:t>
    </dgm:pt>
    <dgm:pt modelId="{36CD531F-9262-4644-AF90-F2467470B3F3}" type="pres">
      <dgm:prSet presAssocID="{07DD2ED6-9DE4-47CB-BC24-1ADB5C557189}" presName="hierChild4" presStyleCnt="0"/>
      <dgm:spPr/>
    </dgm:pt>
    <dgm:pt modelId="{0791535F-19CA-4E3D-9AC4-F2A14E5A80B7}" type="pres">
      <dgm:prSet presAssocID="{07DD2ED6-9DE4-47CB-BC24-1ADB5C557189}" presName="hierChild5" presStyleCnt="0"/>
      <dgm:spPr/>
    </dgm:pt>
    <dgm:pt modelId="{6FD0F449-A928-4A6D-9421-235CC24F55E7}" type="pres">
      <dgm:prSet presAssocID="{CFAEF376-D148-42A5-93A7-340C16E184AC}" presName="Name50" presStyleLbl="parChTrans1D2" presStyleIdx="3" presStyleCnt="5"/>
      <dgm:spPr/>
      <dgm:t>
        <a:bodyPr/>
        <a:lstStyle/>
        <a:p>
          <a:pPr rtl="1"/>
          <a:endParaRPr lang="ar-SA"/>
        </a:p>
      </dgm:t>
    </dgm:pt>
    <dgm:pt modelId="{3824FD07-C367-4ABC-8F64-F53778D1B41B}" type="pres">
      <dgm:prSet presAssocID="{A03C49E1-A1F8-4163-B53B-C2F8D753E9BC}" presName="hierRoot2" presStyleCnt="0">
        <dgm:presLayoutVars>
          <dgm:hierBranch/>
        </dgm:presLayoutVars>
      </dgm:prSet>
      <dgm:spPr/>
    </dgm:pt>
    <dgm:pt modelId="{1DD1A330-B8FC-41E8-9A53-8C9290D2CA77}" type="pres">
      <dgm:prSet presAssocID="{A03C49E1-A1F8-4163-B53B-C2F8D753E9BC}" presName="rootComposite" presStyleCnt="0"/>
      <dgm:spPr/>
    </dgm:pt>
    <dgm:pt modelId="{1567CA99-E68E-450E-9038-425F7E5C3A3E}" type="pres">
      <dgm:prSet presAssocID="{A03C49E1-A1F8-4163-B53B-C2F8D753E9BC}" presName="rootText" presStyleLbl="node2" presStyleIdx="3" presStyleCnt="5" custScaleX="304695" custLinFactNeighborX="-37132" custLinFactNeighborY="58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B20406B-7859-428B-9624-0FE1C2244F86}" type="pres">
      <dgm:prSet presAssocID="{A03C49E1-A1F8-4163-B53B-C2F8D753E9BC}" presName="rootConnector" presStyleLbl="node2" presStyleIdx="3" presStyleCnt="5"/>
      <dgm:spPr/>
      <dgm:t>
        <a:bodyPr/>
        <a:lstStyle/>
        <a:p>
          <a:pPr rtl="1"/>
          <a:endParaRPr lang="ar-SA"/>
        </a:p>
      </dgm:t>
    </dgm:pt>
    <dgm:pt modelId="{0D72EC38-A86A-4458-8873-0815836CFBBF}" type="pres">
      <dgm:prSet presAssocID="{A03C49E1-A1F8-4163-B53B-C2F8D753E9BC}" presName="hierChild4" presStyleCnt="0"/>
      <dgm:spPr/>
    </dgm:pt>
    <dgm:pt modelId="{86163E91-EEF8-47B1-A37A-33A7A1D6BD5D}" type="pres">
      <dgm:prSet presAssocID="{A03C49E1-A1F8-4163-B53B-C2F8D753E9BC}" presName="hierChild5" presStyleCnt="0"/>
      <dgm:spPr/>
    </dgm:pt>
    <dgm:pt modelId="{1563E2D7-1881-41F8-88A7-E19C1CC890E3}" type="pres">
      <dgm:prSet presAssocID="{9A86E5CA-7AA1-4186-B684-04B5D3CBAA4E}" presName="Name50" presStyleLbl="parChTrans1D2" presStyleIdx="4" presStyleCnt="5"/>
      <dgm:spPr/>
      <dgm:t>
        <a:bodyPr/>
        <a:lstStyle/>
        <a:p>
          <a:pPr rtl="1"/>
          <a:endParaRPr lang="ar-SA"/>
        </a:p>
      </dgm:t>
    </dgm:pt>
    <dgm:pt modelId="{7AC0912E-2FE5-4F03-9714-59505B6A1771}" type="pres">
      <dgm:prSet presAssocID="{DECD3128-F1A5-4685-9E2E-DD7CB0FE6D1F}" presName="hierRoot2" presStyleCnt="0">
        <dgm:presLayoutVars>
          <dgm:hierBranch/>
        </dgm:presLayoutVars>
      </dgm:prSet>
      <dgm:spPr/>
    </dgm:pt>
    <dgm:pt modelId="{32754DD2-FC88-4C51-AE87-8AC167955F88}" type="pres">
      <dgm:prSet presAssocID="{DECD3128-F1A5-4685-9E2E-DD7CB0FE6D1F}" presName="rootComposite" presStyleCnt="0"/>
      <dgm:spPr/>
    </dgm:pt>
    <dgm:pt modelId="{CDC06704-1CAA-4C4C-83CC-78EB494D1FEE}" type="pres">
      <dgm:prSet presAssocID="{DECD3128-F1A5-4685-9E2E-DD7CB0FE6D1F}" presName="rootText" presStyleLbl="node2" presStyleIdx="4" presStyleCnt="5" custScaleX="314314" custLinFactNeighborX="17712" custLinFactNeighborY="186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C105ADA-AEA0-4414-9A61-B74FBF8E8254}" type="pres">
      <dgm:prSet presAssocID="{DECD3128-F1A5-4685-9E2E-DD7CB0FE6D1F}" presName="rootConnector" presStyleLbl="node2" presStyleIdx="4" presStyleCnt="5"/>
      <dgm:spPr/>
      <dgm:t>
        <a:bodyPr/>
        <a:lstStyle/>
        <a:p>
          <a:pPr rtl="1"/>
          <a:endParaRPr lang="ar-SA"/>
        </a:p>
      </dgm:t>
    </dgm:pt>
    <dgm:pt modelId="{E7359F37-AA2B-4882-9DD6-D478E1096612}" type="pres">
      <dgm:prSet presAssocID="{DECD3128-F1A5-4685-9E2E-DD7CB0FE6D1F}" presName="hierChild4" presStyleCnt="0"/>
      <dgm:spPr/>
    </dgm:pt>
    <dgm:pt modelId="{B68D7D18-CC89-482B-A0D0-CDC748E083D7}" type="pres">
      <dgm:prSet presAssocID="{DECD3128-F1A5-4685-9E2E-DD7CB0FE6D1F}" presName="hierChild5" presStyleCnt="0"/>
      <dgm:spPr/>
    </dgm:pt>
    <dgm:pt modelId="{9D6A80BC-FBA3-442A-B57F-B4BB1D3E36C4}" type="pres">
      <dgm:prSet presAssocID="{BFAA21EE-776F-4E94-852C-15F4AC4AAAD9}" presName="hierChild3" presStyleCnt="0"/>
      <dgm:spPr/>
    </dgm:pt>
  </dgm:ptLst>
  <dgm:cxnLst>
    <dgm:cxn modelId="{6052F483-D9C1-4482-8B5D-43386802AC24}" srcId="{BFAA21EE-776F-4E94-852C-15F4AC4AAAD9}" destId="{06457F23-C1C3-4B0E-9C32-93E37B2DA094}" srcOrd="1" destOrd="0" parTransId="{32D613B6-9C2C-4E3F-B052-9D09549DAB31}" sibTransId="{50E2FAA6-FD42-46CC-83EE-F5C7B2A1D282}"/>
    <dgm:cxn modelId="{2E7E5814-164D-4F2A-A30B-5F5878C3BC89}" type="presOf" srcId="{BFAA21EE-776F-4E94-852C-15F4AC4AAAD9}" destId="{97C9EDF2-0E9F-47BD-9285-E1B9C1CECD7F}" srcOrd="1" destOrd="0" presId="urn:microsoft.com/office/officeart/2005/8/layout/orgChart1"/>
    <dgm:cxn modelId="{587BC2E9-CEEA-4E77-8086-DEAB500C29D1}" type="presOf" srcId="{BFAA21EE-776F-4E94-852C-15F4AC4AAAD9}" destId="{9C29A279-ED8C-4040-B1B0-633E23ED293D}" srcOrd="0" destOrd="0" presId="urn:microsoft.com/office/officeart/2005/8/layout/orgChart1"/>
    <dgm:cxn modelId="{04572EB5-BECC-439E-9FF8-A810FCED64D2}" type="presOf" srcId="{CFAEF376-D148-42A5-93A7-340C16E184AC}" destId="{6FD0F449-A928-4A6D-9421-235CC24F55E7}" srcOrd="0" destOrd="0" presId="urn:microsoft.com/office/officeart/2005/8/layout/orgChart1"/>
    <dgm:cxn modelId="{E65E3C00-348D-475C-A02E-172A931B60F6}" type="presOf" srcId="{07DD2ED6-9DE4-47CB-BC24-1ADB5C557189}" destId="{52F50096-6B9A-4AE7-95E2-09C85B3FF1B9}" srcOrd="0" destOrd="0" presId="urn:microsoft.com/office/officeart/2005/8/layout/orgChart1"/>
    <dgm:cxn modelId="{774AE90B-CDEE-4F96-B952-AB2EDD3A9334}" type="presOf" srcId="{06457F23-C1C3-4B0E-9C32-93E37B2DA094}" destId="{8F336717-BBEA-4B1D-B12F-ED006C820282}" srcOrd="0" destOrd="0" presId="urn:microsoft.com/office/officeart/2005/8/layout/orgChart1"/>
    <dgm:cxn modelId="{B4AE7374-D254-4480-9915-9767255C5CDE}" type="presOf" srcId="{DECD3128-F1A5-4685-9E2E-DD7CB0FE6D1F}" destId="{2C105ADA-AEA0-4414-9A61-B74FBF8E8254}" srcOrd="1" destOrd="0" presId="urn:microsoft.com/office/officeart/2005/8/layout/orgChart1"/>
    <dgm:cxn modelId="{B8B34FEC-F55E-48EB-A63B-A1C62001CA1C}" type="presOf" srcId="{AABD494B-A3F2-4968-AF8C-FBF4FA1D9AEE}" destId="{1431D179-A0BE-4C6A-A2CB-77082DECB975}" srcOrd="1" destOrd="0" presId="urn:microsoft.com/office/officeart/2005/8/layout/orgChart1"/>
    <dgm:cxn modelId="{C5237429-39FC-4A7F-A595-DAF8B9CFAC8A}" type="presOf" srcId="{32D613B6-9C2C-4E3F-B052-9D09549DAB31}" destId="{4DD0FE04-B754-4D03-A972-A9079779462D}" srcOrd="0" destOrd="0" presId="urn:microsoft.com/office/officeart/2005/8/layout/orgChart1"/>
    <dgm:cxn modelId="{69B7E04C-5B72-4465-90EE-5BE2576647CB}" type="presOf" srcId="{CDCE3C73-33EB-4178-8D70-CC4EFB191781}" destId="{B8106F2A-01E4-4BC0-BD4C-DCEC199B61DC}" srcOrd="0" destOrd="0" presId="urn:microsoft.com/office/officeart/2005/8/layout/orgChart1"/>
    <dgm:cxn modelId="{9073D601-C504-46DC-98EE-980AAACE3AFF}" srcId="{BFAA21EE-776F-4E94-852C-15F4AC4AAAD9}" destId="{A03C49E1-A1F8-4163-B53B-C2F8D753E9BC}" srcOrd="3" destOrd="0" parTransId="{CFAEF376-D148-42A5-93A7-340C16E184AC}" sibTransId="{348C9765-7271-432B-BED6-647BBE545FC1}"/>
    <dgm:cxn modelId="{E125C9E8-3E89-4A79-9B34-AB1B34DE26B1}" type="presOf" srcId="{DECD3128-F1A5-4685-9E2E-DD7CB0FE6D1F}" destId="{CDC06704-1CAA-4C4C-83CC-78EB494D1FEE}" srcOrd="0" destOrd="0" presId="urn:microsoft.com/office/officeart/2005/8/layout/orgChart1"/>
    <dgm:cxn modelId="{24CAA15A-9EB2-4D24-9C51-BD3DF4F995E3}" type="presOf" srcId="{07DD2ED6-9DE4-47CB-BC24-1ADB5C557189}" destId="{B50295DB-91B6-4AFF-85D6-C37D1871D11C}" srcOrd="1" destOrd="0" presId="urn:microsoft.com/office/officeart/2005/8/layout/orgChart1"/>
    <dgm:cxn modelId="{0E22F6C5-706D-4104-A8C2-360F85F3C3AD}" type="presOf" srcId="{9A86E5CA-7AA1-4186-B684-04B5D3CBAA4E}" destId="{1563E2D7-1881-41F8-88A7-E19C1CC890E3}" srcOrd="0" destOrd="0" presId="urn:microsoft.com/office/officeart/2005/8/layout/orgChart1"/>
    <dgm:cxn modelId="{92F16A85-8175-46AF-A22F-EDCD3D0DFEF6}" type="presOf" srcId="{5EF6B09F-C64A-4C41-ADC5-8D0F6B5AE47D}" destId="{BB6BBC02-7645-4151-B54A-CAB9BDE24549}" srcOrd="0" destOrd="0" presId="urn:microsoft.com/office/officeart/2005/8/layout/orgChart1"/>
    <dgm:cxn modelId="{3D961687-6C29-49D2-A791-05F8ABC9D863}" type="presOf" srcId="{A03C49E1-A1F8-4163-B53B-C2F8D753E9BC}" destId="{EB20406B-7859-428B-9624-0FE1C2244F86}" srcOrd="1" destOrd="0" presId="urn:microsoft.com/office/officeart/2005/8/layout/orgChart1"/>
    <dgm:cxn modelId="{1707D3A0-43E1-4FF1-97CA-BE52643C7286}" type="presOf" srcId="{A71EA4F4-7696-45CC-8332-9E89EBB5842B}" destId="{F53C4B49-0F6B-4D52-A083-91968A7ABBC1}" srcOrd="0" destOrd="0" presId="urn:microsoft.com/office/officeart/2005/8/layout/orgChart1"/>
    <dgm:cxn modelId="{927CD49A-4675-411B-8A69-A34D81E28C94}" type="presOf" srcId="{A03C49E1-A1F8-4163-B53B-C2F8D753E9BC}" destId="{1567CA99-E68E-450E-9038-425F7E5C3A3E}" srcOrd="0" destOrd="0" presId="urn:microsoft.com/office/officeart/2005/8/layout/orgChart1"/>
    <dgm:cxn modelId="{D30EC0EE-4BFA-4F8F-AD25-694F95D6B814}" srcId="{BFAA21EE-776F-4E94-852C-15F4AC4AAAD9}" destId="{07DD2ED6-9DE4-47CB-BC24-1ADB5C557189}" srcOrd="2" destOrd="0" parTransId="{A71EA4F4-7696-45CC-8332-9E89EBB5842B}" sibTransId="{4F1678BF-5E39-4E70-9BA8-46B6C3C4CD41}"/>
    <dgm:cxn modelId="{E0FE13FE-1A65-46C0-95C5-AC5F564340C6}" type="presOf" srcId="{AABD494B-A3F2-4968-AF8C-FBF4FA1D9AEE}" destId="{6B2F6DA3-C3AB-4934-A7D9-F5374A04E67E}" srcOrd="0" destOrd="0" presId="urn:microsoft.com/office/officeart/2005/8/layout/orgChart1"/>
    <dgm:cxn modelId="{437D3AC7-F31C-4DBC-9FE1-9B224FBA9BD5}" srcId="{BFAA21EE-776F-4E94-852C-15F4AC4AAAD9}" destId="{AABD494B-A3F2-4968-AF8C-FBF4FA1D9AEE}" srcOrd="0" destOrd="0" parTransId="{5EF6B09F-C64A-4C41-ADC5-8D0F6B5AE47D}" sibTransId="{D5780243-FF47-41BE-8E46-7AFD2C17EDDA}"/>
    <dgm:cxn modelId="{267539B7-9DC0-4A94-82BE-4F64210898E9}" srcId="{BFAA21EE-776F-4E94-852C-15F4AC4AAAD9}" destId="{DECD3128-F1A5-4685-9E2E-DD7CB0FE6D1F}" srcOrd="4" destOrd="0" parTransId="{9A86E5CA-7AA1-4186-B684-04B5D3CBAA4E}" sibTransId="{1D8EA8FB-C84B-4E44-8751-562361DCACD2}"/>
    <dgm:cxn modelId="{5018EC38-41B8-41DA-85FB-8BDFB4B85A7F}" type="presOf" srcId="{06457F23-C1C3-4B0E-9C32-93E37B2DA094}" destId="{163DE177-DD3B-4965-84AE-85112DA63F20}" srcOrd="1" destOrd="0" presId="urn:microsoft.com/office/officeart/2005/8/layout/orgChart1"/>
    <dgm:cxn modelId="{D56048D8-C298-49FD-BB48-6970660B67E5}" srcId="{CDCE3C73-33EB-4178-8D70-CC4EFB191781}" destId="{BFAA21EE-776F-4E94-852C-15F4AC4AAAD9}" srcOrd="0" destOrd="0" parTransId="{19BA20E5-4095-4082-A7F8-F69B589B2137}" sibTransId="{88FE2B85-FA9F-4712-853E-065574FCBFBE}"/>
    <dgm:cxn modelId="{62331894-144E-44DC-B192-1B73F199DE97}" type="presParOf" srcId="{B8106F2A-01E4-4BC0-BD4C-DCEC199B61DC}" destId="{F48E602F-77FD-4673-84BD-9A80558FDD9E}" srcOrd="0" destOrd="0" presId="urn:microsoft.com/office/officeart/2005/8/layout/orgChart1"/>
    <dgm:cxn modelId="{BB297620-7CF3-4E62-B8B4-F6A28FC7D4A9}" type="presParOf" srcId="{F48E602F-77FD-4673-84BD-9A80558FDD9E}" destId="{4825002C-D293-4FD9-A1EB-51466F11CAED}" srcOrd="0" destOrd="0" presId="urn:microsoft.com/office/officeart/2005/8/layout/orgChart1"/>
    <dgm:cxn modelId="{0D96CE75-0B1F-44B1-89D1-E633D89E0D07}" type="presParOf" srcId="{4825002C-D293-4FD9-A1EB-51466F11CAED}" destId="{9C29A279-ED8C-4040-B1B0-633E23ED293D}" srcOrd="0" destOrd="0" presId="urn:microsoft.com/office/officeart/2005/8/layout/orgChart1"/>
    <dgm:cxn modelId="{74617E2F-B7A8-41BD-ACD1-DC3D131B60D6}" type="presParOf" srcId="{4825002C-D293-4FD9-A1EB-51466F11CAED}" destId="{97C9EDF2-0E9F-47BD-9285-E1B9C1CECD7F}" srcOrd="1" destOrd="0" presId="urn:microsoft.com/office/officeart/2005/8/layout/orgChart1"/>
    <dgm:cxn modelId="{AEA8B31D-3C2B-40A1-BEA5-B096B875CEC7}" type="presParOf" srcId="{F48E602F-77FD-4673-84BD-9A80558FDD9E}" destId="{308E11E8-E56C-41E0-ABEA-CB1BCF7FA6B3}" srcOrd="1" destOrd="0" presId="urn:microsoft.com/office/officeart/2005/8/layout/orgChart1"/>
    <dgm:cxn modelId="{43307437-EF7F-4C8B-A240-118B149EC6A1}" type="presParOf" srcId="{308E11E8-E56C-41E0-ABEA-CB1BCF7FA6B3}" destId="{BB6BBC02-7645-4151-B54A-CAB9BDE24549}" srcOrd="0" destOrd="0" presId="urn:microsoft.com/office/officeart/2005/8/layout/orgChart1"/>
    <dgm:cxn modelId="{AD9307B4-3D67-4712-962D-A40BA0C03184}" type="presParOf" srcId="{308E11E8-E56C-41E0-ABEA-CB1BCF7FA6B3}" destId="{6B318644-A291-4A99-A021-F5524A116DCE}" srcOrd="1" destOrd="0" presId="urn:microsoft.com/office/officeart/2005/8/layout/orgChart1"/>
    <dgm:cxn modelId="{BA1DF2EF-FE58-4499-8FA5-35B46D4F1BC1}" type="presParOf" srcId="{6B318644-A291-4A99-A021-F5524A116DCE}" destId="{CA7D613E-9084-44D7-9AC9-9C497DEFE536}" srcOrd="0" destOrd="0" presId="urn:microsoft.com/office/officeart/2005/8/layout/orgChart1"/>
    <dgm:cxn modelId="{E3E49C44-0B19-44E3-A311-107E1B308C3B}" type="presParOf" srcId="{CA7D613E-9084-44D7-9AC9-9C497DEFE536}" destId="{6B2F6DA3-C3AB-4934-A7D9-F5374A04E67E}" srcOrd="0" destOrd="0" presId="urn:microsoft.com/office/officeart/2005/8/layout/orgChart1"/>
    <dgm:cxn modelId="{E7961C9C-1B1B-4168-A439-AA0B78918AFD}" type="presParOf" srcId="{CA7D613E-9084-44D7-9AC9-9C497DEFE536}" destId="{1431D179-A0BE-4C6A-A2CB-77082DECB975}" srcOrd="1" destOrd="0" presId="urn:microsoft.com/office/officeart/2005/8/layout/orgChart1"/>
    <dgm:cxn modelId="{6FF87451-6DC8-4C20-99C4-E34AA5DA1C7F}" type="presParOf" srcId="{6B318644-A291-4A99-A021-F5524A116DCE}" destId="{B346EA7F-6C71-4785-BF7B-DB359A9965C3}" srcOrd="1" destOrd="0" presId="urn:microsoft.com/office/officeart/2005/8/layout/orgChart1"/>
    <dgm:cxn modelId="{97EBC31C-C192-4989-B43C-6C21B4D5BFF1}" type="presParOf" srcId="{6B318644-A291-4A99-A021-F5524A116DCE}" destId="{61A32E6D-A1AC-471F-BB65-7158B1F238FF}" srcOrd="2" destOrd="0" presId="urn:microsoft.com/office/officeart/2005/8/layout/orgChart1"/>
    <dgm:cxn modelId="{18FE53B1-6B23-4273-95A6-EA07DFF2CD0D}" type="presParOf" srcId="{308E11E8-E56C-41E0-ABEA-CB1BCF7FA6B3}" destId="{4DD0FE04-B754-4D03-A972-A9079779462D}" srcOrd="2" destOrd="0" presId="urn:microsoft.com/office/officeart/2005/8/layout/orgChart1"/>
    <dgm:cxn modelId="{FAC27227-0DD2-4F1E-9CBA-93FE2B3BE243}" type="presParOf" srcId="{308E11E8-E56C-41E0-ABEA-CB1BCF7FA6B3}" destId="{9919081E-F4A3-4443-83B7-CC7EA482A027}" srcOrd="3" destOrd="0" presId="urn:microsoft.com/office/officeart/2005/8/layout/orgChart1"/>
    <dgm:cxn modelId="{E04A0287-F524-4C43-89D0-4EE89AF9757D}" type="presParOf" srcId="{9919081E-F4A3-4443-83B7-CC7EA482A027}" destId="{DBF74E96-657E-4649-8617-6C6242930C4F}" srcOrd="0" destOrd="0" presId="urn:microsoft.com/office/officeart/2005/8/layout/orgChart1"/>
    <dgm:cxn modelId="{0BA5A72C-2873-456E-BFB4-64178E1D4DA0}" type="presParOf" srcId="{DBF74E96-657E-4649-8617-6C6242930C4F}" destId="{8F336717-BBEA-4B1D-B12F-ED006C820282}" srcOrd="0" destOrd="0" presId="urn:microsoft.com/office/officeart/2005/8/layout/orgChart1"/>
    <dgm:cxn modelId="{573CE3B3-94B5-43B8-B15F-9B2C38817D56}" type="presParOf" srcId="{DBF74E96-657E-4649-8617-6C6242930C4F}" destId="{163DE177-DD3B-4965-84AE-85112DA63F20}" srcOrd="1" destOrd="0" presId="urn:microsoft.com/office/officeart/2005/8/layout/orgChart1"/>
    <dgm:cxn modelId="{4FA94585-29CC-4E9D-831F-AE8B26549AB7}" type="presParOf" srcId="{9919081E-F4A3-4443-83B7-CC7EA482A027}" destId="{B8A65341-12E1-4D17-B2DC-1E859FD81576}" srcOrd="1" destOrd="0" presId="urn:microsoft.com/office/officeart/2005/8/layout/orgChart1"/>
    <dgm:cxn modelId="{C33559FF-6DAB-4DE6-9225-D47F3EA185A5}" type="presParOf" srcId="{9919081E-F4A3-4443-83B7-CC7EA482A027}" destId="{F0960172-0467-4920-97F6-D80735EE311D}" srcOrd="2" destOrd="0" presId="urn:microsoft.com/office/officeart/2005/8/layout/orgChart1"/>
    <dgm:cxn modelId="{1E9D5799-040E-48ED-A65C-8F014AE21BA8}" type="presParOf" srcId="{308E11E8-E56C-41E0-ABEA-CB1BCF7FA6B3}" destId="{F53C4B49-0F6B-4D52-A083-91968A7ABBC1}" srcOrd="4" destOrd="0" presId="urn:microsoft.com/office/officeart/2005/8/layout/orgChart1"/>
    <dgm:cxn modelId="{70430F57-943E-44E8-A7E5-6AB8A1F5E173}" type="presParOf" srcId="{308E11E8-E56C-41E0-ABEA-CB1BCF7FA6B3}" destId="{B4E72ED2-D9F4-4D8A-8615-F25A8965FE62}" srcOrd="5" destOrd="0" presId="urn:microsoft.com/office/officeart/2005/8/layout/orgChart1"/>
    <dgm:cxn modelId="{595AF893-7B3E-4DA7-95C5-10E98155A0CF}" type="presParOf" srcId="{B4E72ED2-D9F4-4D8A-8615-F25A8965FE62}" destId="{8070E3BB-15AF-4DFD-8E58-31664BD9C80A}" srcOrd="0" destOrd="0" presId="urn:microsoft.com/office/officeart/2005/8/layout/orgChart1"/>
    <dgm:cxn modelId="{45F14EA4-E4B8-4D02-8E12-E6C0D30BFA95}" type="presParOf" srcId="{8070E3BB-15AF-4DFD-8E58-31664BD9C80A}" destId="{52F50096-6B9A-4AE7-95E2-09C85B3FF1B9}" srcOrd="0" destOrd="0" presId="urn:microsoft.com/office/officeart/2005/8/layout/orgChart1"/>
    <dgm:cxn modelId="{1FAEA040-7476-4383-88B7-F1078A67CF16}" type="presParOf" srcId="{8070E3BB-15AF-4DFD-8E58-31664BD9C80A}" destId="{B50295DB-91B6-4AFF-85D6-C37D1871D11C}" srcOrd="1" destOrd="0" presId="urn:microsoft.com/office/officeart/2005/8/layout/orgChart1"/>
    <dgm:cxn modelId="{2E927DCD-A153-45BF-882E-C71C3D3CDB3F}" type="presParOf" srcId="{B4E72ED2-D9F4-4D8A-8615-F25A8965FE62}" destId="{36CD531F-9262-4644-AF90-F2467470B3F3}" srcOrd="1" destOrd="0" presId="urn:microsoft.com/office/officeart/2005/8/layout/orgChart1"/>
    <dgm:cxn modelId="{DE2EA7D8-272F-4C12-9B22-6CB411AC9155}" type="presParOf" srcId="{B4E72ED2-D9F4-4D8A-8615-F25A8965FE62}" destId="{0791535F-19CA-4E3D-9AC4-F2A14E5A80B7}" srcOrd="2" destOrd="0" presId="urn:microsoft.com/office/officeart/2005/8/layout/orgChart1"/>
    <dgm:cxn modelId="{56D05169-4839-480D-99CF-F286F85077CB}" type="presParOf" srcId="{308E11E8-E56C-41E0-ABEA-CB1BCF7FA6B3}" destId="{6FD0F449-A928-4A6D-9421-235CC24F55E7}" srcOrd="6" destOrd="0" presId="urn:microsoft.com/office/officeart/2005/8/layout/orgChart1"/>
    <dgm:cxn modelId="{3175178C-4465-46DE-86BA-C2DE229ABBBB}" type="presParOf" srcId="{308E11E8-E56C-41E0-ABEA-CB1BCF7FA6B3}" destId="{3824FD07-C367-4ABC-8F64-F53778D1B41B}" srcOrd="7" destOrd="0" presId="urn:microsoft.com/office/officeart/2005/8/layout/orgChart1"/>
    <dgm:cxn modelId="{D6BAD748-5847-4510-8D3E-DD7BA57F6820}" type="presParOf" srcId="{3824FD07-C367-4ABC-8F64-F53778D1B41B}" destId="{1DD1A330-B8FC-41E8-9A53-8C9290D2CA77}" srcOrd="0" destOrd="0" presId="urn:microsoft.com/office/officeart/2005/8/layout/orgChart1"/>
    <dgm:cxn modelId="{E7875230-2AF2-49AC-B6B1-8A289C5A9506}" type="presParOf" srcId="{1DD1A330-B8FC-41E8-9A53-8C9290D2CA77}" destId="{1567CA99-E68E-450E-9038-425F7E5C3A3E}" srcOrd="0" destOrd="0" presId="urn:microsoft.com/office/officeart/2005/8/layout/orgChart1"/>
    <dgm:cxn modelId="{EC7FE25D-B365-446D-930A-555BC323202C}" type="presParOf" srcId="{1DD1A330-B8FC-41E8-9A53-8C9290D2CA77}" destId="{EB20406B-7859-428B-9624-0FE1C2244F86}" srcOrd="1" destOrd="0" presId="urn:microsoft.com/office/officeart/2005/8/layout/orgChart1"/>
    <dgm:cxn modelId="{0470EB8E-C992-4F89-B53E-7D9DE1C5BD7B}" type="presParOf" srcId="{3824FD07-C367-4ABC-8F64-F53778D1B41B}" destId="{0D72EC38-A86A-4458-8873-0815836CFBBF}" srcOrd="1" destOrd="0" presId="urn:microsoft.com/office/officeart/2005/8/layout/orgChart1"/>
    <dgm:cxn modelId="{4F28C79F-8178-4290-B5D7-E4CE65A63E46}" type="presParOf" srcId="{3824FD07-C367-4ABC-8F64-F53778D1B41B}" destId="{86163E91-EEF8-47B1-A37A-33A7A1D6BD5D}" srcOrd="2" destOrd="0" presId="urn:microsoft.com/office/officeart/2005/8/layout/orgChart1"/>
    <dgm:cxn modelId="{51C995B7-5194-4EF6-9395-23C3DC1D8480}" type="presParOf" srcId="{308E11E8-E56C-41E0-ABEA-CB1BCF7FA6B3}" destId="{1563E2D7-1881-41F8-88A7-E19C1CC890E3}" srcOrd="8" destOrd="0" presId="urn:microsoft.com/office/officeart/2005/8/layout/orgChart1"/>
    <dgm:cxn modelId="{24E0D285-4DA9-428E-92C6-177D1B5D182F}" type="presParOf" srcId="{308E11E8-E56C-41E0-ABEA-CB1BCF7FA6B3}" destId="{7AC0912E-2FE5-4F03-9714-59505B6A1771}" srcOrd="9" destOrd="0" presId="urn:microsoft.com/office/officeart/2005/8/layout/orgChart1"/>
    <dgm:cxn modelId="{A1D784B9-AC33-416A-8AE3-EA6A91967097}" type="presParOf" srcId="{7AC0912E-2FE5-4F03-9714-59505B6A1771}" destId="{32754DD2-FC88-4C51-AE87-8AC167955F88}" srcOrd="0" destOrd="0" presId="urn:microsoft.com/office/officeart/2005/8/layout/orgChart1"/>
    <dgm:cxn modelId="{61FFFC2C-AECB-477F-A0B8-9914B666F676}" type="presParOf" srcId="{32754DD2-FC88-4C51-AE87-8AC167955F88}" destId="{CDC06704-1CAA-4C4C-83CC-78EB494D1FEE}" srcOrd="0" destOrd="0" presId="urn:microsoft.com/office/officeart/2005/8/layout/orgChart1"/>
    <dgm:cxn modelId="{5894AB5C-32C2-4154-B03C-F0C59F14AF48}" type="presParOf" srcId="{32754DD2-FC88-4C51-AE87-8AC167955F88}" destId="{2C105ADA-AEA0-4414-9A61-B74FBF8E8254}" srcOrd="1" destOrd="0" presId="urn:microsoft.com/office/officeart/2005/8/layout/orgChart1"/>
    <dgm:cxn modelId="{A54BA37E-9415-487A-8063-F11A666359FB}" type="presParOf" srcId="{7AC0912E-2FE5-4F03-9714-59505B6A1771}" destId="{E7359F37-AA2B-4882-9DD6-D478E1096612}" srcOrd="1" destOrd="0" presId="urn:microsoft.com/office/officeart/2005/8/layout/orgChart1"/>
    <dgm:cxn modelId="{3409B2AE-ACDB-491E-8F9A-45C93C44E139}" type="presParOf" srcId="{7AC0912E-2FE5-4F03-9714-59505B6A1771}" destId="{B68D7D18-CC89-482B-A0D0-CDC748E083D7}" srcOrd="2" destOrd="0" presId="urn:microsoft.com/office/officeart/2005/8/layout/orgChart1"/>
    <dgm:cxn modelId="{939AC9AC-1DA8-4954-BC33-7B9BA8BFA1E8}" type="presParOf" srcId="{F48E602F-77FD-4673-84BD-9A80558FDD9E}" destId="{9D6A80BC-FBA3-442A-B57F-B4BB1D3E36C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563E2D7-1881-41F8-88A7-E19C1CC890E3}">
      <dsp:nvSpPr>
        <dsp:cNvPr id="0" name=""/>
        <dsp:cNvSpPr/>
      </dsp:nvSpPr>
      <dsp:spPr>
        <a:xfrm>
          <a:off x="2520553" y="976138"/>
          <a:ext cx="291919" cy="2511736"/>
        </a:xfrm>
        <a:custGeom>
          <a:avLst/>
          <a:gdLst/>
          <a:ahLst/>
          <a:cxnLst/>
          <a:rect l="0" t="0" r="0" b="0"/>
          <a:pathLst>
            <a:path>
              <a:moveTo>
                <a:pt x="291919" y="0"/>
              </a:moveTo>
              <a:lnTo>
                <a:pt x="291919" y="2511736"/>
              </a:lnTo>
              <a:lnTo>
                <a:pt x="0" y="2511736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D0F449-A928-4A6D-9421-235CC24F55E7}">
      <dsp:nvSpPr>
        <dsp:cNvPr id="0" name=""/>
        <dsp:cNvSpPr/>
      </dsp:nvSpPr>
      <dsp:spPr>
        <a:xfrm>
          <a:off x="2312607" y="976138"/>
          <a:ext cx="499864" cy="1967995"/>
        </a:xfrm>
        <a:custGeom>
          <a:avLst/>
          <a:gdLst/>
          <a:ahLst/>
          <a:cxnLst/>
          <a:rect l="0" t="0" r="0" b="0"/>
          <a:pathLst>
            <a:path>
              <a:moveTo>
                <a:pt x="499864" y="0"/>
              </a:moveTo>
              <a:lnTo>
                <a:pt x="499864" y="1967995"/>
              </a:lnTo>
              <a:lnTo>
                <a:pt x="0" y="1967995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3C4B49-0F6B-4D52-A083-91968A7ABBC1}">
      <dsp:nvSpPr>
        <dsp:cNvPr id="0" name=""/>
        <dsp:cNvSpPr/>
      </dsp:nvSpPr>
      <dsp:spPr>
        <a:xfrm>
          <a:off x="2386120" y="976138"/>
          <a:ext cx="426351" cy="1426903"/>
        </a:xfrm>
        <a:custGeom>
          <a:avLst/>
          <a:gdLst/>
          <a:ahLst/>
          <a:cxnLst/>
          <a:rect l="0" t="0" r="0" b="0"/>
          <a:pathLst>
            <a:path>
              <a:moveTo>
                <a:pt x="426351" y="0"/>
              </a:moveTo>
              <a:lnTo>
                <a:pt x="426351" y="1426903"/>
              </a:lnTo>
              <a:lnTo>
                <a:pt x="0" y="1426903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D0FE04-B754-4D03-A972-A9079779462D}">
      <dsp:nvSpPr>
        <dsp:cNvPr id="0" name=""/>
        <dsp:cNvSpPr/>
      </dsp:nvSpPr>
      <dsp:spPr>
        <a:xfrm>
          <a:off x="2290017" y="976138"/>
          <a:ext cx="522455" cy="876885"/>
        </a:xfrm>
        <a:custGeom>
          <a:avLst/>
          <a:gdLst/>
          <a:ahLst/>
          <a:cxnLst/>
          <a:rect l="0" t="0" r="0" b="0"/>
          <a:pathLst>
            <a:path>
              <a:moveTo>
                <a:pt x="522455" y="0"/>
              </a:moveTo>
              <a:lnTo>
                <a:pt x="522455" y="876885"/>
              </a:lnTo>
              <a:lnTo>
                <a:pt x="0" y="876885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6BBC02-7645-4151-B54A-CAB9BDE24549}">
      <dsp:nvSpPr>
        <dsp:cNvPr id="0" name=""/>
        <dsp:cNvSpPr/>
      </dsp:nvSpPr>
      <dsp:spPr>
        <a:xfrm>
          <a:off x="2386120" y="976138"/>
          <a:ext cx="426351" cy="349135"/>
        </a:xfrm>
        <a:custGeom>
          <a:avLst/>
          <a:gdLst/>
          <a:ahLst/>
          <a:cxnLst/>
          <a:rect l="0" t="0" r="0" b="0"/>
          <a:pathLst>
            <a:path>
              <a:moveTo>
                <a:pt x="426351" y="0"/>
              </a:moveTo>
              <a:lnTo>
                <a:pt x="426351" y="349135"/>
              </a:lnTo>
              <a:lnTo>
                <a:pt x="0" y="349135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29A279-ED8C-4040-B1B0-633E23ED293D}">
      <dsp:nvSpPr>
        <dsp:cNvPr id="0" name=""/>
        <dsp:cNvSpPr/>
      </dsp:nvSpPr>
      <dsp:spPr>
        <a:xfrm>
          <a:off x="254361" y="596643"/>
          <a:ext cx="2842345" cy="37949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ar-SA" sz="1100" b="0" i="0" u="none" strike="noStrike" kern="1200" cap="none" normalizeH="0" baseline="0" dirty="0" smtClean="0">
            <a:ln/>
            <a:effectLst/>
            <a:cs typeface="Arial" pitchFamily="34" charset="0"/>
          </a:endParaRP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2000" b="1" i="0" u="none" strike="noStrike" kern="1200" cap="none" normalizeH="0" baseline="0" dirty="0" smtClean="0">
              <a:ln/>
              <a:effectLst/>
              <a:cs typeface="Arial" pitchFamily="34" charset="0"/>
            </a:rPr>
            <a:t>خطوات بناء الاختبار</a:t>
          </a:r>
          <a:endParaRPr kumimoji="0" lang="en-US" sz="2000" b="1" i="0" u="none" strike="noStrike" kern="1200" cap="none" normalizeH="0" baseline="0" dirty="0" smtClean="0">
            <a:ln/>
            <a:effectLst/>
            <a:cs typeface="Arial" pitchFamily="34" charset="0"/>
          </a:endParaRP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sz="1100" b="0" i="0" u="none" strike="noStrike" kern="1200" cap="none" normalizeH="0" baseline="0" dirty="0" smtClean="0">
            <a:ln/>
            <a:effectLst/>
            <a:cs typeface="Arial" pitchFamily="34" charset="0"/>
          </a:endParaRPr>
        </a:p>
      </dsp:txBody>
      <dsp:txXfrm>
        <a:off x="254361" y="596643"/>
        <a:ext cx="2842345" cy="379495"/>
      </dsp:txXfrm>
    </dsp:sp>
    <dsp:sp modelId="{6B2F6DA3-C3AB-4934-A7D9-F5374A04E67E}">
      <dsp:nvSpPr>
        <dsp:cNvPr id="0" name=""/>
        <dsp:cNvSpPr/>
      </dsp:nvSpPr>
      <dsp:spPr>
        <a:xfrm>
          <a:off x="260862" y="1135526"/>
          <a:ext cx="2125258" cy="37949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2000" b="1" i="0" u="none" strike="noStrike" kern="1200" cap="none" normalizeH="0" baseline="0" dirty="0" smtClean="0">
              <a:ln/>
              <a:effectLst/>
              <a:cs typeface="Arial" pitchFamily="34" charset="0"/>
            </a:rPr>
            <a:t>1- تحديد الغرض</a:t>
          </a:r>
          <a:endParaRPr kumimoji="0" lang="en-US" sz="2000" b="1" i="0" u="none" strike="noStrike" kern="1200" cap="none" normalizeH="0" baseline="0" dirty="0" smtClean="0">
            <a:ln/>
            <a:effectLst/>
            <a:cs typeface="Arial" pitchFamily="34" charset="0"/>
          </a:endParaRPr>
        </a:p>
      </dsp:txBody>
      <dsp:txXfrm>
        <a:off x="260862" y="1135526"/>
        <a:ext cx="2125258" cy="379495"/>
      </dsp:txXfrm>
    </dsp:sp>
    <dsp:sp modelId="{8F336717-BBEA-4B1D-B12F-ED006C820282}">
      <dsp:nvSpPr>
        <dsp:cNvPr id="0" name=""/>
        <dsp:cNvSpPr/>
      </dsp:nvSpPr>
      <dsp:spPr>
        <a:xfrm>
          <a:off x="176538" y="1663275"/>
          <a:ext cx="2113479" cy="37949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2000" b="1" i="0" u="none" strike="noStrike" kern="1200" cap="none" normalizeH="0" baseline="0" dirty="0" smtClean="0">
              <a:ln/>
              <a:effectLst/>
              <a:cs typeface="Arial" pitchFamily="34" charset="0"/>
            </a:rPr>
            <a:t>2- تحليل المحتوى</a:t>
          </a:r>
          <a:endParaRPr kumimoji="0" lang="en-US" sz="2000" b="1" i="0" u="none" strike="noStrike" kern="1200" cap="none" normalizeH="0" baseline="0" dirty="0" smtClean="0">
            <a:ln/>
            <a:effectLst/>
            <a:cs typeface="Arial" pitchFamily="34" charset="0"/>
          </a:endParaRPr>
        </a:p>
      </dsp:txBody>
      <dsp:txXfrm>
        <a:off x="176538" y="1663275"/>
        <a:ext cx="2113479" cy="379495"/>
      </dsp:txXfrm>
    </dsp:sp>
    <dsp:sp modelId="{52F50096-6B9A-4AE7-95E2-09C85B3FF1B9}">
      <dsp:nvSpPr>
        <dsp:cNvPr id="0" name=""/>
        <dsp:cNvSpPr/>
      </dsp:nvSpPr>
      <dsp:spPr>
        <a:xfrm>
          <a:off x="172819" y="2213294"/>
          <a:ext cx="2213301" cy="37949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1800" b="1" i="0" u="none" strike="noStrike" kern="1200" cap="none" normalizeH="0" baseline="0" dirty="0" smtClean="0">
              <a:ln/>
              <a:solidFill>
                <a:srgbClr val="FF0000"/>
              </a:solidFill>
              <a:effectLst/>
              <a:cs typeface="Arial" pitchFamily="34" charset="0"/>
            </a:rPr>
            <a:t>3- بناء جدول المواصفات</a:t>
          </a:r>
          <a:endParaRPr kumimoji="0" lang="en-US" sz="1800" b="1" i="0" u="none" strike="noStrike" kern="1200" cap="none" normalizeH="0" baseline="0" dirty="0" smtClean="0">
            <a:ln/>
            <a:solidFill>
              <a:srgbClr val="FF0000"/>
            </a:solidFill>
            <a:effectLst/>
            <a:cs typeface="Arial" pitchFamily="34" charset="0"/>
          </a:endParaRPr>
        </a:p>
      </dsp:txBody>
      <dsp:txXfrm>
        <a:off x="172819" y="2213294"/>
        <a:ext cx="2213301" cy="379495"/>
      </dsp:txXfrm>
    </dsp:sp>
    <dsp:sp modelId="{1567CA99-E68E-450E-9038-425F7E5C3A3E}">
      <dsp:nvSpPr>
        <dsp:cNvPr id="0" name=""/>
        <dsp:cNvSpPr/>
      </dsp:nvSpPr>
      <dsp:spPr>
        <a:xfrm>
          <a:off x="0" y="2754386"/>
          <a:ext cx="2312607" cy="37949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1800" b="1" i="0" u="none" strike="noStrike" kern="1200" cap="none" normalizeH="0" baseline="0" dirty="0" smtClean="0">
              <a:ln/>
              <a:effectLst/>
              <a:cs typeface="Arial" pitchFamily="34" charset="0"/>
            </a:rPr>
            <a:t>4- إخراج الاختبار وتطبيقه</a:t>
          </a:r>
          <a:endParaRPr kumimoji="0" lang="en-US" sz="1800" b="1" i="0" u="none" strike="noStrike" kern="1200" cap="none" normalizeH="0" baseline="0" dirty="0" smtClean="0">
            <a:ln/>
            <a:effectLst/>
            <a:cs typeface="Arial" pitchFamily="34" charset="0"/>
          </a:endParaRPr>
        </a:p>
      </dsp:txBody>
      <dsp:txXfrm>
        <a:off x="0" y="2754386"/>
        <a:ext cx="2312607" cy="379495"/>
      </dsp:txXfrm>
    </dsp:sp>
    <dsp:sp modelId="{CDC06704-1CAA-4C4C-83CC-78EB494D1FEE}">
      <dsp:nvSpPr>
        <dsp:cNvPr id="0" name=""/>
        <dsp:cNvSpPr/>
      </dsp:nvSpPr>
      <dsp:spPr>
        <a:xfrm>
          <a:off x="134938" y="3298127"/>
          <a:ext cx="2385615" cy="37949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marR="0" lvl="0" indent="0" algn="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2300" b="0" i="0" u="none" strike="noStrike" kern="1200" cap="none" normalizeH="0" baseline="0" dirty="0" smtClean="0">
              <a:ln/>
              <a:effectLst/>
              <a:cs typeface="Arial" pitchFamily="34" charset="0"/>
            </a:rPr>
            <a:t>5- تحليل بنود الاختبار</a:t>
          </a:r>
          <a:endParaRPr kumimoji="0" lang="en-US" sz="2300" b="0" i="0" u="none" strike="noStrike" kern="1200" cap="none" normalizeH="0" baseline="0" dirty="0" smtClean="0">
            <a:ln/>
            <a:effectLst/>
            <a:cs typeface="Arial" pitchFamily="34" charset="0"/>
          </a:endParaRPr>
        </a:p>
      </dsp:txBody>
      <dsp:txXfrm>
        <a:off x="134938" y="3298127"/>
        <a:ext cx="2385615" cy="3794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BD9A03A-EB17-4D97-A47F-8956AE6EE6B0}" type="datetimeFigureOut">
              <a:rPr lang="ar-SA" smtClean="0"/>
              <a:pPr/>
              <a:t>16/05/37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287BEFF-C180-4801-BC7E-2B7F71D8123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8329951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6DB054-7942-4A62-B5DC-8C2F3DF90C8F}" type="datetimeFigureOut">
              <a:rPr lang="ar-SA" smtClean="0"/>
              <a:pPr/>
              <a:t>16/05/37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936D4-688D-48E5-8588-C41A7C94D53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6DB054-7942-4A62-B5DC-8C2F3DF90C8F}" type="datetimeFigureOut">
              <a:rPr lang="ar-SA" smtClean="0"/>
              <a:pPr/>
              <a:t>16/05/37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936D4-688D-48E5-8588-C41A7C94D53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6DB054-7942-4A62-B5DC-8C2F3DF90C8F}" type="datetimeFigureOut">
              <a:rPr lang="ar-SA" smtClean="0"/>
              <a:pPr/>
              <a:t>16/05/37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936D4-688D-48E5-8588-C41A7C94D53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6DB054-7942-4A62-B5DC-8C2F3DF90C8F}" type="datetimeFigureOut">
              <a:rPr lang="ar-SA" smtClean="0"/>
              <a:pPr/>
              <a:t>16/05/37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936D4-688D-48E5-8588-C41A7C94D53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6DB054-7942-4A62-B5DC-8C2F3DF90C8F}" type="datetimeFigureOut">
              <a:rPr lang="ar-SA" smtClean="0"/>
              <a:pPr/>
              <a:t>16/05/37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936D4-688D-48E5-8588-C41A7C94D53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6DB054-7942-4A62-B5DC-8C2F3DF90C8F}" type="datetimeFigureOut">
              <a:rPr lang="ar-SA" smtClean="0"/>
              <a:pPr/>
              <a:t>16/05/37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936D4-688D-48E5-8588-C41A7C94D53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6DB054-7942-4A62-B5DC-8C2F3DF90C8F}" type="datetimeFigureOut">
              <a:rPr lang="ar-SA" smtClean="0"/>
              <a:pPr/>
              <a:t>16/05/37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936D4-688D-48E5-8588-C41A7C94D53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6DB054-7942-4A62-B5DC-8C2F3DF90C8F}" type="datetimeFigureOut">
              <a:rPr lang="ar-SA" smtClean="0"/>
              <a:pPr/>
              <a:t>16/05/37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936D4-688D-48E5-8588-C41A7C94D53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6DB054-7942-4A62-B5DC-8C2F3DF90C8F}" type="datetimeFigureOut">
              <a:rPr lang="ar-SA" smtClean="0"/>
              <a:pPr/>
              <a:t>16/05/37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936D4-688D-48E5-8588-C41A7C94D53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6DB054-7942-4A62-B5DC-8C2F3DF90C8F}" type="datetimeFigureOut">
              <a:rPr lang="ar-SA" smtClean="0"/>
              <a:pPr/>
              <a:t>16/05/37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936D4-688D-48E5-8588-C41A7C94D53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6DB054-7942-4A62-B5DC-8C2F3DF90C8F}" type="datetimeFigureOut">
              <a:rPr lang="ar-SA" smtClean="0"/>
              <a:pPr/>
              <a:t>16/05/37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936D4-688D-48E5-8588-C41A7C94D53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96DB054-7942-4A62-B5DC-8C2F3DF90C8F}" type="datetimeFigureOut">
              <a:rPr lang="ar-SA" smtClean="0"/>
              <a:pPr/>
              <a:t>16/05/37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60936D4-688D-48E5-8588-C41A7C94D53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259632" y="1628800"/>
            <a:ext cx="7406640" cy="3278654"/>
          </a:xfrm>
        </p:spPr>
        <p:txBody>
          <a:bodyPr>
            <a:normAutofit/>
          </a:bodyPr>
          <a:lstStyle/>
          <a:p>
            <a:pPr algn="ctr"/>
            <a:r>
              <a:rPr lang="ar-SA" sz="3600" b="1" dirty="0" smtClean="0">
                <a:solidFill>
                  <a:srgbClr val="C00000"/>
                </a:solidFill>
                <a:effectLst/>
              </a:rPr>
              <a:t>إعداد أسئلة الاختبارات </a:t>
            </a:r>
            <a:r>
              <a:rPr lang="ar-SA" sz="3600" b="1" dirty="0" err="1" smtClean="0">
                <a:solidFill>
                  <a:srgbClr val="C00000"/>
                </a:solidFill>
                <a:effectLst/>
              </a:rPr>
              <a:t>التحصيلية</a:t>
            </a:r>
            <a:r>
              <a:rPr lang="ar-SA" sz="3600" dirty="0" smtClean="0">
                <a:solidFill>
                  <a:srgbClr val="C00000"/>
                </a:solidFill>
                <a:effectLst/>
              </a:rPr>
              <a:t/>
            </a:r>
            <a:br>
              <a:rPr lang="ar-SA" sz="3600" dirty="0" smtClean="0">
                <a:solidFill>
                  <a:srgbClr val="C00000"/>
                </a:solidFill>
                <a:effectLst/>
              </a:rPr>
            </a:br>
            <a:r>
              <a:rPr lang="ar-SA" dirty="0" smtClean="0">
                <a:solidFill>
                  <a:srgbClr val="C00000"/>
                </a:solidFill>
              </a:rPr>
              <a:t/>
            </a:r>
            <a:br>
              <a:rPr lang="ar-SA" dirty="0" smtClean="0">
                <a:solidFill>
                  <a:srgbClr val="C00000"/>
                </a:solidFill>
              </a:rPr>
            </a:br>
            <a:r>
              <a:rPr lang="ar-SA" sz="3100" u="sng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خطوات بناء اختبار من إعداد </a:t>
            </a:r>
            <a:r>
              <a:rPr lang="ar-SA" sz="3100" u="sng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المعلم</a:t>
            </a:r>
            <a:r>
              <a:rPr lang="ar-SA" sz="3100" u="sng" dirty="0" smtClean="0">
                <a:solidFill>
                  <a:schemeClr val="accent3">
                    <a:lumMod val="75000"/>
                  </a:schemeClr>
                </a:solidFill>
                <a:effectLst/>
              </a:rPr>
              <a:t/>
            </a:r>
            <a:br>
              <a:rPr lang="ar-SA" sz="3100" u="sng" dirty="0" smtClean="0">
                <a:solidFill>
                  <a:schemeClr val="accent3">
                    <a:lumMod val="75000"/>
                  </a:schemeClr>
                </a:solidFill>
                <a:effectLst/>
              </a:rPr>
            </a:br>
            <a:r>
              <a:rPr lang="ar-SA" sz="3100" u="sng" dirty="0" smtClean="0">
                <a:solidFill>
                  <a:schemeClr val="accent3">
                    <a:lumMod val="75000"/>
                  </a:schemeClr>
                </a:solidFill>
                <a:effectLst/>
              </a:rPr>
              <a:t/>
            </a:r>
            <a:br>
              <a:rPr lang="ar-SA" sz="3100" u="sng" dirty="0" smtClean="0">
                <a:solidFill>
                  <a:schemeClr val="accent3">
                    <a:lumMod val="75000"/>
                  </a:schemeClr>
                </a:solidFill>
                <a:effectLst/>
              </a:rPr>
            </a:br>
            <a:r>
              <a:rPr lang="ar-SA" sz="3100" dirty="0" smtClean="0">
                <a:solidFill>
                  <a:schemeClr val="accent3">
                    <a:lumMod val="75000"/>
                  </a:schemeClr>
                </a:solidFill>
                <a:effectLst/>
              </a:rPr>
              <a:t>المحاضرة الرابعة</a:t>
            </a:r>
            <a:r>
              <a:rPr lang="ar-SA" sz="3100" u="sng" dirty="0" smtClean="0">
                <a:solidFill>
                  <a:schemeClr val="accent3">
                    <a:lumMod val="75000"/>
                  </a:schemeClr>
                </a:solidFill>
                <a:effectLst/>
              </a:rPr>
              <a:t/>
            </a:r>
            <a:br>
              <a:rPr lang="ar-SA" sz="3100" u="sng" dirty="0" smtClean="0">
                <a:solidFill>
                  <a:schemeClr val="accent3">
                    <a:lumMod val="75000"/>
                  </a:schemeClr>
                </a:solidFill>
                <a:effectLst/>
              </a:rPr>
            </a:br>
            <a:endParaRPr lang="ar-SA" sz="3100" u="sng" dirty="0">
              <a:solidFill>
                <a:schemeClr val="accent3">
                  <a:lumMod val="75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214282" y="714356"/>
          <a:ext cx="8763000" cy="5181597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359290"/>
                <a:gridCol w="821050"/>
                <a:gridCol w="914519"/>
                <a:gridCol w="908546"/>
                <a:gridCol w="770348"/>
                <a:gridCol w="914519"/>
                <a:gridCol w="914519"/>
                <a:gridCol w="1160209"/>
              </a:tblGrid>
              <a:tr h="1345222">
                <a:tc>
                  <a:txBody>
                    <a:bodyPr/>
                    <a:lstStyle/>
                    <a:p>
                      <a:pPr rtl="1"/>
                      <a:endParaRPr lang="ar-SA" sz="18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rtl="1"/>
                      <a:r>
                        <a:rPr lang="ar-SA" sz="1800" b="1" dirty="0" smtClean="0">
                          <a:solidFill>
                            <a:srgbClr val="FF0000"/>
                          </a:solidFill>
                        </a:rPr>
                        <a:t>                 الموضوع</a:t>
                      </a:r>
                      <a:r>
                        <a:rPr lang="ar-SA" sz="18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ar-SA" sz="1800" baseline="0" dirty="0" smtClean="0"/>
                        <a:t>             </a:t>
                      </a:r>
                      <a:r>
                        <a:rPr lang="ar-SA" sz="1800" b="1" baseline="0" dirty="0" smtClean="0">
                          <a:solidFill>
                            <a:srgbClr val="0070C0"/>
                          </a:solidFill>
                        </a:rPr>
                        <a:t>ا</a:t>
                      </a:r>
                      <a:r>
                        <a:rPr lang="ar-SA" sz="1800" b="1" baseline="0" dirty="0" smtClean="0">
                          <a:solidFill>
                            <a:srgbClr val="0000FF"/>
                          </a:solidFill>
                        </a:rPr>
                        <a:t>لأهداف</a:t>
                      </a:r>
                      <a:endParaRPr lang="ar-SA" sz="18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7030A0"/>
                          </a:solidFill>
                        </a:rPr>
                        <a:t>التذكر</a:t>
                      </a:r>
                      <a:endParaRPr lang="ar-SA" sz="16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7030A0"/>
                          </a:solidFill>
                        </a:rPr>
                        <a:t>الفهم</a:t>
                      </a:r>
                      <a:endParaRPr lang="ar-SA" sz="16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7030A0"/>
                          </a:solidFill>
                        </a:rPr>
                        <a:t>تطبيق</a:t>
                      </a:r>
                      <a:endParaRPr lang="ar-SA" sz="16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7030A0"/>
                          </a:solidFill>
                        </a:rPr>
                        <a:t>تحليل</a:t>
                      </a:r>
                      <a:endParaRPr lang="ar-SA" sz="16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7030A0"/>
                          </a:solidFill>
                        </a:rPr>
                        <a:t>التركيب</a:t>
                      </a:r>
                      <a:endParaRPr lang="ar-SA" sz="16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7030A0"/>
                          </a:solidFill>
                        </a:rPr>
                        <a:t>التقويم</a:t>
                      </a:r>
                      <a:endParaRPr lang="ar-SA" sz="16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u="sng" dirty="0" smtClean="0">
                          <a:solidFill>
                            <a:srgbClr val="7030A0"/>
                          </a:solidFill>
                        </a:rPr>
                        <a:t>الوزن النسبي للموضوع</a:t>
                      </a:r>
                      <a:endParaRPr lang="ar-SA" sz="1600" b="1" u="sng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u="none" dirty="0" smtClean="0">
                          <a:solidFill>
                            <a:srgbClr val="7030A0"/>
                          </a:solidFill>
                        </a:rPr>
                        <a:t>الموضوع</a:t>
                      </a:r>
                      <a:r>
                        <a:rPr lang="ar-SA" sz="1800" b="1" u="none" baseline="0" dirty="0" smtClean="0">
                          <a:solidFill>
                            <a:srgbClr val="7030A0"/>
                          </a:solidFill>
                        </a:rPr>
                        <a:t> 1</a:t>
                      </a:r>
                      <a:endParaRPr lang="ar-SA" sz="1800" b="1" u="none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solidFill>
                            <a:srgbClr val="0000FF"/>
                          </a:solidFill>
                        </a:rPr>
                        <a:t>25 %</a:t>
                      </a:r>
                      <a:endParaRPr lang="ar-SA" sz="18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u="none" dirty="0" smtClean="0">
                          <a:solidFill>
                            <a:srgbClr val="7030A0"/>
                          </a:solidFill>
                        </a:rPr>
                        <a:t>الموضوع 2</a:t>
                      </a:r>
                      <a:endParaRPr lang="ar-SA" sz="1800" b="1" u="none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b="1" dirty="0" smtClean="0">
                          <a:solidFill>
                            <a:srgbClr val="0000FF"/>
                          </a:solidFill>
                        </a:rPr>
                        <a:t>15 %</a:t>
                      </a:r>
                    </a:p>
                    <a:p>
                      <a:pPr rtl="1"/>
                      <a:endParaRPr lang="ar-SA" sz="18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u="none" dirty="0" smtClean="0">
                          <a:solidFill>
                            <a:srgbClr val="7030A0"/>
                          </a:solidFill>
                        </a:rPr>
                        <a:t>الموضوع 3</a:t>
                      </a:r>
                      <a:endParaRPr lang="ar-SA" sz="1800" b="1" u="none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solidFill>
                            <a:srgbClr val="0000FF"/>
                          </a:solidFill>
                        </a:rPr>
                        <a:t>50%</a:t>
                      </a:r>
                      <a:endParaRPr lang="ar-SA" sz="18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u="none" dirty="0" smtClean="0">
                          <a:solidFill>
                            <a:srgbClr val="7030A0"/>
                          </a:solidFill>
                        </a:rPr>
                        <a:t>الموضوع 4</a:t>
                      </a:r>
                      <a:endParaRPr lang="ar-SA" sz="1800" b="1" u="none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solidFill>
                            <a:srgbClr val="0000FF"/>
                          </a:solidFill>
                        </a:rPr>
                        <a:t>10%</a:t>
                      </a:r>
                      <a:endParaRPr lang="ar-SA" sz="18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u="sng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الوزن النسبي لأهداف</a:t>
                      </a:r>
                      <a:endParaRPr lang="ar-SA" sz="2000" b="1" u="sng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100 %</a:t>
                      </a:r>
                      <a:endParaRPr lang="ar-SA" sz="20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371600" y="1752600"/>
            <a:ext cx="6967604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3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مجموع الوزن النسبي للموضوعات </a:t>
            </a:r>
            <a:r>
              <a:rPr lang="ar-SA" sz="3200" b="1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=</a:t>
            </a:r>
            <a:r>
              <a:rPr lang="ar-SA" sz="3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ar-SA" sz="3200" b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r>
              <a:rPr lang="ar-SA" sz="3200" b="1" dirty="0" err="1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25+15+50+10 </a:t>
            </a:r>
            <a:r>
              <a:rPr lang="ar-SA" sz="32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= 100 %</a:t>
            </a:r>
            <a:endParaRPr lang="ar-SA" sz="3200" b="1" cap="none" spc="0" dirty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115616" y="302359"/>
            <a:ext cx="7848872" cy="65556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ar-SA" sz="2800" b="1" cap="none" spc="0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الخطوة الخامسة:</a:t>
            </a:r>
          </a:p>
          <a:p>
            <a:r>
              <a:rPr lang="ar-SA" sz="2800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حساب الوزن النسبي </a:t>
            </a:r>
            <a:r>
              <a:rPr lang="ar-SA" sz="2800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للأهداف.</a:t>
            </a:r>
          </a:p>
          <a:p>
            <a:endParaRPr lang="ar-SA" sz="2800" cap="none" spc="0" dirty="0" smtClean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من خلال كتابة الأهداف التدريسية لكل الموضوعات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يتم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تحديد مستوى كل هدف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مقابلها.</a:t>
            </a:r>
          </a:p>
          <a:p>
            <a:endParaRPr lang="ar-SA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ar-SA" sz="28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ar-SA" sz="28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لنفترض </a:t>
            </a:r>
            <a:r>
              <a:rPr lang="ar-SA" sz="28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أن عدد الأهداف الكلي </a:t>
            </a:r>
            <a:r>
              <a:rPr lang="ar-SA" sz="28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30</a:t>
            </a:r>
            <a:r>
              <a:rPr lang="ar-SA" sz="28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ar-SA" sz="28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هدف.</a:t>
            </a:r>
            <a:endParaRPr lang="ar-SA" sz="2800" b="1" dirty="0" smtClean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ar-SA" sz="28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لنفترض </a:t>
            </a:r>
            <a:r>
              <a:rPr lang="ar-SA" sz="28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أن عدد </a:t>
            </a:r>
            <a:r>
              <a:rPr lang="ar-SA" sz="28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أهداف مستوى </a:t>
            </a:r>
            <a:r>
              <a:rPr lang="ar-SA" sz="28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التذكر</a:t>
            </a:r>
            <a:r>
              <a:rPr lang="ar-SA" sz="28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ar-SA" sz="28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9 </a:t>
            </a:r>
            <a:r>
              <a:rPr lang="ar-SA" sz="28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أهداف.</a:t>
            </a:r>
            <a:r>
              <a:rPr lang="ar-SA" sz="28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ar-SA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الوزن </a:t>
            </a:r>
            <a:r>
              <a:rPr lang="ar-SA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النسبي </a:t>
            </a:r>
            <a:r>
              <a:rPr lang="ar-SA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لمستوى </a:t>
            </a:r>
            <a:r>
              <a:rPr lang="ar-SA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التذكر</a:t>
            </a:r>
            <a:r>
              <a:rPr lang="ar-SA" sz="28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 عدد </a:t>
            </a:r>
            <a:r>
              <a:rPr lang="ar-SA" sz="28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أهداف مستوى </a:t>
            </a:r>
            <a:r>
              <a:rPr lang="ar-SA" sz="28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التذكر/ عدد الكلي </a:t>
            </a:r>
            <a:r>
              <a:rPr lang="ar-SA" sz="2800" b="1" dirty="0" err="1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للأهداف </a:t>
            </a:r>
            <a:r>
              <a:rPr lang="ar-SA" sz="28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× </a:t>
            </a:r>
            <a:r>
              <a:rPr lang="ar-SA" sz="28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100</a:t>
            </a:r>
          </a:p>
          <a:p>
            <a:pPr>
              <a:buFont typeface="Arial" pitchFamily="34" charset="0"/>
              <a:buChar char="•"/>
            </a:pPr>
            <a:r>
              <a:rPr lang="ar-SA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الوزن النسبي </a:t>
            </a:r>
            <a:r>
              <a:rPr lang="ar-SA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لمستوى </a:t>
            </a:r>
            <a:r>
              <a:rPr lang="ar-SA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التذكر</a:t>
            </a:r>
            <a:r>
              <a:rPr lang="ar-SA" sz="28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 9/ </a:t>
            </a:r>
            <a:r>
              <a:rPr lang="ar-SA" sz="2800" b="1" dirty="0" err="1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30 </a:t>
            </a:r>
            <a:r>
              <a:rPr lang="ar-SA" sz="28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×  </a:t>
            </a:r>
            <a:r>
              <a:rPr lang="ar-SA" sz="2800" b="1" dirty="0" err="1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100 </a:t>
            </a:r>
            <a:r>
              <a:rPr lang="ar-SA" sz="28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 </a:t>
            </a:r>
            <a:r>
              <a:rPr lang="ar-SA" sz="28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30</a:t>
            </a:r>
            <a:r>
              <a:rPr lang="ar-SA" sz="28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%</a:t>
            </a:r>
            <a:endParaRPr lang="ar-SA" sz="2800" b="1" dirty="0" smtClean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Font typeface="Arial" pitchFamily="34" charset="0"/>
              <a:buChar char="•"/>
            </a:pPr>
            <a:endParaRPr lang="ar-SA" sz="2800" b="1" dirty="0" smtClean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endParaRPr lang="ar-SA" sz="2800" b="1" dirty="0" smtClean="0">
              <a:ln w="1905"/>
              <a:solidFill>
                <a:schemeClr val="tx1">
                  <a:lumMod val="50000"/>
                  <a:lumOff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endParaRPr lang="ar-SA" sz="2800" cap="none" spc="0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endParaRPr lang="ar-SA" sz="2800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1357290" y="4000504"/>
            <a:ext cx="696760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ar-SA" sz="2000" b="1" dirty="0" smtClean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ar-SA" sz="20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214282" y="357164"/>
          <a:ext cx="8762999" cy="6000793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634199"/>
                <a:gridCol w="916720"/>
                <a:gridCol w="1021080"/>
                <a:gridCol w="1014411"/>
                <a:gridCol w="860110"/>
                <a:gridCol w="1021080"/>
                <a:gridCol w="1295399"/>
              </a:tblGrid>
              <a:tr h="1557898">
                <a:tc>
                  <a:txBody>
                    <a:bodyPr/>
                    <a:lstStyle/>
                    <a:p>
                      <a:pPr rtl="1"/>
                      <a:endParaRPr lang="ar-SA" sz="16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rtl="1"/>
                      <a:endParaRPr lang="ar-SA" sz="16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rtl="1"/>
                      <a:endParaRPr lang="ar-SA" sz="16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rtl="1"/>
                      <a:r>
                        <a:rPr lang="ar-SA" sz="1600" b="1" dirty="0" smtClean="0">
                          <a:solidFill>
                            <a:srgbClr val="FF0000"/>
                          </a:solidFill>
                        </a:rPr>
                        <a:t>الموضوع</a:t>
                      </a:r>
                      <a:r>
                        <a:rPr lang="ar-SA" sz="16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ar-SA" sz="1600" baseline="0" dirty="0" smtClean="0"/>
                        <a:t>         </a:t>
                      </a:r>
                      <a:r>
                        <a:rPr lang="ar-SA" sz="1600" baseline="0" dirty="0" smtClean="0"/>
                        <a:t>        </a:t>
                      </a:r>
                      <a:r>
                        <a:rPr lang="ar-SA" sz="1600" b="1" baseline="0" dirty="0" smtClean="0"/>
                        <a:t>ا</a:t>
                      </a:r>
                      <a:r>
                        <a:rPr lang="ar-SA" sz="1600" b="1" baseline="0" dirty="0" smtClean="0">
                          <a:solidFill>
                            <a:srgbClr val="0000FF"/>
                          </a:solidFill>
                        </a:rPr>
                        <a:t>لأهداف</a:t>
                      </a:r>
                      <a:endParaRPr lang="ar-SA" sz="16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التذكر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الفهم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تطبيق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تحليل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التركيب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u="sng" dirty="0" smtClean="0">
                          <a:solidFill>
                            <a:srgbClr val="FF0000"/>
                          </a:solidFill>
                        </a:rPr>
                        <a:t>الوزن النسبي للموضوع</a:t>
                      </a:r>
                      <a:endParaRPr lang="ar-SA" sz="1600" b="1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888579"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u="none" dirty="0" smtClean="0">
                          <a:solidFill>
                            <a:srgbClr val="FF33CC"/>
                          </a:solidFill>
                        </a:rPr>
                        <a:t>الموضوع</a:t>
                      </a:r>
                      <a:r>
                        <a:rPr lang="ar-SA" sz="1600" b="1" u="none" baseline="0" dirty="0" smtClean="0">
                          <a:solidFill>
                            <a:srgbClr val="FF33CC"/>
                          </a:solidFill>
                        </a:rPr>
                        <a:t> 1</a:t>
                      </a:r>
                      <a:endParaRPr lang="ar-SA" sz="16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00FF"/>
                          </a:solidFill>
                        </a:rPr>
                        <a:t>25 %</a:t>
                      </a:r>
                      <a:endParaRPr lang="ar-SA" sz="16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888579"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u="none" dirty="0" smtClean="0">
                          <a:solidFill>
                            <a:srgbClr val="FF33CC"/>
                          </a:solidFill>
                        </a:rPr>
                        <a:t>الموضوع 2</a:t>
                      </a:r>
                      <a:endParaRPr lang="ar-SA" sz="16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600" b="1" dirty="0" smtClean="0">
                          <a:solidFill>
                            <a:srgbClr val="0000FF"/>
                          </a:solidFill>
                        </a:rPr>
                        <a:t>15 %</a:t>
                      </a:r>
                    </a:p>
                    <a:p>
                      <a:pPr rtl="1"/>
                      <a:endParaRPr lang="ar-SA" sz="16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888579"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u="none" dirty="0" smtClean="0">
                          <a:solidFill>
                            <a:srgbClr val="FF33CC"/>
                          </a:solidFill>
                        </a:rPr>
                        <a:t>الموضوع 3</a:t>
                      </a:r>
                      <a:endParaRPr lang="ar-SA" sz="16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00FF"/>
                          </a:solidFill>
                        </a:rPr>
                        <a:t>50%</a:t>
                      </a:r>
                      <a:endParaRPr lang="ar-SA" sz="16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888579"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u="none" dirty="0" smtClean="0">
                          <a:solidFill>
                            <a:srgbClr val="FF33CC"/>
                          </a:solidFill>
                        </a:rPr>
                        <a:t>الموضوع 4</a:t>
                      </a:r>
                      <a:endParaRPr lang="ar-SA" sz="16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00FF"/>
                          </a:solidFill>
                        </a:rPr>
                        <a:t>10%</a:t>
                      </a:r>
                      <a:endParaRPr lang="ar-SA" sz="16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888579">
                <a:tc>
                  <a:txBody>
                    <a:bodyPr/>
                    <a:lstStyle/>
                    <a:p>
                      <a:pPr rtl="1"/>
                      <a:r>
                        <a:rPr lang="ar-SA" sz="1600" b="1" u="sng" dirty="0" smtClean="0">
                          <a:solidFill>
                            <a:srgbClr val="0000FF"/>
                          </a:solidFill>
                        </a:rPr>
                        <a:t>الوزن النسبي لأهداف</a:t>
                      </a:r>
                      <a:endParaRPr lang="ar-SA" sz="1600" b="1" u="sng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30 %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100 %</a:t>
                      </a:r>
                      <a:endParaRPr lang="ar-SA" sz="16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043608" y="2420888"/>
            <a:ext cx="7880920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وهكذا لجميع مستويات الأهداف يتم تحديد  الوزن النسبي لها </a:t>
            </a:r>
          </a:p>
          <a:p>
            <a:pPr algn="ctr"/>
            <a:r>
              <a:rPr lang="ar-SA" sz="2800" b="1" u="sng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بشرط</a:t>
            </a:r>
            <a:r>
              <a:rPr lang="ar-SA" sz="28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ar-SA" sz="2800" b="1" cap="none" spc="0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أن يكون مجموع الوزن النسبي لمستويات الأهداف يساوي 100 %</a:t>
            </a:r>
            <a:endParaRPr lang="ar-SA" sz="2800" b="1" cap="none" spc="0" dirty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381001" y="285727"/>
          <a:ext cx="8511479" cy="6286544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558591"/>
                <a:gridCol w="890408"/>
                <a:gridCol w="991772"/>
                <a:gridCol w="985295"/>
                <a:gridCol w="835423"/>
                <a:gridCol w="991772"/>
                <a:gridCol w="1258218"/>
              </a:tblGrid>
              <a:tr h="1542895">
                <a:tc>
                  <a:txBody>
                    <a:bodyPr/>
                    <a:lstStyle/>
                    <a:p>
                      <a:pPr rtl="1"/>
                      <a:endParaRPr lang="ar-SA" sz="16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rtl="1"/>
                      <a:endParaRPr lang="ar-SA" sz="16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rtl="1"/>
                      <a:endParaRPr lang="ar-SA" sz="16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rtl="1"/>
                      <a:r>
                        <a:rPr lang="ar-SA" sz="1600" b="1" dirty="0" smtClean="0">
                          <a:solidFill>
                            <a:srgbClr val="FF0000"/>
                          </a:solidFill>
                        </a:rPr>
                        <a:t>الموضوع</a:t>
                      </a:r>
                      <a:r>
                        <a:rPr lang="ar-SA" sz="16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ar-SA" sz="1600" baseline="0" dirty="0" smtClean="0"/>
                        <a:t>          </a:t>
                      </a:r>
                      <a:r>
                        <a:rPr lang="ar-SA" sz="1600" baseline="0" dirty="0" smtClean="0"/>
                        <a:t>        </a:t>
                      </a:r>
                      <a:r>
                        <a:rPr lang="ar-SA" sz="1600" b="1" baseline="0" dirty="0" smtClean="0"/>
                        <a:t>ا</a:t>
                      </a:r>
                      <a:r>
                        <a:rPr lang="ar-SA" sz="1600" b="1" baseline="0" dirty="0" smtClean="0">
                          <a:solidFill>
                            <a:srgbClr val="0000FF"/>
                          </a:solidFill>
                        </a:rPr>
                        <a:t>لأهداف</a:t>
                      </a:r>
                      <a:endParaRPr lang="ar-SA" sz="16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التذكر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الفهم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تطبيق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تحليل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التركيب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u="sng" dirty="0" smtClean="0">
                          <a:solidFill>
                            <a:srgbClr val="FF0000"/>
                          </a:solidFill>
                        </a:rPr>
                        <a:t>الوزن النسبي للموضوع</a:t>
                      </a:r>
                      <a:endParaRPr lang="ar-SA" sz="1600" b="1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880022"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u="none" dirty="0" smtClean="0">
                          <a:solidFill>
                            <a:srgbClr val="FF33CC"/>
                          </a:solidFill>
                        </a:rPr>
                        <a:t>الموضوع</a:t>
                      </a:r>
                      <a:r>
                        <a:rPr lang="ar-SA" sz="1600" b="1" u="none" baseline="0" dirty="0" smtClean="0">
                          <a:solidFill>
                            <a:srgbClr val="FF33CC"/>
                          </a:solidFill>
                        </a:rPr>
                        <a:t> 1</a:t>
                      </a:r>
                      <a:endParaRPr lang="ar-SA" sz="16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00FF"/>
                          </a:solidFill>
                        </a:rPr>
                        <a:t>25 %</a:t>
                      </a:r>
                      <a:endParaRPr lang="ar-SA" sz="16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1223561"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u="none" dirty="0" smtClean="0">
                          <a:solidFill>
                            <a:srgbClr val="FF33CC"/>
                          </a:solidFill>
                        </a:rPr>
                        <a:t>الموضوع 2</a:t>
                      </a:r>
                      <a:endParaRPr lang="ar-SA" sz="16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600" b="1" dirty="0" smtClean="0">
                          <a:solidFill>
                            <a:srgbClr val="0000FF"/>
                          </a:solidFill>
                        </a:rPr>
                        <a:t>15 %</a:t>
                      </a:r>
                    </a:p>
                    <a:p>
                      <a:pPr rtl="1"/>
                      <a:endParaRPr lang="ar-SA" sz="16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880022"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u="none" dirty="0" smtClean="0">
                          <a:solidFill>
                            <a:srgbClr val="FF33CC"/>
                          </a:solidFill>
                        </a:rPr>
                        <a:t>الموضوع 3</a:t>
                      </a:r>
                      <a:endParaRPr lang="ar-SA" sz="16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00FF"/>
                          </a:solidFill>
                        </a:rPr>
                        <a:t>50%</a:t>
                      </a:r>
                      <a:endParaRPr lang="ar-SA" sz="16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880022"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u="none" dirty="0" smtClean="0">
                          <a:solidFill>
                            <a:srgbClr val="FF33CC"/>
                          </a:solidFill>
                        </a:rPr>
                        <a:t>الموضوع 4</a:t>
                      </a:r>
                      <a:endParaRPr lang="ar-SA" sz="16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00FF"/>
                          </a:solidFill>
                        </a:rPr>
                        <a:t>10%</a:t>
                      </a:r>
                      <a:endParaRPr lang="ar-SA" sz="16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880022">
                <a:tc>
                  <a:txBody>
                    <a:bodyPr/>
                    <a:lstStyle/>
                    <a:p>
                      <a:pPr rtl="1"/>
                      <a:r>
                        <a:rPr lang="ar-SA" sz="1600" b="1" u="sng" dirty="0" smtClean="0">
                          <a:solidFill>
                            <a:srgbClr val="0000FF"/>
                          </a:solidFill>
                        </a:rPr>
                        <a:t>الوزن النسبي لأهداف</a:t>
                      </a:r>
                      <a:endParaRPr lang="ar-SA" sz="1600" b="1" u="sng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30 %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26%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20%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16%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8%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100 %</a:t>
                      </a:r>
                      <a:endParaRPr lang="ar-SA" sz="16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371600" y="1752600"/>
            <a:ext cx="6967604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3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مجموع الوزن النسبي </a:t>
            </a:r>
            <a:r>
              <a:rPr lang="ar-SA" sz="3200" b="1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للأهداف </a:t>
            </a:r>
            <a:r>
              <a:rPr lang="ar-SA" sz="3200" b="1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</a:t>
            </a:r>
            <a:endParaRPr lang="ar-SA" sz="3200" b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ar-SA" sz="32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ar-SA" sz="3200" b="1" dirty="0" err="1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30+26+20+16+8 </a:t>
            </a:r>
            <a:r>
              <a:rPr lang="ar-SA" sz="32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 100 %</a:t>
            </a:r>
            <a:endParaRPr lang="ar-SA" sz="3200" b="1" cap="none" spc="0" dirty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115616" y="1196752"/>
            <a:ext cx="7776864" cy="33239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ar-SA" sz="3000" b="1" cap="none" spc="0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الخطوة </a:t>
            </a:r>
            <a:r>
              <a:rPr lang="ar-SA" sz="3000" b="1" cap="none" spc="0" dirty="0" err="1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السادسة:</a:t>
            </a:r>
            <a:endParaRPr lang="ar-SA" sz="3000" b="1" cap="none" spc="0" dirty="0" smtClean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ar-SA" sz="3000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حساب الوزن النسبي </a:t>
            </a:r>
            <a:r>
              <a:rPr lang="ar-SA" sz="3000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للخلية.</a:t>
            </a:r>
          </a:p>
          <a:p>
            <a:endParaRPr lang="ar-SA" sz="3000" b="1" cap="none" spc="0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ar-SA" sz="3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الوزن النسبي </a:t>
            </a:r>
            <a:r>
              <a:rPr lang="ar-SA" sz="3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لمستوى </a:t>
            </a:r>
            <a:r>
              <a:rPr lang="ar-SA" sz="3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التذكر</a:t>
            </a:r>
            <a:r>
              <a:rPr lang="ar-SA" sz="30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 </a:t>
            </a:r>
            <a:r>
              <a:rPr lang="ar-SA" sz="3000" b="1" dirty="0" err="1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أ </a:t>
            </a:r>
            <a:r>
              <a:rPr lang="ar-SA" sz="30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× </a:t>
            </a:r>
            <a:r>
              <a:rPr lang="ar-SA" sz="3000" b="1" dirty="0" err="1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ب </a:t>
            </a:r>
            <a:r>
              <a:rPr lang="ar-SA" sz="30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/ </a:t>
            </a:r>
            <a:r>
              <a:rPr lang="ar-SA" sz="30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100</a:t>
            </a:r>
          </a:p>
          <a:p>
            <a:endParaRPr lang="ar-SA" sz="3000" b="1" dirty="0" smtClean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ar-SA" sz="3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الوزن النسبي لمستوى </a:t>
            </a:r>
            <a:r>
              <a:rPr lang="ar-SA" sz="3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التذكر</a:t>
            </a:r>
            <a:r>
              <a:rPr lang="ar-SA" sz="30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 </a:t>
            </a:r>
            <a:r>
              <a:rPr lang="ar-SA" sz="30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25×30/ </a:t>
            </a:r>
            <a:r>
              <a:rPr lang="ar-SA" sz="3000" b="1" dirty="0" err="1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100 </a:t>
            </a:r>
            <a:r>
              <a:rPr lang="ar-SA" sz="30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 7.5 </a:t>
            </a:r>
            <a:r>
              <a:rPr lang="ar-SA" sz="30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</a:t>
            </a:r>
          </a:p>
          <a:p>
            <a:r>
              <a:rPr lang="ar-SA" sz="30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ar-SA" sz="30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                                        تقريباً </a:t>
            </a:r>
            <a:r>
              <a:rPr lang="ar-SA" sz="30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8 </a:t>
            </a:r>
            <a:r>
              <a:rPr lang="ar-SA" sz="30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%</a:t>
            </a:r>
            <a:endParaRPr lang="ar-SA" sz="3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381001" y="381000"/>
          <a:ext cx="8405841" cy="597696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526836"/>
                <a:gridCol w="879357"/>
                <a:gridCol w="979463"/>
                <a:gridCol w="973066"/>
                <a:gridCol w="825054"/>
                <a:gridCol w="979463"/>
                <a:gridCol w="1242602"/>
              </a:tblGrid>
              <a:tr h="1551710">
                <a:tc>
                  <a:txBody>
                    <a:bodyPr/>
                    <a:lstStyle/>
                    <a:p>
                      <a:pPr rtl="1"/>
                      <a:endParaRPr lang="ar-SA" sz="16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rtl="1"/>
                      <a:endParaRPr lang="ar-SA" sz="16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rtl="1"/>
                      <a:endParaRPr lang="ar-SA" sz="16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rtl="1"/>
                      <a:r>
                        <a:rPr lang="ar-SA" sz="1600" b="1" dirty="0" smtClean="0">
                          <a:solidFill>
                            <a:srgbClr val="FF0000"/>
                          </a:solidFill>
                        </a:rPr>
                        <a:t>الموضوع</a:t>
                      </a:r>
                      <a:r>
                        <a:rPr lang="ar-SA" sz="16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ar-SA" sz="1600" baseline="0" dirty="0" smtClean="0"/>
                        <a:t>                </a:t>
                      </a:r>
                      <a:r>
                        <a:rPr lang="ar-SA" sz="1600" b="1" baseline="0" dirty="0" smtClean="0"/>
                        <a:t>ا</a:t>
                      </a:r>
                      <a:r>
                        <a:rPr lang="ar-SA" sz="1600" b="1" baseline="0" dirty="0" smtClean="0">
                          <a:solidFill>
                            <a:srgbClr val="0000FF"/>
                          </a:solidFill>
                        </a:rPr>
                        <a:t>لأهداف</a:t>
                      </a:r>
                      <a:endParaRPr lang="ar-SA" sz="16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التذكر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الفهم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تطبيق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تحليل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التركيب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u="sng" dirty="0" smtClean="0">
                          <a:solidFill>
                            <a:srgbClr val="FF0000"/>
                          </a:solidFill>
                        </a:rPr>
                        <a:t>الوزن النسبي للموضوع</a:t>
                      </a:r>
                      <a:endParaRPr lang="ar-SA" sz="1600" b="1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885050"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u="none" dirty="0" smtClean="0">
                          <a:solidFill>
                            <a:srgbClr val="FF33CC"/>
                          </a:solidFill>
                        </a:rPr>
                        <a:t>الموضوع</a:t>
                      </a:r>
                      <a:r>
                        <a:rPr lang="ar-SA" sz="1600" b="1" u="none" baseline="0" dirty="0" smtClean="0">
                          <a:solidFill>
                            <a:srgbClr val="FF33CC"/>
                          </a:solidFill>
                        </a:rPr>
                        <a:t> 1</a:t>
                      </a:r>
                      <a:endParaRPr lang="ar-SA" sz="16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00FF"/>
                          </a:solidFill>
                        </a:rPr>
                        <a:t>25 %</a:t>
                      </a:r>
                      <a:endParaRPr lang="ar-SA" sz="16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885050"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u="none" dirty="0" smtClean="0">
                          <a:solidFill>
                            <a:srgbClr val="FF33CC"/>
                          </a:solidFill>
                        </a:rPr>
                        <a:t>الموضوع 2</a:t>
                      </a:r>
                      <a:endParaRPr lang="ar-SA" sz="16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600" b="1" dirty="0" smtClean="0">
                          <a:solidFill>
                            <a:srgbClr val="0000FF"/>
                          </a:solidFill>
                        </a:rPr>
                        <a:t>15 %</a:t>
                      </a:r>
                    </a:p>
                    <a:p>
                      <a:pPr rtl="1"/>
                      <a:endParaRPr lang="ar-SA" sz="16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885050"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u="none" dirty="0" smtClean="0">
                          <a:solidFill>
                            <a:srgbClr val="FF33CC"/>
                          </a:solidFill>
                        </a:rPr>
                        <a:t>الموضوع 3</a:t>
                      </a:r>
                      <a:endParaRPr lang="ar-SA" sz="16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00FF"/>
                          </a:solidFill>
                        </a:rPr>
                        <a:t>50%</a:t>
                      </a:r>
                      <a:endParaRPr lang="ar-SA" sz="16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885050"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u="none" dirty="0" smtClean="0">
                          <a:solidFill>
                            <a:srgbClr val="FF33CC"/>
                          </a:solidFill>
                        </a:rPr>
                        <a:t>الموضوع 4</a:t>
                      </a:r>
                      <a:endParaRPr lang="ar-SA" sz="16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00FF"/>
                          </a:solidFill>
                        </a:rPr>
                        <a:t>10%</a:t>
                      </a:r>
                      <a:endParaRPr lang="ar-SA" sz="16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885050">
                <a:tc>
                  <a:txBody>
                    <a:bodyPr/>
                    <a:lstStyle/>
                    <a:p>
                      <a:pPr rtl="1"/>
                      <a:r>
                        <a:rPr lang="ar-SA" sz="1600" b="1" u="sng" dirty="0" smtClean="0">
                          <a:solidFill>
                            <a:srgbClr val="0000FF"/>
                          </a:solidFill>
                        </a:rPr>
                        <a:t>الوزن النسبي لأهداف</a:t>
                      </a:r>
                      <a:endParaRPr lang="ar-SA" sz="1600" b="1" u="sng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30 %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26%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20%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16%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8%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100 %</a:t>
                      </a:r>
                      <a:endParaRPr lang="ar-SA" sz="16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مستطيل 2"/>
          <p:cNvSpPr/>
          <p:nvPr/>
        </p:nvSpPr>
        <p:spPr>
          <a:xfrm>
            <a:off x="5429256" y="1928802"/>
            <a:ext cx="838200" cy="685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5" name="رابط كسهم مستقيم 4"/>
          <p:cNvCxnSpPr/>
          <p:nvPr/>
        </p:nvCxnSpPr>
        <p:spPr>
          <a:xfrm rot="5400000">
            <a:off x="4762500" y="3848100"/>
            <a:ext cx="2514600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رابط كسهم مستقيم 5"/>
          <p:cNvCxnSpPr/>
          <p:nvPr/>
        </p:nvCxnSpPr>
        <p:spPr>
          <a:xfrm rot="10800000">
            <a:off x="1752600" y="2055811"/>
            <a:ext cx="3735388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214282" y="571480"/>
          <a:ext cx="8694702" cy="5753103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715770"/>
                <a:gridCol w="894303"/>
                <a:gridCol w="996111"/>
                <a:gridCol w="989606"/>
                <a:gridCol w="839078"/>
                <a:gridCol w="996111"/>
                <a:gridCol w="1263723"/>
              </a:tblGrid>
              <a:tr h="1493593">
                <a:tc>
                  <a:txBody>
                    <a:bodyPr/>
                    <a:lstStyle/>
                    <a:p>
                      <a:pPr rtl="1"/>
                      <a:endParaRPr lang="ar-SA" sz="16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rtl="1"/>
                      <a:endParaRPr lang="ar-SA" sz="16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rtl="1"/>
                      <a:endParaRPr lang="ar-SA" sz="16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rtl="1"/>
                      <a:r>
                        <a:rPr lang="ar-SA" sz="1600" b="1" dirty="0" smtClean="0">
                          <a:solidFill>
                            <a:srgbClr val="FF0000"/>
                          </a:solidFill>
                        </a:rPr>
                        <a:t>الموضوع</a:t>
                      </a:r>
                      <a:r>
                        <a:rPr lang="ar-SA" sz="1600" b="1" baseline="0" dirty="0" smtClean="0">
                          <a:solidFill>
                            <a:srgbClr val="FF0000"/>
                          </a:solidFill>
                        </a:rPr>
                        <a:t>         </a:t>
                      </a:r>
                      <a:r>
                        <a:rPr lang="ar-SA" sz="1600" baseline="0" dirty="0" smtClean="0"/>
                        <a:t>          </a:t>
                      </a:r>
                      <a:r>
                        <a:rPr lang="ar-SA" sz="1600" b="1" baseline="0" dirty="0" smtClean="0"/>
                        <a:t>ا</a:t>
                      </a:r>
                      <a:r>
                        <a:rPr lang="ar-SA" sz="1600" b="1" baseline="0" dirty="0" smtClean="0">
                          <a:solidFill>
                            <a:srgbClr val="0000FF"/>
                          </a:solidFill>
                        </a:rPr>
                        <a:t>لأهداف</a:t>
                      </a:r>
                      <a:endParaRPr lang="ar-SA" sz="16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التذكر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الفهم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تطبيق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تحليل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التركيب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u="sng" dirty="0" smtClean="0">
                          <a:solidFill>
                            <a:srgbClr val="FF0000"/>
                          </a:solidFill>
                        </a:rPr>
                        <a:t>الوزن النسبي للموضوع</a:t>
                      </a:r>
                      <a:endParaRPr lang="ar-SA" sz="1600" b="1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851902"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u="none" dirty="0" smtClean="0">
                          <a:solidFill>
                            <a:srgbClr val="FF33CC"/>
                          </a:solidFill>
                        </a:rPr>
                        <a:t>الموضوع</a:t>
                      </a:r>
                      <a:r>
                        <a:rPr lang="ar-SA" sz="1600" b="1" u="none" baseline="0" dirty="0" smtClean="0">
                          <a:solidFill>
                            <a:srgbClr val="FF33CC"/>
                          </a:solidFill>
                        </a:rPr>
                        <a:t> 1</a:t>
                      </a:r>
                      <a:endParaRPr lang="ar-SA" sz="16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00FF"/>
                          </a:solidFill>
                        </a:rPr>
                        <a:t>25 %</a:t>
                      </a:r>
                      <a:endParaRPr lang="ar-SA" sz="16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851902"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u="none" dirty="0" smtClean="0">
                          <a:solidFill>
                            <a:srgbClr val="FF33CC"/>
                          </a:solidFill>
                        </a:rPr>
                        <a:t>الموضوع 2</a:t>
                      </a:r>
                      <a:endParaRPr lang="ar-SA" sz="16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600" b="1" dirty="0" smtClean="0">
                          <a:solidFill>
                            <a:srgbClr val="0000FF"/>
                          </a:solidFill>
                        </a:rPr>
                        <a:t>15 %</a:t>
                      </a:r>
                    </a:p>
                    <a:p>
                      <a:pPr rtl="1"/>
                      <a:endParaRPr lang="ar-SA" sz="16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851902"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u="none" dirty="0" smtClean="0">
                          <a:solidFill>
                            <a:srgbClr val="FF33CC"/>
                          </a:solidFill>
                        </a:rPr>
                        <a:t>الموضوع 3</a:t>
                      </a:r>
                      <a:endParaRPr lang="ar-SA" sz="16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00FF"/>
                          </a:solidFill>
                        </a:rPr>
                        <a:t>50%</a:t>
                      </a:r>
                      <a:endParaRPr lang="ar-SA" sz="16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851902"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u="none" dirty="0" smtClean="0">
                          <a:solidFill>
                            <a:srgbClr val="FF33CC"/>
                          </a:solidFill>
                        </a:rPr>
                        <a:t>الموضوع 4</a:t>
                      </a:r>
                      <a:endParaRPr lang="ar-SA" sz="16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00FF"/>
                          </a:solidFill>
                        </a:rPr>
                        <a:t>10%</a:t>
                      </a:r>
                      <a:endParaRPr lang="ar-SA" sz="16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851902">
                <a:tc>
                  <a:txBody>
                    <a:bodyPr/>
                    <a:lstStyle/>
                    <a:p>
                      <a:pPr rtl="1"/>
                      <a:r>
                        <a:rPr lang="ar-SA" sz="1600" b="1" u="sng" dirty="0" smtClean="0">
                          <a:solidFill>
                            <a:srgbClr val="0000FF"/>
                          </a:solidFill>
                        </a:rPr>
                        <a:t>الوزن النسبي لأهداف</a:t>
                      </a:r>
                      <a:endParaRPr lang="ar-SA" sz="1600" b="1" u="sng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30 %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26%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20%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16%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8%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100 %</a:t>
                      </a:r>
                      <a:endParaRPr lang="ar-SA" sz="16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مستطيل 2"/>
          <p:cNvSpPr/>
          <p:nvPr/>
        </p:nvSpPr>
        <p:spPr>
          <a:xfrm>
            <a:off x="5357818" y="2143116"/>
            <a:ext cx="838200" cy="685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5" name="رابط كسهم مستقيم 4"/>
          <p:cNvCxnSpPr/>
          <p:nvPr/>
        </p:nvCxnSpPr>
        <p:spPr>
          <a:xfrm rot="5400000">
            <a:off x="4601378" y="4114002"/>
            <a:ext cx="2514600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رابط كسهم مستقيم 5"/>
          <p:cNvCxnSpPr/>
          <p:nvPr/>
        </p:nvCxnSpPr>
        <p:spPr>
          <a:xfrm rot="10800000">
            <a:off x="1785918" y="2428868"/>
            <a:ext cx="3735388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مربع نص 6"/>
          <p:cNvSpPr txBox="1"/>
          <p:nvPr/>
        </p:nvSpPr>
        <p:spPr>
          <a:xfrm>
            <a:off x="5500694" y="2143116"/>
            <a:ext cx="500066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rgbClr val="FF0000"/>
                </a:solidFill>
              </a:rPr>
              <a:t>8%</a:t>
            </a:r>
            <a:endParaRPr lang="ar-SA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/>
        </p:nvGraphicFramePr>
        <p:xfrm>
          <a:off x="4929190" y="928670"/>
          <a:ext cx="3097213" cy="426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172" name="AutoShape 28"/>
          <p:cNvSpPr>
            <a:spLocks noChangeArrowheads="1"/>
          </p:cNvSpPr>
          <p:nvPr/>
        </p:nvSpPr>
        <p:spPr bwMode="auto">
          <a:xfrm>
            <a:off x="1079500" y="836613"/>
            <a:ext cx="3313113" cy="4500562"/>
          </a:xfrm>
          <a:prstGeom prst="wedgeEllipseCallout">
            <a:avLst>
              <a:gd name="adj1" fmla="val 64421"/>
              <a:gd name="adj2" fmla="val 7708"/>
            </a:avLst>
          </a:prstGeom>
          <a:solidFill>
            <a:schemeClr val="accent3">
              <a:lumMod val="20000"/>
              <a:lumOff val="80000"/>
              <a:alpha val="21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buFontTx/>
              <a:buChar char="•"/>
              <a:defRPr/>
            </a:pPr>
            <a:r>
              <a:rPr lang="ar-SA" sz="2000" dirty="0">
                <a:latin typeface="Tahoma" pitchFamily="34" charset="0"/>
                <a:cs typeface="Tahoma" pitchFamily="34" charset="0"/>
              </a:rPr>
              <a:t>ما هو جدول المواصفات؟</a:t>
            </a:r>
          </a:p>
          <a:p>
            <a:pPr marL="457200" indent="-457200">
              <a:buFontTx/>
              <a:buChar char="•"/>
              <a:defRPr/>
            </a:pPr>
            <a:endParaRPr lang="ar-SA" sz="2000" dirty="0">
              <a:latin typeface="Tahoma" pitchFamily="34" charset="0"/>
              <a:cs typeface="Tahoma" pitchFamily="34" charset="0"/>
            </a:endParaRPr>
          </a:p>
          <a:p>
            <a:pPr marL="457200" indent="-457200" algn="just">
              <a:buFontTx/>
              <a:buChar char="•"/>
              <a:defRPr/>
            </a:pPr>
            <a:r>
              <a:rPr lang="ar-SA" sz="2000" dirty="0">
                <a:latin typeface="Tahoma" pitchFamily="34" charset="0"/>
                <a:cs typeface="Tahoma" pitchFamily="34" charset="0"/>
              </a:rPr>
              <a:t>ما الغرض منه؟</a:t>
            </a:r>
          </a:p>
          <a:p>
            <a:pPr marL="457200" indent="-457200" algn="just">
              <a:buFontTx/>
              <a:buChar char="•"/>
              <a:defRPr/>
            </a:pPr>
            <a:endParaRPr lang="ar-SA" sz="2000" dirty="0">
              <a:latin typeface="Tahoma" pitchFamily="34" charset="0"/>
              <a:cs typeface="Tahoma" pitchFamily="34" charset="0"/>
            </a:endParaRPr>
          </a:p>
          <a:p>
            <a:pPr marL="457200" indent="-457200" algn="just">
              <a:buFontTx/>
              <a:buChar char="•"/>
              <a:defRPr/>
            </a:pPr>
            <a:r>
              <a:rPr lang="ar-SA" sz="2000" dirty="0">
                <a:latin typeface="Tahoma" pitchFamily="34" charset="0"/>
                <a:cs typeface="Tahoma" pitchFamily="34" charset="0"/>
              </a:rPr>
              <a:t>ما هي فوائده؟</a:t>
            </a:r>
          </a:p>
          <a:p>
            <a:pPr marL="457200" indent="-457200" algn="just">
              <a:buFontTx/>
              <a:buChar char="•"/>
              <a:defRPr/>
            </a:pPr>
            <a:endParaRPr lang="ar-SA" sz="2000" dirty="0">
              <a:latin typeface="Tahoma" pitchFamily="34" charset="0"/>
              <a:cs typeface="Tahoma" pitchFamily="34" charset="0"/>
            </a:endParaRPr>
          </a:p>
          <a:p>
            <a:pPr marL="457200" indent="-457200" algn="ctr">
              <a:buFontTx/>
              <a:buChar char="•"/>
              <a:defRPr/>
            </a:pPr>
            <a:r>
              <a:rPr lang="ar-SA" sz="2000" dirty="0" smtClean="0">
                <a:latin typeface="Tahoma" pitchFamily="34" charset="0"/>
                <a:cs typeface="Tahoma" pitchFamily="34" charset="0"/>
              </a:rPr>
              <a:t>كيف يمكن </a:t>
            </a:r>
            <a:r>
              <a:rPr lang="ar-SA" sz="2000" dirty="0">
                <a:latin typeface="Tahoma" pitchFamily="34" charset="0"/>
                <a:cs typeface="Tahoma" pitchFamily="34" charset="0"/>
              </a:rPr>
              <a:t>بناءه؟</a:t>
            </a:r>
            <a:endParaRPr lang="en-US" sz="2000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381001" y="428604"/>
          <a:ext cx="8649903" cy="597696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521103"/>
                <a:gridCol w="916720"/>
                <a:gridCol w="1021080"/>
                <a:gridCol w="1014411"/>
                <a:gridCol w="860110"/>
                <a:gridCol w="1021080"/>
                <a:gridCol w="1295399"/>
              </a:tblGrid>
              <a:tr h="1551710">
                <a:tc>
                  <a:txBody>
                    <a:bodyPr/>
                    <a:lstStyle/>
                    <a:p>
                      <a:pPr rtl="1"/>
                      <a:endParaRPr lang="ar-SA" sz="16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rtl="1"/>
                      <a:endParaRPr lang="ar-SA" sz="16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rtl="1"/>
                      <a:endParaRPr lang="ar-SA" sz="16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rtl="1"/>
                      <a:r>
                        <a:rPr lang="ar-SA" sz="1600" b="1" dirty="0" smtClean="0">
                          <a:solidFill>
                            <a:srgbClr val="FF0000"/>
                          </a:solidFill>
                        </a:rPr>
                        <a:t>الموضوع</a:t>
                      </a:r>
                      <a:r>
                        <a:rPr lang="ar-SA" sz="16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ar-SA" sz="1600" baseline="0" dirty="0" smtClean="0"/>
                        <a:t>                 </a:t>
                      </a:r>
                      <a:r>
                        <a:rPr lang="ar-SA" sz="1600" b="1" baseline="0" dirty="0" smtClean="0"/>
                        <a:t>ا</a:t>
                      </a:r>
                      <a:r>
                        <a:rPr lang="ar-SA" sz="1600" b="1" baseline="0" dirty="0" smtClean="0">
                          <a:solidFill>
                            <a:srgbClr val="0000FF"/>
                          </a:solidFill>
                        </a:rPr>
                        <a:t>لأهداف</a:t>
                      </a:r>
                      <a:endParaRPr lang="ar-SA" sz="16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التذكر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الفهم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تطبيق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تحليل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التركيب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u="sng" dirty="0" smtClean="0">
                          <a:solidFill>
                            <a:srgbClr val="FF0000"/>
                          </a:solidFill>
                        </a:rPr>
                        <a:t>الوزن النسبي للموضوع</a:t>
                      </a:r>
                      <a:endParaRPr lang="ar-SA" sz="1600" b="1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885050"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u="none" dirty="0" smtClean="0">
                          <a:solidFill>
                            <a:srgbClr val="FF33CC"/>
                          </a:solidFill>
                        </a:rPr>
                        <a:t>الموضوع</a:t>
                      </a:r>
                      <a:r>
                        <a:rPr lang="ar-SA" sz="1600" b="1" u="none" baseline="0" dirty="0" smtClean="0">
                          <a:solidFill>
                            <a:srgbClr val="FF33CC"/>
                          </a:solidFill>
                        </a:rPr>
                        <a:t> 1</a:t>
                      </a:r>
                      <a:endParaRPr lang="ar-SA" sz="16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00FF"/>
                          </a:solidFill>
                        </a:rPr>
                        <a:t>25 %</a:t>
                      </a:r>
                      <a:endParaRPr lang="ar-SA" sz="16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885050"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u="none" dirty="0" smtClean="0">
                          <a:solidFill>
                            <a:srgbClr val="FF33CC"/>
                          </a:solidFill>
                        </a:rPr>
                        <a:t>الموضوع 2</a:t>
                      </a:r>
                      <a:endParaRPr lang="ar-SA" sz="16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600" b="1" dirty="0" smtClean="0">
                          <a:solidFill>
                            <a:srgbClr val="0000FF"/>
                          </a:solidFill>
                        </a:rPr>
                        <a:t>15 %</a:t>
                      </a:r>
                    </a:p>
                    <a:p>
                      <a:pPr rtl="1"/>
                      <a:endParaRPr lang="ar-SA" sz="16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885050"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u="none" dirty="0" smtClean="0">
                          <a:solidFill>
                            <a:srgbClr val="FF33CC"/>
                          </a:solidFill>
                        </a:rPr>
                        <a:t>الموضوع 3</a:t>
                      </a:r>
                      <a:endParaRPr lang="ar-SA" sz="16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00FF"/>
                          </a:solidFill>
                        </a:rPr>
                        <a:t>50%</a:t>
                      </a:r>
                      <a:endParaRPr lang="ar-SA" sz="16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885050"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u="none" dirty="0" smtClean="0">
                          <a:solidFill>
                            <a:srgbClr val="FF33CC"/>
                          </a:solidFill>
                        </a:rPr>
                        <a:t>الموضوع 4</a:t>
                      </a:r>
                      <a:endParaRPr lang="ar-SA" sz="16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00FF"/>
                          </a:solidFill>
                        </a:rPr>
                        <a:t>10%</a:t>
                      </a:r>
                      <a:endParaRPr lang="ar-SA" sz="16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885050">
                <a:tc>
                  <a:txBody>
                    <a:bodyPr/>
                    <a:lstStyle/>
                    <a:p>
                      <a:pPr rtl="1"/>
                      <a:r>
                        <a:rPr lang="ar-SA" sz="1600" b="1" u="sng" dirty="0" smtClean="0">
                          <a:solidFill>
                            <a:srgbClr val="0000FF"/>
                          </a:solidFill>
                        </a:rPr>
                        <a:t>الوزن النسبي لأهداف</a:t>
                      </a:r>
                      <a:endParaRPr lang="ar-SA" sz="1600" b="1" u="sng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30 %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26%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20%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16%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8%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100 %</a:t>
                      </a:r>
                      <a:endParaRPr lang="ar-SA" sz="16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مستطيل 2"/>
          <p:cNvSpPr/>
          <p:nvPr/>
        </p:nvSpPr>
        <p:spPr>
          <a:xfrm>
            <a:off x="4643438" y="2071678"/>
            <a:ext cx="838200" cy="685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5" name="رابط كسهم مستقيم 4"/>
          <p:cNvCxnSpPr/>
          <p:nvPr/>
        </p:nvCxnSpPr>
        <p:spPr>
          <a:xfrm rot="5400000">
            <a:off x="3815560" y="4042564"/>
            <a:ext cx="2514600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رابط كسهم مستقيم 5"/>
          <p:cNvCxnSpPr/>
          <p:nvPr/>
        </p:nvCxnSpPr>
        <p:spPr>
          <a:xfrm rot="10800000">
            <a:off x="1571604" y="2357430"/>
            <a:ext cx="2895600" cy="1589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مربع نص 6"/>
          <p:cNvSpPr txBox="1"/>
          <p:nvPr/>
        </p:nvSpPr>
        <p:spPr>
          <a:xfrm>
            <a:off x="4800600" y="2057400"/>
            <a:ext cx="685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rgbClr val="FF0000"/>
                </a:solidFill>
              </a:rPr>
              <a:t>%7</a:t>
            </a:r>
            <a:endParaRPr lang="ar-SA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990600" y="2286000"/>
            <a:ext cx="7757864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ويتم حساب كل خلية بنفس الطريقة السابقة مع مراعاة التقريب إذا احتاج الأمر</a:t>
            </a:r>
            <a:endParaRPr lang="ar-SA" sz="2800" b="1" cap="none" spc="0" dirty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115616" y="785794"/>
            <a:ext cx="7704856" cy="526297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ar-SA" sz="2800" b="1" cap="none" spc="0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الخطوة </a:t>
            </a:r>
            <a:r>
              <a:rPr lang="ar-SA" sz="2800" b="1" cap="none" spc="0" dirty="0" err="1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السابعة:</a:t>
            </a:r>
            <a:endParaRPr lang="ar-SA" sz="2800" b="1" cap="none" spc="0" dirty="0" smtClean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ar-SA" sz="2800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تحويل الخلايا من نسبة إلى عدد </a:t>
            </a:r>
            <a:r>
              <a:rPr lang="ar-SA" sz="2800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أسئلة.</a:t>
            </a:r>
          </a:p>
          <a:p>
            <a:endParaRPr lang="ar-SA" sz="2800" cap="none" spc="0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ar-SA" sz="28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من خلال العملية </a:t>
            </a:r>
            <a:r>
              <a:rPr lang="ar-SA" sz="2800" b="1" dirty="0" err="1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التالية:</a:t>
            </a:r>
            <a:r>
              <a:rPr lang="ar-SA" sz="28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ar-SA" sz="2800" b="1" dirty="0" smtClean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endParaRPr lang="ar-SA" sz="2800" b="1" dirty="0" smtClean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ar-SA" sz="28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تحويل </a:t>
            </a:r>
            <a:r>
              <a:rPr lang="ar-SA" sz="28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الخلايا من نسب إلى </a:t>
            </a:r>
            <a:r>
              <a:rPr lang="ar-SA" sz="2800" b="1" dirty="0" err="1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أسئلة =</a:t>
            </a:r>
            <a:r>
              <a:rPr lang="ar-SA" sz="28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  <a:p>
            <a:r>
              <a:rPr lang="ar-SA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النسبة في </a:t>
            </a:r>
            <a:r>
              <a:rPr lang="ar-SA" sz="2800" b="1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الخلية </a:t>
            </a:r>
            <a:r>
              <a:rPr lang="ar-SA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/ </a:t>
            </a:r>
            <a:r>
              <a:rPr lang="ar-SA" sz="2800" b="1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100 </a:t>
            </a:r>
            <a:r>
              <a:rPr lang="ar-SA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× عدد الأسئلة </a:t>
            </a:r>
            <a:r>
              <a:rPr lang="ar-SA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المطروحة</a:t>
            </a:r>
          </a:p>
          <a:p>
            <a:endParaRPr lang="ar-SA" sz="2800" b="1" dirty="0" smtClean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ar-SA" sz="28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* لنفترض </a:t>
            </a:r>
            <a:r>
              <a:rPr lang="ar-SA" sz="28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أن عدد الأسئلة الكلي </a:t>
            </a:r>
            <a:r>
              <a:rPr lang="ar-SA" sz="28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50 سؤال</a:t>
            </a:r>
          </a:p>
          <a:p>
            <a:endParaRPr lang="ar-SA" sz="2800" b="1" dirty="0" smtClean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ar-SA" sz="28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تحويل </a:t>
            </a:r>
            <a:r>
              <a:rPr lang="ar-SA" sz="28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الخلية الأولى من نسب إلى </a:t>
            </a:r>
            <a:r>
              <a:rPr lang="ar-SA" sz="2800" b="1" dirty="0" err="1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أسئلة =</a:t>
            </a:r>
            <a:r>
              <a:rPr lang="ar-SA" sz="28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  <a:p>
            <a:r>
              <a:rPr lang="ar-SA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8/ </a:t>
            </a:r>
            <a:r>
              <a:rPr lang="ar-SA" sz="2800" b="1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100 </a:t>
            </a:r>
            <a:r>
              <a:rPr lang="ar-SA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× 50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5638800" y="1752600"/>
            <a:ext cx="838200" cy="685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381001" y="381000"/>
          <a:ext cx="8527983" cy="5873945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399183"/>
                <a:gridCol w="876905"/>
                <a:gridCol w="1060895"/>
                <a:gridCol w="1014411"/>
                <a:gridCol w="860110"/>
                <a:gridCol w="1021080"/>
                <a:gridCol w="1295399"/>
              </a:tblGrid>
              <a:tr h="1404926">
                <a:tc>
                  <a:txBody>
                    <a:bodyPr/>
                    <a:lstStyle/>
                    <a:p>
                      <a:pPr rtl="1"/>
                      <a:endParaRPr lang="ar-SA" sz="16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rtl="1"/>
                      <a:endParaRPr lang="ar-SA" sz="16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rtl="1"/>
                      <a:endParaRPr lang="ar-SA" sz="16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rtl="1"/>
                      <a:r>
                        <a:rPr lang="ar-SA" sz="1600" b="1" dirty="0" smtClean="0">
                          <a:solidFill>
                            <a:srgbClr val="FF0000"/>
                          </a:solidFill>
                        </a:rPr>
                        <a:t>الموضوع</a:t>
                      </a:r>
                      <a:r>
                        <a:rPr lang="ar-SA" sz="1600" b="1" baseline="0" dirty="0" smtClean="0">
                          <a:solidFill>
                            <a:srgbClr val="FF0000"/>
                          </a:solidFill>
                        </a:rPr>
                        <a:t>       </a:t>
                      </a:r>
                      <a:r>
                        <a:rPr lang="ar-SA" sz="1600" baseline="0" dirty="0" smtClean="0"/>
                        <a:t>          </a:t>
                      </a:r>
                      <a:r>
                        <a:rPr lang="ar-SA" sz="1600" b="1" baseline="0" dirty="0" smtClean="0"/>
                        <a:t>ا</a:t>
                      </a:r>
                      <a:r>
                        <a:rPr lang="ar-SA" sz="1600" b="1" baseline="0" dirty="0" smtClean="0">
                          <a:solidFill>
                            <a:srgbClr val="0000FF"/>
                          </a:solidFill>
                        </a:rPr>
                        <a:t>لأهداف</a:t>
                      </a:r>
                      <a:endParaRPr lang="ar-SA" sz="16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التذكر</a:t>
                      </a:r>
                    </a:p>
                    <a:p>
                      <a:pPr rtl="1"/>
                      <a:endParaRPr lang="ar-SA" sz="1600" b="1" dirty="0" smtClean="0">
                        <a:solidFill>
                          <a:srgbClr val="00B050"/>
                        </a:solidFill>
                      </a:endParaRPr>
                    </a:p>
                    <a:p>
                      <a:pPr rtl="1"/>
                      <a:endParaRPr lang="ar-SA" sz="1600" b="1" dirty="0" smtClean="0">
                        <a:solidFill>
                          <a:srgbClr val="00B050"/>
                        </a:solidFill>
                      </a:endParaRPr>
                    </a:p>
                    <a:p>
                      <a:pPr rtl="1"/>
                      <a:endParaRPr lang="ar-SA" sz="1600" b="1" dirty="0" smtClean="0">
                        <a:solidFill>
                          <a:srgbClr val="00B050"/>
                        </a:solidFill>
                      </a:endParaRPr>
                    </a:p>
                    <a:p>
                      <a:pPr rtl="1"/>
                      <a:endParaRPr lang="ar-SA" sz="1600" b="1" dirty="0" smtClean="0">
                        <a:solidFill>
                          <a:srgbClr val="00B050"/>
                        </a:solidFill>
                      </a:endParaRPr>
                    </a:p>
                    <a:p>
                      <a:pPr rtl="1"/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الفهم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تطبيق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تحليل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التركيب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u="sng" dirty="0" smtClean="0">
                          <a:solidFill>
                            <a:srgbClr val="FF0000"/>
                          </a:solidFill>
                        </a:rPr>
                        <a:t>الوزن النسبي للموضوع</a:t>
                      </a:r>
                      <a:endParaRPr lang="ar-SA" sz="1600" b="1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863893"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u="none" dirty="0" smtClean="0">
                          <a:solidFill>
                            <a:srgbClr val="FF33CC"/>
                          </a:solidFill>
                        </a:rPr>
                        <a:t>الموضوع</a:t>
                      </a:r>
                      <a:r>
                        <a:rPr lang="ar-SA" sz="1600" b="1" u="none" baseline="0" dirty="0" smtClean="0">
                          <a:solidFill>
                            <a:srgbClr val="FF33CC"/>
                          </a:solidFill>
                        </a:rPr>
                        <a:t> 1</a:t>
                      </a:r>
                      <a:endParaRPr lang="ar-SA" sz="16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00FF"/>
                          </a:solidFill>
                        </a:rPr>
                        <a:t>25 %</a:t>
                      </a:r>
                      <a:endParaRPr lang="ar-SA" sz="16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863893"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u="none" dirty="0" smtClean="0">
                          <a:solidFill>
                            <a:srgbClr val="FF33CC"/>
                          </a:solidFill>
                        </a:rPr>
                        <a:t>الموضوع 2</a:t>
                      </a:r>
                      <a:endParaRPr lang="ar-SA" sz="16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600" b="1" dirty="0" smtClean="0">
                          <a:solidFill>
                            <a:srgbClr val="0000FF"/>
                          </a:solidFill>
                        </a:rPr>
                        <a:t>15 %</a:t>
                      </a:r>
                    </a:p>
                    <a:p>
                      <a:pPr rtl="1"/>
                      <a:endParaRPr lang="ar-SA" sz="16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863893"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u="none" dirty="0" smtClean="0">
                          <a:solidFill>
                            <a:srgbClr val="FF33CC"/>
                          </a:solidFill>
                        </a:rPr>
                        <a:t>الموضوع 3</a:t>
                      </a:r>
                      <a:endParaRPr lang="ar-SA" sz="16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00FF"/>
                          </a:solidFill>
                        </a:rPr>
                        <a:t>50%</a:t>
                      </a:r>
                      <a:endParaRPr lang="ar-SA" sz="16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863893"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u="none" dirty="0" smtClean="0">
                          <a:solidFill>
                            <a:srgbClr val="FF33CC"/>
                          </a:solidFill>
                        </a:rPr>
                        <a:t>الموضوع 4</a:t>
                      </a:r>
                      <a:endParaRPr lang="ar-SA" sz="16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00FF"/>
                          </a:solidFill>
                        </a:rPr>
                        <a:t>10%</a:t>
                      </a:r>
                      <a:endParaRPr lang="ar-SA" sz="16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863893">
                <a:tc>
                  <a:txBody>
                    <a:bodyPr/>
                    <a:lstStyle/>
                    <a:p>
                      <a:pPr rtl="1"/>
                      <a:r>
                        <a:rPr lang="ar-SA" sz="1600" b="1" u="sng" dirty="0" smtClean="0">
                          <a:solidFill>
                            <a:srgbClr val="0000FF"/>
                          </a:solidFill>
                        </a:rPr>
                        <a:t>الوزن النسبي لأهداف</a:t>
                      </a:r>
                      <a:endParaRPr lang="ar-SA" sz="1600" b="1" u="sng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30 %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26%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20%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16%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8%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100 %</a:t>
                      </a:r>
                      <a:endParaRPr lang="ar-SA" sz="16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5" name="رابط كسهم مستقيم 4"/>
          <p:cNvCxnSpPr/>
          <p:nvPr/>
        </p:nvCxnSpPr>
        <p:spPr>
          <a:xfrm rot="5400000">
            <a:off x="4744254" y="4114002"/>
            <a:ext cx="2514600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رابط كسهم مستقيم 5"/>
          <p:cNvCxnSpPr/>
          <p:nvPr/>
        </p:nvCxnSpPr>
        <p:spPr>
          <a:xfrm rot="10800000">
            <a:off x="1714480" y="2714620"/>
            <a:ext cx="3735388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مربع نص 6"/>
          <p:cNvSpPr txBox="1"/>
          <p:nvPr/>
        </p:nvSpPr>
        <p:spPr>
          <a:xfrm>
            <a:off x="5929322" y="2285992"/>
            <a:ext cx="6096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rgbClr val="FF0000"/>
                </a:solidFill>
              </a:rPr>
              <a:t>8%</a:t>
            </a:r>
            <a:endParaRPr lang="ar-SA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958592" y="685800"/>
            <a:ext cx="7662739" cy="310854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endParaRPr lang="ar-SA" sz="2800" b="1" dirty="0" smtClean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ar-SA" sz="28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تحويل </a:t>
            </a:r>
            <a:r>
              <a:rPr lang="ar-SA" sz="28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الخلية الأولى من نسب إلى أسئلة = </a:t>
            </a:r>
          </a:p>
          <a:p>
            <a:r>
              <a:rPr lang="ar-SA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8/ 100 × 50  = 4 </a:t>
            </a:r>
            <a:r>
              <a:rPr lang="ar-SA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أسئلة</a:t>
            </a:r>
          </a:p>
          <a:p>
            <a:endParaRPr lang="ar-SA" sz="2800" b="1" dirty="0" smtClean="0">
              <a:ln w="1905"/>
              <a:solidFill>
                <a:srgbClr val="00B0F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ar-SA" sz="28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وهذا </a:t>
            </a:r>
            <a:r>
              <a:rPr lang="ar-SA" sz="28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يعني أنه في الموضوع الأول لا بد من كتابة 4 أسئلة تخص </a:t>
            </a:r>
          </a:p>
          <a:p>
            <a:r>
              <a:rPr lang="ar-SA" sz="28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مستوى التذكر </a:t>
            </a:r>
          </a:p>
          <a:p>
            <a:endParaRPr lang="ar-SA" sz="28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5638800" y="1752600"/>
            <a:ext cx="838200" cy="685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381001" y="381000"/>
          <a:ext cx="8601135" cy="6119833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472335"/>
                <a:gridCol w="890285"/>
                <a:gridCol w="1047515"/>
                <a:gridCol w="1014411"/>
                <a:gridCol w="860110"/>
                <a:gridCol w="1021080"/>
                <a:gridCol w="1295399"/>
              </a:tblGrid>
              <a:tr h="1588803">
                <a:tc>
                  <a:txBody>
                    <a:bodyPr/>
                    <a:lstStyle/>
                    <a:p>
                      <a:pPr rtl="1"/>
                      <a:endParaRPr lang="ar-SA" sz="16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rtl="1"/>
                      <a:endParaRPr lang="ar-SA" sz="16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rtl="1"/>
                      <a:endParaRPr lang="ar-SA" sz="16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rtl="1"/>
                      <a:r>
                        <a:rPr lang="ar-SA" sz="1600" b="1" dirty="0" smtClean="0">
                          <a:solidFill>
                            <a:srgbClr val="FF0000"/>
                          </a:solidFill>
                        </a:rPr>
                        <a:t>الموضوع</a:t>
                      </a:r>
                      <a:r>
                        <a:rPr lang="ar-SA" sz="16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ar-SA" sz="1600" baseline="0" dirty="0" smtClean="0"/>
                        <a:t>                 </a:t>
                      </a:r>
                      <a:r>
                        <a:rPr lang="ar-SA" sz="1600" b="1" baseline="0" dirty="0" smtClean="0"/>
                        <a:t>ا</a:t>
                      </a:r>
                      <a:r>
                        <a:rPr lang="ar-SA" sz="1600" b="1" baseline="0" dirty="0" smtClean="0">
                          <a:solidFill>
                            <a:srgbClr val="0000FF"/>
                          </a:solidFill>
                        </a:rPr>
                        <a:t>لأهداف</a:t>
                      </a:r>
                      <a:endParaRPr lang="ar-SA" sz="16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التذكر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الفهم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تطبيق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تحليل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التركيب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u="sng" dirty="0" smtClean="0">
                          <a:solidFill>
                            <a:srgbClr val="FF0000"/>
                          </a:solidFill>
                        </a:rPr>
                        <a:t>الوزن النسبي للموضوع</a:t>
                      </a:r>
                      <a:endParaRPr lang="ar-SA" sz="1600" b="1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906206"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u="none" dirty="0" smtClean="0">
                          <a:solidFill>
                            <a:srgbClr val="FF33CC"/>
                          </a:solidFill>
                        </a:rPr>
                        <a:t>الموضوع</a:t>
                      </a:r>
                      <a:r>
                        <a:rPr lang="ar-SA" sz="1600" b="1" u="none" baseline="0" dirty="0" smtClean="0">
                          <a:solidFill>
                            <a:srgbClr val="FF33CC"/>
                          </a:solidFill>
                        </a:rPr>
                        <a:t> 1</a:t>
                      </a:r>
                      <a:endParaRPr lang="ar-SA" sz="16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00FF"/>
                          </a:solidFill>
                        </a:rPr>
                        <a:t>25 %</a:t>
                      </a:r>
                      <a:endParaRPr lang="ar-SA" sz="16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906206"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u="none" dirty="0" smtClean="0">
                          <a:solidFill>
                            <a:srgbClr val="FF33CC"/>
                          </a:solidFill>
                        </a:rPr>
                        <a:t>الموضوع 2</a:t>
                      </a:r>
                      <a:endParaRPr lang="ar-SA" sz="16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600" b="1" dirty="0" smtClean="0">
                          <a:solidFill>
                            <a:srgbClr val="0000FF"/>
                          </a:solidFill>
                        </a:rPr>
                        <a:t>15 %</a:t>
                      </a:r>
                    </a:p>
                    <a:p>
                      <a:pPr rtl="1"/>
                      <a:endParaRPr lang="ar-SA" sz="16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906206"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u="none" dirty="0" smtClean="0">
                          <a:solidFill>
                            <a:srgbClr val="FF33CC"/>
                          </a:solidFill>
                        </a:rPr>
                        <a:t>الموضوع 3</a:t>
                      </a:r>
                      <a:endParaRPr lang="ar-SA" sz="16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00FF"/>
                          </a:solidFill>
                        </a:rPr>
                        <a:t>50%</a:t>
                      </a:r>
                      <a:endParaRPr lang="ar-SA" sz="16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906206"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u="none" dirty="0" smtClean="0">
                          <a:solidFill>
                            <a:srgbClr val="FF33CC"/>
                          </a:solidFill>
                        </a:rPr>
                        <a:t>الموضوع 4</a:t>
                      </a:r>
                      <a:endParaRPr lang="ar-SA" sz="16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00FF"/>
                          </a:solidFill>
                        </a:rPr>
                        <a:t>10%</a:t>
                      </a:r>
                      <a:endParaRPr lang="ar-SA" sz="16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906206">
                <a:tc>
                  <a:txBody>
                    <a:bodyPr/>
                    <a:lstStyle/>
                    <a:p>
                      <a:pPr rtl="1"/>
                      <a:r>
                        <a:rPr lang="ar-SA" sz="1600" b="1" u="sng" dirty="0" smtClean="0">
                          <a:solidFill>
                            <a:srgbClr val="0000FF"/>
                          </a:solidFill>
                        </a:rPr>
                        <a:t>الوزن النسبي لأهداف</a:t>
                      </a:r>
                      <a:endParaRPr lang="ar-SA" sz="1600" b="1" u="sng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30 %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26%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20%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16%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8%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100 %</a:t>
                      </a:r>
                      <a:endParaRPr lang="ar-SA" sz="16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5" name="رابط كسهم مستقيم 4"/>
          <p:cNvCxnSpPr/>
          <p:nvPr/>
        </p:nvCxnSpPr>
        <p:spPr>
          <a:xfrm rot="5400000">
            <a:off x="4815692" y="4328316"/>
            <a:ext cx="2514600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رابط كسهم مستقيم 5"/>
          <p:cNvCxnSpPr/>
          <p:nvPr/>
        </p:nvCxnSpPr>
        <p:spPr>
          <a:xfrm rot="10800000">
            <a:off x="1643042" y="2285992"/>
            <a:ext cx="3735388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مربع نص 6"/>
          <p:cNvSpPr txBox="1"/>
          <p:nvPr/>
        </p:nvSpPr>
        <p:spPr>
          <a:xfrm>
            <a:off x="5857884" y="2428868"/>
            <a:ext cx="6096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>
                <a:solidFill>
                  <a:srgbClr val="FF0000"/>
                </a:solidFill>
              </a:rPr>
              <a:t>8%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715008" y="1928802"/>
            <a:ext cx="6096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600" b="1" dirty="0" smtClean="0">
                <a:solidFill>
                  <a:srgbClr val="00B050"/>
                </a:solidFill>
              </a:rPr>
              <a:t>4 </a:t>
            </a:r>
            <a:r>
              <a:rPr lang="ar-SA" sz="1600" b="1" dirty="0" err="1" smtClean="0">
                <a:solidFill>
                  <a:srgbClr val="00B050"/>
                </a:solidFill>
              </a:rPr>
              <a:t>س</a:t>
            </a:r>
            <a:endParaRPr lang="ar-SA" sz="16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331640" y="357167"/>
            <a:ext cx="7355160" cy="2711794"/>
          </a:xfrm>
        </p:spPr>
        <p:txBody>
          <a:bodyPr/>
          <a:lstStyle/>
          <a:p>
            <a:pPr>
              <a:buNone/>
            </a:pPr>
            <a:r>
              <a:rPr lang="ar-SA" sz="4400" u="sng" dirty="0" smtClean="0">
                <a:solidFill>
                  <a:schemeClr val="accent1">
                    <a:lumMod val="75000"/>
                  </a:schemeClr>
                </a:solidFill>
              </a:rPr>
              <a:t>ملاحظة </a:t>
            </a:r>
            <a:r>
              <a:rPr lang="ar-SA" sz="4400" u="sng" dirty="0" err="1" smtClean="0">
                <a:solidFill>
                  <a:schemeClr val="accent1">
                    <a:lumMod val="75000"/>
                  </a:schemeClr>
                </a:solidFill>
              </a:rPr>
              <a:t>هامة:</a:t>
            </a:r>
            <a:endParaRPr lang="ar-SA" sz="4400" u="sng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ar-SA" dirty="0" smtClean="0"/>
              <a:t>عند </a:t>
            </a:r>
            <a:r>
              <a:rPr lang="ar-SA" dirty="0" smtClean="0"/>
              <a:t>الانتهاء من الجدول سيظهر لدينا أرقام بكسور لعدد الأسئلة  مثلا 2.5 أو 1.7 ...</a:t>
            </a:r>
          </a:p>
          <a:p>
            <a:pPr>
              <a:buNone/>
            </a:pPr>
            <a:r>
              <a:rPr lang="ar-SA" dirty="0" smtClean="0"/>
              <a:t>المفترض عمل عملية </a:t>
            </a:r>
            <a:r>
              <a:rPr lang="ar-SA" dirty="0" smtClean="0"/>
              <a:t>الجبر </a:t>
            </a:r>
            <a:r>
              <a:rPr lang="ar-SA" dirty="0" smtClean="0"/>
              <a:t>حتى تكون أعداد صحيحة.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sz="4400" u="sng" dirty="0" smtClean="0">
                <a:solidFill>
                  <a:schemeClr val="accent1">
                    <a:lumMod val="75000"/>
                  </a:schemeClr>
                </a:solidFill>
                <a:effectLst/>
                <a:latin typeface="Tahoma" pitchFamily="34" charset="0"/>
                <a:cs typeface="PT Bold Heading" pitchFamily="2" charset="-78"/>
              </a:rPr>
              <a:t>ما هو جدول المواصفات؟؟؟؟</a:t>
            </a:r>
            <a:r>
              <a:rPr lang="en-US" sz="4400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cs typeface="PT Bold Heading" pitchFamily="2" charset="-78"/>
              </a:rPr>
              <a:t/>
            </a:r>
            <a:br>
              <a:rPr lang="en-US" sz="4400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cs typeface="PT Bold Heading" pitchFamily="2" charset="-78"/>
              </a:rPr>
            </a:br>
            <a:endParaRPr lang="ar-SA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48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dirty="0" smtClean="0">
                <a:solidFill>
                  <a:srgbClr val="C00000"/>
                </a:solidFill>
              </a:rPr>
              <a:t>يقصد </a:t>
            </a:r>
            <a:r>
              <a:rPr lang="ar-SA" dirty="0" err="1" smtClean="0">
                <a:solidFill>
                  <a:srgbClr val="C00000"/>
                </a:solidFill>
              </a:rPr>
              <a:t>به</a:t>
            </a:r>
            <a:r>
              <a:rPr lang="ar-SA" dirty="0" smtClean="0">
                <a:solidFill>
                  <a:srgbClr val="C00000"/>
                </a:solidFill>
              </a:rPr>
              <a:t>: </a:t>
            </a:r>
            <a:r>
              <a:rPr lang="ar-SA" sz="2800" dirty="0" smtClean="0">
                <a:latin typeface="Tahoma" pitchFamily="34" charset="0"/>
                <a:cs typeface="+mj-cs"/>
              </a:rPr>
              <a:t>مخطط </a:t>
            </a:r>
            <a:r>
              <a:rPr lang="ar-SA" sz="2800" dirty="0" smtClean="0">
                <a:latin typeface="Tahoma" pitchFamily="34" charset="0"/>
                <a:cs typeface="+mj-cs"/>
              </a:rPr>
              <a:t>تفصيلي يحدد محتوى </a:t>
            </a:r>
            <a:r>
              <a:rPr lang="ar-SA" sz="2800" dirty="0" smtClean="0">
                <a:latin typeface="Tahoma" pitchFamily="34" charset="0"/>
                <a:cs typeface="+mj-cs"/>
              </a:rPr>
              <a:t>الاختبار، </a:t>
            </a:r>
            <a:r>
              <a:rPr lang="ar-SA" sz="2800" dirty="0" smtClean="0">
                <a:latin typeface="Tahoma" pitchFamily="34" charset="0"/>
                <a:cs typeface="+mj-cs"/>
              </a:rPr>
              <a:t>ويربط محتوى المادة الدراسية بالأهداف التعليمية </a:t>
            </a:r>
            <a:r>
              <a:rPr lang="ar-SA" sz="2800" dirty="0" smtClean="0">
                <a:latin typeface="Tahoma" pitchFamily="34" charset="0"/>
                <a:cs typeface="+mj-cs"/>
              </a:rPr>
              <a:t>السلوكية، </a:t>
            </a:r>
            <a:r>
              <a:rPr lang="ar-SA" sz="2800" dirty="0" smtClean="0">
                <a:latin typeface="Tahoma" pitchFamily="34" charset="0"/>
                <a:cs typeface="+mj-cs"/>
              </a:rPr>
              <a:t>ويبين الوزن النسبي لكل من موضوعات المادة الدراسية والأهداف المعرفية السلوكية في مستوياتها </a:t>
            </a:r>
            <a:r>
              <a:rPr lang="ar-SA" sz="2800" dirty="0" smtClean="0">
                <a:latin typeface="Tahoma" pitchFamily="34" charset="0"/>
                <a:cs typeface="+mj-cs"/>
              </a:rPr>
              <a:t>المختلفة.</a:t>
            </a:r>
            <a:endParaRPr lang="ar-SA" sz="2800" dirty="0" smtClean="0">
              <a:latin typeface="Tahoma" pitchFamily="34" charset="0"/>
              <a:cs typeface="+mj-cs"/>
            </a:endParaRPr>
          </a:p>
          <a:p>
            <a:pPr>
              <a:buNone/>
            </a:pPr>
            <a:endParaRPr lang="en-US" sz="2800" dirty="0" smtClean="0">
              <a:latin typeface="Tahoma" pitchFamily="34" charset="0"/>
              <a:cs typeface="+mj-cs"/>
            </a:endParaRPr>
          </a:p>
          <a:p>
            <a:pPr>
              <a:buNone/>
            </a:pPr>
            <a:r>
              <a:rPr lang="ar-SA" sz="2800" b="1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cs typeface="PT Bold Heading" pitchFamily="2" charset="-78"/>
              </a:rPr>
              <a:t>ما الغرض من جدول المواصفات؟؟</a:t>
            </a:r>
            <a:endParaRPr lang="en-US" sz="2800" b="1" dirty="0" smtClean="0">
              <a:solidFill>
                <a:schemeClr val="accent1">
                  <a:lumMod val="75000"/>
                </a:schemeClr>
              </a:solidFill>
              <a:latin typeface="Tahoma" pitchFamily="34" charset="0"/>
              <a:cs typeface="PT Bold Heading" pitchFamily="2" charset="-78"/>
            </a:endParaRPr>
          </a:p>
          <a:p>
            <a:pPr>
              <a:buNone/>
            </a:pPr>
            <a:r>
              <a:rPr lang="ar-SA" sz="2800" dirty="0" smtClean="0">
                <a:latin typeface="Tahoma" pitchFamily="34" charset="0"/>
                <a:cs typeface="+mj-cs"/>
              </a:rPr>
              <a:t>تحقيق التوازن في الاختبار، والتأكد من أنه يقيس عينة ممثلة لأهداف التدريس ومحتوى المادة الدراسية التي يراد قياس التحصيل </a:t>
            </a:r>
            <a:r>
              <a:rPr lang="ar-SA" sz="2800" dirty="0" smtClean="0">
                <a:latin typeface="Tahoma" pitchFamily="34" charset="0"/>
                <a:cs typeface="+mj-cs"/>
              </a:rPr>
              <a:t>فيها.</a:t>
            </a:r>
            <a:r>
              <a:rPr lang="en-US" sz="2800" dirty="0" smtClean="0">
                <a:latin typeface="Tahoma" pitchFamily="34" charset="0"/>
                <a:cs typeface="+mj-cs"/>
              </a:rPr>
              <a:t> </a:t>
            </a:r>
            <a:endParaRPr lang="en-US" sz="2800" dirty="0" smtClean="0">
              <a:latin typeface="Tahoma" pitchFamily="34" charset="0"/>
              <a:cs typeface="+mj-cs"/>
            </a:endParaRP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1"/>
          <p:cNvGrpSpPr>
            <a:grpSpLocks/>
          </p:cNvGrpSpPr>
          <p:nvPr/>
        </p:nvGrpSpPr>
        <p:grpSpPr bwMode="auto">
          <a:xfrm>
            <a:off x="1259461" y="357166"/>
            <a:ext cx="7539332" cy="693544"/>
            <a:chOff x="1654" y="96"/>
            <a:chExt cx="4202" cy="233"/>
          </a:xfrm>
        </p:grpSpPr>
        <p:sp>
          <p:nvSpPr>
            <p:cNvPr id="6155" name="Text Box 64"/>
            <p:cNvSpPr txBox="1">
              <a:spLocks noChangeArrowheads="1"/>
            </p:cNvSpPr>
            <p:nvPr/>
          </p:nvSpPr>
          <p:spPr bwMode="auto">
            <a:xfrm>
              <a:off x="4272" y="96"/>
              <a:ext cx="158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ar-SA" dirty="0" smtClean="0">
                  <a:solidFill>
                    <a:schemeClr val="bg1"/>
                  </a:solidFill>
                  <a:latin typeface="Tahoma" pitchFamily="34" charset="0"/>
                  <a:cs typeface="Tahoma" pitchFamily="34" charset="0"/>
                </a:rPr>
                <a:t>السؤال</a:t>
              </a:r>
              <a:endParaRPr lang="en-US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6156" name="Text Box 65"/>
            <p:cNvSpPr txBox="1">
              <a:spLocks noChangeArrowheads="1"/>
            </p:cNvSpPr>
            <p:nvPr/>
          </p:nvSpPr>
          <p:spPr bwMode="auto">
            <a:xfrm>
              <a:off x="1654" y="134"/>
              <a:ext cx="4036" cy="134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ar-SA" sz="2000" b="1" dirty="0">
                  <a:solidFill>
                    <a:schemeClr val="accent1">
                      <a:lumMod val="75000"/>
                    </a:schemeClr>
                  </a:solidFill>
                  <a:latin typeface="Tahoma" pitchFamily="34" charset="0"/>
                  <a:cs typeface="PT Bold Heading" pitchFamily="2" charset="-78"/>
                </a:rPr>
                <a:t>ما هي فوائد جدول المواصفات</a:t>
              </a:r>
              <a:endParaRPr lang="en-US" sz="2000" b="1" dirty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cs typeface="PT Bold Heading" pitchFamily="2" charset="-78"/>
              </a:endParaRPr>
            </a:p>
          </p:txBody>
        </p:sp>
      </p:grpSp>
      <p:sp>
        <p:nvSpPr>
          <p:cNvPr id="72788" name="AutoShape 84"/>
          <p:cNvSpPr>
            <a:spLocks noChangeArrowheads="1"/>
          </p:cNvSpPr>
          <p:nvPr/>
        </p:nvSpPr>
        <p:spPr bwMode="auto">
          <a:xfrm>
            <a:off x="1187624" y="1268760"/>
            <a:ext cx="7456912" cy="576263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just">
              <a:defRPr/>
            </a:pPr>
            <a:r>
              <a:rPr lang="ar-SA" sz="2600" dirty="0">
                <a:cs typeface="AL-Mohanad Bold" pitchFamily="2" charset="-78"/>
              </a:rPr>
              <a:t>1- المساعدة في بناء اختبار متوازن مع حجم الجهود المبذولة لتدريس كل موضوع.</a:t>
            </a:r>
            <a:endParaRPr lang="en-US" sz="2600" dirty="0">
              <a:cs typeface="AL-Mohanad Bold" pitchFamily="2" charset="-78"/>
            </a:endParaRPr>
          </a:p>
        </p:txBody>
      </p:sp>
      <p:sp>
        <p:nvSpPr>
          <p:cNvPr id="72789" name="AutoShape 85"/>
          <p:cNvSpPr>
            <a:spLocks noChangeArrowheads="1"/>
          </p:cNvSpPr>
          <p:nvPr/>
        </p:nvSpPr>
        <p:spPr bwMode="auto">
          <a:xfrm>
            <a:off x="1115616" y="2071678"/>
            <a:ext cx="7599788" cy="1008062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just">
              <a:defRPr/>
            </a:pPr>
            <a:r>
              <a:rPr lang="ar-SA" sz="2600" dirty="0">
                <a:cs typeface="AL-Mohanad Bold" pitchFamily="2" charset="-78"/>
              </a:rPr>
              <a:t>2- إعطاء الوزن الحقيقي لكل جزء من المادة </a:t>
            </a:r>
            <a:r>
              <a:rPr lang="ar-SA" sz="2600" dirty="0" smtClean="0">
                <a:cs typeface="AL-Mohanad Bold" pitchFamily="2" charset="-78"/>
              </a:rPr>
              <a:t>الدراسية، </a:t>
            </a:r>
            <a:r>
              <a:rPr lang="ar-SA" sz="2600" dirty="0">
                <a:cs typeface="AL-Mohanad Bold" pitchFamily="2" charset="-78"/>
              </a:rPr>
              <a:t>وبالتالي فإن كل موضوع </a:t>
            </a:r>
            <a:endParaRPr lang="ar-SA" sz="2600" dirty="0" smtClean="0">
              <a:cs typeface="AL-Mohanad Bold" pitchFamily="2" charset="-78"/>
            </a:endParaRPr>
          </a:p>
          <a:p>
            <a:pPr algn="just">
              <a:defRPr/>
            </a:pPr>
            <a:r>
              <a:rPr lang="ar-SA" sz="2600" dirty="0" smtClean="0">
                <a:cs typeface="AL-Mohanad Bold" pitchFamily="2" charset="-78"/>
              </a:rPr>
              <a:t>      يأخذ ما يستحقه من الأسئلة حسب أهميته النسبية.</a:t>
            </a:r>
            <a:endParaRPr lang="en-US" sz="2600" dirty="0">
              <a:cs typeface="AL-Mohanad Bold" pitchFamily="2" charset="-78"/>
            </a:endParaRPr>
          </a:p>
        </p:txBody>
      </p:sp>
      <p:sp>
        <p:nvSpPr>
          <p:cNvPr id="72790" name="AutoShape 86"/>
          <p:cNvSpPr>
            <a:spLocks noChangeArrowheads="1"/>
          </p:cNvSpPr>
          <p:nvPr/>
        </p:nvSpPr>
        <p:spPr bwMode="auto">
          <a:xfrm>
            <a:off x="1115616" y="3357562"/>
            <a:ext cx="7599788" cy="129698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just">
              <a:defRPr/>
            </a:pPr>
            <a:r>
              <a:rPr lang="ar-SA" sz="2600" dirty="0">
                <a:cs typeface="AL-Mohanad Bold" pitchFamily="2" charset="-78"/>
              </a:rPr>
              <a:t>3- المساعدة في اختيار عينة ممثلة من الاهداف التدريسية بطريقة منظمة وقياس </a:t>
            </a:r>
          </a:p>
          <a:p>
            <a:pPr algn="just">
              <a:defRPr/>
            </a:pPr>
            <a:r>
              <a:rPr lang="ar-SA" sz="2600" dirty="0">
                <a:cs typeface="AL-Mohanad Bold" pitchFamily="2" charset="-78"/>
              </a:rPr>
              <a:t>     مدى تحققها بدرجة كبيره، وتمكين المعلم من توزيع أسئلته في المستويات المختلفة </a:t>
            </a:r>
          </a:p>
          <a:p>
            <a:pPr algn="just">
              <a:defRPr/>
            </a:pPr>
            <a:r>
              <a:rPr lang="ar-SA" sz="2600" dirty="0">
                <a:cs typeface="AL-Mohanad Bold" pitchFamily="2" charset="-78"/>
              </a:rPr>
              <a:t>     لتلك الاهداف.</a:t>
            </a:r>
            <a:endParaRPr lang="en-US" sz="2600" dirty="0">
              <a:cs typeface="AL-Mohanad Bold" pitchFamily="2" charset="-78"/>
            </a:endParaRPr>
          </a:p>
        </p:txBody>
      </p:sp>
      <p:sp>
        <p:nvSpPr>
          <p:cNvPr id="72791" name="AutoShape 87"/>
          <p:cNvSpPr>
            <a:spLocks noChangeArrowheads="1"/>
          </p:cNvSpPr>
          <p:nvPr/>
        </p:nvSpPr>
        <p:spPr bwMode="auto">
          <a:xfrm>
            <a:off x="1043608" y="4786322"/>
            <a:ext cx="7671796" cy="576263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just">
              <a:defRPr/>
            </a:pPr>
            <a:r>
              <a:rPr lang="ar-SA" sz="2600" dirty="0">
                <a:cs typeface="AL-Mohanad Bold" pitchFamily="2" charset="-78"/>
              </a:rPr>
              <a:t>4- مساعدة المعلم في تكوين صور متكافئة للاختبار.</a:t>
            </a:r>
            <a:endParaRPr lang="en-US" sz="2600" dirty="0">
              <a:cs typeface="AL-Mohanad Bold" pitchFamily="2" charset="-78"/>
            </a:endParaRPr>
          </a:p>
        </p:txBody>
      </p:sp>
      <p:sp>
        <p:nvSpPr>
          <p:cNvPr id="72792" name="AutoShape 88"/>
          <p:cNvSpPr>
            <a:spLocks noChangeArrowheads="1"/>
          </p:cNvSpPr>
          <p:nvPr/>
        </p:nvSpPr>
        <p:spPr bwMode="auto">
          <a:xfrm>
            <a:off x="1115616" y="5500702"/>
            <a:ext cx="7599788" cy="576262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just">
              <a:defRPr/>
            </a:pPr>
            <a:r>
              <a:rPr lang="ar-SA" sz="2600" dirty="0">
                <a:cs typeface="AL-Mohanad Bold" pitchFamily="2" charset="-78"/>
              </a:rPr>
              <a:t>5- تحقيق صدق المحتوى للاختبار بشكل كبير.</a:t>
            </a:r>
            <a:endParaRPr lang="en-US" sz="2600" dirty="0">
              <a:cs typeface="AL-Mohanad Bold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187624" y="980728"/>
            <a:ext cx="7632848" cy="526297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ar-SA" sz="28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الخطوة </a:t>
            </a:r>
            <a:r>
              <a:rPr lang="ar-SA" sz="2800" b="1" dirty="0" err="1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الأولى</a:t>
            </a:r>
            <a:r>
              <a:rPr lang="ar-SA" sz="2800" b="1" dirty="0" err="1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</a:t>
            </a:r>
            <a:endParaRPr lang="ar-SA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ar-SA" sz="2800" dirty="0" smtClean="0"/>
              <a:t>تقسيم </a:t>
            </a:r>
            <a:r>
              <a:rPr lang="ar-SA" sz="2800" dirty="0" smtClean="0"/>
              <a:t>المادة الدراسية إلى موضوعات أو عناوين رئيسية (وحدات </a:t>
            </a:r>
            <a:r>
              <a:rPr lang="ar-SA" sz="2800" dirty="0" smtClean="0"/>
              <a:t>دراسية</a:t>
            </a:r>
            <a:r>
              <a:rPr lang="ar-SA" sz="2800" dirty="0" err="1" smtClean="0"/>
              <a:t>).</a:t>
            </a:r>
            <a:endParaRPr lang="ar-SA" sz="2800" dirty="0" smtClean="0"/>
          </a:p>
          <a:p>
            <a:endParaRPr lang="ar-SA" sz="28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ar-SA" sz="28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الخطوة </a:t>
            </a:r>
            <a:r>
              <a:rPr lang="ar-SA" sz="2800" b="1" dirty="0" err="1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الثانية</a:t>
            </a:r>
            <a:r>
              <a:rPr lang="ar-SA" sz="2800" b="1" dirty="0" err="1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</a:t>
            </a:r>
            <a:endParaRPr lang="ar-SA" sz="2800" b="1" dirty="0" smtClean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ar-SA" sz="2800" dirty="0" smtClean="0"/>
              <a:t>تحديد مستويات المجال المعرفي</a:t>
            </a:r>
            <a:r>
              <a:rPr lang="ar-SA" sz="2800" dirty="0" smtClean="0"/>
              <a:t>، كما </a:t>
            </a:r>
            <a:r>
              <a:rPr lang="ar-SA" sz="2800" dirty="0" smtClean="0"/>
              <a:t>تم تحديدها من خلال إعداد الأهداف التدريسية.</a:t>
            </a:r>
            <a:endParaRPr lang="ar-SA" sz="2800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endParaRPr lang="ar-SA" sz="28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ar-SA" sz="28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الخطوة </a:t>
            </a:r>
            <a:r>
              <a:rPr lang="ar-SA" sz="2800" b="1" dirty="0" err="1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الثالثة:</a:t>
            </a:r>
            <a:endParaRPr lang="ar-SA" sz="2800" b="1" dirty="0" smtClean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ar-SA" sz="2800" dirty="0" smtClean="0"/>
              <a:t>رسم جدول يحتوي على عدة عناوين </a:t>
            </a:r>
            <a:r>
              <a:rPr lang="ar-SA" sz="2800" dirty="0" smtClean="0"/>
              <a:t>أساسية.</a:t>
            </a:r>
          </a:p>
          <a:p>
            <a:endParaRPr lang="ar-SA" sz="2800" dirty="0" smtClean="0"/>
          </a:p>
          <a:p>
            <a:r>
              <a:rPr lang="ar-SA" sz="2800" dirty="0" smtClean="0"/>
              <a:t> كما هو موضح في الجدول </a:t>
            </a:r>
            <a:r>
              <a:rPr lang="ar-SA" sz="2800" dirty="0" err="1" smtClean="0"/>
              <a:t>التالي </a:t>
            </a:r>
            <a:r>
              <a:rPr lang="ar-SA" sz="2800" dirty="0" err="1" smtClean="0"/>
              <a:t>:</a:t>
            </a:r>
            <a:endParaRPr lang="ar-SA" sz="2800" b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214282" y="428604"/>
          <a:ext cx="8762999" cy="5181597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015431"/>
                <a:gridCol w="1117722"/>
                <a:gridCol w="900950"/>
                <a:gridCol w="895066"/>
                <a:gridCol w="758918"/>
                <a:gridCol w="1030967"/>
                <a:gridCol w="871183"/>
                <a:gridCol w="1172762"/>
              </a:tblGrid>
              <a:tr h="1345222">
                <a:tc>
                  <a:txBody>
                    <a:bodyPr/>
                    <a:lstStyle/>
                    <a:p>
                      <a:pPr rtl="1"/>
                      <a:endParaRPr lang="ar-SA" sz="18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r" rtl="1"/>
                      <a:r>
                        <a:rPr lang="ar-SA" sz="1800" b="1" dirty="0" smtClean="0">
                          <a:solidFill>
                            <a:srgbClr val="002060"/>
                          </a:solidFill>
                        </a:rPr>
                        <a:t>             </a:t>
                      </a:r>
                      <a:r>
                        <a:rPr lang="ar-SA" sz="1800" b="1" dirty="0" smtClean="0">
                          <a:solidFill>
                            <a:srgbClr val="FF0000"/>
                          </a:solidFill>
                        </a:rPr>
                        <a:t>الأهداف      </a:t>
                      </a:r>
                    </a:p>
                    <a:p>
                      <a:pPr algn="r" rtl="1"/>
                      <a:endParaRPr lang="ar-SA" sz="1800" b="1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r" rtl="1"/>
                      <a:r>
                        <a:rPr lang="ar-SA" sz="1800" b="1" dirty="0" smtClean="0">
                          <a:solidFill>
                            <a:srgbClr val="C00000"/>
                          </a:solidFill>
                        </a:rPr>
                        <a:t>  الموضوع</a:t>
                      </a:r>
                      <a:endParaRPr lang="ar-SA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التذكر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الفهم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تطبيق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تحليل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التركيب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التقويم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u="sng" dirty="0" smtClean="0">
                          <a:solidFill>
                            <a:schemeClr val="tx1"/>
                          </a:solidFill>
                        </a:rPr>
                        <a:t>الوزن النسبي للموضوع</a:t>
                      </a:r>
                      <a:endParaRPr lang="ar-SA" sz="1600" b="1" u="sng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u="none" dirty="0" smtClean="0">
                          <a:solidFill>
                            <a:srgbClr val="C00000"/>
                          </a:solidFill>
                        </a:rPr>
                        <a:t>الموضوع</a:t>
                      </a:r>
                      <a:r>
                        <a:rPr lang="ar-SA" sz="1800" b="1" u="none" baseline="0" dirty="0" smtClean="0">
                          <a:solidFill>
                            <a:srgbClr val="C00000"/>
                          </a:solidFill>
                        </a:rPr>
                        <a:t> 1</a:t>
                      </a:r>
                      <a:endParaRPr lang="ar-SA" sz="1800" b="1" u="none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u="none" dirty="0" smtClean="0">
                          <a:solidFill>
                            <a:srgbClr val="C00000"/>
                          </a:solidFill>
                        </a:rPr>
                        <a:t>الموضوع 2</a:t>
                      </a:r>
                      <a:endParaRPr lang="ar-SA" sz="1800" b="1" u="none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u="none" dirty="0" smtClean="0">
                          <a:solidFill>
                            <a:srgbClr val="C00000"/>
                          </a:solidFill>
                        </a:rPr>
                        <a:t>الموضوع 3</a:t>
                      </a:r>
                      <a:endParaRPr lang="ar-SA" sz="1800" b="1" u="none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u="none" dirty="0" smtClean="0">
                          <a:solidFill>
                            <a:srgbClr val="C00000"/>
                          </a:solidFill>
                        </a:rPr>
                        <a:t>الموضوع 4</a:t>
                      </a:r>
                      <a:endParaRPr lang="ar-SA" sz="1800" b="1" u="none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rtl="1"/>
                      <a:r>
                        <a:rPr lang="ar-SA" sz="1800" b="1" u="sng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  الوزن النسبي</a:t>
                      </a:r>
                      <a:r>
                        <a:rPr lang="ar-SA" sz="1800" b="1" u="sng" baseline="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    </a:t>
                      </a:r>
                      <a:r>
                        <a:rPr lang="ar-SA" sz="1800" b="1" u="sng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للأهداف</a:t>
                      </a:r>
                      <a:endParaRPr lang="ar-SA" sz="1800" b="1" u="sng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100 %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043608" y="548680"/>
            <a:ext cx="7776863" cy="55707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ar-SA" sz="2800" b="1" cap="none" spc="0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الخطوة </a:t>
            </a:r>
            <a:r>
              <a:rPr lang="ar-SA" sz="2800" b="1" cap="none" spc="0" dirty="0" err="1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الرابعة</a:t>
            </a:r>
            <a:r>
              <a:rPr lang="ar-SA" sz="2800" b="1" cap="none" spc="0" dirty="0" err="1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</a:t>
            </a:r>
            <a:endParaRPr lang="ar-SA" sz="2800" b="1" cap="none" spc="0" dirty="0" smtClean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ar-SA" sz="2800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حساب </a:t>
            </a:r>
            <a:r>
              <a:rPr lang="ar-SA" sz="2800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الوزن النسبي </a:t>
            </a:r>
            <a:r>
              <a:rPr lang="ar-SA" sz="2800" u="sng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للموضوعات.</a:t>
            </a:r>
          </a:p>
          <a:p>
            <a:endParaRPr lang="ar-SA" sz="2800" u="sng" cap="none" spc="0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ar-SA" sz="2800" u="sng" dirty="0" smtClean="0">
                <a:solidFill>
                  <a:schemeClr val="accent1">
                    <a:lumMod val="75000"/>
                  </a:schemeClr>
                </a:solidFill>
              </a:rPr>
              <a:t>هناك عدة طرق لحساب الوزن النسبي </a:t>
            </a:r>
            <a:r>
              <a:rPr lang="ar-SA" sz="2800" u="sng" dirty="0" err="1" smtClean="0">
                <a:solidFill>
                  <a:schemeClr val="accent1">
                    <a:lumMod val="75000"/>
                  </a:schemeClr>
                </a:solidFill>
              </a:rPr>
              <a:t>للموضوعات:</a:t>
            </a:r>
            <a:endParaRPr lang="ar-SA" sz="2800" u="sng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457200" indent="-457200"/>
            <a:r>
              <a:rPr lang="ar-SA" sz="28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1- رأي </a:t>
            </a:r>
            <a:r>
              <a:rPr lang="ar-SA" sz="2800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الخبراء.</a:t>
            </a:r>
            <a:r>
              <a:rPr lang="ar-SA" sz="28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</a:t>
            </a:r>
            <a:r>
              <a:rPr lang="ar-SA" sz="28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2- عدد </a:t>
            </a:r>
            <a:r>
              <a:rPr lang="ar-SA" sz="28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الساعات </a:t>
            </a:r>
            <a:r>
              <a:rPr lang="ar-SA" sz="2800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المعتمدة.</a:t>
            </a:r>
            <a:r>
              <a:rPr lang="ar-SA" sz="28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3- عدد الصفحات.</a:t>
            </a:r>
          </a:p>
          <a:p>
            <a:pPr marL="457200" indent="-457200"/>
            <a:endParaRPr lang="ar-SA" sz="2800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ar-SA" sz="28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لنفترض </a:t>
            </a:r>
            <a:r>
              <a:rPr lang="ar-SA" sz="28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أن </a:t>
            </a:r>
            <a:r>
              <a:rPr lang="ar-SA" sz="28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العدد الكلي الصفحات </a:t>
            </a:r>
            <a:r>
              <a:rPr lang="ar-SA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200</a:t>
            </a:r>
            <a:r>
              <a:rPr lang="ar-SA" sz="28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ar-SA" sz="2800" b="1" dirty="0" err="1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صفحة.</a:t>
            </a:r>
            <a:r>
              <a:rPr lang="ar-SA" sz="28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ar-SA" sz="28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ar-SA" sz="28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لنفترض </a:t>
            </a:r>
            <a:r>
              <a:rPr lang="ar-SA" sz="28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أن عدد صفحات الموضوع الأول  </a:t>
            </a:r>
            <a:r>
              <a:rPr lang="ar-SA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50 </a:t>
            </a:r>
            <a:r>
              <a:rPr lang="ar-SA" sz="2800" b="1" dirty="0" err="1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صفحة.</a:t>
            </a:r>
            <a:r>
              <a:rPr lang="ar-SA" sz="28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ar-SA" sz="2800" b="1" dirty="0" smtClean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ar-SA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الوزن </a:t>
            </a:r>
            <a:r>
              <a:rPr lang="ar-SA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النسبي للموضوع </a:t>
            </a:r>
            <a:r>
              <a:rPr lang="ar-SA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الأول</a:t>
            </a:r>
            <a:r>
              <a:rPr lang="ar-SA" sz="28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 </a:t>
            </a:r>
            <a:r>
              <a:rPr lang="ar-SA" sz="28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عدد صفحات الموضوع </a:t>
            </a:r>
            <a:r>
              <a:rPr lang="ar-SA" sz="2800" b="1" dirty="0" err="1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الأول </a:t>
            </a:r>
            <a:r>
              <a:rPr lang="ar-SA" sz="28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/ عدد الكلي </a:t>
            </a:r>
            <a:r>
              <a:rPr lang="ar-SA" sz="2800" b="1" dirty="0" err="1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للصفحات </a:t>
            </a:r>
            <a:r>
              <a:rPr lang="ar-SA" sz="28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× 100</a:t>
            </a:r>
          </a:p>
          <a:p>
            <a:pPr>
              <a:buFont typeface="Arial" pitchFamily="34" charset="0"/>
              <a:buChar char="•"/>
            </a:pPr>
            <a:r>
              <a:rPr lang="ar-SA" sz="28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الوزن </a:t>
            </a:r>
            <a:r>
              <a:rPr lang="ar-SA" sz="28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النسبي للموضوع </a:t>
            </a:r>
            <a:r>
              <a:rPr lang="ar-SA" sz="2800" b="1" dirty="0" err="1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الأول </a:t>
            </a:r>
            <a:r>
              <a:rPr lang="ar-SA" sz="28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 50/ </a:t>
            </a:r>
            <a:r>
              <a:rPr lang="ar-SA" sz="2800" b="1" dirty="0" err="1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200 </a:t>
            </a:r>
            <a:r>
              <a:rPr lang="ar-SA" sz="28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× </a:t>
            </a:r>
            <a:r>
              <a:rPr lang="ar-SA" sz="2800" b="1" dirty="0" err="1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100 </a:t>
            </a:r>
            <a:r>
              <a:rPr lang="ar-SA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 </a:t>
            </a:r>
            <a:r>
              <a:rPr lang="ar-SA" sz="2800" b="1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25</a:t>
            </a:r>
            <a:r>
              <a:rPr lang="ar-SA" sz="2800" b="1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%</a:t>
            </a:r>
            <a:endParaRPr lang="ar-SA" sz="2800" b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Font typeface="Arial" pitchFamily="34" charset="0"/>
              <a:buChar char="•"/>
            </a:pPr>
            <a:endParaRPr lang="ar-SA" sz="2400" b="1" dirty="0" smtClean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endParaRPr lang="ar-SA" sz="2400" u="sng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381001" y="642918"/>
          <a:ext cx="8548717" cy="5181597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012544"/>
                <a:gridCol w="839782"/>
                <a:gridCol w="855430"/>
                <a:gridCol w="900106"/>
                <a:gridCol w="842048"/>
                <a:gridCol w="1060896"/>
                <a:gridCol w="906073"/>
                <a:gridCol w="1131838"/>
              </a:tblGrid>
              <a:tr h="1345222">
                <a:tc>
                  <a:txBody>
                    <a:bodyPr/>
                    <a:lstStyle/>
                    <a:p>
                      <a:pPr rtl="1"/>
                      <a:endParaRPr lang="ar-SA" sz="14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rtl="1"/>
                      <a:r>
                        <a:rPr lang="ar-SA" sz="1400" b="1" dirty="0" smtClean="0">
                          <a:solidFill>
                            <a:srgbClr val="FF0000"/>
                          </a:solidFill>
                        </a:rPr>
                        <a:t>                </a:t>
                      </a:r>
                      <a:r>
                        <a:rPr lang="ar-SA" sz="1400" b="1" dirty="0" smtClean="0">
                          <a:solidFill>
                            <a:srgbClr val="7030A0"/>
                          </a:solidFill>
                        </a:rPr>
                        <a:t>الموضوع</a:t>
                      </a:r>
                      <a:r>
                        <a:rPr lang="ar-SA" sz="1400" b="1" baseline="0" dirty="0" smtClean="0">
                          <a:solidFill>
                            <a:srgbClr val="7030A0"/>
                          </a:solidFill>
                        </a:rPr>
                        <a:t> </a:t>
                      </a:r>
                      <a:r>
                        <a:rPr lang="ar-SA" sz="1400" baseline="0" dirty="0" smtClean="0"/>
                        <a:t>                 </a:t>
                      </a:r>
                      <a:r>
                        <a:rPr lang="ar-SA" sz="1400" b="1" baseline="0" dirty="0" smtClean="0">
                          <a:solidFill>
                            <a:srgbClr val="C00000"/>
                          </a:solidFill>
                        </a:rPr>
                        <a:t>الأهداف</a:t>
                      </a:r>
                      <a:endParaRPr lang="ar-SA" sz="1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التذكر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الفهم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تطبيق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تحليل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التركيب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rgbClr val="00B050"/>
                          </a:solidFill>
                        </a:rPr>
                        <a:t>التقويم</a:t>
                      </a:r>
                      <a:endParaRPr lang="ar-SA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u="sng" dirty="0" smtClean="0">
                          <a:solidFill>
                            <a:srgbClr val="FF0000"/>
                          </a:solidFill>
                        </a:rPr>
                        <a:t>الوزن النسبي للموضوع</a:t>
                      </a:r>
                      <a:endParaRPr lang="ar-SA" sz="1800" b="1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u="none" dirty="0" smtClean="0">
                          <a:solidFill>
                            <a:srgbClr val="7030A0"/>
                          </a:solidFill>
                        </a:rPr>
                        <a:t>الموضوع</a:t>
                      </a:r>
                      <a:r>
                        <a:rPr lang="ar-SA" sz="1400" b="1" u="none" baseline="0" dirty="0" smtClean="0">
                          <a:solidFill>
                            <a:srgbClr val="7030A0"/>
                          </a:solidFill>
                        </a:rPr>
                        <a:t> 1</a:t>
                      </a:r>
                      <a:endParaRPr lang="ar-SA" sz="1400" b="1" u="none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>
                          <a:solidFill>
                            <a:srgbClr val="C00000"/>
                          </a:solidFill>
                        </a:rPr>
                        <a:t>25 %</a:t>
                      </a:r>
                      <a:endParaRPr lang="ar-SA" sz="2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u="none" dirty="0" smtClean="0">
                          <a:solidFill>
                            <a:srgbClr val="7030A0"/>
                          </a:solidFill>
                        </a:rPr>
                        <a:t>الموضوع 2</a:t>
                      </a:r>
                      <a:endParaRPr lang="ar-SA" sz="1400" b="1" u="none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000" dirty="0"/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u="none" dirty="0" smtClean="0">
                          <a:solidFill>
                            <a:srgbClr val="7030A0"/>
                          </a:solidFill>
                        </a:rPr>
                        <a:t>الموضوع 3</a:t>
                      </a:r>
                      <a:endParaRPr lang="ar-SA" sz="1400" b="1" u="none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000" dirty="0"/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u="none" dirty="0" smtClean="0">
                          <a:solidFill>
                            <a:srgbClr val="7030A0"/>
                          </a:solidFill>
                        </a:rPr>
                        <a:t>الموضوع 4</a:t>
                      </a:r>
                      <a:endParaRPr lang="ar-SA" sz="1400" b="1" u="none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000" dirty="0"/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rtl="1"/>
                      <a:r>
                        <a:rPr lang="ar-SA" sz="1400" b="1" u="sng" dirty="0" smtClean="0">
                          <a:solidFill>
                            <a:srgbClr val="0000FF"/>
                          </a:solidFill>
                        </a:rPr>
                        <a:t>الوزن النسبي لأهداف</a:t>
                      </a:r>
                      <a:endParaRPr lang="ar-SA" sz="1400" b="1" u="sng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100 %</a:t>
                      </a:r>
                      <a:endParaRPr lang="ar-SA" sz="20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115616" y="2636912"/>
            <a:ext cx="774950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3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وهكذا لجميع الموضوعات يتم تحديد  الوزن النسبي لها </a:t>
            </a:r>
          </a:p>
          <a:p>
            <a:pPr algn="ctr"/>
            <a:r>
              <a:rPr lang="ar-SA" sz="3200" b="1" u="sng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بشرط</a:t>
            </a:r>
            <a:r>
              <a:rPr lang="ar-SA" sz="32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ar-SA" sz="3200" b="1" cap="none" spc="0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أن يكون مجموع الوزن النسبي للموضوعات يساوي 100 %</a:t>
            </a:r>
            <a:endParaRPr lang="ar-SA" sz="3200" b="1" cap="none" spc="0" dirty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853</TotalTime>
  <Words>986</Words>
  <Application>Microsoft Office PowerPoint</Application>
  <PresentationFormat>عرض على الشاشة (3:4)‏</PresentationFormat>
  <Paragraphs>329</Paragraphs>
  <Slides>26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26</vt:i4>
      </vt:variant>
    </vt:vector>
  </HeadingPairs>
  <TitlesOfParts>
    <vt:vector size="27" baseType="lpstr">
      <vt:lpstr>انقلاب</vt:lpstr>
      <vt:lpstr>إعداد أسئلة الاختبارات التحصيلية  خطوات بناء اختبار من إعداد المعلم  المحاضرة الرابعة </vt:lpstr>
      <vt:lpstr>الشريحة 2</vt:lpstr>
      <vt:lpstr>ما هو جدول المواصفات؟؟؟؟ 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  <vt:lpstr>الشريحة 23</vt:lpstr>
      <vt:lpstr>الشريحة 24</vt:lpstr>
      <vt:lpstr>الشريحة 25</vt:lpstr>
      <vt:lpstr>الشريحة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مرحبا</dc:creator>
  <cp:lastModifiedBy>صالح</cp:lastModifiedBy>
  <cp:revision>90</cp:revision>
  <dcterms:created xsi:type="dcterms:W3CDTF">2014-02-21T12:17:39Z</dcterms:created>
  <dcterms:modified xsi:type="dcterms:W3CDTF">2016-02-23T22:55:27Z</dcterms:modified>
</cp:coreProperties>
</file>