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61" r:id="rId3"/>
    <p:sldId id="262" r:id="rId4"/>
    <p:sldId id="267" r:id="rId5"/>
    <p:sldId id="273" r:id="rId6"/>
    <p:sldId id="268" r:id="rId7"/>
    <p:sldId id="270" r:id="rId8"/>
    <p:sldId id="274" r:id="rId9"/>
    <p:sldId id="276" r:id="rId10"/>
    <p:sldId id="278" r:id="rId11"/>
    <p:sldId id="280" r:id="rId12"/>
    <p:sldId id="282" r:id="rId13"/>
    <p:sldId id="284" r:id="rId14"/>
    <p:sldId id="286" r:id="rId15"/>
    <p:sldId id="288" r:id="rId16"/>
    <p:sldId id="290" r:id="rId17"/>
    <p:sldId id="292" r:id="rId18"/>
    <p:sldId id="294" r:id="rId19"/>
    <p:sldId id="296" r:id="rId20"/>
    <p:sldId id="298" r:id="rId21"/>
    <p:sldId id="300" r:id="rId22"/>
    <p:sldId id="302" r:id="rId23"/>
    <p:sldId id="304" r:id="rId24"/>
    <p:sldId id="306" r:id="rId25"/>
    <p:sldId id="308" r:id="rId26"/>
    <p:sldId id="310" r:id="rId27"/>
    <p:sldId id="312" r:id="rId28"/>
    <p:sldId id="314" r:id="rId29"/>
    <p:sldId id="316" r:id="rId30"/>
    <p:sldId id="318" r:id="rId31"/>
    <p:sldId id="320" r:id="rId32"/>
    <p:sldId id="322" r:id="rId33"/>
    <p:sldId id="324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2FEF26-A808-45A4-AC5F-DB9F1650A95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6918996-D1B1-4B68-A0C8-D020CFC242B9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97E07E77-8B7D-49CE-83F6-3F528D9CD0FC}" type="parTrans" cxnId="{B8D42AED-F7FC-48F4-A1E7-5D01CD8FC745}">
      <dgm:prSet/>
      <dgm:spPr/>
    </dgm:pt>
    <dgm:pt modelId="{9A4E8424-90FD-43DE-9C9F-F2B6598D20A4}" type="sibTrans" cxnId="{B8D42AED-F7FC-48F4-A1E7-5D01CD8FC745}">
      <dgm:prSet/>
      <dgm:spPr/>
    </dgm:pt>
    <dgm:pt modelId="{8B2ECCCF-BAEB-493B-87B6-A98959D899F7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C75F0514-C5D1-4DED-B87A-8BD995CE6442}" type="parTrans" cxnId="{414BF04E-7AF4-423F-8602-3181E842B6EC}">
      <dgm:prSet/>
      <dgm:spPr/>
    </dgm:pt>
    <dgm:pt modelId="{E48C4CC6-5E14-4296-91AA-70427FF49808}" type="sibTrans" cxnId="{414BF04E-7AF4-423F-8602-3181E842B6EC}">
      <dgm:prSet/>
      <dgm:spPr/>
    </dgm:pt>
    <dgm:pt modelId="{BD931EC4-B31B-466D-9616-B96223EF252A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61FC3517-1B1E-4411-90D5-70108BA089A2}" type="parTrans" cxnId="{42F64B17-FE1C-42EB-BF31-EDF11E464FF8}">
      <dgm:prSet/>
      <dgm:spPr/>
    </dgm:pt>
    <dgm:pt modelId="{D5C84251-EBE4-4E99-B0C7-69744068F6C4}" type="sibTrans" cxnId="{42F64B17-FE1C-42EB-BF31-EDF11E464FF8}">
      <dgm:prSet/>
      <dgm:spPr/>
    </dgm:pt>
    <dgm:pt modelId="{89CD8841-BA37-48D8-AF96-A43AD0082DB3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07BE25B5-82F0-4A68-8D28-48B28E9602D8}" type="parTrans" cxnId="{4F6FFD3E-EA2B-4463-8D2D-85A32D29BD1D}">
      <dgm:prSet/>
      <dgm:spPr/>
    </dgm:pt>
    <dgm:pt modelId="{5BAA0C73-E21B-4EAA-A16D-AF44D3A1E9F4}" type="sibTrans" cxnId="{4F6FFD3E-EA2B-4463-8D2D-85A32D29BD1D}">
      <dgm:prSet/>
      <dgm:spPr/>
    </dgm:pt>
    <dgm:pt modelId="{54BCA060-8FDD-4B72-AC79-EEBCB7B59C5D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ED49C1BE-E339-4CEC-9DF4-910B352125F0}" type="parTrans" cxnId="{B68C2D91-3533-4D59-8BF0-3935963AB9FB}">
      <dgm:prSet/>
      <dgm:spPr/>
    </dgm:pt>
    <dgm:pt modelId="{FEA8E8DA-B18E-4016-8AB7-F37E63B5FA66}" type="sibTrans" cxnId="{B68C2D91-3533-4D59-8BF0-3935963AB9FB}">
      <dgm:prSet/>
      <dgm:spPr/>
    </dgm:pt>
    <dgm:pt modelId="{7F84A6CD-7536-4126-82F1-FB9C21D90FC6}">
      <dgm:prSet/>
      <dgm:spPr/>
      <dgm:t>
        <a:bodyPr/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0C284CE8-229E-4545-BCAC-DAB0BC2015B9}" type="parTrans" cxnId="{1B3285C7-8D8F-4895-BAFC-8161CFEFA04B}">
      <dgm:prSet/>
      <dgm:spPr/>
    </dgm:pt>
    <dgm:pt modelId="{B483F266-DFCD-42EB-8974-E983E09A01B4}" type="sibTrans" cxnId="{1B3285C7-8D8F-4895-BAFC-8161CFEFA04B}">
      <dgm:prSet/>
      <dgm:spPr/>
    </dgm:pt>
    <dgm:pt modelId="{D785602D-A246-4433-855E-F11EBCDECB3E}" type="pres">
      <dgm:prSet presAssocID="{802FEF26-A808-45A4-AC5F-DB9F1650A9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ABB180-7010-4EEF-B2A1-EAD85FA76EFF}" type="pres">
      <dgm:prSet presAssocID="{D6918996-D1B1-4B68-A0C8-D020CFC242B9}" presName="hierRoot1" presStyleCnt="0">
        <dgm:presLayoutVars>
          <dgm:hierBranch val="l"/>
        </dgm:presLayoutVars>
      </dgm:prSet>
      <dgm:spPr/>
    </dgm:pt>
    <dgm:pt modelId="{EC37F48D-3FFB-4032-BD67-637D320359F8}" type="pres">
      <dgm:prSet presAssocID="{D6918996-D1B1-4B68-A0C8-D020CFC242B9}" presName="rootComposite1" presStyleCnt="0"/>
      <dgm:spPr/>
    </dgm:pt>
    <dgm:pt modelId="{CB3C7F41-B9D4-4760-A4DD-1B00A662C28C}" type="pres">
      <dgm:prSet presAssocID="{D6918996-D1B1-4B68-A0C8-D020CFC242B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6969F8-2662-497C-B4A9-CA842A8BA9AA}" type="pres">
      <dgm:prSet presAssocID="{D6918996-D1B1-4B68-A0C8-D020CFC242B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7D6FF7A-0AA5-4588-B6CC-21FF8164AFD2}" type="pres">
      <dgm:prSet presAssocID="{D6918996-D1B1-4B68-A0C8-D020CFC242B9}" presName="hierChild2" presStyleCnt="0"/>
      <dgm:spPr/>
    </dgm:pt>
    <dgm:pt modelId="{C47AE9DC-147F-46F8-BF79-769970D49AD3}" type="pres">
      <dgm:prSet presAssocID="{C75F0514-C5D1-4DED-B87A-8BD995CE6442}" presName="Name50" presStyleLbl="parChTrans1D2" presStyleIdx="0" presStyleCnt="5"/>
      <dgm:spPr/>
    </dgm:pt>
    <dgm:pt modelId="{5025D27D-0011-41DC-90EF-D853C5856F5B}" type="pres">
      <dgm:prSet presAssocID="{8B2ECCCF-BAEB-493B-87B6-A98959D899F7}" presName="hierRoot2" presStyleCnt="0">
        <dgm:presLayoutVars>
          <dgm:hierBranch/>
        </dgm:presLayoutVars>
      </dgm:prSet>
      <dgm:spPr/>
    </dgm:pt>
    <dgm:pt modelId="{BAD0FBDD-32D3-49FE-A07C-36F4697CCD29}" type="pres">
      <dgm:prSet presAssocID="{8B2ECCCF-BAEB-493B-87B6-A98959D899F7}" presName="rootComposite" presStyleCnt="0"/>
      <dgm:spPr/>
    </dgm:pt>
    <dgm:pt modelId="{704A6835-6EDD-416D-BDD2-B13F9A696425}" type="pres">
      <dgm:prSet presAssocID="{8B2ECCCF-BAEB-493B-87B6-A98959D899F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3CBCCAF-ED34-4876-BD90-249D35B3B8C8}" type="pres">
      <dgm:prSet presAssocID="{8B2ECCCF-BAEB-493B-87B6-A98959D899F7}" presName="rootConnector" presStyleLbl="node2" presStyleIdx="0" presStyleCnt="5"/>
      <dgm:spPr/>
      <dgm:t>
        <a:bodyPr/>
        <a:lstStyle/>
        <a:p>
          <a:pPr rtl="1"/>
          <a:endParaRPr lang="ar-SA"/>
        </a:p>
      </dgm:t>
    </dgm:pt>
    <dgm:pt modelId="{BB38B5E3-6615-4882-8BF8-ED5CAF9D8DA0}" type="pres">
      <dgm:prSet presAssocID="{8B2ECCCF-BAEB-493B-87B6-A98959D899F7}" presName="hierChild4" presStyleCnt="0"/>
      <dgm:spPr/>
    </dgm:pt>
    <dgm:pt modelId="{736B5F3F-E9BD-407B-BE4F-B3D6261E193E}" type="pres">
      <dgm:prSet presAssocID="{8B2ECCCF-BAEB-493B-87B6-A98959D899F7}" presName="hierChild5" presStyleCnt="0"/>
      <dgm:spPr/>
    </dgm:pt>
    <dgm:pt modelId="{C668AD52-4C28-4F33-A82D-ECF0DC1B2A95}" type="pres">
      <dgm:prSet presAssocID="{61FC3517-1B1E-4411-90D5-70108BA089A2}" presName="Name50" presStyleLbl="parChTrans1D2" presStyleIdx="1" presStyleCnt="5"/>
      <dgm:spPr/>
    </dgm:pt>
    <dgm:pt modelId="{08D27C21-0420-433A-8709-4D3A977C7688}" type="pres">
      <dgm:prSet presAssocID="{BD931EC4-B31B-466D-9616-B96223EF252A}" presName="hierRoot2" presStyleCnt="0">
        <dgm:presLayoutVars>
          <dgm:hierBranch/>
        </dgm:presLayoutVars>
      </dgm:prSet>
      <dgm:spPr/>
    </dgm:pt>
    <dgm:pt modelId="{8EDB08A7-A57B-490D-A5E6-CF7D1C14CE13}" type="pres">
      <dgm:prSet presAssocID="{BD931EC4-B31B-466D-9616-B96223EF252A}" presName="rootComposite" presStyleCnt="0"/>
      <dgm:spPr/>
    </dgm:pt>
    <dgm:pt modelId="{656E8524-3E5A-46D3-BF8A-7019D1B64DC1}" type="pres">
      <dgm:prSet presAssocID="{BD931EC4-B31B-466D-9616-B96223EF252A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9F7D4F9-6BD4-49EC-8095-ECD23EB0DA6C}" type="pres">
      <dgm:prSet presAssocID="{BD931EC4-B31B-466D-9616-B96223EF252A}" presName="rootConnector" presStyleLbl="node2" presStyleIdx="1" presStyleCnt="5"/>
      <dgm:spPr/>
      <dgm:t>
        <a:bodyPr/>
        <a:lstStyle/>
        <a:p>
          <a:pPr rtl="1"/>
          <a:endParaRPr lang="ar-SA"/>
        </a:p>
      </dgm:t>
    </dgm:pt>
    <dgm:pt modelId="{A8A8C444-3375-4B65-ABBF-36A86E1ADD27}" type="pres">
      <dgm:prSet presAssocID="{BD931EC4-B31B-466D-9616-B96223EF252A}" presName="hierChild4" presStyleCnt="0"/>
      <dgm:spPr/>
    </dgm:pt>
    <dgm:pt modelId="{7A6E0D86-5C90-4FC4-B4A6-C7A3D8205549}" type="pres">
      <dgm:prSet presAssocID="{BD931EC4-B31B-466D-9616-B96223EF252A}" presName="hierChild5" presStyleCnt="0"/>
      <dgm:spPr/>
    </dgm:pt>
    <dgm:pt modelId="{2A7D885B-DFB1-4EB6-8E7D-CDEB08F8ECBD}" type="pres">
      <dgm:prSet presAssocID="{07BE25B5-82F0-4A68-8D28-48B28E9602D8}" presName="Name50" presStyleLbl="parChTrans1D2" presStyleIdx="2" presStyleCnt="5"/>
      <dgm:spPr/>
    </dgm:pt>
    <dgm:pt modelId="{A7295047-D448-43FD-A88C-EB8359342252}" type="pres">
      <dgm:prSet presAssocID="{89CD8841-BA37-48D8-AF96-A43AD0082DB3}" presName="hierRoot2" presStyleCnt="0">
        <dgm:presLayoutVars>
          <dgm:hierBranch/>
        </dgm:presLayoutVars>
      </dgm:prSet>
      <dgm:spPr/>
    </dgm:pt>
    <dgm:pt modelId="{B1ED6B48-7346-426C-8428-7C75E832F867}" type="pres">
      <dgm:prSet presAssocID="{89CD8841-BA37-48D8-AF96-A43AD0082DB3}" presName="rootComposite" presStyleCnt="0"/>
      <dgm:spPr/>
    </dgm:pt>
    <dgm:pt modelId="{F7C66199-A30E-4392-BF55-3BF76FD6A469}" type="pres">
      <dgm:prSet presAssocID="{89CD8841-BA37-48D8-AF96-A43AD0082DB3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8A32A2-85FD-488A-951E-EBA2CA707AB7}" type="pres">
      <dgm:prSet presAssocID="{89CD8841-BA37-48D8-AF96-A43AD0082DB3}" presName="rootConnector" presStyleLbl="node2" presStyleIdx="2" presStyleCnt="5"/>
      <dgm:spPr/>
      <dgm:t>
        <a:bodyPr/>
        <a:lstStyle/>
        <a:p>
          <a:pPr rtl="1"/>
          <a:endParaRPr lang="ar-SA"/>
        </a:p>
      </dgm:t>
    </dgm:pt>
    <dgm:pt modelId="{B7E20926-E5ED-442C-AE08-2EED5CFB47A8}" type="pres">
      <dgm:prSet presAssocID="{89CD8841-BA37-48D8-AF96-A43AD0082DB3}" presName="hierChild4" presStyleCnt="0"/>
      <dgm:spPr/>
    </dgm:pt>
    <dgm:pt modelId="{DE2CA6AB-FD96-4606-9979-4DD58C805B80}" type="pres">
      <dgm:prSet presAssocID="{89CD8841-BA37-48D8-AF96-A43AD0082DB3}" presName="hierChild5" presStyleCnt="0"/>
      <dgm:spPr/>
    </dgm:pt>
    <dgm:pt modelId="{EA868921-ABCB-4CE1-8110-22E1C8C1FD50}" type="pres">
      <dgm:prSet presAssocID="{ED49C1BE-E339-4CEC-9DF4-910B352125F0}" presName="Name50" presStyleLbl="parChTrans1D2" presStyleIdx="3" presStyleCnt="5"/>
      <dgm:spPr/>
    </dgm:pt>
    <dgm:pt modelId="{5456001C-948A-4AAC-911D-237CDC79E36E}" type="pres">
      <dgm:prSet presAssocID="{54BCA060-8FDD-4B72-AC79-EEBCB7B59C5D}" presName="hierRoot2" presStyleCnt="0">
        <dgm:presLayoutVars>
          <dgm:hierBranch/>
        </dgm:presLayoutVars>
      </dgm:prSet>
      <dgm:spPr/>
    </dgm:pt>
    <dgm:pt modelId="{4AFEDCEF-10A0-4040-A7CD-033DE9FCCA54}" type="pres">
      <dgm:prSet presAssocID="{54BCA060-8FDD-4B72-AC79-EEBCB7B59C5D}" presName="rootComposite" presStyleCnt="0"/>
      <dgm:spPr/>
    </dgm:pt>
    <dgm:pt modelId="{5AB82C16-5318-4092-B6C6-3E893CF36A96}" type="pres">
      <dgm:prSet presAssocID="{54BCA060-8FDD-4B72-AC79-EEBCB7B59C5D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581E2C-AD40-4738-92FE-B5E07169E7F5}" type="pres">
      <dgm:prSet presAssocID="{54BCA060-8FDD-4B72-AC79-EEBCB7B59C5D}" presName="rootConnector" presStyleLbl="node2" presStyleIdx="3" presStyleCnt="5"/>
      <dgm:spPr/>
      <dgm:t>
        <a:bodyPr/>
        <a:lstStyle/>
        <a:p>
          <a:pPr rtl="1"/>
          <a:endParaRPr lang="ar-SA"/>
        </a:p>
      </dgm:t>
    </dgm:pt>
    <dgm:pt modelId="{174BCD9F-5C34-4285-A487-4A9BF0463242}" type="pres">
      <dgm:prSet presAssocID="{54BCA060-8FDD-4B72-AC79-EEBCB7B59C5D}" presName="hierChild4" presStyleCnt="0"/>
      <dgm:spPr/>
    </dgm:pt>
    <dgm:pt modelId="{77E47D16-86E5-404E-A299-31F953776177}" type="pres">
      <dgm:prSet presAssocID="{54BCA060-8FDD-4B72-AC79-EEBCB7B59C5D}" presName="hierChild5" presStyleCnt="0"/>
      <dgm:spPr/>
    </dgm:pt>
    <dgm:pt modelId="{E316D8FD-8499-43F5-8B69-819E5EC47FBA}" type="pres">
      <dgm:prSet presAssocID="{0C284CE8-229E-4545-BCAC-DAB0BC2015B9}" presName="Name50" presStyleLbl="parChTrans1D2" presStyleIdx="4" presStyleCnt="5"/>
      <dgm:spPr/>
    </dgm:pt>
    <dgm:pt modelId="{DC0C7884-55EB-4092-8127-75E4ABC9926B}" type="pres">
      <dgm:prSet presAssocID="{7F84A6CD-7536-4126-82F1-FB9C21D90FC6}" presName="hierRoot2" presStyleCnt="0">
        <dgm:presLayoutVars>
          <dgm:hierBranch/>
        </dgm:presLayoutVars>
      </dgm:prSet>
      <dgm:spPr/>
    </dgm:pt>
    <dgm:pt modelId="{874CFDD4-E02E-429D-9CE4-A886EC545609}" type="pres">
      <dgm:prSet presAssocID="{7F84A6CD-7536-4126-82F1-FB9C21D90FC6}" presName="rootComposite" presStyleCnt="0"/>
      <dgm:spPr/>
    </dgm:pt>
    <dgm:pt modelId="{2553BB06-2ED1-49E1-B26C-7C86C75E16F4}" type="pres">
      <dgm:prSet presAssocID="{7F84A6CD-7536-4126-82F1-FB9C21D90FC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ED7BAC0-207C-4648-A140-988538A55C43}" type="pres">
      <dgm:prSet presAssocID="{7F84A6CD-7536-4126-82F1-FB9C21D90FC6}" presName="rootConnector" presStyleLbl="node2" presStyleIdx="4" presStyleCnt="5"/>
      <dgm:spPr/>
      <dgm:t>
        <a:bodyPr/>
        <a:lstStyle/>
        <a:p>
          <a:pPr rtl="1"/>
          <a:endParaRPr lang="ar-SA"/>
        </a:p>
      </dgm:t>
    </dgm:pt>
    <dgm:pt modelId="{5516D624-7209-46BD-B931-72A41E748400}" type="pres">
      <dgm:prSet presAssocID="{7F84A6CD-7536-4126-82F1-FB9C21D90FC6}" presName="hierChild4" presStyleCnt="0"/>
      <dgm:spPr/>
    </dgm:pt>
    <dgm:pt modelId="{75EC2969-B6DF-485C-8FC2-0CD95A2F183E}" type="pres">
      <dgm:prSet presAssocID="{7F84A6CD-7536-4126-82F1-FB9C21D90FC6}" presName="hierChild5" presStyleCnt="0"/>
      <dgm:spPr/>
    </dgm:pt>
    <dgm:pt modelId="{6F733E24-3137-4FEC-9C43-2C120992B0B1}" type="pres">
      <dgm:prSet presAssocID="{D6918996-D1B1-4B68-A0C8-D020CFC242B9}" presName="hierChild3" presStyleCnt="0"/>
      <dgm:spPr/>
    </dgm:pt>
  </dgm:ptLst>
  <dgm:cxnLst>
    <dgm:cxn modelId="{C13D9908-A185-45A6-A71C-40D3574C5654}" type="presOf" srcId="{802FEF26-A808-45A4-AC5F-DB9F1650A959}" destId="{D785602D-A246-4433-855E-F11EBCDECB3E}" srcOrd="0" destOrd="0" presId="urn:microsoft.com/office/officeart/2005/8/layout/orgChart1"/>
    <dgm:cxn modelId="{B8D42AED-F7FC-48F4-A1E7-5D01CD8FC745}" srcId="{802FEF26-A808-45A4-AC5F-DB9F1650A959}" destId="{D6918996-D1B1-4B68-A0C8-D020CFC242B9}" srcOrd="0" destOrd="0" parTransId="{97E07E77-8B7D-49CE-83F6-3F528D9CD0FC}" sibTransId="{9A4E8424-90FD-43DE-9C9F-F2B6598D20A4}"/>
    <dgm:cxn modelId="{42F64B17-FE1C-42EB-BF31-EDF11E464FF8}" srcId="{D6918996-D1B1-4B68-A0C8-D020CFC242B9}" destId="{BD931EC4-B31B-466D-9616-B96223EF252A}" srcOrd="1" destOrd="0" parTransId="{61FC3517-1B1E-4411-90D5-70108BA089A2}" sibTransId="{D5C84251-EBE4-4E99-B0C7-69744068F6C4}"/>
    <dgm:cxn modelId="{3EC0D6C1-0573-47B3-9CD9-2484421C2DE3}" type="presOf" srcId="{BD931EC4-B31B-466D-9616-B96223EF252A}" destId="{B9F7D4F9-6BD4-49EC-8095-ECD23EB0DA6C}" srcOrd="1" destOrd="0" presId="urn:microsoft.com/office/officeart/2005/8/layout/orgChart1"/>
    <dgm:cxn modelId="{2FD29B44-1E3C-43EA-ABE4-C0E7C81C13C2}" type="presOf" srcId="{D6918996-D1B1-4B68-A0C8-D020CFC242B9}" destId="{CB3C7F41-B9D4-4760-A4DD-1B00A662C28C}" srcOrd="0" destOrd="0" presId="urn:microsoft.com/office/officeart/2005/8/layout/orgChart1"/>
    <dgm:cxn modelId="{F7CCBF4D-AC79-42E1-B87D-D26638978350}" type="presOf" srcId="{C75F0514-C5D1-4DED-B87A-8BD995CE6442}" destId="{C47AE9DC-147F-46F8-BF79-769970D49AD3}" srcOrd="0" destOrd="0" presId="urn:microsoft.com/office/officeart/2005/8/layout/orgChart1"/>
    <dgm:cxn modelId="{000AD2B9-8189-469B-AD9D-B772AC092227}" type="presOf" srcId="{7F84A6CD-7536-4126-82F1-FB9C21D90FC6}" destId="{2553BB06-2ED1-49E1-B26C-7C86C75E16F4}" srcOrd="0" destOrd="0" presId="urn:microsoft.com/office/officeart/2005/8/layout/orgChart1"/>
    <dgm:cxn modelId="{36D56897-4269-4F8E-AE1C-22101FDBBA7F}" type="presOf" srcId="{D6918996-D1B1-4B68-A0C8-D020CFC242B9}" destId="{0B6969F8-2662-497C-B4A9-CA842A8BA9AA}" srcOrd="1" destOrd="0" presId="urn:microsoft.com/office/officeart/2005/8/layout/orgChart1"/>
    <dgm:cxn modelId="{4F6FFD3E-EA2B-4463-8D2D-85A32D29BD1D}" srcId="{D6918996-D1B1-4B68-A0C8-D020CFC242B9}" destId="{89CD8841-BA37-48D8-AF96-A43AD0082DB3}" srcOrd="2" destOrd="0" parTransId="{07BE25B5-82F0-4A68-8D28-48B28E9602D8}" sibTransId="{5BAA0C73-E21B-4EAA-A16D-AF44D3A1E9F4}"/>
    <dgm:cxn modelId="{1E89E86D-08D2-4486-89D7-69BB02604AB1}" type="presOf" srcId="{8B2ECCCF-BAEB-493B-87B6-A98959D899F7}" destId="{704A6835-6EDD-416D-BDD2-B13F9A696425}" srcOrd="0" destOrd="0" presId="urn:microsoft.com/office/officeart/2005/8/layout/orgChart1"/>
    <dgm:cxn modelId="{12F54836-E433-45B7-A170-4580530E16F2}" type="presOf" srcId="{BD931EC4-B31B-466D-9616-B96223EF252A}" destId="{656E8524-3E5A-46D3-BF8A-7019D1B64DC1}" srcOrd="0" destOrd="0" presId="urn:microsoft.com/office/officeart/2005/8/layout/orgChart1"/>
    <dgm:cxn modelId="{1B3285C7-8D8F-4895-BAFC-8161CFEFA04B}" srcId="{D6918996-D1B1-4B68-A0C8-D020CFC242B9}" destId="{7F84A6CD-7536-4126-82F1-FB9C21D90FC6}" srcOrd="4" destOrd="0" parTransId="{0C284CE8-229E-4545-BCAC-DAB0BC2015B9}" sibTransId="{B483F266-DFCD-42EB-8974-E983E09A01B4}"/>
    <dgm:cxn modelId="{AF53F108-E00E-482E-A21C-D6238924ECDC}" type="presOf" srcId="{ED49C1BE-E339-4CEC-9DF4-910B352125F0}" destId="{EA868921-ABCB-4CE1-8110-22E1C8C1FD50}" srcOrd="0" destOrd="0" presId="urn:microsoft.com/office/officeart/2005/8/layout/orgChart1"/>
    <dgm:cxn modelId="{FD89ED28-67DF-4CA2-9A3E-C72EF2511095}" type="presOf" srcId="{89CD8841-BA37-48D8-AF96-A43AD0082DB3}" destId="{EC8A32A2-85FD-488A-951E-EBA2CA707AB7}" srcOrd="1" destOrd="0" presId="urn:microsoft.com/office/officeart/2005/8/layout/orgChart1"/>
    <dgm:cxn modelId="{C61FDD2F-C822-445A-8613-E0498E6D8915}" type="presOf" srcId="{54BCA060-8FDD-4B72-AC79-EEBCB7B59C5D}" destId="{5AB82C16-5318-4092-B6C6-3E893CF36A96}" srcOrd="0" destOrd="0" presId="urn:microsoft.com/office/officeart/2005/8/layout/orgChart1"/>
    <dgm:cxn modelId="{8724A58B-6FEE-44B1-859C-53C2D0EB5B57}" type="presOf" srcId="{8B2ECCCF-BAEB-493B-87B6-A98959D899F7}" destId="{43CBCCAF-ED34-4876-BD90-249D35B3B8C8}" srcOrd="1" destOrd="0" presId="urn:microsoft.com/office/officeart/2005/8/layout/orgChart1"/>
    <dgm:cxn modelId="{414BF04E-7AF4-423F-8602-3181E842B6EC}" srcId="{D6918996-D1B1-4B68-A0C8-D020CFC242B9}" destId="{8B2ECCCF-BAEB-493B-87B6-A98959D899F7}" srcOrd="0" destOrd="0" parTransId="{C75F0514-C5D1-4DED-B87A-8BD995CE6442}" sibTransId="{E48C4CC6-5E14-4296-91AA-70427FF49808}"/>
    <dgm:cxn modelId="{B39F2636-E524-4F75-AA58-08FDEA0207D5}" type="presOf" srcId="{7F84A6CD-7536-4126-82F1-FB9C21D90FC6}" destId="{AED7BAC0-207C-4648-A140-988538A55C43}" srcOrd="1" destOrd="0" presId="urn:microsoft.com/office/officeart/2005/8/layout/orgChart1"/>
    <dgm:cxn modelId="{4C3EDD0E-30B2-46C9-809F-53BCA34CAC8A}" type="presOf" srcId="{89CD8841-BA37-48D8-AF96-A43AD0082DB3}" destId="{F7C66199-A30E-4392-BF55-3BF76FD6A469}" srcOrd="0" destOrd="0" presId="urn:microsoft.com/office/officeart/2005/8/layout/orgChart1"/>
    <dgm:cxn modelId="{A8D55E77-EFE5-4D87-92D0-CA1E3FC5627D}" type="presOf" srcId="{07BE25B5-82F0-4A68-8D28-48B28E9602D8}" destId="{2A7D885B-DFB1-4EB6-8E7D-CDEB08F8ECBD}" srcOrd="0" destOrd="0" presId="urn:microsoft.com/office/officeart/2005/8/layout/orgChart1"/>
    <dgm:cxn modelId="{CC8DC2C5-ECD0-441D-89E0-6C14F0B0FE97}" type="presOf" srcId="{61FC3517-1B1E-4411-90D5-70108BA089A2}" destId="{C668AD52-4C28-4F33-A82D-ECF0DC1B2A95}" srcOrd="0" destOrd="0" presId="urn:microsoft.com/office/officeart/2005/8/layout/orgChart1"/>
    <dgm:cxn modelId="{B68C2D91-3533-4D59-8BF0-3935963AB9FB}" srcId="{D6918996-D1B1-4B68-A0C8-D020CFC242B9}" destId="{54BCA060-8FDD-4B72-AC79-EEBCB7B59C5D}" srcOrd="3" destOrd="0" parTransId="{ED49C1BE-E339-4CEC-9DF4-910B352125F0}" sibTransId="{FEA8E8DA-B18E-4016-8AB7-F37E63B5FA66}"/>
    <dgm:cxn modelId="{83909455-C462-4C29-B5DB-DF40E4EE049A}" type="presOf" srcId="{54BCA060-8FDD-4B72-AC79-EEBCB7B59C5D}" destId="{B0581E2C-AD40-4738-92FE-B5E07169E7F5}" srcOrd="1" destOrd="0" presId="urn:microsoft.com/office/officeart/2005/8/layout/orgChart1"/>
    <dgm:cxn modelId="{AFA7077B-F66A-4F95-890B-8615DE91BA54}" type="presOf" srcId="{0C284CE8-229E-4545-BCAC-DAB0BC2015B9}" destId="{E316D8FD-8499-43F5-8B69-819E5EC47FBA}" srcOrd="0" destOrd="0" presId="urn:microsoft.com/office/officeart/2005/8/layout/orgChart1"/>
    <dgm:cxn modelId="{199B6630-F6E5-481D-BF96-67A03AB8E8E0}" type="presParOf" srcId="{D785602D-A246-4433-855E-F11EBCDECB3E}" destId="{D3ABB180-7010-4EEF-B2A1-EAD85FA76EFF}" srcOrd="0" destOrd="0" presId="urn:microsoft.com/office/officeart/2005/8/layout/orgChart1"/>
    <dgm:cxn modelId="{2BF1CDED-8CB2-4620-BBFF-5FACBE2E7A16}" type="presParOf" srcId="{D3ABB180-7010-4EEF-B2A1-EAD85FA76EFF}" destId="{EC37F48D-3FFB-4032-BD67-637D320359F8}" srcOrd="0" destOrd="0" presId="urn:microsoft.com/office/officeart/2005/8/layout/orgChart1"/>
    <dgm:cxn modelId="{8D9A6505-2856-47A3-B310-F8D906E8C71F}" type="presParOf" srcId="{EC37F48D-3FFB-4032-BD67-637D320359F8}" destId="{CB3C7F41-B9D4-4760-A4DD-1B00A662C28C}" srcOrd="0" destOrd="0" presId="urn:microsoft.com/office/officeart/2005/8/layout/orgChart1"/>
    <dgm:cxn modelId="{B9083840-0399-4EB4-B2E5-49B628745302}" type="presParOf" srcId="{EC37F48D-3FFB-4032-BD67-637D320359F8}" destId="{0B6969F8-2662-497C-B4A9-CA842A8BA9AA}" srcOrd="1" destOrd="0" presId="urn:microsoft.com/office/officeart/2005/8/layout/orgChart1"/>
    <dgm:cxn modelId="{D982008E-263D-49CD-B9AD-151AFD03E676}" type="presParOf" srcId="{D3ABB180-7010-4EEF-B2A1-EAD85FA76EFF}" destId="{A7D6FF7A-0AA5-4588-B6CC-21FF8164AFD2}" srcOrd="1" destOrd="0" presId="urn:microsoft.com/office/officeart/2005/8/layout/orgChart1"/>
    <dgm:cxn modelId="{66928D89-D138-4EF3-B372-146657EAEDE4}" type="presParOf" srcId="{A7D6FF7A-0AA5-4588-B6CC-21FF8164AFD2}" destId="{C47AE9DC-147F-46F8-BF79-769970D49AD3}" srcOrd="0" destOrd="0" presId="urn:microsoft.com/office/officeart/2005/8/layout/orgChart1"/>
    <dgm:cxn modelId="{36383380-063C-422D-9968-78D3D90E2D4F}" type="presParOf" srcId="{A7D6FF7A-0AA5-4588-B6CC-21FF8164AFD2}" destId="{5025D27D-0011-41DC-90EF-D853C5856F5B}" srcOrd="1" destOrd="0" presId="urn:microsoft.com/office/officeart/2005/8/layout/orgChart1"/>
    <dgm:cxn modelId="{EDD6851D-0171-439D-97FE-1AF4832C37E1}" type="presParOf" srcId="{5025D27D-0011-41DC-90EF-D853C5856F5B}" destId="{BAD0FBDD-32D3-49FE-A07C-36F4697CCD29}" srcOrd="0" destOrd="0" presId="urn:microsoft.com/office/officeart/2005/8/layout/orgChart1"/>
    <dgm:cxn modelId="{C00488A2-7C33-4255-8B95-FF290041E7E6}" type="presParOf" srcId="{BAD0FBDD-32D3-49FE-A07C-36F4697CCD29}" destId="{704A6835-6EDD-416D-BDD2-B13F9A696425}" srcOrd="0" destOrd="0" presId="urn:microsoft.com/office/officeart/2005/8/layout/orgChart1"/>
    <dgm:cxn modelId="{A839A11B-14A7-4997-AE07-3C9327CF66D7}" type="presParOf" srcId="{BAD0FBDD-32D3-49FE-A07C-36F4697CCD29}" destId="{43CBCCAF-ED34-4876-BD90-249D35B3B8C8}" srcOrd="1" destOrd="0" presId="urn:microsoft.com/office/officeart/2005/8/layout/orgChart1"/>
    <dgm:cxn modelId="{712A845B-8A9D-4DB2-9FEC-E85C1C86731A}" type="presParOf" srcId="{5025D27D-0011-41DC-90EF-D853C5856F5B}" destId="{BB38B5E3-6615-4882-8BF8-ED5CAF9D8DA0}" srcOrd="1" destOrd="0" presId="urn:microsoft.com/office/officeart/2005/8/layout/orgChart1"/>
    <dgm:cxn modelId="{201DD661-B094-49DF-A39A-B77768D879E3}" type="presParOf" srcId="{5025D27D-0011-41DC-90EF-D853C5856F5B}" destId="{736B5F3F-E9BD-407B-BE4F-B3D6261E193E}" srcOrd="2" destOrd="0" presId="urn:microsoft.com/office/officeart/2005/8/layout/orgChart1"/>
    <dgm:cxn modelId="{A3F9B039-6528-435A-9AC5-37ABADD7965A}" type="presParOf" srcId="{A7D6FF7A-0AA5-4588-B6CC-21FF8164AFD2}" destId="{C668AD52-4C28-4F33-A82D-ECF0DC1B2A95}" srcOrd="2" destOrd="0" presId="urn:microsoft.com/office/officeart/2005/8/layout/orgChart1"/>
    <dgm:cxn modelId="{FF16CA6F-D1C9-4F1D-8337-BBC9DB6B9D46}" type="presParOf" srcId="{A7D6FF7A-0AA5-4588-B6CC-21FF8164AFD2}" destId="{08D27C21-0420-433A-8709-4D3A977C7688}" srcOrd="3" destOrd="0" presId="urn:microsoft.com/office/officeart/2005/8/layout/orgChart1"/>
    <dgm:cxn modelId="{56F4A92A-95C2-4EA2-8D31-CF398B96F8F8}" type="presParOf" srcId="{08D27C21-0420-433A-8709-4D3A977C7688}" destId="{8EDB08A7-A57B-490D-A5E6-CF7D1C14CE13}" srcOrd="0" destOrd="0" presId="urn:microsoft.com/office/officeart/2005/8/layout/orgChart1"/>
    <dgm:cxn modelId="{8119FB91-EFDA-4192-9F31-F8DD37F7EB9B}" type="presParOf" srcId="{8EDB08A7-A57B-490D-A5E6-CF7D1C14CE13}" destId="{656E8524-3E5A-46D3-BF8A-7019D1B64DC1}" srcOrd="0" destOrd="0" presId="urn:microsoft.com/office/officeart/2005/8/layout/orgChart1"/>
    <dgm:cxn modelId="{19E5DA03-DF13-4A50-ABF2-2F52BCFAE6A8}" type="presParOf" srcId="{8EDB08A7-A57B-490D-A5E6-CF7D1C14CE13}" destId="{B9F7D4F9-6BD4-49EC-8095-ECD23EB0DA6C}" srcOrd="1" destOrd="0" presId="urn:microsoft.com/office/officeart/2005/8/layout/orgChart1"/>
    <dgm:cxn modelId="{A8330FD1-025C-405B-BC0A-E4AC6A4EC502}" type="presParOf" srcId="{08D27C21-0420-433A-8709-4D3A977C7688}" destId="{A8A8C444-3375-4B65-ABBF-36A86E1ADD27}" srcOrd="1" destOrd="0" presId="urn:microsoft.com/office/officeart/2005/8/layout/orgChart1"/>
    <dgm:cxn modelId="{9B0917F5-B0CF-45AD-9043-1ACBAFFCA9F9}" type="presParOf" srcId="{08D27C21-0420-433A-8709-4D3A977C7688}" destId="{7A6E0D86-5C90-4FC4-B4A6-C7A3D8205549}" srcOrd="2" destOrd="0" presId="urn:microsoft.com/office/officeart/2005/8/layout/orgChart1"/>
    <dgm:cxn modelId="{A259913A-3F63-48F3-A4B4-4544CE4D8989}" type="presParOf" srcId="{A7D6FF7A-0AA5-4588-B6CC-21FF8164AFD2}" destId="{2A7D885B-DFB1-4EB6-8E7D-CDEB08F8ECBD}" srcOrd="4" destOrd="0" presId="urn:microsoft.com/office/officeart/2005/8/layout/orgChart1"/>
    <dgm:cxn modelId="{5AAF0BD4-8FBA-4067-89DC-086D10CBA8AD}" type="presParOf" srcId="{A7D6FF7A-0AA5-4588-B6CC-21FF8164AFD2}" destId="{A7295047-D448-43FD-A88C-EB8359342252}" srcOrd="5" destOrd="0" presId="urn:microsoft.com/office/officeart/2005/8/layout/orgChart1"/>
    <dgm:cxn modelId="{4F37CE6A-4B4A-4F04-99D5-E0FA909ED7A8}" type="presParOf" srcId="{A7295047-D448-43FD-A88C-EB8359342252}" destId="{B1ED6B48-7346-426C-8428-7C75E832F867}" srcOrd="0" destOrd="0" presId="urn:microsoft.com/office/officeart/2005/8/layout/orgChart1"/>
    <dgm:cxn modelId="{7EB60F63-7B46-4187-A84F-D28C1FC8E874}" type="presParOf" srcId="{B1ED6B48-7346-426C-8428-7C75E832F867}" destId="{F7C66199-A30E-4392-BF55-3BF76FD6A469}" srcOrd="0" destOrd="0" presId="urn:microsoft.com/office/officeart/2005/8/layout/orgChart1"/>
    <dgm:cxn modelId="{439AB165-F482-4029-A1AB-4C5C73C0D779}" type="presParOf" srcId="{B1ED6B48-7346-426C-8428-7C75E832F867}" destId="{EC8A32A2-85FD-488A-951E-EBA2CA707AB7}" srcOrd="1" destOrd="0" presId="urn:microsoft.com/office/officeart/2005/8/layout/orgChart1"/>
    <dgm:cxn modelId="{1A6CCEA7-48F4-44CF-9CB0-95F9969A99AF}" type="presParOf" srcId="{A7295047-D448-43FD-A88C-EB8359342252}" destId="{B7E20926-E5ED-442C-AE08-2EED5CFB47A8}" srcOrd="1" destOrd="0" presId="urn:microsoft.com/office/officeart/2005/8/layout/orgChart1"/>
    <dgm:cxn modelId="{3C009CC4-2434-4B36-81CD-3140B72381C1}" type="presParOf" srcId="{A7295047-D448-43FD-A88C-EB8359342252}" destId="{DE2CA6AB-FD96-4606-9979-4DD58C805B80}" srcOrd="2" destOrd="0" presId="urn:microsoft.com/office/officeart/2005/8/layout/orgChart1"/>
    <dgm:cxn modelId="{DB80C3ED-5718-4ACE-825E-FD10108364D2}" type="presParOf" srcId="{A7D6FF7A-0AA5-4588-B6CC-21FF8164AFD2}" destId="{EA868921-ABCB-4CE1-8110-22E1C8C1FD50}" srcOrd="6" destOrd="0" presId="urn:microsoft.com/office/officeart/2005/8/layout/orgChart1"/>
    <dgm:cxn modelId="{A78C8AF6-9C3C-4DF6-8900-0C40385B3BF1}" type="presParOf" srcId="{A7D6FF7A-0AA5-4588-B6CC-21FF8164AFD2}" destId="{5456001C-948A-4AAC-911D-237CDC79E36E}" srcOrd="7" destOrd="0" presId="urn:microsoft.com/office/officeart/2005/8/layout/orgChart1"/>
    <dgm:cxn modelId="{63876A55-E35E-4EC8-BAAE-4D125E0513CB}" type="presParOf" srcId="{5456001C-948A-4AAC-911D-237CDC79E36E}" destId="{4AFEDCEF-10A0-4040-A7CD-033DE9FCCA54}" srcOrd="0" destOrd="0" presId="urn:microsoft.com/office/officeart/2005/8/layout/orgChart1"/>
    <dgm:cxn modelId="{D1927CF7-15ED-42CC-B886-B6E467493588}" type="presParOf" srcId="{4AFEDCEF-10A0-4040-A7CD-033DE9FCCA54}" destId="{5AB82C16-5318-4092-B6C6-3E893CF36A96}" srcOrd="0" destOrd="0" presId="urn:microsoft.com/office/officeart/2005/8/layout/orgChart1"/>
    <dgm:cxn modelId="{17E79E40-30FD-4D2C-8CC0-B8A21FFD4574}" type="presParOf" srcId="{4AFEDCEF-10A0-4040-A7CD-033DE9FCCA54}" destId="{B0581E2C-AD40-4738-92FE-B5E07169E7F5}" srcOrd="1" destOrd="0" presId="urn:microsoft.com/office/officeart/2005/8/layout/orgChart1"/>
    <dgm:cxn modelId="{9A59FDA5-52EE-4479-BD1E-5CE3F78134B6}" type="presParOf" srcId="{5456001C-948A-4AAC-911D-237CDC79E36E}" destId="{174BCD9F-5C34-4285-A487-4A9BF0463242}" srcOrd="1" destOrd="0" presId="urn:microsoft.com/office/officeart/2005/8/layout/orgChart1"/>
    <dgm:cxn modelId="{B8A06FA7-3481-4179-BC40-C4B7FE77A78B}" type="presParOf" srcId="{5456001C-948A-4AAC-911D-237CDC79E36E}" destId="{77E47D16-86E5-404E-A299-31F953776177}" srcOrd="2" destOrd="0" presId="urn:microsoft.com/office/officeart/2005/8/layout/orgChart1"/>
    <dgm:cxn modelId="{E88E278B-F3C5-42B1-A8D7-1E13FC07746C}" type="presParOf" srcId="{A7D6FF7A-0AA5-4588-B6CC-21FF8164AFD2}" destId="{E316D8FD-8499-43F5-8B69-819E5EC47FBA}" srcOrd="8" destOrd="0" presId="urn:microsoft.com/office/officeart/2005/8/layout/orgChart1"/>
    <dgm:cxn modelId="{E10528B6-610E-4798-82C5-24AE60E1562D}" type="presParOf" srcId="{A7D6FF7A-0AA5-4588-B6CC-21FF8164AFD2}" destId="{DC0C7884-55EB-4092-8127-75E4ABC9926B}" srcOrd="9" destOrd="0" presId="urn:microsoft.com/office/officeart/2005/8/layout/orgChart1"/>
    <dgm:cxn modelId="{556766CB-DABF-4F54-893D-8AB5654B3332}" type="presParOf" srcId="{DC0C7884-55EB-4092-8127-75E4ABC9926B}" destId="{874CFDD4-E02E-429D-9CE4-A886EC545609}" srcOrd="0" destOrd="0" presId="urn:microsoft.com/office/officeart/2005/8/layout/orgChart1"/>
    <dgm:cxn modelId="{C8D57F0E-B014-4F4C-B4D6-C65D91D7C6B4}" type="presParOf" srcId="{874CFDD4-E02E-429D-9CE4-A886EC545609}" destId="{2553BB06-2ED1-49E1-B26C-7C86C75E16F4}" srcOrd="0" destOrd="0" presId="urn:microsoft.com/office/officeart/2005/8/layout/orgChart1"/>
    <dgm:cxn modelId="{FDC93A88-D0F6-4B9A-90F2-5906542C5550}" type="presParOf" srcId="{874CFDD4-E02E-429D-9CE4-A886EC545609}" destId="{AED7BAC0-207C-4648-A140-988538A55C43}" srcOrd="1" destOrd="0" presId="urn:microsoft.com/office/officeart/2005/8/layout/orgChart1"/>
    <dgm:cxn modelId="{63A77842-A768-441C-A9BE-4FD4686F2D11}" type="presParOf" srcId="{DC0C7884-55EB-4092-8127-75E4ABC9926B}" destId="{5516D624-7209-46BD-B931-72A41E748400}" srcOrd="1" destOrd="0" presId="urn:microsoft.com/office/officeart/2005/8/layout/orgChart1"/>
    <dgm:cxn modelId="{EE5B37E2-B2EE-4C19-8E84-CAEE597D0FFA}" type="presParOf" srcId="{DC0C7884-55EB-4092-8127-75E4ABC9926B}" destId="{75EC2969-B6DF-485C-8FC2-0CD95A2F183E}" srcOrd="2" destOrd="0" presId="urn:microsoft.com/office/officeart/2005/8/layout/orgChart1"/>
    <dgm:cxn modelId="{0EB1CA70-5DF5-4A1A-80B4-6EE5D3FB2779}" type="presParOf" srcId="{D3ABB180-7010-4EEF-B2A1-EAD85FA76EFF}" destId="{6F733E24-3137-4FEC-9C43-2C120992B0B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6D8FD-8499-43F5-8B69-819E5EC47FBA}">
      <dsp:nvSpPr>
        <dsp:cNvPr id="0" name=""/>
        <dsp:cNvSpPr/>
      </dsp:nvSpPr>
      <dsp:spPr>
        <a:xfrm>
          <a:off x="1943461" y="527856"/>
          <a:ext cx="157941" cy="3474723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3474723"/>
              </a:lnTo>
              <a:lnTo>
                <a:pt x="0" y="347472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868921-ABCB-4CE1-8110-22E1C8C1FD50}">
      <dsp:nvSpPr>
        <dsp:cNvPr id="0" name=""/>
        <dsp:cNvSpPr/>
      </dsp:nvSpPr>
      <dsp:spPr>
        <a:xfrm>
          <a:off x="1943461" y="527856"/>
          <a:ext cx="157941" cy="2727131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2727131"/>
              </a:lnTo>
              <a:lnTo>
                <a:pt x="0" y="272713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D885B-DFB1-4EB6-8E7D-CDEB08F8ECBD}">
      <dsp:nvSpPr>
        <dsp:cNvPr id="0" name=""/>
        <dsp:cNvSpPr/>
      </dsp:nvSpPr>
      <dsp:spPr>
        <a:xfrm>
          <a:off x="1943461" y="527856"/>
          <a:ext cx="157941" cy="1979539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979539"/>
              </a:lnTo>
              <a:lnTo>
                <a:pt x="0" y="1979539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8AD52-4C28-4F33-A82D-ECF0DC1B2A95}">
      <dsp:nvSpPr>
        <dsp:cNvPr id="0" name=""/>
        <dsp:cNvSpPr/>
      </dsp:nvSpPr>
      <dsp:spPr>
        <a:xfrm>
          <a:off x="1943461" y="527856"/>
          <a:ext cx="157941" cy="1231947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1231947"/>
              </a:lnTo>
              <a:lnTo>
                <a:pt x="0" y="1231947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AE9DC-147F-46F8-BF79-769970D49AD3}">
      <dsp:nvSpPr>
        <dsp:cNvPr id="0" name=""/>
        <dsp:cNvSpPr/>
      </dsp:nvSpPr>
      <dsp:spPr>
        <a:xfrm>
          <a:off x="1943461" y="527856"/>
          <a:ext cx="157941" cy="484355"/>
        </a:xfrm>
        <a:custGeom>
          <a:avLst/>
          <a:gdLst/>
          <a:ahLst/>
          <a:cxnLst/>
          <a:rect l="0" t="0" r="0" b="0"/>
          <a:pathLst>
            <a:path>
              <a:moveTo>
                <a:pt x="157941" y="0"/>
              </a:moveTo>
              <a:lnTo>
                <a:pt x="157941" y="484355"/>
              </a:lnTo>
              <a:lnTo>
                <a:pt x="0" y="4843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3C7F41-B9D4-4760-A4DD-1B00A662C28C}">
      <dsp:nvSpPr>
        <dsp:cNvPr id="0" name=""/>
        <dsp:cNvSpPr/>
      </dsp:nvSpPr>
      <dsp:spPr>
        <a:xfrm>
          <a:off x="1153751" y="138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ar-SA" sz="9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rPr>
            <a:t>خطوات بناء الاختبار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rgbClr val="FF0000"/>
            </a:solidFill>
            <a:effectLst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1153751" y="1383"/>
        <a:ext cx="1052946" cy="526473"/>
      </dsp:txXfrm>
    </dsp:sp>
    <dsp:sp modelId="{704A6835-6EDD-416D-BDD2-B13F9A696425}">
      <dsp:nvSpPr>
        <dsp:cNvPr id="0" name=""/>
        <dsp:cNvSpPr/>
      </dsp:nvSpPr>
      <dsp:spPr>
        <a:xfrm>
          <a:off x="890514" y="748975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1- تحديد الغرض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748975"/>
        <a:ext cx="1052946" cy="526473"/>
      </dsp:txXfrm>
    </dsp:sp>
    <dsp:sp modelId="{656E8524-3E5A-46D3-BF8A-7019D1B64DC1}">
      <dsp:nvSpPr>
        <dsp:cNvPr id="0" name=""/>
        <dsp:cNvSpPr/>
      </dsp:nvSpPr>
      <dsp:spPr>
        <a:xfrm>
          <a:off x="890514" y="1496567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2- تحليل المحتوى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1496567"/>
        <a:ext cx="1052946" cy="526473"/>
      </dsp:txXfrm>
    </dsp:sp>
    <dsp:sp modelId="{F7C66199-A30E-4392-BF55-3BF76FD6A469}">
      <dsp:nvSpPr>
        <dsp:cNvPr id="0" name=""/>
        <dsp:cNvSpPr/>
      </dsp:nvSpPr>
      <dsp:spPr>
        <a:xfrm>
          <a:off x="890514" y="2244159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3- بناء جدول المواصفات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244159"/>
        <a:ext cx="1052946" cy="526473"/>
      </dsp:txXfrm>
    </dsp:sp>
    <dsp:sp modelId="{5AB82C16-5318-4092-B6C6-3E893CF36A96}">
      <dsp:nvSpPr>
        <dsp:cNvPr id="0" name=""/>
        <dsp:cNvSpPr/>
      </dsp:nvSpPr>
      <dsp:spPr>
        <a:xfrm>
          <a:off x="890514" y="2991751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4- إخراج الاختبار وتطبيقه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2991751"/>
        <a:ext cx="1052946" cy="526473"/>
      </dsp:txXfrm>
    </dsp:sp>
    <dsp:sp modelId="{2553BB06-2ED1-49E1-B26C-7C86C75E16F4}">
      <dsp:nvSpPr>
        <dsp:cNvPr id="0" name=""/>
        <dsp:cNvSpPr/>
      </dsp:nvSpPr>
      <dsp:spPr>
        <a:xfrm>
          <a:off x="890514" y="3739343"/>
          <a:ext cx="1052946" cy="5264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5- تحليل بنود الاختبار</a:t>
          </a: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890514" y="3739343"/>
        <a:ext cx="1052946" cy="526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6DB054-7942-4A62-B5DC-8C2F3DF90C8F}" type="datetimeFigureOut">
              <a:rPr lang="ar-SA" smtClean="0"/>
              <a:pPr/>
              <a:t>02/02/39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60936D4-688D-48E5-8588-C41A7C94D53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C00000"/>
                </a:solidFill>
              </a:rPr>
              <a:t>إعداد أسئلة الاختبارات التحصيلية</a:t>
            </a:r>
            <a:br>
              <a:rPr lang="ar-SA" dirty="0" smtClean="0">
                <a:solidFill>
                  <a:srgbClr val="C00000"/>
                </a:solidFill>
              </a:rPr>
            </a:br>
            <a:r>
              <a:rPr lang="ar-SA" sz="2400" dirty="0" smtClean="0">
                <a:solidFill>
                  <a:srgbClr val="C00000"/>
                </a:solidFill>
              </a:rPr>
              <a:t>الفصل الثالث</a:t>
            </a:r>
            <a:endParaRPr lang="ar-SA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14282" y="357166"/>
          <a:ext cx="8762999" cy="518159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168433"/>
                <a:gridCol w="1148046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الوزن النسبي</a:t>
                      </a:r>
                      <a:r>
                        <a:rPr lang="ar-SA" sz="2400" b="1" u="sng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ar-SA" sz="2400" b="1" u="sng" dirty="0" smtClean="0">
                          <a:solidFill>
                            <a:srgbClr val="0000FF"/>
                          </a:solidFill>
                        </a:rPr>
                        <a:t>للأهداف</a:t>
                      </a:r>
                      <a:endParaRPr lang="ar-SA" sz="24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100 %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71604" y="357166"/>
            <a:ext cx="67361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الرابعة:حساب الوزن النسبي للموضوعات</a:t>
            </a:r>
            <a:endParaRPr lang="ar-SA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85786" y="1676400"/>
            <a:ext cx="70930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هناك عدة طرق لحساب الوزن النسبي للموضوعات:</a:t>
            </a:r>
          </a:p>
          <a:p>
            <a:pPr marL="457200" indent="-457200">
              <a:buAutoNum type="arabicPeriod"/>
            </a:pPr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رأي الخبراء.  2. عدد الساعا</a:t>
            </a:r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 المعتمدة.</a:t>
            </a:r>
          </a:p>
          <a:p>
            <a:pPr marL="457200" indent="-457200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عدد الصفحات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357422" y="3071810"/>
            <a:ext cx="50626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الصفحات 200 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85918" y="3571876"/>
            <a:ext cx="658225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صفحات الموضوع الأول  50صفحة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28728" y="4071942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صفحات الموضوع الأول / عدد الكلي للصفحات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50/ 200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للموضوع الأول 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31794"/>
              </p:ext>
            </p:extLst>
          </p:nvPr>
        </p:nvGraphicFramePr>
        <p:xfrm>
          <a:off x="381000" y="381000"/>
          <a:ext cx="8763000" cy="535920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790052"/>
                <a:gridCol w="892696"/>
                <a:gridCol w="910665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الموضوعات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للموضوعات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للموضوعات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 +15+50+10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5560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للأهداف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52600" y="1828800"/>
            <a:ext cx="61045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من خلال كتابة الأهداف التدريسية لكل الموضوعات </a:t>
            </a:r>
          </a:p>
          <a:p>
            <a:pPr algn="ctr"/>
            <a:r>
              <a:rPr lang="ar-SA" sz="2800" dirty="0" smtClean="0">
                <a:solidFill>
                  <a:srgbClr val="0000FF"/>
                </a:solidFill>
              </a:rPr>
              <a:t>يتم تحديد مستوى كل هدف مقابلها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28860" y="2857496"/>
            <a:ext cx="51924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الأهداف الكلي 30 هدف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28860" y="3429000"/>
            <a:ext cx="51187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مستوى التذكر 9أهداف 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57290" y="4000504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عدد مستوى التذكر/ عدد الكلي للأهداف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381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9/ 30 ×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71600" y="12192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30 %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67242"/>
              </p:ext>
            </p:extLst>
          </p:nvPr>
        </p:nvGraphicFramePr>
        <p:xfrm>
          <a:off x="381000" y="381000"/>
          <a:ext cx="8763000" cy="5658727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359290"/>
                <a:gridCol w="821050"/>
                <a:gridCol w="914519"/>
                <a:gridCol w="908546"/>
                <a:gridCol w="770348"/>
                <a:gridCol w="914519"/>
                <a:gridCol w="914519"/>
                <a:gridCol w="116020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smtClean="0">
                          <a:solidFill>
                            <a:srgbClr val="00B050"/>
                          </a:solidFill>
                        </a:rPr>
                        <a:t>التقويم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أ. </a:t>
            </a:r>
            <a:r>
              <a:rPr lang="ar-SA" b="1" u="sng" dirty="0" err="1" smtClean="0">
                <a:solidFill>
                  <a:srgbClr val="7030A0"/>
                </a:solidFill>
              </a:rPr>
              <a:t>ماهي</a:t>
            </a:r>
            <a:r>
              <a:rPr lang="ar-SA" b="1" u="sng" dirty="0" smtClean="0">
                <a:solidFill>
                  <a:srgbClr val="7030A0"/>
                </a:solidFill>
              </a:rPr>
              <a:t> الأداة المناسبة  لقياس الهدف التدريسي؟؟؟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ب. هل يسمح للطالب بالاستعانة بالكتاب أو بالملاحظات الصفية </a:t>
            </a:r>
            <a:r>
              <a:rPr lang="ar-SA" b="1" u="sng" dirty="0" err="1" smtClean="0">
                <a:solidFill>
                  <a:srgbClr val="7030A0"/>
                </a:solidFill>
              </a:rPr>
              <a:t>للاجابة</a:t>
            </a:r>
            <a:r>
              <a:rPr lang="ar-SA" b="1" u="sng" dirty="0" smtClean="0">
                <a:solidFill>
                  <a:srgbClr val="7030A0"/>
                </a:solidFill>
              </a:rPr>
              <a:t>؟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ج. هل يوجد حد أمثل لعدد الاختبارات خلال فترة زمنية دراسية معينة ؟؟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د. هل هناك فترة زمنية مثلى للإجابة في مجال الامتحانات؟؟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هـ. هل يفضل الامتحان المفاجئ أم </a:t>
            </a:r>
            <a:r>
              <a:rPr lang="ar-SA" b="1" u="sng" dirty="0" err="1" smtClean="0">
                <a:solidFill>
                  <a:srgbClr val="7030A0"/>
                </a:solidFill>
              </a:rPr>
              <a:t>الاعلان</a:t>
            </a:r>
            <a:r>
              <a:rPr lang="ar-SA" b="1" u="sng" dirty="0" smtClean="0">
                <a:solidFill>
                  <a:srgbClr val="7030A0"/>
                </a:solidFill>
              </a:rPr>
              <a:t> عن موعده مسبقاً؟؟</a:t>
            </a: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و. هل تصحح علامة الطالب على الاختبارات الموضوعية لأثر التخمين؟</a:t>
            </a:r>
          </a:p>
          <a:p>
            <a:pPr>
              <a:buNone/>
            </a:pPr>
            <a:endParaRPr lang="ar-SA" b="1" u="sng" dirty="0">
              <a:solidFill>
                <a:srgbClr val="7030A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لجميع مستويات الأهداف يتم تحديد  الوزن النسبي لها </a:t>
            </a:r>
          </a:p>
          <a:p>
            <a:pPr algn="ctr"/>
            <a:r>
              <a:rPr lang="ar-SA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بشرط </a:t>
            </a:r>
            <a:r>
              <a:rPr lang="ar-SA" sz="32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أن يكون مجموع الوزن النسبي لمستويات الأهداف يساوي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285727"/>
          <a:ext cx="8762999" cy="5576395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68604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0853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80612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71600" y="1752600"/>
            <a:ext cx="69676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مجموع الوزن النسبي للأهداف = </a:t>
            </a:r>
            <a:r>
              <a:rPr lang="ar-SA" sz="32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+26+20+16+8 = 100 %</a:t>
            </a:r>
            <a:endParaRPr lang="ar-SA" sz="32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</a:t>
            </a:r>
            <a:r>
              <a:rPr lang="ar-SA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للخلية</a:t>
            </a:r>
            <a:endParaRPr lang="ar-SA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20574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429000" y="457200"/>
            <a:ext cx="4259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الخامسة: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حساب الوزن النسبي للخلية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90600" y="2057400"/>
            <a:ext cx="696760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الوزن النسبي للمستوى التذكر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× </a:t>
            </a:r>
            <a:r>
              <a:rPr lang="ar-SA" sz="28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/ 100</a:t>
            </a:r>
          </a:p>
          <a:p>
            <a:pPr algn="ctr"/>
            <a:endParaRPr lang="ar-SA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25×30/ 100 = 7.5 تقريباً 8 %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مستطيل 2"/>
          <p:cNvSpPr/>
          <p:nvPr/>
        </p:nvSpPr>
        <p:spPr>
          <a:xfrm>
            <a:off x="4648200" y="1752600"/>
            <a:ext cx="838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3848894" y="3771106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2"/>
            <a:ext cx="2895600" cy="158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4800600" y="2057400"/>
            <a:ext cx="685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%7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ويتم حساب كل خلية بنفس الطريقة السابقة مع مراعاة التقريب إذا احتاج الأمر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90800" y="381000"/>
            <a:ext cx="5801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السادسة:</a:t>
            </a:r>
          </a:p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نسبة إلى عدد أسئلة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00200" y="1905000"/>
            <a:ext cx="601318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خلال العملية التالية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الخلايا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النسبة في الخلية / 100 × عدد الأسئلة المطروحة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209800" y="3429000"/>
            <a:ext cx="49776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لنفترض أن عدد الأسئلة الكلي 50سؤال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76400" y="4114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ز. كيف يرجح المعلم اختيار نوع آخر من أنواع الفقرات أو </a:t>
            </a:r>
            <a:r>
              <a:rPr lang="ar-SA" b="1" u="sng" dirty="0" err="1" smtClean="0">
                <a:solidFill>
                  <a:srgbClr val="7030A0"/>
                </a:solidFill>
              </a:rPr>
              <a:t>الاسئلة</a:t>
            </a:r>
            <a:r>
              <a:rPr lang="ar-SA" b="1" u="sng" dirty="0" smtClean="0">
                <a:solidFill>
                  <a:srgbClr val="7030A0"/>
                </a:solidFill>
              </a:rPr>
              <a:t>؟؟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طبيعة المادة الدراسية أو نوع المحتوى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مستوى العبارة </a:t>
            </a:r>
            <a:r>
              <a:rPr lang="ar-SA" dirty="0" err="1" smtClean="0"/>
              <a:t>الهدفية</a:t>
            </a:r>
            <a:r>
              <a:rPr lang="ar-SA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الغرض من التقويم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أعمار الطلبة والمرحلة الدراسية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عدد الطلاب في الصف أو الشعبة 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للإجابة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لتصحيح </a:t>
            </a:r>
            <a:r>
              <a:rPr lang="ar-SA" dirty="0" err="1" smtClean="0"/>
              <a:t>الاجابات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أهمية الحصول على نتائج الاختبار بسرعة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الزمن المتوفر </a:t>
            </a:r>
            <a:r>
              <a:rPr lang="ar-SA" dirty="0" err="1" smtClean="0"/>
              <a:t>لاعداد</a:t>
            </a:r>
            <a:r>
              <a:rPr lang="ar-SA" dirty="0" smtClean="0"/>
              <a:t> الاختبار مقابل زمن التصحيح</a:t>
            </a:r>
          </a:p>
          <a:p>
            <a:pPr>
              <a:buFont typeface="Wingdings" pitchFamily="2" charset="2"/>
              <a:buChar char="ü"/>
            </a:pPr>
            <a:r>
              <a:rPr lang="ar-SA" dirty="0" err="1" smtClean="0"/>
              <a:t>الامكانات</a:t>
            </a:r>
            <a:r>
              <a:rPr lang="ar-SA" dirty="0" smtClean="0"/>
              <a:t> المتوفرة في المدرسة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 أثر التخمين على دقة النتائج وثباتها مقارنة بأثر التورية وذاتية التصحيح.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accent2"/>
                </a:solidFill>
              </a:rPr>
              <a:t>قرارات متعلقة بالاختبارات في خطة التقويم</a:t>
            </a: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09800" y="685800"/>
            <a:ext cx="516038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تحويل الخلية الأولى من نسب إلى أسئلة = </a:t>
            </a:r>
          </a:p>
          <a:p>
            <a:pPr algn="ctr"/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8/ 100 × 50  = 4 أسئلة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90600" y="2286000"/>
            <a:ext cx="76610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وهذا يعني أنه في الموضوع الأول لا بد من كتابة 4 أسئلة تخص </a:t>
            </a:r>
          </a:p>
          <a:p>
            <a:pPr algn="ctr"/>
            <a:r>
              <a:rPr lang="ar-SA" sz="2800" b="1" cap="none" spc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التذكر </a:t>
            </a:r>
            <a:endParaRPr lang="ar-SA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638800" y="1752600"/>
            <a:ext cx="838200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81001" y="381000"/>
          <a:ext cx="8762999" cy="548112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634199"/>
                <a:gridCol w="916720"/>
                <a:gridCol w="1021080"/>
                <a:gridCol w="1014411"/>
                <a:gridCol w="860110"/>
                <a:gridCol w="1021080"/>
                <a:gridCol w="1295399"/>
              </a:tblGrid>
              <a:tr h="1345222">
                <a:tc>
                  <a:txBody>
                    <a:bodyPr/>
                    <a:lstStyle/>
                    <a:p>
                      <a:pPr rtl="1"/>
                      <a:endParaRPr lang="ar-SA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ar-SA" sz="2400" b="1" dirty="0" smtClean="0">
                          <a:solidFill>
                            <a:srgbClr val="FF0000"/>
                          </a:solidFill>
                        </a:rPr>
                        <a:t>الموضوع</a:t>
                      </a:r>
                      <a:r>
                        <a:rPr lang="ar-SA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aseline="0" dirty="0" smtClean="0"/>
                        <a:t>          </a:t>
                      </a:r>
                      <a:r>
                        <a:rPr lang="ar-SA" sz="2400" b="1" baseline="0" dirty="0" smtClean="0"/>
                        <a:t>ا</a:t>
                      </a:r>
                      <a:r>
                        <a:rPr lang="ar-SA" sz="2400" b="1" baseline="0" dirty="0" smtClean="0">
                          <a:solidFill>
                            <a:srgbClr val="0000FF"/>
                          </a:solidFill>
                        </a:rPr>
                        <a:t>لأهداف</a:t>
                      </a:r>
                      <a:endParaRPr lang="ar-SA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التذكر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الفهم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تطبيق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تحليل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التركيب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u="sng" dirty="0" smtClean="0">
                          <a:solidFill>
                            <a:srgbClr val="FF0000"/>
                          </a:solidFill>
                        </a:rPr>
                        <a:t>الوزن النسبي للموضوع</a:t>
                      </a:r>
                      <a:endParaRPr lang="ar-SA" sz="24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</a:t>
                      </a:r>
                      <a:r>
                        <a:rPr lang="ar-SA" sz="2400" b="1" u="none" baseline="0" dirty="0" smtClean="0">
                          <a:solidFill>
                            <a:srgbClr val="FF33CC"/>
                          </a:solidFill>
                        </a:rPr>
                        <a:t> 1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25 %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2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lToB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15 %</a:t>
                      </a:r>
                    </a:p>
                    <a:p>
                      <a:pPr rtl="1"/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3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50%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u="none" dirty="0" smtClean="0">
                          <a:solidFill>
                            <a:srgbClr val="FF33CC"/>
                          </a:solidFill>
                        </a:rPr>
                        <a:t>الموضوع 4</a:t>
                      </a:r>
                      <a:endParaRPr lang="ar-SA" sz="2400" b="1" u="none" dirty="0">
                        <a:solidFill>
                          <a:srgbClr val="FF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rgbClr val="0000FF"/>
                          </a:solidFill>
                        </a:rPr>
                        <a:t>10%</a:t>
                      </a:r>
                      <a:endParaRPr lang="ar-SA" sz="32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767275">
                <a:tc>
                  <a:txBody>
                    <a:bodyPr/>
                    <a:lstStyle/>
                    <a:p>
                      <a:pPr rtl="1"/>
                      <a:r>
                        <a:rPr lang="ar-SA" sz="2800" b="1" u="sng" dirty="0" smtClean="0">
                          <a:solidFill>
                            <a:srgbClr val="0000FF"/>
                          </a:solidFill>
                        </a:rPr>
                        <a:t>الوزن النسبي لأهداف</a:t>
                      </a:r>
                      <a:endParaRPr lang="ar-SA" sz="2800" b="1" u="sng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30 %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20%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16%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rgbClr val="00B050"/>
                          </a:solidFill>
                        </a:rPr>
                        <a:t>8%</a:t>
                      </a:r>
                      <a:endParaRPr lang="ar-SA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100 %</a:t>
                      </a:r>
                      <a:endParaRPr lang="ar-SA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رابط كسهم مستقيم 4"/>
          <p:cNvCxnSpPr/>
          <p:nvPr/>
        </p:nvCxnSpPr>
        <p:spPr>
          <a:xfrm rot="5400000">
            <a:off x="4762500" y="3848100"/>
            <a:ext cx="25146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1752600" y="2055811"/>
            <a:ext cx="3735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5867400" y="19812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8%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562600" y="1676400"/>
            <a:ext cx="609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rgbClr val="00B0F0"/>
                </a:solidFill>
              </a:rPr>
              <a:t>4 </a:t>
            </a:r>
            <a:r>
              <a:rPr lang="ar-SA" sz="2000" dirty="0" err="1" smtClean="0">
                <a:solidFill>
                  <a:srgbClr val="00B0F0"/>
                </a:solidFill>
              </a:rPr>
              <a:t>س</a:t>
            </a:r>
            <a:endParaRPr lang="ar-SA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990600" y="2286000"/>
            <a:ext cx="6967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وهكذا يتم حساب عدد الأسئلة في جميع الخلايا</a:t>
            </a:r>
            <a:endParaRPr lang="ar-SA" sz="2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ar-SA" dirty="0" smtClean="0"/>
              <a:t> تحديد الغرض من الاختبار( قياس التحصيل)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تحديد الموضوعات والوحدات الداخلة في الاختبار، ووضع الأهداف الخاصة بالمستويات المعرفية بما يناسب الموضوعات.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صياغة أسئلة الاختبار بما يناسب 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إخراج كراسه الاختبار وتتضمن التعليمات وترتيب الفقرات منطقياً وإعداد ورقة الأجوبة منفصلة 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التهيئة للاختبار وتنظيم الطلاب وتوزيع الأوراق وجمعها عند الانتهاء من الاختبار وفقا للوقت المحدد.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تصحيح إجابات الطلاب حسب مفتاح التصحيح.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/>
              <a:t>تحليل النتائج (تحليل الفقرة-تحليل الإجمالي).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dirty="0" smtClean="0">
                <a:solidFill>
                  <a:srgbClr val="C00000"/>
                </a:solidFill>
              </a:rPr>
              <a:t>خطوات إعداد اختبار تحصيلي( من إعداد المعلم)</a:t>
            </a:r>
            <a:endParaRPr lang="ar-SA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786314" y="857232"/>
          <a:ext cx="3097213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72" name="AutoShape 28"/>
          <p:cNvSpPr>
            <a:spLocks noChangeArrowheads="1"/>
          </p:cNvSpPr>
          <p:nvPr/>
        </p:nvSpPr>
        <p:spPr bwMode="auto">
          <a:xfrm>
            <a:off x="1079500" y="836613"/>
            <a:ext cx="3313113" cy="4500562"/>
          </a:xfrm>
          <a:prstGeom prst="wedgeEllipseCallout">
            <a:avLst>
              <a:gd name="adj1" fmla="val 64421"/>
              <a:gd name="adj2" fmla="val 7708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هو جدول المواصفات؟</a:t>
            </a:r>
          </a:p>
          <a:p>
            <a:pPr marL="457200" indent="-457200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الغرض منه؟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just">
              <a:buFontTx/>
              <a:buChar char="•"/>
              <a:defRPr/>
            </a:pPr>
            <a:r>
              <a:rPr lang="ar-SA" sz="2000" dirty="0">
                <a:latin typeface="Tahoma" pitchFamily="34" charset="0"/>
                <a:cs typeface="Tahoma" pitchFamily="34" charset="0"/>
              </a:rPr>
              <a:t>ما هي فوائده؟</a:t>
            </a:r>
          </a:p>
          <a:p>
            <a:pPr marL="457200" indent="-457200" algn="just">
              <a:buFontTx/>
              <a:buChar char="•"/>
              <a:defRPr/>
            </a:pPr>
            <a:endParaRPr lang="ar-SA" sz="2000" dirty="0">
              <a:latin typeface="Tahoma" pitchFamily="34" charset="0"/>
              <a:cs typeface="Tahoma" pitchFamily="34" charset="0"/>
            </a:endParaRPr>
          </a:p>
          <a:p>
            <a:pPr marL="457200" indent="-457200" algn="ctr">
              <a:buFontTx/>
              <a:buChar char="•"/>
              <a:defRPr/>
            </a:pPr>
            <a:r>
              <a:rPr lang="ar-SA" sz="2000" dirty="0" smtClean="0">
                <a:latin typeface="Tahoma" pitchFamily="34" charset="0"/>
                <a:cs typeface="Tahoma" pitchFamily="34" charset="0"/>
              </a:rPr>
              <a:t>كيف يمكن </a:t>
            </a:r>
            <a:r>
              <a:rPr lang="ar-SA" sz="2000" dirty="0">
                <a:latin typeface="Tahoma" pitchFamily="34" charset="0"/>
                <a:cs typeface="Tahoma" pitchFamily="34" charset="0"/>
              </a:rPr>
              <a:t>بناءه؟</a:t>
            </a:r>
            <a:endParaRPr lang="en-US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B3C7F41-B9D4-4760-A4DD-1B00A662C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CB3C7F41-B9D4-4760-A4DD-1B00A662C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CB3C7F41-B9D4-4760-A4DD-1B00A662C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7AE9DC-147F-46F8-BF79-769970D49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C47AE9DC-147F-46F8-BF79-769970D49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C47AE9DC-147F-46F8-BF79-769970D49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04A6835-6EDD-416D-BDD2-B13F9A696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704A6835-6EDD-416D-BDD2-B13F9A696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704A6835-6EDD-416D-BDD2-B13F9A696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68AD52-4C28-4F33-A82D-ECF0DC1B2A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C668AD52-4C28-4F33-A82D-ECF0DC1B2A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C668AD52-4C28-4F33-A82D-ECF0DC1B2A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56E8524-3E5A-46D3-BF8A-7019D1B64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656E8524-3E5A-46D3-BF8A-7019D1B64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656E8524-3E5A-46D3-BF8A-7019D1B64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7D885B-DFB1-4EB6-8E7D-CDEB08F8E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2A7D885B-DFB1-4EB6-8E7D-CDEB08F8E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2A7D885B-DFB1-4EB6-8E7D-CDEB08F8E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7C66199-A30E-4392-BF55-3BF76FD6A4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F7C66199-A30E-4392-BF55-3BF76FD6A4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F7C66199-A30E-4392-BF55-3BF76FD6A4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A868921-ABCB-4CE1-8110-22E1C8C1F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EA868921-ABCB-4CE1-8110-22E1C8C1F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EA868921-ABCB-4CE1-8110-22E1C8C1F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B82C16-5318-4092-B6C6-3E893CF36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5AB82C16-5318-4092-B6C6-3E893CF36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5AB82C16-5318-4092-B6C6-3E893CF36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316D8FD-8499-43F5-8B69-819E5EC47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E316D8FD-8499-43F5-8B69-819E5EC47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E316D8FD-8499-43F5-8B69-819E5EC47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553BB06-2ED1-49E1-B26C-7C86C75E1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2553BB06-2ED1-49E1-B26C-7C86C75E1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2553BB06-2ED1-49E1-B26C-7C86C75E1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617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يقصد </a:t>
            </a:r>
            <a:r>
              <a:rPr lang="ar-SA" dirty="0" err="1" smtClean="0">
                <a:solidFill>
                  <a:srgbClr val="FF0000"/>
                </a:solidFill>
              </a:rPr>
              <a:t>به</a:t>
            </a:r>
            <a:r>
              <a:rPr lang="ar-SA" dirty="0" smtClean="0">
                <a:solidFill>
                  <a:srgbClr val="FF0000"/>
                </a:solidFill>
              </a:rPr>
              <a:t>/ </a:t>
            </a:r>
            <a:r>
              <a:rPr lang="ar-SA" sz="2800" dirty="0" smtClean="0">
                <a:latin typeface="Tahoma" pitchFamily="34" charset="0"/>
                <a:cs typeface="+mj-cs"/>
              </a:rPr>
              <a:t>مخطط تفصيلي يحدد محتوى الاختبار ، ويربط محتوى المادة الدراسية بالأهداف التعليمية السلوكية ، ويبين الوزن النسبي لكل من موضوعات المادة الدراسية والأهداف المعرفية السلوكية في مستوياتها المختلفة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  <a:r>
              <a:rPr lang="ar-SA" sz="2800" dirty="0" smtClean="0">
                <a:latin typeface="Tahoma" pitchFamily="34" charset="0"/>
                <a:cs typeface="+mj-cs"/>
              </a:rPr>
              <a:t>.</a:t>
            </a:r>
          </a:p>
          <a:p>
            <a:pPr>
              <a:buNone/>
            </a:pPr>
            <a:endParaRPr lang="en-US" sz="2800" dirty="0" smtClean="0">
              <a:latin typeface="Tahoma" pitchFamily="34" charset="0"/>
              <a:cs typeface="+mj-cs"/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FF0000"/>
                </a:solidFill>
                <a:latin typeface="Tahoma" pitchFamily="34" charset="0"/>
                <a:cs typeface="PT Bold Heading" pitchFamily="2" charset="-78"/>
              </a:rPr>
              <a:t>ما الغرض من جدول المواصفات؟؟</a:t>
            </a:r>
            <a:endParaRPr lang="en-US" sz="2800" b="1" dirty="0" smtClean="0">
              <a:solidFill>
                <a:srgbClr val="FF0000"/>
              </a:solidFill>
              <a:latin typeface="Tahoma" pitchFamily="34" charset="0"/>
              <a:cs typeface="PT Bold Heading" pitchFamily="2" charset="-78"/>
            </a:endParaRPr>
          </a:p>
          <a:p>
            <a:pPr>
              <a:buNone/>
            </a:pPr>
            <a:r>
              <a:rPr lang="ar-SA" sz="2800" dirty="0" smtClean="0">
                <a:latin typeface="Tahoma" pitchFamily="34" charset="0"/>
                <a:cs typeface="+mj-cs"/>
              </a:rPr>
              <a:t>تحقيق التوازن في الاختبار، والتأكد من أنه يقيس عينة ممثلة لأهداف التدريس ومحتوى المادة الدراسية التي يراد قياس التحصيل فيها</a:t>
            </a:r>
            <a:r>
              <a:rPr lang="en-US" sz="2800" dirty="0" smtClean="0">
                <a:latin typeface="Tahoma" pitchFamily="34" charset="0"/>
                <a:cs typeface="+mj-cs"/>
              </a:rPr>
              <a:t>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>ما هو جدول المواصفات</a:t>
            </a:r>
            <a: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  <a:t/>
            </a:r>
            <a:br>
              <a:rPr lang="en-US" sz="4400" dirty="0" smtClean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rPr>
            </a:b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166486" y="296863"/>
            <a:ext cx="6847339" cy="457200"/>
            <a:chOff x="1824" y="96"/>
            <a:chExt cx="4032" cy="288"/>
          </a:xfrm>
        </p:grpSpPr>
        <p:sp>
          <p:nvSpPr>
            <p:cNvPr id="6155" name="Text Box 64"/>
            <p:cNvSpPr txBox="1">
              <a:spLocks noChangeArrowheads="1"/>
            </p:cNvSpPr>
            <p:nvPr/>
          </p:nvSpPr>
          <p:spPr bwMode="auto">
            <a:xfrm>
              <a:off x="4272" y="96"/>
              <a:ext cx="15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dirty="0" smtClean="0">
                  <a:solidFill>
                    <a:schemeClr val="bg1"/>
                  </a:solidFill>
                  <a:latin typeface="Tahoma" pitchFamily="34" charset="0"/>
                  <a:cs typeface="Tahoma" pitchFamily="34" charset="0"/>
                </a:rPr>
                <a:t>السؤال</a:t>
              </a:r>
              <a:endParaRPr lang="en-US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56" name="Text Box 65"/>
            <p:cNvSpPr txBox="1">
              <a:spLocks noChangeArrowheads="1"/>
            </p:cNvSpPr>
            <p:nvPr/>
          </p:nvSpPr>
          <p:spPr bwMode="auto">
            <a:xfrm>
              <a:off x="1824" y="134"/>
              <a:ext cx="3351" cy="250"/>
            </a:xfrm>
            <a:prstGeom prst="rect">
              <a:avLst/>
            </a:prstGeom>
            <a:solidFill>
              <a:srgbClr val="0070C0"/>
            </a:solidFill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000" b="1" dirty="0">
                  <a:solidFill>
                    <a:srgbClr val="FFFF00"/>
                  </a:solidFill>
                  <a:latin typeface="Tahoma" pitchFamily="34" charset="0"/>
                  <a:cs typeface="PT Bold Heading" pitchFamily="2" charset="-78"/>
                </a:rPr>
                <a:t>ما هي فوائد جدول المواصفات</a:t>
              </a:r>
              <a:endParaRPr lang="en-US" sz="2000" b="1" dirty="0">
                <a:solidFill>
                  <a:srgbClr val="FFFF00"/>
                </a:solidFill>
                <a:latin typeface="Tahoma" pitchFamily="34" charset="0"/>
                <a:cs typeface="PT Bold Heading" pitchFamily="2" charset="-78"/>
              </a:endParaRPr>
            </a:p>
          </p:txBody>
        </p:sp>
      </p:grpSp>
      <p:sp>
        <p:nvSpPr>
          <p:cNvPr id="72788" name="AutoShape 84"/>
          <p:cNvSpPr>
            <a:spLocks noChangeArrowheads="1"/>
          </p:cNvSpPr>
          <p:nvPr/>
        </p:nvSpPr>
        <p:spPr bwMode="auto">
          <a:xfrm>
            <a:off x="215900" y="9810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 dirty="0">
                <a:cs typeface="AL-Mohanad Bold" pitchFamily="2" charset="-78"/>
              </a:rPr>
              <a:t>1- المساعدة في بناء اختبار متوازن مع حجم الجهود المبذولة لتدريس كل موضوع.</a:t>
            </a:r>
            <a:endParaRPr lang="en-US" sz="2600" dirty="0">
              <a:cs typeface="AL-Mohanad Bold" pitchFamily="2" charset="-78"/>
            </a:endParaRPr>
          </a:p>
        </p:txBody>
      </p:sp>
      <p:sp>
        <p:nvSpPr>
          <p:cNvPr id="72789" name="AutoShape 85"/>
          <p:cNvSpPr>
            <a:spLocks noChangeArrowheads="1"/>
          </p:cNvSpPr>
          <p:nvPr/>
        </p:nvSpPr>
        <p:spPr bwMode="auto">
          <a:xfrm>
            <a:off x="250825" y="1700213"/>
            <a:ext cx="864076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2- إعطاء الوزن الحقيقي لكل جزء من المادة الدراسية، وبالتالي فإن كل موضوع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 يأخذ ما يستحقه من الأسئلة حسب أهميته النسبية.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0" name="AutoShape 86"/>
          <p:cNvSpPr>
            <a:spLocks noChangeArrowheads="1"/>
          </p:cNvSpPr>
          <p:nvPr/>
        </p:nvSpPr>
        <p:spPr bwMode="auto">
          <a:xfrm>
            <a:off x="250825" y="2852738"/>
            <a:ext cx="8640763" cy="1296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3- المساعدة في اختيار عينة ممثلة من الاهداف التدريسية بطريقة منظمة وقياس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مدى تحققها بدرجة كبيره، وتمكين المعلم من توزيع أسئلته في المستويات المختلفة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لتلك الاهداف.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1" name="AutoShape 87"/>
          <p:cNvSpPr>
            <a:spLocks noChangeArrowheads="1"/>
          </p:cNvSpPr>
          <p:nvPr/>
        </p:nvSpPr>
        <p:spPr bwMode="auto">
          <a:xfrm>
            <a:off x="250825" y="4257675"/>
            <a:ext cx="8640763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4- مساعدة المعلم في تكوين صور متكافئة للاختبار.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2" name="AutoShape 88"/>
          <p:cNvSpPr>
            <a:spLocks noChangeArrowheads="1"/>
          </p:cNvSpPr>
          <p:nvPr/>
        </p:nvSpPr>
        <p:spPr bwMode="auto">
          <a:xfrm>
            <a:off x="250825" y="4976813"/>
            <a:ext cx="8640763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5- تحقيق صدق المحتوى للاختبار بشكل كبير.</a:t>
            </a:r>
            <a:endParaRPr lang="en-US" sz="2600">
              <a:cs typeface="AL-Mohanad Bold" pitchFamily="2" charset="-78"/>
            </a:endParaRPr>
          </a:p>
        </p:txBody>
      </p:sp>
      <p:sp>
        <p:nvSpPr>
          <p:cNvPr id="72793" name="AutoShape 89"/>
          <p:cNvSpPr>
            <a:spLocks noChangeArrowheads="1"/>
          </p:cNvSpPr>
          <p:nvPr/>
        </p:nvSpPr>
        <p:spPr bwMode="auto">
          <a:xfrm>
            <a:off x="250825" y="5661025"/>
            <a:ext cx="8640763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6- إكساب الطالب ثقة كبيرة بعدالة الاختبار، مما يساعده في تنظيم وقته أثناء </a:t>
            </a:r>
          </a:p>
          <a:p>
            <a:pPr algn="just">
              <a:defRPr/>
            </a:pPr>
            <a:r>
              <a:rPr lang="ar-SA" sz="2600">
                <a:cs typeface="AL-Mohanad Bold" pitchFamily="2" charset="-78"/>
              </a:rPr>
              <a:t>     الاستذكار وتوزيعه على الموضوعات باتزان</a:t>
            </a:r>
            <a:endParaRPr lang="en-US" sz="2600">
              <a:cs typeface="AL-Mohanad Bol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88" grpId="0" animBg="1"/>
      <p:bldP spid="72789" grpId="0" animBg="1"/>
      <p:bldP spid="72790" grpId="0" animBg="1"/>
      <p:bldP spid="72791" grpId="0" animBg="1"/>
      <p:bldP spid="72792" grpId="0" animBg="1"/>
      <p:bldP spid="727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72132" y="357166"/>
            <a:ext cx="24240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الأولى: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81820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2800" dirty="0" smtClean="0">
                <a:solidFill>
                  <a:srgbClr val="0000FF"/>
                </a:solidFill>
              </a:rPr>
              <a:t>تقسيم المادة الدراسية إلى موضوعات أو عناوين رئيسية (وحدات دراسية )</a:t>
            </a:r>
            <a:endParaRPr lang="ar-SA" sz="28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29256" y="2643182"/>
            <a:ext cx="241123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الثانية: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357290" y="3429000"/>
            <a:ext cx="74295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3200" dirty="0" smtClean="0">
                <a:solidFill>
                  <a:srgbClr val="0000FF"/>
                </a:solidFill>
              </a:rPr>
              <a:t>تحديد مستويات المجال المعرفي،كما تم تحديدها من خلال إعداد الأهداف التدريسية.</a:t>
            </a:r>
            <a:endParaRPr lang="ar-SA" sz="3200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57800" y="381000"/>
            <a:ext cx="23952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الخطوة الثالثة: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3400" y="1295400"/>
            <a:ext cx="78962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رسم جدول يحتوي على عدة عناوين أساسية</a:t>
            </a:r>
          </a:p>
          <a:p>
            <a:pPr algn="ctr"/>
            <a:r>
              <a:rPr lang="ar-SA" sz="3600" dirty="0" smtClean="0">
                <a:solidFill>
                  <a:srgbClr val="0000FF"/>
                </a:solidFill>
              </a:rPr>
              <a:t> كما هو موضح في الجدول التالي :</a:t>
            </a:r>
            <a:endParaRPr lang="ar-SA" sz="3600" b="1" cap="none" spc="0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1221</Words>
  <Application>Microsoft Office PowerPoint</Application>
  <PresentationFormat>عرض على الشاشة (3:4)‏</PresentationFormat>
  <Paragraphs>324</Paragraphs>
  <Slides>33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ملتقى</vt:lpstr>
      <vt:lpstr>إعداد أسئلة الاختبارات التحصيلية الفصل الثالث</vt:lpstr>
      <vt:lpstr>قرارات متعلقة بالاختبارات في خطة التقويم</vt:lpstr>
      <vt:lpstr>قرارات متعلقة بالاختبارات في خطة التقويم</vt:lpstr>
      <vt:lpstr>خطوات إعداد اختبار تحصيلي( من إعداد المعلم)</vt:lpstr>
      <vt:lpstr>عرض تقديمي في PowerPoint</vt:lpstr>
      <vt:lpstr>ما هو جدول المواصفات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majdah</cp:lastModifiedBy>
  <cp:revision>38</cp:revision>
  <dcterms:created xsi:type="dcterms:W3CDTF">2014-02-21T12:17:39Z</dcterms:created>
  <dcterms:modified xsi:type="dcterms:W3CDTF">2017-10-22T09:08:44Z</dcterms:modified>
</cp:coreProperties>
</file>