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2"/>
  </p:notesMasterIdLst>
  <p:sldIdLst>
    <p:sldId id="264" r:id="rId2"/>
    <p:sldId id="281" r:id="rId3"/>
    <p:sldId id="282" r:id="rId4"/>
    <p:sldId id="266" r:id="rId5"/>
    <p:sldId id="283" r:id="rId6"/>
    <p:sldId id="284" r:id="rId7"/>
    <p:sldId id="285" r:id="rId8"/>
    <p:sldId id="294" r:id="rId9"/>
    <p:sldId id="286" r:id="rId10"/>
    <p:sldId id="289" r:id="rId11"/>
    <p:sldId id="292" r:id="rId12"/>
    <p:sldId id="290" r:id="rId13"/>
    <p:sldId id="260" r:id="rId14"/>
    <p:sldId id="269" r:id="rId15"/>
    <p:sldId id="270" r:id="rId16"/>
    <p:sldId id="271" r:id="rId17"/>
    <p:sldId id="272" r:id="rId18"/>
    <p:sldId id="273" r:id="rId19"/>
    <p:sldId id="279" r:id="rId20"/>
    <p:sldId id="280"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9645" autoAdjust="0"/>
  </p:normalViewPr>
  <p:slideViewPr>
    <p:cSldViewPr>
      <p:cViewPr>
        <p:scale>
          <a:sx n="71" d="100"/>
          <a:sy n="71" d="100"/>
        </p:scale>
        <p:origin x="-2784" y="-10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0B7B4E-9796-486C-9011-2C8980A0B223}" type="doc">
      <dgm:prSet loTypeId="urn:microsoft.com/office/officeart/2005/8/layout/cycle2" loCatId="cycle" qsTypeId="urn:microsoft.com/office/officeart/2005/8/quickstyle/simple5" qsCatId="simple" csTypeId="urn:microsoft.com/office/officeart/2005/8/colors/accent1_2" csCatId="accent1" phldr="1"/>
      <dgm:spPr/>
      <dgm:t>
        <a:bodyPr/>
        <a:lstStyle/>
        <a:p>
          <a:pPr rtl="1"/>
          <a:endParaRPr lang="ar-SA"/>
        </a:p>
      </dgm:t>
    </dgm:pt>
    <dgm:pt modelId="{F764CED1-696B-4026-9BA0-7AB9A5105BAE}">
      <dgm:prSet phldrT="[نص]" custT="1"/>
      <dgm:spPr/>
      <dgm:t>
        <a:bodyPr/>
        <a:lstStyle/>
        <a:p>
          <a:pPr rtl="1"/>
          <a:r>
            <a:rPr lang="ar-SA" sz="1800" dirty="0" smtClean="0"/>
            <a:t>اكثر صدقا مع نفسك </a:t>
          </a:r>
          <a:endParaRPr lang="ar-SA" sz="1800" dirty="0"/>
        </a:p>
      </dgm:t>
    </dgm:pt>
    <dgm:pt modelId="{2AC331BA-8908-4F72-A35C-5E9BBDA61780}" type="parTrans" cxnId="{F517B54A-E3A8-44E4-8839-303D03688323}">
      <dgm:prSet/>
      <dgm:spPr/>
      <dgm:t>
        <a:bodyPr/>
        <a:lstStyle/>
        <a:p>
          <a:pPr rtl="1"/>
          <a:endParaRPr lang="ar-SA"/>
        </a:p>
      </dgm:t>
    </dgm:pt>
    <dgm:pt modelId="{67E1D062-6A6C-4BF3-958A-FA99272D4F71}" type="sibTrans" cxnId="{F517B54A-E3A8-44E4-8839-303D03688323}">
      <dgm:prSet/>
      <dgm:spPr/>
      <dgm:t>
        <a:bodyPr/>
        <a:lstStyle/>
        <a:p>
          <a:pPr rtl="1"/>
          <a:endParaRPr lang="ar-SA"/>
        </a:p>
      </dgm:t>
    </dgm:pt>
    <dgm:pt modelId="{8D4EF1E5-61AA-48AD-AB9A-86A14ACBCB66}">
      <dgm:prSet phldrT="[نص]" custT="1"/>
      <dgm:spPr/>
      <dgm:t>
        <a:bodyPr/>
        <a:lstStyle/>
        <a:p>
          <a:pPr rtl="1"/>
          <a:r>
            <a:rPr lang="ar-SA" sz="1800" dirty="0" smtClean="0"/>
            <a:t>تفهم وجهات النظر </a:t>
          </a:r>
          <a:endParaRPr lang="ar-SA" sz="1800" dirty="0"/>
        </a:p>
      </dgm:t>
    </dgm:pt>
    <dgm:pt modelId="{D82AFB6F-90E0-43B0-B7D1-8A18F9BD06CE}" type="parTrans" cxnId="{9559D81B-E5F8-4910-B260-072758035CEB}">
      <dgm:prSet/>
      <dgm:spPr/>
      <dgm:t>
        <a:bodyPr/>
        <a:lstStyle/>
        <a:p>
          <a:pPr rtl="1"/>
          <a:endParaRPr lang="ar-SA"/>
        </a:p>
      </dgm:t>
    </dgm:pt>
    <dgm:pt modelId="{5E0DDE78-D969-4E01-95C0-4B6D6933D4BF}" type="sibTrans" cxnId="{9559D81B-E5F8-4910-B260-072758035CEB}">
      <dgm:prSet/>
      <dgm:spPr/>
      <dgm:t>
        <a:bodyPr/>
        <a:lstStyle/>
        <a:p>
          <a:pPr rtl="1"/>
          <a:endParaRPr lang="ar-SA"/>
        </a:p>
      </dgm:t>
    </dgm:pt>
    <dgm:pt modelId="{AF4568F9-5181-40A2-AF09-9DE8F4E2AC90}">
      <dgm:prSet phldrT="[نص]" custT="1"/>
      <dgm:spPr/>
      <dgm:t>
        <a:bodyPr/>
        <a:lstStyle/>
        <a:p>
          <a:pPr rtl="1"/>
          <a:r>
            <a:rPr lang="ar-SA" sz="1600" dirty="0" smtClean="0"/>
            <a:t>استخدام العقل بدل العواطف </a:t>
          </a:r>
          <a:endParaRPr lang="ar-SA" sz="1600" dirty="0"/>
        </a:p>
      </dgm:t>
    </dgm:pt>
    <dgm:pt modelId="{E17B3634-9001-4B18-91B8-36F78F474C64}" type="parTrans" cxnId="{EEFFE513-7516-4AEB-B882-D5CA2F77B342}">
      <dgm:prSet/>
      <dgm:spPr/>
      <dgm:t>
        <a:bodyPr/>
        <a:lstStyle/>
        <a:p>
          <a:pPr rtl="1"/>
          <a:endParaRPr lang="ar-SA"/>
        </a:p>
      </dgm:t>
    </dgm:pt>
    <dgm:pt modelId="{64F2ACB6-485A-43A7-A52B-9C43B3981AD9}" type="sibTrans" cxnId="{EEFFE513-7516-4AEB-B882-D5CA2F77B342}">
      <dgm:prSet/>
      <dgm:spPr/>
      <dgm:t>
        <a:bodyPr/>
        <a:lstStyle/>
        <a:p>
          <a:pPr rtl="1"/>
          <a:endParaRPr lang="ar-SA"/>
        </a:p>
      </dgm:t>
    </dgm:pt>
    <dgm:pt modelId="{558B11A7-FE11-4D89-8FAF-1631E4A8486C}">
      <dgm:prSet phldrT="[نص]" custT="1"/>
      <dgm:spPr/>
      <dgm:t>
        <a:bodyPr/>
        <a:lstStyle/>
        <a:p>
          <a:pPr rtl="1"/>
          <a:r>
            <a:rPr lang="ar-SA" sz="1800" dirty="0" smtClean="0"/>
            <a:t>صنع القرار </a:t>
          </a:r>
          <a:endParaRPr lang="ar-SA" sz="1800" dirty="0"/>
        </a:p>
      </dgm:t>
    </dgm:pt>
    <dgm:pt modelId="{4BFDD9DC-259D-426F-9D5D-4ABB716C44E1}" type="parTrans" cxnId="{8D96E919-8A63-4B85-A995-6457EFB93839}">
      <dgm:prSet/>
      <dgm:spPr/>
      <dgm:t>
        <a:bodyPr/>
        <a:lstStyle/>
        <a:p>
          <a:pPr rtl="1"/>
          <a:endParaRPr lang="ar-SA"/>
        </a:p>
      </dgm:t>
    </dgm:pt>
    <dgm:pt modelId="{9D72FA2B-C319-488A-A1B3-85EE84BAAE3D}" type="sibTrans" cxnId="{8D96E919-8A63-4B85-A995-6457EFB93839}">
      <dgm:prSet/>
      <dgm:spPr/>
      <dgm:t>
        <a:bodyPr/>
        <a:lstStyle/>
        <a:p>
          <a:pPr rtl="1"/>
          <a:endParaRPr lang="ar-SA"/>
        </a:p>
      </dgm:t>
    </dgm:pt>
    <dgm:pt modelId="{985D15BF-805A-4267-8A12-0F2E65D75CD9}">
      <dgm:prSet phldrT="[نص]" custT="1"/>
      <dgm:spPr/>
      <dgm:t>
        <a:bodyPr/>
        <a:lstStyle/>
        <a:p>
          <a:pPr rtl="1"/>
          <a:r>
            <a:rPr lang="ar-SA" sz="1600" dirty="0" smtClean="0"/>
            <a:t>القدرة على البحث الجاد </a:t>
          </a:r>
          <a:endParaRPr lang="ar-SA" sz="1600" dirty="0"/>
        </a:p>
      </dgm:t>
    </dgm:pt>
    <dgm:pt modelId="{0BF237BD-72DA-41B1-B066-62069A424AE5}" type="parTrans" cxnId="{6BCDEDB5-178C-47E3-8C88-C510CB3B78F4}">
      <dgm:prSet/>
      <dgm:spPr/>
      <dgm:t>
        <a:bodyPr/>
        <a:lstStyle/>
        <a:p>
          <a:pPr rtl="1"/>
          <a:endParaRPr lang="ar-SA"/>
        </a:p>
      </dgm:t>
    </dgm:pt>
    <dgm:pt modelId="{0AED0C2B-3D43-42AD-ACCE-39E4BBF35719}" type="sibTrans" cxnId="{6BCDEDB5-178C-47E3-8C88-C510CB3B78F4}">
      <dgm:prSet/>
      <dgm:spPr/>
      <dgm:t>
        <a:bodyPr/>
        <a:lstStyle/>
        <a:p>
          <a:pPr rtl="1"/>
          <a:endParaRPr lang="ar-SA"/>
        </a:p>
      </dgm:t>
    </dgm:pt>
    <dgm:pt modelId="{823D1701-3974-4C02-8892-BA0E4497A374}">
      <dgm:prSet phldrT="[نص]"/>
      <dgm:spPr/>
      <dgm:t>
        <a:bodyPr/>
        <a:lstStyle/>
        <a:p>
          <a:pPr rtl="1"/>
          <a:r>
            <a:rPr lang="ar-SA" dirty="0" smtClean="0"/>
            <a:t>القدرة على المناقشة </a:t>
          </a:r>
          <a:endParaRPr lang="ar-SA" dirty="0"/>
        </a:p>
      </dgm:t>
    </dgm:pt>
    <dgm:pt modelId="{5692992A-4501-4348-A579-FA4E736AEAD2}" type="parTrans" cxnId="{6DBBF505-AD6B-4DA2-A06B-229BE095685B}">
      <dgm:prSet/>
      <dgm:spPr/>
      <dgm:t>
        <a:bodyPr/>
        <a:lstStyle/>
        <a:p>
          <a:pPr rtl="1"/>
          <a:endParaRPr lang="ar-SA"/>
        </a:p>
      </dgm:t>
    </dgm:pt>
    <dgm:pt modelId="{69C97846-FF99-421B-B990-CD3B380091C0}" type="sibTrans" cxnId="{6DBBF505-AD6B-4DA2-A06B-229BE095685B}">
      <dgm:prSet/>
      <dgm:spPr/>
      <dgm:t>
        <a:bodyPr/>
        <a:lstStyle/>
        <a:p>
          <a:pPr rtl="1"/>
          <a:endParaRPr lang="ar-SA"/>
        </a:p>
      </dgm:t>
    </dgm:pt>
    <dgm:pt modelId="{FF3F39AC-4999-4AD8-9032-E0EDA83145BE}" type="pres">
      <dgm:prSet presAssocID="{870B7B4E-9796-486C-9011-2C8980A0B223}" presName="cycle" presStyleCnt="0">
        <dgm:presLayoutVars>
          <dgm:dir/>
          <dgm:resizeHandles val="exact"/>
        </dgm:presLayoutVars>
      </dgm:prSet>
      <dgm:spPr/>
      <dgm:t>
        <a:bodyPr/>
        <a:lstStyle/>
        <a:p>
          <a:endParaRPr lang="en-US"/>
        </a:p>
      </dgm:t>
    </dgm:pt>
    <dgm:pt modelId="{DF0B56BF-F9F7-4A8A-863A-395438CB0251}" type="pres">
      <dgm:prSet presAssocID="{F764CED1-696B-4026-9BA0-7AB9A5105BAE}" presName="node" presStyleLbl="node1" presStyleIdx="0" presStyleCnt="6" custScaleX="165260">
        <dgm:presLayoutVars>
          <dgm:bulletEnabled val="1"/>
        </dgm:presLayoutVars>
      </dgm:prSet>
      <dgm:spPr/>
      <dgm:t>
        <a:bodyPr/>
        <a:lstStyle/>
        <a:p>
          <a:endParaRPr lang="en-US"/>
        </a:p>
      </dgm:t>
    </dgm:pt>
    <dgm:pt modelId="{5FF2513B-2F94-4D09-A534-D6A32F5CBEE8}" type="pres">
      <dgm:prSet presAssocID="{67E1D062-6A6C-4BF3-958A-FA99272D4F71}" presName="sibTrans" presStyleLbl="sibTrans2D1" presStyleIdx="0" presStyleCnt="6" custScaleX="42128" custScaleY="132253"/>
      <dgm:spPr/>
      <dgm:t>
        <a:bodyPr/>
        <a:lstStyle/>
        <a:p>
          <a:endParaRPr lang="en-US"/>
        </a:p>
      </dgm:t>
    </dgm:pt>
    <dgm:pt modelId="{7BBB0207-F2F2-48D0-AEA6-CBD7CA7683C9}" type="pres">
      <dgm:prSet presAssocID="{67E1D062-6A6C-4BF3-958A-FA99272D4F71}" presName="connectorText" presStyleLbl="sibTrans2D1" presStyleIdx="0" presStyleCnt="6"/>
      <dgm:spPr/>
      <dgm:t>
        <a:bodyPr/>
        <a:lstStyle/>
        <a:p>
          <a:endParaRPr lang="en-US"/>
        </a:p>
      </dgm:t>
    </dgm:pt>
    <dgm:pt modelId="{DF383212-CDC2-4CAF-B762-5F1109B625E1}" type="pres">
      <dgm:prSet presAssocID="{8D4EF1E5-61AA-48AD-AB9A-86A14ACBCB66}" presName="node" presStyleLbl="node1" presStyleIdx="1" presStyleCnt="6" custScaleX="140117" custRadScaleRad="133270" custRadScaleInc="40183">
        <dgm:presLayoutVars>
          <dgm:bulletEnabled val="1"/>
        </dgm:presLayoutVars>
      </dgm:prSet>
      <dgm:spPr/>
      <dgm:t>
        <a:bodyPr/>
        <a:lstStyle/>
        <a:p>
          <a:endParaRPr lang="en-US"/>
        </a:p>
      </dgm:t>
    </dgm:pt>
    <dgm:pt modelId="{F1F6DC28-5F84-49BE-AD4B-2D538B86E3B5}" type="pres">
      <dgm:prSet presAssocID="{5E0DDE78-D969-4E01-95C0-4B6D6933D4BF}" presName="sibTrans" presStyleLbl="sibTrans2D1" presStyleIdx="1" presStyleCnt="6"/>
      <dgm:spPr/>
      <dgm:t>
        <a:bodyPr/>
        <a:lstStyle/>
        <a:p>
          <a:endParaRPr lang="en-US"/>
        </a:p>
      </dgm:t>
    </dgm:pt>
    <dgm:pt modelId="{5E7B5153-B549-4FC9-AA4D-5E2AF1E42DCC}" type="pres">
      <dgm:prSet presAssocID="{5E0DDE78-D969-4E01-95C0-4B6D6933D4BF}" presName="connectorText" presStyleLbl="sibTrans2D1" presStyleIdx="1" presStyleCnt="6"/>
      <dgm:spPr/>
      <dgm:t>
        <a:bodyPr/>
        <a:lstStyle/>
        <a:p>
          <a:endParaRPr lang="en-US"/>
        </a:p>
      </dgm:t>
    </dgm:pt>
    <dgm:pt modelId="{DD945139-E85F-464F-97C6-4B8ACE033549}" type="pres">
      <dgm:prSet presAssocID="{AF4568F9-5181-40A2-AF09-9DE8F4E2AC90}" presName="node" presStyleLbl="node1" presStyleIdx="2" presStyleCnt="6" custScaleX="146632" custRadScaleRad="106217" custRadScaleInc="-21828">
        <dgm:presLayoutVars>
          <dgm:bulletEnabled val="1"/>
        </dgm:presLayoutVars>
      </dgm:prSet>
      <dgm:spPr/>
      <dgm:t>
        <a:bodyPr/>
        <a:lstStyle/>
        <a:p>
          <a:endParaRPr lang="en-US"/>
        </a:p>
      </dgm:t>
    </dgm:pt>
    <dgm:pt modelId="{B8917BBD-1DC2-42E8-9116-803D9F36B041}" type="pres">
      <dgm:prSet presAssocID="{64F2ACB6-485A-43A7-A52B-9C43B3981AD9}" presName="sibTrans" presStyleLbl="sibTrans2D1" presStyleIdx="2" presStyleCnt="6"/>
      <dgm:spPr/>
      <dgm:t>
        <a:bodyPr/>
        <a:lstStyle/>
        <a:p>
          <a:endParaRPr lang="en-US"/>
        </a:p>
      </dgm:t>
    </dgm:pt>
    <dgm:pt modelId="{C6083899-DFA3-46D9-8B56-316325D35AB4}" type="pres">
      <dgm:prSet presAssocID="{64F2ACB6-485A-43A7-A52B-9C43B3981AD9}" presName="connectorText" presStyleLbl="sibTrans2D1" presStyleIdx="2" presStyleCnt="6"/>
      <dgm:spPr/>
      <dgm:t>
        <a:bodyPr/>
        <a:lstStyle/>
        <a:p>
          <a:endParaRPr lang="en-US"/>
        </a:p>
      </dgm:t>
    </dgm:pt>
    <dgm:pt modelId="{9908BBD0-848D-445B-ABCC-C57F7AFCC97B}" type="pres">
      <dgm:prSet presAssocID="{558B11A7-FE11-4D89-8FAF-1631E4A8486C}" presName="node" presStyleLbl="node1" presStyleIdx="3" presStyleCnt="6" custRadScaleRad="103390" custRadScaleInc="-11574">
        <dgm:presLayoutVars>
          <dgm:bulletEnabled val="1"/>
        </dgm:presLayoutVars>
      </dgm:prSet>
      <dgm:spPr/>
      <dgm:t>
        <a:bodyPr/>
        <a:lstStyle/>
        <a:p>
          <a:endParaRPr lang="en-US"/>
        </a:p>
      </dgm:t>
    </dgm:pt>
    <dgm:pt modelId="{F39BA021-2991-4C07-A9A6-2F03A935670E}" type="pres">
      <dgm:prSet presAssocID="{9D72FA2B-C319-488A-A1B3-85EE84BAAE3D}" presName="sibTrans" presStyleLbl="sibTrans2D1" presStyleIdx="3" presStyleCnt="6"/>
      <dgm:spPr/>
      <dgm:t>
        <a:bodyPr/>
        <a:lstStyle/>
        <a:p>
          <a:endParaRPr lang="en-US"/>
        </a:p>
      </dgm:t>
    </dgm:pt>
    <dgm:pt modelId="{0D135EC5-5ED1-4A30-A54F-459A32FC967D}" type="pres">
      <dgm:prSet presAssocID="{9D72FA2B-C319-488A-A1B3-85EE84BAAE3D}" presName="connectorText" presStyleLbl="sibTrans2D1" presStyleIdx="3" presStyleCnt="6"/>
      <dgm:spPr/>
      <dgm:t>
        <a:bodyPr/>
        <a:lstStyle/>
        <a:p>
          <a:endParaRPr lang="en-US"/>
        </a:p>
      </dgm:t>
    </dgm:pt>
    <dgm:pt modelId="{8A8AED73-4720-41FA-AA87-6D4C89622E20}" type="pres">
      <dgm:prSet presAssocID="{985D15BF-805A-4267-8A12-0F2E65D75CD9}" presName="node" presStyleLbl="node1" presStyleIdx="4" presStyleCnt="6" custScaleX="137714" custRadScaleRad="125431" custRadScaleInc="-5871">
        <dgm:presLayoutVars>
          <dgm:bulletEnabled val="1"/>
        </dgm:presLayoutVars>
      </dgm:prSet>
      <dgm:spPr/>
      <dgm:t>
        <a:bodyPr/>
        <a:lstStyle/>
        <a:p>
          <a:endParaRPr lang="en-US"/>
        </a:p>
      </dgm:t>
    </dgm:pt>
    <dgm:pt modelId="{819C3253-0992-4482-B6AB-943FB61FA965}" type="pres">
      <dgm:prSet presAssocID="{0AED0C2B-3D43-42AD-ACCE-39E4BBF35719}" presName="sibTrans" presStyleLbl="sibTrans2D1" presStyleIdx="4" presStyleCnt="6"/>
      <dgm:spPr/>
      <dgm:t>
        <a:bodyPr/>
        <a:lstStyle/>
        <a:p>
          <a:endParaRPr lang="en-US"/>
        </a:p>
      </dgm:t>
    </dgm:pt>
    <dgm:pt modelId="{8042B2ED-D559-4080-875F-36C660115E7D}" type="pres">
      <dgm:prSet presAssocID="{0AED0C2B-3D43-42AD-ACCE-39E4BBF35719}" presName="connectorText" presStyleLbl="sibTrans2D1" presStyleIdx="4" presStyleCnt="6"/>
      <dgm:spPr/>
      <dgm:t>
        <a:bodyPr/>
        <a:lstStyle/>
        <a:p>
          <a:endParaRPr lang="en-US"/>
        </a:p>
      </dgm:t>
    </dgm:pt>
    <dgm:pt modelId="{9AE5BA3C-9EC7-4D8F-B9E2-7A7F4C1130A5}" type="pres">
      <dgm:prSet presAssocID="{823D1701-3974-4C02-8892-BA0E4497A374}" presName="node" presStyleLbl="node1" presStyleIdx="5" presStyleCnt="6" custScaleX="132749" custRadScaleRad="118570" custRadScaleInc="-43769">
        <dgm:presLayoutVars>
          <dgm:bulletEnabled val="1"/>
        </dgm:presLayoutVars>
      </dgm:prSet>
      <dgm:spPr/>
      <dgm:t>
        <a:bodyPr/>
        <a:lstStyle/>
        <a:p>
          <a:endParaRPr lang="en-US"/>
        </a:p>
      </dgm:t>
    </dgm:pt>
    <dgm:pt modelId="{31C55D99-64B1-40D0-8A0C-551F0652CFD5}" type="pres">
      <dgm:prSet presAssocID="{69C97846-FF99-421B-B990-CD3B380091C0}" presName="sibTrans" presStyleLbl="sibTrans2D1" presStyleIdx="5" presStyleCnt="6"/>
      <dgm:spPr/>
      <dgm:t>
        <a:bodyPr/>
        <a:lstStyle/>
        <a:p>
          <a:endParaRPr lang="en-US"/>
        </a:p>
      </dgm:t>
    </dgm:pt>
    <dgm:pt modelId="{CE6F3904-8D2A-4283-9471-A2674ABC8FFC}" type="pres">
      <dgm:prSet presAssocID="{69C97846-FF99-421B-B990-CD3B380091C0}" presName="connectorText" presStyleLbl="sibTrans2D1" presStyleIdx="5" presStyleCnt="6"/>
      <dgm:spPr/>
      <dgm:t>
        <a:bodyPr/>
        <a:lstStyle/>
        <a:p>
          <a:endParaRPr lang="en-US"/>
        </a:p>
      </dgm:t>
    </dgm:pt>
  </dgm:ptLst>
  <dgm:cxnLst>
    <dgm:cxn modelId="{C6B3DEDA-6246-42C4-83CA-4C7D9D2F1589}" type="presOf" srcId="{823D1701-3974-4C02-8892-BA0E4497A374}" destId="{9AE5BA3C-9EC7-4D8F-B9E2-7A7F4C1130A5}" srcOrd="0" destOrd="0" presId="urn:microsoft.com/office/officeart/2005/8/layout/cycle2"/>
    <dgm:cxn modelId="{87587761-BAD8-406D-995B-5149E7DB10EA}" type="presOf" srcId="{67E1D062-6A6C-4BF3-958A-FA99272D4F71}" destId="{7BBB0207-F2F2-48D0-AEA6-CBD7CA7683C9}" srcOrd="1" destOrd="0" presId="urn:microsoft.com/office/officeart/2005/8/layout/cycle2"/>
    <dgm:cxn modelId="{C0A25E60-5EB5-4406-810F-D815F327042D}" type="presOf" srcId="{64F2ACB6-485A-43A7-A52B-9C43B3981AD9}" destId="{B8917BBD-1DC2-42E8-9116-803D9F36B041}" srcOrd="0" destOrd="0" presId="urn:microsoft.com/office/officeart/2005/8/layout/cycle2"/>
    <dgm:cxn modelId="{6BCDEDB5-178C-47E3-8C88-C510CB3B78F4}" srcId="{870B7B4E-9796-486C-9011-2C8980A0B223}" destId="{985D15BF-805A-4267-8A12-0F2E65D75CD9}" srcOrd="4" destOrd="0" parTransId="{0BF237BD-72DA-41B1-B066-62069A424AE5}" sibTransId="{0AED0C2B-3D43-42AD-ACCE-39E4BBF35719}"/>
    <dgm:cxn modelId="{02F1BF17-90D4-4CDD-8FC3-EB6D9E4AC607}" type="presOf" srcId="{0AED0C2B-3D43-42AD-ACCE-39E4BBF35719}" destId="{8042B2ED-D559-4080-875F-36C660115E7D}" srcOrd="1" destOrd="0" presId="urn:microsoft.com/office/officeart/2005/8/layout/cycle2"/>
    <dgm:cxn modelId="{F517B54A-E3A8-44E4-8839-303D03688323}" srcId="{870B7B4E-9796-486C-9011-2C8980A0B223}" destId="{F764CED1-696B-4026-9BA0-7AB9A5105BAE}" srcOrd="0" destOrd="0" parTransId="{2AC331BA-8908-4F72-A35C-5E9BBDA61780}" sibTransId="{67E1D062-6A6C-4BF3-958A-FA99272D4F71}"/>
    <dgm:cxn modelId="{6DBBF505-AD6B-4DA2-A06B-229BE095685B}" srcId="{870B7B4E-9796-486C-9011-2C8980A0B223}" destId="{823D1701-3974-4C02-8892-BA0E4497A374}" srcOrd="5" destOrd="0" parTransId="{5692992A-4501-4348-A579-FA4E736AEAD2}" sibTransId="{69C97846-FF99-421B-B990-CD3B380091C0}"/>
    <dgm:cxn modelId="{1508851D-DBEE-4737-AE19-4B6DB5A9744D}" type="presOf" srcId="{64F2ACB6-485A-43A7-A52B-9C43B3981AD9}" destId="{C6083899-DFA3-46D9-8B56-316325D35AB4}" srcOrd="1" destOrd="0" presId="urn:microsoft.com/office/officeart/2005/8/layout/cycle2"/>
    <dgm:cxn modelId="{406C49CD-A967-47AF-A720-154027241F63}" type="presOf" srcId="{8D4EF1E5-61AA-48AD-AB9A-86A14ACBCB66}" destId="{DF383212-CDC2-4CAF-B762-5F1109B625E1}" srcOrd="0" destOrd="0" presId="urn:microsoft.com/office/officeart/2005/8/layout/cycle2"/>
    <dgm:cxn modelId="{64BBCB3C-170F-4F63-AF65-FC67E6F0D7A6}" type="presOf" srcId="{558B11A7-FE11-4D89-8FAF-1631E4A8486C}" destId="{9908BBD0-848D-445B-ABCC-C57F7AFCC97B}" srcOrd="0" destOrd="0" presId="urn:microsoft.com/office/officeart/2005/8/layout/cycle2"/>
    <dgm:cxn modelId="{EEFFE513-7516-4AEB-B882-D5CA2F77B342}" srcId="{870B7B4E-9796-486C-9011-2C8980A0B223}" destId="{AF4568F9-5181-40A2-AF09-9DE8F4E2AC90}" srcOrd="2" destOrd="0" parTransId="{E17B3634-9001-4B18-91B8-36F78F474C64}" sibTransId="{64F2ACB6-485A-43A7-A52B-9C43B3981AD9}"/>
    <dgm:cxn modelId="{10DEB563-57E3-4810-9F2A-C555D01328E3}" type="presOf" srcId="{5E0DDE78-D969-4E01-95C0-4B6D6933D4BF}" destId="{F1F6DC28-5F84-49BE-AD4B-2D538B86E3B5}" srcOrd="0" destOrd="0" presId="urn:microsoft.com/office/officeart/2005/8/layout/cycle2"/>
    <dgm:cxn modelId="{0C60E365-2E62-4602-940A-8FB2E7C09FB2}" type="presOf" srcId="{9D72FA2B-C319-488A-A1B3-85EE84BAAE3D}" destId="{0D135EC5-5ED1-4A30-A54F-459A32FC967D}" srcOrd="1" destOrd="0" presId="urn:microsoft.com/office/officeart/2005/8/layout/cycle2"/>
    <dgm:cxn modelId="{3694C4CA-7EC9-42CB-97D0-EE09C49190BE}" type="presOf" srcId="{5E0DDE78-D969-4E01-95C0-4B6D6933D4BF}" destId="{5E7B5153-B549-4FC9-AA4D-5E2AF1E42DCC}" srcOrd="1" destOrd="0" presId="urn:microsoft.com/office/officeart/2005/8/layout/cycle2"/>
    <dgm:cxn modelId="{2A79CEBF-FAA4-4390-BC92-222287C3F318}" type="presOf" srcId="{9D72FA2B-C319-488A-A1B3-85EE84BAAE3D}" destId="{F39BA021-2991-4C07-A9A6-2F03A935670E}" srcOrd="0" destOrd="0" presId="urn:microsoft.com/office/officeart/2005/8/layout/cycle2"/>
    <dgm:cxn modelId="{659F4A06-CCE7-4884-8E9E-42E727A4217D}" type="presOf" srcId="{67E1D062-6A6C-4BF3-958A-FA99272D4F71}" destId="{5FF2513B-2F94-4D09-A534-D6A32F5CBEE8}" srcOrd="0" destOrd="0" presId="urn:microsoft.com/office/officeart/2005/8/layout/cycle2"/>
    <dgm:cxn modelId="{9559D81B-E5F8-4910-B260-072758035CEB}" srcId="{870B7B4E-9796-486C-9011-2C8980A0B223}" destId="{8D4EF1E5-61AA-48AD-AB9A-86A14ACBCB66}" srcOrd="1" destOrd="0" parTransId="{D82AFB6F-90E0-43B0-B7D1-8A18F9BD06CE}" sibTransId="{5E0DDE78-D969-4E01-95C0-4B6D6933D4BF}"/>
    <dgm:cxn modelId="{4583F24F-2655-4236-BFE5-2268A3C42D44}" type="presOf" srcId="{69C97846-FF99-421B-B990-CD3B380091C0}" destId="{CE6F3904-8D2A-4283-9471-A2674ABC8FFC}" srcOrd="1" destOrd="0" presId="urn:microsoft.com/office/officeart/2005/8/layout/cycle2"/>
    <dgm:cxn modelId="{06E8B8BE-9DBF-4A43-9B58-20B88373075B}" type="presOf" srcId="{F764CED1-696B-4026-9BA0-7AB9A5105BAE}" destId="{DF0B56BF-F9F7-4A8A-863A-395438CB0251}" srcOrd="0" destOrd="0" presId="urn:microsoft.com/office/officeart/2005/8/layout/cycle2"/>
    <dgm:cxn modelId="{9CF9ACAD-5A45-40BD-918E-16B808E46BAE}" type="presOf" srcId="{0AED0C2B-3D43-42AD-ACCE-39E4BBF35719}" destId="{819C3253-0992-4482-B6AB-943FB61FA965}" srcOrd="0" destOrd="0" presId="urn:microsoft.com/office/officeart/2005/8/layout/cycle2"/>
    <dgm:cxn modelId="{4E571A3F-5129-4D78-B0D1-C5E425F05172}" type="presOf" srcId="{69C97846-FF99-421B-B990-CD3B380091C0}" destId="{31C55D99-64B1-40D0-8A0C-551F0652CFD5}" srcOrd="0" destOrd="0" presId="urn:microsoft.com/office/officeart/2005/8/layout/cycle2"/>
    <dgm:cxn modelId="{C24DD86C-0C3E-4CB8-8BE7-2CC90A5B214B}" type="presOf" srcId="{870B7B4E-9796-486C-9011-2C8980A0B223}" destId="{FF3F39AC-4999-4AD8-9032-E0EDA83145BE}" srcOrd="0" destOrd="0" presId="urn:microsoft.com/office/officeart/2005/8/layout/cycle2"/>
    <dgm:cxn modelId="{8D96E919-8A63-4B85-A995-6457EFB93839}" srcId="{870B7B4E-9796-486C-9011-2C8980A0B223}" destId="{558B11A7-FE11-4D89-8FAF-1631E4A8486C}" srcOrd="3" destOrd="0" parTransId="{4BFDD9DC-259D-426F-9D5D-4ABB716C44E1}" sibTransId="{9D72FA2B-C319-488A-A1B3-85EE84BAAE3D}"/>
    <dgm:cxn modelId="{50BA9BE0-2CCB-4200-8DC5-0D082CF681F0}" type="presOf" srcId="{AF4568F9-5181-40A2-AF09-9DE8F4E2AC90}" destId="{DD945139-E85F-464F-97C6-4B8ACE033549}" srcOrd="0" destOrd="0" presId="urn:microsoft.com/office/officeart/2005/8/layout/cycle2"/>
    <dgm:cxn modelId="{155850B9-EB8D-48B3-A6F0-44C46BFD62E5}" type="presOf" srcId="{985D15BF-805A-4267-8A12-0F2E65D75CD9}" destId="{8A8AED73-4720-41FA-AA87-6D4C89622E20}" srcOrd="0" destOrd="0" presId="urn:microsoft.com/office/officeart/2005/8/layout/cycle2"/>
    <dgm:cxn modelId="{7060F415-9AE0-46C9-B934-81F414C26EEF}" type="presParOf" srcId="{FF3F39AC-4999-4AD8-9032-E0EDA83145BE}" destId="{DF0B56BF-F9F7-4A8A-863A-395438CB0251}" srcOrd="0" destOrd="0" presId="urn:microsoft.com/office/officeart/2005/8/layout/cycle2"/>
    <dgm:cxn modelId="{EE26F8BE-5AD1-476B-8C65-D2F59A9C9AA1}" type="presParOf" srcId="{FF3F39AC-4999-4AD8-9032-E0EDA83145BE}" destId="{5FF2513B-2F94-4D09-A534-D6A32F5CBEE8}" srcOrd="1" destOrd="0" presId="urn:microsoft.com/office/officeart/2005/8/layout/cycle2"/>
    <dgm:cxn modelId="{72E3E685-B55C-4A1D-BF73-2B446F7C0DDB}" type="presParOf" srcId="{5FF2513B-2F94-4D09-A534-D6A32F5CBEE8}" destId="{7BBB0207-F2F2-48D0-AEA6-CBD7CA7683C9}" srcOrd="0" destOrd="0" presId="urn:microsoft.com/office/officeart/2005/8/layout/cycle2"/>
    <dgm:cxn modelId="{A78AC979-95DD-4302-A1AF-705084B40926}" type="presParOf" srcId="{FF3F39AC-4999-4AD8-9032-E0EDA83145BE}" destId="{DF383212-CDC2-4CAF-B762-5F1109B625E1}" srcOrd="2" destOrd="0" presId="urn:microsoft.com/office/officeart/2005/8/layout/cycle2"/>
    <dgm:cxn modelId="{3D02FFBE-E9AA-46AE-985B-271AFDEC3ABC}" type="presParOf" srcId="{FF3F39AC-4999-4AD8-9032-E0EDA83145BE}" destId="{F1F6DC28-5F84-49BE-AD4B-2D538B86E3B5}" srcOrd="3" destOrd="0" presId="urn:microsoft.com/office/officeart/2005/8/layout/cycle2"/>
    <dgm:cxn modelId="{C96819EB-C1DD-437B-8B4C-9AA011CE5164}" type="presParOf" srcId="{F1F6DC28-5F84-49BE-AD4B-2D538B86E3B5}" destId="{5E7B5153-B549-4FC9-AA4D-5E2AF1E42DCC}" srcOrd="0" destOrd="0" presId="urn:microsoft.com/office/officeart/2005/8/layout/cycle2"/>
    <dgm:cxn modelId="{0236DDEC-9995-4ED4-88B2-DB6873AE4E5C}" type="presParOf" srcId="{FF3F39AC-4999-4AD8-9032-E0EDA83145BE}" destId="{DD945139-E85F-464F-97C6-4B8ACE033549}" srcOrd="4" destOrd="0" presId="urn:microsoft.com/office/officeart/2005/8/layout/cycle2"/>
    <dgm:cxn modelId="{441D91A0-DBC0-4129-9C4F-413EE4AE4FAC}" type="presParOf" srcId="{FF3F39AC-4999-4AD8-9032-E0EDA83145BE}" destId="{B8917BBD-1DC2-42E8-9116-803D9F36B041}" srcOrd="5" destOrd="0" presId="urn:microsoft.com/office/officeart/2005/8/layout/cycle2"/>
    <dgm:cxn modelId="{75E3A1FC-8168-425D-91DF-6A9D1C4FECD0}" type="presParOf" srcId="{B8917BBD-1DC2-42E8-9116-803D9F36B041}" destId="{C6083899-DFA3-46D9-8B56-316325D35AB4}" srcOrd="0" destOrd="0" presId="urn:microsoft.com/office/officeart/2005/8/layout/cycle2"/>
    <dgm:cxn modelId="{08143CB5-CC40-476B-A507-B357CDD17DE5}" type="presParOf" srcId="{FF3F39AC-4999-4AD8-9032-E0EDA83145BE}" destId="{9908BBD0-848D-445B-ABCC-C57F7AFCC97B}" srcOrd="6" destOrd="0" presId="urn:microsoft.com/office/officeart/2005/8/layout/cycle2"/>
    <dgm:cxn modelId="{D3C3DF3D-586F-4585-800F-DE988FBB645A}" type="presParOf" srcId="{FF3F39AC-4999-4AD8-9032-E0EDA83145BE}" destId="{F39BA021-2991-4C07-A9A6-2F03A935670E}" srcOrd="7" destOrd="0" presId="urn:microsoft.com/office/officeart/2005/8/layout/cycle2"/>
    <dgm:cxn modelId="{68A0923B-B641-47D7-80E8-E3B858FC1AF5}" type="presParOf" srcId="{F39BA021-2991-4C07-A9A6-2F03A935670E}" destId="{0D135EC5-5ED1-4A30-A54F-459A32FC967D}" srcOrd="0" destOrd="0" presId="urn:microsoft.com/office/officeart/2005/8/layout/cycle2"/>
    <dgm:cxn modelId="{DEE78EA2-57B4-4CD3-917D-D78178F755FB}" type="presParOf" srcId="{FF3F39AC-4999-4AD8-9032-E0EDA83145BE}" destId="{8A8AED73-4720-41FA-AA87-6D4C89622E20}" srcOrd="8" destOrd="0" presId="urn:microsoft.com/office/officeart/2005/8/layout/cycle2"/>
    <dgm:cxn modelId="{F2DB2AD5-B793-41C2-BE73-9E70391F3D0A}" type="presParOf" srcId="{FF3F39AC-4999-4AD8-9032-E0EDA83145BE}" destId="{819C3253-0992-4482-B6AB-943FB61FA965}" srcOrd="9" destOrd="0" presId="urn:microsoft.com/office/officeart/2005/8/layout/cycle2"/>
    <dgm:cxn modelId="{121C0BA1-E7A6-4609-9355-AAA97EE87EBF}" type="presParOf" srcId="{819C3253-0992-4482-B6AB-943FB61FA965}" destId="{8042B2ED-D559-4080-875F-36C660115E7D}" srcOrd="0" destOrd="0" presId="urn:microsoft.com/office/officeart/2005/8/layout/cycle2"/>
    <dgm:cxn modelId="{013A0237-235B-4AB0-86A9-C2BD790A831B}" type="presParOf" srcId="{FF3F39AC-4999-4AD8-9032-E0EDA83145BE}" destId="{9AE5BA3C-9EC7-4D8F-B9E2-7A7F4C1130A5}" srcOrd="10" destOrd="0" presId="urn:microsoft.com/office/officeart/2005/8/layout/cycle2"/>
    <dgm:cxn modelId="{D9FBA3C3-45FA-4BA7-9013-BE6A1B48EA73}" type="presParOf" srcId="{FF3F39AC-4999-4AD8-9032-E0EDA83145BE}" destId="{31C55D99-64B1-40D0-8A0C-551F0652CFD5}" srcOrd="11" destOrd="0" presId="urn:microsoft.com/office/officeart/2005/8/layout/cycle2"/>
    <dgm:cxn modelId="{E0E45750-B1ED-4E92-968B-EDDE1620F226}" type="presParOf" srcId="{31C55D99-64B1-40D0-8A0C-551F0652CFD5}" destId="{CE6F3904-8D2A-4283-9471-A2674ABC8FF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3B0DEC-1E05-4590-98BA-C955C46A7ED0}"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pPr rtl="1"/>
          <a:endParaRPr lang="ar-SA"/>
        </a:p>
      </dgm:t>
    </dgm:pt>
    <dgm:pt modelId="{9604529D-AB0F-4AD1-8B4E-B69D8C4B5BAB}">
      <dgm:prSet phldrT="[نص]"/>
      <dgm:spPr/>
      <dgm:t>
        <a:bodyPr/>
        <a:lstStyle/>
        <a:p>
          <a:pPr rtl="1"/>
          <a:r>
            <a:rPr lang="ar-SA" dirty="0" smtClean="0"/>
            <a:t>الوعي الاعلامي </a:t>
          </a:r>
          <a:endParaRPr lang="ar-SA" dirty="0"/>
        </a:p>
      </dgm:t>
    </dgm:pt>
    <dgm:pt modelId="{40B80A57-1F27-4D96-A997-95ED01B4CF5C}" type="parTrans" cxnId="{3BA9171E-C138-4A5A-B429-FB7972E173CC}">
      <dgm:prSet/>
      <dgm:spPr/>
      <dgm:t>
        <a:bodyPr/>
        <a:lstStyle/>
        <a:p>
          <a:pPr rtl="1"/>
          <a:endParaRPr lang="ar-SA"/>
        </a:p>
      </dgm:t>
    </dgm:pt>
    <dgm:pt modelId="{2153415A-F1F5-4CB5-AB73-A5D3E321D504}" type="sibTrans" cxnId="{3BA9171E-C138-4A5A-B429-FB7972E173CC}">
      <dgm:prSet/>
      <dgm:spPr/>
      <dgm:t>
        <a:bodyPr/>
        <a:lstStyle/>
        <a:p>
          <a:pPr rtl="1"/>
          <a:endParaRPr lang="ar-SA"/>
        </a:p>
      </dgm:t>
    </dgm:pt>
    <dgm:pt modelId="{AF415663-262A-4137-A096-FE6D4C29E542}">
      <dgm:prSet phldrT="[نص]" custT="1"/>
      <dgm:spPr/>
      <dgm:t>
        <a:bodyPr/>
        <a:lstStyle/>
        <a:p>
          <a:pPr rtl="1"/>
          <a:r>
            <a:rPr lang="ar-SA" sz="2400" dirty="0" smtClean="0"/>
            <a:t>بناء </a:t>
          </a:r>
          <a:endParaRPr lang="ar-SA" sz="2400" dirty="0"/>
        </a:p>
      </dgm:t>
    </dgm:pt>
    <dgm:pt modelId="{B12D5E19-861C-4CAC-9510-75C1863B030F}" type="parTrans" cxnId="{7D431022-54BD-4898-962D-F692904D605D}">
      <dgm:prSet/>
      <dgm:spPr/>
      <dgm:t>
        <a:bodyPr/>
        <a:lstStyle/>
        <a:p>
          <a:pPr rtl="1"/>
          <a:endParaRPr lang="ar-SA"/>
        </a:p>
      </dgm:t>
    </dgm:pt>
    <dgm:pt modelId="{01501F8E-4636-43D6-AC91-759A28C36996}" type="sibTrans" cxnId="{7D431022-54BD-4898-962D-F692904D605D}">
      <dgm:prSet/>
      <dgm:spPr/>
      <dgm:t>
        <a:bodyPr/>
        <a:lstStyle/>
        <a:p>
          <a:pPr rtl="1"/>
          <a:endParaRPr lang="ar-SA"/>
        </a:p>
      </dgm:t>
    </dgm:pt>
    <dgm:pt modelId="{135542D0-A5AF-4EF6-A189-7AF873004A64}">
      <dgm:prSet phldrT="[نص]"/>
      <dgm:spPr/>
      <dgm:t>
        <a:bodyPr/>
        <a:lstStyle/>
        <a:p>
          <a:pPr rtl="1"/>
          <a:r>
            <a:rPr lang="ar-SA" dirty="0" smtClean="0"/>
            <a:t>المواد الاعلامية </a:t>
          </a:r>
          <a:endParaRPr lang="ar-SA" dirty="0"/>
        </a:p>
      </dgm:t>
    </dgm:pt>
    <dgm:pt modelId="{D1107A36-554E-42C6-B1E6-F9104B3646DB}" type="parTrans" cxnId="{288B6E72-DC28-47F5-8303-9275F3BE38A3}">
      <dgm:prSet/>
      <dgm:spPr/>
      <dgm:t>
        <a:bodyPr/>
        <a:lstStyle/>
        <a:p>
          <a:pPr rtl="1"/>
          <a:endParaRPr lang="ar-SA"/>
        </a:p>
      </dgm:t>
    </dgm:pt>
    <dgm:pt modelId="{BC6C24BB-1161-4EF1-9C19-DABC6813DBA4}" type="sibTrans" cxnId="{288B6E72-DC28-47F5-8303-9275F3BE38A3}">
      <dgm:prSet/>
      <dgm:spPr/>
      <dgm:t>
        <a:bodyPr/>
        <a:lstStyle/>
        <a:p>
          <a:pPr rtl="1"/>
          <a:endParaRPr lang="ar-SA"/>
        </a:p>
      </dgm:t>
    </dgm:pt>
    <dgm:pt modelId="{46E73F90-F5DA-4929-8426-CA05A36952BC}">
      <dgm:prSet phldrT="[نص]" custT="1"/>
      <dgm:spPr/>
      <dgm:t>
        <a:bodyPr/>
        <a:lstStyle/>
        <a:p>
          <a:pPr rtl="1"/>
          <a:r>
            <a:rPr lang="ar-SA" sz="2400" dirty="0" smtClean="0"/>
            <a:t>فرز</a:t>
          </a:r>
          <a:endParaRPr lang="ar-SA" sz="2400" dirty="0"/>
        </a:p>
      </dgm:t>
    </dgm:pt>
    <dgm:pt modelId="{7176FCA6-B105-4F21-8D76-5F8A0A651A5A}" type="parTrans" cxnId="{E937550C-7D4D-4137-A7F5-3CDB93BE61CB}">
      <dgm:prSet/>
      <dgm:spPr/>
      <dgm:t>
        <a:bodyPr/>
        <a:lstStyle/>
        <a:p>
          <a:pPr rtl="1"/>
          <a:endParaRPr lang="ar-SA"/>
        </a:p>
      </dgm:t>
    </dgm:pt>
    <dgm:pt modelId="{6D19D8EB-370A-40D7-98B7-A14168F80A27}" type="sibTrans" cxnId="{E937550C-7D4D-4137-A7F5-3CDB93BE61CB}">
      <dgm:prSet/>
      <dgm:spPr/>
      <dgm:t>
        <a:bodyPr/>
        <a:lstStyle/>
        <a:p>
          <a:pPr rtl="1"/>
          <a:endParaRPr lang="ar-SA"/>
        </a:p>
      </dgm:t>
    </dgm:pt>
    <dgm:pt modelId="{E1F71105-FF19-4032-896F-CC8E7A463EDF}">
      <dgm:prSet phldrT="[نص]"/>
      <dgm:spPr/>
      <dgm:t>
        <a:bodyPr/>
        <a:lstStyle/>
        <a:p>
          <a:pPr rtl="1"/>
          <a:r>
            <a:rPr lang="ar-SA" dirty="0" smtClean="0"/>
            <a:t>انتقاء المضمون الاعلامي</a:t>
          </a:r>
          <a:endParaRPr lang="ar-SA" dirty="0"/>
        </a:p>
      </dgm:t>
    </dgm:pt>
    <dgm:pt modelId="{6C46CFF1-CC32-4CAB-9174-3B616D77355F}" type="parTrans" cxnId="{A1DBDA1E-8265-4031-8D80-756186B6ADAB}">
      <dgm:prSet/>
      <dgm:spPr/>
      <dgm:t>
        <a:bodyPr/>
        <a:lstStyle/>
        <a:p>
          <a:pPr rtl="1"/>
          <a:endParaRPr lang="ar-SA"/>
        </a:p>
      </dgm:t>
    </dgm:pt>
    <dgm:pt modelId="{21D8769D-368C-495B-906B-67D6A5893085}" type="sibTrans" cxnId="{A1DBDA1E-8265-4031-8D80-756186B6ADAB}">
      <dgm:prSet/>
      <dgm:spPr/>
      <dgm:t>
        <a:bodyPr/>
        <a:lstStyle/>
        <a:p>
          <a:pPr rtl="1"/>
          <a:endParaRPr lang="ar-SA"/>
        </a:p>
      </dgm:t>
    </dgm:pt>
    <dgm:pt modelId="{B61A0EB2-9DF6-43DF-9CED-94824570C5D1}">
      <dgm:prSet phldrT="[نص]"/>
      <dgm:spPr/>
      <dgm:t>
        <a:bodyPr/>
        <a:lstStyle/>
        <a:p>
          <a:pPr rtl="1"/>
          <a:r>
            <a:rPr lang="ar-SA" dirty="0" smtClean="0"/>
            <a:t>المتلقي ايجابي</a:t>
          </a:r>
          <a:endParaRPr lang="ar-SA" dirty="0"/>
        </a:p>
      </dgm:t>
    </dgm:pt>
    <dgm:pt modelId="{FD0F5CCA-E7D5-4F21-AF11-3F0865A10504}" type="parTrans" cxnId="{D936DCAF-5FD5-4E9A-B4C2-6BE6987AD84E}">
      <dgm:prSet/>
      <dgm:spPr/>
      <dgm:t>
        <a:bodyPr/>
        <a:lstStyle/>
        <a:p>
          <a:pPr rtl="1"/>
          <a:endParaRPr lang="ar-SA"/>
        </a:p>
      </dgm:t>
    </dgm:pt>
    <dgm:pt modelId="{DC445068-8786-42FB-A994-1FC3585BDA17}" type="sibTrans" cxnId="{D936DCAF-5FD5-4E9A-B4C2-6BE6987AD84E}">
      <dgm:prSet/>
      <dgm:spPr/>
      <dgm:t>
        <a:bodyPr/>
        <a:lstStyle/>
        <a:p>
          <a:pPr rtl="1"/>
          <a:endParaRPr lang="ar-SA"/>
        </a:p>
      </dgm:t>
    </dgm:pt>
    <dgm:pt modelId="{B40FE4B6-7A46-431F-B150-4DE30F90318C}" type="pres">
      <dgm:prSet presAssocID="{ED3B0DEC-1E05-4590-98BA-C955C46A7ED0}" presName="rootnode" presStyleCnt="0">
        <dgm:presLayoutVars>
          <dgm:chMax/>
          <dgm:chPref/>
          <dgm:dir/>
          <dgm:animLvl val="lvl"/>
        </dgm:presLayoutVars>
      </dgm:prSet>
      <dgm:spPr/>
      <dgm:t>
        <a:bodyPr/>
        <a:lstStyle/>
        <a:p>
          <a:endParaRPr lang="en-US"/>
        </a:p>
      </dgm:t>
    </dgm:pt>
    <dgm:pt modelId="{98354675-2985-479F-8AAD-013943ACA96C}" type="pres">
      <dgm:prSet presAssocID="{9604529D-AB0F-4AD1-8B4E-B69D8C4B5BAB}" presName="composite" presStyleCnt="0"/>
      <dgm:spPr/>
    </dgm:pt>
    <dgm:pt modelId="{C433B651-2047-4161-95C7-191F37CF0FBB}" type="pres">
      <dgm:prSet presAssocID="{9604529D-AB0F-4AD1-8B4E-B69D8C4B5BAB}" presName="bentUpArrow1" presStyleLbl="alignImgPlace1" presStyleIdx="0" presStyleCnt="2"/>
      <dgm:spPr/>
    </dgm:pt>
    <dgm:pt modelId="{A4CAC3DF-EDE2-4969-BDCD-7AB01167F2FA}" type="pres">
      <dgm:prSet presAssocID="{9604529D-AB0F-4AD1-8B4E-B69D8C4B5BAB}" presName="ParentText" presStyleLbl="node1" presStyleIdx="0" presStyleCnt="3">
        <dgm:presLayoutVars>
          <dgm:chMax val="1"/>
          <dgm:chPref val="1"/>
          <dgm:bulletEnabled val="1"/>
        </dgm:presLayoutVars>
      </dgm:prSet>
      <dgm:spPr/>
      <dgm:t>
        <a:bodyPr/>
        <a:lstStyle/>
        <a:p>
          <a:endParaRPr lang="en-US"/>
        </a:p>
      </dgm:t>
    </dgm:pt>
    <dgm:pt modelId="{64921A82-106A-48F5-934B-A63F4369E124}" type="pres">
      <dgm:prSet presAssocID="{9604529D-AB0F-4AD1-8B4E-B69D8C4B5BAB}" presName="ChildText" presStyleLbl="revTx" presStyleIdx="0" presStyleCnt="3">
        <dgm:presLayoutVars>
          <dgm:chMax val="0"/>
          <dgm:chPref val="0"/>
          <dgm:bulletEnabled val="1"/>
        </dgm:presLayoutVars>
      </dgm:prSet>
      <dgm:spPr/>
      <dgm:t>
        <a:bodyPr/>
        <a:lstStyle/>
        <a:p>
          <a:endParaRPr lang="en-US"/>
        </a:p>
      </dgm:t>
    </dgm:pt>
    <dgm:pt modelId="{14DE3115-AAD3-42DB-B8DC-B5C1C61D35E1}" type="pres">
      <dgm:prSet presAssocID="{2153415A-F1F5-4CB5-AB73-A5D3E321D504}" presName="sibTrans" presStyleCnt="0"/>
      <dgm:spPr/>
    </dgm:pt>
    <dgm:pt modelId="{8840AE09-F966-44A0-B117-73BB0DE21647}" type="pres">
      <dgm:prSet presAssocID="{135542D0-A5AF-4EF6-A189-7AF873004A64}" presName="composite" presStyleCnt="0"/>
      <dgm:spPr/>
    </dgm:pt>
    <dgm:pt modelId="{A29E5E82-896E-4E68-BD6E-89AA2693F3B3}" type="pres">
      <dgm:prSet presAssocID="{135542D0-A5AF-4EF6-A189-7AF873004A64}" presName="bentUpArrow1" presStyleLbl="alignImgPlace1" presStyleIdx="1" presStyleCnt="2"/>
      <dgm:spPr/>
    </dgm:pt>
    <dgm:pt modelId="{ADB9F7C2-29E0-4BBA-89A9-54A4448F94D0}" type="pres">
      <dgm:prSet presAssocID="{135542D0-A5AF-4EF6-A189-7AF873004A64}" presName="ParentText" presStyleLbl="node1" presStyleIdx="1" presStyleCnt="3">
        <dgm:presLayoutVars>
          <dgm:chMax val="1"/>
          <dgm:chPref val="1"/>
          <dgm:bulletEnabled val="1"/>
        </dgm:presLayoutVars>
      </dgm:prSet>
      <dgm:spPr/>
      <dgm:t>
        <a:bodyPr/>
        <a:lstStyle/>
        <a:p>
          <a:endParaRPr lang="en-US"/>
        </a:p>
      </dgm:t>
    </dgm:pt>
    <dgm:pt modelId="{D8382359-4797-46BC-B3E0-BA6A9B68DE38}" type="pres">
      <dgm:prSet presAssocID="{135542D0-A5AF-4EF6-A189-7AF873004A64}" presName="ChildText" presStyleLbl="revTx" presStyleIdx="1" presStyleCnt="3">
        <dgm:presLayoutVars>
          <dgm:chMax val="0"/>
          <dgm:chPref val="0"/>
          <dgm:bulletEnabled val="1"/>
        </dgm:presLayoutVars>
      </dgm:prSet>
      <dgm:spPr/>
      <dgm:t>
        <a:bodyPr/>
        <a:lstStyle/>
        <a:p>
          <a:endParaRPr lang="en-US"/>
        </a:p>
      </dgm:t>
    </dgm:pt>
    <dgm:pt modelId="{80334ED9-076F-4E15-A2C1-F74978A39FA8}" type="pres">
      <dgm:prSet presAssocID="{BC6C24BB-1161-4EF1-9C19-DABC6813DBA4}" presName="sibTrans" presStyleCnt="0"/>
      <dgm:spPr/>
    </dgm:pt>
    <dgm:pt modelId="{20908FD1-B833-46F8-85D5-CEACF358C931}" type="pres">
      <dgm:prSet presAssocID="{E1F71105-FF19-4032-896F-CC8E7A463EDF}" presName="composite" presStyleCnt="0"/>
      <dgm:spPr/>
    </dgm:pt>
    <dgm:pt modelId="{7E05BBB7-010F-4950-9E2D-1D01FAE68630}" type="pres">
      <dgm:prSet presAssocID="{E1F71105-FF19-4032-896F-CC8E7A463EDF}" presName="ParentText" presStyleLbl="node1" presStyleIdx="2" presStyleCnt="3">
        <dgm:presLayoutVars>
          <dgm:chMax val="1"/>
          <dgm:chPref val="1"/>
          <dgm:bulletEnabled val="1"/>
        </dgm:presLayoutVars>
      </dgm:prSet>
      <dgm:spPr/>
      <dgm:t>
        <a:bodyPr/>
        <a:lstStyle/>
        <a:p>
          <a:endParaRPr lang="en-US"/>
        </a:p>
      </dgm:t>
    </dgm:pt>
    <dgm:pt modelId="{6C26DAE3-1EDA-44EE-8FFC-C07902BBCC25}" type="pres">
      <dgm:prSet presAssocID="{E1F71105-FF19-4032-896F-CC8E7A463EDF}" presName="FinalChildText" presStyleLbl="revTx" presStyleIdx="2" presStyleCnt="3">
        <dgm:presLayoutVars>
          <dgm:chMax val="0"/>
          <dgm:chPref val="0"/>
          <dgm:bulletEnabled val="1"/>
        </dgm:presLayoutVars>
      </dgm:prSet>
      <dgm:spPr/>
      <dgm:t>
        <a:bodyPr/>
        <a:lstStyle/>
        <a:p>
          <a:endParaRPr lang="en-US"/>
        </a:p>
      </dgm:t>
    </dgm:pt>
  </dgm:ptLst>
  <dgm:cxnLst>
    <dgm:cxn modelId="{7D431022-54BD-4898-962D-F692904D605D}" srcId="{9604529D-AB0F-4AD1-8B4E-B69D8C4B5BAB}" destId="{AF415663-262A-4137-A096-FE6D4C29E542}" srcOrd="0" destOrd="0" parTransId="{B12D5E19-861C-4CAC-9510-75C1863B030F}" sibTransId="{01501F8E-4636-43D6-AC91-759A28C36996}"/>
    <dgm:cxn modelId="{288B6E72-DC28-47F5-8303-9275F3BE38A3}" srcId="{ED3B0DEC-1E05-4590-98BA-C955C46A7ED0}" destId="{135542D0-A5AF-4EF6-A189-7AF873004A64}" srcOrd="1" destOrd="0" parTransId="{D1107A36-554E-42C6-B1E6-F9104B3646DB}" sibTransId="{BC6C24BB-1161-4EF1-9C19-DABC6813DBA4}"/>
    <dgm:cxn modelId="{6352F434-4C09-44F1-89C6-ACF9B7735B3F}" type="presOf" srcId="{AF415663-262A-4137-A096-FE6D4C29E542}" destId="{64921A82-106A-48F5-934B-A63F4369E124}" srcOrd="0" destOrd="0" presId="urn:microsoft.com/office/officeart/2005/8/layout/StepDownProcess"/>
    <dgm:cxn modelId="{E937550C-7D4D-4137-A7F5-3CDB93BE61CB}" srcId="{135542D0-A5AF-4EF6-A189-7AF873004A64}" destId="{46E73F90-F5DA-4929-8426-CA05A36952BC}" srcOrd="0" destOrd="0" parTransId="{7176FCA6-B105-4F21-8D76-5F8A0A651A5A}" sibTransId="{6D19D8EB-370A-40D7-98B7-A14168F80A27}"/>
    <dgm:cxn modelId="{C05B5EA5-F312-4751-AB7C-C0181D1E8FDF}" type="presOf" srcId="{B61A0EB2-9DF6-43DF-9CED-94824570C5D1}" destId="{6C26DAE3-1EDA-44EE-8FFC-C07902BBCC25}" srcOrd="0" destOrd="0" presId="urn:microsoft.com/office/officeart/2005/8/layout/StepDownProcess"/>
    <dgm:cxn modelId="{A46D4D08-F0D1-4F69-BF1D-789323ED6C79}" type="presOf" srcId="{46E73F90-F5DA-4929-8426-CA05A36952BC}" destId="{D8382359-4797-46BC-B3E0-BA6A9B68DE38}" srcOrd="0" destOrd="0" presId="urn:microsoft.com/office/officeart/2005/8/layout/StepDownProcess"/>
    <dgm:cxn modelId="{A8D588DA-645C-4102-874D-0B1950224859}" type="presOf" srcId="{E1F71105-FF19-4032-896F-CC8E7A463EDF}" destId="{7E05BBB7-010F-4950-9E2D-1D01FAE68630}" srcOrd="0" destOrd="0" presId="urn:microsoft.com/office/officeart/2005/8/layout/StepDownProcess"/>
    <dgm:cxn modelId="{1A35C2E3-C600-43D9-91F2-E73E2CF79755}" type="presOf" srcId="{ED3B0DEC-1E05-4590-98BA-C955C46A7ED0}" destId="{B40FE4B6-7A46-431F-B150-4DE30F90318C}" srcOrd="0" destOrd="0" presId="urn:microsoft.com/office/officeart/2005/8/layout/StepDownProcess"/>
    <dgm:cxn modelId="{3BA9171E-C138-4A5A-B429-FB7972E173CC}" srcId="{ED3B0DEC-1E05-4590-98BA-C955C46A7ED0}" destId="{9604529D-AB0F-4AD1-8B4E-B69D8C4B5BAB}" srcOrd="0" destOrd="0" parTransId="{40B80A57-1F27-4D96-A997-95ED01B4CF5C}" sibTransId="{2153415A-F1F5-4CB5-AB73-A5D3E321D504}"/>
    <dgm:cxn modelId="{A349EC26-5F9B-45D2-AE08-0C4D7FBC0A32}" type="presOf" srcId="{135542D0-A5AF-4EF6-A189-7AF873004A64}" destId="{ADB9F7C2-29E0-4BBA-89A9-54A4448F94D0}" srcOrd="0" destOrd="0" presId="urn:microsoft.com/office/officeart/2005/8/layout/StepDownProcess"/>
    <dgm:cxn modelId="{D936DCAF-5FD5-4E9A-B4C2-6BE6987AD84E}" srcId="{E1F71105-FF19-4032-896F-CC8E7A463EDF}" destId="{B61A0EB2-9DF6-43DF-9CED-94824570C5D1}" srcOrd="0" destOrd="0" parTransId="{FD0F5CCA-E7D5-4F21-AF11-3F0865A10504}" sibTransId="{DC445068-8786-42FB-A994-1FC3585BDA17}"/>
    <dgm:cxn modelId="{05CFB59E-5FB6-4F2D-BCEA-74E58BFE8512}" type="presOf" srcId="{9604529D-AB0F-4AD1-8B4E-B69D8C4B5BAB}" destId="{A4CAC3DF-EDE2-4969-BDCD-7AB01167F2FA}" srcOrd="0" destOrd="0" presId="urn:microsoft.com/office/officeart/2005/8/layout/StepDownProcess"/>
    <dgm:cxn modelId="{A1DBDA1E-8265-4031-8D80-756186B6ADAB}" srcId="{ED3B0DEC-1E05-4590-98BA-C955C46A7ED0}" destId="{E1F71105-FF19-4032-896F-CC8E7A463EDF}" srcOrd="2" destOrd="0" parTransId="{6C46CFF1-CC32-4CAB-9174-3B616D77355F}" sibTransId="{21D8769D-368C-495B-906B-67D6A5893085}"/>
    <dgm:cxn modelId="{4F3E3D22-7180-4CC0-87FF-8FE4A5A03A10}" type="presParOf" srcId="{B40FE4B6-7A46-431F-B150-4DE30F90318C}" destId="{98354675-2985-479F-8AAD-013943ACA96C}" srcOrd="0" destOrd="0" presId="urn:microsoft.com/office/officeart/2005/8/layout/StepDownProcess"/>
    <dgm:cxn modelId="{FEA193B6-7AD4-4EB7-A7DC-9119C8EABD23}" type="presParOf" srcId="{98354675-2985-479F-8AAD-013943ACA96C}" destId="{C433B651-2047-4161-95C7-191F37CF0FBB}" srcOrd="0" destOrd="0" presId="urn:microsoft.com/office/officeart/2005/8/layout/StepDownProcess"/>
    <dgm:cxn modelId="{46310061-EAE0-45CD-A61D-F248C1905834}" type="presParOf" srcId="{98354675-2985-479F-8AAD-013943ACA96C}" destId="{A4CAC3DF-EDE2-4969-BDCD-7AB01167F2FA}" srcOrd="1" destOrd="0" presId="urn:microsoft.com/office/officeart/2005/8/layout/StepDownProcess"/>
    <dgm:cxn modelId="{FD99404E-EAE9-41E7-8C39-060EA44E8E76}" type="presParOf" srcId="{98354675-2985-479F-8AAD-013943ACA96C}" destId="{64921A82-106A-48F5-934B-A63F4369E124}" srcOrd="2" destOrd="0" presId="urn:microsoft.com/office/officeart/2005/8/layout/StepDownProcess"/>
    <dgm:cxn modelId="{66263F75-107D-4189-B250-7DA2C0FCE989}" type="presParOf" srcId="{B40FE4B6-7A46-431F-B150-4DE30F90318C}" destId="{14DE3115-AAD3-42DB-B8DC-B5C1C61D35E1}" srcOrd="1" destOrd="0" presId="urn:microsoft.com/office/officeart/2005/8/layout/StepDownProcess"/>
    <dgm:cxn modelId="{19FF4F6A-9884-465D-A8E2-3955ED4F2858}" type="presParOf" srcId="{B40FE4B6-7A46-431F-B150-4DE30F90318C}" destId="{8840AE09-F966-44A0-B117-73BB0DE21647}" srcOrd="2" destOrd="0" presId="urn:microsoft.com/office/officeart/2005/8/layout/StepDownProcess"/>
    <dgm:cxn modelId="{BAB090A0-FB62-441C-B093-DD5A807AD740}" type="presParOf" srcId="{8840AE09-F966-44A0-B117-73BB0DE21647}" destId="{A29E5E82-896E-4E68-BD6E-89AA2693F3B3}" srcOrd="0" destOrd="0" presId="urn:microsoft.com/office/officeart/2005/8/layout/StepDownProcess"/>
    <dgm:cxn modelId="{A249B5CE-3FE7-43FD-8970-570013BFCA9C}" type="presParOf" srcId="{8840AE09-F966-44A0-B117-73BB0DE21647}" destId="{ADB9F7C2-29E0-4BBA-89A9-54A4448F94D0}" srcOrd="1" destOrd="0" presId="urn:microsoft.com/office/officeart/2005/8/layout/StepDownProcess"/>
    <dgm:cxn modelId="{92F92CE8-7C67-4609-976B-C67BAB32D9F2}" type="presParOf" srcId="{8840AE09-F966-44A0-B117-73BB0DE21647}" destId="{D8382359-4797-46BC-B3E0-BA6A9B68DE38}" srcOrd="2" destOrd="0" presId="urn:microsoft.com/office/officeart/2005/8/layout/StepDownProcess"/>
    <dgm:cxn modelId="{74D51994-8FE7-4C74-AE74-64479FF5EE27}" type="presParOf" srcId="{B40FE4B6-7A46-431F-B150-4DE30F90318C}" destId="{80334ED9-076F-4E15-A2C1-F74978A39FA8}" srcOrd="3" destOrd="0" presId="urn:microsoft.com/office/officeart/2005/8/layout/StepDownProcess"/>
    <dgm:cxn modelId="{055F4BA4-0610-4E5A-8BAE-95A3B0D1CD89}" type="presParOf" srcId="{B40FE4B6-7A46-431F-B150-4DE30F90318C}" destId="{20908FD1-B833-46F8-85D5-CEACF358C931}" srcOrd="4" destOrd="0" presId="urn:microsoft.com/office/officeart/2005/8/layout/StepDownProcess"/>
    <dgm:cxn modelId="{942BDA4A-D06C-458E-847B-394A89BFCFA5}" type="presParOf" srcId="{20908FD1-B833-46F8-85D5-CEACF358C931}" destId="{7E05BBB7-010F-4950-9E2D-1D01FAE68630}" srcOrd="0" destOrd="0" presId="urn:microsoft.com/office/officeart/2005/8/layout/StepDownProcess"/>
    <dgm:cxn modelId="{9E30C8AC-75CB-43B7-A555-76522D84A391}" type="presParOf" srcId="{20908FD1-B833-46F8-85D5-CEACF358C931}" destId="{6C26DAE3-1EDA-44EE-8FFC-C07902BBCC25}"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814325-C5C7-4574-B452-B208BF8874BA}"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ar-SA"/>
        </a:p>
      </dgm:t>
    </dgm:pt>
    <dgm:pt modelId="{B318BECE-4BB8-456B-BC2F-2F3BABD3E477}">
      <dgm:prSet phldrT="[نص]"/>
      <dgm:spPr/>
      <dgm:t>
        <a:bodyPr/>
        <a:lstStyle/>
        <a:p>
          <a:pPr rtl="1"/>
          <a:r>
            <a:rPr lang="ar-SA" dirty="0" smtClean="0"/>
            <a:t>من ؟ </a:t>
          </a:r>
          <a:endParaRPr lang="ar-SA" dirty="0"/>
        </a:p>
      </dgm:t>
    </dgm:pt>
    <dgm:pt modelId="{CE1B8DF0-AAF7-47B5-B932-654D90904821}" type="parTrans" cxnId="{E3F98192-527F-4E60-91FC-475E26230B91}">
      <dgm:prSet/>
      <dgm:spPr/>
      <dgm:t>
        <a:bodyPr/>
        <a:lstStyle/>
        <a:p>
          <a:pPr rtl="1"/>
          <a:endParaRPr lang="ar-SA"/>
        </a:p>
      </dgm:t>
    </dgm:pt>
    <dgm:pt modelId="{7F8B4B12-BF6E-417B-BF52-1527F435ADD8}" type="sibTrans" cxnId="{E3F98192-527F-4E60-91FC-475E26230B91}">
      <dgm:prSet/>
      <dgm:spPr/>
      <dgm:t>
        <a:bodyPr/>
        <a:lstStyle/>
        <a:p>
          <a:pPr rtl="1"/>
          <a:endParaRPr lang="ar-SA"/>
        </a:p>
      </dgm:t>
    </dgm:pt>
    <dgm:pt modelId="{F12FE978-E086-4E62-AFE0-39ACEBB223A5}">
      <dgm:prSet phldrT="[نص]"/>
      <dgm:spPr/>
      <dgm:t>
        <a:bodyPr/>
        <a:lstStyle/>
        <a:p>
          <a:pPr rtl="1"/>
          <a:r>
            <a:rPr lang="ar-SA" dirty="0" smtClean="0"/>
            <a:t>يقول ماذا؟ </a:t>
          </a:r>
          <a:endParaRPr lang="ar-SA" dirty="0"/>
        </a:p>
      </dgm:t>
    </dgm:pt>
    <dgm:pt modelId="{0265FE79-CB6C-483E-A07F-60B9FFF68693}" type="parTrans" cxnId="{E01D3048-05D1-4515-A4B0-DDB103C93828}">
      <dgm:prSet/>
      <dgm:spPr/>
      <dgm:t>
        <a:bodyPr/>
        <a:lstStyle/>
        <a:p>
          <a:pPr rtl="1"/>
          <a:endParaRPr lang="ar-SA"/>
        </a:p>
      </dgm:t>
    </dgm:pt>
    <dgm:pt modelId="{F92543DA-FD24-4392-95B9-52AFDA88B128}" type="sibTrans" cxnId="{E01D3048-05D1-4515-A4B0-DDB103C93828}">
      <dgm:prSet/>
      <dgm:spPr/>
      <dgm:t>
        <a:bodyPr/>
        <a:lstStyle/>
        <a:p>
          <a:pPr rtl="1"/>
          <a:endParaRPr lang="ar-SA"/>
        </a:p>
      </dgm:t>
    </dgm:pt>
    <dgm:pt modelId="{B5AB346B-1290-4F9D-8739-FC42EDD0CBA8}">
      <dgm:prSet phldrT="[نص]"/>
      <dgm:spPr/>
      <dgm:t>
        <a:bodyPr/>
        <a:lstStyle/>
        <a:p>
          <a:pPr rtl="1"/>
          <a:r>
            <a:rPr lang="ar-SA" dirty="0" smtClean="0"/>
            <a:t>بأية وسيلة؟ </a:t>
          </a:r>
          <a:endParaRPr lang="ar-SA" dirty="0"/>
        </a:p>
      </dgm:t>
    </dgm:pt>
    <dgm:pt modelId="{4255F346-CE72-4E21-831A-9CB179FC269A}" type="parTrans" cxnId="{0DCF64C5-6FE3-4420-94E9-C4A8591D6BE0}">
      <dgm:prSet/>
      <dgm:spPr/>
      <dgm:t>
        <a:bodyPr/>
        <a:lstStyle/>
        <a:p>
          <a:pPr rtl="1"/>
          <a:endParaRPr lang="ar-SA"/>
        </a:p>
      </dgm:t>
    </dgm:pt>
    <dgm:pt modelId="{0B6A82FC-FC20-44F6-B81E-CA8BD1B98A74}" type="sibTrans" cxnId="{0DCF64C5-6FE3-4420-94E9-C4A8591D6BE0}">
      <dgm:prSet/>
      <dgm:spPr/>
      <dgm:t>
        <a:bodyPr/>
        <a:lstStyle/>
        <a:p>
          <a:pPr rtl="1"/>
          <a:endParaRPr lang="ar-SA"/>
        </a:p>
      </dgm:t>
    </dgm:pt>
    <dgm:pt modelId="{50947C6E-1AAD-4768-92E8-584E1D76C4A6}">
      <dgm:prSet phldrT="[نص]"/>
      <dgm:spPr/>
      <dgm:t>
        <a:bodyPr/>
        <a:lstStyle/>
        <a:p>
          <a:pPr rtl="1"/>
          <a:r>
            <a:rPr lang="ar-SA" dirty="0" smtClean="0"/>
            <a:t>لمن؟ </a:t>
          </a:r>
          <a:endParaRPr lang="ar-SA" dirty="0"/>
        </a:p>
      </dgm:t>
    </dgm:pt>
    <dgm:pt modelId="{D60CC28B-F9CA-43C9-B8F8-43B2CC1E8584}" type="parTrans" cxnId="{7927AD49-1B46-4C08-9934-A82BA5932035}">
      <dgm:prSet/>
      <dgm:spPr/>
      <dgm:t>
        <a:bodyPr/>
        <a:lstStyle/>
        <a:p>
          <a:pPr rtl="1"/>
          <a:endParaRPr lang="ar-SA"/>
        </a:p>
      </dgm:t>
    </dgm:pt>
    <dgm:pt modelId="{DED9F45C-927F-4064-9507-CA1A4B937CD2}" type="sibTrans" cxnId="{7927AD49-1B46-4C08-9934-A82BA5932035}">
      <dgm:prSet/>
      <dgm:spPr/>
      <dgm:t>
        <a:bodyPr/>
        <a:lstStyle/>
        <a:p>
          <a:pPr rtl="1"/>
          <a:endParaRPr lang="ar-SA"/>
        </a:p>
      </dgm:t>
    </dgm:pt>
    <dgm:pt modelId="{546CAC27-6631-4EE0-9664-BDEE27F83A26}">
      <dgm:prSet phldrT="[نص]"/>
      <dgm:spPr/>
      <dgm:t>
        <a:bodyPr/>
        <a:lstStyle/>
        <a:p>
          <a:pPr rtl="1"/>
          <a:r>
            <a:rPr lang="ar-SA" dirty="0" smtClean="0"/>
            <a:t>بأي تأثير؟</a:t>
          </a:r>
          <a:endParaRPr lang="ar-SA" dirty="0"/>
        </a:p>
      </dgm:t>
    </dgm:pt>
    <dgm:pt modelId="{95BB9DF6-F021-4C30-81E7-2230084BD707}" type="parTrans" cxnId="{74EE1BFF-45CE-4062-871B-F3D94EFC7E7D}">
      <dgm:prSet/>
      <dgm:spPr/>
      <dgm:t>
        <a:bodyPr/>
        <a:lstStyle/>
        <a:p>
          <a:pPr rtl="1"/>
          <a:endParaRPr lang="ar-SA"/>
        </a:p>
      </dgm:t>
    </dgm:pt>
    <dgm:pt modelId="{F46DA25D-A6EA-484D-866B-F71278E52CFD}" type="sibTrans" cxnId="{74EE1BFF-45CE-4062-871B-F3D94EFC7E7D}">
      <dgm:prSet/>
      <dgm:spPr/>
      <dgm:t>
        <a:bodyPr/>
        <a:lstStyle/>
        <a:p>
          <a:pPr rtl="1"/>
          <a:endParaRPr lang="ar-SA"/>
        </a:p>
      </dgm:t>
    </dgm:pt>
    <dgm:pt modelId="{75D9B8EC-46A9-4EFF-A697-998DBAA96C24}" type="pres">
      <dgm:prSet presAssocID="{AE814325-C5C7-4574-B452-B208BF8874BA}" presName="outerComposite" presStyleCnt="0">
        <dgm:presLayoutVars>
          <dgm:chMax val="5"/>
          <dgm:dir/>
          <dgm:resizeHandles val="exact"/>
        </dgm:presLayoutVars>
      </dgm:prSet>
      <dgm:spPr/>
      <dgm:t>
        <a:bodyPr/>
        <a:lstStyle/>
        <a:p>
          <a:endParaRPr lang="en-US"/>
        </a:p>
      </dgm:t>
    </dgm:pt>
    <dgm:pt modelId="{4DDBD777-4B1E-4E6D-BF0F-0918A3DD2B4F}" type="pres">
      <dgm:prSet presAssocID="{AE814325-C5C7-4574-B452-B208BF8874BA}" presName="dummyMaxCanvas" presStyleCnt="0">
        <dgm:presLayoutVars/>
      </dgm:prSet>
      <dgm:spPr/>
    </dgm:pt>
    <dgm:pt modelId="{4BDDC1BF-086F-4259-872C-9A605DD7D85B}" type="pres">
      <dgm:prSet presAssocID="{AE814325-C5C7-4574-B452-B208BF8874BA}" presName="FiveNodes_1" presStyleLbl="node1" presStyleIdx="0" presStyleCnt="5">
        <dgm:presLayoutVars>
          <dgm:bulletEnabled val="1"/>
        </dgm:presLayoutVars>
      </dgm:prSet>
      <dgm:spPr/>
      <dgm:t>
        <a:bodyPr/>
        <a:lstStyle/>
        <a:p>
          <a:endParaRPr lang="en-US"/>
        </a:p>
      </dgm:t>
    </dgm:pt>
    <dgm:pt modelId="{974F8424-F52D-4A14-8A0F-501751CB9BE8}" type="pres">
      <dgm:prSet presAssocID="{AE814325-C5C7-4574-B452-B208BF8874BA}" presName="FiveNodes_2" presStyleLbl="node1" presStyleIdx="1" presStyleCnt="5">
        <dgm:presLayoutVars>
          <dgm:bulletEnabled val="1"/>
        </dgm:presLayoutVars>
      </dgm:prSet>
      <dgm:spPr/>
      <dgm:t>
        <a:bodyPr/>
        <a:lstStyle/>
        <a:p>
          <a:endParaRPr lang="en-US"/>
        </a:p>
      </dgm:t>
    </dgm:pt>
    <dgm:pt modelId="{EB83FD1D-0A63-415F-B829-5D7CEEF88D7B}" type="pres">
      <dgm:prSet presAssocID="{AE814325-C5C7-4574-B452-B208BF8874BA}" presName="FiveNodes_3" presStyleLbl="node1" presStyleIdx="2" presStyleCnt="5">
        <dgm:presLayoutVars>
          <dgm:bulletEnabled val="1"/>
        </dgm:presLayoutVars>
      </dgm:prSet>
      <dgm:spPr/>
      <dgm:t>
        <a:bodyPr/>
        <a:lstStyle/>
        <a:p>
          <a:endParaRPr lang="en-US"/>
        </a:p>
      </dgm:t>
    </dgm:pt>
    <dgm:pt modelId="{83D8A23F-9879-4A7E-BB50-46AD6D0D1535}" type="pres">
      <dgm:prSet presAssocID="{AE814325-C5C7-4574-B452-B208BF8874BA}" presName="FiveNodes_4" presStyleLbl="node1" presStyleIdx="3" presStyleCnt="5">
        <dgm:presLayoutVars>
          <dgm:bulletEnabled val="1"/>
        </dgm:presLayoutVars>
      </dgm:prSet>
      <dgm:spPr/>
      <dgm:t>
        <a:bodyPr/>
        <a:lstStyle/>
        <a:p>
          <a:endParaRPr lang="en-US"/>
        </a:p>
      </dgm:t>
    </dgm:pt>
    <dgm:pt modelId="{AD2D4B04-C203-4B56-B9DA-8DC7A0E47C41}" type="pres">
      <dgm:prSet presAssocID="{AE814325-C5C7-4574-B452-B208BF8874BA}" presName="FiveNodes_5" presStyleLbl="node1" presStyleIdx="4" presStyleCnt="5">
        <dgm:presLayoutVars>
          <dgm:bulletEnabled val="1"/>
        </dgm:presLayoutVars>
      </dgm:prSet>
      <dgm:spPr/>
      <dgm:t>
        <a:bodyPr/>
        <a:lstStyle/>
        <a:p>
          <a:pPr rtl="1"/>
          <a:endParaRPr lang="ar-SA"/>
        </a:p>
      </dgm:t>
    </dgm:pt>
    <dgm:pt modelId="{56545EBE-FD18-4341-B3EA-2FBEE7643277}" type="pres">
      <dgm:prSet presAssocID="{AE814325-C5C7-4574-B452-B208BF8874BA}" presName="FiveConn_1-2" presStyleLbl="fgAccFollowNode1" presStyleIdx="0" presStyleCnt="4">
        <dgm:presLayoutVars>
          <dgm:bulletEnabled val="1"/>
        </dgm:presLayoutVars>
      </dgm:prSet>
      <dgm:spPr/>
      <dgm:t>
        <a:bodyPr/>
        <a:lstStyle/>
        <a:p>
          <a:endParaRPr lang="en-US"/>
        </a:p>
      </dgm:t>
    </dgm:pt>
    <dgm:pt modelId="{A211964A-0C97-4C93-84E2-2F89B0189661}" type="pres">
      <dgm:prSet presAssocID="{AE814325-C5C7-4574-B452-B208BF8874BA}" presName="FiveConn_2-3" presStyleLbl="fgAccFollowNode1" presStyleIdx="1" presStyleCnt="4">
        <dgm:presLayoutVars>
          <dgm:bulletEnabled val="1"/>
        </dgm:presLayoutVars>
      </dgm:prSet>
      <dgm:spPr/>
      <dgm:t>
        <a:bodyPr/>
        <a:lstStyle/>
        <a:p>
          <a:endParaRPr lang="en-US"/>
        </a:p>
      </dgm:t>
    </dgm:pt>
    <dgm:pt modelId="{3E011E8E-F313-46B5-AC40-05C7386A0341}" type="pres">
      <dgm:prSet presAssocID="{AE814325-C5C7-4574-B452-B208BF8874BA}" presName="FiveConn_3-4" presStyleLbl="fgAccFollowNode1" presStyleIdx="2" presStyleCnt="4">
        <dgm:presLayoutVars>
          <dgm:bulletEnabled val="1"/>
        </dgm:presLayoutVars>
      </dgm:prSet>
      <dgm:spPr/>
      <dgm:t>
        <a:bodyPr/>
        <a:lstStyle/>
        <a:p>
          <a:endParaRPr lang="en-US"/>
        </a:p>
      </dgm:t>
    </dgm:pt>
    <dgm:pt modelId="{75267E75-5438-4514-9D52-41B9ED6C9926}" type="pres">
      <dgm:prSet presAssocID="{AE814325-C5C7-4574-B452-B208BF8874BA}" presName="FiveConn_4-5" presStyleLbl="fgAccFollowNode1" presStyleIdx="3" presStyleCnt="4">
        <dgm:presLayoutVars>
          <dgm:bulletEnabled val="1"/>
        </dgm:presLayoutVars>
      </dgm:prSet>
      <dgm:spPr/>
      <dgm:t>
        <a:bodyPr/>
        <a:lstStyle/>
        <a:p>
          <a:endParaRPr lang="en-US"/>
        </a:p>
      </dgm:t>
    </dgm:pt>
    <dgm:pt modelId="{08B42BC1-61ED-4D2B-8A5F-FF8E61A6B94C}" type="pres">
      <dgm:prSet presAssocID="{AE814325-C5C7-4574-B452-B208BF8874BA}" presName="FiveNodes_1_text" presStyleLbl="node1" presStyleIdx="4" presStyleCnt="5">
        <dgm:presLayoutVars>
          <dgm:bulletEnabled val="1"/>
        </dgm:presLayoutVars>
      </dgm:prSet>
      <dgm:spPr/>
      <dgm:t>
        <a:bodyPr/>
        <a:lstStyle/>
        <a:p>
          <a:endParaRPr lang="en-US"/>
        </a:p>
      </dgm:t>
    </dgm:pt>
    <dgm:pt modelId="{83B5196A-9C0E-4666-9D75-4BC5391A087D}" type="pres">
      <dgm:prSet presAssocID="{AE814325-C5C7-4574-B452-B208BF8874BA}" presName="FiveNodes_2_text" presStyleLbl="node1" presStyleIdx="4" presStyleCnt="5">
        <dgm:presLayoutVars>
          <dgm:bulletEnabled val="1"/>
        </dgm:presLayoutVars>
      </dgm:prSet>
      <dgm:spPr/>
      <dgm:t>
        <a:bodyPr/>
        <a:lstStyle/>
        <a:p>
          <a:endParaRPr lang="en-US"/>
        </a:p>
      </dgm:t>
    </dgm:pt>
    <dgm:pt modelId="{A8CE1D3A-D630-4125-9725-BAA362045C74}" type="pres">
      <dgm:prSet presAssocID="{AE814325-C5C7-4574-B452-B208BF8874BA}" presName="FiveNodes_3_text" presStyleLbl="node1" presStyleIdx="4" presStyleCnt="5">
        <dgm:presLayoutVars>
          <dgm:bulletEnabled val="1"/>
        </dgm:presLayoutVars>
      </dgm:prSet>
      <dgm:spPr/>
      <dgm:t>
        <a:bodyPr/>
        <a:lstStyle/>
        <a:p>
          <a:endParaRPr lang="en-US"/>
        </a:p>
      </dgm:t>
    </dgm:pt>
    <dgm:pt modelId="{8129B945-9A56-4ECB-B31C-C07796AFBA33}" type="pres">
      <dgm:prSet presAssocID="{AE814325-C5C7-4574-B452-B208BF8874BA}" presName="FiveNodes_4_text" presStyleLbl="node1" presStyleIdx="4" presStyleCnt="5">
        <dgm:presLayoutVars>
          <dgm:bulletEnabled val="1"/>
        </dgm:presLayoutVars>
      </dgm:prSet>
      <dgm:spPr/>
      <dgm:t>
        <a:bodyPr/>
        <a:lstStyle/>
        <a:p>
          <a:endParaRPr lang="en-US"/>
        </a:p>
      </dgm:t>
    </dgm:pt>
    <dgm:pt modelId="{329145DC-068C-4AA7-AD0A-07A5A2A52183}" type="pres">
      <dgm:prSet presAssocID="{AE814325-C5C7-4574-B452-B208BF8874BA}" presName="FiveNodes_5_text" presStyleLbl="node1" presStyleIdx="4" presStyleCnt="5">
        <dgm:presLayoutVars>
          <dgm:bulletEnabled val="1"/>
        </dgm:presLayoutVars>
      </dgm:prSet>
      <dgm:spPr/>
      <dgm:t>
        <a:bodyPr/>
        <a:lstStyle/>
        <a:p>
          <a:pPr rtl="1"/>
          <a:endParaRPr lang="ar-SA"/>
        </a:p>
      </dgm:t>
    </dgm:pt>
  </dgm:ptLst>
  <dgm:cxnLst>
    <dgm:cxn modelId="{5C95871C-8992-487E-9B9A-098084F16DAE}" type="presOf" srcId="{AE814325-C5C7-4574-B452-B208BF8874BA}" destId="{75D9B8EC-46A9-4EFF-A697-998DBAA96C24}" srcOrd="0" destOrd="0" presId="urn:microsoft.com/office/officeart/2005/8/layout/vProcess5"/>
    <dgm:cxn modelId="{CB668F04-38E7-42C5-99D9-20635F5947E4}" type="presOf" srcId="{7F8B4B12-BF6E-417B-BF52-1527F435ADD8}" destId="{56545EBE-FD18-4341-B3EA-2FBEE7643277}" srcOrd="0" destOrd="0" presId="urn:microsoft.com/office/officeart/2005/8/layout/vProcess5"/>
    <dgm:cxn modelId="{09970AB7-EA5F-4A15-8798-BE3DEC4A2B01}" type="presOf" srcId="{50947C6E-1AAD-4768-92E8-584E1D76C4A6}" destId="{83D8A23F-9879-4A7E-BB50-46AD6D0D1535}" srcOrd="0" destOrd="0" presId="urn:microsoft.com/office/officeart/2005/8/layout/vProcess5"/>
    <dgm:cxn modelId="{E83B531E-A750-47BD-871D-74E48D20CAAD}" type="presOf" srcId="{F12FE978-E086-4E62-AFE0-39ACEBB223A5}" destId="{974F8424-F52D-4A14-8A0F-501751CB9BE8}" srcOrd="0" destOrd="0" presId="urn:microsoft.com/office/officeart/2005/8/layout/vProcess5"/>
    <dgm:cxn modelId="{7BE0D7E0-D46F-48B0-99C7-BDAA9220D53F}" type="presOf" srcId="{B318BECE-4BB8-456B-BC2F-2F3BABD3E477}" destId="{08B42BC1-61ED-4D2B-8A5F-FF8E61A6B94C}" srcOrd="1" destOrd="0" presId="urn:microsoft.com/office/officeart/2005/8/layout/vProcess5"/>
    <dgm:cxn modelId="{BCC53538-A64D-4D4E-ADC0-990CBEC61517}" type="presOf" srcId="{50947C6E-1AAD-4768-92E8-584E1D76C4A6}" destId="{8129B945-9A56-4ECB-B31C-C07796AFBA33}" srcOrd="1" destOrd="0" presId="urn:microsoft.com/office/officeart/2005/8/layout/vProcess5"/>
    <dgm:cxn modelId="{74EE1BFF-45CE-4062-871B-F3D94EFC7E7D}" srcId="{AE814325-C5C7-4574-B452-B208BF8874BA}" destId="{546CAC27-6631-4EE0-9664-BDEE27F83A26}" srcOrd="4" destOrd="0" parTransId="{95BB9DF6-F021-4C30-81E7-2230084BD707}" sibTransId="{F46DA25D-A6EA-484D-866B-F71278E52CFD}"/>
    <dgm:cxn modelId="{A5A4ED4B-0B49-4F0B-9454-B5C81080A240}" type="presOf" srcId="{B5AB346B-1290-4F9D-8739-FC42EDD0CBA8}" destId="{EB83FD1D-0A63-415F-B829-5D7CEEF88D7B}" srcOrd="0" destOrd="0" presId="urn:microsoft.com/office/officeart/2005/8/layout/vProcess5"/>
    <dgm:cxn modelId="{4787407E-63DC-4524-817F-2301A5A4B715}" type="presOf" srcId="{546CAC27-6631-4EE0-9664-BDEE27F83A26}" destId="{329145DC-068C-4AA7-AD0A-07A5A2A52183}" srcOrd="1" destOrd="0" presId="urn:microsoft.com/office/officeart/2005/8/layout/vProcess5"/>
    <dgm:cxn modelId="{8842C36D-D2FD-4A27-A8D9-AA04BC740532}" type="presOf" srcId="{DED9F45C-927F-4064-9507-CA1A4B937CD2}" destId="{75267E75-5438-4514-9D52-41B9ED6C9926}" srcOrd="0" destOrd="0" presId="urn:microsoft.com/office/officeart/2005/8/layout/vProcess5"/>
    <dgm:cxn modelId="{E3F98192-527F-4E60-91FC-475E26230B91}" srcId="{AE814325-C5C7-4574-B452-B208BF8874BA}" destId="{B318BECE-4BB8-456B-BC2F-2F3BABD3E477}" srcOrd="0" destOrd="0" parTransId="{CE1B8DF0-AAF7-47B5-B932-654D90904821}" sibTransId="{7F8B4B12-BF6E-417B-BF52-1527F435ADD8}"/>
    <dgm:cxn modelId="{783607AA-A35C-4742-A3EB-ADB55787160B}" type="presOf" srcId="{546CAC27-6631-4EE0-9664-BDEE27F83A26}" destId="{AD2D4B04-C203-4B56-B9DA-8DC7A0E47C41}" srcOrd="0" destOrd="0" presId="urn:microsoft.com/office/officeart/2005/8/layout/vProcess5"/>
    <dgm:cxn modelId="{95BCCC84-7B64-4B18-A790-143350A635F6}" type="presOf" srcId="{F12FE978-E086-4E62-AFE0-39ACEBB223A5}" destId="{83B5196A-9C0E-4666-9D75-4BC5391A087D}" srcOrd="1" destOrd="0" presId="urn:microsoft.com/office/officeart/2005/8/layout/vProcess5"/>
    <dgm:cxn modelId="{453E9E4D-8720-4B9C-BA98-DA33202FD5AA}" type="presOf" srcId="{0B6A82FC-FC20-44F6-B81E-CA8BD1B98A74}" destId="{3E011E8E-F313-46B5-AC40-05C7386A0341}" srcOrd="0" destOrd="0" presId="urn:microsoft.com/office/officeart/2005/8/layout/vProcess5"/>
    <dgm:cxn modelId="{E01D3048-05D1-4515-A4B0-DDB103C93828}" srcId="{AE814325-C5C7-4574-B452-B208BF8874BA}" destId="{F12FE978-E086-4E62-AFE0-39ACEBB223A5}" srcOrd="1" destOrd="0" parTransId="{0265FE79-CB6C-483E-A07F-60B9FFF68693}" sibTransId="{F92543DA-FD24-4392-95B9-52AFDA88B128}"/>
    <dgm:cxn modelId="{8112FD9C-046E-4FE9-AD5E-7AE274E0D795}" type="presOf" srcId="{F92543DA-FD24-4392-95B9-52AFDA88B128}" destId="{A211964A-0C97-4C93-84E2-2F89B0189661}" srcOrd="0" destOrd="0" presId="urn:microsoft.com/office/officeart/2005/8/layout/vProcess5"/>
    <dgm:cxn modelId="{843A192C-91B8-4F31-90EE-C72C88876C5F}" type="presOf" srcId="{B5AB346B-1290-4F9D-8739-FC42EDD0CBA8}" destId="{A8CE1D3A-D630-4125-9725-BAA362045C74}" srcOrd="1" destOrd="0" presId="urn:microsoft.com/office/officeart/2005/8/layout/vProcess5"/>
    <dgm:cxn modelId="{7927AD49-1B46-4C08-9934-A82BA5932035}" srcId="{AE814325-C5C7-4574-B452-B208BF8874BA}" destId="{50947C6E-1AAD-4768-92E8-584E1D76C4A6}" srcOrd="3" destOrd="0" parTransId="{D60CC28B-F9CA-43C9-B8F8-43B2CC1E8584}" sibTransId="{DED9F45C-927F-4064-9507-CA1A4B937CD2}"/>
    <dgm:cxn modelId="{0DCF64C5-6FE3-4420-94E9-C4A8591D6BE0}" srcId="{AE814325-C5C7-4574-B452-B208BF8874BA}" destId="{B5AB346B-1290-4F9D-8739-FC42EDD0CBA8}" srcOrd="2" destOrd="0" parTransId="{4255F346-CE72-4E21-831A-9CB179FC269A}" sibTransId="{0B6A82FC-FC20-44F6-B81E-CA8BD1B98A74}"/>
    <dgm:cxn modelId="{B1D0497B-BA08-4D4F-AD0A-0F9C63B6CF15}" type="presOf" srcId="{B318BECE-4BB8-456B-BC2F-2F3BABD3E477}" destId="{4BDDC1BF-086F-4259-872C-9A605DD7D85B}" srcOrd="0" destOrd="0" presId="urn:microsoft.com/office/officeart/2005/8/layout/vProcess5"/>
    <dgm:cxn modelId="{C0B2E61B-BA38-4FD5-B5D8-A0D3B5C1C5B7}" type="presParOf" srcId="{75D9B8EC-46A9-4EFF-A697-998DBAA96C24}" destId="{4DDBD777-4B1E-4E6D-BF0F-0918A3DD2B4F}" srcOrd="0" destOrd="0" presId="urn:microsoft.com/office/officeart/2005/8/layout/vProcess5"/>
    <dgm:cxn modelId="{CF5EAB07-3E56-443F-8B54-73EE7862A60A}" type="presParOf" srcId="{75D9B8EC-46A9-4EFF-A697-998DBAA96C24}" destId="{4BDDC1BF-086F-4259-872C-9A605DD7D85B}" srcOrd="1" destOrd="0" presId="urn:microsoft.com/office/officeart/2005/8/layout/vProcess5"/>
    <dgm:cxn modelId="{81176E38-5507-47B1-8451-66B154B42D66}" type="presParOf" srcId="{75D9B8EC-46A9-4EFF-A697-998DBAA96C24}" destId="{974F8424-F52D-4A14-8A0F-501751CB9BE8}" srcOrd="2" destOrd="0" presId="urn:microsoft.com/office/officeart/2005/8/layout/vProcess5"/>
    <dgm:cxn modelId="{41C9B36D-5661-449B-9E7F-FB0EE57DA5AE}" type="presParOf" srcId="{75D9B8EC-46A9-4EFF-A697-998DBAA96C24}" destId="{EB83FD1D-0A63-415F-B829-5D7CEEF88D7B}" srcOrd="3" destOrd="0" presId="urn:microsoft.com/office/officeart/2005/8/layout/vProcess5"/>
    <dgm:cxn modelId="{0D3ACD47-D60C-4E81-9019-D4F553B7C182}" type="presParOf" srcId="{75D9B8EC-46A9-4EFF-A697-998DBAA96C24}" destId="{83D8A23F-9879-4A7E-BB50-46AD6D0D1535}" srcOrd="4" destOrd="0" presId="urn:microsoft.com/office/officeart/2005/8/layout/vProcess5"/>
    <dgm:cxn modelId="{C64A11FE-539B-47CC-B373-0245E264A6B1}" type="presParOf" srcId="{75D9B8EC-46A9-4EFF-A697-998DBAA96C24}" destId="{AD2D4B04-C203-4B56-B9DA-8DC7A0E47C41}" srcOrd="5" destOrd="0" presId="urn:microsoft.com/office/officeart/2005/8/layout/vProcess5"/>
    <dgm:cxn modelId="{5D308C44-373F-4CD7-AEAF-6EADFA329B53}" type="presParOf" srcId="{75D9B8EC-46A9-4EFF-A697-998DBAA96C24}" destId="{56545EBE-FD18-4341-B3EA-2FBEE7643277}" srcOrd="6" destOrd="0" presId="urn:microsoft.com/office/officeart/2005/8/layout/vProcess5"/>
    <dgm:cxn modelId="{743E1A76-EFD2-4740-86CC-89223E84F440}" type="presParOf" srcId="{75D9B8EC-46A9-4EFF-A697-998DBAA96C24}" destId="{A211964A-0C97-4C93-84E2-2F89B0189661}" srcOrd="7" destOrd="0" presId="urn:microsoft.com/office/officeart/2005/8/layout/vProcess5"/>
    <dgm:cxn modelId="{02486EE0-544D-4ACE-9DF5-25369C5C04ED}" type="presParOf" srcId="{75D9B8EC-46A9-4EFF-A697-998DBAA96C24}" destId="{3E011E8E-F313-46B5-AC40-05C7386A0341}" srcOrd="8" destOrd="0" presId="urn:microsoft.com/office/officeart/2005/8/layout/vProcess5"/>
    <dgm:cxn modelId="{9C664212-EB8C-4069-98CF-F1DF0D527F22}" type="presParOf" srcId="{75D9B8EC-46A9-4EFF-A697-998DBAA96C24}" destId="{75267E75-5438-4514-9D52-41B9ED6C9926}" srcOrd="9" destOrd="0" presId="urn:microsoft.com/office/officeart/2005/8/layout/vProcess5"/>
    <dgm:cxn modelId="{709CD7E0-C86F-492A-AA30-4DFC73C2E397}" type="presParOf" srcId="{75D9B8EC-46A9-4EFF-A697-998DBAA96C24}" destId="{08B42BC1-61ED-4D2B-8A5F-FF8E61A6B94C}" srcOrd="10" destOrd="0" presId="urn:microsoft.com/office/officeart/2005/8/layout/vProcess5"/>
    <dgm:cxn modelId="{C00BF31A-087B-44FA-B457-BAEDD35728D2}" type="presParOf" srcId="{75D9B8EC-46A9-4EFF-A697-998DBAA96C24}" destId="{83B5196A-9C0E-4666-9D75-4BC5391A087D}" srcOrd="11" destOrd="0" presId="urn:microsoft.com/office/officeart/2005/8/layout/vProcess5"/>
    <dgm:cxn modelId="{2C08D341-7B3F-4827-B8F1-A5942DAFD440}" type="presParOf" srcId="{75D9B8EC-46A9-4EFF-A697-998DBAA96C24}" destId="{A8CE1D3A-D630-4125-9725-BAA362045C74}" srcOrd="12" destOrd="0" presId="urn:microsoft.com/office/officeart/2005/8/layout/vProcess5"/>
    <dgm:cxn modelId="{6FC9D2E9-5512-4722-98CE-DDEE2A0AC9C2}" type="presParOf" srcId="{75D9B8EC-46A9-4EFF-A697-998DBAA96C24}" destId="{8129B945-9A56-4ECB-B31C-C07796AFBA33}" srcOrd="13" destOrd="0" presId="urn:microsoft.com/office/officeart/2005/8/layout/vProcess5"/>
    <dgm:cxn modelId="{B73388C0-77E5-4C00-A721-FB1A56BA546B}" type="presParOf" srcId="{75D9B8EC-46A9-4EFF-A697-998DBAA96C24}" destId="{329145DC-068C-4AA7-AD0A-07A5A2A52183}"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B6C01C-148D-4229-B680-C086D1C54D5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6F7EDAA-AE6A-448A-BE6A-A1F7BE1898B6}">
      <dgm:prSet phldrT="[Text]"/>
      <dgm:spPr/>
      <dgm:t>
        <a:bodyPr/>
        <a:lstStyle/>
        <a:p>
          <a:r>
            <a:rPr lang="ar-SA" dirty="0" smtClean="0"/>
            <a:t>مهارة حسن الاختيار</a:t>
          </a:r>
          <a:endParaRPr lang="en-US" dirty="0"/>
        </a:p>
      </dgm:t>
    </dgm:pt>
    <dgm:pt modelId="{0EBE4EF3-DF85-41AE-970D-97FE243B3548}" type="parTrans" cxnId="{676182E7-4641-4E10-BFC8-1B1A79B685A3}">
      <dgm:prSet/>
      <dgm:spPr/>
      <dgm:t>
        <a:bodyPr/>
        <a:lstStyle/>
        <a:p>
          <a:endParaRPr lang="en-US"/>
        </a:p>
      </dgm:t>
    </dgm:pt>
    <dgm:pt modelId="{FA19E172-1A36-45E8-9BA0-CD6186443878}" type="sibTrans" cxnId="{676182E7-4641-4E10-BFC8-1B1A79B685A3}">
      <dgm:prSet/>
      <dgm:spPr/>
      <dgm:t>
        <a:bodyPr/>
        <a:lstStyle/>
        <a:p>
          <a:endParaRPr lang="en-US"/>
        </a:p>
      </dgm:t>
    </dgm:pt>
    <dgm:pt modelId="{489EE19E-50B2-4662-B5A6-D1732C1B4E40}">
      <dgm:prSet phldrT="[Text]"/>
      <dgm:spPr/>
      <dgm:t>
        <a:bodyPr/>
        <a:lstStyle/>
        <a:p>
          <a:r>
            <a:rPr lang="ar-SA" dirty="0" smtClean="0"/>
            <a:t>مهارة التواصل و رجع الصدى</a:t>
          </a:r>
          <a:endParaRPr lang="en-US" dirty="0"/>
        </a:p>
      </dgm:t>
    </dgm:pt>
    <dgm:pt modelId="{5B8EDF5A-DFFF-4735-82C6-7AF1820B0EA4}" type="parTrans" cxnId="{CFC64A7D-869B-420E-A687-82054526CE5F}">
      <dgm:prSet/>
      <dgm:spPr/>
      <dgm:t>
        <a:bodyPr/>
        <a:lstStyle/>
        <a:p>
          <a:endParaRPr lang="en-US"/>
        </a:p>
      </dgm:t>
    </dgm:pt>
    <dgm:pt modelId="{FA8DD640-3DD8-47CA-B8ED-EBFF4358C4CB}" type="sibTrans" cxnId="{CFC64A7D-869B-420E-A687-82054526CE5F}">
      <dgm:prSet/>
      <dgm:spPr/>
      <dgm:t>
        <a:bodyPr/>
        <a:lstStyle/>
        <a:p>
          <a:endParaRPr lang="en-US"/>
        </a:p>
      </dgm:t>
    </dgm:pt>
    <dgm:pt modelId="{58742136-DC6B-498A-B0E9-FECD9D6C51C7}">
      <dgm:prSet phldrT="[Text]"/>
      <dgm:spPr/>
      <dgm:t>
        <a:bodyPr/>
        <a:lstStyle/>
        <a:p>
          <a:r>
            <a:rPr lang="ar-SA" dirty="0" smtClean="0"/>
            <a:t>مهارة المشاركة في الحوار ( </a:t>
          </a:r>
          <a:r>
            <a:rPr lang="ar-SA" dirty="0" smtClean="0"/>
            <a:t>في صياغة الرسالة  الإعلامية)</a:t>
          </a:r>
          <a:endParaRPr lang="en-US" dirty="0"/>
        </a:p>
      </dgm:t>
    </dgm:pt>
    <dgm:pt modelId="{68C3B6A5-AC9E-4B4C-9A5A-2E212B156B4A}" type="parTrans" cxnId="{2330CD9B-F85E-4EF7-9E1C-E66B4ACFA56C}">
      <dgm:prSet/>
      <dgm:spPr/>
      <dgm:t>
        <a:bodyPr/>
        <a:lstStyle/>
        <a:p>
          <a:endParaRPr lang="en-US"/>
        </a:p>
      </dgm:t>
    </dgm:pt>
    <dgm:pt modelId="{95114FA3-D829-46AD-973F-1CBD80EE8227}" type="sibTrans" cxnId="{2330CD9B-F85E-4EF7-9E1C-E66B4ACFA56C}">
      <dgm:prSet/>
      <dgm:spPr/>
      <dgm:t>
        <a:bodyPr/>
        <a:lstStyle/>
        <a:p>
          <a:endParaRPr lang="en-US"/>
        </a:p>
      </dgm:t>
    </dgm:pt>
    <dgm:pt modelId="{8FEF1730-6A38-4D3A-A66A-AC78B3641BE8}">
      <dgm:prSet phldrT="[Text]"/>
      <dgm:spPr/>
      <dgm:t>
        <a:bodyPr/>
        <a:lstStyle/>
        <a:p>
          <a:r>
            <a:rPr lang="ar-SA" dirty="0" smtClean="0"/>
            <a:t>مهارة انتاج المضامين الإعلامية </a:t>
          </a:r>
          <a:endParaRPr lang="en-US" dirty="0"/>
        </a:p>
      </dgm:t>
    </dgm:pt>
    <dgm:pt modelId="{3613C079-3BFC-4BD7-8184-52A11B1E7402}" type="parTrans" cxnId="{A9AA15E6-2E85-4A94-96AD-1E0DCC4157D6}">
      <dgm:prSet/>
      <dgm:spPr/>
      <dgm:t>
        <a:bodyPr/>
        <a:lstStyle/>
        <a:p>
          <a:endParaRPr lang="en-US"/>
        </a:p>
      </dgm:t>
    </dgm:pt>
    <dgm:pt modelId="{58AB0275-5128-450E-AA9E-8AFD173C7898}" type="sibTrans" cxnId="{A9AA15E6-2E85-4A94-96AD-1E0DCC4157D6}">
      <dgm:prSet/>
      <dgm:spPr/>
      <dgm:t>
        <a:bodyPr/>
        <a:lstStyle/>
        <a:p>
          <a:endParaRPr lang="en-US"/>
        </a:p>
      </dgm:t>
    </dgm:pt>
    <dgm:pt modelId="{6BC3CCDD-A779-4D00-8C72-FCB6F81F16E6}" type="pres">
      <dgm:prSet presAssocID="{C3B6C01C-148D-4229-B680-C086D1C54D58}" presName="linear" presStyleCnt="0">
        <dgm:presLayoutVars>
          <dgm:dir val="rev"/>
          <dgm:animLvl val="lvl"/>
          <dgm:resizeHandles val="exact"/>
        </dgm:presLayoutVars>
      </dgm:prSet>
      <dgm:spPr/>
      <dgm:t>
        <a:bodyPr/>
        <a:lstStyle/>
        <a:p>
          <a:endParaRPr lang="en-US"/>
        </a:p>
      </dgm:t>
    </dgm:pt>
    <dgm:pt modelId="{98225825-02C0-4915-B489-FEB07CACEFA7}" type="pres">
      <dgm:prSet presAssocID="{86F7EDAA-AE6A-448A-BE6A-A1F7BE1898B6}" presName="parentLin" presStyleCnt="0"/>
      <dgm:spPr/>
    </dgm:pt>
    <dgm:pt modelId="{DC294BBC-354B-4076-9FD6-DA57D421FC01}" type="pres">
      <dgm:prSet presAssocID="{86F7EDAA-AE6A-448A-BE6A-A1F7BE1898B6}" presName="parentLeftMargin" presStyleLbl="node1" presStyleIdx="0" presStyleCnt="4"/>
      <dgm:spPr/>
      <dgm:t>
        <a:bodyPr/>
        <a:lstStyle/>
        <a:p>
          <a:endParaRPr lang="en-US"/>
        </a:p>
      </dgm:t>
    </dgm:pt>
    <dgm:pt modelId="{6ACF4D03-A576-44A9-BD72-DC8040EEC697}" type="pres">
      <dgm:prSet presAssocID="{86F7EDAA-AE6A-448A-BE6A-A1F7BE1898B6}" presName="parentText" presStyleLbl="node1" presStyleIdx="0" presStyleCnt="4">
        <dgm:presLayoutVars>
          <dgm:chMax val="0"/>
          <dgm:bulletEnabled val="1"/>
        </dgm:presLayoutVars>
      </dgm:prSet>
      <dgm:spPr/>
      <dgm:t>
        <a:bodyPr/>
        <a:lstStyle/>
        <a:p>
          <a:endParaRPr lang="en-US"/>
        </a:p>
      </dgm:t>
    </dgm:pt>
    <dgm:pt modelId="{3003E5A9-67B7-49E4-8119-14881EAE91B0}" type="pres">
      <dgm:prSet presAssocID="{86F7EDAA-AE6A-448A-BE6A-A1F7BE1898B6}" presName="negativeSpace" presStyleCnt="0"/>
      <dgm:spPr/>
    </dgm:pt>
    <dgm:pt modelId="{CE1E70EE-7609-4D04-A00B-92DCC036BF5E}" type="pres">
      <dgm:prSet presAssocID="{86F7EDAA-AE6A-448A-BE6A-A1F7BE1898B6}" presName="childText" presStyleLbl="conFgAcc1" presStyleIdx="0" presStyleCnt="4">
        <dgm:presLayoutVars>
          <dgm:bulletEnabled val="1"/>
        </dgm:presLayoutVars>
      </dgm:prSet>
      <dgm:spPr/>
    </dgm:pt>
    <dgm:pt modelId="{07FDF6D8-ECED-482D-9E25-119797259B14}" type="pres">
      <dgm:prSet presAssocID="{FA19E172-1A36-45E8-9BA0-CD6186443878}" presName="spaceBetweenRectangles" presStyleCnt="0"/>
      <dgm:spPr/>
    </dgm:pt>
    <dgm:pt modelId="{DF9E0228-CF6F-4AE1-9E70-B6F463076094}" type="pres">
      <dgm:prSet presAssocID="{489EE19E-50B2-4662-B5A6-D1732C1B4E40}" presName="parentLin" presStyleCnt="0"/>
      <dgm:spPr/>
    </dgm:pt>
    <dgm:pt modelId="{FF0741D7-98D2-4EDC-AC4C-7BCE61D3D017}" type="pres">
      <dgm:prSet presAssocID="{489EE19E-50B2-4662-B5A6-D1732C1B4E40}" presName="parentLeftMargin" presStyleLbl="node1" presStyleIdx="0" presStyleCnt="4"/>
      <dgm:spPr/>
      <dgm:t>
        <a:bodyPr/>
        <a:lstStyle/>
        <a:p>
          <a:endParaRPr lang="en-US"/>
        </a:p>
      </dgm:t>
    </dgm:pt>
    <dgm:pt modelId="{B2675F6D-1E4B-4918-A77E-97CF533138FE}" type="pres">
      <dgm:prSet presAssocID="{489EE19E-50B2-4662-B5A6-D1732C1B4E40}" presName="parentText" presStyleLbl="node1" presStyleIdx="1" presStyleCnt="4">
        <dgm:presLayoutVars>
          <dgm:chMax val="0"/>
          <dgm:bulletEnabled val="1"/>
        </dgm:presLayoutVars>
      </dgm:prSet>
      <dgm:spPr/>
      <dgm:t>
        <a:bodyPr/>
        <a:lstStyle/>
        <a:p>
          <a:endParaRPr lang="en-US"/>
        </a:p>
      </dgm:t>
    </dgm:pt>
    <dgm:pt modelId="{BF3D49C8-B578-4BAB-AA4F-5D4AEBED4A03}" type="pres">
      <dgm:prSet presAssocID="{489EE19E-50B2-4662-B5A6-D1732C1B4E40}" presName="negativeSpace" presStyleCnt="0"/>
      <dgm:spPr/>
    </dgm:pt>
    <dgm:pt modelId="{E609AC30-0A4D-4394-B0DD-B9115B29D05D}" type="pres">
      <dgm:prSet presAssocID="{489EE19E-50B2-4662-B5A6-D1732C1B4E40}" presName="childText" presStyleLbl="conFgAcc1" presStyleIdx="1" presStyleCnt="4">
        <dgm:presLayoutVars>
          <dgm:bulletEnabled val="1"/>
        </dgm:presLayoutVars>
      </dgm:prSet>
      <dgm:spPr/>
    </dgm:pt>
    <dgm:pt modelId="{7F1B9DBB-D0E7-4D68-8393-096B36E882B5}" type="pres">
      <dgm:prSet presAssocID="{FA8DD640-3DD8-47CA-B8ED-EBFF4358C4CB}" presName="spaceBetweenRectangles" presStyleCnt="0"/>
      <dgm:spPr/>
    </dgm:pt>
    <dgm:pt modelId="{3BE74CCB-B550-402D-9356-132914A3B8A3}" type="pres">
      <dgm:prSet presAssocID="{58742136-DC6B-498A-B0E9-FECD9D6C51C7}" presName="parentLin" presStyleCnt="0"/>
      <dgm:spPr/>
    </dgm:pt>
    <dgm:pt modelId="{7B45F384-00AE-40F0-B497-8521861AE2D6}" type="pres">
      <dgm:prSet presAssocID="{58742136-DC6B-498A-B0E9-FECD9D6C51C7}" presName="parentLeftMargin" presStyleLbl="node1" presStyleIdx="1" presStyleCnt="4"/>
      <dgm:spPr/>
      <dgm:t>
        <a:bodyPr/>
        <a:lstStyle/>
        <a:p>
          <a:endParaRPr lang="en-US"/>
        </a:p>
      </dgm:t>
    </dgm:pt>
    <dgm:pt modelId="{D371E8AF-BCCC-4042-949C-A11E7F2C3499}" type="pres">
      <dgm:prSet presAssocID="{58742136-DC6B-498A-B0E9-FECD9D6C51C7}" presName="parentText" presStyleLbl="node1" presStyleIdx="2" presStyleCnt="4">
        <dgm:presLayoutVars>
          <dgm:chMax val="0"/>
          <dgm:bulletEnabled val="1"/>
        </dgm:presLayoutVars>
      </dgm:prSet>
      <dgm:spPr/>
      <dgm:t>
        <a:bodyPr/>
        <a:lstStyle/>
        <a:p>
          <a:endParaRPr lang="en-US"/>
        </a:p>
      </dgm:t>
    </dgm:pt>
    <dgm:pt modelId="{0DB6C1FE-5743-49F9-AE6F-E36B9A5C089D}" type="pres">
      <dgm:prSet presAssocID="{58742136-DC6B-498A-B0E9-FECD9D6C51C7}" presName="negativeSpace" presStyleCnt="0"/>
      <dgm:spPr/>
    </dgm:pt>
    <dgm:pt modelId="{2BBA7D8A-1595-4088-9CC7-A1FEA61841A8}" type="pres">
      <dgm:prSet presAssocID="{58742136-DC6B-498A-B0E9-FECD9D6C51C7}" presName="childText" presStyleLbl="conFgAcc1" presStyleIdx="2" presStyleCnt="4">
        <dgm:presLayoutVars>
          <dgm:bulletEnabled val="1"/>
        </dgm:presLayoutVars>
      </dgm:prSet>
      <dgm:spPr/>
    </dgm:pt>
    <dgm:pt modelId="{CBFE9B07-303C-4C5A-8A95-2A44C66E1904}" type="pres">
      <dgm:prSet presAssocID="{95114FA3-D829-46AD-973F-1CBD80EE8227}" presName="spaceBetweenRectangles" presStyleCnt="0"/>
      <dgm:spPr/>
    </dgm:pt>
    <dgm:pt modelId="{F814BF3C-E680-4DE3-AC8B-9F3F33711FD2}" type="pres">
      <dgm:prSet presAssocID="{8FEF1730-6A38-4D3A-A66A-AC78B3641BE8}" presName="parentLin" presStyleCnt="0"/>
      <dgm:spPr/>
    </dgm:pt>
    <dgm:pt modelId="{DAFA035D-6CE9-415C-8B77-D25F90895D6B}" type="pres">
      <dgm:prSet presAssocID="{8FEF1730-6A38-4D3A-A66A-AC78B3641BE8}" presName="parentLeftMargin" presStyleLbl="node1" presStyleIdx="2" presStyleCnt="4"/>
      <dgm:spPr/>
      <dgm:t>
        <a:bodyPr/>
        <a:lstStyle/>
        <a:p>
          <a:endParaRPr lang="en-US"/>
        </a:p>
      </dgm:t>
    </dgm:pt>
    <dgm:pt modelId="{C2F86DE2-E0B3-4999-8ED6-0031CA871403}" type="pres">
      <dgm:prSet presAssocID="{8FEF1730-6A38-4D3A-A66A-AC78B3641BE8}" presName="parentText" presStyleLbl="node1" presStyleIdx="3" presStyleCnt="4">
        <dgm:presLayoutVars>
          <dgm:chMax val="0"/>
          <dgm:bulletEnabled val="1"/>
        </dgm:presLayoutVars>
      </dgm:prSet>
      <dgm:spPr/>
      <dgm:t>
        <a:bodyPr/>
        <a:lstStyle/>
        <a:p>
          <a:endParaRPr lang="en-US"/>
        </a:p>
      </dgm:t>
    </dgm:pt>
    <dgm:pt modelId="{074E78DA-38DC-4CB8-960A-3B5762B5E5C8}" type="pres">
      <dgm:prSet presAssocID="{8FEF1730-6A38-4D3A-A66A-AC78B3641BE8}" presName="negativeSpace" presStyleCnt="0"/>
      <dgm:spPr/>
    </dgm:pt>
    <dgm:pt modelId="{AE6836DB-3C54-4DA2-9B50-E9AADC906AAF}" type="pres">
      <dgm:prSet presAssocID="{8FEF1730-6A38-4D3A-A66A-AC78B3641BE8}" presName="childText" presStyleLbl="conFgAcc1" presStyleIdx="3" presStyleCnt="4">
        <dgm:presLayoutVars>
          <dgm:bulletEnabled val="1"/>
        </dgm:presLayoutVars>
      </dgm:prSet>
      <dgm:spPr/>
    </dgm:pt>
  </dgm:ptLst>
  <dgm:cxnLst>
    <dgm:cxn modelId="{2330CD9B-F85E-4EF7-9E1C-E66B4ACFA56C}" srcId="{C3B6C01C-148D-4229-B680-C086D1C54D58}" destId="{58742136-DC6B-498A-B0E9-FECD9D6C51C7}" srcOrd="2" destOrd="0" parTransId="{68C3B6A5-AC9E-4B4C-9A5A-2E212B156B4A}" sibTransId="{95114FA3-D829-46AD-973F-1CBD80EE8227}"/>
    <dgm:cxn modelId="{6934EE50-8E57-471B-839F-536A56C6B29D}" type="presOf" srcId="{C3B6C01C-148D-4229-B680-C086D1C54D58}" destId="{6BC3CCDD-A779-4D00-8C72-FCB6F81F16E6}" srcOrd="0" destOrd="0" presId="urn:microsoft.com/office/officeart/2005/8/layout/list1"/>
    <dgm:cxn modelId="{4D79C234-DB6E-473A-9D51-98E5B26A27AF}" type="presOf" srcId="{489EE19E-50B2-4662-B5A6-D1732C1B4E40}" destId="{FF0741D7-98D2-4EDC-AC4C-7BCE61D3D017}" srcOrd="0" destOrd="0" presId="urn:microsoft.com/office/officeart/2005/8/layout/list1"/>
    <dgm:cxn modelId="{676182E7-4641-4E10-BFC8-1B1A79B685A3}" srcId="{C3B6C01C-148D-4229-B680-C086D1C54D58}" destId="{86F7EDAA-AE6A-448A-BE6A-A1F7BE1898B6}" srcOrd="0" destOrd="0" parTransId="{0EBE4EF3-DF85-41AE-970D-97FE243B3548}" sibTransId="{FA19E172-1A36-45E8-9BA0-CD6186443878}"/>
    <dgm:cxn modelId="{CFC64A7D-869B-420E-A687-82054526CE5F}" srcId="{C3B6C01C-148D-4229-B680-C086D1C54D58}" destId="{489EE19E-50B2-4662-B5A6-D1732C1B4E40}" srcOrd="1" destOrd="0" parTransId="{5B8EDF5A-DFFF-4735-82C6-7AF1820B0EA4}" sibTransId="{FA8DD640-3DD8-47CA-B8ED-EBFF4358C4CB}"/>
    <dgm:cxn modelId="{15463998-D54F-4091-B410-D49FC3350579}" type="presOf" srcId="{86F7EDAA-AE6A-448A-BE6A-A1F7BE1898B6}" destId="{6ACF4D03-A576-44A9-BD72-DC8040EEC697}" srcOrd="1" destOrd="0" presId="urn:microsoft.com/office/officeart/2005/8/layout/list1"/>
    <dgm:cxn modelId="{06A8AE05-47E6-40BA-A93E-10E9920095AC}" type="presOf" srcId="{489EE19E-50B2-4662-B5A6-D1732C1B4E40}" destId="{B2675F6D-1E4B-4918-A77E-97CF533138FE}" srcOrd="1" destOrd="0" presId="urn:microsoft.com/office/officeart/2005/8/layout/list1"/>
    <dgm:cxn modelId="{97536BD4-3381-490E-AB23-3988D5B2A95F}" type="presOf" srcId="{58742136-DC6B-498A-B0E9-FECD9D6C51C7}" destId="{7B45F384-00AE-40F0-B497-8521861AE2D6}" srcOrd="0" destOrd="0" presId="urn:microsoft.com/office/officeart/2005/8/layout/list1"/>
    <dgm:cxn modelId="{B388A226-FD9A-4B9F-8C83-0D54FE9BE386}" type="presOf" srcId="{8FEF1730-6A38-4D3A-A66A-AC78B3641BE8}" destId="{C2F86DE2-E0B3-4999-8ED6-0031CA871403}" srcOrd="1" destOrd="0" presId="urn:microsoft.com/office/officeart/2005/8/layout/list1"/>
    <dgm:cxn modelId="{A9AA15E6-2E85-4A94-96AD-1E0DCC4157D6}" srcId="{C3B6C01C-148D-4229-B680-C086D1C54D58}" destId="{8FEF1730-6A38-4D3A-A66A-AC78B3641BE8}" srcOrd="3" destOrd="0" parTransId="{3613C079-3BFC-4BD7-8184-52A11B1E7402}" sibTransId="{58AB0275-5128-450E-AA9E-8AFD173C7898}"/>
    <dgm:cxn modelId="{E8B03707-4780-4256-9214-7B3362306900}" type="presOf" srcId="{58742136-DC6B-498A-B0E9-FECD9D6C51C7}" destId="{D371E8AF-BCCC-4042-949C-A11E7F2C3499}" srcOrd="1" destOrd="0" presId="urn:microsoft.com/office/officeart/2005/8/layout/list1"/>
    <dgm:cxn modelId="{DE7601B4-DB88-47D7-B2C3-FDED6AC70CD8}" type="presOf" srcId="{86F7EDAA-AE6A-448A-BE6A-A1F7BE1898B6}" destId="{DC294BBC-354B-4076-9FD6-DA57D421FC01}" srcOrd="0" destOrd="0" presId="urn:microsoft.com/office/officeart/2005/8/layout/list1"/>
    <dgm:cxn modelId="{B2B41636-AB49-4660-8D6F-FCF05001B7AC}" type="presOf" srcId="{8FEF1730-6A38-4D3A-A66A-AC78B3641BE8}" destId="{DAFA035D-6CE9-415C-8B77-D25F90895D6B}" srcOrd="0" destOrd="0" presId="urn:microsoft.com/office/officeart/2005/8/layout/list1"/>
    <dgm:cxn modelId="{4F7659F6-C65B-4A46-A710-B1F48522F87C}" type="presParOf" srcId="{6BC3CCDD-A779-4D00-8C72-FCB6F81F16E6}" destId="{98225825-02C0-4915-B489-FEB07CACEFA7}" srcOrd="0" destOrd="0" presId="urn:microsoft.com/office/officeart/2005/8/layout/list1"/>
    <dgm:cxn modelId="{903A1882-F78D-4F06-B054-137D6459E63B}" type="presParOf" srcId="{98225825-02C0-4915-B489-FEB07CACEFA7}" destId="{DC294BBC-354B-4076-9FD6-DA57D421FC01}" srcOrd="0" destOrd="0" presId="urn:microsoft.com/office/officeart/2005/8/layout/list1"/>
    <dgm:cxn modelId="{838AF8E4-4FC0-48BD-AFA2-E26991C5A8DF}" type="presParOf" srcId="{98225825-02C0-4915-B489-FEB07CACEFA7}" destId="{6ACF4D03-A576-44A9-BD72-DC8040EEC697}" srcOrd="1" destOrd="0" presId="urn:microsoft.com/office/officeart/2005/8/layout/list1"/>
    <dgm:cxn modelId="{AC9F284F-A706-4CA5-956D-3A4AB3CD5A81}" type="presParOf" srcId="{6BC3CCDD-A779-4D00-8C72-FCB6F81F16E6}" destId="{3003E5A9-67B7-49E4-8119-14881EAE91B0}" srcOrd="1" destOrd="0" presId="urn:microsoft.com/office/officeart/2005/8/layout/list1"/>
    <dgm:cxn modelId="{F39900B8-5452-4809-82AA-3BF7492AF4B3}" type="presParOf" srcId="{6BC3CCDD-A779-4D00-8C72-FCB6F81F16E6}" destId="{CE1E70EE-7609-4D04-A00B-92DCC036BF5E}" srcOrd="2" destOrd="0" presId="urn:microsoft.com/office/officeart/2005/8/layout/list1"/>
    <dgm:cxn modelId="{A369F557-8A6A-459C-BC5C-ED4DA382003D}" type="presParOf" srcId="{6BC3CCDD-A779-4D00-8C72-FCB6F81F16E6}" destId="{07FDF6D8-ECED-482D-9E25-119797259B14}" srcOrd="3" destOrd="0" presId="urn:microsoft.com/office/officeart/2005/8/layout/list1"/>
    <dgm:cxn modelId="{3B59CDF1-9144-469B-8E28-08AD814F65A4}" type="presParOf" srcId="{6BC3CCDD-A779-4D00-8C72-FCB6F81F16E6}" destId="{DF9E0228-CF6F-4AE1-9E70-B6F463076094}" srcOrd="4" destOrd="0" presId="urn:microsoft.com/office/officeart/2005/8/layout/list1"/>
    <dgm:cxn modelId="{7F19A52D-3BF8-4408-897A-4E19BE9C2156}" type="presParOf" srcId="{DF9E0228-CF6F-4AE1-9E70-B6F463076094}" destId="{FF0741D7-98D2-4EDC-AC4C-7BCE61D3D017}" srcOrd="0" destOrd="0" presId="urn:microsoft.com/office/officeart/2005/8/layout/list1"/>
    <dgm:cxn modelId="{8CDA76C5-D2E7-4C8F-9C4D-8948D5C1639C}" type="presParOf" srcId="{DF9E0228-CF6F-4AE1-9E70-B6F463076094}" destId="{B2675F6D-1E4B-4918-A77E-97CF533138FE}" srcOrd="1" destOrd="0" presId="urn:microsoft.com/office/officeart/2005/8/layout/list1"/>
    <dgm:cxn modelId="{9F55658E-7D58-4571-B263-1E8FCC6884F7}" type="presParOf" srcId="{6BC3CCDD-A779-4D00-8C72-FCB6F81F16E6}" destId="{BF3D49C8-B578-4BAB-AA4F-5D4AEBED4A03}" srcOrd="5" destOrd="0" presId="urn:microsoft.com/office/officeart/2005/8/layout/list1"/>
    <dgm:cxn modelId="{6E035431-881A-4059-B6A9-8B5B82A57C61}" type="presParOf" srcId="{6BC3CCDD-A779-4D00-8C72-FCB6F81F16E6}" destId="{E609AC30-0A4D-4394-B0DD-B9115B29D05D}" srcOrd="6" destOrd="0" presId="urn:microsoft.com/office/officeart/2005/8/layout/list1"/>
    <dgm:cxn modelId="{601B7EB4-B2CF-474E-821E-99BE78A3F2D1}" type="presParOf" srcId="{6BC3CCDD-A779-4D00-8C72-FCB6F81F16E6}" destId="{7F1B9DBB-D0E7-4D68-8393-096B36E882B5}" srcOrd="7" destOrd="0" presId="urn:microsoft.com/office/officeart/2005/8/layout/list1"/>
    <dgm:cxn modelId="{CF47547C-8CCF-413D-B71F-B6AE36D8C16B}" type="presParOf" srcId="{6BC3CCDD-A779-4D00-8C72-FCB6F81F16E6}" destId="{3BE74CCB-B550-402D-9356-132914A3B8A3}" srcOrd="8" destOrd="0" presId="urn:microsoft.com/office/officeart/2005/8/layout/list1"/>
    <dgm:cxn modelId="{DD0D8C90-5187-4C8C-AE7D-06380BC1EDE8}" type="presParOf" srcId="{3BE74CCB-B550-402D-9356-132914A3B8A3}" destId="{7B45F384-00AE-40F0-B497-8521861AE2D6}" srcOrd="0" destOrd="0" presId="urn:microsoft.com/office/officeart/2005/8/layout/list1"/>
    <dgm:cxn modelId="{FD56EBC7-A1CD-40B3-BD72-7FBEE95C6EC1}" type="presParOf" srcId="{3BE74CCB-B550-402D-9356-132914A3B8A3}" destId="{D371E8AF-BCCC-4042-949C-A11E7F2C3499}" srcOrd="1" destOrd="0" presId="urn:microsoft.com/office/officeart/2005/8/layout/list1"/>
    <dgm:cxn modelId="{4E57EB91-100F-4646-82F8-132802ED30C2}" type="presParOf" srcId="{6BC3CCDD-A779-4D00-8C72-FCB6F81F16E6}" destId="{0DB6C1FE-5743-49F9-AE6F-E36B9A5C089D}" srcOrd="9" destOrd="0" presId="urn:microsoft.com/office/officeart/2005/8/layout/list1"/>
    <dgm:cxn modelId="{771EE10A-EB0E-4A1A-B106-5DC1E38CD106}" type="presParOf" srcId="{6BC3CCDD-A779-4D00-8C72-FCB6F81F16E6}" destId="{2BBA7D8A-1595-4088-9CC7-A1FEA61841A8}" srcOrd="10" destOrd="0" presId="urn:microsoft.com/office/officeart/2005/8/layout/list1"/>
    <dgm:cxn modelId="{413B2EB4-D772-4E71-9C04-6FA788904E20}" type="presParOf" srcId="{6BC3CCDD-A779-4D00-8C72-FCB6F81F16E6}" destId="{CBFE9B07-303C-4C5A-8A95-2A44C66E1904}" srcOrd="11" destOrd="0" presId="urn:microsoft.com/office/officeart/2005/8/layout/list1"/>
    <dgm:cxn modelId="{DC1F0A23-D67A-4A9A-B58D-0E352AB383D1}" type="presParOf" srcId="{6BC3CCDD-A779-4D00-8C72-FCB6F81F16E6}" destId="{F814BF3C-E680-4DE3-AC8B-9F3F33711FD2}" srcOrd="12" destOrd="0" presId="urn:microsoft.com/office/officeart/2005/8/layout/list1"/>
    <dgm:cxn modelId="{EAEFE84D-9A7A-4674-A5B7-BBB0CC3B05FF}" type="presParOf" srcId="{F814BF3C-E680-4DE3-AC8B-9F3F33711FD2}" destId="{DAFA035D-6CE9-415C-8B77-D25F90895D6B}" srcOrd="0" destOrd="0" presId="urn:microsoft.com/office/officeart/2005/8/layout/list1"/>
    <dgm:cxn modelId="{9B046FCE-DECD-4B2A-96F5-413EC82AC3D2}" type="presParOf" srcId="{F814BF3C-E680-4DE3-AC8B-9F3F33711FD2}" destId="{C2F86DE2-E0B3-4999-8ED6-0031CA871403}" srcOrd="1" destOrd="0" presId="urn:microsoft.com/office/officeart/2005/8/layout/list1"/>
    <dgm:cxn modelId="{7E0E66DE-BB62-4C7F-84E1-EEC956C3418F}" type="presParOf" srcId="{6BC3CCDD-A779-4D00-8C72-FCB6F81F16E6}" destId="{074E78DA-38DC-4CB8-960A-3B5762B5E5C8}" srcOrd="13" destOrd="0" presId="urn:microsoft.com/office/officeart/2005/8/layout/list1"/>
    <dgm:cxn modelId="{2E21883A-C1A9-46ED-80D1-20C0A93437FB}" type="presParOf" srcId="{6BC3CCDD-A779-4D00-8C72-FCB6F81F16E6}" destId="{AE6836DB-3C54-4DA2-9B50-E9AADC906AA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0B56BF-F9F7-4A8A-863A-395438CB0251}">
      <dsp:nvSpPr>
        <dsp:cNvPr id="0" name=""/>
        <dsp:cNvSpPr/>
      </dsp:nvSpPr>
      <dsp:spPr>
        <a:xfrm>
          <a:off x="3425627" y="1307"/>
          <a:ext cx="1497807"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اكثر صدقا مع نفسك </a:t>
          </a:r>
          <a:endParaRPr lang="ar-SA" sz="1800" kern="1200" dirty="0"/>
        </a:p>
      </dsp:txBody>
      <dsp:txXfrm>
        <a:off x="3644976" y="134036"/>
        <a:ext cx="1059109" cy="640875"/>
      </dsp:txXfrm>
    </dsp:sp>
    <dsp:sp modelId="{5FF2513B-2F94-4D09-A534-D6A32F5CBEE8}">
      <dsp:nvSpPr>
        <dsp:cNvPr id="0" name=""/>
        <dsp:cNvSpPr/>
      </dsp:nvSpPr>
      <dsp:spPr>
        <a:xfrm rot="1495926">
          <a:off x="4985201" y="663337"/>
          <a:ext cx="147498" cy="4045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987263" y="734920"/>
        <a:ext cx="103249" cy="242727"/>
      </dsp:txXfrm>
    </dsp:sp>
    <dsp:sp modelId="{DF383212-CDC2-4CAF-B762-5F1109B625E1}">
      <dsp:nvSpPr>
        <dsp:cNvPr id="0" name=""/>
        <dsp:cNvSpPr/>
      </dsp:nvSpPr>
      <dsp:spPr>
        <a:xfrm>
          <a:off x="5264544" y="803189"/>
          <a:ext cx="1269927"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تفهم وجهات النظر </a:t>
          </a:r>
          <a:endParaRPr lang="ar-SA" sz="1800" kern="1200" dirty="0"/>
        </a:p>
      </dsp:txBody>
      <dsp:txXfrm>
        <a:off x="5450521" y="935918"/>
        <a:ext cx="897973" cy="640875"/>
      </dsp:txXfrm>
    </dsp:sp>
    <dsp:sp modelId="{F1F6DC28-5F84-49BE-AD4B-2D538B86E3B5}">
      <dsp:nvSpPr>
        <dsp:cNvPr id="0" name=""/>
        <dsp:cNvSpPr/>
      </dsp:nvSpPr>
      <dsp:spPr>
        <a:xfrm rot="6563907">
          <a:off x="5630175" y="1665925"/>
          <a:ext cx="142515" cy="305887"/>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5658652" y="1706939"/>
        <a:ext cx="99761" cy="183533"/>
      </dsp:txXfrm>
    </dsp:sp>
    <dsp:sp modelId="{DD945139-E85F-464F-97C6-4B8ACE033549}">
      <dsp:nvSpPr>
        <dsp:cNvPr id="0" name=""/>
        <dsp:cNvSpPr/>
      </dsp:nvSpPr>
      <dsp:spPr>
        <a:xfrm>
          <a:off x="4835790" y="1936962"/>
          <a:ext cx="1328975"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استخدام العقل بدل العواطف </a:t>
          </a:r>
          <a:endParaRPr lang="ar-SA" sz="1600" kern="1200" dirty="0"/>
        </a:p>
      </dsp:txBody>
      <dsp:txXfrm>
        <a:off x="5030414" y="2069691"/>
        <a:ext cx="939727" cy="640875"/>
      </dsp:txXfrm>
    </dsp:sp>
    <dsp:sp modelId="{B8917BBD-1DC2-42E8-9116-803D9F36B041}">
      <dsp:nvSpPr>
        <dsp:cNvPr id="0" name=""/>
        <dsp:cNvSpPr/>
      </dsp:nvSpPr>
      <dsp:spPr>
        <a:xfrm rot="8857102">
          <a:off x="4717119" y="2659963"/>
          <a:ext cx="232989" cy="305887"/>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4781581" y="2702423"/>
        <a:ext cx="163092" cy="183533"/>
      </dsp:txXfrm>
    </dsp:sp>
    <dsp:sp modelId="{9908BBD0-848D-445B-ABCC-C57F7AFCC97B}">
      <dsp:nvSpPr>
        <dsp:cNvPr id="0" name=""/>
        <dsp:cNvSpPr/>
      </dsp:nvSpPr>
      <dsp:spPr>
        <a:xfrm>
          <a:off x="3806557" y="2723684"/>
          <a:ext cx="906333"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صنع القرار </a:t>
          </a:r>
          <a:endParaRPr lang="ar-SA" sz="1800" kern="1200" dirty="0"/>
        </a:p>
      </dsp:txBody>
      <dsp:txXfrm>
        <a:off x="3939286" y="2856413"/>
        <a:ext cx="640875" cy="640875"/>
      </dsp:txXfrm>
    </dsp:sp>
    <dsp:sp modelId="{F39BA021-2991-4C07-A9A6-2F03A935670E}">
      <dsp:nvSpPr>
        <dsp:cNvPr id="0" name=""/>
        <dsp:cNvSpPr/>
      </dsp:nvSpPr>
      <dsp:spPr>
        <a:xfrm rot="11807504">
          <a:off x="3425147" y="2816003"/>
          <a:ext cx="291213" cy="305887"/>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3510648" y="2889799"/>
        <a:ext cx="203849" cy="183533"/>
      </dsp:txXfrm>
    </dsp:sp>
    <dsp:sp modelId="{8A8AED73-4720-41FA-AA87-6D4C89622E20}">
      <dsp:nvSpPr>
        <dsp:cNvPr id="0" name=""/>
        <dsp:cNvSpPr/>
      </dsp:nvSpPr>
      <dsp:spPr>
        <a:xfrm>
          <a:off x="2099480" y="2260129"/>
          <a:ext cx="1248148"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القدرة على البحث الجاد </a:t>
          </a:r>
          <a:endParaRPr lang="ar-SA" sz="1600" kern="1200" dirty="0"/>
        </a:p>
      </dsp:txBody>
      <dsp:txXfrm>
        <a:off x="2282267" y="2392858"/>
        <a:ext cx="882574" cy="640875"/>
      </dsp:txXfrm>
    </dsp:sp>
    <dsp:sp modelId="{819C3253-0992-4482-B6AB-943FB61FA965}">
      <dsp:nvSpPr>
        <dsp:cNvPr id="0" name=""/>
        <dsp:cNvSpPr/>
      </dsp:nvSpPr>
      <dsp:spPr>
        <a:xfrm rot="15966902">
          <a:off x="2555120" y="1884041"/>
          <a:ext cx="245012" cy="305887"/>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rot="10800000">
        <a:off x="2594362" y="1981886"/>
        <a:ext cx="171508" cy="183533"/>
      </dsp:txXfrm>
    </dsp:sp>
    <dsp:sp modelId="{9AE5BA3C-9EC7-4D8F-B9E2-7A7F4C1130A5}">
      <dsp:nvSpPr>
        <dsp:cNvPr id="0" name=""/>
        <dsp:cNvSpPr/>
      </dsp:nvSpPr>
      <dsp:spPr>
        <a:xfrm>
          <a:off x="2029187" y="893712"/>
          <a:ext cx="1203149" cy="9063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القدرة على المناقشة </a:t>
          </a:r>
          <a:endParaRPr lang="ar-SA" sz="1800" kern="1200" dirty="0"/>
        </a:p>
      </dsp:txBody>
      <dsp:txXfrm>
        <a:off x="2205384" y="1026441"/>
        <a:ext cx="850755" cy="640875"/>
      </dsp:txXfrm>
    </dsp:sp>
    <dsp:sp modelId="{31C55D99-64B1-40D0-8A0C-551F0652CFD5}">
      <dsp:nvSpPr>
        <dsp:cNvPr id="0" name=""/>
        <dsp:cNvSpPr/>
      </dsp:nvSpPr>
      <dsp:spPr>
        <a:xfrm rot="19798148">
          <a:off x="3201939" y="770860"/>
          <a:ext cx="321398" cy="305887"/>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SA" sz="1300" kern="1200"/>
        </a:p>
      </dsp:txBody>
      <dsp:txXfrm>
        <a:off x="3208099" y="855000"/>
        <a:ext cx="229632" cy="1835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3B651-2047-4161-95C7-191F37CF0FBB}">
      <dsp:nvSpPr>
        <dsp:cNvPr id="0" name=""/>
        <dsp:cNvSpPr/>
      </dsp:nvSpPr>
      <dsp:spPr>
        <a:xfrm rot="5400000">
          <a:off x="333757" y="1187375"/>
          <a:ext cx="1050131" cy="119553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CAC3DF-EDE2-4969-BDCD-7AB01167F2FA}">
      <dsp:nvSpPr>
        <dsp:cNvPr id="0" name=""/>
        <dsp:cNvSpPr/>
      </dsp:nvSpPr>
      <dsp:spPr>
        <a:xfrm>
          <a:off x="55536" y="23283"/>
          <a:ext cx="1767802" cy="123740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الوعي الاعلامي </a:t>
          </a:r>
          <a:endParaRPr lang="ar-SA" sz="2300" kern="1200" dirty="0"/>
        </a:p>
      </dsp:txBody>
      <dsp:txXfrm>
        <a:off x="115952" y="83699"/>
        <a:ext cx="1646970" cy="1116572"/>
      </dsp:txXfrm>
    </dsp:sp>
    <dsp:sp modelId="{64921A82-106A-48F5-934B-A63F4369E124}">
      <dsp:nvSpPr>
        <dsp:cNvPr id="0" name=""/>
        <dsp:cNvSpPr/>
      </dsp:nvSpPr>
      <dsp:spPr>
        <a:xfrm>
          <a:off x="1823339" y="141298"/>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بناء </a:t>
          </a:r>
          <a:endParaRPr lang="ar-SA" sz="2400" kern="1200" dirty="0"/>
        </a:p>
      </dsp:txBody>
      <dsp:txXfrm>
        <a:off x="1823339" y="141298"/>
        <a:ext cx="1285731" cy="1000125"/>
      </dsp:txXfrm>
    </dsp:sp>
    <dsp:sp modelId="{A29E5E82-896E-4E68-BD6E-89AA2693F3B3}">
      <dsp:nvSpPr>
        <dsp:cNvPr id="0" name=""/>
        <dsp:cNvSpPr/>
      </dsp:nvSpPr>
      <dsp:spPr>
        <a:xfrm rot="5400000">
          <a:off x="1799453" y="2577389"/>
          <a:ext cx="1050131" cy="119553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B9F7C2-29E0-4BBA-89A9-54A4448F94D0}">
      <dsp:nvSpPr>
        <dsp:cNvPr id="0" name=""/>
        <dsp:cNvSpPr/>
      </dsp:nvSpPr>
      <dsp:spPr>
        <a:xfrm>
          <a:off x="1521232" y="1413297"/>
          <a:ext cx="1767802" cy="123740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المواد الاعلامية </a:t>
          </a:r>
          <a:endParaRPr lang="ar-SA" sz="2300" kern="1200" dirty="0"/>
        </a:p>
      </dsp:txBody>
      <dsp:txXfrm>
        <a:off x="1581648" y="1473713"/>
        <a:ext cx="1646970" cy="1116572"/>
      </dsp:txXfrm>
    </dsp:sp>
    <dsp:sp modelId="{D8382359-4797-46BC-B3E0-BA6A9B68DE38}">
      <dsp:nvSpPr>
        <dsp:cNvPr id="0" name=""/>
        <dsp:cNvSpPr/>
      </dsp:nvSpPr>
      <dsp:spPr>
        <a:xfrm>
          <a:off x="3289035" y="1531312"/>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فرز</a:t>
          </a:r>
          <a:endParaRPr lang="ar-SA" sz="2400" kern="1200" dirty="0"/>
        </a:p>
      </dsp:txBody>
      <dsp:txXfrm>
        <a:off x="3289035" y="1531312"/>
        <a:ext cx="1285731" cy="1000125"/>
      </dsp:txXfrm>
    </dsp:sp>
    <dsp:sp modelId="{7E05BBB7-010F-4950-9E2D-1D01FAE68630}">
      <dsp:nvSpPr>
        <dsp:cNvPr id="0" name=""/>
        <dsp:cNvSpPr/>
      </dsp:nvSpPr>
      <dsp:spPr>
        <a:xfrm>
          <a:off x="2986929" y="2803311"/>
          <a:ext cx="1767802" cy="123740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انتقاء المضمون الاعلامي</a:t>
          </a:r>
          <a:endParaRPr lang="ar-SA" sz="2300" kern="1200" dirty="0"/>
        </a:p>
      </dsp:txBody>
      <dsp:txXfrm>
        <a:off x="3047345" y="2863727"/>
        <a:ext cx="1646970" cy="1116572"/>
      </dsp:txXfrm>
    </dsp:sp>
    <dsp:sp modelId="{6C26DAE3-1EDA-44EE-8FFC-C07902BBCC25}">
      <dsp:nvSpPr>
        <dsp:cNvPr id="0" name=""/>
        <dsp:cNvSpPr/>
      </dsp:nvSpPr>
      <dsp:spPr>
        <a:xfrm>
          <a:off x="4754732" y="2921326"/>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المتلقي ايجابي</a:t>
          </a:r>
          <a:endParaRPr lang="ar-SA" sz="2700" kern="1200" dirty="0"/>
        </a:p>
      </dsp:txBody>
      <dsp:txXfrm>
        <a:off x="4754732" y="2921326"/>
        <a:ext cx="1285731" cy="10001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DDC1BF-086F-4259-872C-9A605DD7D85B}">
      <dsp:nvSpPr>
        <dsp:cNvPr id="0" name=""/>
        <dsp:cNvSpPr/>
      </dsp:nvSpPr>
      <dsp:spPr>
        <a:xfrm>
          <a:off x="0" y="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من ؟ </a:t>
          </a:r>
          <a:endParaRPr lang="ar-SA" sz="3300" kern="1200" dirty="0"/>
        </a:p>
      </dsp:txBody>
      <dsp:txXfrm>
        <a:off x="21425" y="21425"/>
        <a:ext cx="3818966" cy="688670"/>
      </dsp:txXfrm>
    </dsp:sp>
    <dsp:sp modelId="{974F8424-F52D-4A14-8A0F-501751CB9BE8}">
      <dsp:nvSpPr>
        <dsp:cNvPr id="0" name=""/>
        <dsp:cNvSpPr/>
      </dsp:nvSpPr>
      <dsp:spPr>
        <a:xfrm>
          <a:off x="350520" y="83312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يقول ماذا؟ </a:t>
          </a:r>
          <a:endParaRPr lang="ar-SA" sz="3300" kern="1200" dirty="0"/>
        </a:p>
      </dsp:txBody>
      <dsp:txXfrm>
        <a:off x="371945" y="854545"/>
        <a:ext cx="3825062" cy="688669"/>
      </dsp:txXfrm>
    </dsp:sp>
    <dsp:sp modelId="{EB83FD1D-0A63-415F-B829-5D7CEEF88D7B}">
      <dsp:nvSpPr>
        <dsp:cNvPr id="0" name=""/>
        <dsp:cNvSpPr/>
      </dsp:nvSpPr>
      <dsp:spPr>
        <a:xfrm>
          <a:off x="701039" y="166624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بأية وسيلة؟ </a:t>
          </a:r>
          <a:endParaRPr lang="ar-SA" sz="3300" kern="1200" dirty="0"/>
        </a:p>
      </dsp:txBody>
      <dsp:txXfrm>
        <a:off x="722464" y="1687665"/>
        <a:ext cx="3825062" cy="688669"/>
      </dsp:txXfrm>
    </dsp:sp>
    <dsp:sp modelId="{83D8A23F-9879-4A7E-BB50-46AD6D0D1535}">
      <dsp:nvSpPr>
        <dsp:cNvPr id="0" name=""/>
        <dsp:cNvSpPr/>
      </dsp:nvSpPr>
      <dsp:spPr>
        <a:xfrm>
          <a:off x="1051559" y="249936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لمن؟ </a:t>
          </a:r>
          <a:endParaRPr lang="ar-SA" sz="3300" kern="1200" dirty="0"/>
        </a:p>
      </dsp:txBody>
      <dsp:txXfrm>
        <a:off x="1072984" y="2520785"/>
        <a:ext cx="3825062" cy="688669"/>
      </dsp:txXfrm>
    </dsp:sp>
    <dsp:sp modelId="{AD2D4B04-C203-4B56-B9DA-8DC7A0E47C41}">
      <dsp:nvSpPr>
        <dsp:cNvPr id="0" name=""/>
        <dsp:cNvSpPr/>
      </dsp:nvSpPr>
      <dsp:spPr>
        <a:xfrm>
          <a:off x="1402079" y="333248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بأي تأثير؟</a:t>
          </a:r>
          <a:endParaRPr lang="ar-SA" sz="3300" kern="1200" dirty="0"/>
        </a:p>
      </dsp:txBody>
      <dsp:txXfrm>
        <a:off x="1423504" y="3353905"/>
        <a:ext cx="3825062" cy="688669"/>
      </dsp:txXfrm>
    </dsp:sp>
    <dsp:sp modelId="{56545EBE-FD18-4341-B3EA-2FBEE7643277}">
      <dsp:nvSpPr>
        <dsp:cNvPr id="0" name=""/>
        <dsp:cNvSpPr/>
      </dsp:nvSpPr>
      <dsp:spPr>
        <a:xfrm>
          <a:off x="4218432" y="534416"/>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endParaRPr lang="ar-SA" sz="2200" kern="1200"/>
        </a:p>
      </dsp:txBody>
      <dsp:txXfrm>
        <a:off x="4325417" y="534416"/>
        <a:ext cx="261518" cy="357805"/>
      </dsp:txXfrm>
    </dsp:sp>
    <dsp:sp modelId="{A211964A-0C97-4C93-84E2-2F89B0189661}">
      <dsp:nvSpPr>
        <dsp:cNvPr id="0" name=""/>
        <dsp:cNvSpPr/>
      </dsp:nvSpPr>
      <dsp:spPr>
        <a:xfrm>
          <a:off x="4568952" y="1367536"/>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endParaRPr lang="ar-SA" sz="2200" kern="1200"/>
        </a:p>
      </dsp:txBody>
      <dsp:txXfrm>
        <a:off x="4675937" y="1367536"/>
        <a:ext cx="261518" cy="357805"/>
      </dsp:txXfrm>
    </dsp:sp>
    <dsp:sp modelId="{3E011E8E-F313-46B5-AC40-05C7386A0341}">
      <dsp:nvSpPr>
        <dsp:cNvPr id="0" name=""/>
        <dsp:cNvSpPr/>
      </dsp:nvSpPr>
      <dsp:spPr>
        <a:xfrm>
          <a:off x="4919472" y="2188464"/>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endParaRPr lang="ar-SA" sz="2200" kern="1200"/>
        </a:p>
      </dsp:txBody>
      <dsp:txXfrm>
        <a:off x="5026457" y="2188464"/>
        <a:ext cx="261518" cy="357805"/>
      </dsp:txXfrm>
    </dsp:sp>
    <dsp:sp modelId="{75267E75-5438-4514-9D52-41B9ED6C9926}">
      <dsp:nvSpPr>
        <dsp:cNvPr id="0" name=""/>
        <dsp:cNvSpPr/>
      </dsp:nvSpPr>
      <dsp:spPr>
        <a:xfrm>
          <a:off x="5269992" y="3029712"/>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endParaRPr lang="ar-SA" sz="2200" kern="1200"/>
        </a:p>
      </dsp:txBody>
      <dsp:txXfrm>
        <a:off x="5376977" y="3029712"/>
        <a:ext cx="261518" cy="3578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E70EE-7609-4D04-A00B-92DCC036BF5E}">
      <dsp:nvSpPr>
        <dsp:cNvPr id="0" name=""/>
        <dsp:cNvSpPr/>
      </dsp:nvSpPr>
      <dsp:spPr>
        <a:xfrm>
          <a:off x="0" y="724521"/>
          <a:ext cx="8229600"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CF4D03-A576-44A9-BD72-DC8040EEC697}">
      <dsp:nvSpPr>
        <dsp:cNvPr id="0" name=""/>
        <dsp:cNvSpPr/>
      </dsp:nvSpPr>
      <dsp:spPr>
        <a:xfrm>
          <a:off x="2057399" y="414561"/>
          <a:ext cx="5760720"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933450">
            <a:lnSpc>
              <a:spcPct val="90000"/>
            </a:lnSpc>
            <a:spcBef>
              <a:spcPct val="0"/>
            </a:spcBef>
            <a:spcAft>
              <a:spcPct val="35000"/>
            </a:spcAft>
          </a:pPr>
          <a:r>
            <a:rPr lang="ar-SA" sz="2100" kern="1200" dirty="0" smtClean="0"/>
            <a:t>مهارة حسن الاختيار</a:t>
          </a:r>
          <a:endParaRPr lang="en-US" sz="2100" kern="1200" dirty="0"/>
        </a:p>
      </dsp:txBody>
      <dsp:txXfrm>
        <a:off x="2087661" y="444823"/>
        <a:ext cx="5700196" cy="559396"/>
      </dsp:txXfrm>
    </dsp:sp>
    <dsp:sp modelId="{E609AC30-0A4D-4394-B0DD-B9115B29D05D}">
      <dsp:nvSpPr>
        <dsp:cNvPr id="0" name=""/>
        <dsp:cNvSpPr/>
      </dsp:nvSpPr>
      <dsp:spPr>
        <a:xfrm>
          <a:off x="0" y="1677081"/>
          <a:ext cx="8229600"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675F6D-1E4B-4918-A77E-97CF533138FE}">
      <dsp:nvSpPr>
        <dsp:cNvPr id="0" name=""/>
        <dsp:cNvSpPr/>
      </dsp:nvSpPr>
      <dsp:spPr>
        <a:xfrm>
          <a:off x="2057399" y="1367121"/>
          <a:ext cx="5760720"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933450">
            <a:lnSpc>
              <a:spcPct val="90000"/>
            </a:lnSpc>
            <a:spcBef>
              <a:spcPct val="0"/>
            </a:spcBef>
            <a:spcAft>
              <a:spcPct val="35000"/>
            </a:spcAft>
          </a:pPr>
          <a:r>
            <a:rPr lang="ar-SA" sz="2100" kern="1200" dirty="0" smtClean="0"/>
            <a:t>مهارة التواصل و رجع الصدى</a:t>
          </a:r>
          <a:endParaRPr lang="en-US" sz="2100" kern="1200" dirty="0"/>
        </a:p>
      </dsp:txBody>
      <dsp:txXfrm>
        <a:off x="2087661" y="1397383"/>
        <a:ext cx="5700196" cy="559396"/>
      </dsp:txXfrm>
    </dsp:sp>
    <dsp:sp modelId="{2BBA7D8A-1595-4088-9CC7-A1FEA61841A8}">
      <dsp:nvSpPr>
        <dsp:cNvPr id="0" name=""/>
        <dsp:cNvSpPr/>
      </dsp:nvSpPr>
      <dsp:spPr>
        <a:xfrm>
          <a:off x="0" y="2629641"/>
          <a:ext cx="8229600"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71E8AF-BCCC-4042-949C-A11E7F2C3499}">
      <dsp:nvSpPr>
        <dsp:cNvPr id="0" name=""/>
        <dsp:cNvSpPr/>
      </dsp:nvSpPr>
      <dsp:spPr>
        <a:xfrm>
          <a:off x="2057399" y="2319681"/>
          <a:ext cx="5760720"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933450">
            <a:lnSpc>
              <a:spcPct val="90000"/>
            </a:lnSpc>
            <a:spcBef>
              <a:spcPct val="0"/>
            </a:spcBef>
            <a:spcAft>
              <a:spcPct val="35000"/>
            </a:spcAft>
          </a:pPr>
          <a:r>
            <a:rPr lang="ar-SA" sz="2100" kern="1200" dirty="0" smtClean="0"/>
            <a:t>مهارة المشاركة في الحوار ( </a:t>
          </a:r>
          <a:r>
            <a:rPr lang="ar-SA" sz="2100" kern="1200" dirty="0" smtClean="0"/>
            <a:t>في صياغة الرسالة  الإعلامية)</a:t>
          </a:r>
          <a:endParaRPr lang="en-US" sz="2100" kern="1200" dirty="0"/>
        </a:p>
      </dsp:txBody>
      <dsp:txXfrm>
        <a:off x="2087661" y="2349943"/>
        <a:ext cx="5700196" cy="559396"/>
      </dsp:txXfrm>
    </dsp:sp>
    <dsp:sp modelId="{AE6836DB-3C54-4DA2-9B50-E9AADC906AAF}">
      <dsp:nvSpPr>
        <dsp:cNvPr id="0" name=""/>
        <dsp:cNvSpPr/>
      </dsp:nvSpPr>
      <dsp:spPr>
        <a:xfrm>
          <a:off x="0" y="3582201"/>
          <a:ext cx="8229600"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F86DE2-E0B3-4999-8ED6-0031CA871403}">
      <dsp:nvSpPr>
        <dsp:cNvPr id="0" name=""/>
        <dsp:cNvSpPr/>
      </dsp:nvSpPr>
      <dsp:spPr>
        <a:xfrm>
          <a:off x="2057399" y="3272241"/>
          <a:ext cx="5760720"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933450">
            <a:lnSpc>
              <a:spcPct val="90000"/>
            </a:lnSpc>
            <a:spcBef>
              <a:spcPct val="0"/>
            </a:spcBef>
            <a:spcAft>
              <a:spcPct val="35000"/>
            </a:spcAft>
          </a:pPr>
          <a:r>
            <a:rPr lang="ar-SA" sz="2100" kern="1200" dirty="0" smtClean="0"/>
            <a:t>مهارة انتاج المضامين الإعلامية </a:t>
          </a:r>
          <a:endParaRPr lang="en-US" sz="2100" kern="1200" dirty="0"/>
        </a:p>
      </dsp:txBody>
      <dsp:txXfrm>
        <a:off x="2087661" y="3302503"/>
        <a:ext cx="5700196"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0323F9-F503-469B-BD66-72D0A08E51FC}" type="datetimeFigureOut">
              <a:rPr lang="en-US" smtClean="0"/>
              <a:t>11/3/2015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DE996-6A9D-4B14-A7C2-B90A0E095070}" type="slidenum">
              <a:rPr lang="en-US" smtClean="0"/>
              <a:t>‹#›</a:t>
            </a:fld>
            <a:endParaRPr lang="en-US"/>
          </a:p>
        </p:txBody>
      </p:sp>
    </p:spTree>
    <p:extLst>
      <p:ext uri="{BB962C8B-B14F-4D97-AF65-F5344CB8AC3E}">
        <p14:creationId xmlns:p14="http://schemas.microsoft.com/office/powerpoint/2010/main" val="2806049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0BDE996-6A9D-4B14-A7C2-B90A0E095070}" type="slidenum">
              <a:rPr lang="en-US" smtClean="0"/>
              <a:t>2</a:t>
            </a:fld>
            <a:endParaRPr lang="en-US"/>
          </a:p>
        </p:txBody>
      </p:sp>
    </p:spTree>
    <p:extLst>
      <p:ext uri="{BB962C8B-B14F-4D97-AF65-F5344CB8AC3E}">
        <p14:creationId xmlns:p14="http://schemas.microsoft.com/office/powerpoint/2010/main" val="1683075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4011258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343948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1494646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308177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306983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27927F-E6BA-4216-BDA7-307413F0F50F}" type="datetimeFigureOut">
              <a:rPr lang="ar-SA" smtClean="0"/>
              <a:t>21/01/37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3495685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27927F-E6BA-4216-BDA7-307413F0F50F}" type="datetimeFigureOut">
              <a:rPr lang="ar-SA" smtClean="0"/>
              <a:t>21/01/37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2753116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27927F-E6BA-4216-BDA7-307413F0F50F}" type="datetimeFigureOut">
              <a:rPr lang="ar-SA" smtClean="0"/>
              <a:t>21/01/37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4135005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27927F-E6BA-4216-BDA7-307413F0F50F}" type="datetimeFigureOut">
              <a:rPr lang="ar-SA" smtClean="0"/>
              <a:t>21/01/37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402368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7927F-E6BA-4216-BDA7-307413F0F50F}" type="datetimeFigureOut">
              <a:rPr lang="ar-SA" smtClean="0"/>
              <a:t>21/01/37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3059616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7927F-E6BA-4216-BDA7-307413F0F50F}" type="datetimeFigureOut">
              <a:rPr lang="ar-SA" smtClean="0"/>
              <a:t>21/01/37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1FFBD3-4CAC-43EE-908F-20FFCDE50B04}" type="slidenum">
              <a:rPr lang="ar-SA" smtClean="0"/>
              <a:t>‹#›</a:t>
            </a:fld>
            <a:endParaRPr lang="ar-SA"/>
          </a:p>
        </p:txBody>
      </p:sp>
    </p:spTree>
    <p:extLst>
      <p:ext uri="{BB962C8B-B14F-4D97-AF65-F5344CB8AC3E}">
        <p14:creationId xmlns:p14="http://schemas.microsoft.com/office/powerpoint/2010/main" val="2383098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27927F-E6BA-4216-BDA7-307413F0F50F}" type="datetimeFigureOut">
              <a:rPr lang="ar-SA" smtClean="0"/>
              <a:t>21/01/37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21FFBD3-4CAC-43EE-908F-20FFCDE50B04}" type="slidenum">
              <a:rPr lang="ar-SA" smtClean="0"/>
              <a:t>‹#›</a:t>
            </a:fld>
            <a:endParaRPr lang="ar-SA"/>
          </a:p>
        </p:txBody>
      </p:sp>
    </p:spTree>
    <p:extLst>
      <p:ext uri="{BB962C8B-B14F-4D97-AF65-F5344CB8AC3E}">
        <p14:creationId xmlns:p14="http://schemas.microsoft.com/office/powerpoint/2010/main" val="2113401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youtube.com/watch?v=JKDgQNR_e1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youtu.be/450OgvlhFY4" TargetMode="External"/><Relationship Id="rId2" Type="http://schemas.openxmlformats.org/officeDocument/2006/relationships/hyperlink" Target="http://www.youtube.com/watch?v=yC-zezZOl7Y&amp;index=20&amp;list=UUPQpYJQUmcg9x7DA1Y2Onz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19200" y="2441575"/>
            <a:ext cx="6400800" cy="838200"/>
          </a:xfrm>
        </p:spPr>
        <p:txBody>
          <a:bodyPr>
            <a:normAutofit/>
          </a:bodyPr>
          <a:lstStyle/>
          <a:p>
            <a:pPr eaLnBrk="1" fontAlgn="auto" hangingPunct="1">
              <a:spcAft>
                <a:spcPts val="0"/>
              </a:spcAft>
              <a:buFont typeface="Wingdings 2"/>
              <a:buNone/>
              <a:defRPr/>
            </a:pPr>
            <a:r>
              <a:rPr lang="ar-SA" sz="4000" dirty="0" smtClean="0">
                <a:cs typeface="Akhbar MT" pitchFamily="2" charset="-78"/>
              </a:rPr>
              <a:t>مهارة التفكير الناقد </a:t>
            </a:r>
            <a:endParaRPr lang="ar-SA" sz="4000" dirty="0">
              <a:cs typeface="Akhbar MT" pitchFamily="2" charset="-78"/>
            </a:endParaRPr>
          </a:p>
        </p:txBody>
      </p:sp>
      <p:sp>
        <p:nvSpPr>
          <p:cNvPr id="13315" name="عنوان 1"/>
          <p:cNvSpPr>
            <a:spLocks noGrp="1"/>
          </p:cNvSpPr>
          <p:nvPr>
            <p:ph type="ctrTitle"/>
          </p:nvPr>
        </p:nvSpPr>
        <p:spPr>
          <a:xfrm>
            <a:off x="381000" y="914400"/>
            <a:ext cx="8077200" cy="1470025"/>
          </a:xfrm>
        </p:spPr>
        <p:txBody>
          <a:bodyPr/>
          <a:lstStyle/>
          <a:p>
            <a:pPr eaLnBrk="1" hangingPunct="1"/>
            <a:r>
              <a:rPr lang="ar-SA" sz="8000" b="1" dirty="0" smtClean="0">
                <a:cs typeface="Akhbar MT" pitchFamily="2" charset="-78"/>
              </a:rPr>
              <a:t>كيف نتعامل مع الاعلام </a:t>
            </a:r>
          </a:p>
        </p:txBody>
      </p:sp>
      <p:pic>
        <p:nvPicPr>
          <p:cNvPr id="2" name="صورة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3284984"/>
            <a:ext cx="4176464" cy="31683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7731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marL="0" indent="0" algn="ctr">
              <a:lnSpc>
                <a:spcPct val="150000"/>
              </a:lnSpc>
              <a:buNone/>
            </a:pPr>
            <a:r>
              <a:rPr lang="ar-SA" b="1" dirty="0"/>
              <a:t>سابعاً: التفكير الناقد.. </a:t>
            </a:r>
            <a:r>
              <a:rPr lang="ar-SA" b="1" dirty="0" smtClean="0"/>
              <a:t>والإعلام</a:t>
            </a: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996952"/>
            <a:ext cx="3842370" cy="2736304"/>
          </a:xfrm>
          <a:prstGeom prst="rect">
            <a:avLst/>
          </a:prstGeom>
        </p:spPr>
      </p:pic>
    </p:spTree>
    <p:extLst>
      <p:ext uri="{BB962C8B-B14F-4D97-AF65-F5344CB8AC3E}">
        <p14:creationId xmlns:p14="http://schemas.microsoft.com/office/powerpoint/2010/main" val="92474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903980" y="476672"/>
            <a:ext cx="6029215" cy="584775"/>
          </a:xfrm>
          <a:prstGeom prst="rect">
            <a:avLst/>
          </a:prstGeom>
          <a:noFill/>
        </p:spPr>
        <p:txBody>
          <a:bodyPr wrap="none" rtlCol="1">
            <a:spAutoFit/>
          </a:bodyPr>
          <a:lstStyle/>
          <a:p>
            <a:r>
              <a:rPr lang="ar-SA" sz="3200" b="1" u="sng" dirty="0" smtClean="0">
                <a:solidFill>
                  <a:srgbClr val="FF0000"/>
                </a:solidFill>
                <a:cs typeface="Akhbar MT" pitchFamily="2" charset="-78"/>
              </a:rPr>
              <a:t>فوائد استخدام مهارة التفكير الناقد مع وسائل الاعلام </a:t>
            </a:r>
            <a:endParaRPr lang="ar-SA" sz="3200" b="1" u="sng" dirty="0">
              <a:solidFill>
                <a:srgbClr val="FF0000"/>
              </a:solidFill>
              <a:cs typeface="Akhbar MT" pitchFamily="2" charset="-78"/>
            </a:endParaRPr>
          </a:p>
        </p:txBody>
      </p:sp>
      <p:graphicFrame>
        <p:nvGraphicFramePr>
          <p:cNvPr id="3" name="رسم تخطيطي 2"/>
          <p:cNvGraphicFramePr/>
          <p:nvPr>
            <p:extLst>
              <p:ext uri="{D42A27DB-BD31-4B8C-83A1-F6EECF244321}">
                <p14:modId xmlns:p14="http://schemas.microsoft.com/office/powerpoint/2010/main" val="365824334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4500825" y="6237312"/>
            <a:ext cx="4288354" cy="461665"/>
          </a:xfrm>
          <a:prstGeom prst="rect">
            <a:avLst/>
          </a:prstGeom>
          <a:noFill/>
        </p:spPr>
        <p:txBody>
          <a:bodyPr wrap="none" rtlCol="1">
            <a:spAutoFit/>
          </a:bodyPr>
          <a:lstStyle/>
          <a:p>
            <a:r>
              <a:rPr lang="ar-SA" sz="2400" b="1" u="sng" dirty="0" smtClean="0">
                <a:solidFill>
                  <a:srgbClr val="FF0000"/>
                </a:solidFill>
              </a:rPr>
              <a:t>تزداد اهمية تفكير الناقد في وقت الازمات </a:t>
            </a:r>
            <a:endParaRPr lang="ar-SA" sz="2400" b="1" u="sng" dirty="0">
              <a:solidFill>
                <a:srgbClr val="FF0000"/>
              </a:solidFill>
            </a:endParaRPr>
          </a:p>
        </p:txBody>
      </p:sp>
    </p:spTree>
    <p:extLst>
      <p:ext uri="{BB962C8B-B14F-4D97-AF65-F5344CB8AC3E}">
        <p14:creationId xmlns:p14="http://schemas.microsoft.com/office/powerpoint/2010/main" val="934580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a:solidFill>
                  <a:srgbClr val="FF0000"/>
                </a:solidFill>
              </a:rPr>
              <a:t>فوائد استخدام مهارة التفكير الناقد مع وسائل الإعلام</a:t>
            </a:r>
            <a:endParaRPr lang="en-US" sz="3200" dirty="0">
              <a:solidFill>
                <a:srgbClr val="FF0000"/>
              </a:solidFill>
            </a:endParaRPr>
          </a:p>
        </p:txBody>
      </p:sp>
      <p:sp>
        <p:nvSpPr>
          <p:cNvPr id="3" name="عنصر نائب للمحتوى 2"/>
          <p:cNvSpPr>
            <a:spLocks noGrp="1"/>
          </p:cNvSpPr>
          <p:nvPr>
            <p:ph idx="1"/>
          </p:nvPr>
        </p:nvSpPr>
        <p:spPr>
          <a:xfrm>
            <a:off x="467544" y="1124744"/>
            <a:ext cx="8496944" cy="5400600"/>
          </a:xfrm>
        </p:spPr>
        <p:txBody>
          <a:bodyPr>
            <a:noAutofit/>
          </a:bodyPr>
          <a:lstStyle/>
          <a:p>
            <a:pPr marL="0" indent="0">
              <a:lnSpc>
                <a:spcPct val="150000"/>
              </a:lnSpc>
              <a:buNone/>
            </a:pPr>
            <a:r>
              <a:rPr lang="ar-SA" sz="2400" dirty="0" smtClean="0"/>
              <a:t>1. </a:t>
            </a:r>
            <a:r>
              <a:rPr lang="ar-SA" sz="2400" dirty="0"/>
              <a:t>إن استخدام مهارة التفكير الناقد تساهم في بناء الوعي الإعلامي لدى الإنسان، وتساعده على تجنب فخ التضليل الإعلامي، والإثارة الإعلامية، بل والتسمم الإعلامي. </a:t>
            </a:r>
            <a:br>
              <a:rPr lang="ar-SA" sz="2400" dirty="0"/>
            </a:br>
            <a:r>
              <a:rPr lang="ar-SA" sz="2400" dirty="0"/>
              <a:t>2. إن استخدام مهارة التفكير الناقد تساعد المتلقي على فرز المواد الإعلامية بين ما هو ( سلبي ورديء )، وما هو ( إيجابي ونافع )، وما ( بينهما ).</a:t>
            </a:r>
            <a:br>
              <a:rPr lang="ar-SA" sz="2400" dirty="0"/>
            </a:br>
            <a:r>
              <a:rPr lang="ar-SA" sz="2400" dirty="0"/>
              <a:t>3. إن استخدام مهارة التفكير الناقد تساعد المتلقي أن يكون متلقياً </a:t>
            </a:r>
            <a:r>
              <a:rPr lang="ar-SA" sz="2400" dirty="0" smtClean="0"/>
              <a:t>إيجابياً ، قادراً </a:t>
            </a:r>
            <a:r>
              <a:rPr lang="ar-SA" sz="2400" dirty="0"/>
              <a:t>على انتقاء المضمون الإعلامي وتحليله وتقويمه. </a:t>
            </a:r>
            <a:br>
              <a:rPr lang="ar-SA" sz="2400" dirty="0"/>
            </a:br>
            <a:r>
              <a:rPr lang="ar-SA" sz="2400" dirty="0"/>
              <a:t>4. في أوقات الحروب، والصراعات، والأزمات، والأحداث الكبرى حول العالم، تزداد أهمية التفكير الناقد في التعامل مع وسائل الإعلام، وضرورة تفعيل هذه المهارة واستخدامها. </a:t>
            </a:r>
            <a:endParaRPr lang="en-US" sz="2400" dirty="0"/>
          </a:p>
        </p:txBody>
      </p:sp>
    </p:spTree>
    <p:extLst>
      <p:ext uri="{BB962C8B-B14F-4D97-AF65-F5344CB8AC3E}">
        <p14:creationId xmlns:p14="http://schemas.microsoft.com/office/powerpoint/2010/main" val="2256341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231" y="620688"/>
            <a:ext cx="8879418" cy="1508105"/>
          </a:xfrm>
          <a:prstGeom prst="rect">
            <a:avLst/>
          </a:prstGeom>
          <a:noFill/>
        </p:spPr>
        <p:txBody>
          <a:bodyPr wrap="none" rtlCol="1">
            <a:spAutoFit/>
          </a:bodyPr>
          <a:lstStyle/>
          <a:p>
            <a:r>
              <a:rPr lang="ar-SA" sz="3200" b="1" u="sng" dirty="0" smtClean="0">
                <a:solidFill>
                  <a:srgbClr val="FF0000"/>
                </a:solidFill>
                <a:cs typeface="Akhbar MT" pitchFamily="2" charset="-78"/>
              </a:rPr>
              <a:t>كيف نستخدم مهارة التفكير الناقد عبر وسائل الاعلام : </a:t>
            </a:r>
          </a:p>
          <a:p>
            <a:r>
              <a:rPr lang="ar-SA" sz="2000" b="1" dirty="0" smtClean="0"/>
              <a:t>بإمكاننا </a:t>
            </a:r>
            <a:r>
              <a:rPr lang="ar-SA" sz="2000" b="1" dirty="0"/>
              <a:t>استخدم مهارات التفكير الناقد بتوجيه مجموعة من الأسئلة لكل عنصر من عناصر عملية الاتصال، </a:t>
            </a:r>
            <a:endParaRPr lang="ar-SA" sz="2000" b="1" dirty="0" smtClean="0"/>
          </a:p>
          <a:p>
            <a:r>
              <a:rPr lang="ar-SA" sz="2000" b="1" dirty="0" smtClean="0"/>
              <a:t>حسب </a:t>
            </a:r>
            <a:r>
              <a:rPr lang="ar-SA" sz="2000" b="1" dirty="0"/>
              <a:t>نموذج </a:t>
            </a:r>
            <a:r>
              <a:rPr lang="ar-SA" sz="2000" b="1" dirty="0" err="1"/>
              <a:t>لازويل</a:t>
            </a:r>
            <a:r>
              <a:rPr lang="ar-SA" sz="2000" b="1" dirty="0"/>
              <a:t> الشهير، الذي اقترح خمسة أسئلة للتعبير عن الاتصال هي:</a:t>
            </a:r>
            <a:br>
              <a:rPr lang="ar-SA" sz="2000" b="1" dirty="0"/>
            </a:br>
            <a:endParaRPr lang="ar-SA" sz="2000" b="1" dirty="0"/>
          </a:p>
        </p:txBody>
      </p:sp>
      <p:graphicFrame>
        <p:nvGraphicFramePr>
          <p:cNvPr id="3" name="رسم تخطيطي 2"/>
          <p:cNvGraphicFramePr/>
          <p:nvPr>
            <p:extLst>
              <p:ext uri="{D42A27DB-BD31-4B8C-83A1-F6EECF244321}">
                <p14:modId xmlns:p14="http://schemas.microsoft.com/office/powerpoint/2010/main" val="133038854"/>
              </p:ext>
            </p:extLst>
          </p:nvPr>
        </p:nvGraphicFramePr>
        <p:xfrm>
          <a:off x="1619672" y="234888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9977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712968"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7999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1"/>
            <a:ext cx="9144000" cy="662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972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784976" cy="659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154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8"/>
            <a:ext cx="8856984"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25917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8618579"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828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كيف تكون واعيا اعلاميا؟!!</a:t>
            </a:r>
            <a:br>
              <a:rPr lang="ar-SA" dirty="0" smtClean="0"/>
            </a:br>
            <a:r>
              <a:rPr lang="ar-SA" dirty="0" smtClean="0"/>
              <a:t>مهارات تمثل السلوك الواعي الإعلامي: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993736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4528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مهارة التفكير الناقد</a:t>
            </a:r>
            <a:endParaRPr lang="en-US" dirty="0"/>
          </a:p>
        </p:txBody>
      </p:sp>
      <p:sp>
        <p:nvSpPr>
          <p:cNvPr id="3" name="عنصر نائب للمحتوى 2"/>
          <p:cNvSpPr>
            <a:spLocks noGrp="1"/>
          </p:cNvSpPr>
          <p:nvPr>
            <p:ph idx="1"/>
          </p:nvPr>
        </p:nvSpPr>
        <p:spPr>
          <a:xfrm>
            <a:off x="539552" y="1196752"/>
            <a:ext cx="8229600" cy="4525963"/>
          </a:xfrm>
        </p:spPr>
        <p:txBody>
          <a:bodyPr>
            <a:noAutofit/>
          </a:bodyPr>
          <a:lstStyle/>
          <a:p>
            <a:pPr marL="0" indent="0">
              <a:lnSpc>
                <a:spcPct val="170000"/>
              </a:lnSpc>
              <a:buNone/>
            </a:pPr>
            <a:r>
              <a:rPr lang="ar-SA" sz="2000" dirty="0"/>
              <a:t/>
            </a:r>
            <a:br>
              <a:rPr lang="ar-SA" sz="2000" dirty="0"/>
            </a:br>
            <a:r>
              <a:rPr lang="ar-SA" sz="2000" dirty="0"/>
              <a:t>1.    إن نعمة العقل كغيرها من النعم تحتاج إلى صونها ورعايتها، وذلك لأن العقل له ملكات وقدرات لا بد من تنميتها وتدريبها، كي لا تكون أسيرة الاستخدام المحدود لها، مما يؤدي إلى تعطيلها وجمودها.</a:t>
            </a:r>
            <a:br>
              <a:rPr lang="ar-SA" sz="2000" dirty="0"/>
            </a:br>
            <a:r>
              <a:rPr lang="ar-SA" sz="2000" dirty="0"/>
              <a:t>2.    إن التفكير من أرقى العمليات العقلية، وأكثرها تعقيداً، والإنسان يستخدمه في جميع مناشط حياته، بصورة طبيعية وتلقائية. </a:t>
            </a:r>
            <a:br>
              <a:rPr lang="ar-SA" sz="2000" dirty="0"/>
            </a:br>
            <a:r>
              <a:rPr lang="ar-SA" sz="2000" dirty="0"/>
              <a:t>3.    إن ممارسة التفكير تختلف من شخص إلى آخر، بحسب نشاطه العقلي، ومهاراته التي اكتسبها أو تعلمها. </a:t>
            </a:r>
            <a:br>
              <a:rPr lang="ar-SA" sz="2000" dirty="0"/>
            </a:br>
            <a:r>
              <a:rPr lang="ar-SA" sz="2000" dirty="0"/>
              <a:t>4.    إن للتفكير مهارات قابلة للتعلم، كأي مهارات أخرى يتعلمها الإنسان، ليوسّع مداركه، وليكون أكثر فاعلية في مواجهة مشكلاته، وأقدر على الإبداع</a:t>
            </a:r>
            <a:r>
              <a:rPr lang="ar-SA" sz="2000" dirty="0" smtClean="0"/>
              <a:t>.</a:t>
            </a:r>
            <a:r>
              <a:rPr lang="ar-SA" sz="2000" dirty="0"/>
              <a:t/>
            </a:r>
            <a:br>
              <a:rPr lang="ar-SA" sz="2000" dirty="0"/>
            </a:br>
            <a:endParaRPr lang="en-US" sz="2000"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8" y="0"/>
            <a:ext cx="3057525" cy="1484784"/>
          </a:xfrm>
          <a:prstGeom prst="rect">
            <a:avLst/>
          </a:prstGeom>
        </p:spPr>
      </p:pic>
    </p:spTree>
    <p:extLst>
      <p:ext uri="{BB962C8B-B14F-4D97-AF65-F5344CB8AC3E}">
        <p14:creationId xmlns:p14="http://schemas.microsoft.com/office/powerpoint/2010/main" val="21914772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كيف تكون واعياً إعلامياً؟</a:t>
            </a:r>
            <a:br>
              <a:rPr lang="ar-SA" dirty="0"/>
            </a:br>
            <a:endParaRPr lang="en-US" dirty="0"/>
          </a:p>
        </p:txBody>
      </p:sp>
      <p:sp>
        <p:nvSpPr>
          <p:cNvPr id="4" name="عنصر نائب للمحتوى 3"/>
          <p:cNvSpPr>
            <a:spLocks noGrp="1"/>
          </p:cNvSpPr>
          <p:nvPr>
            <p:ph idx="1"/>
          </p:nvPr>
        </p:nvSpPr>
        <p:spPr>
          <a:xfrm>
            <a:off x="457200" y="1600200"/>
            <a:ext cx="8229600" cy="4425827"/>
          </a:xfrm>
          <a:prstGeom prst="rect">
            <a:avLst/>
          </a:prstGeom>
        </p:spPr>
        <p:txBody>
          <a:bodyPr wrap="square">
            <a:spAutoFit/>
          </a:bodyPr>
          <a:lstStyle/>
          <a:p>
            <a:r>
              <a:rPr lang="en-US" dirty="0" smtClean="0">
                <a:hlinkClick r:id="rId2"/>
              </a:rPr>
              <a:t>http://</a:t>
            </a:r>
            <a:r>
              <a:rPr lang="en-US" dirty="0" smtClean="0">
                <a:hlinkClick r:id="rId2"/>
              </a:rPr>
              <a:t>www.youtube.com/watch?v=yC-zezZOl7Y&amp;index=20&amp;list=UUPQpYJQUmcg9x7DA1Y2OnzA</a:t>
            </a:r>
            <a:endParaRPr lang="ar-SA" dirty="0" smtClean="0"/>
          </a:p>
          <a:p>
            <a:endParaRPr lang="ar-SA" dirty="0"/>
          </a:p>
          <a:p>
            <a:r>
              <a:rPr lang="ar-SA" dirty="0"/>
              <a:t>العاب العقل جديد كيف يتبع الناس عادات </a:t>
            </a:r>
            <a:r>
              <a:rPr lang="ar-SA" dirty="0" smtClean="0"/>
              <a:t>الآخرين دون تفكير</a:t>
            </a:r>
            <a:endParaRPr lang="ar-SA" dirty="0"/>
          </a:p>
          <a:p>
            <a:r>
              <a:rPr lang="en-US" dirty="0">
                <a:hlinkClick r:id="rId3"/>
              </a:rPr>
              <a:t>https://</a:t>
            </a:r>
            <a:r>
              <a:rPr lang="en-US" dirty="0" smtClean="0">
                <a:hlinkClick r:id="rId3"/>
              </a:rPr>
              <a:t>youtu.be/450OgvlhFY4</a:t>
            </a:r>
            <a:endParaRPr lang="ar-SA" dirty="0" smtClean="0"/>
          </a:p>
          <a:p>
            <a:endParaRPr lang="ar-SA" dirty="0"/>
          </a:p>
        </p:txBody>
      </p:sp>
    </p:spTree>
    <p:extLst>
      <p:ext uri="{BB962C8B-B14F-4D97-AF65-F5344CB8AC3E}">
        <p14:creationId xmlns:p14="http://schemas.microsoft.com/office/powerpoint/2010/main" val="1441561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u="sng" dirty="0" smtClean="0"/>
              <a:t>أنواع </a:t>
            </a:r>
            <a:r>
              <a:rPr lang="ar-SA" sz="4000" b="1" u="sng" dirty="0"/>
              <a:t>مهارات </a:t>
            </a:r>
            <a:r>
              <a:rPr lang="ar-SA" sz="4000" b="1" u="sng" dirty="0" smtClean="0"/>
              <a:t>التفكير</a:t>
            </a:r>
            <a:endParaRPr lang="en-US" sz="4000" u="sng" dirty="0"/>
          </a:p>
        </p:txBody>
      </p:sp>
      <p:sp>
        <p:nvSpPr>
          <p:cNvPr id="3" name="عنصر نائب للمحتوى 2"/>
          <p:cNvSpPr>
            <a:spLocks noGrp="1"/>
          </p:cNvSpPr>
          <p:nvPr>
            <p:ph idx="1"/>
          </p:nvPr>
        </p:nvSpPr>
        <p:spPr>
          <a:xfrm>
            <a:off x="457200" y="1268760"/>
            <a:ext cx="8229600" cy="4857403"/>
          </a:xfrm>
        </p:spPr>
        <p:txBody>
          <a:bodyPr>
            <a:normAutofit/>
          </a:bodyPr>
          <a:lstStyle/>
          <a:p>
            <a:endParaRPr lang="en-US" sz="2400" b="1" dirty="0" smtClean="0"/>
          </a:p>
          <a:p>
            <a:r>
              <a:rPr lang="ar-SA" sz="2400" b="1" dirty="0" smtClean="0"/>
              <a:t>يتم </a:t>
            </a:r>
            <a:r>
              <a:rPr lang="ar-SA" sz="2400" b="1" dirty="0"/>
              <a:t>عادةً تصنيف مهارات التفكير إلى قسمين: </a:t>
            </a:r>
            <a:r>
              <a:rPr lang="ar-SA" sz="2400" dirty="0"/>
              <a:t/>
            </a:r>
            <a:br>
              <a:rPr lang="ar-SA" sz="2400" dirty="0"/>
            </a:br>
            <a:r>
              <a:rPr lang="ar-SA" sz="2400" dirty="0"/>
              <a:t>1.    مهارات التفكير الأساسية: مثل التذكر، والملاحظة، والتصنيف، والمقارنة.. الخ.</a:t>
            </a:r>
            <a:br>
              <a:rPr lang="ar-SA" sz="2400" dirty="0"/>
            </a:br>
            <a:r>
              <a:rPr lang="ar-SA" sz="2400" dirty="0"/>
              <a:t>2.    مهارات التفكير العليا: مثل حل المشكلات، اتخاذ القرار، التفكير الإبداعي، التفكير الناقد. </a:t>
            </a:r>
            <a:endParaRPr lang="en-US" sz="2400" dirty="0" smtClean="0"/>
          </a:p>
          <a:p>
            <a:endParaRPr lang="en-US" sz="2400" dirty="0"/>
          </a:p>
          <a:p>
            <a:r>
              <a:rPr lang="ar-SA" sz="2400" dirty="0" smtClean="0"/>
              <a:t>ونلاحظ </a:t>
            </a:r>
            <a:r>
              <a:rPr lang="ar-SA" sz="2400" dirty="0"/>
              <a:t>أن مهارات التفكير الأساسية مثل حروف اللغة، ومهارات التفكير العليا مثل الكلمات، وبدون الحروف لا تنتج الكلمات. </a:t>
            </a:r>
            <a:r>
              <a:rPr lang="ar-SA" dirty="0"/>
              <a:t/>
            </a:r>
            <a:br>
              <a:rPr lang="ar-SA" dirty="0"/>
            </a:br>
            <a:endParaRPr lang="ar-SA" dirty="0"/>
          </a:p>
          <a:p>
            <a:pPr marL="0" indent="0">
              <a:buNone/>
            </a:pP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941168"/>
            <a:ext cx="2628900" cy="1743075"/>
          </a:xfrm>
          <a:prstGeom prst="rect">
            <a:avLst/>
          </a:prstGeom>
        </p:spPr>
      </p:pic>
    </p:spTree>
    <p:extLst>
      <p:ext uri="{BB962C8B-B14F-4D97-AF65-F5344CB8AC3E}">
        <p14:creationId xmlns:p14="http://schemas.microsoft.com/office/powerpoint/2010/main" val="1895017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7544" y="116632"/>
            <a:ext cx="8229600" cy="1143000"/>
          </a:xfrm>
        </p:spPr>
        <p:txBody>
          <a:bodyPr/>
          <a:lstStyle/>
          <a:p>
            <a:r>
              <a:rPr lang="ar-SA" u="sng" dirty="0" smtClean="0"/>
              <a:t>تعريف التفكير الناقد</a:t>
            </a:r>
            <a:endParaRPr lang="en-US" u="sng" dirty="0"/>
          </a:p>
        </p:txBody>
      </p:sp>
      <p:pic>
        <p:nvPicPr>
          <p:cNvPr id="4" name="Content Placeholder 3"/>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179512" y="4625752"/>
            <a:ext cx="1728192" cy="2232248"/>
          </a:xfrm>
        </p:spPr>
      </p:pic>
      <p:sp>
        <p:nvSpPr>
          <p:cNvPr id="6" name="عنصر نائب للمحتوى 5"/>
          <p:cNvSpPr>
            <a:spLocks noGrp="1"/>
          </p:cNvSpPr>
          <p:nvPr>
            <p:ph sz="quarter" idx="4294967295"/>
          </p:nvPr>
        </p:nvSpPr>
        <p:spPr>
          <a:xfrm>
            <a:off x="1403648" y="980728"/>
            <a:ext cx="7498159" cy="5760640"/>
          </a:xfrm>
        </p:spPr>
        <p:txBody>
          <a:bodyPr>
            <a:noAutofit/>
          </a:bodyPr>
          <a:lstStyle/>
          <a:p>
            <a:pPr marL="0" indent="0" algn="ctr">
              <a:lnSpc>
                <a:spcPct val="170000"/>
              </a:lnSpc>
              <a:buNone/>
            </a:pPr>
            <a:r>
              <a:rPr lang="ar-SA" sz="2000" b="1" dirty="0">
                <a:solidFill>
                  <a:srgbClr val="C00000"/>
                </a:solidFill>
              </a:rPr>
              <a:t>1. التفكير الناقد يعني مبدئياً</a:t>
            </a:r>
            <a:r>
              <a:rPr lang="ar-SA" sz="2000" dirty="0"/>
              <a:t>: التمهل في إعطاء الأحكام لحين التحقق من الأمر، وهو يستخدم للحكم على موثوقية، أو قيمة، أو دقة، أو مصداقية، أو منطقية فكرة أو أفكار معينة.</a:t>
            </a:r>
            <a:br>
              <a:rPr lang="ar-SA" sz="2000" dirty="0"/>
            </a:br>
            <a:r>
              <a:rPr lang="ar-SA" sz="2000" b="1" dirty="0">
                <a:solidFill>
                  <a:srgbClr val="C00000"/>
                </a:solidFill>
              </a:rPr>
              <a:t>2. التفكير الناقد: </a:t>
            </a:r>
            <a:r>
              <a:rPr lang="ar-SA" sz="2000" dirty="0"/>
              <a:t>عملية تفكيرية مركبة عقلانية أو منطقية، يتم فيها إخضاع (فكرة ) أو أكثر للتحقق والتقصي، وجمع وإقامة الأدلة والشواهد بموضوعية وتجرد على مدى صحتها، ومن ثم إصدار حكم بقبولها من عدمه، اعتماداً على معايير أو قيم معينة. </a:t>
            </a:r>
            <a:br>
              <a:rPr lang="ar-SA" sz="2000" dirty="0"/>
            </a:br>
            <a:r>
              <a:rPr lang="ar-SA" sz="2000" dirty="0">
                <a:solidFill>
                  <a:srgbClr val="002060"/>
                </a:solidFill>
              </a:rPr>
              <a:t>(الفكرة): قد تكون قضية، أو خبر، أو رواية، أو ادعاء، أو إجراء، أو حدث.</a:t>
            </a:r>
            <a:r>
              <a:rPr lang="ar-SA" sz="2000" dirty="0"/>
              <a:t/>
            </a:r>
            <a:br>
              <a:rPr lang="ar-SA" sz="2000" dirty="0"/>
            </a:br>
            <a:r>
              <a:rPr lang="ar-SA" sz="2000" dirty="0">
                <a:solidFill>
                  <a:srgbClr val="C00000"/>
                </a:solidFill>
              </a:rPr>
              <a:t>3</a:t>
            </a:r>
            <a:r>
              <a:rPr lang="ar-SA" sz="2000" b="1" dirty="0">
                <a:solidFill>
                  <a:srgbClr val="C00000"/>
                </a:solidFill>
              </a:rPr>
              <a:t>. التفكير الناقد: </a:t>
            </a:r>
            <a:r>
              <a:rPr lang="ar-SA" sz="2000" dirty="0"/>
              <a:t>نشاط عقلي متأمّل وهادف، يقوم على الحجج المنطقية، وغايته الوصول إلى أحكام صادقة، وفق معايير مقبولة، ويتألف من مجموعة مهارات يمكن استخدامها بصورة منفردة أو مجتمعة، وتصنف ضمن ثلاث فئات، التحليل والتركيب والتقويم.</a:t>
            </a:r>
            <a:endParaRPr lang="en-US" sz="2000" dirty="0"/>
          </a:p>
        </p:txBody>
      </p:sp>
    </p:spTree>
    <p:extLst>
      <p:ext uri="{BB962C8B-B14F-4D97-AF65-F5344CB8AC3E}">
        <p14:creationId xmlns:p14="http://schemas.microsoft.com/office/powerpoint/2010/main" val="1442719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p:spPr>
        <p:txBody>
          <a:bodyPr>
            <a:normAutofit fontScale="90000"/>
          </a:bodyPr>
          <a:lstStyle/>
          <a:p>
            <a:r>
              <a:rPr lang="ar-SA" b="1" dirty="0" smtClean="0"/>
              <a:t> </a:t>
            </a:r>
            <a:r>
              <a:rPr lang="en-US" b="1" dirty="0" smtClean="0"/>
              <a:t/>
            </a:r>
            <a:br>
              <a:rPr lang="en-US" b="1" dirty="0" smtClean="0"/>
            </a:br>
            <a:r>
              <a:rPr lang="ar-SA" b="1" dirty="0" smtClean="0"/>
              <a:t>مكونات </a:t>
            </a:r>
            <a:r>
              <a:rPr lang="ar-SA" b="1" dirty="0"/>
              <a:t>التفكير الناقد</a:t>
            </a:r>
            <a:r>
              <a:rPr lang="ar-SA" dirty="0"/>
              <a:t/>
            </a:r>
            <a:br>
              <a:rPr lang="ar-SA" dirty="0"/>
            </a:br>
            <a:endParaRPr lang="en-US" dirty="0"/>
          </a:p>
        </p:txBody>
      </p:sp>
      <p:sp>
        <p:nvSpPr>
          <p:cNvPr id="3" name="عنصر نائب للمحتوى 2"/>
          <p:cNvSpPr>
            <a:spLocks noGrp="1"/>
          </p:cNvSpPr>
          <p:nvPr>
            <p:ph idx="1"/>
          </p:nvPr>
        </p:nvSpPr>
        <p:spPr>
          <a:xfrm>
            <a:off x="539552" y="1196752"/>
            <a:ext cx="8229600" cy="4525963"/>
          </a:xfrm>
        </p:spPr>
        <p:txBody>
          <a:bodyPr>
            <a:normAutofit/>
          </a:bodyPr>
          <a:lstStyle/>
          <a:p>
            <a:pPr>
              <a:lnSpc>
                <a:spcPct val="150000"/>
              </a:lnSpc>
            </a:pPr>
            <a:r>
              <a:rPr lang="ar-SA" sz="2400" dirty="0" smtClean="0"/>
              <a:t>يرتبط </a:t>
            </a:r>
            <a:r>
              <a:rPr lang="ar-SA" sz="2400" dirty="0"/>
              <a:t>التفكير الناقد بالعديد من الأفعال، ومن أبرزها: التمهل، والتعقل، والتفتح العقلي، وطرح التساؤلات، والاستيضاح، والتحقق، والرجوع إلى المصادر، وتقويم المصادر، وجمع الأدلة والشواهد على صحة أمر ما، وتقويم الأدلة، وبناء المعايير للحكم، والتعليل، والاستنتاج، ومعرفة الافتراضات، والاستنباط، وتحليل الأفكار، والبحث عن الأسباب، والأمانة العلمية، واتباع الدليل، والأخذ بالاعتبار جميع الاحتمالات، والاستناد على التعقل أكثر من الانفعال، والأخذ بالاعتبار أيضاً وجهات نظر الآخرين وتفسيراتهم، والاهتمام بإيجاد الحقيقة، والتقويم، وإصدار الأحكام</a:t>
            </a:r>
          </a:p>
          <a:p>
            <a:pPr marL="0" indent="0">
              <a:buNone/>
            </a:pPr>
            <a:endParaRPr lang="en-US" sz="24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5157192"/>
            <a:ext cx="2390775" cy="1668483"/>
          </a:xfrm>
          <a:prstGeom prst="rect">
            <a:avLst/>
          </a:prstGeom>
        </p:spPr>
      </p:pic>
    </p:spTree>
    <p:extLst>
      <p:ext uri="{BB962C8B-B14F-4D97-AF65-F5344CB8AC3E}">
        <p14:creationId xmlns:p14="http://schemas.microsoft.com/office/powerpoint/2010/main" val="2586119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rmAutofit fontScale="90000"/>
          </a:bodyPr>
          <a:lstStyle/>
          <a:p>
            <a:r>
              <a:rPr lang="ar-SA" b="1" dirty="0" smtClean="0"/>
              <a:t/>
            </a:r>
            <a:br>
              <a:rPr lang="ar-SA" b="1" dirty="0" smtClean="0"/>
            </a:br>
            <a:r>
              <a:rPr lang="ar-SA" b="1" dirty="0" smtClean="0"/>
              <a:t>رابعاً</a:t>
            </a:r>
            <a:r>
              <a:rPr lang="ar-SA" b="1" dirty="0"/>
              <a:t>: مثال على التفكير الناقد</a:t>
            </a:r>
            <a:r>
              <a:rPr lang="ar-SA" dirty="0"/>
              <a:t/>
            </a:r>
            <a:br>
              <a:rPr lang="ar-SA" dirty="0"/>
            </a:br>
            <a:endParaRPr lang="en-US" dirty="0"/>
          </a:p>
        </p:txBody>
      </p:sp>
      <p:sp>
        <p:nvSpPr>
          <p:cNvPr id="3" name="عنصر نائب للمحتوى 2"/>
          <p:cNvSpPr>
            <a:spLocks noGrp="1"/>
          </p:cNvSpPr>
          <p:nvPr>
            <p:ph idx="1"/>
          </p:nvPr>
        </p:nvSpPr>
        <p:spPr>
          <a:xfrm>
            <a:off x="457200" y="1268760"/>
            <a:ext cx="8229600" cy="4857403"/>
          </a:xfrm>
        </p:spPr>
        <p:txBody>
          <a:bodyPr>
            <a:normAutofit fontScale="70000" lnSpcReduction="20000"/>
          </a:bodyPr>
          <a:lstStyle/>
          <a:p>
            <a:pPr>
              <a:lnSpc>
                <a:spcPct val="120000"/>
              </a:lnSpc>
            </a:pPr>
            <a:r>
              <a:rPr lang="ar-SA" sz="2900" b="1" dirty="0" smtClean="0"/>
              <a:t>من </a:t>
            </a:r>
            <a:r>
              <a:rPr lang="ar-SA" sz="2900" b="1" dirty="0"/>
              <a:t>أبرز مهارات التفكير الناقد (الفرعية) مهارة التمييز بين الحقيقة والرأي. </a:t>
            </a:r>
            <a:br>
              <a:rPr lang="ar-SA" sz="2900" b="1" dirty="0"/>
            </a:br>
            <a:r>
              <a:rPr lang="ar-SA" sz="2900" b="1" dirty="0"/>
              <a:t>يشير مفهوم (الحقيقة) إلى معلومات تقريرية، بالإمكان ملاحظاتها أو </a:t>
            </a:r>
            <a:r>
              <a:rPr lang="ar-SA" sz="2900" b="1" dirty="0" err="1"/>
              <a:t>الاستيثاق</a:t>
            </a:r>
            <a:r>
              <a:rPr lang="ar-SA" sz="2900" b="1" dirty="0"/>
              <a:t> منها أو التأكد من دقتها.</a:t>
            </a:r>
            <a:br>
              <a:rPr lang="ar-SA" sz="2900" b="1" dirty="0"/>
            </a:br>
            <a:r>
              <a:rPr lang="ar-SA" sz="2900" b="1" dirty="0"/>
              <a:t>أما مفهوم (الرأي) فهو تعبير عن تقييم يعتمد على الحكم الشخصي، أو الانطباع أو الاعتقاد، وفي الوقت نفسه يمكن الوثوق به أو عدم الوثوق به</a:t>
            </a:r>
            <a:r>
              <a:rPr lang="ar-SA" sz="2900" b="1" dirty="0" smtClean="0"/>
              <a:t>.</a:t>
            </a:r>
          </a:p>
          <a:p>
            <a:pPr>
              <a:lnSpc>
                <a:spcPct val="120000"/>
              </a:lnSpc>
            </a:pPr>
            <a:r>
              <a:rPr lang="ar-SA" sz="2900" b="1" dirty="0" smtClean="0">
                <a:solidFill>
                  <a:srgbClr val="00B050"/>
                </a:solidFill>
              </a:rPr>
              <a:t>أمثلة </a:t>
            </a:r>
            <a:r>
              <a:rPr lang="ar-SA" sz="2900" b="1" dirty="0">
                <a:solidFill>
                  <a:srgbClr val="00B050"/>
                </a:solidFill>
              </a:rPr>
              <a:t>على (الحقائق</a:t>
            </a:r>
            <a:r>
              <a:rPr lang="ar-SA" sz="2900" b="1" dirty="0" smtClean="0">
                <a:solidFill>
                  <a:srgbClr val="00B050"/>
                </a:solidFill>
              </a:rPr>
              <a:t>)</a:t>
            </a:r>
          </a:p>
          <a:p>
            <a:pPr>
              <a:lnSpc>
                <a:spcPct val="120000"/>
              </a:lnSpc>
            </a:pPr>
            <a:r>
              <a:rPr lang="ar-SA" sz="2900" b="1" dirty="0">
                <a:solidFill>
                  <a:srgbClr val="00B050"/>
                </a:solidFill>
              </a:rPr>
              <a:t> 1. مجموع زوايا المثلث يساوي 180 درجة.</a:t>
            </a:r>
            <a:br>
              <a:rPr lang="ar-SA" sz="2900" b="1" dirty="0">
                <a:solidFill>
                  <a:srgbClr val="00B050"/>
                </a:solidFill>
              </a:rPr>
            </a:br>
            <a:r>
              <a:rPr lang="ar-SA" sz="2900" b="1" dirty="0">
                <a:solidFill>
                  <a:srgbClr val="00B050"/>
                </a:solidFill>
              </a:rPr>
              <a:t>2. الرياض عاصمة المملكة العربية السعودية. </a:t>
            </a:r>
            <a:br>
              <a:rPr lang="ar-SA" sz="2900" b="1" dirty="0">
                <a:solidFill>
                  <a:srgbClr val="00B050"/>
                </a:solidFill>
              </a:rPr>
            </a:br>
            <a:r>
              <a:rPr lang="ar-SA" sz="2900" b="1" dirty="0">
                <a:solidFill>
                  <a:srgbClr val="00B050"/>
                </a:solidFill>
              </a:rPr>
              <a:t>3. تقسم الكلمة إلى اسم وفعل وحرف.</a:t>
            </a:r>
            <a:br>
              <a:rPr lang="ar-SA" sz="2900" b="1" dirty="0">
                <a:solidFill>
                  <a:srgbClr val="00B050"/>
                </a:solidFill>
              </a:rPr>
            </a:br>
            <a:r>
              <a:rPr lang="ar-SA" sz="2900" b="1" dirty="0">
                <a:solidFill>
                  <a:srgbClr val="00B050"/>
                </a:solidFill>
              </a:rPr>
              <a:t/>
            </a:r>
            <a:br>
              <a:rPr lang="ar-SA" sz="2900" b="1" dirty="0">
                <a:solidFill>
                  <a:srgbClr val="00B050"/>
                </a:solidFill>
              </a:rPr>
            </a:br>
            <a:r>
              <a:rPr lang="ar-SA" sz="2900" b="1" dirty="0">
                <a:solidFill>
                  <a:srgbClr val="00B050"/>
                </a:solidFill>
              </a:rPr>
              <a:t>أمثلة على (الآراء ) </a:t>
            </a:r>
            <a:r>
              <a:rPr lang="ar-SA" sz="2900" b="1" dirty="0" smtClean="0">
                <a:solidFill>
                  <a:srgbClr val="00B050"/>
                </a:solidFill>
              </a:rPr>
              <a:t>1</a:t>
            </a:r>
          </a:p>
          <a:p>
            <a:pPr>
              <a:lnSpc>
                <a:spcPct val="120000"/>
              </a:lnSpc>
            </a:pPr>
            <a:r>
              <a:rPr lang="ar-SA" sz="2900" b="1" dirty="0" smtClean="0">
                <a:solidFill>
                  <a:srgbClr val="00B050"/>
                </a:solidFill>
              </a:rPr>
              <a:t>. </a:t>
            </a:r>
            <a:r>
              <a:rPr lang="ar-SA" sz="2900" b="1" dirty="0">
                <a:solidFill>
                  <a:srgbClr val="00B050"/>
                </a:solidFill>
              </a:rPr>
              <a:t>تخصص الطب البيطري أفضل من تخصص الطب البشري.</a:t>
            </a:r>
            <a:br>
              <a:rPr lang="ar-SA" sz="2900" b="1" dirty="0">
                <a:solidFill>
                  <a:srgbClr val="00B050"/>
                </a:solidFill>
              </a:rPr>
            </a:br>
            <a:r>
              <a:rPr lang="ar-SA" sz="2900" b="1" dirty="0">
                <a:solidFill>
                  <a:srgbClr val="00B050"/>
                </a:solidFill>
              </a:rPr>
              <a:t>2. شعر أحمد شوقي أجمل من شعر حافظ إبراهيم.</a:t>
            </a:r>
            <a:br>
              <a:rPr lang="ar-SA" sz="2900" b="1" dirty="0">
                <a:solidFill>
                  <a:srgbClr val="00B050"/>
                </a:solidFill>
              </a:rPr>
            </a:br>
            <a:r>
              <a:rPr lang="ar-SA" sz="2900" b="1" dirty="0">
                <a:solidFill>
                  <a:srgbClr val="00B050"/>
                </a:solidFill>
              </a:rPr>
              <a:t>3. تعلم الرياضيات أصعب من تعلم اللغة الإنجليزية.</a:t>
            </a:r>
            <a:br>
              <a:rPr lang="ar-SA" sz="2900" b="1" dirty="0">
                <a:solidFill>
                  <a:srgbClr val="00B050"/>
                </a:solidFill>
              </a:rPr>
            </a:br>
            <a:r>
              <a:rPr lang="ar-SA" sz="2900" b="1" dirty="0">
                <a:solidFill>
                  <a:srgbClr val="00B050"/>
                </a:solidFill>
              </a:rPr>
              <a:t>4. مهنة الطب هي أسمى المهن في العالم.</a:t>
            </a:r>
          </a:p>
          <a:p>
            <a:pPr marL="0"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653136"/>
            <a:ext cx="1905000" cy="1905000"/>
          </a:xfrm>
          <a:prstGeom prst="rect">
            <a:avLst/>
          </a:prstGeom>
        </p:spPr>
      </p:pic>
    </p:spTree>
    <p:extLst>
      <p:ext uri="{BB962C8B-B14F-4D97-AF65-F5344CB8AC3E}">
        <p14:creationId xmlns:p14="http://schemas.microsoft.com/office/powerpoint/2010/main" val="1925731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t>خصائص المفكر الناقد</a:t>
            </a:r>
            <a:endParaRPr lang="en-US" sz="3600" dirty="0"/>
          </a:p>
        </p:txBody>
      </p:sp>
      <p:sp>
        <p:nvSpPr>
          <p:cNvPr id="3" name="عنصر نائب للمحتوى 2"/>
          <p:cNvSpPr>
            <a:spLocks noGrp="1"/>
          </p:cNvSpPr>
          <p:nvPr>
            <p:ph idx="1"/>
          </p:nvPr>
        </p:nvSpPr>
        <p:spPr>
          <a:xfrm>
            <a:off x="683568" y="1340768"/>
            <a:ext cx="8229600" cy="4525963"/>
          </a:xfrm>
        </p:spPr>
        <p:txBody>
          <a:bodyPr>
            <a:noAutofit/>
          </a:bodyPr>
          <a:lstStyle/>
          <a:p>
            <a:pPr marL="0" indent="0">
              <a:buNone/>
            </a:pPr>
            <a:r>
              <a:rPr lang="ar-SA" sz="2000" b="1" dirty="0" smtClean="0"/>
              <a:t>1. </a:t>
            </a:r>
            <a:r>
              <a:rPr lang="ar-SA" sz="2000" b="1" dirty="0" smtClean="0"/>
              <a:t>مستوعب وملم </a:t>
            </a:r>
            <a:r>
              <a:rPr lang="ar-SA" sz="2000" b="1" dirty="0" smtClean="0"/>
              <a:t>بالموضوع محل التفكير، وليس متطفلاً يتدخل في كل شيء. </a:t>
            </a:r>
            <a:br>
              <a:rPr lang="ar-SA" sz="2000" b="1" dirty="0" smtClean="0"/>
            </a:br>
            <a:r>
              <a:rPr lang="ar-SA" sz="2000" b="1" dirty="0" smtClean="0"/>
              <a:t>2. لا يجادل في أمر عندما لا يعرف شيئاً عنه. </a:t>
            </a:r>
            <a:br>
              <a:rPr lang="ar-SA" sz="2000" b="1" dirty="0" smtClean="0"/>
            </a:br>
            <a:r>
              <a:rPr lang="ar-SA" sz="2000" b="1" dirty="0" smtClean="0"/>
              <a:t>3. يعرف متى يحتاج إلى معلومات أكثر حول شيء ما. </a:t>
            </a:r>
            <a:br>
              <a:rPr lang="ar-SA" sz="2000" b="1" dirty="0" smtClean="0"/>
            </a:br>
            <a:r>
              <a:rPr lang="ar-SA" sz="2000" b="1" dirty="0" smtClean="0"/>
              <a:t>4. يعرف الفرق بين نتيجة "ربما تكون صحيحة "، ونتيجة "لا بد أن تكون صحيحة.</a:t>
            </a:r>
            <a:br>
              <a:rPr lang="ar-SA" sz="2000" b="1" dirty="0" smtClean="0"/>
            </a:br>
            <a:r>
              <a:rPr lang="ar-SA" sz="2000" b="1" dirty="0" smtClean="0"/>
              <a:t>5. يعرف بأن لدى الناس انطباعات مختلفة حول فكرة ما.</a:t>
            </a:r>
            <a:br>
              <a:rPr lang="ar-SA" sz="2000" b="1" dirty="0" smtClean="0"/>
            </a:br>
            <a:r>
              <a:rPr lang="ar-SA" sz="2000" b="1" dirty="0" smtClean="0"/>
              <a:t>6. يستطيع تجنب الأخطاء الشائعة في استدلاله للأمور.</a:t>
            </a:r>
            <a:br>
              <a:rPr lang="ar-SA" sz="2000" b="1" dirty="0" smtClean="0"/>
            </a:br>
            <a:r>
              <a:rPr lang="ar-SA" sz="2000" b="1" dirty="0" smtClean="0"/>
              <a:t>7. يتساءل عن أي شيء يبدو غير معقول، أو غير مفهوم بالنسبة إليه. </a:t>
            </a:r>
            <a:br>
              <a:rPr lang="ar-SA" sz="2000" b="1" dirty="0" smtClean="0"/>
            </a:br>
            <a:r>
              <a:rPr lang="ar-SA" sz="2000" b="1" dirty="0" smtClean="0"/>
              <a:t>8. يستطيع فصل التفكير العاطفي عن التفكير المنطقي.</a:t>
            </a:r>
            <a:br>
              <a:rPr lang="ar-SA" sz="2000" b="1" dirty="0" smtClean="0"/>
            </a:br>
            <a:r>
              <a:rPr lang="ar-SA" sz="2000" b="1" dirty="0" smtClean="0"/>
              <a:t>9. يبحث عن الأسباب والعلل والبدائل.</a:t>
            </a:r>
            <a:br>
              <a:rPr lang="ar-SA" sz="2000" b="1" dirty="0" smtClean="0"/>
            </a:br>
            <a:r>
              <a:rPr lang="ar-SA" sz="2000" b="1" dirty="0" smtClean="0"/>
              <a:t>10. يتعامل مع الموقف المعقّد بطريقة منطقية.</a:t>
            </a:r>
            <a:br>
              <a:rPr lang="ar-SA" sz="2000" b="1" dirty="0" smtClean="0"/>
            </a:br>
            <a:r>
              <a:rPr lang="ar-SA" sz="2000" b="1" dirty="0" smtClean="0"/>
              <a:t>11. يستخدم مصادر علمية موثوق بها ويشير إليها. </a:t>
            </a:r>
            <a:br>
              <a:rPr lang="ar-SA" sz="2000" b="1" dirty="0" smtClean="0"/>
            </a:br>
            <a:r>
              <a:rPr lang="ar-SA" sz="2000" b="1" dirty="0" smtClean="0"/>
              <a:t>12. يأخذ جميع جوانب الموقف بنفس القدر من الأهمية.</a:t>
            </a:r>
            <a:br>
              <a:rPr lang="ar-SA" sz="2000" b="1" dirty="0" smtClean="0"/>
            </a:br>
            <a:r>
              <a:rPr lang="ar-SA" sz="2000" b="1" dirty="0" smtClean="0"/>
              <a:t>13. يبقى على صلة بالنقطة الأساسية أو جوهر الموضوع.</a:t>
            </a:r>
            <a:br>
              <a:rPr lang="ar-SA" sz="2000" b="1" dirty="0" smtClean="0"/>
            </a:br>
            <a:r>
              <a:rPr lang="ar-SA" sz="2000" b="1" dirty="0" smtClean="0"/>
              <a:t>14. يتخذ موقفاً، أو يتخلى عن موقف، عند توافر أدلة وأسباب كافية لذلك.</a:t>
            </a:r>
            <a:endParaRPr lang="en-US" sz="2000" b="1"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709267"/>
            <a:ext cx="1907704" cy="2143125"/>
          </a:xfrm>
          <a:prstGeom prst="rect">
            <a:avLst/>
          </a:prstGeom>
        </p:spPr>
      </p:pic>
    </p:spTree>
    <p:extLst>
      <p:ext uri="{BB962C8B-B14F-4D97-AF65-F5344CB8AC3E}">
        <p14:creationId xmlns:p14="http://schemas.microsoft.com/office/powerpoint/2010/main" val="1513403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286000" y="2967335"/>
            <a:ext cx="4572000" cy="646331"/>
          </a:xfrm>
          <a:prstGeom prst="rect">
            <a:avLst/>
          </a:prstGeom>
        </p:spPr>
        <p:txBody>
          <a:bodyPr>
            <a:spAutoFit/>
          </a:bodyPr>
          <a:lstStyle/>
          <a:p>
            <a:endParaRPr lang="ar-SA" dirty="0"/>
          </a:p>
          <a:p>
            <a:endParaRPr lang="ar-SA" dirty="0"/>
          </a:p>
        </p:txBody>
      </p:sp>
      <p:sp>
        <p:nvSpPr>
          <p:cNvPr id="4" name="مستطيل 3"/>
          <p:cNvSpPr/>
          <p:nvPr/>
        </p:nvSpPr>
        <p:spPr>
          <a:xfrm>
            <a:off x="2555776" y="4581128"/>
            <a:ext cx="4572000" cy="646331"/>
          </a:xfrm>
          <a:prstGeom prst="rect">
            <a:avLst/>
          </a:prstGeom>
        </p:spPr>
        <p:txBody>
          <a:bodyPr>
            <a:spAutoFit/>
          </a:bodyPr>
          <a:lstStyle/>
          <a:p>
            <a:endParaRPr lang="ar-SA" dirty="0"/>
          </a:p>
          <a:p>
            <a:endParaRPr lang="ar-SA" dirty="0"/>
          </a:p>
        </p:txBody>
      </p:sp>
      <p:sp>
        <p:nvSpPr>
          <p:cNvPr id="6" name="مستطيل 5"/>
          <p:cNvSpPr/>
          <p:nvPr/>
        </p:nvSpPr>
        <p:spPr>
          <a:xfrm>
            <a:off x="3223937" y="836712"/>
            <a:ext cx="5489068" cy="1138773"/>
          </a:xfrm>
          <a:prstGeom prst="rect">
            <a:avLst/>
          </a:prstGeom>
        </p:spPr>
        <p:txBody>
          <a:bodyPr wrap="none">
            <a:spAutoFit/>
          </a:bodyPr>
          <a:lstStyle/>
          <a:p>
            <a:r>
              <a:rPr lang="ar-SA" sz="3200" b="1" dirty="0">
                <a:solidFill>
                  <a:srgbClr val="FF0000"/>
                </a:solidFill>
                <a:cs typeface="Akhbar MT" pitchFamily="2" charset="-78"/>
              </a:rPr>
              <a:t>الفوائد التي يكتسبها الانسان من التفكير الناقد :</a:t>
            </a:r>
          </a:p>
          <a:p>
            <a:endParaRPr lang="ar-SA" dirty="0"/>
          </a:p>
          <a:p>
            <a:r>
              <a:rPr lang="ar-SA" dirty="0" smtClean="0"/>
              <a:t> </a:t>
            </a:r>
          </a:p>
        </p:txBody>
      </p:sp>
      <p:graphicFrame>
        <p:nvGraphicFramePr>
          <p:cNvPr id="7" name="رسم تخطيطي 6"/>
          <p:cNvGraphicFramePr/>
          <p:nvPr>
            <p:extLst>
              <p:ext uri="{D42A27DB-BD31-4B8C-83A1-F6EECF244321}">
                <p14:modId xmlns:p14="http://schemas.microsoft.com/office/powerpoint/2010/main" val="948374026"/>
              </p:ext>
            </p:extLst>
          </p:nvPr>
        </p:nvGraphicFramePr>
        <p:xfrm>
          <a:off x="323528" y="1887214"/>
          <a:ext cx="8389476" cy="3630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7911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FF0000"/>
                </a:solidFill>
                <a:cs typeface="Akhbar MT" pitchFamily="2" charset="-78"/>
              </a:rPr>
              <a:t>الفوائد التي يكتسبها الانسان من التفكير الناقد :</a:t>
            </a:r>
            <a:br>
              <a:rPr lang="ar-SA" b="1" dirty="0">
                <a:solidFill>
                  <a:srgbClr val="FF0000"/>
                </a:solidFill>
                <a:cs typeface="Akhbar MT" pitchFamily="2" charset="-78"/>
              </a:rPr>
            </a:br>
            <a:endParaRPr lang="en-US" dirty="0"/>
          </a:p>
        </p:txBody>
      </p:sp>
      <p:sp>
        <p:nvSpPr>
          <p:cNvPr id="3" name="عنصر نائب للمحتوى 2"/>
          <p:cNvSpPr>
            <a:spLocks noGrp="1"/>
          </p:cNvSpPr>
          <p:nvPr>
            <p:ph idx="1"/>
          </p:nvPr>
        </p:nvSpPr>
        <p:spPr>
          <a:xfrm>
            <a:off x="539552" y="908720"/>
            <a:ext cx="8229600" cy="4857403"/>
          </a:xfrm>
        </p:spPr>
        <p:txBody>
          <a:bodyPr>
            <a:noAutofit/>
          </a:bodyPr>
          <a:lstStyle/>
          <a:p>
            <a:pPr marL="0" indent="0">
              <a:lnSpc>
                <a:spcPct val="150000"/>
              </a:lnSpc>
              <a:buNone/>
            </a:pPr>
            <a:r>
              <a:rPr lang="ar-SA" sz="2200" dirty="0"/>
              <a:t>1. إن تفكيرك بشكل ناقد يجعلك أكثر صدقاً مع نفسك، ولن تخاف بأن تعترف بأنك كنت على خطأ، كما يجعلك تتعلم من أخطائك، وستكون أكثر استقلالية.</a:t>
            </a:r>
            <a:br>
              <a:rPr lang="ar-SA" sz="2200" dirty="0"/>
            </a:br>
            <a:r>
              <a:rPr lang="ar-SA" sz="2200" dirty="0"/>
              <a:t>2. يساعدك التفكير الناقد أن تتخيل نفسك في مكان الآخرين، ومن ثم إمكانية أن تفهم وجهات نظرهم، وأن تطور قدراتك على الاستماع إليهم بعقلية منفتحة، حتى وإن كانت وجهات نظرهم مخالفة لك. </a:t>
            </a:r>
            <a:br>
              <a:rPr lang="ar-SA" sz="2200" dirty="0"/>
            </a:br>
            <a:r>
              <a:rPr lang="ar-SA" sz="2200" dirty="0"/>
              <a:t>3. التفكير الناقد يحسّن قدراتك على استخدام عقلك بدل عواطفك، وتستطيع تحديد مشاعرك، وربطها منطقياً مع أفكارك، وسيساعدك ذلك على تطوير مستويات أفضل من التفكير.</a:t>
            </a:r>
            <a:br>
              <a:rPr lang="ar-SA" sz="2200" dirty="0"/>
            </a:br>
            <a:r>
              <a:rPr lang="ar-SA" sz="2200" dirty="0"/>
              <a:t>4. يساعدك التفكير الناقد على صنع القرار الحكيم في الحياة اليومية.</a:t>
            </a:r>
            <a:br>
              <a:rPr lang="ar-SA" sz="2200" dirty="0"/>
            </a:br>
            <a:r>
              <a:rPr lang="ar-SA" sz="2200" dirty="0"/>
              <a:t>5. يحسّن التفكير الناقد من قدرتك على البحث الجاد في كثير من الأمور.</a:t>
            </a:r>
            <a:br>
              <a:rPr lang="ar-SA" sz="2200" dirty="0"/>
            </a:br>
            <a:r>
              <a:rPr lang="ar-SA" sz="2200" dirty="0"/>
              <a:t>6. ممارستك للتفكير الناقد تنمي قدرتك على المناقشة، والحوار، والقدرة على التواصل، والتفاوض مع الآخرين.</a:t>
            </a:r>
            <a:endParaRPr lang="en-US" sz="2200" dirty="0"/>
          </a:p>
        </p:txBody>
      </p:sp>
    </p:spTree>
    <p:extLst>
      <p:ext uri="{BB962C8B-B14F-4D97-AF65-F5344CB8AC3E}">
        <p14:creationId xmlns:p14="http://schemas.microsoft.com/office/powerpoint/2010/main" val="1227152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404</TotalTime>
  <Words>393</Words>
  <Application>Microsoft Office PowerPoint</Application>
  <PresentationFormat>عرض على الشاشة (3:4)‏</PresentationFormat>
  <Paragraphs>61</Paragraphs>
  <Slides>20</Slides>
  <Notes>1</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نسق Office</vt:lpstr>
      <vt:lpstr>كيف نتعامل مع الاعلام </vt:lpstr>
      <vt:lpstr>مهارة التفكير الناقد</vt:lpstr>
      <vt:lpstr>أنواع مهارات التفكير</vt:lpstr>
      <vt:lpstr>تعريف التفكير الناقد</vt:lpstr>
      <vt:lpstr>  مكونات التفكير الناقد </vt:lpstr>
      <vt:lpstr> رابعاً: مثال على التفكير الناقد </vt:lpstr>
      <vt:lpstr>خصائص المفكر الناقد</vt:lpstr>
      <vt:lpstr>عرض تقديمي في PowerPoint</vt:lpstr>
      <vt:lpstr>الفوائد التي يكتسبها الانسان من التفكير الناقد : </vt:lpstr>
      <vt:lpstr>عرض تقديمي في PowerPoint</vt:lpstr>
      <vt:lpstr>عرض تقديمي في PowerPoint</vt:lpstr>
      <vt:lpstr>فوائد استخدام مهارة التفكير الناقد مع وسائل الإعلام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كيف تكون واعيا اعلاميا؟!! مهارات تمثل السلوك الواعي الإعلامي: -</vt:lpstr>
      <vt:lpstr>كيف تكون واعياً إعلامياً؟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ABUMADA</dc:creator>
  <cp:lastModifiedBy>Nada Nasser Alahmari</cp:lastModifiedBy>
  <cp:revision>52</cp:revision>
  <dcterms:created xsi:type="dcterms:W3CDTF">2014-11-16T14:48:48Z</dcterms:created>
  <dcterms:modified xsi:type="dcterms:W3CDTF">2015-11-03T06:54:23Z</dcterms:modified>
</cp:coreProperties>
</file>