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6" r:id="rId2"/>
    <p:sldId id="284" r:id="rId3"/>
    <p:sldId id="286" r:id="rId4"/>
    <p:sldId id="288" r:id="rId5"/>
    <p:sldId id="290" r:id="rId6"/>
    <p:sldId id="294" r:id="rId7"/>
    <p:sldId id="296" r:id="rId8"/>
    <p:sldId id="298" r:id="rId9"/>
    <p:sldId id="300" r:id="rId10"/>
    <p:sldId id="302" r:id="rId11"/>
    <p:sldId id="304" r:id="rId12"/>
    <p:sldId id="306" r:id="rId13"/>
    <p:sldId id="30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9" d="100"/>
          <a:sy n="59" d="100"/>
        </p:scale>
        <p:origin x="148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486771-5A37-44D3-9DA9-8145F4867511}" type="doc">
      <dgm:prSet loTypeId="urn:microsoft.com/office/officeart/2005/8/layout/hierarchy1" loCatId="hierarchy" qsTypeId="urn:microsoft.com/office/officeart/2005/8/quickstyle/3d2#1" qsCatId="3D" csTypeId="urn:microsoft.com/office/officeart/2005/8/colors/colorful4" csCatId="colorful" phldr="1"/>
      <dgm:spPr/>
      <dgm:t>
        <a:bodyPr/>
        <a:lstStyle/>
        <a:p>
          <a:pPr rtl="1"/>
          <a:endParaRPr lang="ar-SA"/>
        </a:p>
      </dgm:t>
    </dgm:pt>
    <dgm:pt modelId="{79E3D8AF-F3B9-49FA-AB56-014B44594A5F}">
      <dgm:prSet phldrT="[نص]"/>
      <dgm:spPr/>
      <dgm:t>
        <a:bodyPr/>
        <a:lstStyle/>
        <a:p>
          <a:pPr rtl="1"/>
          <a:r>
            <a:rPr lang="ar-SA" dirty="0"/>
            <a:t>أدوات التقويم التربوي</a:t>
          </a:r>
        </a:p>
      </dgm:t>
    </dgm:pt>
    <dgm:pt modelId="{A941C843-69CE-47AF-A0D3-757FE2575B8B}" type="parTrans" cxnId="{52DBDBC5-51B9-4EC0-81B6-0933967197C9}">
      <dgm:prSet/>
      <dgm:spPr/>
      <dgm:t>
        <a:bodyPr/>
        <a:lstStyle/>
        <a:p>
          <a:pPr rtl="1"/>
          <a:endParaRPr lang="ar-SA"/>
        </a:p>
      </dgm:t>
    </dgm:pt>
    <dgm:pt modelId="{0FDF01DB-33D4-4C6B-91F3-6324B3C41EAA}" type="sibTrans" cxnId="{52DBDBC5-51B9-4EC0-81B6-0933967197C9}">
      <dgm:prSet/>
      <dgm:spPr/>
      <dgm:t>
        <a:bodyPr/>
        <a:lstStyle/>
        <a:p>
          <a:pPr rtl="1"/>
          <a:endParaRPr lang="ar-SA"/>
        </a:p>
      </dgm:t>
    </dgm:pt>
    <dgm:pt modelId="{4B9656B3-02D0-4899-9604-ADDEDEF12785}">
      <dgm:prSet phldrT="[نص]"/>
      <dgm:spPr/>
      <dgm:t>
        <a:bodyPr/>
        <a:lstStyle/>
        <a:p>
          <a:pPr rtl="1"/>
          <a:r>
            <a:rPr lang="ar-SA" dirty="0">
              <a:solidFill>
                <a:srgbClr val="FF0000"/>
              </a:solidFill>
            </a:rPr>
            <a:t>ب:</a:t>
          </a:r>
          <a:r>
            <a:rPr lang="ar-SA" dirty="0"/>
            <a:t>أدوات قياس اللاختبارية</a:t>
          </a:r>
        </a:p>
      </dgm:t>
    </dgm:pt>
    <dgm:pt modelId="{CD2063ED-2891-4E3A-AA77-E90FBC2DDFD0}" type="parTrans" cxnId="{4AFBC870-D4D9-47E7-A29B-4572F5CD4160}">
      <dgm:prSet/>
      <dgm:spPr/>
      <dgm:t>
        <a:bodyPr/>
        <a:lstStyle/>
        <a:p>
          <a:pPr rtl="1"/>
          <a:endParaRPr lang="ar-SA"/>
        </a:p>
      </dgm:t>
    </dgm:pt>
    <dgm:pt modelId="{A87832AA-95B0-4B61-B893-42A807D49E06}" type="sibTrans" cxnId="{4AFBC870-D4D9-47E7-A29B-4572F5CD4160}">
      <dgm:prSet/>
      <dgm:spPr/>
      <dgm:t>
        <a:bodyPr/>
        <a:lstStyle/>
        <a:p>
          <a:pPr rtl="1"/>
          <a:endParaRPr lang="ar-SA"/>
        </a:p>
      </dgm:t>
    </dgm:pt>
    <dgm:pt modelId="{A944D0E5-1C29-4FD7-947A-A30B484BDCC5}">
      <dgm:prSet phldrT="[نص]"/>
      <dgm:spPr/>
      <dgm:t>
        <a:bodyPr/>
        <a:lstStyle/>
        <a:p>
          <a:pPr rtl="1"/>
          <a:r>
            <a:rPr lang="ar-SA" dirty="0">
              <a:solidFill>
                <a:srgbClr val="FF0000"/>
              </a:solidFill>
            </a:rPr>
            <a:t>أ: </a:t>
          </a:r>
          <a:r>
            <a:rPr lang="ar-SA" dirty="0" err="1"/>
            <a:t>أدوات</a:t>
          </a:r>
          <a:r>
            <a:rPr lang="ar-SA" dirty="0"/>
            <a:t> قياس </a:t>
          </a:r>
          <a:r>
            <a:rPr lang="ar-SA" dirty="0" err="1"/>
            <a:t>اختبارية</a:t>
          </a:r>
          <a:endParaRPr lang="ar-SA" dirty="0"/>
        </a:p>
      </dgm:t>
    </dgm:pt>
    <dgm:pt modelId="{BBB66517-3986-45B0-B910-7603742BED9A}" type="parTrans" cxnId="{E24FB215-C88C-4732-8804-58B9AC50F20C}">
      <dgm:prSet/>
      <dgm:spPr/>
      <dgm:t>
        <a:bodyPr/>
        <a:lstStyle/>
        <a:p>
          <a:pPr rtl="1"/>
          <a:endParaRPr lang="ar-SA"/>
        </a:p>
      </dgm:t>
    </dgm:pt>
    <dgm:pt modelId="{32F4E796-829E-4721-8DF6-7A8363E13380}" type="sibTrans" cxnId="{E24FB215-C88C-4732-8804-58B9AC50F20C}">
      <dgm:prSet/>
      <dgm:spPr/>
      <dgm:t>
        <a:bodyPr/>
        <a:lstStyle/>
        <a:p>
          <a:pPr rtl="1"/>
          <a:endParaRPr lang="ar-SA"/>
        </a:p>
      </dgm:t>
    </dgm:pt>
    <dgm:pt modelId="{B460FCA9-BA18-41A2-938F-27E91D2880DC}" type="pres">
      <dgm:prSet presAssocID="{22486771-5A37-44D3-9DA9-8145F4867511}" presName="hierChild1" presStyleCnt="0">
        <dgm:presLayoutVars>
          <dgm:chPref val="1"/>
          <dgm:dir/>
          <dgm:animOne val="branch"/>
          <dgm:animLvl val="lvl"/>
          <dgm:resizeHandles/>
        </dgm:presLayoutVars>
      </dgm:prSet>
      <dgm:spPr/>
      <dgm:t>
        <a:bodyPr/>
        <a:lstStyle/>
        <a:p>
          <a:pPr rtl="1"/>
          <a:endParaRPr lang="ar-SA"/>
        </a:p>
      </dgm:t>
    </dgm:pt>
    <dgm:pt modelId="{E0B49695-5C8A-49E1-A46E-772F63C5876A}" type="pres">
      <dgm:prSet presAssocID="{79E3D8AF-F3B9-49FA-AB56-014B44594A5F}" presName="hierRoot1" presStyleCnt="0"/>
      <dgm:spPr/>
    </dgm:pt>
    <dgm:pt modelId="{524B2141-7B53-4247-9903-0D4033943BDB}" type="pres">
      <dgm:prSet presAssocID="{79E3D8AF-F3B9-49FA-AB56-014B44594A5F}" presName="composite" presStyleCnt="0"/>
      <dgm:spPr/>
    </dgm:pt>
    <dgm:pt modelId="{37D6E670-7054-4931-8D8E-D86B01BAB6C6}" type="pres">
      <dgm:prSet presAssocID="{79E3D8AF-F3B9-49FA-AB56-014B44594A5F}" presName="background" presStyleLbl="node0" presStyleIdx="0" presStyleCnt="1"/>
      <dgm:spPr/>
    </dgm:pt>
    <dgm:pt modelId="{020D3A10-5569-4C54-92AB-FFBF7AF04D5B}" type="pres">
      <dgm:prSet presAssocID="{79E3D8AF-F3B9-49FA-AB56-014B44594A5F}" presName="text" presStyleLbl="fgAcc0" presStyleIdx="0" presStyleCnt="1" custScaleX="82662" custScaleY="97579" custLinFactNeighborX="-2345" custLinFactNeighborY="34775">
        <dgm:presLayoutVars>
          <dgm:chPref val="3"/>
        </dgm:presLayoutVars>
      </dgm:prSet>
      <dgm:spPr/>
      <dgm:t>
        <a:bodyPr/>
        <a:lstStyle/>
        <a:p>
          <a:pPr rtl="1"/>
          <a:endParaRPr lang="ar-SA"/>
        </a:p>
      </dgm:t>
    </dgm:pt>
    <dgm:pt modelId="{D7F62EE6-2B07-4BE4-A86A-37A5A0AC53F0}" type="pres">
      <dgm:prSet presAssocID="{79E3D8AF-F3B9-49FA-AB56-014B44594A5F}" presName="hierChild2" presStyleCnt="0"/>
      <dgm:spPr/>
    </dgm:pt>
    <dgm:pt modelId="{7B08C03C-3A5A-43F9-8C14-086A43306A55}" type="pres">
      <dgm:prSet presAssocID="{CD2063ED-2891-4E3A-AA77-E90FBC2DDFD0}" presName="Name10" presStyleLbl="parChTrans1D2" presStyleIdx="0" presStyleCnt="2"/>
      <dgm:spPr/>
      <dgm:t>
        <a:bodyPr/>
        <a:lstStyle/>
        <a:p>
          <a:pPr rtl="1"/>
          <a:endParaRPr lang="ar-SA"/>
        </a:p>
      </dgm:t>
    </dgm:pt>
    <dgm:pt modelId="{2D608434-82C7-4E93-8E67-58632BB6D739}" type="pres">
      <dgm:prSet presAssocID="{4B9656B3-02D0-4899-9604-ADDEDEF12785}" presName="hierRoot2" presStyleCnt="0"/>
      <dgm:spPr/>
    </dgm:pt>
    <dgm:pt modelId="{DECCFE4C-F3B8-4B8E-9CDE-3206800E986F}" type="pres">
      <dgm:prSet presAssocID="{4B9656B3-02D0-4899-9604-ADDEDEF12785}" presName="composite2" presStyleCnt="0"/>
      <dgm:spPr/>
    </dgm:pt>
    <dgm:pt modelId="{42ED9E21-3995-4D40-A3D0-E625E2A67F6C}" type="pres">
      <dgm:prSet presAssocID="{4B9656B3-02D0-4899-9604-ADDEDEF12785}" presName="background2" presStyleLbl="node2" presStyleIdx="0" presStyleCnt="2"/>
      <dgm:spPr/>
    </dgm:pt>
    <dgm:pt modelId="{9BEE4B42-8E65-4BBB-8EF3-904205A1F505}" type="pres">
      <dgm:prSet presAssocID="{4B9656B3-02D0-4899-9604-ADDEDEF12785}" presName="text2" presStyleLbl="fgAcc2" presStyleIdx="0" presStyleCnt="2" custLinFactNeighborX="-9317" custLinFactNeighborY="52304">
        <dgm:presLayoutVars>
          <dgm:chPref val="3"/>
        </dgm:presLayoutVars>
      </dgm:prSet>
      <dgm:spPr/>
      <dgm:t>
        <a:bodyPr/>
        <a:lstStyle/>
        <a:p>
          <a:pPr rtl="1"/>
          <a:endParaRPr lang="ar-SA"/>
        </a:p>
      </dgm:t>
    </dgm:pt>
    <dgm:pt modelId="{1CE48DAE-F05A-46C6-9481-040EBE7022F0}" type="pres">
      <dgm:prSet presAssocID="{4B9656B3-02D0-4899-9604-ADDEDEF12785}" presName="hierChild3" presStyleCnt="0"/>
      <dgm:spPr/>
    </dgm:pt>
    <dgm:pt modelId="{2A0761FD-71A1-4908-93C4-F330E0F01347}" type="pres">
      <dgm:prSet presAssocID="{BBB66517-3986-45B0-B910-7603742BED9A}" presName="Name10" presStyleLbl="parChTrans1D2" presStyleIdx="1" presStyleCnt="2"/>
      <dgm:spPr/>
      <dgm:t>
        <a:bodyPr/>
        <a:lstStyle/>
        <a:p>
          <a:pPr rtl="1"/>
          <a:endParaRPr lang="ar-SA"/>
        </a:p>
      </dgm:t>
    </dgm:pt>
    <dgm:pt modelId="{2334D99F-BCBC-483D-ADCE-3C2704F90CE6}" type="pres">
      <dgm:prSet presAssocID="{A944D0E5-1C29-4FD7-947A-A30B484BDCC5}" presName="hierRoot2" presStyleCnt="0"/>
      <dgm:spPr/>
    </dgm:pt>
    <dgm:pt modelId="{5641661B-EF20-4DF5-A574-67B450F750A4}" type="pres">
      <dgm:prSet presAssocID="{A944D0E5-1C29-4FD7-947A-A30B484BDCC5}" presName="composite2" presStyleCnt="0"/>
      <dgm:spPr/>
    </dgm:pt>
    <dgm:pt modelId="{24B8E05E-CFA1-4FFF-A8F2-BEA0B1C69619}" type="pres">
      <dgm:prSet presAssocID="{A944D0E5-1C29-4FD7-947A-A30B484BDCC5}" presName="background2" presStyleLbl="node2" presStyleIdx="1" presStyleCnt="2"/>
      <dgm:spPr/>
    </dgm:pt>
    <dgm:pt modelId="{95BAC434-E858-4BEE-A450-5059E201A627}" type="pres">
      <dgm:prSet presAssocID="{A944D0E5-1C29-4FD7-947A-A30B484BDCC5}" presName="text2" presStyleLbl="fgAcc2" presStyleIdx="1" presStyleCnt="2" custLinFactNeighborX="-256" custLinFactNeighborY="69533">
        <dgm:presLayoutVars>
          <dgm:chPref val="3"/>
        </dgm:presLayoutVars>
      </dgm:prSet>
      <dgm:spPr/>
      <dgm:t>
        <a:bodyPr/>
        <a:lstStyle/>
        <a:p>
          <a:pPr rtl="1"/>
          <a:endParaRPr lang="ar-SA"/>
        </a:p>
      </dgm:t>
    </dgm:pt>
    <dgm:pt modelId="{760FE6B6-DE79-4E98-AA39-0F378CC2CD90}" type="pres">
      <dgm:prSet presAssocID="{A944D0E5-1C29-4FD7-947A-A30B484BDCC5}" presName="hierChild3" presStyleCnt="0"/>
      <dgm:spPr/>
    </dgm:pt>
  </dgm:ptLst>
  <dgm:cxnLst>
    <dgm:cxn modelId="{B60D4E6E-9048-444F-B771-88AD87829FDC}" type="presOf" srcId="{CD2063ED-2891-4E3A-AA77-E90FBC2DDFD0}" destId="{7B08C03C-3A5A-43F9-8C14-086A43306A55}" srcOrd="0" destOrd="0" presId="urn:microsoft.com/office/officeart/2005/8/layout/hierarchy1"/>
    <dgm:cxn modelId="{C8588141-5798-4ACF-96FD-2BD78E0CB238}" type="presOf" srcId="{4B9656B3-02D0-4899-9604-ADDEDEF12785}" destId="{9BEE4B42-8E65-4BBB-8EF3-904205A1F505}" srcOrd="0" destOrd="0" presId="urn:microsoft.com/office/officeart/2005/8/layout/hierarchy1"/>
    <dgm:cxn modelId="{3362F83C-123B-439F-8B10-BF9EA2CF97C3}" type="presOf" srcId="{BBB66517-3986-45B0-B910-7603742BED9A}" destId="{2A0761FD-71A1-4908-93C4-F330E0F01347}" srcOrd="0" destOrd="0" presId="urn:microsoft.com/office/officeart/2005/8/layout/hierarchy1"/>
    <dgm:cxn modelId="{E24FB215-C88C-4732-8804-58B9AC50F20C}" srcId="{79E3D8AF-F3B9-49FA-AB56-014B44594A5F}" destId="{A944D0E5-1C29-4FD7-947A-A30B484BDCC5}" srcOrd="1" destOrd="0" parTransId="{BBB66517-3986-45B0-B910-7603742BED9A}" sibTransId="{32F4E796-829E-4721-8DF6-7A8363E13380}"/>
    <dgm:cxn modelId="{52DBDBC5-51B9-4EC0-81B6-0933967197C9}" srcId="{22486771-5A37-44D3-9DA9-8145F4867511}" destId="{79E3D8AF-F3B9-49FA-AB56-014B44594A5F}" srcOrd="0" destOrd="0" parTransId="{A941C843-69CE-47AF-A0D3-757FE2575B8B}" sibTransId="{0FDF01DB-33D4-4C6B-91F3-6324B3C41EAA}"/>
    <dgm:cxn modelId="{D39C09F7-2B5A-4378-A788-F4C672BFF665}" type="presOf" srcId="{79E3D8AF-F3B9-49FA-AB56-014B44594A5F}" destId="{020D3A10-5569-4C54-92AB-FFBF7AF04D5B}" srcOrd="0" destOrd="0" presId="urn:microsoft.com/office/officeart/2005/8/layout/hierarchy1"/>
    <dgm:cxn modelId="{A8430C0E-F4E0-4266-9B97-E45B1F4A549D}" type="presOf" srcId="{A944D0E5-1C29-4FD7-947A-A30B484BDCC5}" destId="{95BAC434-E858-4BEE-A450-5059E201A627}" srcOrd="0" destOrd="0" presId="urn:microsoft.com/office/officeart/2005/8/layout/hierarchy1"/>
    <dgm:cxn modelId="{4E85F2E0-56A1-4DC0-A55B-5BB1D8D62475}" type="presOf" srcId="{22486771-5A37-44D3-9DA9-8145F4867511}" destId="{B460FCA9-BA18-41A2-938F-27E91D2880DC}" srcOrd="0" destOrd="0" presId="urn:microsoft.com/office/officeart/2005/8/layout/hierarchy1"/>
    <dgm:cxn modelId="{4AFBC870-D4D9-47E7-A29B-4572F5CD4160}" srcId="{79E3D8AF-F3B9-49FA-AB56-014B44594A5F}" destId="{4B9656B3-02D0-4899-9604-ADDEDEF12785}" srcOrd="0" destOrd="0" parTransId="{CD2063ED-2891-4E3A-AA77-E90FBC2DDFD0}" sibTransId="{A87832AA-95B0-4B61-B893-42A807D49E06}"/>
    <dgm:cxn modelId="{6C888713-C507-49CA-B52F-52BF5F919D00}" type="presParOf" srcId="{B460FCA9-BA18-41A2-938F-27E91D2880DC}" destId="{E0B49695-5C8A-49E1-A46E-772F63C5876A}" srcOrd="0" destOrd="0" presId="urn:microsoft.com/office/officeart/2005/8/layout/hierarchy1"/>
    <dgm:cxn modelId="{F310E2E6-849A-4849-B747-45D0B4DB2155}" type="presParOf" srcId="{E0B49695-5C8A-49E1-A46E-772F63C5876A}" destId="{524B2141-7B53-4247-9903-0D4033943BDB}" srcOrd="0" destOrd="0" presId="urn:microsoft.com/office/officeart/2005/8/layout/hierarchy1"/>
    <dgm:cxn modelId="{FD1B2DF2-822F-4E2D-9023-A8577EB0250C}" type="presParOf" srcId="{524B2141-7B53-4247-9903-0D4033943BDB}" destId="{37D6E670-7054-4931-8D8E-D86B01BAB6C6}" srcOrd="0" destOrd="0" presId="urn:microsoft.com/office/officeart/2005/8/layout/hierarchy1"/>
    <dgm:cxn modelId="{21766A8C-C655-4F2E-B2A0-2D6D7814D094}" type="presParOf" srcId="{524B2141-7B53-4247-9903-0D4033943BDB}" destId="{020D3A10-5569-4C54-92AB-FFBF7AF04D5B}" srcOrd="1" destOrd="0" presId="urn:microsoft.com/office/officeart/2005/8/layout/hierarchy1"/>
    <dgm:cxn modelId="{09FB44AE-2441-4C34-AF27-EC85A8909338}" type="presParOf" srcId="{E0B49695-5C8A-49E1-A46E-772F63C5876A}" destId="{D7F62EE6-2B07-4BE4-A86A-37A5A0AC53F0}" srcOrd="1" destOrd="0" presId="urn:microsoft.com/office/officeart/2005/8/layout/hierarchy1"/>
    <dgm:cxn modelId="{921A5DDE-80DE-4517-BB9F-8D1FF4852D56}" type="presParOf" srcId="{D7F62EE6-2B07-4BE4-A86A-37A5A0AC53F0}" destId="{7B08C03C-3A5A-43F9-8C14-086A43306A55}" srcOrd="0" destOrd="0" presId="urn:microsoft.com/office/officeart/2005/8/layout/hierarchy1"/>
    <dgm:cxn modelId="{06B40974-A0D6-4BF1-A06D-1BE972A200B3}" type="presParOf" srcId="{D7F62EE6-2B07-4BE4-A86A-37A5A0AC53F0}" destId="{2D608434-82C7-4E93-8E67-58632BB6D739}" srcOrd="1" destOrd="0" presId="urn:microsoft.com/office/officeart/2005/8/layout/hierarchy1"/>
    <dgm:cxn modelId="{F4A6F50A-DF4A-4850-8226-A590E28A7B44}" type="presParOf" srcId="{2D608434-82C7-4E93-8E67-58632BB6D739}" destId="{DECCFE4C-F3B8-4B8E-9CDE-3206800E986F}" srcOrd="0" destOrd="0" presId="urn:microsoft.com/office/officeart/2005/8/layout/hierarchy1"/>
    <dgm:cxn modelId="{CF5C4E96-03B5-4961-ADEA-CCA4B049D121}" type="presParOf" srcId="{DECCFE4C-F3B8-4B8E-9CDE-3206800E986F}" destId="{42ED9E21-3995-4D40-A3D0-E625E2A67F6C}" srcOrd="0" destOrd="0" presId="urn:microsoft.com/office/officeart/2005/8/layout/hierarchy1"/>
    <dgm:cxn modelId="{C6A3A618-565F-4589-B751-3E6CC0F5399B}" type="presParOf" srcId="{DECCFE4C-F3B8-4B8E-9CDE-3206800E986F}" destId="{9BEE4B42-8E65-4BBB-8EF3-904205A1F505}" srcOrd="1" destOrd="0" presId="urn:microsoft.com/office/officeart/2005/8/layout/hierarchy1"/>
    <dgm:cxn modelId="{920A69EF-3ACA-44E1-93EA-85E3D299D431}" type="presParOf" srcId="{2D608434-82C7-4E93-8E67-58632BB6D739}" destId="{1CE48DAE-F05A-46C6-9481-040EBE7022F0}" srcOrd="1" destOrd="0" presId="urn:microsoft.com/office/officeart/2005/8/layout/hierarchy1"/>
    <dgm:cxn modelId="{7B49A7E6-CEA8-490E-A714-3B8C72D90632}" type="presParOf" srcId="{D7F62EE6-2B07-4BE4-A86A-37A5A0AC53F0}" destId="{2A0761FD-71A1-4908-93C4-F330E0F01347}" srcOrd="2" destOrd="0" presId="urn:microsoft.com/office/officeart/2005/8/layout/hierarchy1"/>
    <dgm:cxn modelId="{180F9D99-1505-4CEB-8511-DE6C4A005F79}" type="presParOf" srcId="{D7F62EE6-2B07-4BE4-A86A-37A5A0AC53F0}" destId="{2334D99F-BCBC-483D-ADCE-3C2704F90CE6}" srcOrd="3" destOrd="0" presId="urn:microsoft.com/office/officeart/2005/8/layout/hierarchy1"/>
    <dgm:cxn modelId="{0A9B41AF-01AA-447C-82FA-AF397185BE89}" type="presParOf" srcId="{2334D99F-BCBC-483D-ADCE-3C2704F90CE6}" destId="{5641661B-EF20-4DF5-A574-67B450F750A4}" srcOrd="0" destOrd="0" presId="urn:microsoft.com/office/officeart/2005/8/layout/hierarchy1"/>
    <dgm:cxn modelId="{49BCD234-A59F-4344-9E1A-25C53B26883A}" type="presParOf" srcId="{5641661B-EF20-4DF5-A574-67B450F750A4}" destId="{24B8E05E-CFA1-4FFF-A8F2-BEA0B1C69619}" srcOrd="0" destOrd="0" presId="urn:microsoft.com/office/officeart/2005/8/layout/hierarchy1"/>
    <dgm:cxn modelId="{05AE2E46-F3ED-41AC-9AE2-294A3AA7796B}" type="presParOf" srcId="{5641661B-EF20-4DF5-A574-67B450F750A4}" destId="{95BAC434-E858-4BEE-A450-5059E201A627}" srcOrd="1" destOrd="0" presId="urn:microsoft.com/office/officeart/2005/8/layout/hierarchy1"/>
    <dgm:cxn modelId="{68344CAA-570E-4C35-B446-BDB5E7148B06}" type="presParOf" srcId="{2334D99F-BCBC-483D-ADCE-3C2704F90CE6}" destId="{760FE6B6-DE79-4E98-AA39-0F378CC2CD9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4FF195-99FE-49EB-BF84-5F2C4EC0F5C5}" type="doc">
      <dgm:prSet loTypeId="urn:microsoft.com/office/officeart/2005/8/layout/list1" loCatId="list" qsTypeId="urn:microsoft.com/office/officeart/2005/8/quickstyle/simple5" qsCatId="simple" csTypeId="urn:microsoft.com/office/officeart/2005/8/colors/colorful4" csCatId="colorful" phldr="1"/>
      <dgm:spPr/>
      <dgm:t>
        <a:bodyPr/>
        <a:lstStyle/>
        <a:p>
          <a:pPr rtl="1"/>
          <a:endParaRPr lang="ar-SA"/>
        </a:p>
      </dgm:t>
    </dgm:pt>
    <dgm:pt modelId="{741A62E1-C5F3-421C-B0E7-2F21DE29F614}">
      <dgm:prSet phldrT="[نص]"/>
      <dgm:spPr/>
      <dgm:t>
        <a:bodyPr/>
        <a:lstStyle/>
        <a:p>
          <a:pPr rtl="1"/>
          <a:r>
            <a:rPr lang="ar-SA" b="1" dirty="0"/>
            <a:t>اختبارات تحصيلية</a:t>
          </a:r>
        </a:p>
      </dgm:t>
    </dgm:pt>
    <dgm:pt modelId="{7B46ADF0-9076-40AC-8FE5-FC7C539014B5}" type="parTrans" cxnId="{6E4E9357-CF90-40FF-B107-DD9A40F06CB9}">
      <dgm:prSet/>
      <dgm:spPr/>
      <dgm:t>
        <a:bodyPr/>
        <a:lstStyle/>
        <a:p>
          <a:pPr rtl="1"/>
          <a:endParaRPr lang="ar-SA"/>
        </a:p>
      </dgm:t>
    </dgm:pt>
    <dgm:pt modelId="{A02D42A6-B0F9-4EAA-B5DA-3487B400B6DB}" type="sibTrans" cxnId="{6E4E9357-CF90-40FF-B107-DD9A40F06CB9}">
      <dgm:prSet/>
      <dgm:spPr/>
      <dgm:t>
        <a:bodyPr/>
        <a:lstStyle/>
        <a:p>
          <a:pPr rtl="1"/>
          <a:endParaRPr lang="ar-SA"/>
        </a:p>
      </dgm:t>
    </dgm:pt>
    <dgm:pt modelId="{B80FEFC9-1D6D-4FE4-B598-837C02ED72FF}">
      <dgm:prSet phldrT="[نص]"/>
      <dgm:spPr/>
      <dgm:t>
        <a:bodyPr/>
        <a:lstStyle/>
        <a:p>
          <a:pPr rtl="1"/>
          <a:r>
            <a:rPr lang="ar-SA" b="1" dirty="0"/>
            <a:t>اختبارات ذكاء (قدرات عقلية)</a:t>
          </a:r>
        </a:p>
      </dgm:t>
    </dgm:pt>
    <dgm:pt modelId="{60E85745-3205-40B9-A316-7AFA7DB5C1F6}" type="parTrans" cxnId="{12A38274-911C-42FA-A551-5C5E0881258E}">
      <dgm:prSet/>
      <dgm:spPr/>
      <dgm:t>
        <a:bodyPr/>
        <a:lstStyle/>
        <a:p>
          <a:pPr rtl="1"/>
          <a:endParaRPr lang="ar-SA"/>
        </a:p>
      </dgm:t>
    </dgm:pt>
    <dgm:pt modelId="{6D4C2DF2-FD92-41CC-B695-C96EBB56BFAF}" type="sibTrans" cxnId="{12A38274-911C-42FA-A551-5C5E0881258E}">
      <dgm:prSet/>
      <dgm:spPr/>
      <dgm:t>
        <a:bodyPr/>
        <a:lstStyle/>
        <a:p>
          <a:pPr rtl="1"/>
          <a:endParaRPr lang="ar-SA"/>
        </a:p>
      </dgm:t>
    </dgm:pt>
    <dgm:pt modelId="{98B87673-6027-47D4-B18A-0EDA679D995E}">
      <dgm:prSet phldrT="[نص]"/>
      <dgm:spPr/>
      <dgm:t>
        <a:bodyPr/>
        <a:lstStyle/>
        <a:p>
          <a:pPr rtl="1"/>
          <a:r>
            <a:rPr lang="ar-SA" b="1" dirty="0"/>
            <a:t>اختبارات قدرات خاصة والاستعداد</a:t>
          </a:r>
        </a:p>
      </dgm:t>
    </dgm:pt>
    <dgm:pt modelId="{767CDCF3-5A5A-4702-B432-8FA9E59E73AE}" type="parTrans" cxnId="{6D57AC96-1594-4EE2-B1EA-A0C9F11CC815}">
      <dgm:prSet/>
      <dgm:spPr/>
      <dgm:t>
        <a:bodyPr/>
        <a:lstStyle/>
        <a:p>
          <a:pPr rtl="1"/>
          <a:endParaRPr lang="ar-SA"/>
        </a:p>
      </dgm:t>
    </dgm:pt>
    <dgm:pt modelId="{14B28EF1-1CBB-46E5-ADE6-898DA4D3CBCD}" type="sibTrans" cxnId="{6D57AC96-1594-4EE2-B1EA-A0C9F11CC815}">
      <dgm:prSet/>
      <dgm:spPr/>
      <dgm:t>
        <a:bodyPr/>
        <a:lstStyle/>
        <a:p>
          <a:pPr rtl="1"/>
          <a:endParaRPr lang="ar-SA"/>
        </a:p>
      </dgm:t>
    </dgm:pt>
    <dgm:pt modelId="{AC60876F-C719-4DFB-B9D7-A2EE30C0B4E9}" type="pres">
      <dgm:prSet presAssocID="{A74FF195-99FE-49EB-BF84-5F2C4EC0F5C5}" presName="linear" presStyleCnt="0">
        <dgm:presLayoutVars>
          <dgm:dir/>
          <dgm:animLvl val="lvl"/>
          <dgm:resizeHandles val="exact"/>
        </dgm:presLayoutVars>
      </dgm:prSet>
      <dgm:spPr/>
      <dgm:t>
        <a:bodyPr/>
        <a:lstStyle/>
        <a:p>
          <a:pPr rtl="1"/>
          <a:endParaRPr lang="ar-SA"/>
        </a:p>
      </dgm:t>
    </dgm:pt>
    <dgm:pt modelId="{CEDFEDD8-A7A4-4BBB-B091-8B31DB5A02FE}" type="pres">
      <dgm:prSet presAssocID="{741A62E1-C5F3-421C-B0E7-2F21DE29F614}" presName="parentLin" presStyleCnt="0"/>
      <dgm:spPr/>
    </dgm:pt>
    <dgm:pt modelId="{CEA3B5BB-0436-4AA0-B3AD-B6691F23BF1C}" type="pres">
      <dgm:prSet presAssocID="{741A62E1-C5F3-421C-B0E7-2F21DE29F614}" presName="parentLeftMargin" presStyleLbl="node1" presStyleIdx="0" presStyleCnt="3"/>
      <dgm:spPr/>
      <dgm:t>
        <a:bodyPr/>
        <a:lstStyle/>
        <a:p>
          <a:pPr rtl="1"/>
          <a:endParaRPr lang="ar-SA"/>
        </a:p>
      </dgm:t>
    </dgm:pt>
    <dgm:pt modelId="{919C1DEB-7918-4137-9338-5E3C0D999601}" type="pres">
      <dgm:prSet presAssocID="{741A62E1-C5F3-421C-B0E7-2F21DE29F614}" presName="parentText" presStyleLbl="node1" presStyleIdx="0" presStyleCnt="3">
        <dgm:presLayoutVars>
          <dgm:chMax val="0"/>
          <dgm:bulletEnabled val="1"/>
        </dgm:presLayoutVars>
      </dgm:prSet>
      <dgm:spPr/>
      <dgm:t>
        <a:bodyPr/>
        <a:lstStyle/>
        <a:p>
          <a:pPr rtl="1"/>
          <a:endParaRPr lang="ar-SA"/>
        </a:p>
      </dgm:t>
    </dgm:pt>
    <dgm:pt modelId="{BB861964-7473-4E55-A015-EBD024225DDC}" type="pres">
      <dgm:prSet presAssocID="{741A62E1-C5F3-421C-B0E7-2F21DE29F614}" presName="negativeSpace" presStyleCnt="0"/>
      <dgm:spPr/>
    </dgm:pt>
    <dgm:pt modelId="{11BB04A8-0AF9-4C2E-96FD-35B07EC6ECD6}" type="pres">
      <dgm:prSet presAssocID="{741A62E1-C5F3-421C-B0E7-2F21DE29F614}" presName="childText" presStyleLbl="conFgAcc1" presStyleIdx="0" presStyleCnt="3">
        <dgm:presLayoutVars>
          <dgm:bulletEnabled val="1"/>
        </dgm:presLayoutVars>
      </dgm:prSet>
      <dgm:spPr/>
    </dgm:pt>
    <dgm:pt modelId="{F7C82763-A9B9-4562-BC7E-B0B68EB540EC}" type="pres">
      <dgm:prSet presAssocID="{A02D42A6-B0F9-4EAA-B5DA-3487B400B6DB}" presName="spaceBetweenRectangles" presStyleCnt="0"/>
      <dgm:spPr/>
    </dgm:pt>
    <dgm:pt modelId="{D14692F4-AE6D-4F7F-B6F6-F9C591C010AA}" type="pres">
      <dgm:prSet presAssocID="{B80FEFC9-1D6D-4FE4-B598-837C02ED72FF}" presName="parentLin" presStyleCnt="0"/>
      <dgm:spPr/>
    </dgm:pt>
    <dgm:pt modelId="{D85DAD3A-1321-4C22-8BB9-9796BA34FDA1}" type="pres">
      <dgm:prSet presAssocID="{B80FEFC9-1D6D-4FE4-B598-837C02ED72FF}" presName="parentLeftMargin" presStyleLbl="node1" presStyleIdx="0" presStyleCnt="3"/>
      <dgm:spPr/>
      <dgm:t>
        <a:bodyPr/>
        <a:lstStyle/>
        <a:p>
          <a:pPr rtl="1"/>
          <a:endParaRPr lang="ar-SA"/>
        </a:p>
      </dgm:t>
    </dgm:pt>
    <dgm:pt modelId="{D7CAB03C-C42F-46FD-8DF2-12B6051AE226}" type="pres">
      <dgm:prSet presAssocID="{B80FEFC9-1D6D-4FE4-B598-837C02ED72FF}" presName="parentText" presStyleLbl="node1" presStyleIdx="1" presStyleCnt="3">
        <dgm:presLayoutVars>
          <dgm:chMax val="0"/>
          <dgm:bulletEnabled val="1"/>
        </dgm:presLayoutVars>
      </dgm:prSet>
      <dgm:spPr/>
      <dgm:t>
        <a:bodyPr/>
        <a:lstStyle/>
        <a:p>
          <a:pPr rtl="1"/>
          <a:endParaRPr lang="ar-SA"/>
        </a:p>
      </dgm:t>
    </dgm:pt>
    <dgm:pt modelId="{ACEC0718-AFC7-4DA6-9F91-655A1BF35B51}" type="pres">
      <dgm:prSet presAssocID="{B80FEFC9-1D6D-4FE4-B598-837C02ED72FF}" presName="negativeSpace" presStyleCnt="0"/>
      <dgm:spPr/>
    </dgm:pt>
    <dgm:pt modelId="{DB9D16DA-89C4-4E35-869B-F38E68858219}" type="pres">
      <dgm:prSet presAssocID="{B80FEFC9-1D6D-4FE4-B598-837C02ED72FF}" presName="childText" presStyleLbl="conFgAcc1" presStyleIdx="1" presStyleCnt="3">
        <dgm:presLayoutVars>
          <dgm:bulletEnabled val="1"/>
        </dgm:presLayoutVars>
      </dgm:prSet>
      <dgm:spPr/>
    </dgm:pt>
    <dgm:pt modelId="{656C29F1-5A3D-4621-96F9-C3102AA6BFA2}" type="pres">
      <dgm:prSet presAssocID="{6D4C2DF2-FD92-41CC-B695-C96EBB56BFAF}" presName="spaceBetweenRectangles" presStyleCnt="0"/>
      <dgm:spPr/>
    </dgm:pt>
    <dgm:pt modelId="{0B965EAE-4ABB-4688-90EA-3C930A161234}" type="pres">
      <dgm:prSet presAssocID="{98B87673-6027-47D4-B18A-0EDA679D995E}" presName="parentLin" presStyleCnt="0"/>
      <dgm:spPr/>
    </dgm:pt>
    <dgm:pt modelId="{99A7AEEB-B449-483A-99A4-627C7F97033E}" type="pres">
      <dgm:prSet presAssocID="{98B87673-6027-47D4-B18A-0EDA679D995E}" presName="parentLeftMargin" presStyleLbl="node1" presStyleIdx="1" presStyleCnt="3"/>
      <dgm:spPr/>
      <dgm:t>
        <a:bodyPr/>
        <a:lstStyle/>
        <a:p>
          <a:pPr rtl="1"/>
          <a:endParaRPr lang="ar-SA"/>
        </a:p>
      </dgm:t>
    </dgm:pt>
    <dgm:pt modelId="{36579DC3-9365-4AB7-A699-91FF7EA9D6A1}" type="pres">
      <dgm:prSet presAssocID="{98B87673-6027-47D4-B18A-0EDA679D995E}" presName="parentText" presStyleLbl="node1" presStyleIdx="2" presStyleCnt="3">
        <dgm:presLayoutVars>
          <dgm:chMax val="0"/>
          <dgm:bulletEnabled val="1"/>
        </dgm:presLayoutVars>
      </dgm:prSet>
      <dgm:spPr/>
      <dgm:t>
        <a:bodyPr/>
        <a:lstStyle/>
        <a:p>
          <a:pPr rtl="1"/>
          <a:endParaRPr lang="ar-SA"/>
        </a:p>
      </dgm:t>
    </dgm:pt>
    <dgm:pt modelId="{FA0883C9-6B05-40E8-9166-BCA9F99A4067}" type="pres">
      <dgm:prSet presAssocID="{98B87673-6027-47D4-B18A-0EDA679D995E}" presName="negativeSpace" presStyleCnt="0"/>
      <dgm:spPr/>
    </dgm:pt>
    <dgm:pt modelId="{354076B1-A492-4FB1-8C95-C630DFF2625A}" type="pres">
      <dgm:prSet presAssocID="{98B87673-6027-47D4-B18A-0EDA679D995E}" presName="childText" presStyleLbl="conFgAcc1" presStyleIdx="2" presStyleCnt="3">
        <dgm:presLayoutVars>
          <dgm:bulletEnabled val="1"/>
        </dgm:presLayoutVars>
      </dgm:prSet>
      <dgm:spPr/>
    </dgm:pt>
  </dgm:ptLst>
  <dgm:cxnLst>
    <dgm:cxn modelId="{D14354EF-F7D4-4079-BDCD-C41D412730B1}" type="presOf" srcId="{B80FEFC9-1D6D-4FE4-B598-837C02ED72FF}" destId="{D7CAB03C-C42F-46FD-8DF2-12B6051AE226}" srcOrd="1" destOrd="0" presId="urn:microsoft.com/office/officeart/2005/8/layout/list1"/>
    <dgm:cxn modelId="{1D62E787-EFE4-4752-9D4A-3FBB30BDAC40}" type="presOf" srcId="{741A62E1-C5F3-421C-B0E7-2F21DE29F614}" destId="{919C1DEB-7918-4137-9338-5E3C0D999601}" srcOrd="1" destOrd="0" presId="urn:microsoft.com/office/officeart/2005/8/layout/list1"/>
    <dgm:cxn modelId="{D74A62FD-CBAB-4CD8-A934-D5A818CA69F6}" type="presOf" srcId="{A74FF195-99FE-49EB-BF84-5F2C4EC0F5C5}" destId="{AC60876F-C719-4DFB-B9D7-A2EE30C0B4E9}" srcOrd="0" destOrd="0" presId="urn:microsoft.com/office/officeart/2005/8/layout/list1"/>
    <dgm:cxn modelId="{6D57AC96-1594-4EE2-B1EA-A0C9F11CC815}" srcId="{A74FF195-99FE-49EB-BF84-5F2C4EC0F5C5}" destId="{98B87673-6027-47D4-B18A-0EDA679D995E}" srcOrd="2" destOrd="0" parTransId="{767CDCF3-5A5A-4702-B432-8FA9E59E73AE}" sibTransId="{14B28EF1-1CBB-46E5-ADE6-898DA4D3CBCD}"/>
    <dgm:cxn modelId="{37610755-6463-41C9-BE21-D6451D0733D0}" type="presOf" srcId="{98B87673-6027-47D4-B18A-0EDA679D995E}" destId="{36579DC3-9365-4AB7-A699-91FF7EA9D6A1}" srcOrd="1" destOrd="0" presId="urn:microsoft.com/office/officeart/2005/8/layout/list1"/>
    <dgm:cxn modelId="{586472FA-8641-436F-8094-1E576DED2F68}" type="presOf" srcId="{B80FEFC9-1D6D-4FE4-B598-837C02ED72FF}" destId="{D85DAD3A-1321-4C22-8BB9-9796BA34FDA1}" srcOrd="0" destOrd="0" presId="urn:microsoft.com/office/officeart/2005/8/layout/list1"/>
    <dgm:cxn modelId="{12A38274-911C-42FA-A551-5C5E0881258E}" srcId="{A74FF195-99FE-49EB-BF84-5F2C4EC0F5C5}" destId="{B80FEFC9-1D6D-4FE4-B598-837C02ED72FF}" srcOrd="1" destOrd="0" parTransId="{60E85745-3205-40B9-A316-7AFA7DB5C1F6}" sibTransId="{6D4C2DF2-FD92-41CC-B695-C96EBB56BFAF}"/>
    <dgm:cxn modelId="{0D38D2CB-AF7F-4CCE-BB8D-E4293EB483FD}" type="presOf" srcId="{741A62E1-C5F3-421C-B0E7-2F21DE29F614}" destId="{CEA3B5BB-0436-4AA0-B3AD-B6691F23BF1C}" srcOrd="0" destOrd="0" presId="urn:microsoft.com/office/officeart/2005/8/layout/list1"/>
    <dgm:cxn modelId="{46584A06-B72D-4EE2-823C-D2F4EA1091C3}" type="presOf" srcId="{98B87673-6027-47D4-B18A-0EDA679D995E}" destId="{99A7AEEB-B449-483A-99A4-627C7F97033E}" srcOrd="0" destOrd="0" presId="urn:microsoft.com/office/officeart/2005/8/layout/list1"/>
    <dgm:cxn modelId="{6E4E9357-CF90-40FF-B107-DD9A40F06CB9}" srcId="{A74FF195-99FE-49EB-BF84-5F2C4EC0F5C5}" destId="{741A62E1-C5F3-421C-B0E7-2F21DE29F614}" srcOrd="0" destOrd="0" parTransId="{7B46ADF0-9076-40AC-8FE5-FC7C539014B5}" sibTransId="{A02D42A6-B0F9-4EAA-B5DA-3487B400B6DB}"/>
    <dgm:cxn modelId="{7DDB0850-CB88-4E34-A554-13C19C777321}" type="presParOf" srcId="{AC60876F-C719-4DFB-B9D7-A2EE30C0B4E9}" destId="{CEDFEDD8-A7A4-4BBB-B091-8B31DB5A02FE}" srcOrd="0" destOrd="0" presId="urn:microsoft.com/office/officeart/2005/8/layout/list1"/>
    <dgm:cxn modelId="{13089F64-6C98-4A57-9C40-3BC795EE00B1}" type="presParOf" srcId="{CEDFEDD8-A7A4-4BBB-B091-8B31DB5A02FE}" destId="{CEA3B5BB-0436-4AA0-B3AD-B6691F23BF1C}" srcOrd="0" destOrd="0" presId="urn:microsoft.com/office/officeart/2005/8/layout/list1"/>
    <dgm:cxn modelId="{8B038941-1573-4456-831C-A2DA1B87E89B}" type="presParOf" srcId="{CEDFEDD8-A7A4-4BBB-B091-8B31DB5A02FE}" destId="{919C1DEB-7918-4137-9338-5E3C0D999601}" srcOrd="1" destOrd="0" presId="urn:microsoft.com/office/officeart/2005/8/layout/list1"/>
    <dgm:cxn modelId="{BA753C66-DB9C-456B-8CFE-EED288E5261D}" type="presParOf" srcId="{AC60876F-C719-4DFB-B9D7-A2EE30C0B4E9}" destId="{BB861964-7473-4E55-A015-EBD024225DDC}" srcOrd="1" destOrd="0" presId="urn:microsoft.com/office/officeart/2005/8/layout/list1"/>
    <dgm:cxn modelId="{210C9A57-DED6-4879-8FA9-977D42EDDC26}" type="presParOf" srcId="{AC60876F-C719-4DFB-B9D7-A2EE30C0B4E9}" destId="{11BB04A8-0AF9-4C2E-96FD-35B07EC6ECD6}" srcOrd="2" destOrd="0" presId="urn:microsoft.com/office/officeart/2005/8/layout/list1"/>
    <dgm:cxn modelId="{CB6524BD-85E5-491F-AF9B-8B135DDC2CBE}" type="presParOf" srcId="{AC60876F-C719-4DFB-B9D7-A2EE30C0B4E9}" destId="{F7C82763-A9B9-4562-BC7E-B0B68EB540EC}" srcOrd="3" destOrd="0" presId="urn:microsoft.com/office/officeart/2005/8/layout/list1"/>
    <dgm:cxn modelId="{9D77D711-6B88-4EA3-8B7C-CC3F5B018F29}" type="presParOf" srcId="{AC60876F-C719-4DFB-B9D7-A2EE30C0B4E9}" destId="{D14692F4-AE6D-4F7F-B6F6-F9C591C010AA}" srcOrd="4" destOrd="0" presId="urn:microsoft.com/office/officeart/2005/8/layout/list1"/>
    <dgm:cxn modelId="{87363487-BA5B-4582-AD8C-6A47F84061AD}" type="presParOf" srcId="{D14692F4-AE6D-4F7F-B6F6-F9C591C010AA}" destId="{D85DAD3A-1321-4C22-8BB9-9796BA34FDA1}" srcOrd="0" destOrd="0" presId="urn:microsoft.com/office/officeart/2005/8/layout/list1"/>
    <dgm:cxn modelId="{61D91266-A9DD-45F4-B413-CF185C378642}" type="presParOf" srcId="{D14692F4-AE6D-4F7F-B6F6-F9C591C010AA}" destId="{D7CAB03C-C42F-46FD-8DF2-12B6051AE226}" srcOrd="1" destOrd="0" presId="urn:microsoft.com/office/officeart/2005/8/layout/list1"/>
    <dgm:cxn modelId="{CC5A94B0-E29B-48DF-B4F0-6EE817DA17BF}" type="presParOf" srcId="{AC60876F-C719-4DFB-B9D7-A2EE30C0B4E9}" destId="{ACEC0718-AFC7-4DA6-9F91-655A1BF35B51}" srcOrd="5" destOrd="0" presId="urn:microsoft.com/office/officeart/2005/8/layout/list1"/>
    <dgm:cxn modelId="{9658D558-A172-4F91-BE26-ACC4E33C1FBC}" type="presParOf" srcId="{AC60876F-C719-4DFB-B9D7-A2EE30C0B4E9}" destId="{DB9D16DA-89C4-4E35-869B-F38E68858219}" srcOrd="6" destOrd="0" presId="urn:microsoft.com/office/officeart/2005/8/layout/list1"/>
    <dgm:cxn modelId="{3A91A008-970D-4A19-90E0-151C75B0CD59}" type="presParOf" srcId="{AC60876F-C719-4DFB-B9D7-A2EE30C0B4E9}" destId="{656C29F1-5A3D-4621-96F9-C3102AA6BFA2}" srcOrd="7" destOrd="0" presId="urn:microsoft.com/office/officeart/2005/8/layout/list1"/>
    <dgm:cxn modelId="{0A8BDFF0-1858-44C4-A258-550F23DA9116}" type="presParOf" srcId="{AC60876F-C719-4DFB-B9D7-A2EE30C0B4E9}" destId="{0B965EAE-4ABB-4688-90EA-3C930A161234}" srcOrd="8" destOrd="0" presId="urn:microsoft.com/office/officeart/2005/8/layout/list1"/>
    <dgm:cxn modelId="{5CB6D927-209A-405A-A832-34E12B03C018}" type="presParOf" srcId="{0B965EAE-4ABB-4688-90EA-3C930A161234}" destId="{99A7AEEB-B449-483A-99A4-627C7F97033E}" srcOrd="0" destOrd="0" presId="urn:microsoft.com/office/officeart/2005/8/layout/list1"/>
    <dgm:cxn modelId="{77F2A79C-AF42-4C83-A4BD-7ACD1A571DB4}" type="presParOf" srcId="{0B965EAE-4ABB-4688-90EA-3C930A161234}" destId="{36579DC3-9365-4AB7-A699-91FF7EA9D6A1}" srcOrd="1" destOrd="0" presId="urn:microsoft.com/office/officeart/2005/8/layout/list1"/>
    <dgm:cxn modelId="{21880B52-0F05-4BCA-8AC3-488F9260B78A}" type="presParOf" srcId="{AC60876F-C719-4DFB-B9D7-A2EE30C0B4E9}" destId="{FA0883C9-6B05-40E8-9166-BCA9F99A4067}" srcOrd="9" destOrd="0" presId="urn:microsoft.com/office/officeart/2005/8/layout/list1"/>
    <dgm:cxn modelId="{2FC8196D-F45F-4196-B6B9-1C8B6E2C7E33}" type="presParOf" srcId="{AC60876F-C719-4DFB-B9D7-A2EE30C0B4E9}" destId="{354076B1-A492-4FB1-8C95-C630DFF2625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C92CE2-84C7-4020-A6CF-2704B9B7344B}" type="doc">
      <dgm:prSet loTypeId="urn:microsoft.com/office/officeart/2005/8/layout/vList3#1" loCatId="list" qsTypeId="urn:microsoft.com/office/officeart/2005/8/quickstyle/3d2#2" qsCatId="3D" csTypeId="urn:microsoft.com/office/officeart/2005/8/colors/colorful5" csCatId="colorful" phldr="1"/>
      <dgm:spPr/>
    </dgm:pt>
    <dgm:pt modelId="{0EB07394-7F03-4F35-99B0-E098AC5E3C1A}">
      <dgm:prSet phldrT="[نص]" custT="1"/>
      <dgm:spPr/>
      <dgm:t>
        <a:bodyPr/>
        <a:lstStyle/>
        <a:p>
          <a:pPr rtl="1"/>
          <a:r>
            <a:rPr lang="ar-SA" sz="2400" b="1" dirty="0"/>
            <a:t>السجلات القصصية</a:t>
          </a:r>
        </a:p>
      </dgm:t>
    </dgm:pt>
    <dgm:pt modelId="{06E01BFE-5F1A-4EFA-AC9D-F7A9363AF7D2}" type="parTrans" cxnId="{5FAC6054-CA28-453F-A205-940E460E484C}">
      <dgm:prSet/>
      <dgm:spPr/>
      <dgm:t>
        <a:bodyPr/>
        <a:lstStyle/>
        <a:p>
          <a:pPr rtl="1"/>
          <a:endParaRPr lang="ar-SA"/>
        </a:p>
      </dgm:t>
    </dgm:pt>
    <dgm:pt modelId="{680C0C17-B5EB-47EF-BC4A-A66A60CCDAD3}" type="sibTrans" cxnId="{5FAC6054-CA28-453F-A205-940E460E484C}">
      <dgm:prSet/>
      <dgm:spPr/>
      <dgm:t>
        <a:bodyPr/>
        <a:lstStyle/>
        <a:p>
          <a:pPr rtl="1"/>
          <a:endParaRPr lang="ar-SA"/>
        </a:p>
      </dgm:t>
    </dgm:pt>
    <dgm:pt modelId="{3C71E4D2-A4BC-4F3F-AFD9-166922E1A500}">
      <dgm:prSet phldrT="[نص]" custT="1"/>
      <dgm:spPr/>
      <dgm:t>
        <a:bodyPr/>
        <a:lstStyle/>
        <a:p>
          <a:pPr rtl="1"/>
          <a:r>
            <a:rPr lang="ar-SA" sz="2400" b="1" dirty="0"/>
            <a:t>قوائم الشطب</a:t>
          </a:r>
        </a:p>
      </dgm:t>
    </dgm:pt>
    <dgm:pt modelId="{D0FA9C80-9BA3-4412-B314-76BFDAC199CC}" type="parTrans" cxnId="{6932DED6-9578-4B3A-8959-2A15A97C700F}">
      <dgm:prSet/>
      <dgm:spPr/>
      <dgm:t>
        <a:bodyPr/>
        <a:lstStyle/>
        <a:p>
          <a:pPr rtl="1"/>
          <a:endParaRPr lang="ar-SA"/>
        </a:p>
      </dgm:t>
    </dgm:pt>
    <dgm:pt modelId="{DD85529F-EAA6-4C34-94C2-1122B11B7D6F}" type="sibTrans" cxnId="{6932DED6-9578-4B3A-8959-2A15A97C700F}">
      <dgm:prSet/>
      <dgm:spPr/>
      <dgm:t>
        <a:bodyPr/>
        <a:lstStyle/>
        <a:p>
          <a:pPr rtl="1"/>
          <a:endParaRPr lang="ar-SA"/>
        </a:p>
      </dgm:t>
    </dgm:pt>
    <dgm:pt modelId="{31EE8BC9-2F4C-4D34-99A1-0EC7C88BEEF6}">
      <dgm:prSet custT="1"/>
      <dgm:spPr/>
      <dgm:t>
        <a:bodyPr/>
        <a:lstStyle/>
        <a:p>
          <a:pPr rtl="1"/>
          <a:r>
            <a:rPr lang="ar-SA" sz="2400" b="1" dirty="0"/>
            <a:t>سلالم التقدير</a:t>
          </a:r>
        </a:p>
      </dgm:t>
    </dgm:pt>
    <dgm:pt modelId="{BFC9FAB1-1D4E-4C30-80E3-B8BB00A4573A}" type="parTrans" cxnId="{0F18D615-FE38-455B-9B32-69B48B685168}">
      <dgm:prSet/>
      <dgm:spPr/>
      <dgm:t>
        <a:bodyPr/>
        <a:lstStyle/>
        <a:p>
          <a:pPr rtl="1"/>
          <a:endParaRPr lang="ar-SA"/>
        </a:p>
      </dgm:t>
    </dgm:pt>
    <dgm:pt modelId="{C33E733A-794F-40CC-905B-9DAA05DA2800}" type="sibTrans" cxnId="{0F18D615-FE38-455B-9B32-69B48B685168}">
      <dgm:prSet/>
      <dgm:spPr/>
      <dgm:t>
        <a:bodyPr/>
        <a:lstStyle/>
        <a:p>
          <a:pPr rtl="1"/>
          <a:endParaRPr lang="ar-SA"/>
        </a:p>
      </dgm:t>
    </dgm:pt>
    <dgm:pt modelId="{82FC31FD-D061-4484-B06F-A2E4DE628387}" type="pres">
      <dgm:prSet presAssocID="{9BC92CE2-84C7-4020-A6CF-2704B9B7344B}" presName="linearFlow" presStyleCnt="0">
        <dgm:presLayoutVars>
          <dgm:dir/>
          <dgm:resizeHandles val="exact"/>
        </dgm:presLayoutVars>
      </dgm:prSet>
      <dgm:spPr/>
    </dgm:pt>
    <dgm:pt modelId="{73188D24-2DBD-48A5-A3AC-B0A44607C7E7}" type="pres">
      <dgm:prSet presAssocID="{0EB07394-7F03-4F35-99B0-E098AC5E3C1A}" presName="composite" presStyleCnt="0"/>
      <dgm:spPr/>
    </dgm:pt>
    <dgm:pt modelId="{A81CAFD1-60F9-4FCF-A32D-1B6DBE45D49A}" type="pres">
      <dgm:prSet presAssocID="{0EB07394-7F03-4F35-99B0-E098AC5E3C1A}" presName="imgShp" presStyleLbl="fgImgPlace1" presStyleIdx="0" presStyleCnt="3"/>
      <dgm:spPr/>
    </dgm:pt>
    <dgm:pt modelId="{A5C48886-608B-48E2-9210-07056C470A24}" type="pres">
      <dgm:prSet presAssocID="{0EB07394-7F03-4F35-99B0-E098AC5E3C1A}" presName="txShp" presStyleLbl="node1" presStyleIdx="0" presStyleCnt="3">
        <dgm:presLayoutVars>
          <dgm:bulletEnabled val="1"/>
        </dgm:presLayoutVars>
      </dgm:prSet>
      <dgm:spPr/>
      <dgm:t>
        <a:bodyPr/>
        <a:lstStyle/>
        <a:p>
          <a:pPr rtl="1"/>
          <a:endParaRPr lang="ar-SA"/>
        </a:p>
      </dgm:t>
    </dgm:pt>
    <dgm:pt modelId="{8AC673A3-5623-4F3C-BD55-C29B8DB2843D}" type="pres">
      <dgm:prSet presAssocID="{680C0C17-B5EB-47EF-BC4A-A66A60CCDAD3}" presName="spacing" presStyleCnt="0"/>
      <dgm:spPr/>
    </dgm:pt>
    <dgm:pt modelId="{C5F1FFD9-8A08-4671-AEBF-69C8FA29DE92}" type="pres">
      <dgm:prSet presAssocID="{3C71E4D2-A4BC-4F3F-AFD9-166922E1A500}" presName="composite" presStyleCnt="0"/>
      <dgm:spPr/>
    </dgm:pt>
    <dgm:pt modelId="{459F5F55-50F0-4E75-B9C3-B4A1D55DD985}" type="pres">
      <dgm:prSet presAssocID="{3C71E4D2-A4BC-4F3F-AFD9-166922E1A500}" presName="imgShp" presStyleLbl="fgImgPlace1" presStyleIdx="1" presStyleCnt="3"/>
      <dgm:spPr/>
    </dgm:pt>
    <dgm:pt modelId="{73F2BCE3-21D6-48A0-8FDF-E6DE8F79A342}" type="pres">
      <dgm:prSet presAssocID="{3C71E4D2-A4BC-4F3F-AFD9-166922E1A500}" presName="txShp" presStyleLbl="node1" presStyleIdx="1" presStyleCnt="3">
        <dgm:presLayoutVars>
          <dgm:bulletEnabled val="1"/>
        </dgm:presLayoutVars>
      </dgm:prSet>
      <dgm:spPr/>
      <dgm:t>
        <a:bodyPr/>
        <a:lstStyle/>
        <a:p>
          <a:pPr rtl="1"/>
          <a:endParaRPr lang="ar-SA"/>
        </a:p>
      </dgm:t>
    </dgm:pt>
    <dgm:pt modelId="{430C34D2-EEB3-4DC3-B9C7-CF10377988D6}" type="pres">
      <dgm:prSet presAssocID="{DD85529F-EAA6-4C34-94C2-1122B11B7D6F}" presName="spacing" presStyleCnt="0"/>
      <dgm:spPr/>
    </dgm:pt>
    <dgm:pt modelId="{A4FE11F8-569C-4AAB-B534-8B48A1A4B648}" type="pres">
      <dgm:prSet presAssocID="{31EE8BC9-2F4C-4D34-99A1-0EC7C88BEEF6}" presName="composite" presStyleCnt="0"/>
      <dgm:spPr/>
    </dgm:pt>
    <dgm:pt modelId="{A6BC9DBA-BA56-45F7-A61B-F61664C3B222}" type="pres">
      <dgm:prSet presAssocID="{31EE8BC9-2F4C-4D34-99A1-0EC7C88BEEF6}" presName="imgShp" presStyleLbl="fgImgPlace1" presStyleIdx="2" presStyleCnt="3"/>
      <dgm:spPr/>
    </dgm:pt>
    <dgm:pt modelId="{0751FB45-70A5-4B06-8AB2-3A264DE0DC0C}" type="pres">
      <dgm:prSet presAssocID="{31EE8BC9-2F4C-4D34-99A1-0EC7C88BEEF6}" presName="txShp" presStyleLbl="node1" presStyleIdx="2" presStyleCnt="3">
        <dgm:presLayoutVars>
          <dgm:bulletEnabled val="1"/>
        </dgm:presLayoutVars>
      </dgm:prSet>
      <dgm:spPr/>
      <dgm:t>
        <a:bodyPr/>
        <a:lstStyle/>
        <a:p>
          <a:pPr rtl="1"/>
          <a:endParaRPr lang="ar-SA"/>
        </a:p>
      </dgm:t>
    </dgm:pt>
  </dgm:ptLst>
  <dgm:cxnLst>
    <dgm:cxn modelId="{5FAC6054-CA28-453F-A205-940E460E484C}" srcId="{9BC92CE2-84C7-4020-A6CF-2704B9B7344B}" destId="{0EB07394-7F03-4F35-99B0-E098AC5E3C1A}" srcOrd="0" destOrd="0" parTransId="{06E01BFE-5F1A-4EFA-AC9D-F7A9363AF7D2}" sibTransId="{680C0C17-B5EB-47EF-BC4A-A66A60CCDAD3}"/>
    <dgm:cxn modelId="{6932DED6-9578-4B3A-8959-2A15A97C700F}" srcId="{9BC92CE2-84C7-4020-A6CF-2704B9B7344B}" destId="{3C71E4D2-A4BC-4F3F-AFD9-166922E1A500}" srcOrd="1" destOrd="0" parTransId="{D0FA9C80-9BA3-4412-B314-76BFDAC199CC}" sibTransId="{DD85529F-EAA6-4C34-94C2-1122B11B7D6F}"/>
    <dgm:cxn modelId="{4C0D2F83-062B-4475-A118-9102F41BDD4F}" type="presOf" srcId="{31EE8BC9-2F4C-4D34-99A1-0EC7C88BEEF6}" destId="{0751FB45-70A5-4B06-8AB2-3A264DE0DC0C}" srcOrd="0" destOrd="0" presId="urn:microsoft.com/office/officeart/2005/8/layout/vList3#1"/>
    <dgm:cxn modelId="{06FC930D-1B34-4852-8633-1299C752F201}" type="presOf" srcId="{0EB07394-7F03-4F35-99B0-E098AC5E3C1A}" destId="{A5C48886-608B-48E2-9210-07056C470A24}" srcOrd="0" destOrd="0" presId="urn:microsoft.com/office/officeart/2005/8/layout/vList3#1"/>
    <dgm:cxn modelId="{C742FF30-A4E7-4054-9225-7800B3F8275E}" type="presOf" srcId="{3C71E4D2-A4BC-4F3F-AFD9-166922E1A500}" destId="{73F2BCE3-21D6-48A0-8FDF-E6DE8F79A342}" srcOrd="0" destOrd="0" presId="urn:microsoft.com/office/officeart/2005/8/layout/vList3#1"/>
    <dgm:cxn modelId="{0F18D615-FE38-455B-9B32-69B48B685168}" srcId="{9BC92CE2-84C7-4020-A6CF-2704B9B7344B}" destId="{31EE8BC9-2F4C-4D34-99A1-0EC7C88BEEF6}" srcOrd="2" destOrd="0" parTransId="{BFC9FAB1-1D4E-4C30-80E3-B8BB00A4573A}" sibTransId="{C33E733A-794F-40CC-905B-9DAA05DA2800}"/>
    <dgm:cxn modelId="{FDBE5635-F08E-4C81-9E22-0DBC4A362DE5}" type="presOf" srcId="{9BC92CE2-84C7-4020-A6CF-2704B9B7344B}" destId="{82FC31FD-D061-4484-B06F-A2E4DE628387}" srcOrd="0" destOrd="0" presId="urn:microsoft.com/office/officeart/2005/8/layout/vList3#1"/>
    <dgm:cxn modelId="{056DBFFD-6524-4F1D-98ED-2DD6BEE536AF}" type="presParOf" srcId="{82FC31FD-D061-4484-B06F-A2E4DE628387}" destId="{73188D24-2DBD-48A5-A3AC-B0A44607C7E7}" srcOrd="0" destOrd="0" presId="urn:microsoft.com/office/officeart/2005/8/layout/vList3#1"/>
    <dgm:cxn modelId="{7B1C93D5-79EB-4B02-9A30-EEC813FE15B3}" type="presParOf" srcId="{73188D24-2DBD-48A5-A3AC-B0A44607C7E7}" destId="{A81CAFD1-60F9-4FCF-A32D-1B6DBE45D49A}" srcOrd="0" destOrd="0" presId="urn:microsoft.com/office/officeart/2005/8/layout/vList3#1"/>
    <dgm:cxn modelId="{6110B476-AFEB-4D09-91BE-53A2C793D694}" type="presParOf" srcId="{73188D24-2DBD-48A5-A3AC-B0A44607C7E7}" destId="{A5C48886-608B-48E2-9210-07056C470A24}" srcOrd="1" destOrd="0" presId="urn:microsoft.com/office/officeart/2005/8/layout/vList3#1"/>
    <dgm:cxn modelId="{2CCFE045-B315-4C1C-A36B-24249513EFC9}" type="presParOf" srcId="{82FC31FD-D061-4484-B06F-A2E4DE628387}" destId="{8AC673A3-5623-4F3C-BD55-C29B8DB2843D}" srcOrd="1" destOrd="0" presId="urn:microsoft.com/office/officeart/2005/8/layout/vList3#1"/>
    <dgm:cxn modelId="{00C08C1C-93EB-40A4-B5F1-4D5884C94B5B}" type="presParOf" srcId="{82FC31FD-D061-4484-B06F-A2E4DE628387}" destId="{C5F1FFD9-8A08-4671-AEBF-69C8FA29DE92}" srcOrd="2" destOrd="0" presId="urn:microsoft.com/office/officeart/2005/8/layout/vList3#1"/>
    <dgm:cxn modelId="{3F1C0AE4-9D5A-4D83-94F0-7743D38E27CE}" type="presParOf" srcId="{C5F1FFD9-8A08-4671-AEBF-69C8FA29DE92}" destId="{459F5F55-50F0-4E75-B9C3-B4A1D55DD985}" srcOrd="0" destOrd="0" presId="urn:microsoft.com/office/officeart/2005/8/layout/vList3#1"/>
    <dgm:cxn modelId="{0AAB6B85-08A7-43A0-8B76-F1FD940AD84B}" type="presParOf" srcId="{C5F1FFD9-8A08-4671-AEBF-69C8FA29DE92}" destId="{73F2BCE3-21D6-48A0-8FDF-E6DE8F79A342}" srcOrd="1" destOrd="0" presId="urn:microsoft.com/office/officeart/2005/8/layout/vList3#1"/>
    <dgm:cxn modelId="{027BEF80-8F8F-44FA-8E27-553FBECF912E}" type="presParOf" srcId="{82FC31FD-D061-4484-B06F-A2E4DE628387}" destId="{430C34D2-EEB3-4DC3-B9C7-CF10377988D6}" srcOrd="3" destOrd="0" presId="urn:microsoft.com/office/officeart/2005/8/layout/vList3#1"/>
    <dgm:cxn modelId="{026A97DC-4C24-4B8D-B415-17E81CD7DF35}" type="presParOf" srcId="{82FC31FD-D061-4484-B06F-A2E4DE628387}" destId="{A4FE11F8-569C-4AAB-B534-8B48A1A4B648}" srcOrd="4" destOrd="0" presId="urn:microsoft.com/office/officeart/2005/8/layout/vList3#1"/>
    <dgm:cxn modelId="{7F3D3D97-0952-4E11-B3FD-15036E7F3FE6}" type="presParOf" srcId="{A4FE11F8-569C-4AAB-B534-8B48A1A4B648}" destId="{A6BC9DBA-BA56-45F7-A61B-F61664C3B222}" srcOrd="0" destOrd="0" presId="urn:microsoft.com/office/officeart/2005/8/layout/vList3#1"/>
    <dgm:cxn modelId="{62378E11-511F-4699-9A0A-05E23325C59A}" type="presParOf" srcId="{A4FE11F8-569C-4AAB-B534-8B48A1A4B648}" destId="{0751FB45-70A5-4B06-8AB2-3A264DE0DC0C}"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0761FD-71A1-4908-93C4-F330E0F01347}">
      <dsp:nvSpPr>
        <dsp:cNvPr id="0" name=""/>
        <dsp:cNvSpPr/>
      </dsp:nvSpPr>
      <dsp:spPr>
        <a:xfrm>
          <a:off x="3698989" y="2068757"/>
          <a:ext cx="1554945" cy="173214"/>
        </a:xfrm>
        <a:custGeom>
          <a:avLst/>
          <a:gdLst/>
          <a:ahLst/>
          <a:cxnLst/>
          <a:rect l="0" t="0" r="0" b="0"/>
          <a:pathLst>
            <a:path>
              <a:moveTo>
                <a:pt x="0" y="0"/>
              </a:moveTo>
              <a:lnTo>
                <a:pt x="1554945" y="0"/>
              </a:lnTo>
              <a:lnTo>
                <a:pt x="1554945" y="173214"/>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B08C03C-3A5A-43F9-8C14-086A43306A55}">
      <dsp:nvSpPr>
        <dsp:cNvPr id="0" name=""/>
        <dsp:cNvSpPr/>
      </dsp:nvSpPr>
      <dsp:spPr>
        <a:xfrm>
          <a:off x="2023905" y="2068757"/>
          <a:ext cx="1675084" cy="173214"/>
        </a:xfrm>
        <a:custGeom>
          <a:avLst/>
          <a:gdLst/>
          <a:ahLst/>
          <a:cxnLst/>
          <a:rect l="0" t="0" r="0" b="0"/>
          <a:pathLst>
            <a:path>
              <a:moveTo>
                <a:pt x="1675084" y="0"/>
              </a:moveTo>
              <a:lnTo>
                <a:pt x="0" y="0"/>
              </a:lnTo>
              <a:lnTo>
                <a:pt x="0" y="173214"/>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7D6E670-7054-4931-8D8E-D86B01BAB6C6}">
      <dsp:nvSpPr>
        <dsp:cNvPr id="0" name=""/>
        <dsp:cNvSpPr/>
      </dsp:nvSpPr>
      <dsp:spPr>
        <a:xfrm>
          <a:off x="2682101" y="544258"/>
          <a:ext cx="2033776" cy="152449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20D3A10-5569-4C54-92AB-FFBF7AF04D5B}">
      <dsp:nvSpPr>
        <dsp:cNvPr id="0" name=""/>
        <dsp:cNvSpPr/>
      </dsp:nvSpPr>
      <dsp:spPr>
        <a:xfrm>
          <a:off x="2955473" y="803962"/>
          <a:ext cx="2033776" cy="1524499"/>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kern="1200" dirty="0"/>
            <a:t>أدوات التقويم التربوي</a:t>
          </a:r>
        </a:p>
      </dsp:txBody>
      <dsp:txXfrm>
        <a:off x="3000124" y="848613"/>
        <a:ext cx="1944474" cy="1435197"/>
      </dsp:txXfrm>
    </dsp:sp>
    <dsp:sp modelId="{42ED9E21-3995-4D40-A3D0-E625E2A67F6C}">
      <dsp:nvSpPr>
        <dsp:cNvPr id="0" name=""/>
        <dsp:cNvSpPr/>
      </dsp:nvSpPr>
      <dsp:spPr>
        <a:xfrm>
          <a:off x="793729" y="2241972"/>
          <a:ext cx="2460351" cy="1562323"/>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BEE4B42-8E65-4BBB-8EF3-904205A1F505}">
      <dsp:nvSpPr>
        <dsp:cNvPr id="0" name=""/>
        <dsp:cNvSpPr/>
      </dsp:nvSpPr>
      <dsp:spPr>
        <a:xfrm>
          <a:off x="1067101" y="2501676"/>
          <a:ext cx="2460351" cy="1562323"/>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kern="1200" dirty="0">
              <a:solidFill>
                <a:srgbClr val="FF0000"/>
              </a:solidFill>
            </a:rPr>
            <a:t>ب:</a:t>
          </a:r>
          <a:r>
            <a:rPr lang="ar-SA" sz="3200" kern="1200" dirty="0"/>
            <a:t>أدوات قياس اللاختبارية</a:t>
          </a:r>
        </a:p>
      </dsp:txBody>
      <dsp:txXfrm>
        <a:off x="1112860" y="2547435"/>
        <a:ext cx="2368833" cy="1470805"/>
      </dsp:txXfrm>
    </dsp:sp>
    <dsp:sp modelId="{24B8E05E-CFA1-4FFF-A8F2-BEA0B1C69619}">
      <dsp:nvSpPr>
        <dsp:cNvPr id="0" name=""/>
        <dsp:cNvSpPr/>
      </dsp:nvSpPr>
      <dsp:spPr>
        <a:xfrm>
          <a:off x="4023758" y="2241972"/>
          <a:ext cx="2460351" cy="1562323"/>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5BAC434-E858-4BEE-A450-5059E201A627}">
      <dsp:nvSpPr>
        <dsp:cNvPr id="0" name=""/>
        <dsp:cNvSpPr/>
      </dsp:nvSpPr>
      <dsp:spPr>
        <a:xfrm>
          <a:off x="4297131" y="2501676"/>
          <a:ext cx="2460351" cy="1562323"/>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kern="1200" dirty="0">
              <a:solidFill>
                <a:srgbClr val="FF0000"/>
              </a:solidFill>
            </a:rPr>
            <a:t>أ: </a:t>
          </a:r>
          <a:r>
            <a:rPr lang="ar-SA" sz="3200" kern="1200" dirty="0" err="1"/>
            <a:t>أدوات</a:t>
          </a:r>
          <a:r>
            <a:rPr lang="ar-SA" sz="3200" kern="1200" dirty="0"/>
            <a:t> قياس </a:t>
          </a:r>
          <a:r>
            <a:rPr lang="ar-SA" sz="3200" kern="1200" dirty="0" err="1"/>
            <a:t>اختبارية</a:t>
          </a:r>
          <a:endParaRPr lang="ar-SA" sz="3200" kern="1200" dirty="0"/>
        </a:p>
      </dsp:txBody>
      <dsp:txXfrm>
        <a:off x="4342890" y="2547435"/>
        <a:ext cx="2368833" cy="14708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BB04A8-0AF9-4C2E-96FD-35B07EC6ECD6}">
      <dsp:nvSpPr>
        <dsp:cNvPr id="0" name=""/>
        <dsp:cNvSpPr/>
      </dsp:nvSpPr>
      <dsp:spPr>
        <a:xfrm>
          <a:off x="0" y="330860"/>
          <a:ext cx="4929222" cy="5292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919C1DEB-7918-4137-9338-5E3C0D999601}">
      <dsp:nvSpPr>
        <dsp:cNvPr id="0" name=""/>
        <dsp:cNvSpPr/>
      </dsp:nvSpPr>
      <dsp:spPr>
        <a:xfrm>
          <a:off x="246461" y="20900"/>
          <a:ext cx="3450455" cy="61992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0419" tIns="0" rIns="130419" bIns="0" numCol="1" spcCol="1270" anchor="ctr" anchorCtr="0">
          <a:noAutofit/>
        </a:bodyPr>
        <a:lstStyle/>
        <a:p>
          <a:pPr lvl="0" algn="l" defTabSz="933450" rtl="1">
            <a:lnSpc>
              <a:spcPct val="90000"/>
            </a:lnSpc>
            <a:spcBef>
              <a:spcPct val="0"/>
            </a:spcBef>
            <a:spcAft>
              <a:spcPct val="35000"/>
            </a:spcAft>
          </a:pPr>
          <a:r>
            <a:rPr lang="ar-SA" sz="2100" b="1" kern="1200" dirty="0"/>
            <a:t>اختبارات تحصيلية</a:t>
          </a:r>
        </a:p>
      </dsp:txBody>
      <dsp:txXfrm>
        <a:off x="276723" y="51162"/>
        <a:ext cx="3389931" cy="559396"/>
      </dsp:txXfrm>
    </dsp:sp>
    <dsp:sp modelId="{DB9D16DA-89C4-4E35-869B-F38E68858219}">
      <dsp:nvSpPr>
        <dsp:cNvPr id="0" name=""/>
        <dsp:cNvSpPr/>
      </dsp:nvSpPr>
      <dsp:spPr>
        <a:xfrm>
          <a:off x="0" y="1283420"/>
          <a:ext cx="4929222" cy="529200"/>
        </a:xfrm>
        <a:prstGeom prst="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D7CAB03C-C42F-46FD-8DF2-12B6051AE226}">
      <dsp:nvSpPr>
        <dsp:cNvPr id="0" name=""/>
        <dsp:cNvSpPr/>
      </dsp:nvSpPr>
      <dsp:spPr>
        <a:xfrm>
          <a:off x="246461" y="973460"/>
          <a:ext cx="3450455" cy="619920"/>
        </a:xfrm>
        <a:prstGeom prst="roundRec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0419" tIns="0" rIns="130419" bIns="0" numCol="1" spcCol="1270" anchor="ctr" anchorCtr="0">
          <a:noAutofit/>
        </a:bodyPr>
        <a:lstStyle/>
        <a:p>
          <a:pPr lvl="0" algn="l" defTabSz="933450" rtl="1">
            <a:lnSpc>
              <a:spcPct val="90000"/>
            </a:lnSpc>
            <a:spcBef>
              <a:spcPct val="0"/>
            </a:spcBef>
            <a:spcAft>
              <a:spcPct val="35000"/>
            </a:spcAft>
          </a:pPr>
          <a:r>
            <a:rPr lang="ar-SA" sz="2100" b="1" kern="1200" dirty="0"/>
            <a:t>اختبارات ذكاء (قدرات عقلية)</a:t>
          </a:r>
        </a:p>
      </dsp:txBody>
      <dsp:txXfrm>
        <a:off x="276723" y="1003722"/>
        <a:ext cx="3389931" cy="559396"/>
      </dsp:txXfrm>
    </dsp:sp>
    <dsp:sp modelId="{354076B1-A492-4FB1-8C95-C630DFF2625A}">
      <dsp:nvSpPr>
        <dsp:cNvPr id="0" name=""/>
        <dsp:cNvSpPr/>
      </dsp:nvSpPr>
      <dsp:spPr>
        <a:xfrm>
          <a:off x="0" y="2235981"/>
          <a:ext cx="4929222" cy="529200"/>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36579DC3-9365-4AB7-A699-91FF7EA9D6A1}">
      <dsp:nvSpPr>
        <dsp:cNvPr id="0" name=""/>
        <dsp:cNvSpPr/>
      </dsp:nvSpPr>
      <dsp:spPr>
        <a:xfrm>
          <a:off x="246461" y="1926021"/>
          <a:ext cx="3450455" cy="619920"/>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0419" tIns="0" rIns="130419" bIns="0" numCol="1" spcCol="1270" anchor="ctr" anchorCtr="0">
          <a:noAutofit/>
        </a:bodyPr>
        <a:lstStyle/>
        <a:p>
          <a:pPr lvl="0" algn="l" defTabSz="933450" rtl="1">
            <a:lnSpc>
              <a:spcPct val="90000"/>
            </a:lnSpc>
            <a:spcBef>
              <a:spcPct val="0"/>
            </a:spcBef>
            <a:spcAft>
              <a:spcPct val="35000"/>
            </a:spcAft>
          </a:pPr>
          <a:r>
            <a:rPr lang="ar-SA" sz="2100" b="1" kern="1200" dirty="0"/>
            <a:t>اختبارات قدرات خاصة والاستعداد</a:t>
          </a:r>
        </a:p>
      </dsp:txBody>
      <dsp:txXfrm>
        <a:off x="276723" y="1956283"/>
        <a:ext cx="3389931" cy="559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C48886-608B-48E2-9210-07056C470A24}">
      <dsp:nvSpPr>
        <dsp:cNvPr id="0" name=""/>
        <dsp:cNvSpPr/>
      </dsp:nvSpPr>
      <dsp:spPr>
        <a:xfrm rot="10800000">
          <a:off x="1226688" y="1279"/>
          <a:ext cx="3848007" cy="1029812"/>
        </a:xfrm>
        <a:prstGeom prst="homePlat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4119" tIns="91440" rIns="170688" bIns="91440" numCol="1" spcCol="1270" anchor="ctr" anchorCtr="0">
          <a:noAutofit/>
        </a:bodyPr>
        <a:lstStyle/>
        <a:p>
          <a:pPr lvl="0" algn="ctr" defTabSz="1066800" rtl="1">
            <a:lnSpc>
              <a:spcPct val="90000"/>
            </a:lnSpc>
            <a:spcBef>
              <a:spcPct val="0"/>
            </a:spcBef>
            <a:spcAft>
              <a:spcPct val="35000"/>
            </a:spcAft>
          </a:pPr>
          <a:r>
            <a:rPr lang="ar-SA" sz="2400" b="1" kern="1200" dirty="0"/>
            <a:t>السجلات القصصية</a:t>
          </a:r>
        </a:p>
      </dsp:txBody>
      <dsp:txXfrm rot="10800000">
        <a:off x="1484141" y="1279"/>
        <a:ext cx="3590554" cy="1029812"/>
      </dsp:txXfrm>
    </dsp:sp>
    <dsp:sp modelId="{A81CAFD1-60F9-4FCF-A32D-1B6DBE45D49A}">
      <dsp:nvSpPr>
        <dsp:cNvPr id="0" name=""/>
        <dsp:cNvSpPr/>
      </dsp:nvSpPr>
      <dsp:spPr>
        <a:xfrm>
          <a:off x="711782" y="1279"/>
          <a:ext cx="1029812" cy="1029812"/>
        </a:xfrm>
        <a:prstGeom prst="ellipse">
          <a:avLst/>
        </a:prstGeom>
        <a:solidFill>
          <a:schemeClr val="accent5">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73F2BCE3-21D6-48A0-8FDF-E6DE8F79A342}">
      <dsp:nvSpPr>
        <dsp:cNvPr id="0" name=""/>
        <dsp:cNvSpPr/>
      </dsp:nvSpPr>
      <dsp:spPr>
        <a:xfrm rot="10800000">
          <a:off x="1226688" y="1338498"/>
          <a:ext cx="3848007" cy="1029812"/>
        </a:xfrm>
        <a:prstGeom prst="homePlate">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4119" tIns="91440" rIns="170688" bIns="91440" numCol="1" spcCol="1270" anchor="ctr" anchorCtr="0">
          <a:noAutofit/>
        </a:bodyPr>
        <a:lstStyle/>
        <a:p>
          <a:pPr lvl="0" algn="ctr" defTabSz="1066800" rtl="1">
            <a:lnSpc>
              <a:spcPct val="90000"/>
            </a:lnSpc>
            <a:spcBef>
              <a:spcPct val="0"/>
            </a:spcBef>
            <a:spcAft>
              <a:spcPct val="35000"/>
            </a:spcAft>
          </a:pPr>
          <a:r>
            <a:rPr lang="ar-SA" sz="2400" b="1" kern="1200" dirty="0"/>
            <a:t>قوائم الشطب</a:t>
          </a:r>
        </a:p>
      </dsp:txBody>
      <dsp:txXfrm rot="10800000">
        <a:off x="1484141" y="1338498"/>
        <a:ext cx="3590554" cy="1029812"/>
      </dsp:txXfrm>
    </dsp:sp>
    <dsp:sp modelId="{459F5F55-50F0-4E75-B9C3-B4A1D55DD985}">
      <dsp:nvSpPr>
        <dsp:cNvPr id="0" name=""/>
        <dsp:cNvSpPr/>
      </dsp:nvSpPr>
      <dsp:spPr>
        <a:xfrm>
          <a:off x="711782" y="1338498"/>
          <a:ext cx="1029812" cy="1029812"/>
        </a:xfrm>
        <a:prstGeom prst="ellipse">
          <a:avLst/>
        </a:prstGeom>
        <a:solidFill>
          <a:schemeClr val="accent5">
            <a:tint val="50000"/>
            <a:hueOff val="-5341183"/>
            <a:satOff val="23809"/>
            <a:lumOff val="2104"/>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0751FB45-70A5-4B06-8AB2-3A264DE0DC0C}">
      <dsp:nvSpPr>
        <dsp:cNvPr id="0" name=""/>
        <dsp:cNvSpPr/>
      </dsp:nvSpPr>
      <dsp:spPr>
        <a:xfrm rot="10800000">
          <a:off x="1226688" y="2675717"/>
          <a:ext cx="3848007" cy="1029812"/>
        </a:xfrm>
        <a:prstGeom prst="homePlate">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4119" tIns="91440" rIns="170688" bIns="91440" numCol="1" spcCol="1270" anchor="ctr" anchorCtr="0">
          <a:noAutofit/>
        </a:bodyPr>
        <a:lstStyle/>
        <a:p>
          <a:pPr lvl="0" algn="ctr" defTabSz="1066800" rtl="1">
            <a:lnSpc>
              <a:spcPct val="90000"/>
            </a:lnSpc>
            <a:spcBef>
              <a:spcPct val="0"/>
            </a:spcBef>
            <a:spcAft>
              <a:spcPct val="35000"/>
            </a:spcAft>
          </a:pPr>
          <a:r>
            <a:rPr lang="ar-SA" sz="2400" b="1" kern="1200" dirty="0"/>
            <a:t>سلالم التقدير</a:t>
          </a:r>
        </a:p>
      </dsp:txBody>
      <dsp:txXfrm rot="10800000">
        <a:off x="1484141" y="2675717"/>
        <a:ext cx="3590554" cy="1029812"/>
      </dsp:txXfrm>
    </dsp:sp>
    <dsp:sp modelId="{A6BC9DBA-BA56-45F7-A61B-F61664C3B222}">
      <dsp:nvSpPr>
        <dsp:cNvPr id="0" name=""/>
        <dsp:cNvSpPr/>
      </dsp:nvSpPr>
      <dsp:spPr>
        <a:xfrm>
          <a:off x="711782" y="2675717"/>
          <a:ext cx="1029812" cy="1029812"/>
        </a:xfrm>
        <a:prstGeom prst="ellipse">
          <a:avLst/>
        </a:prstGeom>
        <a:solidFill>
          <a:schemeClr val="accent5">
            <a:tint val="50000"/>
            <a:hueOff val="-10682366"/>
            <a:satOff val="47617"/>
            <a:lumOff val="4207"/>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4C47A2A-5077-4CC2-AFC9-C1B639A2C536}" type="datetimeFigureOut">
              <a:rPr lang="ar-SA" smtClean="0"/>
              <a:pPr/>
              <a:t>19/03/41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4016B6D-4ADA-4F2C-9E13-76A4F2FEF767}" type="slidenum">
              <a:rPr lang="ar-SA" smtClean="0"/>
              <a:pPr/>
              <a:t>‹#›</a:t>
            </a:fld>
            <a:endParaRPr lang="ar-SA"/>
          </a:p>
        </p:txBody>
      </p:sp>
    </p:spTree>
    <p:extLst>
      <p:ext uri="{BB962C8B-B14F-4D97-AF65-F5344CB8AC3E}">
        <p14:creationId xmlns:p14="http://schemas.microsoft.com/office/powerpoint/2010/main" val="191562583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C1AB13BA-F3B8-488C-AA3E-F8C503A2FF94}" type="datetimeFigureOut">
              <a:rPr lang="ar-SA" smtClean="0"/>
              <a:pPr/>
              <a:t>19/03/41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56DE8DA-17F3-4F58-AC52-DE12E7FE7822}"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C1AB13BA-F3B8-488C-AA3E-F8C503A2FF94}" type="datetimeFigureOut">
              <a:rPr lang="ar-SA" smtClean="0"/>
              <a:pPr/>
              <a:t>19/03/41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56DE8DA-17F3-4F58-AC52-DE12E7FE7822}"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C1AB13BA-F3B8-488C-AA3E-F8C503A2FF94}" type="datetimeFigureOut">
              <a:rPr lang="ar-SA" smtClean="0"/>
              <a:pPr/>
              <a:t>19/03/41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56DE8DA-17F3-4F58-AC52-DE12E7FE7822}"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C1AB13BA-F3B8-488C-AA3E-F8C503A2FF94}" type="datetimeFigureOut">
              <a:rPr lang="ar-SA" smtClean="0"/>
              <a:pPr/>
              <a:t>19/03/41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56DE8DA-17F3-4F58-AC52-DE12E7FE7822}"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C1AB13BA-F3B8-488C-AA3E-F8C503A2FF94}" type="datetimeFigureOut">
              <a:rPr lang="ar-SA" smtClean="0"/>
              <a:pPr/>
              <a:t>19/03/41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56DE8DA-17F3-4F58-AC52-DE12E7FE7822}"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C1AB13BA-F3B8-488C-AA3E-F8C503A2FF94}" type="datetimeFigureOut">
              <a:rPr lang="ar-SA" smtClean="0"/>
              <a:pPr/>
              <a:t>19/03/41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56DE8DA-17F3-4F58-AC52-DE12E7FE7822}"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C1AB13BA-F3B8-488C-AA3E-F8C503A2FF94}" type="datetimeFigureOut">
              <a:rPr lang="ar-SA" smtClean="0"/>
              <a:pPr/>
              <a:t>19/03/41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56DE8DA-17F3-4F58-AC52-DE12E7FE7822}"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C1AB13BA-F3B8-488C-AA3E-F8C503A2FF94}" type="datetimeFigureOut">
              <a:rPr lang="ar-SA" smtClean="0"/>
              <a:pPr/>
              <a:t>19/03/41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56DE8DA-17F3-4F58-AC52-DE12E7FE782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1AB13BA-F3B8-488C-AA3E-F8C503A2FF94}" type="datetimeFigureOut">
              <a:rPr lang="ar-SA" smtClean="0"/>
              <a:pPr/>
              <a:t>19/03/41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56DE8DA-17F3-4F58-AC52-DE12E7FE782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C1AB13BA-F3B8-488C-AA3E-F8C503A2FF94}" type="datetimeFigureOut">
              <a:rPr lang="ar-SA" smtClean="0"/>
              <a:pPr/>
              <a:t>19/03/41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56DE8DA-17F3-4F58-AC52-DE12E7FE7822}"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C1AB13BA-F3B8-488C-AA3E-F8C503A2FF94}" type="datetimeFigureOut">
              <a:rPr lang="ar-SA" smtClean="0"/>
              <a:pPr/>
              <a:t>19/03/41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56DE8DA-17F3-4F58-AC52-DE12E7FE7822}"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1AB13BA-F3B8-488C-AA3E-F8C503A2FF94}" type="datetimeFigureOut">
              <a:rPr lang="ar-SA" smtClean="0"/>
              <a:pPr/>
              <a:t>19/03/41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56DE8DA-17F3-4F58-AC52-DE12E7FE7822}"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u="sng" dirty="0">
                <a:solidFill>
                  <a:srgbClr val="C00000"/>
                </a:solidFill>
              </a:rPr>
              <a:t>أدوات التقويم التربوي</a:t>
            </a:r>
            <a:br>
              <a:rPr lang="ar-SA" b="1" u="sng" dirty="0">
                <a:solidFill>
                  <a:srgbClr val="C00000"/>
                </a:solidFill>
              </a:rPr>
            </a:br>
            <a:endParaRPr lang="ar-SA" b="1" u="sng" dirty="0">
              <a:solidFill>
                <a:srgbClr val="C00000"/>
              </a:solidFill>
            </a:endParaRPr>
          </a:p>
        </p:txBody>
      </p:sp>
      <p:sp>
        <p:nvSpPr>
          <p:cNvPr id="3" name="عنوان فرعي 2"/>
          <p:cNvSpPr>
            <a:spLocks noGrp="1"/>
          </p:cNvSpPr>
          <p:nvPr>
            <p:ph type="subTitle" idx="1"/>
          </p:nvPr>
        </p:nvSpPr>
        <p:spPr>
          <a:xfrm>
            <a:off x="428596" y="3284984"/>
            <a:ext cx="8286808" cy="1752600"/>
          </a:xfrm>
        </p:spPr>
        <p:txBody>
          <a:bodyPr>
            <a:normAutofit/>
          </a:bodyPr>
          <a:lstStyle/>
          <a:p>
            <a:r>
              <a:rPr lang="ar-SA" sz="2000" b="1" dirty="0" smtClean="0">
                <a:solidFill>
                  <a:schemeClr val="tx2">
                    <a:lumMod val="60000"/>
                    <a:lumOff val="40000"/>
                  </a:schemeClr>
                </a:solidFill>
              </a:rPr>
              <a:t>الاختبارية </a:t>
            </a:r>
            <a:r>
              <a:rPr lang="ar-SA" sz="2000" b="1" dirty="0">
                <a:solidFill>
                  <a:schemeClr val="tx2">
                    <a:lumMod val="60000"/>
                    <a:lumOff val="40000"/>
                  </a:schemeClr>
                </a:solidFill>
              </a:rPr>
              <a:t>- اللاختبارية</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قوائم الشطب</a:t>
            </a:r>
          </a:p>
        </p:txBody>
      </p:sp>
      <p:sp>
        <p:nvSpPr>
          <p:cNvPr id="3" name="عنصر نائب للمحتوى 2"/>
          <p:cNvSpPr>
            <a:spLocks noGrp="1"/>
          </p:cNvSpPr>
          <p:nvPr>
            <p:ph idx="1"/>
          </p:nvPr>
        </p:nvSpPr>
        <p:spPr/>
        <p:txBody>
          <a:bodyPr/>
          <a:lstStyle/>
          <a:p>
            <a:pPr marL="457200" indent="-457200">
              <a:buFont typeface="Wingdings" pitchFamily="2" charset="2"/>
              <a:buChar char="§"/>
            </a:pPr>
            <a:r>
              <a:rPr lang="ar-SA" sz="2400" dirty="0">
                <a:latin typeface="Times New Roman" pitchFamily="18" charset="0"/>
                <a:ea typeface="Tahoma" pitchFamily="34" charset="0"/>
                <a:cs typeface="Times New Roman" pitchFamily="18" charset="0"/>
              </a:rPr>
              <a:t>تتكون القائمة من مجموعة فقرات أو عبارات تصف بمجموعها السمة أو الشيء المرغوب قياسه , ويتم تقدير درجة </a:t>
            </a:r>
            <a:r>
              <a:rPr lang="ar-SA" sz="2400" dirty="0" err="1">
                <a:latin typeface="Times New Roman" pitchFamily="18" charset="0"/>
                <a:ea typeface="Tahoma" pitchFamily="34" charset="0"/>
                <a:cs typeface="Times New Roman" pitchFamily="18" charset="0"/>
              </a:rPr>
              <a:t>الرضى</a:t>
            </a:r>
            <a:r>
              <a:rPr lang="ar-SA" sz="2400" dirty="0">
                <a:latin typeface="Times New Roman" pitchFamily="18" charset="0"/>
                <a:ea typeface="Tahoma" pitchFamily="34" charset="0"/>
                <a:cs typeface="Times New Roman" pitchFamily="18" charset="0"/>
              </a:rPr>
              <a:t> عن السلوك الذي  تتضمنه الفقرة الواحدة وفق تدرج من فئتين , مثل : (مرضي , غير مرضي ) , ( نعم , لا ).</a:t>
            </a:r>
          </a:p>
          <a:p>
            <a:pPr marL="457200" indent="-457200">
              <a:buFont typeface="Wingdings" pitchFamily="2" charset="2"/>
              <a:buChar char="§"/>
            </a:pPr>
            <a:r>
              <a:rPr lang="ar-SA" sz="2400" dirty="0">
                <a:latin typeface="Times New Roman" pitchFamily="18" charset="0"/>
                <a:ea typeface="Tahoma" pitchFamily="34" charset="0"/>
                <a:cs typeface="Times New Roman" pitchFamily="18" charset="0"/>
              </a:rPr>
              <a:t>وتعتمد درجة التفصيل في القائمة على درجة تعقيد السلوك أو المهارة المقدرة , وقدرة المقوم على متابعة التفاصيل </a:t>
            </a:r>
            <a:r>
              <a:rPr lang="ar-SA" sz="2400" b="1" dirty="0">
                <a:latin typeface="Times New Roman" pitchFamily="18" charset="0"/>
                <a:ea typeface="Tahoma" pitchFamily="34" charset="0"/>
                <a:cs typeface="Times New Roman" pitchFamily="18" charset="0"/>
              </a:rPr>
              <a:t>. </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910" y="4000504"/>
            <a:ext cx="3214710" cy="211854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3504" y="4429132"/>
            <a:ext cx="2762250" cy="165735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26"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قائمة شطب لمهارة قيادة السيارة</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558458861"/>
              </p:ext>
            </p:extLst>
          </p:nvPr>
        </p:nvGraphicFramePr>
        <p:xfrm>
          <a:off x="457200" y="1600200"/>
          <a:ext cx="8229600" cy="2225040"/>
        </p:xfrm>
        <a:graphic>
          <a:graphicData uri="http://schemas.openxmlformats.org/drawingml/2006/table">
            <a:tbl>
              <a:tblPr rtl="1"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370840">
                <a:tc>
                  <a:txBody>
                    <a:bodyPr/>
                    <a:lstStyle/>
                    <a:p>
                      <a:pPr rtl="1"/>
                      <a:r>
                        <a:rPr lang="ar-SA" dirty="0"/>
                        <a:t>السلوك</a:t>
                      </a:r>
                    </a:p>
                  </a:txBody>
                  <a:tcPr/>
                </a:tc>
                <a:tc>
                  <a:txBody>
                    <a:bodyPr/>
                    <a:lstStyle/>
                    <a:p>
                      <a:pPr rtl="1"/>
                      <a:r>
                        <a:rPr lang="ar-SA" dirty="0"/>
                        <a:t>مرضي أو (نعم)</a:t>
                      </a:r>
                    </a:p>
                  </a:txBody>
                  <a:tcPr/>
                </a:tc>
                <a:tc>
                  <a:txBody>
                    <a:bodyPr/>
                    <a:lstStyle/>
                    <a:p>
                      <a:pPr rtl="1"/>
                      <a:r>
                        <a:rPr lang="ar-SA" dirty="0"/>
                        <a:t>غير مرضي ( لا)</a:t>
                      </a:r>
                    </a:p>
                  </a:txBody>
                  <a:tcPr/>
                </a:tc>
                <a:extLst>
                  <a:ext uri="{0D108BD9-81ED-4DB2-BD59-A6C34878D82A}">
                    <a16:rowId xmlns:a16="http://schemas.microsoft.com/office/drawing/2014/main" xmlns="" val="10000"/>
                  </a:ext>
                </a:extLst>
              </a:tr>
              <a:tr h="370840">
                <a:tc>
                  <a:txBody>
                    <a:bodyPr/>
                    <a:lstStyle/>
                    <a:p>
                      <a:pPr rtl="1"/>
                      <a:r>
                        <a:rPr lang="ar-SA" dirty="0"/>
                        <a:t>يتفقد الاطارات</a:t>
                      </a:r>
                    </a:p>
                  </a:txBody>
                  <a:tcPr/>
                </a:tc>
                <a:tc>
                  <a:txBody>
                    <a:bodyPr/>
                    <a:lstStyle/>
                    <a:p>
                      <a:pPr rtl="1"/>
                      <a:endParaRPr lang="ar-SA"/>
                    </a:p>
                  </a:txBody>
                  <a:tcPr/>
                </a:tc>
                <a:tc>
                  <a:txBody>
                    <a:bodyPr/>
                    <a:lstStyle/>
                    <a:p>
                      <a:pPr rtl="1"/>
                      <a:endParaRPr lang="ar-SA"/>
                    </a:p>
                  </a:txBody>
                  <a:tcPr/>
                </a:tc>
                <a:extLst>
                  <a:ext uri="{0D108BD9-81ED-4DB2-BD59-A6C34878D82A}">
                    <a16:rowId xmlns:a16="http://schemas.microsoft.com/office/drawing/2014/main" xmlns="" val="10001"/>
                  </a:ext>
                </a:extLst>
              </a:tr>
              <a:tr h="370840">
                <a:tc>
                  <a:txBody>
                    <a:bodyPr/>
                    <a:lstStyle/>
                    <a:p>
                      <a:pPr rtl="1"/>
                      <a:r>
                        <a:rPr lang="ar-SA" dirty="0"/>
                        <a:t>يتفقد الأبواب</a:t>
                      </a:r>
                    </a:p>
                  </a:txBody>
                  <a:tcPr/>
                </a:tc>
                <a:tc>
                  <a:txBody>
                    <a:bodyPr/>
                    <a:lstStyle/>
                    <a:p>
                      <a:pPr rtl="1"/>
                      <a:endParaRPr lang="ar-SA"/>
                    </a:p>
                  </a:txBody>
                  <a:tcPr/>
                </a:tc>
                <a:tc>
                  <a:txBody>
                    <a:bodyPr/>
                    <a:lstStyle/>
                    <a:p>
                      <a:pPr rtl="1"/>
                      <a:endParaRPr lang="ar-SA"/>
                    </a:p>
                  </a:txBody>
                  <a:tcPr/>
                </a:tc>
                <a:extLst>
                  <a:ext uri="{0D108BD9-81ED-4DB2-BD59-A6C34878D82A}">
                    <a16:rowId xmlns:a16="http://schemas.microsoft.com/office/drawing/2014/main" xmlns="" val="10002"/>
                  </a:ext>
                </a:extLst>
              </a:tr>
              <a:tr h="370840">
                <a:tc>
                  <a:txBody>
                    <a:bodyPr/>
                    <a:lstStyle/>
                    <a:p>
                      <a:pPr rtl="1"/>
                      <a:r>
                        <a:rPr lang="ar-SA" dirty="0"/>
                        <a:t>يعدل وضع المقاعد</a:t>
                      </a:r>
                    </a:p>
                  </a:txBody>
                  <a:tcPr/>
                </a:tc>
                <a:tc>
                  <a:txBody>
                    <a:bodyPr/>
                    <a:lstStyle/>
                    <a:p>
                      <a:pPr rtl="1"/>
                      <a:endParaRPr lang="ar-SA"/>
                    </a:p>
                  </a:txBody>
                  <a:tcPr/>
                </a:tc>
                <a:tc>
                  <a:txBody>
                    <a:bodyPr/>
                    <a:lstStyle/>
                    <a:p>
                      <a:pPr rtl="1"/>
                      <a:endParaRPr lang="ar-SA"/>
                    </a:p>
                  </a:txBody>
                  <a:tcPr/>
                </a:tc>
                <a:extLst>
                  <a:ext uri="{0D108BD9-81ED-4DB2-BD59-A6C34878D82A}">
                    <a16:rowId xmlns:a16="http://schemas.microsoft.com/office/drawing/2014/main" xmlns="" val="10003"/>
                  </a:ext>
                </a:extLst>
              </a:tr>
              <a:tr h="370840">
                <a:tc>
                  <a:txBody>
                    <a:bodyPr/>
                    <a:lstStyle/>
                    <a:p>
                      <a:pPr rtl="1"/>
                      <a:r>
                        <a:rPr lang="ar-SA" dirty="0"/>
                        <a:t>يلاحظ المرايا</a:t>
                      </a:r>
                    </a:p>
                  </a:txBody>
                  <a:tcPr/>
                </a:tc>
                <a:tc>
                  <a:txBody>
                    <a:bodyPr/>
                    <a:lstStyle/>
                    <a:p>
                      <a:pPr rtl="1"/>
                      <a:endParaRPr lang="ar-SA"/>
                    </a:p>
                  </a:txBody>
                  <a:tcPr/>
                </a:tc>
                <a:tc>
                  <a:txBody>
                    <a:bodyPr/>
                    <a:lstStyle/>
                    <a:p>
                      <a:pPr rtl="1"/>
                      <a:endParaRPr lang="ar-SA"/>
                    </a:p>
                  </a:txBody>
                  <a:tcPr/>
                </a:tc>
                <a:extLst>
                  <a:ext uri="{0D108BD9-81ED-4DB2-BD59-A6C34878D82A}">
                    <a16:rowId xmlns:a16="http://schemas.microsoft.com/office/drawing/2014/main" xmlns="" val="10004"/>
                  </a:ext>
                </a:extLst>
              </a:tr>
              <a:tr h="370840">
                <a:tc>
                  <a:txBody>
                    <a:bodyPr/>
                    <a:lstStyle/>
                    <a:p>
                      <a:pPr rtl="1"/>
                      <a:r>
                        <a:rPr lang="ar-SA" dirty="0"/>
                        <a:t>يتقن طريقة التشغيل</a:t>
                      </a:r>
                    </a:p>
                  </a:txBody>
                  <a:tcPr/>
                </a:tc>
                <a:tc>
                  <a:txBody>
                    <a:bodyPr/>
                    <a:lstStyle/>
                    <a:p>
                      <a:pPr rtl="1"/>
                      <a:endParaRPr lang="ar-SA"/>
                    </a:p>
                  </a:txBody>
                  <a:tcPr/>
                </a:tc>
                <a:tc>
                  <a:txBody>
                    <a:bodyPr/>
                    <a:lstStyle/>
                    <a:p>
                      <a:pPr rtl="1"/>
                      <a:endParaRPr lang="ar-SA"/>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455704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solidFill>
                  <a:schemeClr val="accent2"/>
                </a:solidFill>
              </a:rPr>
              <a:t>سلالم التقدير</a:t>
            </a:r>
          </a:p>
        </p:txBody>
      </p:sp>
      <p:sp>
        <p:nvSpPr>
          <p:cNvPr id="3" name="عنصر نائب للمحتوى 2"/>
          <p:cNvSpPr>
            <a:spLocks noGrp="1"/>
          </p:cNvSpPr>
          <p:nvPr>
            <p:ph idx="1"/>
          </p:nvPr>
        </p:nvSpPr>
        <p:spPr/>
        <p:txBody>
          <a:bodyPr/>
          <a:lstStyle/>
          <a:p>
            <a:r>
              <a:rPr lang="ar-SA" sz="2800" b="1" dirty="0">
                <a:latin typeface="Times New Roman" pitchFamily="18" charset="0"/>
                <a:ea typeface="Tahoma" pitchFamily="34" charset="0"/>
                <a:cs typeface="Times New Roman" pitchFamily="18" charset="0"/>
              </a:rPr>
              <a:t>هي شبيهة بقوائم الشطب من حيث الفقرات التي تصف السمة أو المهارة  , ولكن الاختلاف  في عدد فئات التدريج  , ويمكن أن يكون عدد الفئات ثلاثة أو أكثر , مثل : ( موافق  , حيادي , غير موافق ) , ( ممتاز , جيد جداً ,جيد , مقبول ) .</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100" y="3357562"/>
            <a:ext cx="3357586" cy="25003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9256" y="4000504"/>
            <a:ext cx="1368153" cy="136815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22" presetClass="entr" presetSubtype="4"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229600" cy="864096"/>
          </a:xfrm>
        </p:spPr>
        <p:txBody>
          <a:bodyPr>
            <a:normAutofit fontScale="90000"/>
          </a:bodyPr>
          <a:lstStyle/>
          <a:p>
            <a:r>
              <a:rPr lang="ar-SA" dirty="0">
                <a:solidFill>
                  <a:srgbClr val="00B050"/>
                </a:solidFill>
              </a:rPr>
              <a:t>مثال: تقدير مهارة رسم الخرائط</a:t>
            </a:r>
            <a:br>
              <a:rPr lang="ar-SA" dirty="0">
                <a:solidFill>
                  <a:srgbClr val="00B050"/>
                </a:solidFill>
              </a:rPr>
            </a:br>
            <a:endParaRPr lang="ar-SA" dirty="0">
              <a:solidFill>
                <a:srgbClr val="00B05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804550249"/>
              </p:ext>
            </p:extLst>
          </p:nvPr>
        </p:nvGraphicFramePr>
        <p:xfrm>
          <a:off x="457201" y="1600200"/>
          <a:ext cx="8229599" cy="2392680"/>
        </p:xfrm>
        <a:graphic>
          <a:graphicData uri="http://schemas.openxmlformats.org/drawingml/2006/table">
            <a:tbl>
              <a:tblPr rtl="1" firstRow="1" bandRow="1">
                <a:tableStyleId>{5C22544A-7EE6-4342-B048-85BDC9FD1C3A}</a:tableStyleId>
              </a:tblPr>
              <a:tblGrid>
                <a:gridCol w="502488">
                  <a:extLst>
                    <a:ext uri="{9D8B030D-6E8A-4147-A177-3AD203B41FA5}">
                      <a16:colId xmlns:a16="http://schemas.microsoft.com/office/drawing/2014/main" xmlns="" val="20000"/>
                    </a:ext>
                  </a:extLst>
                </a:gridCol>
                <a:gridCol w="1848826">
                  <a:extLst>
                    <a:ext uri="{9D8B030D-6E8A-4147-A177-3AD203B41FA5}">
                      <a16:colId xmlns:a16="http://schemas.microsoft.com/office/drawing/2014/main" xmlns="" val="20001"/>
                    </a:ext>
                  </a:extLst>
                </a:gridCol>
                <a:gridCol w="1175657">
                  <a:extLst>
                    <a:ext uri="{9D8B030D-6E8A-4147-A177-3AD203B41FA5}">
                      <a16:colId xmlns:a16="http://schemas.microsoft.com/office/drawing/2014/main" xmlns="" val="20002"/>
                    </a:ext>
                  </a:extLst>
                </a:gridCol>
                <a:gridCol w="1175657">
                  <a:extLst>
                    <a:ext uri="{9D8B030D-6E8A-4147-A177-3AD203B41FA5}">
                      <a16:colId xmlns:a16="http://schemas.microsoft.com/office/drawing/2014/main" xmlns="" val="20003"/>
                    </a:ext>
                  </a:extLst>
                </a:gridCol>
                <a:gridCol w="1175657">
                  <a:extLst>
                    <a:ext uri="{9D8B030D-6E8A-4147-A177-3AD203B41FA5}">
                      <a16:colId xmlns:a16="http://schemas.microsoft.com/office/drawing/2014/main" xmlns="" val="20004"/>
                    </a:ext>
                  </a:extLst>
                </a:gridCol>
                <a:gridCol w="1175657">
                  <a:extLst>
                    <a:ext uri="{9D8B030D-6E8A-4147-A177-3AD203B41FA5}">
                      <a16:colId xmlns:a16="http://schemas.microsoft.com/office/drawing/2014/main" xmlns="" val="20005"/>
                    </a:ext>
                  </a:extLst>
                </a:gridCol>
                <a:gridCol w="1175657">
                  <a:extLst>
                    <a:ext uri="{9D8B030D-6E8A-4147-A177-3AD203B41FA5}">
                      <a16:colId xmlns:a16="http://schemas.microsoft.com/office/drawing/2014/main" xmlns="" val="20006"/>
                    </a:ext>
                  </a:extLst>
                </a:gridCol>
              </a:tblGrid>
              <a:tr h="370840">
                <a:tc>
                  <a:txBody>
                    <a:bodyPr/>
                    <a:lstStyle/>
                    <a:p>
                      <a:pPr rtl="1"/>
                      <a:r>
                        <a:rPr lang="ar-SA" dirty="0"/>
                        <a:t>ت</a:t>
                      </a:r>
                    </a:p>
                  </a:txBody>
                  <a:tcPr/>
                </a:tc>
                <a:tc>
                  <a:txBody>
                    <a:bodyPr/>
                    <a:lstStyle/>
                    <a:p>
                      <a:pPr rtl="1"/>
                      <a:r>
                        <a:rPr lang="ar-SA" dirty="0"/>
                        <a:t>السلوك</a:t>
                      </a:r>
                    </a:p>
                  </a:txBody>
                  <a:tcPr/>
                </a:tc>
                <a:tc>
                  <a:txBody>
                    <a:bodyPr/>
                    <a:lstStyle/>
                    <a:p>
                      <a:pPr rtl="1"/>
                      <a:r>
                        <a:rPr lang="ar-SA" dirty="0"/>
                        <a:t>عالية جدا</a:t>
                      </a:r>
                    </a:p>
                  </a:txBody>
                  <a:tcPr/>
                </a:tc>
                <a:tc>
                  <a:txBody>
                    <a:bodyPr/>
                    <a:lstStyle/>
                    <a:p>
                      <a:pPr rtl="1"/>
                      <a:r>
                        <a:rPr lang="ar-SA" dirty="0"/>
                        <a:t>عالية</a:t>
                      </a:r>
                    </a:p>
                  </a:txBody>
                  <a:tcPr/>
                </a:tc>
                <a:tc>
                  <a:txBody>
                    <a:bodyPr/>
                    <a:lstStyle/>
                    <a:p>
                      <a:pPr rtl="1"/>
                      <a:r>
                        <a:rPr lang="ar-SA" dirty="0"/>
                        <a:t>متوسطة</a:t>
                      </a:r>
                    </a:p>
                  </a:txBody>
                  <a:tcPr/>
                </a:tc>
                <a:tc>
                  <a:txBody>
                    <a:bodyPr/>
                    <a:lstStyle/>
                    <a:p>
                      <a:pPr rtl="1"/>
                      <a:r>
                        <a:rPr lang="ar-SA" dirty="0"/>
                        <a:t>منخفضة</a:t>
                      </a:r>
                    </a:p>
                  </a:txBody>
                  <a:tcPr/>
                </a:tc>
                <a:tc>
                  <a:txBody>
                    <a:bodyPr/>
                    <a:lstStyle/>
                    <a:p>
                      <a:pPr rtl="1"/>
                      <a:r>
                        <a:rPr lang="ar-SA" dirty="0"/>
                        <a:t>منخفضة جدا</a:t>
                      </a:r>
                    </a:p>
                  </a:txBody>
                  <a:tcPr/>
                </a:tc>
                <a:extLst>
                  <a:ext uri="{0D108BD9-81ED-4DB2-BD59-A6C34878D82A}">
                    <a16:rowId xmlns:a16="http://schemas.microsoft.com/office/drawing/2014/main" xmlns="" val="10000"/>
                  </a:ext>
                </a:extLst>
              </a:tr>
              <a:tr h="370840">
                <a:tc>
                  <a:txBody>
                    <a:bodyPr/>
                    <a:lstStyle/>
                    <a:p>
                      <a:pPr rtl="1"/>
                      <a:r>
                        <a:rPr lang="ar-SA" dirty="0"/>
                        <a:t>1</a:t>
                      </a:r>
                    </a:p>
                  </a:txBody>
                  <a:tcPr/>
                </a:tc>
                <a:tc>
                  <a:txBody>
                    <a:bodyPr/>
                    <a:lstStyle/>
                    <a:p>
                      <a:pPr rtl="1"/>
                      <a:r>
                        <a:rPr lang="ar-SA" dirty="0"/>
                        <a:t>مقياس الرسم مناسب</a:t>
                      </a:r>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extLst>
                  <a:ext uri="{0D108BD9-81ED-4DB2-BD59-A6C34878D82A}">
                    <a16:rowId xmlns:a16="http://schemas.microsoft.com/office/drawing/2014/main" xmlns="" val="10001"/>
                  </a:ext>
                </a:extLst>
              </a:tr>
              <a:tr h="370840">
                <a:tc>
                  <a:txBody>
                    <a:bodyPr/>
                    <a:lstStyle/>
                    <a:p>
                      <a:pPr rtl="1"/>
                      <a:r>
                        <a:rPr lang="ar-SA" dirty="0"/>
                        <a:t>2</a:t>
                      </a:r>
                    </a:p>
                  </a:txBody>
                  <a:tcPr/>
                </a:tc>
                <a:tc>
                  <a:txBody>
                    <a:bodyPr/>
                    <a:lstStyle/>
                    <a:p>
                      <a:pPr rtl="1"/>
                      <a:r>
                        <a:rPr lang="ar-SA" dirty="0"/>
                        <a:t>الابعاد متناسبة مع الواقع</a:t>
                      </a:r>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extLst>
                  <a:ext uri="{0D108BD9-81ED-4DB2-BD59-A6C34878D82A}">
                    <a16:rowId xmlns:a16="http://schemas.microsoft.com/office/drawing/2014/main" xmlns="" val="10002"/>
                  </a:ext>
                </a:extLst>
              </a:tr>
              <a:tr h="370840">
                <a:tc>
                  <a:txBody>
                    <a:bodyPr/>
                    <a:lstStyle/>
                    <a:p>
                      <a:pPr rtl="1"/>
                      <a:r>
                        <a:rPr lang="ar-SA" dirty="0"/>
                        <a:t>3</a:t>
                      </a:r>
                    </a:p>
                  </a:txBody>
                  <a:tcPr/>
                </a:tc>
                <a:tc>
                  <a:txBody>
                    <a:bodyPr/>
                    <a:lstStyle/>
                    <a:p>
                      <a:pPr rtl="1"/>
                      <a:r>
                        <a:rPr lang="ar-SA" dirty="0"/>
                        <a:t>مواقع المدن محددة</a:t>
                      </a:r>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extLst>
                  <a:ext uri="{0D108BD9-81ED-4DB2-BD59-A6C34878D82A}">
                    <a16:rowId xmlns:a16="http://schemas.microsoft.com/office/drawing/2014/main" xmlns="" val="10003"/>
                  </a:ext>
                </a:extLst>
              </a:tr>
              <a:tr h="370840">
                <a:tc>
                  <a:txBody>
                    <a:bodyPr/>
                    <a:lstStyle/>
                    <a:p>
                      <a:pPr rtl="1"/>
                      <a:r>
                        <a:rPr lang="ar-SA" dirty="0"/>
                        <a:t>4</a:t>
                      </a:r>
                    </a:p>
                  </a:txBody>
                  <a:tcPr/>
                </a:tc>
                <a:tc>
                  <a:txBody>
                    <a:bodyPr/>
                    <a:lstStyle/>
                    <a:p>
                      <a:pPr rtl="1"/>
                      <a:r>
                        <a:rPr lang="ar-SA" dirty="0"/>
                        <a:t>توزيع الثروات المختلفة محدد</a:t>
                      </a:r>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335359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أدوات التقويم</a:t>
            </a:r>
          </a:p>
        </p:txBody>
      </p:sp>
      <p:sp>
        <p:nvSpPr>
          <p:cNvPr id="3" name="عنصر نائب للمحتوى 2"/>
          <p:cNvSpPr>
            <a:spLocks noGrp="1"/>
          </p:cNvSpPr>
          <p:nvPr>
            <p:ph idx="1"/>
          </p:nvPr>
        </p:nvSpPr>
        <p:spPr/>
        <p:txBody>
          <a:bodyPr/>
          <a:lstStyle/>
          <a:p>
            <a:pPr algn="ctr"/>
            <a:r>
              <a:rPr lang="ar-SA" b="1" dirty="0"/>
              <a:t>صنف </a:t>
            </a:r>
            <a:r>
              <a:rPr lang="ar-SA" b="1" dirty="0" err="1"/>
              <a:t>هينكز</a:t>
            </a:r>
            <a:r>
              <a:rPr lang="ar-SA" b="1" dirty="0"/>
              <a:t> </a:t>
            </a:r>
            <a:r>
              <a:rPr lang="ar-SA" b="1" dirty="0" err="1"/>
              <a:t>وأنتس</a:t>
            </a:r>
            <a:r>
              <a:rPr lang="ar-SA" b="1" dirty="0"/>
              <a:t> أدوات التقويم إلى فئتين:</a:t>
            </a:r>
          </a:p>
          <a:p>
            <a:pPr>
              <a:buNone/>
            </a:pPr>
            <a:endParaRPr lang="ar-SA" dirty="0"/>
          </a:p>
        </p:txBody>
      </p:sp>
      <p:graphicFrame>
        <p:nvGraphicFramePr>
          <p:cNvPr id="4" name="رسم تخطيطي 3"/>
          <p:cNvGraphicFramePr/>
          <p:nvPr/>
        </p:nvGraphicFramePr>
        <p:xfrm>
          <a:off x="642910" y="2285992"/>
          <a:ext cx="778674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39784"/>
          </a:xfrm>
        </p:spPr>
        <p:txBody>
          <a:bodyPr>
            <a:normAutofit/>
          </a:bodyPr>
          <a:lstStyle/>
          <a:p>
            <a:r>
              <a:rPr lang="ar-SA" sz="4000" b="1" dirty="0">
                <a:solidFill>
                  <a:srgbClr val="FF0000"/>
                </a:solidFill>
              </a:rPr>
              <a:t>أ: أ</a:t>
            </a:r>
            <a:r>
              <a:rPr lang="ar-SA" sz="4000" b="1" dirty="0" err="1">
                <a:solidFill>
                  <a:srgbClr val="FF0000"/>
                </a:solidFill>
              </a:rPr>
              <a:t>دوات</a:t>
            </a:r>
            <a:r>
              <a:rPr lang="ar-SA" sz="4000" b="1" dirty="0">
                <a:solidFill>
                  <a:srgbClr val="FF0000"/>
                </a:solidFill>
              </a:rPr>
              <a:t> التقويم الاختبارية</a:t>
            </a:r>
          </a:p>
        </p:txBody>
      </p:sp>
      <p:sp>
        <p:nvSpPr>
          <p:cNvPr id="3" name="عنصر نائب للمحتوى 2"/>
          <p:cNvSpPr>
            <a:spLocks noGrp="1"/>
          </p:cNvSpPr>
          <p:nvPr>
            <p:ph idx="1"/>
          </p:nvPr>
        </p:nvSpPr>
        <p:spPr>
          <a:xfrm>
            <a:off x="457200" y="1142984"/>
            <a:ext cx="8229600" cy="4983179"/>
          </a:xfrm>
        </p:spPr>
        <p:txBody>
          <a:bodyPr/>
          <a:lstStyle/>
          <a:p>
            <a:r>
              <a:rPr lang="ar-SA" sz="2400" dirty="0"/>
              <a:t>هي أدوات تستند على </a:t>
            </a:r>
            <a:r>
              <a:rPr lang="ar-SA" sz="2400" dirty="0">
                <a:solidFill>
                  <a:srgbClr val="00B050"/>
                </a:solidFill>
              </a:rPr>
              <a:t>الاختبارات بكافة أنواعها </a:t>
            </a:r>
            <a:r>
              <a:rPr lang="ar-SA" sz="2400" dirty="0"/>
              <a:t>في عملية القياس. وقد تكون(شفوية - تحريرية- مصورة غير لفظية - فردية –جماعية- لقياس السرعة -لقياس الأداء) وتشمل:</a:t>
            </a:r>
            <a:r>
              <a:rPr lang="ar-SA" sz="2400" dirty="0">
                <a:solidFill>
                  <a:srgbClr val="FF0000"/>
                </a:solidFill>
              </a:rPr>
              <a:t>1</a:t>
            </a:r>
            <a:r>
              <a:rPr lang="ar-SA" sz="2400" b="1" dirty="0">
                <a:solidFill>
                  <a:srgbClr val="FF0000"/>
                </a:solidFill>
              </a:rPr>
              <a:t>-</a:t>
            </a:r>
            <a:r>
              <a:rPr lang="ar-SA" sz="2400" b="1" u="sng" dirty="0">
                <a:solidFill>
                  <a:srgbClr val="FF0000"/>
                </a:solidFill>
              </a:rPr>
              <a:t>الاختبارات </a:t>
            </a:r>
            <a:r>
              <a:rPr lang="ar-SA" sz="2800" b="1" u="sng" dirty="0">
                <a:solidFill>
                  <a:srgbClr val="FF0000"/>
                </a:solidFill>
              </a:rPr>
              <a:t>المقننة</a:t>
            </a:r>
            <a:r>
              <a:rPr lang="ar-SA" b="1" dirty="0">
                <a:solidFill>
                  <a:srgbClr val="FF0000"/>
                </a:solidFill>
              </a:rPr>
              <a:t>: </a:t>
            </a:r>
            <a:r>
              <a:rPr lang="ar-SA" sz="2400" dirty="0">
                <a:solidFill>
                  <a:schemeClr val="accent1"/>
                </a:solidFill>
              </a:rPr>
              <a:t>يتم إعداد هذه الاختبارات عادة من قبل فريق متخصص وجهات متخصصة مثل مراكز القياس، وتخضع لمعايير متشددة قبل نشرها واستعمالها، ويعاد النظر فيها بشكل دوري </a:t>
            </a:r>
            <a:r>
              <a:rPr lang="ar-SA" sz="2400" dirty="0" err="1">
                <a:solidFill>
                  <a:schemeClr val="accent1"/>
                </a:solidFill>
              </a:rPr>
              <a:t>لتلائم</a:t>
            </a:r>
            <a:r>
              <a:rPr lang="ar-SA" sz="2400" dirty="0">
                <a:solidFill>
                  <a:schemeClr val="accent1"/>
                </a:solidFill>
              </a:rPr>
              <a:t> التغيرات الثقافية في المجتمع. </a:t>
            </a:r>
          </a:p>
        </p:txBody>
      </p:sp>
      <p:graphicFrame>
        <p:nvGraphicFramePr>
          <p:cNvPr id="6" name="رسم تخطيطي 5"/>
          <p:cNvGraphicFramePr/>
          <p:nvPr/>
        </p:nvGraphicFramePr>
        <p:xfrm>
          <a:off x="1000100" y="3357562"/>
          <a:ext cx="4929222" cy="2786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229600" cy="5268931"/>
          </a:xfrm>
        </p:spPr>
        <p:txBody>
          <a:bodyPr>
            <a:normAutofit/>
          </a:bodyPr>
          <a:lstStyle/>
          <a:p>
            <a:pPr marL="571500" indent="-571500">
              <a:buFont typeface="+mj-lt"/>
              <a:buAutoNum type="romanUcPeriod"/>
            </a:pPr>
            <a:r>
              <a:rPr lang="ar-SA" b="1" dirty="0">
                <a:solidFill>
                  <a:srgbClr val="0070C0"/>
                </a:solidFill>
              </a:rPr>
              <a:t>الاختبارات </a:t>
            </a:r>
            <a:r>
              <a:rPr lang="ar-SA" b="1" dirty="0" err="1">
                <a:solidFill>
                  <a:srgbClr val="0070C0"/>
                </a:solidFill>
              </a:rPr>
              <a:t>التحصيلية</a:t>
            </a:r>
            <a:r>
              <a:rPr lang="ar-SA" b="1" dirty="0">
                <a:solidFill>
                  <a:srgbClr val="0070C0"/>
                </a:solidFill>
              </a:rPr>
              <a:t>: </a:t>
            </a:r>
            <a:r>
              <a:rPr lang="ar-SA" dirty="0"/>
              <a:t>صممت للكشف عن درجة نجاح المتعلم في مادة أو محتوى كان قد تعلمه مسبقاً.</a:t>
            </a:r>
          </a:p>
          <a:p>
            <a:pPr marL="571500" indent="-571500">
              <a:buFont typeface="+mj-lt"/>
              <a:buAutoNum type="romanUcPeriod"/>
            </a:pPr>
            <a:r>
              <a:rPr lang="ar-SA" dirty="0"/>
              <a:t> </a:t>
            </a:r>
            <a:r>
              <a:rPr lang="ar-SA" b="1" dirty="0">
                <a:solidFill>
                  <a:srgbClr val="0070C0"/>
                </a:solidFill>
              </a:rPr>
              <a:t>اختبارات القدرات العقلية: </a:t>
            </a:r>
            <a:r>
              <a:rPr lang="ar-SA" dirty="0"/>
              <a:t>صممت للكشف عن درجة توفر القدرة العقلية اللازمة للتعلم، وتشمل بصورة أساسية  اختبارات الذكاء.</a:t>
            </a:r>
          </a:p>
          <a:p>
            <a:pPr marL="571500" indent="-571500">
              <a:buFont typeface="+mj-lt"/>
              <a:buAutoNum type="romanUcPeriod"/>
            </a:pPr>
            <a:r>
              <a:rPr lang="ar-SA" dirty="0"/>
              <a:t> </a:t>
            </a:r>
            <a:r>
              <a:rPr lang="ar-SA" b="1" dirty="0">
                <a:solidFill>
                  <a:srgbClr val="0070C0"/>
                </a:solidFill>
              </a:rPr>
              <a:t>اختبارات الاستعداد: </a:t>
            </a:r>
            <a:r>
              <a:rPr lang="ar-SA" dirty="0"/>
              <a:t>صممت بهدف التنبؤ بنجاح المتعلم  في تعلم لاحق أو بمحك معين، مثل : الاستعداد الحسابي، اللغوي، الميكانيكي، العلمي، الكتابي، الفني..</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200" b="1" u="sng" dirty="0">
                <a:solidFill>
                  <a:srgbClr val="FF0000"/>
                </a:solidFill>
              </a:rPr>
              <a:t>2- الاختبارات من إعداد المعلم</a:t>
            </a:r>
          </a:p>
        </p:txBody>
      </p:sp>
      <p:sp>
        <p:nvSpPr>
          <p:cNvPr id="3" name="عنصر نائب للمحتوى 2"/>
          <p:cNvSpPr>
            <a:spLocks noGrp="1"/>
          </p:cNvSpPr>
          <p:nvPr>
            <p:ph idx="1"/>
          </p:nvPr>
        </p:nvSpPr>
        <p:spPr/>
        <p:txBody>
          <a:bodyPr/>
          <a:lstStyle/>
          <a:p>
            <a:pPr marL="0" indent="0">
              <a:buNone/>
            </a:pPr>
            <a:r>
              <a:rPr lang="ar-SA" sz="2800" dirty="0">
                <a:latin typeface="Times New Roman" pitchFamily="18" charset="0"/>
                <a:ea typeface="Tahoma" pitchFamily="34" charset="0"/>
                <a:cs typeface="Times New Roman" pitchFamily="18" charset="0"/>
              </a:rPr>
              <a:t>وهي على الأغلب اختبارات تحصيلية, وهي الأكثر شيوعاً في المدارس </a:t>
            </a:r>
          </a:p>
          <a:p>
            <a:pPr marL="0" indent="0">
              <a:buNone/>
            </a:pPr>
            <a:r>
              <a:rPr lang="ar-SA" sz="2800" dirty="0">
                <a:latin typeface="Times New Roman" pitchFamily="18" charset="0"/>
                <a:ea typeface="Tahoma" pitchFamily="34" charset="0"/>
                <a:cs typeface="Times New Roman" pitchFamily="18" charset="0"/>
              </a:rPr>
              <a:t>والجامعات, مع عدم التقليل من أهمية أدوات القياس والتقويم الأخرى. </a:t>
            </a:r>
          </a:p>
          <a:p>
            <a:pPr marL="0" indent="0">
              <a:buNone/>
            </a:pPr>
            <a:endParaRPr lang="ar-SA" sz="2800" dirty="0">
              <a:latin typeface="Times New Roman" pitchFamily="18" charset="0"/>
              <a:ea typeface="Tahoma" pitchFamily="34" charset="0"/>
              <a:cs typeface="Times New Roman" pitchFamily="18" charset="0"/>
            </a:endParaRPr>
          </a:p>
          <a:p>
            <a:pPr marL="0" indent="0">
              <a:buNone/>
            </a:pPr>
            <a:r>
              <a:rPr lang="ar-SA" sz="2800" dirty="0">
                <a:solidFill>
                  <a:srgbClr val="00B050"/>
                </a:solidFill>
                <a:latin typeface="Times New Roman" pitchFamily="18" charset="0"/>
                <a:ea typeface="Tahoma" pitchFamily="34" charset="0"/>
                <a:cs typeface="Times New Roman" pitchFamily="18" charset="0"/>
              </a:rPr>
              <a:t>كيف يقيم المعلم الطلاب ، هل يعتمد على الاختبارات فقط أم هناك ادوات اخرى!! </a:t>
            </a:r>
          </a:p>
          <a:p>
            <a:pPr marL="0" indent="0">
              <a:buNone/>
            </a:pPr>
            <a:endParaRPr lang="ar-SA" sz="2800" dirty="0">
              <a:latin typeface="Times New Roman" pitchFamily="18" charset="0"/>
              <a:ea typeface="Tahoma" pitchFamily="34" charset="0"/>
              <a:cs typeface="Times New Roman" pitchFamily="18" charset="0"/>
            </a:endParaRPr>
          </a:p>
          <a:p>
            <a:pPr>
              <a:buNone/>
            </a:pP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71480"/>
            <a:ext cx="8229600" cy="5554683"/>
          </a:xfrm>
        </p:spPr>
        <p:txBody>
          <a:bodyPr>
            <a:normAutofit fontScale="92500"/>
          </a:bodyPr>
          <a:lstStyle/>
          <a:p>
            <a:pPr>
              <a:buFont typeface="Wingdings" pitchFamily="2" charset="2"/>
              <a:buChar char="v"/>
            </a:pPr>
            <a:r>
              <a:rPr lang="ar-SA" dirty="0">
                <a:solidFill>
                  <a:srgbClr val="FF0000"/>
                </a:solidFill>
              </a:rPr>
              <a:t> </a:t>
            </a:r>
            <a:r>
              <a:rPr lang="ar-SA" b="1" dirty="0">
                <a:solidFill>
                  <a:srgbClr val="FF0000"/>
                </a:solidFill>
              </a:rPr>
              <a:t>التنوع في أساليب جمع المعلومات عن تحصيل الطالب وإتقانه للمهارات مثل:</a:t>
            </a:r>
          </a:p>
          <a:p>
            <a:pPr marL="624078" indent="-514350">
              <a:buFont typeface="+mj-cs"/>
              <a:buAutoNum type="arabic2Minus"/>
            </a:pPr>
            <a:r>
              <a:rPr lang="ar-SA" dirty="0">
                <a:solidFill>
                  <a:srgbClr val="0070C0"/>
                </a:solidFill>
              </a:rPr>
              <a:t>الأسلوب الشفوي: </a:t>
            </a:r>
            <a:r>
              <a:rPr lang="ar-SA" dirty="0"/>
              <a:t>في حالة ضعف الطالب في القراءة والكتابة ، عادة يستخدم مع طلاب الصفوف الدنيا للمرحلة الابتدائية، أو إذا كان عدد الطلاب قليل نسبيا، أو عندما تتطلب المهارة تقديم المعلومات شفويا، كالتعرف على سلامة النطق.</a:t>
            </a:r>
          </a:p>
          <a:p>
            <a:pPr marL="624078" indent="-514350">
              <a:buFont typeface="+mj-cs"/>
              <a:buAutoNum type="arabic2Minus"/>
            </a:pPr>
            <a:r>
              <a:rPr lang="ar-SA" dirty="0">
                <a:solidFill>
                  <a:srgbClr val="0070C0"/>
                </a:solidFill>
              </a:rPr>
              <a:t>التقارير والبحوث: </a:t>
            </a:r>
            <a:r>
              <a:rPr lang="ar-SA" dirty="0"/>
              <a:t>قد يطلب المعلم إعداد تقارير فردية أو جماعية، لعدة أهداف ممكن لمعرفة الفروق الفردية، أو توظيف طاقاتهم والتعرف على اهتماماتهم خاصة عندما يترك عليهم اختيار الموضوع، أما إذا كان عدد الطلبة كبير أو لا توجد معايير لتصحيحه فيستبعد استخدام البحوث هنا.</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714356"/>
            <a:ext cx="8229600" cy="5411807"/>
          </a:xfrm>
        </p:spPr>
        <p:txBody>
          <a:bodyPr>
            <a:normAutofit lnSpcReduction="10000"/>
          </a:bodyPr>
          <a:lstStyle/>
          <a:p>
            <a:pPr marL="624078" indent="-514350">
              <a:buNone/>
            </a:pPr>
            <a:r>
              <a:rPr lang="ar-SA" sz="2800" dirty="0">
                <a:solidFill>
                  <a:srgbClr val="0070C0"/>
                </a:solidFill>
              </a:rPr>
              <a:t>ج. الملاحظة المباشرة: </a:t>
            </a:r>
            <a:r>
              <a:rPr lang="ar-SA" sz="2800" dirty="0"/>
              <a:t>يستخدم هذا الأسلوب عندما لا يكون من الممكن الاستغناء عن مراقبة الطالب أثناء العمل.</a:t>
            </a:r>
          </a:p>
          <a:p>
            <a:pPr marL="624078" indent="-514350">
              <a:buNone/>
            </a:pPr>
            <a:r>
              <a:rPr lang="ar-SA" sz="2800" dirty="0">
                <a:solidFill>
                  <a:srgbClr val="0070C0"/>
                </a:solidFill>
              </a:rPr>
              <a:t>د. الواجبات المنزلية: </a:t>
            </a:r>
            <a:r>
              <a:rPr lang="ar-SA" sz="2800" dirty="0"/>
              <a:t>تستخدم في اغلب المراحل الدراسية، وعادة تركز على إجابة أسئلة مطروحة في الكتاب المقرر أو أسئلة يعدها المعلم على شكل اختبار منزلي.</a:t>
            </a:r>
          </a:p>
          <a:p>
            <a:pPr marL="624078" indent="-514350">
              <a:buNone/>
            </a:pPr>
            <a:r>
              <a:rPr lang="ar-SA" sz="2800" dirty="0">
                <a:solidFill>
                  <a:srgbClr val="0070C0"/>
                </a:solidFill>
              </a:rPr>
              <a:t>هـ. المشاركة الصفية: </a:t>
            </a:r>
            <a:r>
              <a:rPr lang="ar-SA" sz="2800" dirty="0"/>
              <a:t>مبنية على صورة سؤال وجواب إما موجهه لطالب معين أو موجهة لمجموعة الطلاب بشكل عام.</a:t>
            </a:r>
          </a:p>
          <a:p>
            <a:pPr marL="624078" indent="-514350">
              <a:buNone/>
            </a:pPr>
            <a:r>
              <a:rPr lang="ar-SA" sz="2800" dirty="0">
                <a:solidFill>
                  <a:srgbClr val="0070C0"/>
                </a:solidFill>
              </a:rPr>
              <a:t>و. الاختبارات: </a:t>
            </a:r>
            <a:r>
              <a:rPr lang="ar-SA" sz="2800" dirty="0"/>
              <a:t>اختبارات من إعداد معلم المقرر. </a:t>
            </a:r>
          </a:p>
          <a:p>
            <a:pPr>
              <a:buFont typeface="Wingdings" pitchFamily="2" charset="2"/>
              <a:buChar char="v"/>
            </a:pPr>
            <a:r>
              <a:rPr lang="ar-SA" sz="3000" dirty="0">
                <a:solidFill>
                  <a:srgbClr val="00B050"/>
                </a:solidFill>
              </a:rPr>
              <a:t>يحتفظ المعلم بملف الأسئلة أو </a:t>
            </a:r>
            <a:r>
              <a:rPr lang="ar-SA" sz="3000" dirty="0">
                <a:solidFill>
                  <a:schemeClr val="accent2"/>
                </a:solidFill>
              </a:rPr>
              <a:t>(بنك الأسئلة) </a:t>
            </a:r>
            <a:r>
              <a:rPr lang="ar-SA" sz="3000" dirty="0">
                <a:solidFill>
                  <a:srgbClr val="00B050"/>
                </a:solidFill>
              </a:rPr>
              <a:t>بالمقرر الذي يدرسه، وهو ملف يتطور مع العلم من حيث إضافة أسئلة جديدة وحذف أسئلة غير صالحة سبق تجربتها مع الاختبارات السابقة للطلاب أو تعديل تلك الأسئلة </a:t>
            </a:r>
            <a:r>
              <a:rPr lang="ar-SA" sz="2800" dirty="0"/>
              <a:t>.</a:t>
            </a:r>
          </a:p>
          <a:p>
            <a:pPr marL="624078" indent="-514350">
              <a:buNone/>
            </a:pPr>
            <a:endParaRPr lang="ar-SA"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285728"/>
            <a:ext cx="7901014" cy="868346"/>
          </a:xfrm>
        </p:spPr>
        <p:txBody>
          <a:bodyPr>
            <a:normAutofit/>
          </a:bodyPr>
          <a:lstStyle/>
          <a:p>
            <a:r>
              <a:rPr lang="ar-SA" sz="3600" b="1" dirty="0">
                <a:solidFill>
                  <a:schemeClr val="accent2"/>
                </a:solidFill>
              </a:rPr>
              <a:t>ب- أدوات القياس اللاختبارية </a:t>
            </a:r>
          </a:p>
        </p:txBody>
      </p:sp>
      <p:sp>
        <p:nvSpPr>
          <p:cNvPr id="3" name="عنصر نائب للمحتوى 2"/>
          <p:cNvSpPr>
            <a:spLocks noGrp="1"/>
          </p:cNvSpPr>
          <p:nvPr>
            <p:ph idx="1"/>
          </p:nvPr>
        </p:nvSpPr>
        <p:spPr>
          <a:xfrm>
            <a:off x="457200" y="1214422"/>
            <a:ext cx="8229600" cy="5429288"/>
          </a:xfrm>
        </p:spPr>
        <p:txBody>
          <a:bodyPr/>
          <a:lstStyle/>
          <a:p>
            <a:r>
              <a:rPr lang="ar-SA" sz="2800" dirty="0"/>
              <a:t>هي أدوات تستخدم أو تصمم لقياس بعض الأهداف التي لا تقاس بالاختبارات بالمعنى التقليدي، أو المصممة لتقييم أهداف تتعلق بأداء معقد نسبياً، فهي تعتمد على </a:t>
            </a:r>
            <a:r>
              <a:rPr lang="ar-SA" sz="2800" dirty="0">
                <a:solidFill>
                  <a:srgbClr val="FF0000"/>
                </a:solidFill>
              </a:rPr>
              <a:t>أدوات تقدير للقياس</a:t>
            </a:r>
            <a:r>
              <a:rPr lang="ar-SA" sz="2800" dirty="0"/>
              <a:t>. </a:t>
            </a:r>
          </a:p>
          <a:p>
            <a:endParaRPr lang="ar-SA" dirty="0"/>
          </a:p>
        </p:txBody>
      </p:sp>
      <p:graphicFrame>
        <p:nvGraphicFramePr>
          <p:cNvPr id="4" name="رسم تخطيطي 3"/>
          <p:cNvGraphicFramePr/>
          <p:nvPr>
            <p:extLst>
              <p:ext uri="{D42A27DB-BD31-4B8C-83A1-F6EECF244321}">
                <p14:modId xmlns:p14="http://schemas.microsoft.com/office/powerpoint/2010/main" val="2967370651"/>
              </p:ext>
            </p:extLst>
          </p:nvPr>
        </p:nvGraphicFramePr>
        <p:xfrm>
          <a:off x="1785918" y="2786058"/>
          <a:ext cx="5786478" cy="3706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السجلات القصصية</a:t>
            </a:r>
          </a:p>
        </p:txBody>
      </p:sp>
      <p:sp>
        <p:nvSpPr>
          <p:cNvPr id="3" name="عنصر نائب للمحتوى 2"/>
          <p:cNvSpPr>
            <a:spLocks noGrp="1"/>
          </p:cNvSpPr>
          <p:nvPr>
            <p:ph idx="1"/>
          </p:nvPr>
        </p:nvSpPr>
        <p:spPr/>
        <p:txBody>
          <a:bodyPr/>
          <a:lstStyle/>
          <a:p>
            <a:r>
              <a:rPr lang="ar-SA" dirty="0"/>
              <a:t>.</a:t>
            </a:r>
            <a:r>
              <a:rPr lang="ar-SA" sz="2800" dirty="0"/>
              <a:t> هي صورة لفظية قصيرة عن سلوك الفرد في مواقف أو حوادث بارزة. وتوثق الملاحظة بشكل كامل من حيث الموقع والتاريخ واسم الملاحظ ، وقد تضاف بعض التفسيرات المحتملة للسلوك سواء كان إيجابياً أو سلبياً  </a:t>
            </a:r>
            <a:r>
              <a:rPr lang="ar-SA" sz="2800" dirty="0">
                <a:solidFill>
                  <a:srgbClr val="00B050"/>
                </a:solidFill>
              </a:rPr>
              <a:t>وتستخدم كل هذه المؤشرات للتعرف على مهارات الطالب واهتماماته وسلوكه وشخصيته </a:t>
            </a:r>
            <a:r>
              <a:rPr lang="ar-SA" sz="2800" dirty="0"/>
              <a:t>، وتوظف لأغراض تنبؤية أو إرشادية أو علاجية. </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3789040"/>
            <a:ext cx="1982640" cy="242604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3"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3)">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719</Words>
  <Application>Microsoft Office PowerPoint</Application>
  <PresentationFormat>عرض على الشاشة (3:4)‏</PresentationFormat>
  <Paragraphs>65</Paragraphs>
  <Slides>13</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13</vt:i4>
      </vt:variant>
    </vt:vector>
  </HeadingPairs>
  <TitlesOfParts>
    <vt:vector size="19" baseType="lpstr">
      <vt:lpstr>Arial</vt:lpstr>
      <vt:lpstr>Calibri</vt:lpstr>
      <vt:lpstr>Tahoma</vt:lpstr>
      <vt:lpstr>Times New Roman</vt:lpstr>
      <vt:lpstr>Wingdings</vt:lpstr>
      <vt:lpstr>سمة Office</vt:lpstr>
      <vt:lpstr>أدوات التقويم التربوي </vt:lpstr>
      <vt:lpstr>أدوات التقويم</vt:lpstr>
      <vt:lpstr>أ: أدوات التقويم الاختبارية</vt:lpstr>
      <vt:lpstr>عرض تقديمي في PowerPoint</vt:lpstr>
      <vt:lpstr>2- الاختبارات من إعداد المعلم</vt:lpstr>
      <vt:lpstr>عرض تقديمي في PowerPoint</vt:lpstr>
      <vt:lpstr>عرض تقديمي في PowerPoint</vt:lpstr>
      <vt:lpstr>ب- أدوات القياس اللاختبارية </vt:lpstr>
      <vt:lpstr>السجلات القصصية</vt:lpstr>
      <vt:lpstr>قوائم الشطب</vt:lpstr>
      <vt:lpstr>قائمة شطب لمهارة قيادة السيارة</vt:lpstr>
      <vt:lpstr>سلالم التقدير</vt:lpstr>
      <vt:lpstr>مثال: تقدير مهارة رسم الخرائط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مرحبا</dc:creator>
  <cp:lastModifiedBy>welcome</cp:lastModifiedBy>
  <cp:revision>13</cp:revision>
  <dcterms:created xsi:type="dcterms:W3CDTF">2016-02-08T18:55:17Z</dcterms:created>
  <dcterms:modified xsi:type="dcterms:W3CDTF">2019-11-16T10:08:10Z</dcterms:modified>
</cp:coreProperties>
</file>