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68" r:id="rId1"/>
  </p:sldMasterIdLst>
  <p:sldIdLst>
    <p:sldId id="256" r:id="rId2"/>
    <p:sldId id="257" r:id="rId3"/>
    <p:sldId id="258" r:id="rId4"/>
    <p:sldId id="259" r:id="rId5"/>
    <p:sldId id="280" r:id="rId6"/>
    <p:sldId id="281" r:id="rId7"/>
    <p:sldId id="262" r:id="rId8"/>
    <p:sldId id="264" r:id="rId9"/>
    <p:sldId id="263" r:id="rId10"/>
    <p:sldId id="265" r:id="rId11"/>
    <p:sldId id="266" r:id="rId12"/>
    <p:sldId id="267" r:id="rId13"/>
    <p:sldId id="268" r:id="rId14"/>
    <p:sldId id="269" r:id="rId15"/>
    <p:sldId id="270" r:id="rId16"/>
    <p:sldId id="279" r:id="rId17"/>
    <p:sldId id="287" r:id="rId18"/>
    <p:sldId id="288" r:id="rId19"/>
    <p:sldId id="289" r:id="rId20"/>
    <p:sldId id="290" r:id="rId21"/>
    <p:sldId id="291" r:id="rId22"/>
    <p:sldId id="284" r:id="rId23"/>
    <p:sldId id="285" r:id="rId24"/>
    <p:sldId id="286" r:id="rId25"/>
    <p:sldId id="283" r:id="rId2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نمط متوسط 4 - تمييز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E8B1032C-EA38-4F05-BA0D-38AFFFC7BED3}" styleName="نمط فاتح 3 - تمييز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ED083AE6-46FA-4A59-8FB0-9F97EB10719F}" styleName="نمط فاتح 3 - تمييز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72" d="100"/>
          <a:sy n="72" d="100"/>
        </p:scale>
        <p:origin x="-372" y="28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A1DAC4C-80E7-4091-A4BD-C6947534BEAC}" type="doc">
      <dgm:prSet loTypeId="urn:microsoft.com/office/officeart/2005/8/layout/orgChart1" loCatId="hierarchy" qsTypeId="urn:microsoft.com/office/officeart/2005/8/quickstyle/3d2" qsCatId="3D" csTypeId="urn:microsoft.com/office/officeart/2005/8/colors/accent1_2" csCatId="accent1" phldr="1"/>
      <dgm:spPr/>
      <dgm:t>
        <a:bodyPr/>
        <a:lstStyle/>
        <a:p>
          <a:pPr rtl="1"/>
          <a:endParaRPr lang="ar-SA"/>
        </a:p>
      </dgm:t>
    </dgm:pt>
    <dgm:pt modelId="{5591B070-5AB1-4709-86A9-1E7ED522F58E}">
      <dgm:prSet phldrT="[نص]" custT="1"/>
      <dgm:spPr/>
      <dgm:t>
        <a:bodyPr/>
        <a:lstStyle/>
        <a:p>
          <a:pPr rtl="1"/>
          <a:r>
            <a:rPr lang="ar-SA" sz="2400" b="1" dirty="0" smtClean="0"/>
            <a:t>المجال المهاري الحركي</a:t>
          </a:r>
          <a:endParaRPr lang="ar-SA" sz="2400" b="1" dirty="0"/>
        </a:p>
      </dgm:t>
    </dgm:pt>
    <dgm:pt modelId="{82818BE1-0368-4F42-8934-C16A62C6228F}" type="parTrans" cxnId="{089D8F4D-E038-4FD1-8EAA-CD188DDF3DEC}">
      <dgm:prSet/>
      <dgm:spPr/>
      <dgm:t>
        <a:bodyPr/>
        <a:lstStyle/>
        <a:p>
          <a:pPr rtl="1"/>
          <a:endParaRPr lang="ar-SA"/>
        </a:p>
      </dgm:t>
    </dgm:pt>
    <dgm:pt modelId="{A6F37346-0621-4E2E-B48E-81B3933CECD3}" type="sibTrans" cxnId="{089D8F4D-E038-4FD1-8EAA-CD188DDF3DEC}">
      <dgm:prSet/>
      <dgm:spPr/>
      <dgm:t>
        <a:bodyPr/>
        <a:lstStyle/>
        <a:p>
          <a:pPr rtl="1"/>
          <a:endParaRPr lang="ar-SA"/>
        </a:p>
      </dgm:t>
    </dgm:pt>
    <dgm:pt modelId="{ECE5A4AB-5891-4978-8478-2F53705F565C}">
      <dgm:prSet phldrT="[نص]" custT="1"/>
      <dgm:spPr/>
      <dgm:t>
        <a:bodyPr/>
        <a:lstStyle/>
        <a:p>
          <a:pPr rtl="1"/>
          <a:r>
            <a:rPr lang="ar-SA" sz="2400" b="1" dirty="0" smtClean="0"/>
            <a:t>المجال الانفعالي</a:t>
          </a:r>
          <a:endParaRPr lang="ar-SA" sz="2400" b="1" dirty="0"/>
        </a:p>
      </dgm:t>
    </dgm:pt>
    <dgm:pt modelId="{C7CBFD9D-7EC6-4AE0-868A-D9E42FEB77F4}" type="parTrans" cxnId="{5324C717-B3E2-4024-BF26-9FF0758EA233}">
      <dgm:prSet/>
      <dgm:spPr/>
      <dgm:t>
        <a:bodyPr/>
        <a:lstStyle/>
        <a:p>
          <a:pPr rtl="1"/>
          <a:endParaRPr lang="ar-SA"/>
        </a:p>
      </dgm:t>
    </dgm:pt>
    <dgm:pt modelId="{84E3C2F1-D478-450B-8865-135EEF1ED0E1}" type="sibTrans" cxnId="{5324C717-B3E2-4024-BF26-9FF0758EA233}">
      <dgm:prSet/>
      <dgm:spPr/>
      <dgm:t>
        <a:bodyPr/>
        <a:lstStyle/>
        <a:p>
          <a:pPr rtl="1"/>
          <a:endParaRPr lang="ar-SA"/>
        </a:p>
      </dgm:t>
    </dgm:pt>
    <dgm:pt modelId="{8FC6160F-5E85-4653-A75F-311997665229}">
      <dgm:prSet phldrT="[نص]" custT="1"/>
      <dgm:spPr/>
      <dgm:t>
        <a:bodyPr/>
        <a:lstStyle/>
        <a:p>
          <a:pPr rtl="1"/>
          <a:r>
            <a:rPr lang="ar-SA" sz="2400" b="1" dirty="0" smtClean="0"/>
            <a:t>المجال المعرفي</a:t>
          </a:r>
          <a:endParaRPr lang="ar-SA" sz="2400" b="1" dirty="0"/>
        </a:p>
      </dgm:t>
    </dgm:pt>
    <dgm:pt modelId="{06BCB91D-99D3-4606-9F19-C53F11502345}" type="parTrans" cxnId="{675D8F30-7B94-4594-A474-99029C9534F8}">
      <dgm:prSet/>
      <dgm:spPr/>
      <dgm:t>
        <a:bodyPr/>
        <a:lstStyle/>
        <a:p>
          <a:pPr rtl="1"/>
          <a:endParaRPr lang="ar-SA"/>
        </a:p>
      </dgm:t>
    </dgm:pt>
    <dgm:pt modelId="{12E2730B-FA82-47D8-A0FC-517387696EB5}" type="sibTrans" cxnId="{675D8F30-7B94-4594-A474-99029C9534F8}">
      <dgm:prSet/>
      <dgm:spPr/>
      <dgm:t>
        <a:bodyPr/>
        <a:lstStyle/>
        <a:p>
          <a:pPr rtl="1"/>
          <a:endParaRPr lang="ar-SA"/>
        </a:p>
      </dgm:t>
    </dgm:pt>
    <dgm:pt modelId="{2988B5DE-D326-45C5-9129-EA492E60AD57}" type="asst">
      <dgm:prSet phldrT="[نص]" custT="1"/>
      <dgm:spPr/>
      <dgm:t>
        <a:bodyPr/>
        <a:lstStyle/>
        <a:p>
          <a:pPr rtl="1"/>
          <a:r>
            <a:rPr lang="ar-SA" sz="2800" b="1" smtClean="0"/>
            <a:t>تصنيف الأهداف التربوية</a:t>
          </a:r>
          <a:endParaRPr lang="ar-SA" sz="2800" b="1" dirty="0"/>
        </a:p>
      </dgm:t>
    </dgm:pt>
    <dgm:pt modelId="{98459B7F-A8ED-4A9A-BFFB-69A7AA137354}" type="sibTrans" cxnId="{1B66FCDF-5F7A-4C58-8F08-E35C6384BBCB}">
      <dgm:prSet/>
      <dgm:spPr/>
      <dgm:t>
        <a:bodyPr/>
        <a:lstStyle/>
        <a:p>
          <a:pPr rtl="1"/>
          <a:endParaRPr lang="ar-SA"/>
        </a:p>
      </dgm:t>
    </dgm:pt>
    <dgm:pt modelId="{38CF0453-5BDA-454C-8974-D73B7CD7C5BE}" type="parTrans" cxnId="{1B66FCDF-5F7A-4C58-8F08-E35C6384BBCB}">
      <dgm:prSet/>
      <dgm:spPr/>
      <dgm:t>
        <a:bodyPr/>
        <a:lstStyle/>
        <a:p>
          <a:pPr rtl="1"/>
          <a:endParaRPr lang="ar-SA"/>
        </a:p>
      </dgm:t>
    </dgm:pt>
    <dgm:pt modelId="{C89BFE2C-FFB5-4E31-A910-CD2BFCE11C68}" type="pres">
      <dgm:prSet presAssocID="{5A1DAC4C-80E7-4091-A4BD-C6947534BEAC}" presName="hierChild1" presStyleCnt="0">
        <dgm:presLayoutVars>
          <dgm:orgChart val="1"/>
          <dgm:chPref val="1"/>
          <dgm:dir/>
          <dgm:animOne val="branch"/>
          <dgm:animLvl val="lvl"/>
          <dgm:resizeHandles/>
        </dgm:presLayoutVars>
      </dgm:prSet>
      <dgm:spPr/>
      <dgm:t>
        <a:bodyPr/>
        <a:lstStyle/>
        <a:p>
          <a:pPr rtl="1"/>
          <a:endParaRPr lang="ar-SA"/>
        </a:p>
      </dgm:t>
    </dgm:pt>
    <dgm:pt modelId="{700BC221-3530-4BED-B23E-74892B8ACE7D}" type="pres">
      <dgm:prSet presAssocID="{2988B5DE-D326-45C5-9129-EA492E60AD57}" presName="hierRoot1" presStyleCnt="0">
        <dgm:presLayoutVars>
          <dgm:hierBranch val="init"/>
        </dgm:presLayoutVars>
      </dgm:prSet>
      <dgm:spPr/>
    </dgm:pt>
    <dgm:pt modelId="{0AF9C738-B867-4E8E-8302-E6E51D204EAC}" type="pres">
      <dgm:prSet presAssocID="{2988B5DE-D326-45C5-9129-EA492E60AD57}" presName="rootComposite1" presStyleCnt="0"/>
      <dgm:spPr/>
    </dgm:pt>
    <dgm:pt modelId="{C0DCD783-3690-46BD-87CF-48EA057EB7E6}" type="pres">
      <dgm:prSet presAssocID="{2988B5DE-D326-45C5-9129-EA492E60AD57}" presName="rootText1" presStyleLbl="node0" presStyleIdx="0" presStyleCnt="1" custScaleX="201903">
        <dgm:presLayoutVars>
          <dgm:chPref val="3"/>
        </dgm:presLayoutVars>
      </dgm:prSet>
      <dgm:spPr/>
      <dgm:t>
        <a:bodyPr/>
        <a:lstStyle/>
        <a:p>
          <a:pPr rtl="1"/>
          <a:endParaRPr lang="ar-SA"/>
        </a:p>
      </dgm:t>
    </dgm:pt>
    <dgm:pt modelId="{FFC650D4-CC07-47B0-8201-D5565F93F690}" type="pres">
      <dgm:prSet presAssocID="{2988B5DE-D326-45C5-9129-EA492E60AD57}" presName="rootConnector1" presStyleLbl="asst0" presStyleIdx="0" presStyleCnt="0"/>
      <dgm:spPr/>
      <dgm:t>
        <a:bodyPr/>
        <a:lstStyle/>
        <a:p>
          <a:pPr rtl="1"/>
          <a:endParaRPr lang="ar-SA"/>
        </a:p>
      </dgm:t>
    </dgm:pt>
    <dgm:pt modelId="{74518765-038C-4B9D-B7CE-CA6FB6D56F77}" type="pres">
      <dgm:prSet presAssocID="{2988B5DE-D326-45C5-9129-EA492E60AD57}" presName="hierChild2" presStyleCnt="0"/>
      <dgm:spPr/>
    </dgm:pt>
    <dgm:pt modelId="{784172AA-44E5-44D9-988F-587728331485}" type="pres">
      <dgm:prSet presAssocID="{82818BE1-0368-4F42-8934-C16A62C6228F}" presName="Name37" presStyleLbl="parChTrans1D2" presStyleIdx="0" presStyleCnt="3"/>
      <dgm:spPr/>
      <dgm:t>
        <a:bodyPr/>
        <a:lstStyle/>
        <a:p>
          <a:pPr rtl="1"/>
          <a:endParaRPr lang="ar-SA"/>
        </a:p>
      </dgm:t>
    </dgm:pt>
    <dgm:pt modelId="{DB8975C0-6934-418C-A09A-FEF6F3DA5577}" type="pres">
      <dgm:prSet presAssocID="{5591B070-5AB1-4709-86A9-1E7ED522F58E}" presName="hierRoot2" presStyleCnt="0">
        <dgm:presLayoutVars>
          <dgm:hierBranch val="init"/>
        </dgm:presLayoutVars>
      </dgm:prSet>
      <dgm:spPr/>
    </dgm:pt>
    <dgm:pt modelId="{1DDC3BB0-59C5-43BB-87E6-2214B214A31B}" type="pres">
      <dgm:prSet presAssocID="{5591B070-5AB1-4709-86A9-1E7ED522F58E}" presName="rootComposite" presStyleCnt="0"/>
      <dgm:spPr/>
    </dgm:pt>
    <dgm:pt modelId="{F9C39905-81AD-4BDD-8AE5-C27B4C63B56C}" type="pres">
      <dgm:prSet presAssocID="{5591B070-5AB1-4709-86A9-1E7ED522F58E}" presName="rootText" presStyleLbl="node2" presStyleIdx="0" presStyleCnt="3">
        <dgm:presLayoutVars>
          <dgm:chPref val="3"/>
        </dgm:presLayoutVars>
      </dgm:prSet>
      <dgm:spPr/>
      <dgm:t>
        <a:bodyPr/>
        <a:lstStyle/>
        <a:p>
          <a:pPr rtl="1"/>
          <a:endParaRPr lang="ar-SA"/>
        </a:p>
      </dgm:t>
    </dgm:pt>
    <dgm:pt modelId="{931F7462-769F-4829-BC8F-9820A88CB4BE}" type="pres">
      <dgm:prSet presAssocID="{5591B070-5AB1-4709-86A9-1E7ED522F58E}" presName="rootConnector" presStyleLbl="node2" presStyleIdx="0" presStyleCnt="3"/>
      <dgm:spPr/>
      <dgm:t>
        <a:bodyPr/>
        <a:lstStyle/>
        <a:p>
          <a:pPr rtl="1"/>
          <a:endParaRPr lang="ar-SA"/>
        </a:p>
      </dgm:t>
    </dgm:pt>
    <dgm:pt modelId="{1582E865-DD02-4510-A448-5828E71727BF}" type="pres">
      <dgm:prSet presAssocID="{5591B070-5AB1-4709-86A9-1E7ED522F58E}" presName="hierChild4" presStyleCnt="0"/>
      <dgm:spPr/>
    </dgm:pt>
    <dgm:pt modelId="{31C90B59-323F-46FA-8B29-6E6C736E8444}" type="pres">
      <dgm:prSet presAssocID="{5591B070-5AB1-4709-86A9-1E7ED522F58E}" presName="hierChild5" presStyleCnt="0"/>
      <dgm:spPr/>
    </dgm:pt>
    <dgm:pt modelId="{127B3D9C-C16F-481B-BDE9-456B082AE6F5}" type="pres">
      <dgm:prSet presAssocID="{C7CBFD9D-7EC6-4AE0-868A-D9E42FEB77F4}" presName="Name37" presStyleLbl="parChTrans1D2" presStyleIdx="1" presStyleCnt="3"/>
      <dgm:spPr/>
      <dgm:t>
        <a:bodyPr/>
        <a:lstStyle/>
        <a:p>
          <a:pPr rtl="1"/>
          <a:endParaRPr lang="ar-SA"/>
        </a:p>
      </dgm:t>
    </dgm:pt>
    <dgm:pt modelId="{A49FCDC7-C911-482F-9AA8-E45276A95A9F}" type="pres">
      <dgm:prSet presAssocID="{ECE5A4AB-5891-4978-8478-2F53705F565C}" presName="hierRoot2" presStyleCnt="0">
        <dgm:presLayoutVars>
          <dgm:hierBranch val="init"/>
        </dgm:presLayoutVars>
      </dgm:prSet>
      <dgm:spPr/>
    </dgm:pt>
    <dgm:pt modelId="{77D378CC-F9F5-41D7-ACCD-79E139469D3E}" type="pres">
      <dgm:prSet presAssocID="{ECE5A4AB-5891-4978-8478-2F53705F565C}" presName="rootComposite" presStyleCnt="0"/>
      <dgm:spPr/>
    </dgm:pt>
    <dgm:pt modelId="{0B75F33A-38EA-46CA-AD76-71E9C8238231}" type="pres">
      <dgm:prSet presAssocID="{ECE5A4AB-5891-4978-8478-2F53705F565C}" presName="rootText" presStyleLbl="node2" presStyleIdx="1" presStyleCnt="3">
        <dgm:presLayoutVars>
          <dgm:chPref val="3"/>
        </dgm:presLayoutVars>
      </dgm:prSet>
      <dgm:spPr/>
      <dgm:t>
        <a:bodyPr/>
        <a:lstStyle/>
        <a:p>
          <a:pPr rtl="1"/>
          <a:endParaRPr lang="ar-SA"/>
        </a:p>
      </dgm:t>
    </dgm:pt>
    <dgm:pt modelId="{8C6F0B52-0F79-4822-B92D-D9B3EA57637E}" type="pres">
      <dgm:prSet presAssocID="{ECE5A4AB-5891-4978-8478-2F53705F565C}" presName="rootConnector" presStyleLbl="node2" presStyleIdx="1" presStyleCnt="3"/>
      <dgm:spPr/>
      <dgm:t>
        <a:bodyPr/>
        <a:lstStyle/>
        <a:p>
          <a:pPr rtl="1"/>
          <a:endParaRPr lang="ar-SA"/>
        </a:p>
      </dgm:t>
    </dgm:pt>
    <dgm:pt modelId="{01E96175-DA05-4C04-BB3A-E19481CC4F40}" type="pres">
      <dgm:prSet presAssocID="{ECE5A4AB-5891-4978-8478-2F53705F565C}" presName="hierChild4" presStyleCnt="0"/>
      <dgm:spPr/>
    </dgm:pt>
    <dgm:pt modelId="{7AF9A602-E7B6-4EC1-B522-29F91AE9F10A}" type="pres">
      <dgm:prSet presAssocID="{ECE5A4AB-5891-4978-8478-2F53705F565C}" presName="hierChild5" presStyleCnt="0"/>
      <dgm:spPr/>
    </dgm:pt>
    <dgm:pt modelId="{87791C3E-156B-46A3-903F-4AE8AAF7323B}" type="pres">
      <dgm:prSet presAssocID="{06BCB91D-99D3-4606-9F19-C53F11502345}" presName="Name37" presStyleLbl="parChTrans1D2" presStyleIdx="2" presStyleCnt="3"/>
      <dgm:spPr/>
      <dgm:t>
        <a:bodyPr/>
        <a:lstStyle/>
        <a:p>
          <a:pPr rtl="1"/>
          <a:endParaRPr lang="ar-SA"/>
        </a:p>
      </dgm:t>
    </dgm:pt>
    <dgm:pt modelId="{D951A8C6-E4E9-4277-966D-E5F4BC0232D7}" type="pres">
      <dgm:prSet presAssocID="{8FC6160F-5E85-4653-A75F-311997665229}" presName="hierRoot2" presStyleCnt="0">
        <dgm:presLayoutVars>
          <dgm:hierBranch val="init"/>
        </dgm:presLayoutVars>
      </dgm:prSet>
      <dgm:spPr/>
    </dgm:pt>
    <dgm:pt modelId="{B6E1A6CE-BE89-4A1E-9DEB-A71247627426}" type="pres">
      <dgm:prSet presAssocID="{8FC6160F-5E85-4653-A75F-311997665229}" presName="rootComposite" presStyleCnt="0"/>
      <dgm:spPr/>
    </dgm:pt>
    <dgm:pt modelId="{74305832-0EEB-43D9-85EF-B341A46010CD}" type="pres">
      <dgm:prSet presAssocID="{8FC6160F-5E85-4653-A75F-311997665229}" presName="rootText" presStyleLbl="node2" presStyleIdx="2" presStyleCnt="3">
        <dgm:presLayoutVars>
          <dgm:chPref val="3"/>
        </dgm:presLayoutVars>
      </dgm:prSet>
      <dgm:spPr/>
      <dgm:t>
        <a:bodyPr/>
        <a:lstStyle/>
        <a:p>
          <a:pPr rtl="1"/>
          <a:endParaRPr lang="ar-SA"/>
        </a:p>
      </dgm:t>
    </dgm:pt>
    <dgm:pt modelId="{D018098B-6D19-4F97-88E6-4EBA7F5879C7}" type="pres">
      <dgm:prSet presAssocID="{8FC6160F-5E85-4653-A75F-311997665229}" presName="rootConnector" presStyleLbl="node2" presStyleIdx="2" presStyleCnt="3"/>
      <dgm:spPr/>
      <dgm:t>
        <a:bodyPr/>
        <a:lstStyle/>
        <a:p>
          <a:pPr rtl="1"/>
          <a:endParaRPr lang="ar-SA"/>
        </a:p>
      </dgm:t>
    </dgm:pt>
    <dgm:pt modelId="{103C8348-4363-43ED-B9EB-99FDD106BE12}" type="pres">
      <dgm:prSet presAssocID="{8FC6160F-5E85-4653-A75F-311997665229}" presName="hierChild4" presStyleCnt="0"/>
      <dgm:spPr/>
    </dgm:pt>
    <dgm:pt modelId="{ABB3ADBE-2D5B-4B5A-9990-F2F4C03826CD}" type="pres">
      <dgm:prSet presAssocID="{8FC6160F-5E85-4653-A75F-311997665229}" presName="hierChild5" presStyleCnt="0"/>
      <dgm:spPr/>
    </dgm:pt>
    <dgm:pt modelId="{DF710025-0BEB-48E8-9CD8-26F76588355E}" type="pres">
      <dgm:prSet presAssocID="{2988B5DE-D326-45C5-9129-EA492E60AD57}" presName="hierChild3" presStyleCnt="0"/>
      <dgm:spPr/>
    </dgm:pt>
  </dgm:ptLst>
  <dgm:cxnLst>
    <dgm:cxn modelId="{E4B890D7-1821-4D45-9556-0D0B75B4EFBF}" type="presOf" srcId="{2988B5DE-D326-45C5-9129-EA492E60AD57}" destId="{FFC650D4-CC07-47B0-8201-D5565F93F690}" srcOrd="1" destOrd="0" presId="urn:microsoft.com/office/officeart/2005/8/layout/orgChart1"/>
    <dgm:cxn modelId="{8A0A524A-CCC9-4214-A6DC-9DA02A5EECA9}" type="presOf" srcId="{ECE5A4AB-5891-4978-8478-2F53705F565C}" destId="{8C6F0B52-0F79-4822-B92D-D9B3EA57637E}" srcOrd="1" destOrd="0" presId="urn:microsoft.com/office/officeart/2005/8/layout/orgChart1"/>
    <dgm:cxn modelId="{5324C717-B3E2-4024-BF26-9FF0758EA233}" srcId="{2988B5DE-D326-45C5-9129-EA492E60AD57}" destId="{ECE5A4AB-5891-4978-8478-2F53705F565C}" srcOrd="1" destOrd="0" parTransId="{C7CBFD9D-7EC6-4AE0-868A-D9E42FEB77F4}" sibTransId="{84E3C2F1-D478-450B-8865-135EEF1ED0E1}"/>
    <dgm:cxn modelId="{A23FB95A-4193-445C-98AE-1D6074E9A5BD}" type="presOf" srcId="{ECE5A4AB-5891-4978-8478-2F53705F565C}" destId="{0B75F33A-38EA-46CA-AD76-71E9C8238231}" srcOrd="0" destOrd="0" presId="urn:microsoft.com/office/officeart/2005/8/layout/orgChart1"/>
    <dgm:cxn modelId="{089D8F4D-E038-4FD1-8EAA-CD188DDF3DEC}" srcId="{2988B5DE-D326-45C5-9129-EA492E60AD57}" destId="{5591B070-5AB1-4709-86A9-1E7ED522F58E}" srcOrd="0" destOrd="0" parTransId="{82818BE1-0368-4F42-8934-C16A62C6228F}" sibTransId="{A6F37346-0621-4E2E-B48E-81B3933CECD3}"/>
    <dgm:cxn modelId="{9D5A9F41-7D27-445B-A701-1957497C63EA}" type="presOf" srcId="{2988B5DE-D326-45C5-9129-EA492E60AD57}" destId="{C0DCD783-3690-46BD-87CF-48EA057EB7E6}" srcOrd="0" destOrd="0" presId="urn:microsoft.com/office/officeart/2005/8/layout/orgChart1"/>
    <dgm:cxn modelId="{F70DD602-8D8B-488A-BCC9-41DC8FA36C22}" type="presOf" srcId="{5591B070-5AB1-4709-86A9-1E7ED522F58E}" destId="{931F7462-769F-4829-BC8F-9820A88CB4BE}" srcOrd="1" destOrd="0" presId="urn:microsoft.com/office/officeart/2005/8/layout/orgChart1"/>
    <dgm:cxn modelId="{975AEA84-0A3E-40B2-B5FE-5D20605758E3}" type="presOf" srcId="{06BCB91D-99D3-4606-9F19-C53F11502345}" destId="{87791C3E-156B-46A3-903F-4AE8AAF7323B}" srcOrd="0" destOrd="0" presId="urn:microsoft.com/office/officeart/2005/8/layout/orgChart1"/>
    <dgm:cxn modelId="{BD2A111A-8315-4EAB-BD41-FD04B2D8018E}" type="presOf" srcId="{C7CBFD9D-7EC6-4AE0-868A-D9E42FEB77F4}" destId="{127B3D9C-C16F-481B-BDE9-456B082AE6F5}" srcOrd="0" destOrd="0" presId="urn:microsoft.com/office/officeart/2005/8/layout/orgChart1"/>
    <dgm:cxn modelId="{137B4F65-EABC-4C44-A964-9AE13B97E5AD}" type="presOf" srcId="{5591B070-5AB1-4709-86A9-1E7ED522F58E}" destId="{F9C39905-81AD-4BDD-8AE5-C27B4C63B56C}" srcOrd="0" destOrd="0" presId="urn:microsoft.com/office/officeart/2005/8/layout/orgChart1"/>
    <dgm:cxn modelId="{E3EC70DB-D6F7-4A18-99F6-175715B041A4}" type="presOf" srcId="{8FC6160F-5E85-4653-A75F-311997665229}" destId="{74305832-0EEB-43D9-85EF-B341A46010CD}" srcOrd="0" destOrd="0" presId="urn:microsoft.com/office/officeart/2005/8/layout/orgChart1"/>
    <dgm:cxn modelId="{F35A6FCC-4F3A-4200-A412-6C1A3D11DFE8}" type="presOf" srcId="{5A1DAC4C-80E7-4091-A4BD-C6947534BEAC}" destId="{C89BFE2C-FFB5-4E31-A910-CD2BFCE11C68}" srcOrd="0" destOrd="0" presId="urn:microsoft.com/office/officeart/2005/8/layout/orgChart1"/>
    <dgm:cxn modelId="{8FA4932C-8D10-4A8B-865E-92BD906BCB10}" type="presOf" srcId="{8FC6160F-5E85-4653-A75F-311997665229}" destId="{D018098B-6D19-4F97-88E6-4EBA7F5879C7}" srcOrd="1" destOrd="0" presId="urn:microsoft.com/office/officeart/2005/8/layout/orgChart1"/>
    <dgm:cxn modelId="{1B66FCDF-5F7A-4C58-8F08-E35C6384BBCB}" srcId="{5A1DAC4C-80E7-4091-A4BD-C6947534BEAC}" destId="{2988B5DE-D326-45C5-9129-EA492E60AD57}" srcOrd="0" destOrd="0" parTransId="{38CF0453-5BDA-454C-8974-D73B7CD7C5BE}" sibTransId="{98459B7F-A8ED-4A9A-BFFB-69A7AA137354}"/>
    <dgm:cxn modelId="{675D8F30-7B94-4594-A474-99029C9534F8}" srcId="{2988B5DE-D326-45C5-9129-EA492E60AD57}" destId="{8FC6160F-5E85-4653-A75F-311997665229}" srcOrd="2" destOrd="0" parTransId="{06BCB91D-99D3-4606-9F19-C53F11502345}" sibTransId="{12E2730B-FA82-47D8-A0FC-517387696EB5}"/>
    <dgm:cxn modelId="{BFD00E4E-C3E3-4DF3-809D-D07B8F4EE425}" type="presOf" srcId="{82818BE1-0368-4F42-8934-C16A62C6228F}" destId="{784172AA-44E5-44D9-988F-587728331485}" srcOrd="0" destOrd="0" presId="urn:microsoft.com/office/officeart/2005/8/layout/orgChart1"/>
    <dgm:cxn modelId="{813C1179-4F78-4FDB-BD58-E6F8464533D8}" type="presParOf" srcId="{C89BFE2C-FFB5-4E31-A910-CD2BFCE11C68}" destId="{700BC221-3530-4BED-B23E-74892B8ACE7D}" srcOrd="0" destOrd="0" presId="urn:microsoft.com/office/officeart/2005/8/layout/orgChart1"/>
    <dgm:cxn modelId="{D4E98EBA-C4D9-45D6-A9BA-5A2DE412EE98}" type="presParOf" srcId="{700BC221-3530-4BED-B23E-74892B8ACE7D}" destId="{0AF9C738-B867-4E8E-8302-E6E51D204EAC}" srcOrd="0" destOrd="0" presId="urn:microsoft.com/office/officeart/2005/8/layout/orgChart1"/>
    <dgm:cxn modelId="{626617F3-C850-439F-B8D1-DE55FC74F4C0}" type="presParOf" srcId="{0AF9C738-B867-4E8E-8302-E6E51D204EAC}" destId="{C0DCD783-3690-46BD-87CF-48EA057EB7E6}" srcOrd="0" destOrd="0" presId="urn:microsoft.com/office/officeart/2005/8/layout/orgChart1"/>
    <dgm:cxn modelId="{44DACFB9-8BD1-4C61-B103-A03D44F010BD}" type="presParOf" srcId="{0AF9C738-B867-4E8E-8302-E6E51D204EAC}" destId="{FFC650D4-CC07-47B0-8201-D5565F93F690}" srcOrd="1" destOrd="0" presId="urn:microsoft.com/office/officeart/2005/8/layout/orgChart1"/>
    <dgm:cxn modelId="{727FCD8D-EA86-4F8E-AB87-00FF36EDF217}" type="presParOf" srcId="{700BC221-3530-4BED-B23E-74892B8ACE7D}" destId="{74518765-038C-4B9D-B7CE-CA6FB6D56F77}" srcOrd="1" destOrd="0" presId="urn:microsoft.com/office/officeart/2005/8/layout/orgChart1"/>
    <dgm:cxn modelId="{FD244A0E-E310-437A-B4D9-B239A77611D5}" type="presParOf" srcId="{74518765-038C-4B9D-B7CE-CA6FB6D56F77}" destId="{784172AA-44E5-44D9-988F-587728331485}" srcOrd="0" destOrd="0" presId="urn:microsoft.com/office/officeart/2005/8/layout/orgChart1"/>
    <dgm:cxn modelId="{614422A5-4D2B-4FA6-8A69-41B6365A14AE}" type="presParOf" srcId="{74518765-038C-4B9D-B7CE-CA6FB6D56F77}" destId="{DB8975C0-6934-418C-A09A-FEF6F3DA5577}" srcOrd="1" destOrd="0" presId="urn:microsoft.com/office/officeart/2005/8/layout/orgChart1"/>
    <dgm:cxn modelId="{57C28217-A348-4FC4-8266-59ED8CB4B305}" type="presParOf" srcId="{DB8975C0-6934-418C-A09A-FEF6F3DA5577}" destId="{1DDC3BB0-59C5-43BB-87E6-2214B214A31B}" srcOrd="0" destOrd="0" presId="urn:microsoft.com/office/officeart/2005/8/layout/orgChart1"/>
    <dgm:cxn modelId="{148A5067-EA19-4020-8008-112D8A6DE5A5}" type="presParOf" srcId="{1DDC3BB0-59C5-43BB-87E6-2214B214A31B}" destId="{F9C39905-81AD-4BDD-8AE5-C27B4C63B56C}" srcOrd="0" destOrd="0" presId="urn:microsoft.com/office/officeart/2005/8/layout/orgChart1"/>
    <dgm:cxn modelId="{A4E0532C-7957-4DCC-BE16-D68996184953}" type="presParOf" srcId="{1DDC3BB0-59C5-43BB-87E6-2214B214A31B}" destId="{931F7462-769F-4829-BC8F-9820A88CB4BE}" srcOrd="1" destOrd="0" presId="urn:microsoft.com/office/officeart/2005/8/layout/orgChart1"/>
    <dgm:cxn modelId="{1270E8A6-874C-4138-83F6-9DAA4703C0F6}" type="presParOf" srcId="{DB8975C0-6934-418C-A09A-FEF6F3DA5577}" destId="{1582E865-DD02-4510-A448-5828E71727BF}" srcOrd="1" destOrd="0" presId="urn:microsoft.com/office/officeart/2005/8/layout/orgChart1"/>
    <dgm:cxn modelId="{371853E2-2B67-4F73-ACB4-9DE08E56FA95}" type="presParOf" srcId="{DB8975C0-6934-418C-A09A-FEF6F3DA5577}" destId="{31C90B59-323F-46FA-8B29-6E6C736E8444}" srcOrd="2" destOrd="0" presId="urn:microsoft.com/office/officeart/2005/8/layout/orgChart1"/>
    <dgm:cxn modelId="{B60A55ED-2902-41BB-8019-5EFAE9CA4D14}" type="presParOf" srcId="{74518765-038C-4B9D-B7CE-CA6FB6D56F77}" destId="{127B3D9C-C16F-481B-BDE9-456B082AE6F5}" srcOrd="2" destOrd="0" presId="urn:microsoft.com/office/officeart/2005/8/layout/orgChart1"/>
    <dgm:cxn modelId="{3A9CF86A-1F48-499D-9DCF-A29E1C9BAF68}" type="presParOf" srcId="{74518765-038C-4B9D-B7CE-CA6FB6D56F77}" destId="{A49FCDC7-C911-482F-9AA8-E45276A95A9F}" srcOrd="3" destOrd="0" presId="urn:microsoft.com/office/officeart/2005/8/layout/orgChart1"/>
    <dgm:cxn modelId="{6CBF56D7-B9F6-4C29-A3DF-016EC1CC3875}" type="presParOf" srcId="{A49FCDC7-C911-482F-9AA8-E45276A95A9F}" destId="{77D378CC-F9F5-41D7-ACCD-79E139469D3E}" srcOrd="0" destOrd="0" presId="urn:microsoft.com/office/officeart/2005/8/layout/orgChart1"/>
    <dgm:cxn modelId="{B4E6048E-3633-4D00-91DB-52557BC22D7E}" type="presParOf" srcId="{77D378CC-F9F5-41D7-ACCD-79E139469D3E}" destId="{0B75F33A-38EA-46CA-AD76-71E9C8238231}" srcOrd="0" destOrd="0" presId="urn:microsoft.com/office/officeart/2005/8/layout/orgChart1"/>
    <dgm:cxn modelId="{4E65F1DB-3B1A-4AF1-B712-20E5AFEA2FE5}" type="presParOf" srcId="{77D378CC-F9F5-41D7-ACCD-79E139469D3E}" destId="{8C6F0B52-0F79-4822-B92D-D9B3EA57637E}" srcOrd="1" destOrd="0" presId="urn:microsoft.com/office/officeart/2005/8/layout/orgChart1"/>
    <dgm:cxn modelId="{2DE4C750-0792-44B7-B3CF-653A79BC63D0}" type="presParOf" srcId="{A49FCDC7-C911-482F-9AA8-E45276A95A9F}" destId="{01E96175-DA05-4C04-BB3A-E19481CC4F40}" srcOrd="1" destOrd="0" presId="urn:microsoft.com/office/officeart/2005/8/layout/orgChart1"/>
    <dgm:cxn modelId="{2061C0B8-42A9-47AD-86AB-F605E94E3E72}" type="presParOf" srcId="{A49FCDC7-C911-482F-9AA8-E45276A95A9F}" destId="{7AF9A602-E7B6-4EC1-B522-29F91AE9F10A}" srcOrd="2" destOrd="0" presId="urn:microsoft.com/office/officeart/2005/8/layout/orgChart1"/>
    <dgm:cxn modelId="{665E028F-AD86-4866-9F0F-FA6B9DD5DBC5}" type="presParOf" srcId="{74518765-038C-4B9D-B7CE-CA6FB6D56F77}" destId="{87791C3E-156B-46A3-903F-4AE8AAF7323B}" srcOrd="4" destOrd="0" presId="urn:microsoft.com/office/officeart/2005/8/layout/orgChart1"/>
    <dgm:cxn modelId="{2CDA0521-E4AB-4BFD-9F25-46C992389A6A}" type="presParOf" srcId="{74518765-038C-4B9D-B7CE-CA6FB6D56F77}" destId="{D951A8C6-E4E9-4277-966D-E5F4BC0232D7}" srcOrd="5" destOrd="0" presId="urn:microsoft.com/office/officeart/2005/8/layout/orgChart1"/>
    <dgm:cxn modelId="{1D7B7B00-E555-4F30-BA93-5B4036C73D9B}" type="presParOf" srcId="{D951A8C6-E4E9-4277-966D-E5F4BC0232D7}" destId="{B6E1A6CE-BE89-4A1E-9DEB-A71247627426}" srcOrd="0" destOrd="0" presId="urn:microsoft.com/office/officeart/2005/8/layout/orgChart1"/>
    <dgm:cxn modelId="{2304BF96-166A-45BE-B309-1EECB6B61F8C}" type="presParOf" srcId="{B6E1A6CE-BE89-4A1E-9DEB-A71247627426}" destId="{74305832-0EEB-43D9-85EF-B341A46010CD}" srcOrd="0" destOrd="0" presId="urn:microsoft.com/office/officeart/2005/8/layout/orgChart1"/>
    <dgm:cxn modelId="{EA22C1C7-17A2-4384-9F50-FD342303BCBD}" type="presParOf" srcId="{B6E1A6CE-BE89-4A1E-9DEB-A71247627426}" destId="{D018098B-6D19-4F97-88E6-4EBA7F5879C7}" srcOrd="1" destOrd="0" presId="urn:microsoft.com/office/officeart/2005/8/layout/orgChart1"/>
    <dgm:cxn modelId="{B74266E5-011E-451F-9263-DD6D933A807E}" type="presParOf" srcId="{D951A8C6-E4E9-4277-966D-E5F4BC0232D7}" destId="{103C8348-4363-43ED-B9EB-99FDD106BE12}" srcOrd="1" destOrd="0" presId="urn:microsoft.com/office/officeart/2005/8/layout/orgChart1"/>
    <dgm:cxn modelId="{CBE27B5D-E5FA-4A75-8E69-6936E7882564}" type="presParOf" srcId="{D951A8C6-E4E9-4277-966D-E5F4BC0232D7}" destId="{ABB3ADBE-2D5B-4B5A-9990-F2F4C03826CD}" srcOrd="2" destOrd="0" presId="urn:microsoft.com/office/officeart/2005/8/layout/orgChart1"/>
    <dgm:cxn modelId="{A2E35661-C2EC-45CD-B5C9-2B8641CF6DC4}" type="presParOf" srcId="{700BC221-3530-4BED-B23E-74892B8ACE7D}" destId="{DF710025-0BEB-48E8-9CD8-26F76588355E}"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98C81ED-807A-4212-AA7E-2A093EB9A559}" type="doc">
      <dgm:prSet loTypeId="urn:microsoft.com/office/officeart/2005/8/layout/pyramid1" loCatId="pyramid" qsTypeId="urn:microsoft.com/office/officeart/2005/8/quickstyle/simple1" qsCatId="simple" csTypeId="urn:microsoft.com/office/officeart/2005/8/colors/colorful2" csCatId="colorful" phldr="1"/>
      <dgm:spPr/>
      <dgm:t>
        <a:bodyPr/>
        <a:lstStyle/>
        <a:p>
          <a:pPr rtl="1"/>
          <a:endParaRPr lang="ar-SA"/>
        </a:p>
      </dgm:t>
    </dgm:pt>
    <dgm:pt modelId="{D6A05165-9C7A-4825-9682-1212D583F6E8}">
      <dgm:prSet phldrT="[نص]" custT="1"/>
      <dgm:spPr/>
      <dgm:t>
        <a:bodyPr/>
        <a:lstStyle/>
        <a:p>
          <a:pPr rtl="1"/>
          <a:r>
            <a:rPr lang="ar-SA" sz="2400" b="1" dirty="0" smtClean="0"/>
            <a:t>التقويم</a:t>
          </a:r>
          <a:endParaRPr lang="ar-SA" sz="2000" b="1" dirty="0"/>
        </a:p>
      </dgm:t>
    </dgm:pt>
    <dgm:pt modelId="{4FD89A0C-9C18-45F9-8F7E-FD7BC3399FB6}" type="parTrans" cxnId="{E2C96CFB-8F8D-4838-A214-0DF73E09DF03}">
      <dgm:prSet/>
      <dgm:spPr/>
      <dgm:t>
        <a:bodyPr/>
        <a:lstStyle/>
        <a:p>
          <a:pPr rtl="1"/>
          <a:endParaRPr lang="ar-SA"/>
        </a:p>
      </dgm:t>
    </dgm:pt>
    <dgm:pt modelId="{51343BD9-E6DB-4D8A-BBE6-4C38F2EC5D76}" type="sibTrans" cxnId="{E2C96CFB-8F8D-4838-A214-0DF73E09DF03}">
      <dgm:prSet/>
      <dgm:spPr/>
      <dgm:t>
        <a:bodyPr/>
        <a:lstStyle/>
        <a:p>
          <a:pPr rtl="1"/>
          <a:endParaRPr lang="ar-SA"/>
        </a:p>
      </dgm:t>
    </dgm:pt>
    <dgm:pt modelId="{C9DBE7FA-DB30-48CB-A383-5ECDF1F0A7E9}">
      <dgm:prSet phldrT="[نص]" custT="1"/>
      <dgm:spPr/>
      <dgm:t>
        <a:bodyPr/>
        <a:lstStyle/>
        <a:p>
          <a:pPr rtl="1"/>
          <a:r>
            <a:rPr lang="ar-SA" sz="2800" b="1" dirty="0" smtClean="0"/>
            <a:t>التركيب</a:t>
          </a:r>
          <a:endParaRPr lang="ar-SA" sz="2400" b="1" dirty="0"/>
        </a:p>
      </dgm:t>
    </dgm:pt>
    <dgm:pt modelId="{E5E75E92-3264-4803-8D96-D8B6FB8210DF}" type="parTrans" cxnId="{964133C1-C2E6-476D-ABB5-85498A9B17BD}">
      <dgm:prSet/>
      <dgm:spPr/>
      <dgm:t>
        <a:bodyPr/>
        <a:lstStyle/>
        <a:p>
          <a:pPr rtl="1"/>
          <a:endParaRPr lang="ar-SA"/>
        </a:p>
      </dgm:t>
    </dgm:pt>
    <dgm:pt modelId="{208CA4A0-326F-4AF3-ABFD-5642CFCB6B45}" type="sibTrans" cxnId="{964133C1-C2E6-476D-ABB5-85498A9B17BD}">
      <dgm:prSet/>
      <dgm:spPr/>
      <dgm:t>
        <a:bodyPr/>
        <a:lstStyle/>
        <a:p>
          <a:pPr rtl="1"/>
          <a:endParaRPr lang="ar-SA"/>
        </a:p>
      </dgm:t>
    </dgm:pt>
    <dgm:pt modelId="{61C96504-CF63-4CE6-9A68-AD610EAFAE5E}">
      <dgm:prSet phldrT="[نص]" custT="1"/>
      <dgm:spPr/>
      <dgm:t>
        <a:bodyPr anchor="b"/>
        <a:lstStyle/>
        <a:p>
          <a:pPr rtl="1"/>
          <a:endParaRPr lang="ar-SA" sz="1000" dirty="0" smtClean="0"/>
        </a:p>
        <a:p>
          <a:pPr rtl="1"/>
          <a:endParaRPr lang="ar-SA" sz="1000" dirty="0" smtClean="0"/>
        </a:p>
        <a:p>
          <a:pPr rtl="1"/>
          <a:endParaRPr lang="ar-SA" sz="1000" dirty="0" smtClean="0"/>
        </a:p>
        <a:p>
          <a:pPr rtl="1"/>
          <a:r>
            <a:rPr lang="ar-SA" sz="3200" b="1" dirty="0" smtClean="0"/>
            <a:t>التحليل</a:t>
          </a:r>
          <a:endParaRPr lang="ar-SA" sz="2000" b="1" dirty="0" smtClean="0"/>
        </a:p>
      </dgm:t>
    </dgm:pt>
    <dgm:pt modelId="{BA1546B5-931E-4824-9204-2EE689DFC043}" type="parTrans" cxnId="{05AC40BB-E716-461A-892D-0EE1014F0CC8}">
      <dgm:prSet/>
      <dgm:spPr/>
      <dgm:t>
        <a:bodyPr/>
        <a:lstStyle/>
        <a:p>
          <a:pPr rtl="1"/>
          <a:endParaRPr lang="ar-SA"/>
        </a:p>
      </dgm:t>
    </dgm:pt>
    <dgm:pt modelId="{FAB1C2D1-BF45-4F2C-9D2B-822B5D86C7F6}" type="sibTrans" cxnId="{05AC40BB-E716-461A-892D-0EE1014F0CC8}">
      <dgm:prSet/>
      <dgm:spPr/>
      <dgm:t>
        <a:bodyPr/>
        <a:lstStyle/>
        <a:p>
          <a:pPr rtl="1"/>
          <a:endParaRPr lang="ar-SA"/>
        </a:p>
      </dgm:t>
    </dgm:pt>
    <dgm:pt modelId="{0E2546BD-4796-4C3C-9793-2277F6BAB1AD}">
      <dgm:prSet phldrT="[نص]" custT="1"/>
      <dgm:spPr/>
      <dgm:t>
        <a:bodyPr anchor="b"/>
        <a:lstStyle/>
        <a:p>
          <a:pPr rtl="1"/>
          <a:endParaRPr lang="ar-SA" sz="1000" dirty="0" smtClean="0"/>
        </a:p>
        <a:p>
          <a:pPr rtl="1"/>
          <a:endParaRPr lang="ar-SA" sz="1000" dirty="0" smtClean="0"/>
        </a:p>
        <a:p>
          <a:pPr rtl="1"/>
          <a:endParaRPr lang="ar-SA" sz="1200" dirty="0" smtClean="0"/>
        </a:p>
        <a:p>
          <a:pPr rtl="1"/>
          <a:r>
            <a:rPr lang="ar-SA" sz="3200" b="1" dirty="0" smtClean="0"/>
            <a:t>التطبيق</a:t>
          </a:r>
          <a:endParaRPr lang="ar-SA" sz="2000" b="1" dirty="0" smtClean="0"/>
        </a:p>
      </dgm:t>
    </dgm:pt>
    <dgm:pt modelId="{AF6EE9AA-1DBC-4BE2-8ECB-2E1E1BCD85CD}" type="parTrans" cxnId="{48ACEAFE-6164-437C-A74F-E253E525A24C}">
      <dgm:prSet/>
      <dgm:spPr/>
      <dgm:t>
        <a:bodyPr/>
        <a:lstStyle/>
        <a:p>
          <a:pPr rtl="1"/>
          <a:endParaRPr lang="ar-SA"/>
        </a:p>
      </dgm:t>
    </dgm:pt>
    <dgm:pt modelId="{72FE7135-5CB3-49DA-90C9-8AD4E2F992E4}" type="sibTrans" cxnId="{48ACEAFE-6164-437C-A74F-E253E525A24C}">
      <dgm:prSet/>
      <dgm:spPr/>
      <dgm:t>
        <a:bodyPr/>
        <a:lstStyle/>
        <a:p>
          <a:pPr rtl="1"/>
          <a:endParaRPr lang="ar-SA"/>
        </a:p>
      </dgm:t>
    </dgm:pt>
    <dgm:pt modelId="{A4B5F14E-602E-4FCD-9C0C-691516B65437}">
      <dgm:prSet phldrT="[نص]" custT="1"/>
      <dgm:spPr/>
      <dgm:t>
        <a:bodyPr anchor="b"/>
        <a:lstStyle/>
        <a:p>
          <a:pPr rtl="1"/>
          <a:endParaRPr lang="ar-SA" sz="1000" dirty="0" smtClean="0"/>
        </a:p>
        <a:p>
          <a:pPr rtl="1"/>
          <a:endParaRPr lang="ar-SA" sz="1000" dirty="0" smtClean="0"/>
        </a:p>
        <a:p>
          <a:pPr rtl="1"/>
          <a:endParaRPr lang="ar-SA" sz="1000" dirty="0" smtClean="0"/>
        </a:p>
        <a:p>
          <a:pPr rtl="1"/>
          <a:r>
            <a:rPr lang="ar-SA" sz="3600" b="1" dirty="0" smtClean="0"/>
            <a:t>الفهم والاستيعاب</a:t>
          </a:r>
        </a:p>
      </dgm:t>
    </dgm:pt>
    <dgm:pt modelId="{5BF0DC54-FD2B-4689-A38F-9818A39E2263}" type="parTrans" cxnId="{02002489-01F5-48D2-949F-C904FA79E256}">
      <dgm:prSet/>
      <dgm:spPr/>
      <dgm:t>
        <a:bodyPr/>
        <a:lstStyle/>
        <a:p>
          <a:pPr rtl="1"/>
          <a:endParaRPr lang="ar-SA"/>
        </a:p>
      </dgm:t>
    </dgm:pt>
    <dgm:pt modelId="{1EFE40E0-8E2D-404C-BFD1-ADCA549F66EF}" type="sibTrans" cxnId="{02002489-01F5-48D2-949F-C904FA79E256}">
      <dgm:prSet/>
      <dgm:spPr/>
      <dgm:t>
        <a:bodyPr/>
        <a:lstStyle/>
        <a:p>
          <a:pPr rtl="1"/>
          <a:endParaRPr lang="ar-SA"/>
        </a:p>
      </dgm:t>
    </dgm:pt>
    <dgm:pt modelId="{7E92F427-908D-4349-B50C-1FA93895FA48}">
      <dgm:prSet phldrT="[نص]" custT="1"/>
      <dgm:spPr/>
      <dgm:t>
        <a:bodyPr anchor="b"/>
        <a:lstStyle/>
        <a:p>
          <a:pPr rtl="1"/>
          <a:endParaRPr lang="ar-SA" sz="1000" dirty="0" smtClean="0"/>
        </a:p>
        <a:p>
          <a:pPr rtl="1"/>
          <a:endParaRPr lang="ar-SA" sz="1000" dirty="0" smtClean="0"/>
        </a:p>
        <a:p>
          <a:pPr rtl="1"/>
          <a:endParaRPr lang="ar-SA" sz="1000" dirty="0" smtClean="0"/>
        </a:p>
        <a:p>
          <a:pPr rtl="1"/>
          <a:r>
            <a:rPr lang="ar-SA" sz="3200" b="1" dirty="0" smtClean="0"/>
            <a:t>التذكر والمعرفة</a:t>
          </a:r>
        </a:p>
      </dgm:t>
    </dgm:pt>
    <dgm:pt modelId="{8FB4C2DF-EEA0-4763-8BD7-111024E8E380}" type="parTrans" cxnId="{8B5E960F-25B3-423F-8A5C-A8B3A437506D}">
      <dgm:prSet/>
      <dgm:spPr/>
      <dgm:t>
        <a:bodyPr/>
        <a:lstStyle/>
        <a:p>
          <a:pPr rtl="1"/>
          <a:endParaRPr lang="ar-SA"/>
        </a:p>
      </dgm:t>
    </dgm:pt>
    <dgm:pt modelId="{56B7491F-4C9C-4E27-9B8E-187EF3B235C9}" type="sibTrans" cxnId="{8B5E960F-25B3-423F-8A5C-A8B3A437506D}">
      <dgm:prSet/>
      <dgm:spPr/>
      <dgm:t>
        <a:bodyPr/>
        <a:lstStyle/>
        <a:p>
          <a:pPr rtl="1"/>
          <a:endParaRPr lang="ar-SA"/>
        </a:p>
      </dgm:t>
    </dgm:pt>
    <dgm:pt modelId="{16116180-19CB-4B23-96CC-54F8B3F36DDB}" type="pres">
      <dgm:prSet presAssocID="{A98C81ED-807A-4212-AA7E-2A093EB9A559}" presName="Name0" presStyleCnt="0">
        <dgm:presLayoutVars>
          <dgm:dir/>
          <dgm:animLvl val="lvl"/>
          <dgm:resizeHandles val="exact"/>
        </dgm:presLayoutVars>
      </dgm:prSet>
      <dgm:spPr/>
      <dgm:t>
        <a:bodyPr/>
        <a:lstStyle/>
        <a:p>
          <a:pPr rtl="1"/>
          <a:endParaRPr lang="ar-SA"/>
        </a:p>
      </dgm:t>
    </dgm:pt>
    <dgm:pt modelId="{BD8B6ECB-471E-418B-B318-4EB491BBC38F}" type="pres">
      <dgm:prSet presAssocID="{D6A05165-9C7A-4825-9682-1212D583F6E8}" presName="Name8" presStyleCnt="0"/>
      <dgm:spPr/>
      <dgm:t>
        <a:bodyPr/>
        <a:lstStyle/>
        <a:p>
          <a:pPr rtl="1"/>
          <a:endParaRPr lang="ar-SA"/>
        </a:p>
      </dgm:t>
    </dgm:pt>
    <dgm:pt modelId="{D4FDF71D-23F8-4D9A-8227-51B2EF74B1D9}" type="pres">
      <dgm:prSet presAssocID="{D6A05165-9C7A-4825-9682-1212D583F6E8}" presName="level" presStyleLbl="node1" presStyleIdx="0" presStyleCnt="6" custScaleX="141107">
        <dgm:presLayoutVars>
          <dgm:chMax val="1"/>
          <dgm:bulletEnabled val="1"/>
        </dgm:presLayoutVars>
      </dgm:prSet>
      <dgm:spPr/>
      <dgm:t>
        <a:bodyPr/>
        <a:lstStyle/>
        <a:p>
          <a:pPr rtl="1"/>
          <a:endParaRPr lang="ar-SA"/>
        </a:p>
      </dgm:t>
    </dgm:pt>
    <dgm:pt modelId="{20ABD74C-FEC5-4D96-91F7-B975F98B1E36}" type="pres">
      <dgm:prSet presAssocID="{D6A05165-9C7A-4825-9682-1212D583F6E8}" presName="levelTx" presStyleLbl="revTx" presStyleIdx="0" presStyleCnt="0">
        <dgm:presLayoutVars>
          <dgm:chMax val="1"/>
          <dgm:bulletEnabled val="1"/>
        </dgm:presLayoutVars>
      </dgm:prSet>
      <dgm:spPr/>
      <dgm:t>
        <a:bodyPr/>
        <a:lstStyle/>
        <a:p>
          <a:pPr rtl="1"/>
          <a:endParaRPr lang="ar-SA"/>
        </a:p>
      </dgm:t>
    </dgm:pt>
    <dgm:pt modelId="{073D7983-0855-4006-B444-D2827F9BEBBA}" type="pres">
      <dgm:prSet presAssocID="{C9DBE7FA-DB30-48CB-A383-5ECDF1F0A7E9}" presName="Name8" presStyleCnt="0"/>
      <dgm:spPr/>
      <dgm:t>
        <a:bodyPr/>
        <a:lstStyle/>
        <a:p>
          <a:pPr rtl="1"/>
          <a:endParaRPr lang="ar-SA"/>
        </a:p>
      </dgm:t>
    </dgm:pt>
    <dgm:pt modelId="{2AB9CEF4-76B4-4866-BC61-0707C5859D1E}" type="pres">
      <dgm:prSet presAssocID="{C9DBE7FA-DB30-48CB-A383-5ECDF1F0A7E9}" presName="level" presStyleLbl="node1" presStyleIdx="1" presStyleCnt="6" custScaleX="116443">
        <dgm:presLayoutVars>
          <dgm:chMax val="1"/>
          <dgm:bulletEnabled val="1"/>
        </dgm:presLayoutVars>
      </dgm:prSet>
      <dgm:spPr/>
      <dgm:t>
        <a:bodyPr/>
        <a:lstStyle/>
        <a:p>
          <a:pPr rtl="1"/>
          <a:endParaRPr lang="ar-SA"/>
        </a:p>
      </dgm:t>
    </dgm:pt>
    <dgm:pt modelId="{0A49CA0E-2388-454E-A61B-C9E80A666C28}" type="pres">
      <dgm:prSet presAssocID="{C9DBE7FA-DB30-48CB-A383-5ECDF1F0A7E9}" presName="levelTx" presStyleLbl="revTx" presStyleIdx="0" presStyleCnt="0">
        <dgm:presLayoutVars>
          <dgm:chMax val="1"/>
          <dgm:bulletEnabled val="1"/>
        </dgm:presLayoutVars>
      </dgm:prSet>
      <dgm:spPr/>
      <dgm:t>
        <a:bodyPr/>
        <a:lstStyle/>
        <a:p>
          <a:pPr rtl="1"/>
          <a:endParaRPr lang="ar-SA"/>
        </a:p>
      </dgm:t>
    </dgm:pt>
    <dgm:pt modelId="{0EC6F930-7FB6-4644-98F5-185E45341912}" type="pres">
      <dgm:prSet presAssocID="{61C96504-CF63-4CE6-9A68-AD610EAFAE5E}" presName="Name8" presStyleCnt="0"/>
      <dgm:spPr/>
      <dgm:t>
        <a:bodyPr/>
        <a:lstStyle/>
        <a:p>
          <a:pPr rtl="1"/>
          <a:endParaRPr lang="ar-SA"/>
        </a:p>
      </dgm:t>
    </dgm:pt>
    <dgm:pt modelId="{CB1F2EF7-F533-4225-AF2D-66776F7D8F36}" type="pres">
      <dgm:prSet presAssocID="{61C96504-CF63-4CE6-9A68-AD610EAFAE5E}" presName="level" presStyleLbl="node1" presStyleIdx="2" presStyleCnt="6" custScaleX="108221">
        <dgm:presLayoutVars>
          <dgm:chMax val="1"/>
          <dgm:bulletEnabled val="1"/>
        </dgm:presLayoutVars>
      </dgm:prSet>
      <dgm:spPr/>
      <dgm:t>
        <a:bodyPr/>
        <a:lstStyle/>
        <a:p>
          <a:pPr rtl="1"/>
          <a:endParaRPr lang="ar-SA"/>
        </a:p>
      </dgm:t>
    </dgm:pt>
    <dgm:pt modelId="{A9D80A7F-76A2-47EA-816F-91ED78C204A6}" type="pres">
      <dgm:prSet presAssocID="{61C96504-CF63-4CE6-9A68-AD610EAFAE5E}" presName="levelTx" presStyleLbl="revTx" presStyleIdx="0" presStyleCnt="0">
        <dgm:presLayoutVars>
          <dgm:chMax val="1"/>
          <dgm:bulletEnabled val="1"/>
        </dgm:presLayoutVars>
      </dgm:prSet>
      <dgm:spPr/>
      <dgm:t>
        <a:bodyPr/>
        <a:lstStyle/>
        <a:p>
          <a:pPr rtl="1"/>
          <a:endParaRPr lang="ar-SA"/>
        </a:p>
      </dgm:t>
    </dgm:pt>
    <dgm:pt modelId="{EC87EA10-9337-4234-9707-0E59E09DA9A4}" type="pres">
      <dgm:prSet presAssocID="{0E2546BD-4796-4C3C-9793-2277F6BAB1AD}" presName="Name8" presStyleCnt="0"/>
      <dgm:spPr/>
      <dgm:t>
        <a:bodyPr/>
        <a:lstStyle/>
        <a:p>
          <a:pPr rtl="1"/>
          <a:endParaRPr lang="ar-SA"/>
        </a:p>
      </dgm:t>
    </dgm:pt>
    <dgm:pt modelId="{3B30FCF1-3E81-4D51-9B25-FA9F71C1BD20}" type="pres">
      <dgm:prSet presAssocID="{0E2546BD-4796-4C3C-9793-2277F6BAB1AD}" presName="level" presStyleLbl="node1" presStyleIdx="3" presStyleCnt="6" custScaleX="104111">
        <dgm:presLayoutVars>
          <dgm:chMax val="1"/>
          <dgm:bulletEnabled val="1"/>
        </dgm:presLayoutVars>
      </dgm:prSet>
      <dgm:spPr/>
      <dgm:t>
        <a:bodyPr/>
        <a:lstStyle/>
        <a:p>
          <a:pPr rtl="1"/>
          <a:endParaRPr lang="ar-SA"/>
        </a:p>
      </dgm:t>
    </dgm:pt>
    <dgm:pt modelId="{F91AD971-887C-4688-AFF1-A3A8C7C40560}" type="pres">
      <dgm:prSet presAssocID="{0E2546BD-4796-4C3C-9793-2277F6BAB1AD}" presName="levelTx" presStyleLbl="revTx" presStyleIdx="0" presStyleCnt="0">
        <dgm:presLayoutVars>
          <dgm:chMax val="1"/>
          <dgm:bulletEnabled val="1"/>
        </dgm:presLayoutVars>
      </dgm:prSet>
      <dgm:spPr/>
      <dgm:t>
        <a:bodyPr/>
        <a:lstStyle/>
        <a:p>
          <a:pPr rtl="1"/>
          <a:endParaRPr lang="ar-SA"/>
        </a:p>
      </dgm:t>
    </dgm:pt>
    <dgm:pt modelId="{3CF18D79-1F95-42A7-99FA-1A5115F9200E}" type="pres">
      <dgm:prSet presAssocID="{A4B5F14E-602E-4FCD-9C0C-691516B65437}" presName="Name8" presStyleCnt="0"/>
      <dgm:spPr/>
      <dgm:t>
        <a:bodyPr/>
        <a:lstStyle/>
        <a:p>
          <a:pPr rtl="1"/>
          <a:endParaRPr lang="ar-SA"/>
        </a:p>
      </dgm:t>
    </dgm:pt>
    <dgm:pt modelId="{A4023E62-BF01-45AB-BADC-0EF6AF5AF767}" type="pres">
      <dgm:prSet presAssocID="{A4B5F14E-602E-4FCD-9C0C-691516B65437}" presName="level" presStyleLbl="node1" presStyleIdx="4" presStyleCnt="6" custScaleX="101644">
        <dgm:presLayoutVars>
          <dgm:chMax val="1"/>
          <dgm:bulletEnabled val="1"/>
        </dgm:presLayoutVars>
      </dgm:prSet>
      <dgm:spPr/>
      <dgm:t>
        <a:bodyPr/>
        <a:lstStyle/>
        <a:p>
          <a:pPr rtl="1"/>
          <a:endParaRPr lang="ar-SA"/>
        </a:p>
      </dgm:t>
    </dgm:pt>
    <dgm:pt modelId="{4473D6E0-58F2-42F8-BC07-3F71BCB857A3}" type="pres">
      <dgm:prSet presAssocID="{A4B5F14E-602E-4FCD-9C0C-691516B65437}" presName="levelTx" presStyleLbl="revTx" presStyleIdx="0" presStyleCnt="0">
        <dgm:presLayoutVars>
          <dgm:chMax val="1"/>
          <dgm:bulletEnabled val="1"/>
        </dgm:presLayoutVars>
      </dgm:prSet>
      <dgm:spPr/>
      <dgm:t>
        <a:bodyPr/>
        <a:lstStyle/>
        <a:p>
          <a:pPr rtl="1"/>
          <a:endParaRPr lang="ar-SA"/>
        </a:p>
      </dgm:t>
    </dgm:pt>
    <dgm:pt modelId="{682918E0-337F-45A2-A04F-306F7E989B1D}" type="pres">
      <dgm:prSet presAssocID="{7E92F427-908D-4349-B50C-1FA93895FA48}" presName="Name8" presStyleCnt="0"/>
      <dgm:spPr/>
      <dgm:t>
        <a:bodyPr/>
        <a:lstStyle/>
        <a:p>
          <a:pPr rtl="1"/>
          <a:endParaRPr lang="ar-SA"/>
        </a:p>
      </dgm:t>
    </dgm:pt>
    <dgm:pt modelId="{4A9F8113-98B7-457E-BA1C-0DAFE0633E0B}" type="pres">
      <dgm:prSet presAssocID="{7E92F427-908D-4349-B50C-1FA93895FA48}" presName="level" presStyleLbl="node1" presStyleIdx="5" presStyleCnt="6" custLinFactNeighborX="3441" custLinFactNeighborY="1261">
        <dgm:presLayoutVars>
          <dgm:chMax val="1"/>
          <dgm:bulletEnabled val="1"/>
        </dgm:presLayoutVars>
      </dgm:prSet>
      <dgm:spPr/>
      <dgm:t>
        <a:bodyPr/>
        <a:lstStyle/>
        <a:p>
          <a:pPr rtl="1"/>
          <a:endParaRPr lang="ar-SA"/>
        </a:p>
      </dgm:t>
    </dgm:pt>
    <dgm:pt modelId="{88BD77D2-2F82-48E8-B7D4-0BAF055D9A07}" type="pres">
      <dgm:prSet presAssocID="{7E92F427-908D-4349-B50C-1FA93895FA48}" presName="levelTx" presStyleLbl="revTx" presStyleIdx="0" presStyleCnt="0">
        <dgm:presLayoutVars>
          <dgm:chMax val="1"/>
          <dgm:bulletEnabled val="1"/>
        </dgm:presLayoutVars>
      </dgm:prSet>
      <dgm:spPr/>
      <dgm:t>
        <a:bodyPr/>
        <a:lstStyle/>
        <a:p>
          <a:pPr rtl="1"/>
          <a:endParaRPr lang="ar-SA"/>
        </a:p>
      </dgm:t>
    </dgm:pt>
  </dgm:ptLst>
  <dgm:cxnLst>
    <dgm:cxn modelId="{6E3750BC-D8F7-4570-BE2A-89358D3AC918}" type="presOf" srcId="{A4B5F14E-602E-4FCD-9C0C-691516B65437}" destId="{4473D6E0-58F2-42F8-BC07-3F71BCB857A3}" srcOrd="1" destOrd="0" presId="urn:microsoft.com/office/officeart/2005/8/layout/pyramid1"/>
    <dgm:cxn modelId="{E2C96CFB-8F8D-4838-A214-0DF73E09DF03}" srcId="{A98C81ED-807A-4212-AA7E-2A093EB9A559}" destId="{D6A05165-9C7A-4825-9682-1212D583F6E8}" srcOrd="0" destOrd="0" parTransId="{4FD89A0C-9C18-45F9-8F7E-FD7BC3399FB6}" sibTransId="{51343BD9-E6DB-4D8A-BBE6-4C38F2EC5D76}"/>
    <dgm:cxn modelId="{2A09EEB5-A703-451B-B575-E4F7701922FB}" type="presOf" srcId="{7E92F427-908D-4349-B50C-1FA93895FA48}" destId="{4A9F8113-98B7-457E-BA1C-0DAFE0633E0B}" srcOrd="0" destOrd="0" presId="urn:microsoft.com/office/officeart/2005/8/layout/pyramid1"/>
    <dgm:cxn modelId="{75253FBB-E049-4381-BD41-A91DC64C50B4}" type="presOf" srcId="{C9DBE7FA-DB30-48CB-A383-5ECDF1F0A7E9}" destId="{2AB9CEF4-76B4-4866-BC61-0707C5859D1E}" srcOrd="0" destOrd="0" presId="urn:microsoft.com/office/officeart/2005/8/layout/pyramid1"/>
    <dgm:cxn modelId="{964133C1-C2E6-476D-ABB5-85498A9B17BD}" srcId="{A98C81ED-807A-4212-AA7E-2A093EB9A559}" destId="{C9DBE7FA-DB30-48CB-A383-5ECDF1F0A7E9}" srcOrd="1" destOrd="0" parTransId="{E5E75E92-3264-4803-8D96-D8B6FB8210DF}" sibTransId="{208CA4A0-326F-4AF3-ABFD-5642CFCB6B45}"/>
    <dgm:cxn modelId="{966CC5C5-A1D9-4831-ADC6-D83B38196B71}" type="presOf" srcId="{61C96504-CF63-4CE6-9A68-AD610EAFAE5E}" destId="{CB1F2EF7-F533-4225-AF2D-66776F7D8F36}" srcOrd="0" destOrd="0" presId="urn:microsoft.com/office/officeart/2005/8/layout/pyramid1"/>
    <dgm:cxn modelId="{389711F2-A0D2-4A20-A88F-6A76383F8FE1}" type="presOf" srcId="{D6A05165-9C7A-4825-9682-1212D583F6E8}" destId="{20ABD74C-FEC5-4D96-91F7-B975F98B1E36}" srcOrd="1" destOrd="0" presId="urn:microsoft.com/office/officeart/2005/8/layout/pyramid1"/>
    <dgm:cxn modelId="{327B0950-8553-4755-9CC4-D6FEC3759CDB}" type="presOf" srcId="{0E2546BD-4796-4C3C-9793-2277F6BAB1AD}" destId="{F91AD971-887C-4688-AFF1-A3A8C7C40560}" srcOrd="1" destOrd="0" presId="urn:microsoft.com/office/officeart/2005/8/layout/pyramid1"/>
    <dgm:cxn modelId="{167F1897-DA7A-4C26-A36F-18E20BA53EC3}" type="presOf" srcId="{C9DBE7FA-DB30-48CB-A383-5ECDF1F0A7E9}" destId="{0A49CA0E-2388-454E-A61B-C9E80A666C28}" srcOrd="1" destOrd="0" presId="urn:microsoft.com/office/officeart/2005/8/layout/pyramid1"/>
    <dgm:cxn modelId="{B293BD71-2615-41E0-B784-843AB9838EA2}" type="presOf" srcId="{61C96504-CF63-4CE6-9A68-AD610EAFAE5E}" destId="{A9D80A7F-76A2-47EA-816F-91ED78C204A6}" srcOrd="1" destOrd="0" presId="urn:microsoft.com/office/officeart/2005/8/layout/pyramid1"/>
    <dgm:cxn modelId="{78795416-6089-421A-9CA2-804224FFB576}" type="presOf" srcId="{A98C81ED-807A-4212-AA7E-2A093EB9A559}" destId="{16116180-19CB-4B23-96CC-54F8B3F36DDB}" srcOrd="0" destOrd="0" presId="urn:microsoft.com/office/officeart/2005/8/layout/pyramid1"/>
    <dgm:cxn modelId="{1165108F-1D44-4754-B045-E2F4BC40258D}" type="presOf" srcId="{0E2546BD-4796-4C3C-9793-2277F6BAB1AD}" destId="{3B30FCF1-3E81-4D51-9B25-FA9F71C1BD20}" srcOrd="0" destOrd="0" presId="urn:microsoft.com/office/officeart/2005/8/layout/pyramid1"/>
    <dgm:cxn modelId="{8B5E960F-25B3-423F-8A5C-A8B3A437506D}" srcId="{A98C81ED-807A-4212-AA7E-2A093EB9A559}" destId="{7E92F427-908D-4349-B50C-1FA93895FA48}" srcOrd="5" destOrd="0" parTransId="{8FB4C2DF-EEA0-4763-8BD7-111024E8E380}" sibTransId="{56B7491F-4C9C-4E27-9B8E-187EF3B235C9}"/>
    <dgm:cxn modelId="{48ACEAFE-6164-437C-A74F-E253E525A24C}" srcId="{A98C81ED-807A-4212-AA7E-2A093EB9A559}" destId="{0E2546BD-4796-4C3C-9793-2277F6BAB1AD}" srcOrd="3" destOrd="0" parTransId="{AF6EE9AA-1DBC-4BE2-8ECB-2E1E1BCD85CD}" sibTransId="{72FE7135-5CB3-49DA-90C9-8AD4E2F992E4}"/>
    <dgm:cxn modelId="{139EFA9B-6E11-4B5B-9874-F3B40B682E3C}" type="presOf" srcId="{7E92F427-908D-4349-B50C-1FA93895FA48}" destId="{88BD77D2-2F82-48E8-B7D4-0BAF055D9A07}" srcOrd="1" destOrd="0" presId="urn:microsoft.com/office/officeart/2005/8/layout/pyramid1"/>
    <dgm:cxn modelId="{05AC40BB-E716-461A-892D-0EE1014F0CC8}" srcId="{A98C81ED-807A-4212-AA7E-2A093EB9A559}" destId="{61C96504-CF63-4CE6-9A68-AD610EAFAE5E}" srcOrd="2" destOrd="0" parTransId="{BA1546B5-931E-4824-9204-2EE689DFC043}" sibTransId="{FAB1C2D1-BF45-4F2C-9D2B-822B5D86C7F6}"/>
    <dgm:cxn modelId="{7891DFC1-3B6F-4E46-956E-E5F4865B013E}" type="presOf" srcId="{A4B5F14E-602E-4FCD-9C0C-691516B65437}" destId="{A4023E62-BF01-45AB-BADC-0EF6AF5AF767}" srcOrd="0" destOrd="0" presId="urn:microsoft.com/office/officeart/2005/8/layout/pyramid1"/>
    <dgm:cxn modelId="{3D1C4142-00EE-4363-92B2-B90773789C4E}" type="presOf" srcId="{D6A05165-9C7A-4825-9682-1212D583F6E8}" destId="{D4FDF71D-23F8-4D9A-8227-51B2EF74B1D9}" srcOrd="0" destOrd="0" presId="urn:microsoft.com/office/officeart/2005/8/layout/pyramid1"/>
    <dgm:cxn modelId="{02002489-01F5-48D2-949F-C904FA79E256}" srcId="{A98C81ED-807A-4212-AA7E-2A093EB9A559}" destId="{A4B5F14E-602E-4FCD-9C0C-691516B65437}" srcOrd="4" destOrd="0" parTransId="{5BF0DC54-FD2B-4689-A38F-9818A39E2263}" sibTransId="{1EFE40E0-8E2D-404C-BFD1-ADCA549F66EF}"/>
    <dgm:cxn modelId="{0AB0C7D7-0A81-4B0D-839C-ADD5AAB048AB}" type="presParOf" srcId="{16116180-19CB-4B23-96CC-54F8B3F36DDB}" destId="{BD8B6ECB-471E-418B-B318-4EB491BBC38F}" srcOrd="0" destOrd="0" presId="urn:microsoft.com/office/officeart/2005/8/layout/pyramid1"/>
    <dgm:cxn modelId="{0A6B917A-4B8E-4D5E-9696-579722312895}" type="presParOf" srcId="{BD8B6ECB-471E-418B-B318-4EB491BBC38F}" destId="{D4FDF71D-23F8-4D9A-8227-51B2EF74B1D9}" srcOrd="0" destOrd="0" presId="urn:microsoft.com/office/officeart/2005/8/layout/pyramid1"/>
    <dgm:cxn modelId="{AF8180F2-2328-4958-9745-03F444DB1BCC}" type="presParOf" srcId="{BD8B6ECB-471E-418B-B318-4EB491BBC38F}" destId="{20ABD74C-FEC5-4D96-91F7-B975F98B1E36}" srcOrd="1" destOrd="0" presId="urn:microsoft.com/office/officeart/2005/8/layout/pyramid1"/>
    <dgm:cxn modelId="{931C35FD-B017-482A-92E0-9BCA125E057B}" type="presParOf" srcId="{16116180-19CB-4B23-96CC-54F8B3F36DDB}" destId="{073D7983-0855-4006-B444-D2827F9BEBBA}" srcOrd="1" destOrd="0" presId="urn:microsoft.com/office/officeart/2005/8/layout/pyramid1"/>
    <dgm:cxn modelId="{C8220C34-16DA-40F2-907B-8BC8B0A562B9}" type="presParOf" srcId="{073D7983-0855-4006-B444-D2827F9BEBBA}" destId="{2AB9CEF4-76B4-4866-BC61-0707C5859D1E}" srcOrd="0" destOrd="0" presId="urn:microsoft.com/office/officeart/2005/8/layout/pyramid1"/>
    <dgm:cxn modelId="{0654236E-972A-4603-A834-15557FE3C952}" type="presParOf" srcId="{073D7983-0855-4006-B444-D2827F9BEBBA}" destId="{0A49CA0E-2388-454E-A61B-C9E80A666C28}" srcOrd="1" destOrd="0" presId="urn:microsoft.com/office/officeart/2005/8/layout/pyramid1"/>
    <dgm:cxn modelId="{5F1E2A81-260D-4A9C-ACEC-6CD35451078F}" type="presParOf" srcId="{16116180-19CB-4B23-96CC-54F8B3F36DDB}" destId="{0EC6F930-7FB6-4644-98F5-185E45341912}" srcOrd="2" destOrd="0" presId="urn:microsoft.com/office/officeart/2005/8/layout/pyramid1"/>
    <dgm:cxn modelId="{646374A0-B7A6-4D3E-8244-F48C5C057466}" type="presParOf" srcId="{0EC6F930-7FB6-4644-98F5-185E45341912}" destId="{CB1F2EF7-F533-4225-AF2D-66776F7D8F36}" srcOrd="0" destOrd="0" presId="urn:microsoft.com/office/officeart/2005/8/layout/pyramid1"/>
    <dgm:cxn modelId="{2545E921-8EBE-4988-83AF-9DBE46972F8D}" type="presParOf" srcId="{0EC6F930-7FB6-4644-98F5-185E45341912}" destId="{A9D80A7F-76A2-47EA-816F-91ED78C204A6}" srcOrd="1" destOrd="0" presId="urn:microsoft.com/office/officeart/2005/8/layout/pyramid1"/>
    <dgm:cxn modelId="{48A3EE4E-E623-4B2E-9F18-25B33BAAB085}" type="presParOf" srcId="{16116180-19CB-4B23-96CC-54F8B3F36DDB}" destId="{EC87EA10-9337-4234-9707-0E59E09DA9A4}" srcOrd="3" destOrd="0" presId="urn:microsoft.com/office/officeart/2005/8/layout/pyramid1"/>
    <dgm:cxn modelId="{CDAEEE8F-F2E4-4AFC-A16E-F0AA5975FD1A}" type="presParOf" srcId="{EC87EA10-9337-4234-9707-0E59E09DA9A4}" destId="{3B30FCF1-3E81-4D51-9B25-FA9F71C1BD20}" srcOrd="0" destOrd="0" presId="urn:microsoft.com/office/officeart/2005/8/layout/pyramid1"/>
    <dgm:cxn modelId="{FC1E535A-B927-41F1-9C97-F2A48E24BEDA}" type="presParOf" srcId="{EC87EA10-9337-4234-9707-0E59E09DA9A4}" destId="{F91AD971-887C-4688-AFF1-A3A8C7C40560}" srcOrd="1" destOrd="0" presId="urn:microsoft.com/office/officeart/2005/8/layout/pyramid1"/>
    <dgm:cxn modelId="{DC54C3F6-63EC-40AB-805F-C8FB548E79AE}" type="presParOf" srcId="{16116180-19CB-4B23-96CC-54F8B3F36DDB}" destId="{3CF18D79-1F95-42A7-99FA-1A5115F9200E}" srcOrd="4" destOrd="0" presId="urn:microsoft.com/office/officeart/2005/8/layout/pyramid1"/>
    <dgm:cxn modelId="{4E617646-9A87-450C-884C-372F6DE49067}" type="presParOf" srcId="{3CF18D79-1F95-42A7-99FA-1A5115F9200E}" destId="{A4023E62-BF01-45AB-BADC-0EF6AF5AF767}" srcOrd="0" destOrd="0" presId="urn:microsoft.com/office/officeart/2005/8/layout/pyramid1"/>
    <dgm:cxn modelId="{0B059780-28B3-4EF9-AD67-898D17090329}" type="presParOf" srcId="{3CF18D79-1F95-42A7-99FA-1A5115F9200E}" destId="{4473D6E0-58F2-42F8-BC07-3F71BCB857A3}" srcOrd="1" destOrd="0" presId="urn:microsoft.com/office/officeart/2005/8/layout/pyramid1"/>
    <dgm:cxn modelId="{CC9A45FA-CAC6-423C-BFA0-E932204EB806}" type="presParOf" srcId="{16116180-19CB-4B23-96CC-54F8B3F36DDB}" destId="{682918E0-337F-45A2-A04F-306F7E989B1D}" srcOrd="5" destOrd="0" presId="urn:microsoft.com/office/officeart/2005/8/layout/pyramid1"/>
    <dgm:cxn modelId="{D63ED682-FBFD-4B11-AC33-33971965B4F7}" type="presParOf" srcId="{682918E0-337F-45A2-A04F-306F7E989B1D}" destId="{4A9F8113-98B7-457E-BA1C-0DAFE0633E0B}" srcOrd="0" destOrd="0" presId="urn:microsoft.com/office/officeart/2005/8/layout/pyramid1"/>
    <dgm:cxn modelId="{1C439999-E201-400D-851B-7132930416EA}" type="presParOf" srcId="{682918E0-337F-45A2-A04F-306F7E989B1D}" destId="{88BD77D2-2F82-48E8-B7D4-0BAF055D9A07}"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791C3E-156B-46A3-903F-4AE8AAF7323B}">
      <dsp:nvSpPr>
        <dsp:cNvPr id="0" name=""/>
        <dsp:cNvSpPr/>
      </dsp:nvSpPr>
      <dsp:spPr>
        <a:xfrm>
          <a:off x="4114800" y="2010352"/>
          <a:ext cx="2911251" cy="505258"/>
        </a:xfrm>
        <a:custGeom>
          <a:avLst/>
          <a:gdLst/>
          <a:ahLst/>
          <a:cxnLst/>
          <a:rect l="0" t="0" r="0" b="0"/>
          <a:pathLst>
            <a:path>
              <a:moveTo>
                <a:pt x="0" y="0"/>
              </a:moveTo>
              <a:lnTo>
                <a:pt x="0" y="252629"/>
              </a:lnTo>
              <a:lnTo>
                <a:pt x="2911251" y="252629"/>
              </a:lnTo>
              <a:lnTo>
                <a:pt x="2911251" y="505258"/>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127B3D9C-C16F-481B-BDE9-456B082AE6F5}">
      <dsp:nvSpPr>
        <dsp:cNvPr id="0" name=""/>
        <dsp:cNvSpPr/>
      </dsp:nvSpPr>
      <dsp:spPr>
        <a:xfrm>
          <a:off x="4069080" y="2010352"/>
          <a:ext cx="91440" cy="505258"/>
        </a:xfrm>
        <a:custGeom>
          <a:avLst/>
          <a:gdLst/>
          <a:ahLst/>
          <a:cxnLst/>
          <a:rect l="0" t="0" r="0" b="0"/>
          <a:pathLst>
            <a:path>
              <a:moveTo>
                <a:pt x="45720" y="0"/>
              </a:moveTo>
              <a:lnTo>
                <a:pt x="45720" y="505258"/>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84172AA-44E5-44D9-988F-587728331485}">
      <dsp:nvSpPr>
        <dsp:cNvPr id="0" name=""/>
        <dsp:cNvSpPr/>
      </dsp:nvSpPr>
      <dsp:spPr>
        <a:xfrm>
          <a:off x="1203548" y="2010352"/>
          <a:ext cx="2911251" cy="505258"/>
        </a:xfrm>
        <a:custGeom>
          <a:avLst/>
          <a:gdLst/>
          <a:ahLst/>
          <a:cxnLst/>
          <a:rect l="0" t="0" r="0" b="0"/>
          <a:pathLst>
            <a:path>
              <a:moveTo>
                <a:pt x="2911251" y="0"/>
              </a:moveTo>
              <a:lnTo>
                <a:pt x="2911251" y="252629"/>
              </a:lnTo>
              <a:lnTo>
                <a:pt x="0" y="252629"/>
              </a:lnTo>
              <a:lnTo>
                <a:pt x="0" y="505258"/>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C0DCD783-3690-46BD-87CF-48EA057EB7E6}">
      <dsp:nvSpPr>
        <dsp:cNvPr id="0" name=""/>
        <dsp:cNvSpPr/>
      </dsp:nvSpPr>
      <dsp:spPr>
        <a:xfrm>
          <a:off x="1685914" y="807355"/>
          <a:ext cx="4857771" cy="1202996"/>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rtl="1">
            <a:lnSpc>
              <a:spcPct val="90000"/>
            </a:lnSpc>
            <a:spcBef>
              <a:spcPct val="0"/>
            </a:spcBef>
            <a:spcAft>
              <a:spcPct val="35000"/>
            </a:spcAft>
          </a:pPr>
          <a:r>
            <a:rPr lang="ar-SA" sz="2800" b="1" kern="1200" smtClean="0"/>
            <a:t>تصنيف الأهداف التربوية</a:t>
          </a:r>
          <a:endParaRPr lang="ar-SA" sz="2800" b="1" kern="1200" dirty="0"/>
        </a:p>
      </dsp:txBody>
      <dsp:txXfrm>
        <a:off x="1685914" y="807355"/>
        <a:ext cx="4857771" cy="1202996"/>
      </dsp:txXfrm>
    </dsp:sp>
    <dsp:sp modelId="{F9C39905-81AD-4BDD-8AE5-C27B4C63B56C}">
      <dsp:nvSpPr>
        <dsp:cNvPr id="0" name=""/>
        <dsp:cNvSpPr/>
      </dsp:nvSpPr>
      <dsp:spPr>
        <a:xfrm>
          <a:off x="552" y="2515610"/>
          <a:ext cx="2405992" cy="1202996"/>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dirty="0" smtClean="0"/>
            <a:t>المجال المهاري الحركي</a:t>
          </a:r>
          <a:endParaRPr lang="ar-SA" sz="2400" b="1" kern="1200" dirty="0"/>
        </a:p>
      </dsp:txBody>
      <dsp:txXfrm>
        <a:off x="552" y="2515610"/>
        <a:ext cx="2405992" cy="1202996"/>
      </dsp:txXfrm>
    </dsp:sp>
    <dsp:sp modelId="{0B75F33A-38EA-46CA-AD76-71E9C8238231}">
      <dsp:nvSpPr>
        <dsp:cNvPr id="0" name=""/>
        <dsp:cNvSpPr/>
      </dsp:nvSpPr>
      <dsp:spPr>
        <a:xfrm>
          <a:off x="2911803" y="2515610"/>
          <a:ext cx="2405992" cy="1202996"/>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dirty="0" smtClean="0"/>
            <a:t>المجال الانفعالي</a:t>
          </a:r>
          <a:endParaRPr lang="ar-SA" sz="2400" b="1" kern="1200" dirty="0"/>
        </a:p>
      </dsp:txBody>
      <dsp:txXfrm>
        <a:off x="2911803" y="2515610"/>
        <a:ext cx="2405992" cy="1202996"/>
      </dsp:txXfrm>
    </dsp:sp>
    <dsp:sp modelId="{74305832-0EEB-43D9-85EF-B341A46010CD}">
      <dsp:nvSpPr>
        <dsp:cNvPr id="0" name=""/>
        <dsp:cNvSpPr/>
      </dsp:nvSpPr>
      <dsp:spPr>
        <a:xfrm>
          <a:off x="5823054" y="2515610"/>
          <a:ext cx="2405992" cy="1202996"/>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dirty="0" smtClean="0"/>
            <a:t>المجال المعرفي</a:t>
          </a:r>
          <a:endParaRPr lang="ar-SA" sz="2400" b="1" kern="1200" dirty="0"/>
        </a:p>
      </dsp:txBody>
      <dsp:txXfrm>
        <a:off x="5823054" y="2515610"/>
        <a:ext cx="2405992" cy="120299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FDF71D-23F8-4D9A-8227-51B2EF74B1D9}">
      <dsp:nvSpPr>
        <dsp:cNvPr id="0" name=""/>
        <dsp:cNvSpPr/>
      </dsp:nvSpPr>
      <dsp:spPr>
        <a:xfrm>
          <a:off x="2857521" y="0"/>
          <a:ext cx="1757343" cy="840848"/>
        </a:xfrm>
        <a:prstGeom prst="trapezoid">
          <a:avLst>
            <a:gd name="adj" fmla="val 74056"/>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ar-SA" sz="2400" b="1" kern="1200" dirty="0" smtClean="0"/>
            <a:t>التقويم</a:t>
          </a:r>
          <a:endParaRPr lang="ar-SA" sz="2000" b="1" kern="1200" dirty="0"/>
        </a:p>
      </dsp:txBody>
      <dsp:txXfrm>
        <a:off x="2857521" y="0"/>
        <a:ext cx="1757343" cy="840848"/>
      </dsp:txXfrm>
    </dsp:sp>
    <dsp:sp modelId="{2AB9CEF4-76B4-4866-BC61-0707C5859D1E}">
      <dsp:nvSpPr>
        <dsp:cNvPr id="0" name=""/>
        <dsp:cNvSpPr/>
      </dsp:nvSpPr>
      <dsp:spPr>
        <a:xfrm>
          <a:off x="2286014" y="840848"/>
          <a:ext cx="2900356" cy="840848"/>
        </a:xfrm>
        <a:prstGeom prst="trapezoid">
          <a:avLst>
            <a:gd name="adj" fmla="val 74056"/>
          </a:avLst>
        </a:prstGeom>
        <a:solidFill>
          <a:schemeClr val="accent2">
            <a:hueOff val="936304"/>
            <a:satOff val="-1168"/>
            <a:lumOff val="27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rtl="1">
            <a:lnSpc>
              <a:spcPct val="90000"/>
            </a:lnSpc>
            <a:spcBef>
              <a:spcPct val="0"/>
            </a:spcBef>
            <a:spcAft>
              <a:spcPct val="35000"/>
            </a:spcAft>
          </a:pPr>
          <a:r>
            <a:rPr lang="ar-SA" sz="2800" b="1" kern="1200" dirty="0" smtClean="0"/>
            <a:t>التركيب</a:t>
          </a:r>
          <a:endParaRPr lang="ar-SA" sz="2400" b="1" kern="1200" dirty="0"/>
        </a:p>
      </dsp:txBody>
      <dsp:txXfrm>
        <a:off x="2793577" y="840848"/>
        <a:ext cx="1885231" cy="840848"/>
      </dsp:txXfrm>
    </dsp:sp>
    <dsp:sp modelId="{CB1F2EF7-F533-4225-AF2D-66776F7D8F36}">
      <dsp:nvSpPr>
        <dsp:cNvPr id="0" name=""/>
        <dsp:cNvSpPr/>
      </dsp:nvSpPr>
      <dsp:spPr>
        <a:xfrm>
          <a:off x="1714520" y="1681696"/>
          <a:ext cx="4043345" cy="840848"/>
        </a:xfrm>
        <a:prstGeom prst="trapezoid">
          <a:avLst>
            <a:gd name="adj" fmla="val 74056"/>
          </a:avLst>
        </a:prstGeom>
        <a:solidFill>
          <a:schemeClr val="accent2">
            <a:hueOff val="1872608"/>
            <a:satOff val="-2336"/>
            <a:lumOff val="54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b" anchorCtr="0">
          <a:noAutofit/>
        </a:bodyPr>
        <a:lstStyle/>
        <a:p>
          <a:pPr lvl="0" algn="ctr" defTabSz="444500" rtl="1">
            <a:lnSpc>
              <a:spcPct val="90000"/>
            </a:lnSpc>
            <a:spcBef>
              <a:spcPct val="0"/>
            </a:spcBef>
            <a:spcAft>
              <a:spcPct val="35000"/>
            </a:spcAft>
          </a:pPr>
          <a:endParaRPr lang="ar-SA" sz="1000" kern="1200" dirty="0" smtClean="0"/>
        </a:p>
        <a:p>
          <a:pPr lvl="0" algn="ctr" defTabSz="444500" rtl="1">
            <a:lnSpc>
              <a:spcPct val="90000"/>
            </a:lnSpc>
            <a:spcBef>
              <a:spcPct val="0"/>
            </a:spcBef>
            <a:spcAft>
              <a:spcPct val="35000"/>
            </a:spcAft>
          </a:pPr>
          <a:endParaRPr lang="ar-SA" sz="1000" kern="1200" dirty="0" smtClean="0"/>
        </a:p>
        <a:p>
          <a:pPr lvl="0" algn="ctr" defTabSz="444500" rtl="1">
            <a:lnSpc>
              <a:spcPct val="90000"/>
            </a:lnSpc>
            <a:spcBef>
              <a:spcPct val="0"/>
            </a:spcBef>
            <a:spcAft>
              <a:spcPct val="35000"/>
            </a:spcAft>
          </a:pPr>
          <a:endParaRPr lang="ar-SA" sz="1000" kern="1200" dirty="0" smtClean="0"/>
        </a:p>
        <a:p>
          <a:pPr lvl="0" algn="ctr" defTabSz="444500" rtl="1">
            <a:lnSpc>
              <a:spcPct val="90000"/>
            </a:lnSpc>
            <a:spcBef>
              <a:spcPct val="0"/>
            </a:spcBef>
            <a:spcAft>
              <a:spcPct val="35000"/>
            </a:spcAft>
          </a:pPr>
          <a:r>
            <a:rPr lang="ar-SA" sz="3200" b="1" kern="1200" dirty="0" smtClean="0"/>
            <a:t>التحليل</a:t>
          </a:r>
          <a:endParaRPr lang="ar-SA" sz="2000" b="1" kern="1200" dirty="0" smtClean="0"/>
        </a:p>
      </dsp:txBody>
      <dsp:txXfrm>
        <a:off x="2422105" y="1681696"/>
        <a:ext cx="2628174" cy="840848"/>
      </dsp:txXfrm>
    </dsp:sp>
    <dsp:sp modelId="{3B30FCF1-3E81-4D51-9B25-FA9F71C1BD20}">
      <dsp:nvSpPr>
        <dsp:cNvPr id="0" name=""/>
        <dsp:cNvSpPr/>
      </dsp:nvSpPr>
      <dsp:spPr>
        <a:xfrm>
          <a:off x="1143001" y="2522544"/>
          <a:ext cx="5186383" cy="840848"/>
        </a:xfrm>
        <a:prstGeom prst="trapezoid">
          <a:avLst>
            <a:gd name="adj" fmla="val 74056"/>
          </a:avLst>
        </a:prstGeom>
        <a:solidFill>
          <a:schemeClr val="accent2">
            <a:hueOff val="2808911"/>
            <a:satOff val="-3503"/>
            <a:lumOff val="82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b" anchorCtr="0">
          <a:noAutofit/>
        </a:bodyPr>
        <a:lstStyle/>
        <a:p>
          <a:pPr lvl="0" algn="ctr" defTabSz="444500" rtl="1">
            <a:lnSpc>
              <a:spcPct val="90000"/>
            </a:lnSpc>
            <a:spcBef>
              <a:spcPct val="0"/>
            </a:spcBef>
            <a:spcAft>
              <a:spcPct val="35000"/>
            </a:spcAft>
          </a:pPr>
          <a:endParaRPr lang="ar-SA" sz="1000" kern="1200" dirty="0" smtClean="0"/>
        </a:p>
        <a:p>
          <a:pPr lvl="0" algn="ctr" defTabSz="444500" rtl="1">
            <a:lnSpc>
              <a:spcPct val="90000"/>
            </a:lnSpc>
            <a:spcBef>
              <a:spcPct val="0"/>
            </a:spcBef>
            <a:spcAft>
              <a:spcPct val="35000"/>
            </a:spcAft>
          </a:pPr>
          <a:endParaRPr lang="ar-SA" sz="1000" kern="1200" dirty="0" smtClean="0"/>
        </a:p>
        <a:p>
          <a:pPr lvl="0" algn="ctr" defTabSz="444500" rtl="1">
            <a:lnSpc>
              <a:spcPct val="90000"/>
            </a:lnSpc>
            <a:spcBef>
              <a:spcPct val="0"/>
            </a:spcBef>
            <a:spcAft>
              <a:spcPct val="35000"/>
            </a:spcAft>
          </a:pPr>
          <a:endParaRPr lang="ar-SA" sz="1200" kern="1200" dirty="0" smtClean="0"/>
        </a:p>
        <a:p>
          <a:pPr lvl="0" algn="ctr" defTabSz="444500" rtl="1">
            <a:lnSpc>
              <a:spcPct val="90000"/>
            </a:lnSpc>
            <a:spcBef>
              <a:spcPct val="0"/>
            </a:spcBef>
            <a:spcAft>
              <a:spcPct val="35000"/>
            </a:spcAft>
          </a:pPr>
          <a:r>
            <a:rPr lang="ar-SA" sz="3200" b="1" kern="1200" dirty="0" smtClean="0"/>
            <a:t>التطبيق</a:t>
          </a:r>
          <a:endParaRPr lang="ar-SA" sz="2000" b="1" kern="1200" dirty="0" smtClean="0"/>
        </a:p>
      </dsp:txBody>
      <dsp:txXfrm>
        <a:off x="2050618" y="2522544"/>
        <a:ext cx="3371149" cy="840848"/>
      </dsp:txXfrm>
    </dsp:sp>
    <dsp:sp modelId="{A4023E62-BF01-45AB-BADC-0EF6AF5AF767}">
      <dsp:nvSpPr>
        <dsp:cNvPr id="0" name=""/>
        <dsp:cNvSpPr/>
      </dsp:nvSpPr>
      <dsp:spPr>
        <a:xfrm>
          <a:off x="571512" y="3363392"/>
          <a:ext cx="6329360" cy="840848"/>
        </a:xfrm>
        <a:prstGeom prst="trapezoid">
          <a:avLst>
            <a:gd name="adj" fmla="val 74056"/>
          </a:avLst>
        </a:prstGeom>
        <a:solidFill>
          <a:schemeClr val="accent2">
            <a:hueOff val="3745215"/>
            <a:satOff val="-4671"/>
            <a:lumOff val="109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b" anchorCtr="0">
          <a:noAutofit/>
        </a:bodyPr>
        <a:lstStyle/>
        <a:p>
          <a:pPr lvl="0" algn="ctr" defTabSz="444500" rtl="1">
            <a:lnSpc>
              <a:spcPct val="90000"/>
            </a:lnSpc>
            <a:spcBef>
              <a:spcPct val="0"/>
            </a:spcBef>
            <a:spcAft>
              <a:spcPct val="35000"/>
            </a:spcAft>
          </a:pPr>
          <a:endParaRPr lang="ar-SA" sz="1000" kern="1200" dirty="0" smtClean="0"/>
        </a:p>
        <a:p>
          <a:pPr lvl="0" algn="ctr" defTabSz="444500" rtl="1">
            <a:lnSpc>
              <a:spcPct val="90000"/>
            </a:lnSpc>
            <a:spcBef>
              <a:spcPct val="0"/>
            </a:spcBef>
            <a:spcAft>
              <a:spcPct val="35000"/>
            </a:spcAft>
          </a:pPr>
          <a:endParaRPr lang="ar-SA" sz="1000" kern="1200" dirty="0" smtClean="0"/>
        </a:p>
        <a:p>
          <a:pPr lvl="0" algn="ctr" defTabSz="444500" rtl="1">
            <a:lnSpc>
              <a:spcPct val="90000"/>
            </a:lnSpc>
            <a:spcBef>
              <a:spcPct val="0"/>
            </a:spcBef>
            <a:spcAft>
              <a:spcPct val="35000"/>
            </a:spcAft>
          </a:pPr>
          <a:endParaRPr lang="ar-SA" sz="1000" kern="1200" dirty="0" smtClean="0"/>
        </a:p>
        <a:p>
          <a:pPr lvl="0" algn="ctr" defTabSz="444500" rtl="1">
            <a:lnSpc>
              <a:spcPct val="90000"/>
            </a:lnSpc>
            <a:spcBef>
              <a:spcPct val="0"/>
            </a:spcBef>
            <a:spcAft>
              <a:spcPct val="35000"/>
            </a:spcAft>
          </a:pPr>
          <a:r>
            <a:rPr lang="ar-SA" sz="3600" b="1" kern="1200" dirty="0" smtClean="0"/>
            <a:t>الفهم والاستيعاب</a:t>
          </a:r>
        </a:p>
      </dsp:txBody>
      <dsp:txXfrm>
        <a:off x="1679150" y="3363392"/>
        <a:ext cx="4114084" cy="840848"/>
      </dsp:txXfrm>
    </dsp:sp>
    <dsp:sp modelId="{4A9F8113-98B7-457E-BA1C-0DAFE0633E0B}">
      <dsp:nvSpPr>
        <dsp:cNvPr id="0" name=""/>
        <dsp:cNvSpPr/>
      </dsp:nvSpPr>
      <dsp:spPr>
        <a:xfrm>
          <a:off x="0" y="4204240"/>
          <a:ext cx="7472386" cy="840848"/>
        </a:xfrm>
        <a:prstGeom prst="trapezoid">
          <a:avLst>
            <a:gd name="adj" fmla="val 74056"/>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b" anchorCtr="0">
          <a:noAutofit/>
        </a:bodyPr>
        <a:lstStyle/>
        <a:p>
          <a:pPr lvl="0" algn="ctr" defTabSz="444500" rtl="1">
            <a:lnSpc>
              <a:spcPct val="90000"/>
            </a:lnSpc>
            <a:spcBef>
              <a:spcPct val="0"/>
            </a:spcBef>
            <a:spcAft>
              <a:spcPct val="35000"/>
            </a:spcAft>
          </a:pPr>
          <a:endParaRPr lang="ar-SA" sz="1000" kern="1200" dirty="0" smtClean="0"/>
        </a:p>
        <a:p>
          <a:pPr lvl="0" algn="ctr" defTabSz="444500" rtl="1">
            <a:lnSpc>
              <a:spcPct val="90000"/>
            </a:lnSpc>
            <a:spcBef>
              <a:spcPct val="0"/>
            </a:spcBef>
            <a:spcAft>
              <a:spcPct val="35000"/>
            </a:spcAft>
          </a:pPr>
          <a:endParaRPr lang="ar-SA" sz="1000" kern="1200" dirty="0" smtClean="0"/>
        </a:p>
        <a:p>
          <a:pPr lvl="0" algn="ctr" defTabSz="444500" rtl="1">
            <a:lnSpc>
              <a:spcPct val="90000"/>
            </a:lnSpc>
            <a:spcBef>
              <a:spcPct val="0"/>
            </a:spcBef>
            <a:spcAft>
              <a:spcPct val="35000"/>
            </a:spcAft>
          </a:pPr>
          <a:endParaRPr lang="ar-SA" sz="1000" kern="1200" dirty="0" smtClean="0"/>
        </a:p>
        <a:p>
          <a:pPr lvl="0" algn="ctr" defTabSz="444500" rtl="1">
            <a:lnSpc>
              <a:spcPct val="90000"/>
            </a:lnSpc>
            <a:spcBef>
              <a:spcPct val="0"/>
            </a:spcBef>
            <a:spcAft>
              <a:spcPct val="35000"/>
            </a:spcAft>
          </a:pPr>
          <a:r>
            <a:rPr lang="ar-SA" sz="3200" b="1" kern="1200" dirty="0" smtClean="0"/>
            <a:t>التذكر والمعرفة</a:t>
          </a:r>
        </a:p>
      </dsp:txBody>
      <dsp:txXfrm>
        <a:off x="1307667" y="4204240"/>
        <a:ext cx="4857050" cy="840848"/>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A3B2A14B-E284-4928-9DA9-A48B6AB3BE88}" type="datetimeFigureOut">
              <a:rPr lang="ar-SA" smtClean="0"/>
              <a:pPr/>
              <a:t>25/01/39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70741B0-CFD4-4EB9-A14A-243D8F2D6308}"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A3B2A14B-E284-4928-9DA9-A48B6AB3BE88}" type="datetimeFigureOut">
              <a:rPr lang="ar-SA" smtClean="0"/>
              <a:pPr/>
              <a:t>25/01/39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70741B0-CFD4-4EB9-A14A-243D8F2D6308}"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A3B2A14B-E284-4928-9DA9-A48B6AB3BE88}" type="datetimeFigureOut">
              <a:rPr lang="ar-SA" smtClean="0"/>
              <a:pPr/>
              <a:t>25/01/39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70741B0-CFD4-4EB9-A14A-243D8F2D6308}"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A3B2A14B-E284-4928-9DA9-A48B6AB3BE88}" type="datetimeFigureOut">
              <a:rPr lang="ar-SA" smtClean="0"/>
              <a:pPr/>
              <a:t>25/01/39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70741B0-CFD4-4EB9-A14A-243D8F2D6308}"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A3B2A14B-E284-4928-9DA9-A48B6AB3BE88}" type="datetimeFigureOut">
              <a:rPr lang="ar-SA" smtClean="0"/>
              <a:pPr/>
              <a:t>25/01/39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70741B0-CFD4-4EB9-A14A-243D8F2D6308}"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A3B2A14B-E284-4928-9DA9-A48B6AB3BE88}" type="datetimeFigureOut">
              <a:rPr lang="ar-SA" smtClean="0"/>
              <a:pPr/>
              <a:t>25/01/39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70741B0-CFD4-4EB9-A14A-243D8F2D6308}"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A3B2A14B-E284-4928-9DA9-A48B6AB3BE88}" type="datetimeFigureOut">
              <a:rPr lang="ar-SA" smtClean="0"/>
              <a:pPr/>
              <a:t>25/01/39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770741B0-CFD4-4EB9-A14A-243D8F2D6308}"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A3B2A14B-E284-4928-9DA9-A48B6AB3BE88}" type="datetimeFigureOut">
              <a:rPr lang="ar-SA" smtClean="0"/>
              <a:pPr/>
              <a:t>25/01/39</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770741B0-CFD4-4EB9-A14A-243D8F2D6308}"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A3B2A14B-E284-4928-9DA9-A48B6AB3BE88}" type="datetimeFigureOut">
              <a:rPr lang="ar-SA" smtClean="0"/>
              <a:pPr/>
              <a:t>25/01/39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770741B0-CFD4-4EB9-A14A-243D8F2D6308}"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A3B2A14B-E284-4928-9DA9-A48B6AB3BE88}" type="datetimeFigureOut">
              <a:rPr lang="ar-SA" smtClean="0"/>
              <a:pPr/>
              <a:t>25/01/39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70741B0-CFD4-4EB9-A14A-243D8F2D6308}"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A3B2A14B-E284-4928-9DA9-A48B6AB3BE88}" type="datetimeFigureOut">
              <a:rPr lang="ar-SA" smtClean="0"/>
              <a:pPr/>
              <a:t>25/01/39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70741B0-CFD4-4EB9-A14A-243D8F2D6308}"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A3B2A14B-E284-4928-9DA9-A48B6AB3BE88}" type="datetimeFigureOut">
              <a:rPr lang="ar-SA" smtClean="0"/>
              <a:pPr/>
              <a:t>25/01/39</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770741B0-CFD4-4EB9-A14A-243D8F2D6308}"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71472" y="1214422"/>
            <a:ext cx="7772400" cy="1470025"/>
          </a:xfrm>
        </p:spPr>
        <p:txBody>
          <a:bodyPr>
            <a:normAutofit/>
          </a:bodyPr>
          <a:lstStyle/>
          <a:p>
            <a:pPr algn="ctr"/>
            <a:r>
              <a:rPr lang="ar-SA" sz="4800" b="1" dirty="0" smtClean="0">
                <a:solidFill>
                  <a:srgbClr val="C00000"/>
                </a:solidFill>
              </a:rPr>
              <a:t>الأهداف التدريسية</a:t>
            </a:r>
            <a:endParaRPr lang="ar-SA" sz="4800" b="1" dirty="0">
              <a:solidFill>
                <a:srgbClr val="C00000"/>
              </a:solidFill>
            </a:endParaRPr>
          </a:p>
        </p:txBody>
      </p:sp>
      <p:pic>
        <p:nvPicPr>
          <p:cNvPr id="4" name="صورة 3" descr="القياس.jpg"/>
          <p:cNvPicPr>
            <a:picLocks noChangeAspect="1"/>
          </p:cNvPicPr>
          <p:nvPr/>
        </p:nvPicPr>
        <p:blipFill>
          <a:blip r:embed="rId2"/>
          <a:stretch>
            <a:fillRect/>
          </a:stretch>
        </p:blipFill>
        <p:spPr>
          <a:xfrm>
            <a:off x="928662" y="3149191"/>
            <a:ext cx="4429156" cy="2940467"/>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normAutofit/>
          </a:bodyPr>
          <a:lstStyle/>
          <a:p>
            <a:pPr algn="ctr"/>
            <a:r>
              <a:rPr lang="ar-SA" sz="3600" b="1" dirty="0" smtClean="0">
                <a:solidFill>
                  <a:srgbClr val="C00000"/>
                </a:solidFill>
              </a:rPr>
              <a:t>تقسيم </a:t>
            </a:r>
            <a:r>
              <a:rPr lang="ar-SA" sz="3600" b="1" dirty="0" smtClean="0">
                <a:solidFill>
                  <a:srgbClr val="FF0000"/>
                </a:solidFill>
              </a:rPr>
              <a:t>بلوم</a:t>
            </a:r>
            <a:r>
              <a:rPr lang="ar-SA" sz="3600" b="1" dirty="0" smtClean="0">
                <a:solidFill>
                  <a:srgbClr val="C00000"/>
                </a:solidFill>
              </a:rPr>
              <a:t> للمجال المعرفي</a:t>
            </a:r>
            <a:endParaRPr lang="ar-SA" sz="3600" b="1" dirty="0">
              <a:solidFill>
                <a:srgbClr val="C00000"/>
              </a:solidFill>
            </a:endParaRPr>
          </a:p>
        </p:txBody>
      </p:sp>
      <p:sp>
        <p:nvSpPr>
          <p:cNvPr id="2" name="عنصر نائب للمحتوى 1"/>
          <p:cNvSpPr>
            <a:spLocks noGrp="1"/>
          </p:cNvSpPr>
          <p:nvPr>
            <p:ph idx="1"/>
          </p:nvPr>
        </p:nvSpPr>
        <p:spPr/>
        <p:txBody>
          <a:bodyPr>
            <a:normAutofit fontScale="92500"/>
          </a:bodyPr>
          <a:lstStyle/>
          <a:p>
            <a:pPr marL="342900" indent="-342900"/>
            <a:endParaRPr lang="ar-SA" sz="2400" b="1" dirty="0" smtClean="0"/>
          </a:p>
          <a:p>
            <a:pPr marL="342900" indent="-342900">
              <a:buNone/>
            </a:pPr>
            <a:r>
              <a:rPr lang="ar-SA" sz="2800" b="1" dirty="0" smtClean="0">
                <a:solidFill>
                  <a:schemeClr val="bg2">
                    <a:lumMod val="50000"/>
                  </a:schemeClr>
                </a:solidFill>
              </a:rPr>
              <a:t>1- </a:t>
            </a:r>
            <a:r>
              <a:rPr lang="ar-SA" sz="2800" b="1" dirty="0" smtClean="0">
                <a:solidFill>
                  <a:srgbClr val="C00000"/>
                </a:solidFill>
              </a:rPr>
              <a:t>مستوى التذكر أو المعرفة</a:t>
            </a:r>
            <a:r>
              <a:rPr lang="ar-SA" sz="2400" dirty="0" smtClean="0">
                <a:solidFill>
                  <a:srgbClr val="C00000"/>
                </a:solidFill>
              </a:rPr>
              <a:t> </a:t>
            </a:r>
            <a:r>
              <a:rPr lang="ar-SA" sz="2400" dirty="0" smtClean="0"/>
              <a:t>: ويقصد </a:t>
            </a:r>
            <a:r>
              <a:rPr lang="ar-SA" sz="2400" dirty="0" err="1" smtClean="0"/>
              <a:t>به</a:t>
            </a:r>
            <a:r>
              <a:rPr lang="ar-SA" sz="2400" dirty="0" smtClean="0"/>
              <a:t> القدرة على تذكر واسترجاع المعلومات المخزنة في الذاكرة .</a:t>
            </a:r>
            <a:endParaRPr lang="ar-QA" sz="2400" dirty="0" smtClean="0"/>
          </a:p>
          <a:p>
            <a:pPr marL="342900" indent="-342900">
              <a:buNone/>
            </a:pPr>
            <a:r>
              <a:rPr lang="ar-SA" sz="2400" dirty="0" smtClean="0"/>
              <a:t> ويتضمن هذا المستوى أفعالا" مثل</a:t>
            </a:r>
            <a:r>
              <a:rPr lang="ar-SA" sz="2400" dirty="0" smtClean="0">
                <a:solidFill>
                  <a:srgbClr val="00B0F0"/>
                </a:solidFill>
              </a:rPr>
              <a:t>:</a:t>
            </a:r>
            <a:r>
              <a:rPr lang="ar-QA" sz="2400" b="1" dirty="0" smtClean="0">
                <a:solidFill>
                  <a:srgbClr val="00B0F0"/>
                </a:solidFill>
              </a:rPr>
              <a:t> </a:t>
            </a:r>
            <a:r>
              <a:rPr lang="ar-SA" sz="2400" b="1" dirty="0" smtClean="0">
                <a:solidFill>
                  <a:srgbClr val="00B0F0"/>
                </a:solidFill>
              </a:rPr>
              <a:t>(</a:t>
            </a:r>
            <a:r>
              <a:rPr lang="ar-QA" sz="2400" b="1" dirty="0" smtClean="0">
                <a:solidFill>
                  <a:srgbClr val="00B0F0"/>
                </a:solidFill>
              </a:rPr>
              <a:t> </a:t>
            </a:r>
            <a:r>
              <a:rPr lang="ar-SA" sz="2400" b="1" dirty="0" smtClean="0">
                <a:solidFill>
                  <a:srgbClr val="00B0F0"/>
                </a:solidFill>
              </a:rPr>
              <a:t>يذكر ، يسمي ، يعدد ، يسرد ، يعرف ، يسمع)</a:t>
            </a:r>
          </a:p>
          <a:p>
            <a:pPr marL="457200" indent="-457200"/>
            <a:r>
              <a:rPr lang="ar-SA" sz="2800" b="1" dirty="0" smtClean="0">
                <a:solidFill>
                  <a:srgbClr val="000000"/>
                </a:solidFill>
              </a:rPr>
              <a:t>أمثلة لأهداف سلوكية في هذا المستوى .</a:t>
            </a:r>
          </a:p>
          <a:p>
            <a:pPr marL="914400" lvl="1" indent="-457200">
              <a:buFontTx/>
              <a:buChar char="•"/>
            </a:pPr>
            <a:r>
              <a:rPr lang="ar-SA" sz="2800" dirty="0" smtClean="0">
                <a:solidFill>
                  <a:srgbClr val="00B050"/>
                </a:solidFill>
              </a:rPr>
              <a:t>أن يعدد التلميذ أسماء الإشارة بدقة .</a:t>
            </a:r>
          </a:p>
          <a:p>
            <a:pPr marL="914400" lvl="1" indent="-457200">
              <a:buFontTx/>
              <a:buChar char="•"/>
            </a:pPr>
            <a:r>
              <a:rPr lang="ar-SA" sz="2800" dirty="0" smtClean="0">
                <a:solidFill>
                  <a:srgbClr val="00B050"/>
                </a:solidFill>
              </a:rPr>
              <a:t>أن يسمع الطالب نشيد ( الوطن ) تسميعا" صحيحا" . </a:t>
            </a:r>
          </a:p>
          <a:p>
            <a:pPr marL="914400" lvl="1" indent="-457200">
              <a:buFontTx/>
              <a:buChar char="•"/>
            </a:pPr>
            <a:r>
              <a:rPr lang="ar-SA" sz="2800" dirty="0" smtClean="0">
                <a:solidFill>
                  <a:srgbClr val="00B050"/>
                </a:solidFill>
              </a:rPr>
              <a:t>أن يعرف الطالب مفهوم التلوث الغذائي تعريفا"صحيحا" . </a:t>
            </a:r>
          </a:p>
          <a:p>
            <a:pPr marL="914400" lvl="1" indent="-457200">
              <a:buFontTx/>
              <a:buChar char="•"/>
            </a:pPr>
            <a:r>
              <a:rPr lang="ar-SA" sz="2800" dirty="0" smtClean="0">
                <a:solidFill>
                  <a:srgbClr val="00B050"/>
                </a:solidFill>
              </a:rPr>
              <a:t>أن يذكر الطالب ثلاثا" من أنواع النصوص الأدبية ذكرا" صحيحا" . </a:t>
            </a:r>
          </a:p>
          <a:p>
            <a:pPr>
              <a:buNone/>
            </a:pPr>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642910" y="714356"/>
            <a:ext cx="7467600" cy="5286412"/>
          </a:xfrm>
        </p:spPr>
        <p:txBody>
          <a:bodyPr>
            <a:normAutofit/>
          </a:bodyPr>
          <a:lstStyle/>
          <a:p>
            <a:pPr>
              <a:buNone/>
            </a:pPr>
            <a:r>
              <a:rPr lang="ar-SA" sz="2800" b="1" dirty="0" smtClean="0">
                <a:solidFill>
                  <a:srgbClr val="FF0000"/>
                </a:solidFill>
              </a:rPr>
              <a:t>2 – مستوى الفهم والاستيعاب : </a:t>
            </a:r>
            <a:r>
              <a:rPr lang="ar-SA" sz="2800" b="1" dirty="0" smtClean="0">
                <a:solidFill>
                  <a:srgbClr val="000000"/>
                </a:solidFill>
              </a:rPr>
              <a:t>ويقصد </a:t>
            </a:r>
            <a:r>
              <a:rPr lang="ar-SA" sz="2800" b="1" dirty="0" err="1" smtClean="0">
                <a:solidFill>
                  <a:srgbClr val="000000"/>
                </a:solidFill>
              </a:rPr>
              <a:t>به</a:t>
            </a:r>
            <a:r>
              <a:rPr lang="ar-SA" sz="2800" b="1" dirty="0" smtClean="0">
                <a:solidFill>
                  <a:srgbClr val="000000"/>
                </a:solidFill>
              </a:rPr>
              <a:t> القدرة على إدراك المعنى المتضمن في المادة الدراسية، ويتضمن القدرة على تفسير المعلومات من شكل لآخر، وتلخيص المعلومات </a:t>
            </a:r>
            <a:r>
              <a:rPr lang="ar-SA" sz="2800" b="1" dirty="0" err="1" smtClean="0">
                <a:solidFill>
                  <a:srgbClr val="000000"/>
                </a:solidFill>
              </a:rPr>
              <a:t>واكمال</a:t>
            </a:r>
            <a:r>
              <a:rPr lang="ar-SA" sz="2800" b="1" dirty="0" smtClean="0">
                <a:solidFill>
                  <a:srgbClr val="000000"/>
                </a:solidFill>
              </a:rPr>
              <a:t> المعلومات الناقصة والاستنتاج.</a:t>
            </a:r>
            <a:endParaRPr lang="ar-QA" sz="2800" b="1" dirty="0" smtClean="0">
              <a:solidFill>
                <a:srgbClr val="000000"/>
              </a:solidFill>
            </a:endParaRPr>
          </a:p>
          <a:p>
            <a:pPr marL="342900" indent="-342900"/>
            <a:r>
              <a:rPr lang="ar-QA" sz="2800" dirty="0" smtClean="0">
                <a:solidFill>
                  <a:schemeClr val="accent2"/>
                </a:solidFill>
              </a:rPr>
              <a:t>      </a:t>
            </a:r>
            <a:r>
              <a:rPr lang="ar-SA" sz="2800" dirty="0" smtClean="0">
                <a:solidFill>
                  <a:schemeClr val="accent2"/>
                </a:solidFill>
              </a:rPr>
              <a:t>الأفعال مثل:(</a:t>
            </a:r>
            <a:r>
              <a:rPr lang="ar-QA" sz="2800" dirty="0" smtClean="0">
                <a:solidFill>
                  <a:schemeClr val="accent2"/>
                </a:solidFill>
              </a:rPr>
              <a:t>  </a:t>
            </a:r>
            <a:r>
              <a:rPr lang="ar-SA" sz="2800" dirty="0" smtClean="0">
                <a:solidFill>
                  <a:schemeClr val="accent2"/>
                </a:solidFill>
              </a:rPr>
              <a:t>يفسر،يترجم</a:t>
            </a:r>
            <a:r>
              <a:rPr lang="ar-QA" sz="2800" dirty="0" smtClean="0">
                <a:solidFill>
                  <a:schemeClr val="accent2"/>
                </a:solidFill>
              </a:rPr>
              <a:t>  </a:t>
            </a:r>
            <a:r>
              <a:rPr lang="ar-SA" sz="2800" dirty="0" smtClean="0">
                <a:solidFill>
                  <a:schemeClr val="accent2"/>
                </a:solidFill>
              </a:rPr>
              <a:t>،يستنتج ، يميز ، يعلل ، يقارن ، يحدد، يستخرج، يلخص...)</a:t>
            </a:r>
          </a:p>
          <a:p>
            <a:pPr marL="342900" indent="-342900">
              <a:buNone/>
            </a:pPr>
            <a:endParaRPr lang="ar-QA" sz="2800" dirty="0" smtClean="0">
              <a:solidFill>
                <a:schemeClr val="accent2"/>
              </a:solidFill>
            </a:endParaRPr>
          </a:p>
          <a:p>
            <a:pPr marL="342900" indent="-342900"/>
            <a:r>
              <a:rPr lang="ar-SA" sz="2800" dirty="0" smtClean="0">
                <a:solidFill>
                  <a:srgbClr val="FF0000"/>
                </a:solidFill>
              </a:rPr>
              <a:t>أمثلة لأهداف سلوكية في مستوى الفهم</a:t>
            </a:r>
            <a:r>
              <a:rPr lang="ar-SA" sz="1800" dirty="0" smtClean="0">
                <a:solidFill>
                  <a:srgbClr val="FF0000"/>
                </a:solidFill>
              </a:rPr>
              <a:t> </a:t>
            </a:r>
            <a:r>
              <a:rPr lang="ar-SA" sz="2800" dirty="0" smtClean="0">
                <a:solidFill>
                  <a:srgbClr val="FF0000"/>
                </a:solidFill>
              </a:rPr>
              <a:t>: </a:t>
            </a:r>
          </a:p>
          <a:p>
            <a:pPr marL="342900" indent="-342900">
              <a:buFont typeface="Arial" pitchFamily="34" charset="0"/>
              <a:buChar char="•"/>
            </a:pPr>
            <a:r>
              <a:rPr lang="ar-SA" sz="2800" dirty="0" smtClean="0">
                <a:solidFill>
                  <a:srgbClr val="00B050"/>
                </a:solidFill>
              </a:rPr>
              <a:t>أن يفسر التلميذ أثر الحرارة على انصهار الحديد.</a:t>
            </a:r>
            <a:endParaRPr lang="ar-SA" sz="2600" dirty="0" smtClean="0">
              <a:solidFill>
                <a:srgbClr val="00B050"/>
              </a:solidFill>
            </a:endParaRPr>
          </a:p>
          <a:p>
            <a:pPr marL="92075" lvl="1" indent="0">
              <a:buFontTx/>
              <a:buChar char="•"/>
            </a:pPr>
            <a:r>
              <a:rPr lang="ar-SA" sz="2600" dirty="0" smtClean="0">
                <a:solidFill>
                  <a:srgbClr val="00B050"/>
                </a:solidFill>
              </a:rPr>
              <a:t>أن تعرف الطالبة مفهوم التقويم من وجهة نظرها الخاصة.</a:t>
            </a:r>
          </a:p>
          <a:p>
            <a:pPr>
              <a:buNone/>
            </a:pPr>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714356"/>
            <a:ext cx="8229600" cy="5411807"/>
          </a:xfrm>
        </p:spPr>
        <p:txBody>
          <a:bodyPr>
            <a:normAutofit lnSpcReduction="10000"/>
          </a:bodyPr>
          <a:lstStyle/>
          <a:p>
            <a:pPr marL="342900" indent="-342900"/>
            <a:endParaRPr lang="ar-SA" sz="2800" b="1" dirty="0" smtClean="0">
              <a:solidFill>
                <a:srgbClr val="000000"/>
              </a:solidFill>
            </a:endParaRPr>
          </a:p>
          <a:p>
            <a:pPr marL="342900" indent="-342900"/>
            <a:r>
              <a:rPr lang="ar-SA" sz="3500" b="1" dirty="0" smtClean="0">
                <a:solidFill>
                  <a:srgbClr val="FF0000"/>
                </a:solidFill>
              </a:rPr>
              <a:t>3- مستوى التطبيق : </a:t>
            </a:r>
            <a:r>
              <a:rPr lang="ar-SA" sz="2800" dirty="0" smtClean="0">
                <a:solidFill>
                  <a:srgbClr val="000000"/>
                </a:solidFill>
              </a:rPr>
              <a:t>ويقصد </a:t>
            </a:r>
            <a:r>
              <a:rPr lang="ar-SA" sz="2800" dirty="0" err="1" smtClean="0">
                <a:solidFill>
                  <a:srgbClr val="000000"/>
                </a:solidFill>
              </a:rPr>
              <a:t>به</a:t>
            </a:r>
            <a:r>
              <a:rPr lang="ar-SA" sz="2800" dirty="0" smtClean="0">
                <a:solidFill>
                  <a:srgbClr val="000000"/>
                </a:solidFill>
              </a:rPr>
              <a:t> القدرة على استخدام ما تعلمه من حقائق ومفاهيم وقواعد ونظريات في مواقف جديدة . </a:t>
            </a:r>
          </a:p>
          <a:p>
            <a:pPr marL="342900" indent="-342900"/>
            <a:r>
              <a:rPr lang="ar-SA" sz="2800" dirty="0" smtClean="0">
                <a:solidFill>
                  <a:srgbClr val="000000"/>
                </a:solidFill>
              </a:rPr>
              <a:t>   ويتضمن هذا المستوى أفعالا"مثل : </a:t>
            </a:r>
            <a:endParaRPr lang="ar-QA" sz="2800" dirty="0" smtClean="0">
              <a:solidFill>
                <a:srgbClr val="000000"/>
              </a:solidFill>
            </a:endParaRPr>
          </a:p>
          <a:p>
            <a:pPr marL="342900" indent="-342900"/>
            <a:r>
              <a:rPr lang="ar-QA" sz="2800" dirty="0" smtClean="0">
                <a:solidFill>
                  <a:srgbClr val="000000"/>
                </a:solidFill>
              </a:rPr>
              <a:t>           </a:t>
            </a:r>
            <a:r>
              <a:rPr lang="ar-SA" sz="2800" dirty="0" smtClean="0">
                <a:solidFill>
                  <a:schemeClr val="accent1"/>
                </a:solidFill>
              </a:rPr>
              <a:t>يستخدم ، يصنف ، يعرب ، يصوغ أسئلة ، يحسب، يزن.</a:t>
            </a:r>
            <a:r>
              <a:rPr lang="ar-SA" sz="2800" dirty="0" smtClean="0">
                <a:solidFill>
                  <a:srgbClr val="000000"/>
                </a:solidFill>
              </a:rPr>
              <a:t> </a:t>
            </a:r>
          </a:p>
          <a:p>
            <a:pPr marL="342900" indent="-342900"/>
            <a:r>
              <a:rPr lang="ar-SA" sz="2800" dirty="0" smtClean="0">
                <a:solidFill>
                  <a:srgbClr val="000000"/>
                </a:solidFill>
              </a:rPr>
              <a:t> أمثلة لأهداف سلوكية في هذا المستوى :</a:t>
            </a:r>
          </a:p>
          <a:p>
            <a:pPr marL="800100" lvl="1" indent="-342900">
              <a:buFontTx/>
              <a:buChar char="•"/>
            </a:pPr>
            <a:r>
              <a:rPr lang="ar-SA" sz="2800" dirty="0" smtClean="0">
                <a:solidFill>
                  <a:srgbClr val="00B050"/>
                </a:solidFill>
              </a:rPr>
              <a:t>أن يكتب الطالب مقالا" مستخدما" علامات الترقيم استخداما" سليما" . </a:t>
            </a:r>
          </a:p>
          <a:p>
            <a:pPr marL="800100" lvl="1" indent="-342900">
              <a:buFontTx/>
              <a:buChar char="•"/>
            </a:pPr>
            <a:r>
              <a:rPr lang="ar-SA" sz="2800" dirty="0" smtClean="0">
                <a:solidFill>
                  <a:srgbClr val="00B050"/>
                </a:solidFill>
              </a:rPr>
              <a:t>أن يستخدم الطالب الأساليب البلاغية في حديثه كالتكرار والترادف استخداما" صحيحا" . </a:t>
            </a:r>
          </a:p>
          <a:p>
            <a:pPr marL="800100" lvl="1" indent="-342900">
              <a:buFontTx/>
              <a:buChar char="•"/>
            </a:pPr>
            <a:r>
              <a:rPr lang="ar-SA" sz="2800" dirty="0" smtClean="0">
                <a:solidFill>
                  <a:srgbClr val="00B050"/>
                </a:solidFill>
              </a:rPr>
              <a:t>أن يعرب الطالب الجمل إعراباً صحيحاً.</a:t>
            </a:r>
            <a:endParaRPr lang="en-US" sz="2800" dirty="0" smtClean="0">
              <a:solidFill>
                <a:srgbClr val="00B050"/>
              </a:solidFill>
            </a:endParaRPr>
          </a:p>
          <a:p>
            <a:pPr>
              <a:buNone/>
            </a:pPr>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857232"/>
            <a:ext cx="8229600" cy="5268931"/>
          </a:xfrm>
        </p:spPr>
        <p:txBody>
          <a:bodyPr>
            <a:normAutofit lnSpcReduction="10000"/>
          </a:bodyPr>
          <a:lstStyle/>
          <a:p>
            <a:pPr marL="342900" indent="-342900" algn="just">
              <a:buNone/>
            </a:pPr>
            <a:r>
              <a:rPr lang="ar-SA" sz="3500" b="1" dirty="0" smtClean="0">
                <a:solidFill>
                  <a:srgbClr val="FF0000"/>
                </a:solidFill>
              </a:rPr>
              <a:t>4- مستوى التحليل: </a:t>
            </a:r>
            <a:r>
              <a:rPr lang="ar-SA" sz="3000" dirty="0" smtClean="0"/>
              <a:t>يمثل</a:t>
            </a:r>
            <a:r>
              <a:rPr lang="ar-SA" sz="3500" b="1" dirty="0" smtClean="0">
                <a:solidFill>
                  <a:srgbClr val="FF0000"/>
                </a:solidFill>
              </a:rPr>
              <a:t> </a:t>
            </a:r>
            <a:r>
              <a:rPr lang="ar-SA" sz="3000" dirty="0" smtClean="0">
                <a:solidFill>
                  <a:srgbClr val="000000"/>
                </a:solidFill>
              </a:rPr>
              <a:t>القدرة على تحليل مادة التعلم إلى مكوناتها الجزئية ، والتعرف على الأجزاء، ويكون قادرا على تحديد الأخطاء المنطقيه في معارف محددة، والتعرف على وجود علاقات بين فرضيات وحقائق ويتضمن هذا المستوى أفعالا" مثل :</a:t>
            </a:r>
            <a:endParaRPr lang="ar-QA" sz="3000" dirty="0" smtClean="0">
              <a:solidFill>
                <a:srgbClr val="000000"/>
              </a:solidFill>
            </a:endParaRPr>
          </a:p>
          <a:p>
            <a:pPr marL="342900" indent="-342900" algn="just">
              <a:buNone/>
            </a:pPr>
            <a:r>
              <a:rPr lang="ar-QA" sz="3000" dirty="0" smtClean="0">
                <a:solidFill>
                  <a:srgbClr val="00B0F0"/>
                </a:solidFill>
              </a:rPr>
              <a:t>   </a:t>
            </a:r>
            <a:r>
              <a:rPr lang="ar-SA" sz="3000" dirty="0" smtClean="0">
                <a:solidFill>
                  <a:srgbClr val="00B0F0"/>
                </a:solidFill>
              </a:rPr>
              <a:t>يحلل، يجزئ ، يناقش، يحدد ، يكشف ، يقسم ، يصوب، يستنبط.</a:t>
            </a:r>
          </a:p>
          <a:p>
            <a:pPr marL="342900" indent="-342900" algn="just"/>
            <a:r>
              <a:rPr lang="ar-SA" sz="3000" dirty="0" smtClean="0">
                <a:solidFill>
                  <a:srgbClr val="000000"/>
                </a:solidFill>
              </a:rPr>
              <a:t> أمثلة لأهداف سلوكية في هذا المستوى :</a:t>
            </a:r>
            <a:endParaRPr lang="ar-SA" sz="3000" dirty="0" smtClean="0">
              <a:solidFill>
                <a:srgbClr val="00B050"/>
              </a:solidFill>
            </a:endParaRPr>
          </a:p>
          <a:p>
            <a:pPr marL="800100" lvl="1" indent="-342900" algn="just">
              <a:buFontTx/>
              <a:buChar char="•"/>
            </a:pPr>
            <a:r>
              <a:rPr lang="ar-SA" sz="3000" dirty="0" smtClean="0">
                <a:solidFill>
                  <a:srgbClr val="00B050"/>
                </a:solidFill>
              </a:rPr>
              <a:t>أن يستنتج الطالب مضمون الدرس من خلال عنوانه بشكل سليم . </a:t>
            </a:r>
          </a:p>
          <a:p>
            <a:pPr marL="800100" lvl="1" indent="-342900" algn="just">
              <a:buFontTx/>
              <a:buChar char="•"/>
            </a:pPr>
            <a:r>
              <a:rPr lang="ar-SA" sz="3000" dirty="0" smtClean="0">
                <a:solidFill>
                  <a:srgbClr val="00B050"/>
                </a:solidFill>
              </a:rPr>
              <a:t>أن يكشف الطالب الأبيات التي تتحدث عن حب الشاعر لوطنه بشكل سليم .</a:t>
            </a:r>
            <a:r>
              <a:rPr lang="ar-SA" sz="2800" dirty="0" smtClean="0">
                <a:solidFill>
                  <a:srgbClr val="00B050"/>
                </a:solidFill>
              </a:rPr>
              <a:t> </a:t>
            </a:r>
          </a:p>
          <a:p>
            <a:pPr>
              <a:buNone/>
            </a:pPr>
            <a:endParaRPr lang="ar-SA" dirty="0">
              <a:solidFill>
                <a:srgbClr val="00B05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1000108"/>
            <a:ext cx="8229600" cy="5126055"/>
          </a:xfrm>
        </p:spPr>
        <p:txBody>
          <a:bodyPr>
            <a:normAutofit fontScale="92500"/>
          </a:bodyPr>
          <a:lstStyle/>
          <a:p>
            <a:pPr marL="342900" indent="-342900"/>
            <a:r>
              <a:rPr lang="ar-SA" sz="3500" b="1" dirty="0" smtClean="0">
                <a:solidFill>
                  <a:srgbClr val="FF0000"/>
                </a:solidFill>
              </a:rPr>
              <a:t>5- مستوى </a:t>
            </a:r>
            <a:r>
              <a:rPr lang="ar-SA" sz="3500" dirty="0" smtClean="0">
                <a:solidFill>
                  <a:srgbClr val="FF0000"/>
                </a:solidFill>
              </a:rPr>
              <a:t>ا</a:t>
            </a:r>
            <a:r>
              <a:rPr lang="ar-SA" sz="3500" b="1" dirty="0" smtClean="0">
                <a:solidFill>
                  <a:srgbClr val="FF0000"/>
                </a:solidFill>
              </a:rPr>
              <a:t>لتركيب:</a:t>
            </a:r>
            <a:r>
              <a:rPr lang="ar-SA" sz="3000" dirty="0" smtClean="0">
                <a:solidFill>
                  <a:srgbClr val="000000"/>
                </a:solidFill>
              </a:rPr>
              <a:t>ويقصد</a:t>
            </a:r>
            <a:r>
              <a:rPr lang="ar-SA" sz="3500" dirty="0" smtClean="0">
                <a:solidFill>
                  <a:srgbClr val="000000"/>
                </a:solidFill>
              </a:rPr>
              <a:t> </a:t>
            </a:r>
            <a:r>
              <a:rPr lang="ar-SA" sz="2800" dirty="0" err="1" smtClean="0">
                <a:solidFill>
                  <a:srgbClr val="000000"/>
                </a:solidFill>
              </a:rPr>
              <a:t>به</a:t>
            </a:r>
            <a:r>
              <a:rPr lang="ar-SA" sz="2800" dirty="0" smtClean="0">
                <a:solidFill>
                  <a:srgbClr val="000000"/>
                </a:solidFill>
              </a:rPr>
              <a:t> القدرة على تنظيم العناصر والأجزاء مع بعضها ليشكل منها كلا" جديدا" متكاملا".  ويبين القدرة على إنتاج فريد أو تصميم ،ويبين هذا المستوى قدرة المتعلم على الابتكار والإبداع . </a:t>
            </a:r>
          </a:p>
          <a:p>
            <a:pPr marL="342900" indent="-342900"/>
            <a:r>
              <a:rPr lang="ar-SA" sz="2800" dirty="0" smtClean="0">
                <a:solidFill>
                  <a:srgbClr val="000000"/>
                </a:solidFill>
              </a:rPr>
              <a:t>    ويتضمن هذا المستوى أفعالا" مثل : </a:t>
            </a:r>
            <a:endParaRPr lang="ar-QA" sz="2800" dirty="0" smtClean="0">
              <a:solidFill>
                <a:srgbClr val="000000"/>
              </a:solidFill>
            </a:endParaRPr>
          </a:p>
          <a:p>
            <a:pPr marL="342900" indent="-342900"/>
            <a:r>
              <a:rPr lang="ar-QA" sz="2800" dirty="0" smtClean="0">
                <a:solidFill>
                  <a:srgbClr val="0070C0"/>
                </a:solidFill>
              </a:rPr>
              <a:t>   </a:t>
            </a:r>
            <a:r>
              <a:rPr lang="ar-SA" sz="2800" dirty="0" smtClean="0">
                <a:solidFill>
                  <a:srgbClr val="0070C0"/>
                </a:solidFill>
              </a:rPr>
              <a:t>يركب، يبني، يتنبأ</a:t>
            </a:r>
            <a:r>
              <a:rPr lang="ar-QA" sz="2800" dirty="0" smtClean="0">
                <a:solidFill>
                  <a:srgbClr val="0070C0"/>
                </a:solidFill>
              </a:rPr>
              <a:t>  </a:t>
            </a:r>
            <a:r>
              <a:rPr lang="ar-SA" sz="2800" dirty="0" smtClean="0">
                <a:solidFill>
                  <a:srgbClr val="0070C0"/>
                </a:solidFill>
              </a:rPr>
              <a:t>،</a:t>
            </a:r>
            <a:r>
              <a:rPr lang="ar-QA" sz="2800" dirty="0" smtClean="0">
                <a:solidFill>
                  <a:srgbClr val="0070C0"/>
                </a:solidFill>
              </a:rPr>
              <a:t> </a:t>
            </a:r>
            <a:r>
              <a:rPr lang="ar-SA" sz="2800" dirty="0" smtClean="0">
                <a:solidFill>
                  <a:srgbClr val="0070C0"/>
                </a:solidFill>
              </a:rPr>
              <a:t>يقترح ، يؤلف ، يكون ، يعيد ترتيب ، يصمم . </a:t>
            </a:r>
            <a:endParaRPr lang="ar-SA" sz="2800" dirty="0" smtClean="0">
              <a:solidFill>
                <a:schemeClr val="accent1"/>
              </a:solidFill>
            </a:endParaRPr>
          </a:p>
          <a:p>
            <a:pPr marL="342900" indent="-342900"/>
            <a:r>
              <a:rPr lang="ar-SA" sz="2800" dirty="0" smtClean="0">
                <a:solidFill>
                  <a:srgbClr val="000000"/>
                </a:solidFill>
              </a:rPr>
              <a:t> أمثلة لأهداف سلوكية في هذا المستوى . </a:t>
            </a:r>
          </a:p>
          <a:p>
            <a:pPr marL="800100" lvl="1" indent="-342900">
              <a:buFontTx/>
              <a:buChar char="•"/>
            </a:pPr>
            <a:r>
              <a:rPr lang="ar-SA" sz="2800" dirty="0" smtClean="0">
                <a:solidFill>
                  <a:srgbClr val="00B050"/>
                </a:solidFill>
              </a:rPr>
              <a:t>أن يركب الطالب من الحروف كلمات ذات معنى بشكل صحيح . </a:t>
            </a:r>
          </a:p>
          <a:p>
            <a:pPr marL="800100" lvl="1" indent="-342900">
              <a:buFontTx/>
              <a:buChar char="•"/>
            </a:pPr>
            <a:r>
              <a:rPr lang="ar-SA" sz="2800" dirty="0" smtClean="0">
                <a:solidFill>
                  <a:srgbClr val="00B050"/>
                </a:solidFill>
              </a:rPr>
              <a:t>أن يرتب الطالب أحداث قصة مناسبة ترتيبا" منطقيا" . </a:t>
            </a:r>
          </a:p>
          <a:p>
            <a:pPr marL="800100" lvl="1" indent="-342900">
              <a:buFontTx/>
              <a:buChar char="•"/>
            </a:pPr>
            <a:r>
              <a:rPr lang="ar-SA" sz="2800" dirty="0" smtClean="0">
                <a:solidFill>
                  <a:srgbClr val="00B050"/>
                </a:solidFill>
              </a:rPr>
              <a:t>أن يقترح  الطالب عنوانا" مناسبا" للنص المقروء . </a:t>
            </a:r>
          </a:p>
          <a:p>
            <a:pPr marL="800100" lvl="1" indent="-342900">
              <a:buFontTx/>
              <a:buChar char="•"/>
            </a:pPr>
            <a:r>
              <a:rPr lang="ar-SA" sz="2800" dirty="0" smtClean="0">
                <a:solidFill>
                  <a:srgbClr val="00B050"/>
                </a:solidFill>
              </a:rPr>
              <a:t>أن يبتكر الطالب خاتمة لقصة ما مراعيا" تسلسل أحداثها . </a:t>
            </a:r>
          </a:p>
          <a:p>
            <a:pPr>
              <a:buNone/>
            </a:pPr>
            <a:endParaRPr lang="ar-SA" b="1" dirty="0">
              <a:solidFill>
                <a:srgbClr val="FF000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857232"/>
            <a:ext cx="8229600" cy="5268931"/>
          </a:xfrm>
        </p:spPr>
        <p:txBody>
          <a:bodyPr>
            <a:normAutofit fontScale="92500"/>
          </a:bodyPr>
          <a:lstStyle/>
          <a:p>
            <a:pPr marL="342900" indent="-342900"/>
            <a:r>
              <a:rPr lang="ar-SA" sz="3200" b="1" dirty="0" smtClean="0">
                <a:solidFill>
                  <a:srgbClr val="FF0000"/>
                </a:solidFill>
              </a:rPr>
              <a:t>6- مستوى التقويم: </a:t>
            </a:r>
            <a:r>
              <a:rPr lang="ar-SA" sz="3000" dirty="0" smtClean="0"/>
              <a:t>يقصد </a:t>
            </a:r>
            <a:r>
              <a:rPr lang="ar-SA" sz="3000" dirty="0" err="1" smtClean="0"/>
              <a:t>به</a:t>
            </a:r>
            <a:r>
              <a:rPr lang="ar-SA" sz="3000" dirty="0" smtClean="0"/>
              <a:t> أن يكون الطالب قادراً على إصدار حكماً أو </a:t>
            </a:r>
            <a:r>
              <a:rPr lang="ar-SA" sz="3000" dirty="0" err="1" smtClean="0"/>
              <a:t>يثمن</a:t>
            </a:r>
            <a:r>
              <a:rPr lang="ar-SA" sz="3000" dirty="0" smtClean="0"/>
              <a:t> نواتج أو أفكار  من معاييره الذاتية وتقديم البراهين.</a:t>
            </a:r>
          </a:p>
          <a:p>
            <a:pPr marL="342900" indent="-342900"/>
            <a:r>
              <a:rPr lang="ar-SA" sz="3200" b="1" dirty="0" smtClean="0">
                <a:solidFill>
                  <a:srgbClr val="FF0000"/>
                </a:solidFill>
              </a:rPr>
              <a:t> </a:t>
            </a:r>
            <a:r>
              <a:rPr lang="ar-SA" sz="2800" b="1" dirty="0" smtClean="0">
                <a:solidFill>
                  <a:srgbClr val="000000"/>
                </a:solidFill>
              </a:rPr>
              <a:t>ويتضمن هذا المستوى أفعالا" مثل :</a:t>
            </a:r>
            <a:r>
              <a:rPr lang="ar-QA" sz="2800" b="1" dirty="0" smtClean="0">
                <a:solidFill>
                  <a:schemeClr val="accent1"/>
                </a:solidFill>
              </a:rPr>
              <a:t>    </a:t>
            </a:r>
            <a:r>
              <a:rPr lang="ar-SA" sz="2800" b="1" dirty="0" smtClean="0">
                <a:solidFill>
                  <a:schemeClr val="accent1"/>
                </a:solidFill>
              </a:rPr>
              <a:t> يبدي رأيه ، يبرر ، ينقد ، يفاضل ، يختار، يقيم</a:t>
            </a:r>
            <a:r>
              <a:rPr lang="ar-SA" sz="2800" b="1" dirty="0">
                <a:solidFill>
                  <a:schemeClr val="accent1"/>
                </a:solidFill>
              </a:rPr>
              <a:t> </a:t>
            </a:r>
            <a:r>
              <a:rPr lang="ar-SA" sz="2800" b="1" dirty="0" smtClean="0">
                <a:solidFill>
                  <a:schemeClr val="accent1"/>
                </a:solidFill>
              </a:rPr>
              <a:t>، يعطي رأيه</a:t>
            </a:r>
            <a:endParaRPr lang="ar-QA" sz="2800" b="1" dirty="0" smtClean="0">
              <a:solidFill>
                <a:schemeClr val="accent1"/>
              </a:solidFill>
            </a:endParaRPr>
          </a:p>
          <a:p>
            <a:pPr marL="342900" indent="-342900"/>
            <a:endParaRPr lang="ar-SA" sz="2800" b="1" dirty="0" smtClean="0">
              <a:solidFill>
                <a:srgbClr val="FF0000"/>
              </a:solidFill>
            </a:endParaRPr>
          </a:p>
          <a:p>
            <a:pPr marL="342900" indent="-342900"/>
            <a:r>
              <a:rPr lang="ar-SA" sz="2800" b="1" dirty="0" smtClean="0">
                <a:solidFill>
                  <a:srgbClr val="FF0000"/>
                </a:solidFill>
              </a:rPr>
              <a:t> أمثلة لأهداف سلوكية في هذا المستوى مثل: </a:t>
            </a:r>
          </a:p>
          <a:p>
            <a:pPr marL="800100" lvl="1" indent="-342900">
              <a:buFontTx/>
              <a:buChar char="•"/>
            </a:pPr>
            <a:r>
              <a:rPr lang="ar-SA" sz="2800" b="1" dirty="0" smtClean="0">
                <a:solidFill>
                  <a:srgbClr val="000000"/>
                </a:solidFill>
              </a:rPr>
              <a:t>أن يبدي الطالب رأيه في الحديث الذي استمع إليه من وجهة نظره . </a:t>
            </a:r>
          </a:p>
          <a:p>
            <a:pPr marL="800100" lvl="1" indent="-342900">
              <a:buFontTx/>
              <a:buChar char="•"/>
            </a:pPr>
            <a:r>
              <a:rPr lang="ar-SA" sz="2800" b="1" dirty="0" smtClean="0">
                <a:solidFill>
                  <a:srgbClr val="000000"/>
                </a:solidFill>
              </a:rPr>
              <a:t>أن </a:t>
            </a:r>
          </a:p>
          <a:p>
            <a:pPr marL="800100" lvl="1" indent="-342900">
              <a:buFontTx/>
              <a:buChar char="•"/>
            </a:pPr>
            <a:r>
              <a:rPr lang="ar-SA" sz="2800" b="1" dirty="0" smtClean="0">
                <a:solidFill>
                  <a:srgbClr val="000000"/>
                </a:solidFill>
              </a:rPr>
              <a:t>أن يدعم الطالب رأيه بالأدلة لإقناع الآخرين حول موضوع الطلاق.</a:t>
            </a:r>
          </a:p>
          <a:p>
            <a:pPr marL="800100" lvl="1" indent="-342900">
              <a:buFontTx/>
              <a:buChar char="•"/>
            </a:pPr>
            <a:r>
              <a:rPr lang="ar-SA" b="1" dirty="0" smtClean="0">
                <a:solidFill>
                  <a:srgbClr val="000000"/>
                </a:solidFill>
              </a:rPr>
              <a:t>أن تقيم الطالبة أداء معلمي المرحلة الابتدائية من وجهة نظرها.</a:t>
            </a:r>
            <a:endParaRPr lang="ar-SA" sz="3200" b="1" dirty="0" smtClean="0">
              <a:solidFill>
                <a:srgbClr val="FF0000"/>
              </a:solidFill>
            </a:endParaRPr>
          </a:p>
          <a:p>
            <a:pPr>
              <a:buNone/>
            </a:pPr>
            <a:endParaRPr lang="ar-SA" sz="3200" b="1" dirty="0">
              <a:solidFill>
                <a:srgbClr val="FF000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endParaRPr lang="ar-SA"/>
          </a:p>
        </p:txBody>
      </p:sp>
      <p:pic>
        <p:nvPicPr>
          <p:cNvPr id="4" name="Picture 4" descr="1"/>
          <p:cNvPicPr>
            <a:picLocks noGrp="1" noChangeAspect="1" noChangeArrowheads="1"/>
          </p:cNvPicPr>
          <p:nvPr>
            <p:ph idx="1"/>
          </p:nvPr>
        </p:nvPicPr>
        <p:blipFill>
          <a:blip r:embed="rId2"/>
          <a:srcRect/>
          <a:stretch>
            <a:fillRect/>
          </a:stretch>
        </p:blipFill>
        <p:spPr bwMode="auto">
          <a:xfrm>
            <a:off x="428596" y="0"/>
            <a:ext cx="8215370" cy="6429396"/>
          </a:xfrm>
          <a:prstGeom prst="rect">
            <a:avLst/>
          </a:prstGeom>
          <a:noFill/>
          <a:effectLst>
            <a:outerShdw dist="71842" dir="2700000" algn="ctr" rotWithShape="0">
              <a:srgbClr val="000000"/>
            </a:outerShdw>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FF0000"/>
                </a:solidFill>
              </a:rPr>
              <a:t>أخطاء متكررة في صياغة الأهداف</a:t>
            </a:r>
            <a:endParaRPr lang="ar-SA" dirty="0">
              <a:solidFill>
                <a:srgbClr val="FF0000"/>
              </a:solidFill>
            </a:endParaRPr>
          </a:p>
        </p:txBody>
      </p:sp>
      <p:sp>
        <p:nvSpPr>
          <p:cNvPr id="3" name="عنصر نائب للمحتوى 2"/>
          <p:cNvSpPr>
            <a:spLocks noGrp="1"/>
          </p:cNvSpPr>
          <p:nvPr>
            <p:ph idx="1"/>
          </p:nvPr>
        </p:nvSpPr>
        <p:spPr/>
        <p:txBody>
          <a:bodyPr/>
          <a:lstStyle/>
          <a:p>
            <a:r>
              <a:rPr lang="ar-SA" sz="2800" b="1" dirty="0" smtClean="0">
                <a:solidFill>
                  <a:srgbClr val="00B050"/>
                </a:solidFill>
              </a:rPr>
              <a:t> </a:t>
            </a:r>
            <a:r>
              <a:rPr lang="ar-SA" sz="2400" dirty="0" smtClean="0">
                <a:solidFill>
                  <a:srgbClr val="00B050"/>
                </a:solidFill>
              </a:rPr>
              <a:t>الخلط بين الأهداف العامة والأهداف السلوكية: الأهداف العامة بعيدة المدى.</a:t>
            </a:r>
          </a:p>
          <a:p>
            <a:pPr>
              <a:buNone/>
            </a:pPr>
            <a:endParaRPr lang="ar-SA" sz="2400" dirty="0" smtClean="0"/>
          </a:p>
          <a:p>
            <a:r>
              <a:rPr lang="ar-SA" sz="2400" dirty="0" smtClean="0">
                <a:solidFill>
                  <a:srgbClr val="C00000"/>
                </a:solidFill>
              </a:rPr>
              <a:t>أمثلة خاطئة:</a:t>
            </a:r>
            <a:endParaRPr lang="ar-SA" sz="2400" dirty="0" smtClean="0"/>
          </a:p>
          <a:p>
            <a:pPr>
              <a:buNone/>
            </a:pPr>
            <a:r>
              <a:rPr lang="ar-SA" sz="2400" dirty="0" smtClean="0"/>
              <a:t>     - أن تكتسب الطالبة المهارات الحسابية في العد</a:t>
            </a:r>
            <a:r>
              <a:rPr lang="ar-SA" sz="2400" dirty="0" smtClean="0"/>
              <a:t>.</a:t>
            </a:r>
          </a:p>
          <a:p>
            <a:pPr>
              <a:buNone/>
            </a:pPr>
            <a:r>
              <a:rPr lang="ar-SA" sz="2400" dirty="0" smtClean="0"/>
              <a:t/>
            </a:r>
            <a:br>
              <a:rPr lang="ar-SA" sz="2400" dirty="0" smtClean="0"/>
            </a:br>
            <a:r>
              <a:rPr lang="ar-SA" sz="2400" dirty="0" smtClean="0">
                <a:solidFill>
                  <a:srgbClr val="00B050"/>
                </a:solidFill>
              </a:rPr>
              <a:t>* أن </a:t>
            </a:r>
            <a:r>
              <a:rPr lang="ar-SA" sz="2400" dirty="0" smtClean="0">
                <a:solidFill>
                  <a:srgbClr val="00B050"/>
                </a:solidFill>
              </a:rPr>
              <a:t>يصاغ الهدف وفقا لما سيعلمه المعلم وليس نواتج الطالب.</a:t>
            </a:r>
          </a:p>
          <a:p>
            <a:pPr>
              <a:buNone/>
            </a:pPr>
            <a:r>
              <a:rPr lang="ar-SA" sz="2400" dirty="0" smtClean="0">
                <a:cs typeface="Times New Roman" pitchFamily="18" charset="0"/>
              </a:rPr>
              <a:t>- أن أفسر للطالب معاني الآيات في سورة التكاثر</a:t>
            </a:r>
            <a:r>
              <a:rPr lang="ar-SA" b="1" dirty="0" smtClean="0">
                <a:cs typeface="Times New Roman" pitchFamily="18" charset="0"/>
              </a:rPr>
              <a:t>.</a:t>
            </a:r>
            <a:endParaRPr lang="en-US" dirty="0" smtClean="0">
              <a:cs typeface="Times New Roman" pitchFamily="18" charset="0"/>
            </a:endParaRPr>
          </a:p>
          <a:p>
            <a:pPr marL="0" indent="0">
              <a:buNone/>
            </a:pPr>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b="1" dirty="0" smtClean="0">
                <a:solidFill>
                  <a:srgbClr val="00B050"/>
                </a:solidFill>
              </a:rPr>
              <a:t>استخدام أفعال لا يمكن ملاحظتها وقياسها.</a:t>
            </a:r>
          </a:p>
          <a:p>
            <a:pPr>
              <a:buNone/>
            </a:pPr>
            <a:r>
              <a:rPr lang="ar-SA" b="1" dirty="0" smtClean="0"/>
              <a:t/>
            </a:r>
            <a:br>
              <a:rPr lang="ar-SA" b="1" dirty="0" smtClean="0"/>
            </a:br>
            <a:r>
              <a:rPr lang="ar-SA" b="1" dirty="0" smtClean="0">
                <a:solidFill>
                  <a:srgbClr val="C00000"/>
                </a:solidFill>
              </a:rPr>
              <a:t>أمثلة خاطئة:</a:t>
            </a:r>
            <a:r>
              <a:rPr lang="ar-SA" dirty="0" smtClean="0">
                <a:solidFill>
                  <a:srgbClr val="C00000"/>
                </a:solidFill>
              </a:rPr>
              <a:t> </a:t>
            </a:r>
            <a:r>
              <a:rPr lang="ar-SA" dirty="0" smtClean="0"/>
              <a:t/>
            </a:r>
            <a:br>
              <a:rPr lang="ar-SA" dirty="0" smtClean="0"/>
            </a:br>
            <a:r>
              <a:rPr lang="ar-SA" dirty="0" smtClean="0"/>
              <a:t>     أن </a:t>
            </a:r>
            <a:r>
              <a:rPr lang="ar-SA" dirty="0" smtClean="0">
                <a:solidFill>
                  <a:srgbClr val="FF0000"/>
                </a:solidFill>
              </a:rPr>
              <a:t>تفهم</a:t>
            </a:r>
            <a:r>
              <a:rPr lang="ar-SA" dirty="0" smtClean="0"/>
              <a:t> الطالبة طريقة جمع عددين.</a:t>
            </a:r>
            <a:br>
              <a:rPr lang="ar-SA" dirty="0" smtClean="0"/>
            </a:br>
            <a:r>
              <a:rPr lang="ar-SA" dirty="0" smtClean="0"/>
              <a:t>     أن </a:t>
            </a:r>
            <a:r>
              <a:rPr lang="ar-SA" dirty="0" smtClean="0">
                <a:solidFill>
                  <a:srgbClr val="FF0000"/>
                </a:solidFill>
              </a:rPr>
              <a:t>تفكر</a:t>
            </a:r>
            <a:r>
              <a:rPr lang="ar-SA" dirty="0" smtClean="0"/>
              <a:t> الطالبة في حل مسائل الضرب.</a:t>
            </a:r>
            <a:br>
              <a:rPr lang="ar-SA" dirty="0" smtClean="0"/>
            </a:br>
            <a:r>
              <a:rPr lang="ar-SA" dirty="0" smtClean="0"/>
              <a:t>     أن </a:t>
            </a:r>
            <a:r>
              <a:rPr lang="ar-SA" dirty="0" smtClean="0">
                <a:solidFill>
                  <a:srgbClr val="FF0000"/>
                </a:solidFill>
              </a:rPr>
              <a:t>تعرف</a:t>
            </a:r>
            <a:r>
              <a:rPr lang="ar-SA" dirty="0" smtClean="0"/>
              <a:t> الطالبة الفرق بين الطيور والزواحف.</a:t>
            </a:r>
            <a:br>
              <a:rPr lang="ar-SA" dirty="0" smtClean="0"/>
            </a:br>
            <a:r>
              <a:rPr lang="ar-SA" dirty="0" smtClean="0"/>
              <a:t>     أن </a:t>
            </a:r>
            <a:r>
              <a:rPr lang="ar-SA" dirty="0" smtClean="0">
                <a:solidFill>
                  <a:srgbClr val="FF0000"/>
                </a:solidFill>
              </a:rPr>
              <a:t>تدرك </a:t>
            </a:r>
            <a:r>
              <a:rPr lang="ar-SA" dirty="0" smtClean="0"/>
              <a:t>الطالبة أهمية المناخ في الزراعة.</a:t>
            </a:r>
            <a:endParaRPr lang="en-US" dirty="0" smtClean="0">
              <a:cs typeface="Times New Roman" pitchFamily="18" charset="0"/>
            </a:endParaRPr>
          </a:p>
          <a:p>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42918"/>
            <a:ext cx="8229600" cy="5483245"/>
          </a:xfrm>
        </p:spPr>
        <p:txBody>
          <a:bodyPr/>
          <a:lstStyle/>
          <a:p>
            <a:r>
              <a:rPr lang="ar-SA" b="1" dirty="0" smtClean="0">
                <a:solidFill>
                  <a:srgbClr val="00B050"/>
                </a:solidFill>
              </a:rPr>
              <a:t>وجود أكثر من فعل سلوكي في الهدف (</a:t>
            </a:r>
            <a:r>
              <a:rPr lang="ar-SA" b="1" dirty="0" err="1" smtClean="0">
                <a:solidFill>
                  <a:srgbClr val="00B050"/>
                </a:solidFill>
              </a:rPr>
              <a:t>مهارتين</a:t>
            </a:r>
            <a:r>
              <a:rPr lang="ar-SA" b="1" dirty="0" smtClean="0">
                <a:solidFill>
                  <a:srgbClr val="00B050"/>
                </a:solidFill>
              </a:rPr>
              <a:t>):</a:t>
            </a:r>
            <a:endParaRPr lang="ar-SA" dirty="0" smtClean="0"/>
          </a:p>
          <a:p>
            <a:pPr>
              <a:buNone/>
            </a:pPr>
            <a:r>
              <a:rPr lang="ar-SA" dirty="0" smtClean="0"/>
              <a:t/>
            </a:r>
            <a:br>
              <a:rPr lang="ar-SA" dirty="0" smtClean="0"/>
            </a:br>
            <a:r>
              <a:rPr lang="ar-SA" dirty="0" smtClean="0"/>
              <a:t>-أن </a:t>
            </a:r>
            <a:r>
              <a:rPr lang="ar-SA" u="sng" dirty="0" smtClean="0">
                <a:solidFill>
                  <a:srgbClr val="FF0000"/>
                </a:solidFill>
              </a:rPr>
              <a:t>تذكر</a:t>
            </a:r>
            <a:r>
              <a:rPr lang="ar-SA" dirty="0" smtClean="0"/>
              <a:t> الطالبة قانون مساحة المستطيل </a:t>
            </a:r>
            <a:r>
              <a:rPr lang="ar-SA" u="sng" dirty="0" smtClean="0">
                <a:solidFill>
                  <a:srgbClr val="FF0000"/>
                </a:solidFill>
              </a:rPr>
              <a:t>وتطبقه</a:t>
            </a:r>
            <a:r>
              <a:rPr lang="ar-SA" dirty="0" smtClean="0"/>
              <a:t> في حل المسائل.</a:t>
            </a:r>
            <a:endParaRPr lang="ar-SA" dirty="0" smtClean="0">
              <a:cs typeface="Times New Roman" pitchFamily="18" charset="0"/>
            </a:endParaRPr>
          </a:p>
          <a:p>
            <a:pPr>
              <a:buNone/>
            </a:pPr>
            <a:r>
              <a:rPr lang="ar-SA" b="1" dirty="0" smtClean="0">
                <a:solidFill>
                  <a:srgbClr val="00B050"/>
                </a:solidFill>
              </a:rPr>
              <a:t>- وضع صياغة سؤال في الهدف:</a:t>
            </a:r>
          </a:p>
          <a:p>
            <a:pPr>
              <a:buFontTx/>
              <a:buChar char="-"/>
            </a:pPr>
            <a:r>
              <a:rPr lang="ar-SA" dirty="0" smtClean="0">
                <a:solidFill>
                  <a:schemeClr val="tx2">
                    <a:lumMod val="50000"/>
                  </a:schemeClr>
                </a:solidFill>
              </a:rPr>
              <a:t>أن تعلل الطالبة </a:t>
            </a:r>
            <a:r>
              <a:rPr lang="ar-SA" dirty="0" smtClean="0">
                <a:solidFill>
                  <a:srgbClr val="FF0000"/>
                </a:solidFill>
              </a:rPr>
              <a:t>لماذا</a:t>
            </a:r>
            <a:r>
              <a:rPr lang="ar-SA" dirty="0" smtClean="0">
                <a:solidFill>
                  <a:schemeClr val="tx2">
                    <a:lumMod val="50000"/>
                  </a:schemeClr>
                </a:solidFill>
              </a:rPr>
              <a:t> يتقلص الحديد مع البرودة.</a:t>
            </a:r>
          </a:p>
          <a:p>
            <a:pPr>
              <a:buFontTx/>
              <a:buChar char="-"/>
            </a:pPr>
            <a:r>
              <a:rPr lang="ar-SA" b="1" dirty="0" smtClean="0">
                <a:solidFill>
                  <a:srgbClr val="00B050"/>
                </a:solidFill>
              </a:rPr>
              <a:t>  كتابة الجواب في الهدف:</a:t>
            </a:r>
          </a:p>
          <a:p>
            <a:pPr>
              <a:buNone/>
            </a:pPr>
            <a:r>
              <a:rPr lang="ar-SA" dirty="0" smtClean="0">
                <a:solidFill>
                  <a:schemeClr val="tx2">
                    <a:lumMod val="50000"/>
                  </a:schemeClr>
                </a:solidFill>
              </a:rPr>
              <a:t>أن يذكر الطالب أن </a:t>
            </a:r>
            <a:r>
              <a:rPr lang="ar-SA" dirty="0" smtClean="0">
                <a:solidFill>
                  <a:srgbClr val="FF0000"/>
                </a:solidFill>
              </a:rPr>
              <a:t>الماء</a:t>
            </a:r>
            <a:r>
              <a:rPr lang="ar-SA" dirty="0" smtClean="0">
                <a:solidFill>
                  <a:schemeClr val="tx2">
                    <a:lumMod val="50000"/>
                  </a:schemeClr>
                </a:solidFill>
              </a:rPr>
              <a:t> ضروري للكائنات الحية.</a:t>
            </a:r>
          </a:p>
          <a:p>
            <a:pPr>
              <a:buNone/>
            </a:pPr>
            <a:endParaRPr lang="en-US" dirty="0" smtClean="0">
              <a:cs typeface="Times New Roman" pitchFamily="18" charset="0"/>
            </a:endParaRPr>
          </a:p>
          <a:p>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b="1" dirty="0" smtClean="0">
                <a:solidFill>
                  <a:schemeClr val="tx2"/>
                </a:solidFill>
              </a:rPr>
              <a:t>ماذا نعني بالأهداف التدريسية ؟؟</a:t>
            </a:r>
            <a:endParaRPr lang="ar-SA" b="1" dirty="0">
              <a:solidFill>
                <a:schemeClr val="tx2"/>
              </a:solidFill>
            </a:endParaRPr>
          </a:p>
        </p:txBody>
      </p:sp>
      <p:sp>
        <p:nvSpPr>
          <p:cNvPr id="3" name="عنصر نائب للمحتوى 2"/>
          <p:cNvSpPr>
            <a:spLocks noGrp="1"/>
          </p:cNvSpPr>
          <p:nvPr>
            <p:ph idx="1"/>
          </p:nvPr>
        </p:nvSpPr>
        <p:spPr/>
        <p:txBody>
          <a:bodyPr>
            <a:normAutofit/>
          </a:bodyPr>
          <a:lstStyle/>
          <a:p>
            <a:r>
              <a:rPr lang="ar-SA" sz="3200" dirty="0" smtClean="0"/>
              <a:t>هي عبارات تصف نواتج التعلم المتوقعة، والتي يسعى المعلم إلى تحقيقها، ويطلق عليها </a:t>
            </a:r>
            <a:r>
              <a:rPr lang="ar-SA" sz="3200" dirty="0" smtClean="0">
                <a:solidFill>
                  <a:srgbClr val="C00000"/>
                </a:solidFill>
              </a:rPr>
              <a:t>الأهداف السلوكية</a:t>
            </a:r>
            <a:r>
              <a:rPr lang="ar-SA" sz="3200" dirty="0" smtClean="0"/>
              <a:t>.</a:t>
            </a:r>
          </a:p>
          <a:p>
            <a:pPr>
              <a:buNone/>
            </a:pPr>
            <a:endParaRPr lang="ar-SA" sz="3200" dirty="0" smtClean="0"/>
          </a:p>
          <a:p>
            <a:r>
              <a:rPr lang="ar-SA" sz="3200" dirty="0" smtClean="0"/>
              <a:t>تعتبر عملية تحديد الأهداف التدريسية كخطوة مبكرة في العملية التدريسية ضرورة للتسهيل على المعلم في معرفة ما ينوي تحقيقه، ويساعده في اختيار الطرق والأساليب المناسبة للتعلم، ويتعرف على الطريقة المناسبة لتقييم الطلبة.</a:t>
            </a:r>
            <a:endParaRPr lang="ar-SA" sz="32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lnSpcReduction="10000"/>
          </a:bodyPr>
          <a:lstStyle/>
          <a:p>
            <a:pPr>
              <a:buFont typeface="Courier New" pitchFamily="49" charset="0"/>
              <a:buChar char="o"/>
            </a:pPr>
            <a:r>
              <a:rPr lang="ar-SA" b="1" dirty="0" smtClean="0">
                <a:solidFill>
                  <a:srgbClr val="00B050"/>
                </a:solidFill>
              </a:rPr>
              <a:t>.  وجود عبارات تسبق الهدف السلوكي لا لزوم لها</a:t>
            </a:r>
            <a:r>
              <a:rPr lang="ar-SA" sz="2800" b="1" dirty="0" smtClean="0">
                <a:solidFill>
                  <a:srgbClr val="00B050"/>
                </a:solidFill>
              </a:rPr>
              <a:t>.</a:t>
            </a:r>
          </a:p>
          <a:p>
            <a:pPr>
              <a:buNone/>
            </a:pPr>
            <a:r>
              <a:rPr lang="ar-SA" b="1" dirty="0" smtClean="0"/>
              <a:t/>
            </a:r>
            <a:br>
              <a:rPr lang="ar-SA" b="1" dirty="0" smtClean="0"/>
            </a:br>
            <a:r>
              <a:rPr lang="ar-SA" b="1" dirty="0" smtClean="0">
                <a:solidFill>
                  <a:srgbClr val="C00000"/>
                </a:solidFill>
              </a:rPr>
              <a:t>أمثلة خاطئة:</a:t>
            </a:r>
          </a:p>
          <a:p>
            <a:pPr>
              <a:lnSpc>
                <a:spcPct val="150000"/>
              </a:lnSpc>
              <a:buNone/>
            </a:pPr>
            <a:r>
              <a:rPr lang="ar-SA" dirty="0" smtClean="0"/>
              <a:t>     -أن تقوم الطالبة بذكر الحروف الهجائية مرتبة.</a:t>
            </a:r>
            <a:br>
              <a:rPr lang="ar-SA" dirty="0" smtClean="0"/>
            </a:br>
            <a:r>
              <a:rPr lang="ar-SA" dirty="0" smtClean="0"/>
              <a:t>  -أن يكون لدى الطالبة القدرة على التمييز بين حرف الخاء والحاء.</a:t>
            </a:r>
            <a:br>
              <a:rPr lang="ar-SA" dirty="0" smtClean="0"/>
            </a:br>
            <a:r>
              <a:rPr lang="ar-SA" dirty="0" smtClean="0"/>
              <a:t>  -أن تتمكن الطالبة من كتابة حرف العين في وسط الكلمة.</a:t>
            </a:r>
            <a:endParaRPr lang="ar-S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ctr">
              <a:buNone/>
            </a:pPr>
            <a:r>
              <a:rPr lang="ar-SA" sz="4400" b="1" dirty="0" smtClean="0">
                <a:solidFill>
                  <a:srgbClr val="FF0000"/>
                </a:solidFill>
              </a:rPr>
              <a:t>اكتشفي الخطأ في الأهداف التالية </a:t>
            </a:r>
          </a:p>
          <a:p>
            <a:pPr>
              <a:buNone/>
            </a:pPr>
            <a:endParaRPr lang="ar-SA" dirty="0" smtClean="0"/>
          </a:p>
          <a:p>
            <a:pPr>
              <a:buNone/>
            </a:pPr>
            <a:endParaRPr lang="ar-SA" dirty="0"/>
          </a:p>
        </p:txBody>
      </p:sp>
      <p:pic>
        <p:nvPicPr>
          <p:cNvPr id="4" name="صورة 3" descr="تفكير.png"/>
          <p:cNvPicPr>
            <a:picLocks noChangeAspect="1"/>
          </p:cNvPicPr>
          <p:nvPr/>
        </p:nvPicPr>
        <p:blipFill>
          <a:blip r:embed="rId2"/>
          <a:stretch>
            <a:fillRect/>
          </a:stretch>
        </p:blipFill>
        <p:spPr>
          <a:xfrm>
            <a:off x="1785918" y="3143248"/>
            <a:ext cx="5715040" cy="321471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92500" lnSpcReduction="20000"/>
          </a:bodyPr>
          <a:lstStyle/>
          <a:p>
            <a:pPr marL="514350" indent="-514350">
              <a:buFont typeface="+mj-lt"/>
              <a:buAutoNum type="arabicParenR"/>
            </a:pPr>
            <a:r>
              <a:rPr lang="ar-SA" sz="2800" dirty="0" smtClean="0"/>
              <a:t>أن أبين للتلميذ معاني المفردات التالية.</a:t>
            </a:r>
          </a:p>
          <a:p>
            <a:pPr marL="514350" indent="-514350">
              <a:buFont typeface="+mj-lt"/>
              <a:buAutoNum type="arabicParenR"/>
            </a:pPr>
            <a:r>
              <a:rPr lang="ar-SA" sz="2800" dirty="0" smtClean="0"/>
              <a:t> أن يستنتج التلميذ وجود الهواء من حولنا.</a:t>
            </a:r>
          </a:p>
          <a:p>
            <a:pPr marL="514350" indent="-514350">
              <a:buFont typeface="+mj-lt"/>
              <a:buAutoNum type="arabicParenR"/>
            </a:pPr>
            <a:r>
              <a:rPr lang="ar-SA" sz="2800" dirty="0" smtClean="0"/>
              <a:t> أن يذكر التلميذ أن الضمة علامة رفع الاسم المفرد.</a:t>
            </a:r>
          </a:p>
          <a:p>
            <a:pPr marL="514350" indent="-514350">
              <a:buFont typeface="+mj-lt"/>
              <a:buAutoNum type="arabicParenR"/>
            </a:pPr>
            <a:r>
              <a:rPr lang="ar-SA" sz="2800" dirty="0" smtClean="0"/>
              <a:t> أن يتمكن التلميذ من كتابة حرف الطاء كتابة صحيحة.</a:t>
            </a:r>
          </a:p>
          <a:p>
            <a:pPr marL="514350" indent="-514350">
              <a:buFont typeface="+mj-lt"/>
              <a:buAutoNum type="arabicParenR"/>
            </a:pPr>
            <a:r>
              <a:rPr lang="ar-SA" sz="2800" dirty="0" smtClean="0"/>
              <a:t> أن يحب التلميذ القرآن الكريم.</a:t>
            </a:r>
          </a:p>
          <a:p>
            <a:pPr marL="514350" indent="-514350">
              <a:buFont typeface="+mj-lt"/>
              <a:buAutoNum type="arabicParenR"/>
            </a:pPr>
            <a:r>
              <a:rPr lang="ar-SA" sz="2800" dirty="0" smtClean="0"/>
              <a:t> أن يفهم التلميذ الفرق بين اللام الشمسية </a:t>
            </a:r>
            <a:r>
              <a:rPr lang="ar-SA" sz="2800" dirty="0" err="1" smtClean="0"/>
              <a:t>و</a:t>
            </a:r>
            <a:r>
              <a:rPr lang="ar-SA" sz="2800" dirty="0" smtClean="0"/>
              <a:t> اللام القمرية.</a:t>
            </a:r>
          </a:p>
          <a:p>
            <a:pPr marL="514350" indent="-514350">
              <a:buFont typeface="+mj-lt"/>
              <a:buAutoNum type="arabicParenR"/>
            </a:pPr>
            <a:r>
              <a:rPr lang="ar-SA" sz="2800" dirty="0" smtClean="0"/>
              <a:t> أن يعين التلميذ الفاعل في القطعة </a:t>
            </a:r>
            <a:r>
              <a:rPr lang="ar-SA" sz="2800" dirty="0" err="1" smtClean="0"/>
              <a:t>و</a:t>
            </a:r>
            <a:r>
              <a:rPr lang="ar-SA" sz="2800" dirty="0" smtClean="0"/>
              <a:t> يضبطه بالشكل.</a:t>
            </a:r>
          </a:p>
          <a:p>
            <a:pPr>
              <a:buNone/>
            </a:pPr>
            <a:endParaRPr lang="ar-SA" dirty="0" smtClean="0"/>
          </a:p>
          <a:p>
            <a:pPr>
              <a:buNone/>
            </a:pPr>
            <a:endParaRPr lang="ar-SA" dirty="0" smtClean="0"/>
          </a:p>
          <a:p>
            <a:pPr>
              <a:buNone/>
            </a:pPr>
            <a:r>
              <a:rPr lang="ar-SA" dirty="0" smtClean="0">
                <a:solidFill>
                  <a:srgbClr val="00B050"/>
                </a:solidFill>
              </a:rPr>
              <a:t>                               الحل الصحيح</a:t>
            </a:r>
            <a:endParaRPr lang="ar-SA" dirty="0">
              <a:solidFill>
                <a:srgbClr val="00B050"/>
              </a:solidFill>
            </a:endParaRPr>
          </a:p>
        </p:txBody>
      </p:sp>
      <p:sp>
        <p:nvSpPr>
          <p:cNvPr id="4" name="سهم للأسفل 3"/>
          <p:cNvSpPr/>
          <p:nvPr/>
        </p:nvSpPr>
        <p:spPr>
          <a:xfrm>
            <a:off x="4429124" y="5929330"/>
            <a:ext cx="428628" cy="5715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7467600" cy="5973910"/>
          </a:xfrm>
        </p:spPr>
        <p:txBody>
          <a:bodyPr>
            <a:normAutofit/>
          </a:bodyPr>
          <a:lstStyle/>
          <a:p>
            <a:pPr lvl="0">
              <a:buNone/>
            </a:pPr>
            <a:r>
              <a:rPr lang="ar-SA" sz="2800" dirty="0" smtClean="0"/>
              <a:t>1/ أن أبين للتلميذ معاني المفردات التالية</a:t>
            </a:r>
            <a:r>
              <a:rPr lang="ar-SA" sz="2800" dirty="0" smtClean="0">
                <a:solidFill>
                  <a:srgbClr val="FF0000"/>
                </a:solidFill>
              </a:rPr>
              <a:t>.( خطأ: الهدف لنواتج تعلم التلميذ).</a:t>
            </a:r>
            <a:endParaRPr lang="en-US" sz="2800" dirty="0" smtClean="0">
              <a:solidFill>
                <a:srgbClr val="FF0000"/>
              </a:solidFill>
            </a:endParaRPr>
          </a:p>
          <a:p>
            <a:pPr lvl="0"/>
            <a:r>
              <a:rPr lang="ar-SA" sz="2800" dirty="0" smtClean="0">
                <a:solidFill>
                  <a:srgbClr val="00B0F0"/>
                </a:solidFill>
              </a:rPr>
              <a:t>أن يفسر التلميذ معاني المفردات التالية.</a:t>
            </a:r>
            <a:endParaRPr lang="en-US" sz="2800" dirty="0" smtClean="0">
              <a:solidFill>
                <a:srgbClr val="00B0F0"/>
              </a:solidFill>
            </a:endParaRPr>
          </a:p>
          <a:p>
            <a:pPr lvl="0">
              <a:buNone/>
            </a:pPr>
            <a:r>
              <a:rPr lang="ar-SA" sz="2800" dirty="0" smtClean="0"/>
              <a:t>2/ أن يستنتج التلميذ وجود الهواء من حولنا</a:t>
            </a:r>
            <a:r>
              <a:rPr lang="ar-SA" sz="2800" dirty="0" smtClean="0">
                <a:solidFill>
                  <a:srgbClr val="FF0000"/>
                </a:solidFill>
              </a:rPr>
              <a:t>.( خطأ/ الفعل غير قابل للقياس).</a:t>
            </a:r>
            <a:endParaRPr lang="en-US" sz="2800" dirty="0" smtClean="0">
              <a:solidFill>
                <a:srgbClr val="FF0000"/>
              </a:solidFill>
            </a:endParaRPr>
          </a:p>
          <a:p>
            <a:pPr lvl="0"/>
            <a:r>
              <a:rPr lang="ar-SA" sz="2800" dirty="0" smtClean="0">
                <a:solidFill>
                  <a:srgbClr val="00B0F0"/>
                </a:solidFill>
              </a:rPr>
              <a:t>أن يدلل التلميذ وجود الهواء من حولنا.</a:t>
            </a:r>
            <a:endParaRPr lang="en-US" sz="2800" dirty="0" smtClean="0"/>
          </a:p>
          <a:p>
            <a:pPr lvl="0">
              <a:buNone/>
            </a:pPr>
            <a:r>
              <a:rPr lang="ar-SA" sz="2800" dirty="0" smtClean="0"/>
              <a:t>3/ أن يذكر التلميذ أن الضمة علامة رفع الاسم المفرد</a:t>
            </a:r>
            <a:r>
              <a:rPr lang="ar-SA" sz="2800" dirty="0" smtClean="0">
                <a:solidFill>
                  <a:srgbClr val="FF0000"/>
                </a:solidFill>
              </a:rPr>
              <a:t>.(خطأ: </a:t>
            </a:r>
            <a:r>
              <a:rPr lang="ar-SA" sz="2800" dirty="0" smtClean="0">
                <a:solidFill>
                  <a:srgbClr val="FF0000"/>
                </a:solidFill>
              </a:rPr>
              <a:t>لا يذكر </a:t>
            </a:r>
            <a:r>
              <a:rPr lang="ar-SA" sz="2800" dirty="0" smtClean="0">
                <a:solidFill>
                  <a:srgbClr val="FF0000"/>
                </a:solidFill>
              </a:rPr>
              <a:t>الجواب في الهدف).</a:t>
            </a:r>
            <a:endParaRPr lang="en-US" sz="2800" dirty="0" smtClean="0">
              <a:solidFill>
                <a:srgbClr val="FF0000"/>
              </a:solidFill>
            </a:endParaRPr>
          </a:p>
          <a:p>
            <a:pPr lvl="0"/>
            <a:r>
              <a:rPr lang="ar-SA" sz="2800" dirty="0" smtClean="0">
                <a:solidFill>
                  <a:srgbClr val="00B0F0"/>
                </a:solidFill>
              </a:rPr>
              <a:t>أن يذكر التلميذ علامة رفع الاسم المفرد.</a:t>
            </a:r>
            <a:endParaRPr lang="en-US" sz="2800" dirty="0" smtClean="0">
              <a:solidFill>
                <a:srgbClr val="00B0F0"/>
              </a:solidFill>
            </a:endParaRPr>
          </a:p>
          <a:p>
            <a:pPr lvl="0">
              <a:buNone/>
            </a:pPr>
            <a:r>
              <a:rPr lang="ar-SA" sz="2800" dirty="0" smtClean="0"/>
              <a:t>4/ أن يتمكن التلميذ من كتابة حرف الطاء كتابة صحيحة</a:t>
            </a:r>
            <a:r>
              <a:rPr lang="ar-SA" sz="2800" dirty="0" smtClean="0">
                <a:solidFill>
                  <a:srgbClr val="FF0000"/>
                </a:solidFill>
              </a:rPr>
              <a:t>.( خطأ: الهدف يجب </a:t>
            </a:r>
            <a:r>
              <a:rPr lang="ar-SA" sz="2800" dirty="0" smtClean="0">
                <a:solidFill>
                  <a:srgbClr val="FF0000"/>
                </a:solidFill>
              </a:rPr>
              <a:t>أن </a:t>
            </a:r>
            <a:r>
              <a:rPr lang="ar-SA" sz="2800" dirty="0" smtClean="0">
                <a:solidFill>
                  <a:srgbClr val="FF0000"/>
                </a:solidFill>
              </a:rPr>
              <a:t>يكون موجز)</a:t>
            </a:r>
            <a:endParaRPr lang="en-US" sz="2800" dirty="0" smtClean="0">
              <a:solidFill>
                <a:srgbClr val="FF0000"/>
              </a:solidFill>
            </a:endParaRPr>
          </a:p>
          <a:p>
            <a:pPr lvl="0"/>
            <a:r>
              <a:rPr lang="ar-SA" sz="2800" dirty="0" smtClean="0">
                <a:solidFill>
                  <a:srgbClr val="00B0F0"/>
                </a:solidFill>
              </a:rPr>
              <a:t>أن يكتب الطالب حرف الطاء كتابة صحيحة.</a:t>
            </a:r>
            <a:endParaRPr lang="en-US" sz="2800" dirty="0" smtClean="0">
              <a:solidFill>
                <a:srgbClr val="00B0F0"/>
              </a:solidFill>
            </a:endParaRPr>
          </a:p>
          <a:p>
            <a:endParaRPr lang="ar-SA"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14356"/>
            <a:ext cx="7467600" cy="5759596"/>
          </a:xfrm>
        </p:spPr>
        <p:txBody>
          <a:bodyPr/>
          <a:lstStyle/>
          <a:p>
            <a:pPr lvl="0">
              <a:buNone/>
            </a:pPr>
            <a:r>
              <a:rPr lang="ar-SA" sz="2800" dirty="0" smtClean="0"/>
              <a:t>5/ أن يحب التلميذ القرآن الكريم</a:t>
            </a:r>
            <a:r>
              <a:rPr lang="ar-SA" sz="2800" dirty="0" smtClean="0">
                <a:solidFill>
                  <a:srgbClr val="FF0000"/>
                </a:solidFill>
              </a:rPr>
              <a:t>. (خطأ: الفعل غير قابل للقياس)</a:t>
            </a:r>
            <a:endParaRPr lang="en-US" sz="2800" dirty="0" smtClean="0">
              <a:solidFill>
                <a:srgbClr val="FF0000"/>
              </a:solidFill>
            </a:endParaRPr>
          </a:p>
          <a:p>
            <a:pPr lvl="0"/>
            <a:r>
              <a:rPr lang="ar-SA" sz="2800" dirty="0" smtClean="0">
                <a:solidFill>
                  <a:srgbClr val="00B0F0"/>
                </a:solidFill>
              </a:rPr>
              <a:t>أن يذكر التلميذ أهمية القران الكريم في حياتنا.</a:t>
            </a:r>
            <a:endParaRPr lang="en-US" sz="2800" dirty="0" smtClean="0">
              <a:solidFill>
                <a:srgbClr val="00B0F0"/>
              </a:solidFill>
            </a:endParaRPr>
          </a:p>
          <a:p>
            <a:pPr lvl="0">
              <a:buNone/>
            </a:pPr>
            <a:r>
              <a:rPr lang="ar-SA" sz="2800" dirty="0" smtClean="0"/>
              <a:t>6/ أن يفهم التلميذ الفرق بين اللام الشمسية </a:t>
            </a:r>
            <a:r>
              <a:rPr lang="ar-SA" sz="2800" dirty="0" err="1" smtClean="0"/>
              <a:t>و</a:t>
            </a:r>
            <a:r>
              <a:rPr lang="ar-SA" sz="2800" dirty="0" smtClean="0"/>
              <a:t> اللام القمرية</a:t>
            </a:r>
            <a:r>
              <a:rPr lang="ar-SA" sz="2800" dirty="0" smtClean="0">
                <a:solidFill>
                  <a:srgbClr val="FF0000"/>
                </a:solidFill>
              </a:rPr>
              <a:t>.(الفعل عام غير قابل للقياس)</a:t>
            </a:r>
            <a:endParaRPr lang="en-US" sz="2800" dirty="0" smtClean="0">
              <a:solidFill>
                <a:srgbClr val="FF0000"/>
              </a:solidFill>
            </a:endParaRPr>
          </a:p>
          <a:p>
            <a:pPr lvl="0"/>
            <a:r>
              <a:rPr lang="ar-SA" sz="2800" dirty="0" smtClean="0">
                <a:solidFill>
                  <a:srgbClr val="00B0F0"/>
                </a:solidFill>
              </a:rPr>
              <a:t>أن يقارن التلميذ بين اللام الشمسية والقمرية.</a:t>
            </a:r>
            <a:endParaRPr lang="en-US" sz="2800" dirty="0" smtClean="0">
              <a:solidFill>
                <a:srgbClr val="00B0F0"/>
              </a:solidFill>
            </a:endParaRPr>
          </a:p>
          <a:p>
            <a:pPr lvl="0">
              <a:buNone/>
            </a:pPr>
            <a:r>
              <a:rPr lang="ar-SA" sz="2800" dirty="0" smtClean="0"/>
              <a:t>7/ أن يعين التلميذ الفاعل في القطعة </a:t>
            </a:r>
            <a:r>
              <a:rPr lang="ar-SA" sz="2800" dirty="0" err="1" smtClean="0"/>
              <a:t>و</a:t>
            </a:r>
            <a:r>
              <a:rPr lang="ar-SA" sz="2800" dirty="0" smtClean="0"/>
              <a:t> يضبطه بالشكل </a:t>
            </a:r>
            <a:r>
              <a:rPr lang="ar-SA" sz="2800" dirty="0" smtClean="0">
                <a:solidFill>
                  <a:srgbClr val="FF0000"/>
                </a:solidFill>
              </a:rPr>
              <a:t>).( خطأ/ الهدف يجب أن يحتوي على مهارة واحدة فقط)</a:t>
            </a:r>
            <a:r>
              <a:rPr lang="ar-SA" sz="2800" dirty="0" smtClean="0"/>
              <a:t>- </a:t>
            </a:r>
            <a:r>
              <a:rPr lang="ar-SA" sz="2800" dirty="0" err="1" smtClean="0"/>
              <a:t>و</a:t>
            </a:r>
            <a:r>
              <a:rPr lang="ar-SA" sz="2800" dirty="0" smtClean="0"/>
              <a:t> يجب أن نقسمه إلى هدفين .</a:t>
            </a:r>
            <a:endParaRPr lang="en-US" sz="2800" dirty="0" smtClean="0"/>
          </a:p>
          <a:p>
            <a:pPr lvl="0"/>
            <a:r>
              <a:rPr lang="ar-SA" sz="2800" dirty="0" smtClean="0">
                <a:solidFill>
                  <a:srgbClr val="00B0F0"/>
                </a:solidFill>
              </a:rPr>
              <a:t>أن يعين التلميذ الفاعل في النص.</a:t>
            </a:r>
            <a:endParaRPr lang="en-US" sz="2800" dirty="0" smtClean="0">
              <a:solidFill>
                <a:srgbClr val="00B0F0"/>
              </a:solidFill>
            </a:endParaRPr>
          </a:p>
          <a:p>
            <a:pPr lvl="0"/>
            <a:r>
              <a:rPr lang="ar-SA" sz="2800" dirty="0" smtClean="0">
                <a:solidFill>
                  <a:srgbClr val="00B0F0"/>
                </a:solidFill>
              </a:rPr>
              <a:t>أن يضبط الطالب الفاعل الموجود بالقطعة بالشكل.</a:t>
            </a:r>
            <a:endParaRPr lang="en-US" sz="2800" dirty="0" smtClean="0">
              <a:solidFill>
                <a:srgbClr val="00B0F0"/>
              </a:solidFill>
            </a:endParaRPr>
          </a:p>
          <a:p>
            <a:pPr>
              <a:buNone/>
            </a:pPr>
            <a:endParaRPr lang="ar-SA"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14356"/>
            <a:ext cx="7829576" cy="5759596"/>
          </a:xfrm>
        </p:spPr>
        <p:txBody>
          <a:bodyPr/>
          <a:lstStyle/>
          <a:p>
            <a:pPr>
              <a:buNone/>
            </a:pPr>
            <a:endParaRPr lang="ar-SA" dirty="0" smtClean="0"/>
          </a:p>
          <a:p>
            <a:pPr algn="ctr">
              <a:buNone/>
            </a:pPr>
            <a:r>
              <a:rPr lang="ar-SA" b="1" u="sng" dirty="0" smtClean="0">
                <a:solidFill>
                  <a:srgbClr val="C00000"/>
                </a:solidFill>
                <a:latin typeface="Arial" pitchFamily="34" charset="0"/>
                <a:cs typeface="Arial" pitchFamily="34" charset="0"/>
              </a:rPr>
              <a:t>نشاط تطبيقي لصياغة الأهداف السلوكية</a:t>
            </a:r>
          </a:p>
          <a:p>
            <a:pPr algn="ctr">
              <a:buNone/>
            </a:pPr>
            <a:endParaRPr lang="ar-SA" b="1" u="sng" dirty="0">
              <a:solidFill>
                <a:srgbClr val="C00000"/>
              </a:solidFill>
              <a:latin typeface="Arial" pitchFamily="34" charset="0"/>
              <a:cs typeface="Arial" pitchFamily="34" charset="0"/>
            </a:endParaRPr>
          </a:p>
          <a:p>
            <a:pPr algn="ctr">
              <a:buNone/>
            </a:pPr>
            <a:r>
              <a:rPr lang="ar-SA" b="1" dirty="0" smtClean="0">
                <a:solidFill>
                  <a:srgbClr val="00B050"/>
                </a:solidFill>
                <a:latin typeface="Arial" pitchFamily="34" charset="0"/>
                <a:cs typeface="Arial" pitchFamily="34" charset="0"/>
              </a:rPr>
              <a:t>من خلال ما تعلمتيه، اكتبي هدف لكل مستوى في المجال المعرفي.</a:t>
            </a:r>
          </a:p>
          <a:p>
            <a:pPr algn="ctr">
              <a:buNone/>
            </a:pPr>
            <a:endParaRPr lang="ar-SA" b="1" u="sng" dirty="0">
              <a:solidFill>
                <a:srgbClr val="C00000"/>
              </a:solidFill>
              <a:latin typeface="Arial" pitchFamily="34" charset="0"/>
              <a:cs typeface="Arial" pitchFamily="34" charset="0"/>
            </a:endParaRPr>
          </a:p>
          <a:p>
            <a:pPr algn="ctr">
              <a:buNone/>
            </a:pPr>
            <a:r>
              <a:rPr lang="ar-SA" sz="2400" b="1" dirty="0" smtClean="0">
                <a:solidFill>
                  <a:srgbClr val="00B0F0"/>
                </a:solidFill>
                <a:latin typeface="Arial" pitchFamily="34" charset="0"/>
                <a:cs typeface="Arial" pitchFamily="34" charset="0"/>
              </a:rPr>
              <a:t>وقت النشاط (10 دقائق)</a:t>
            </a:r>
            <a:endParaRPr lang="ar-SA" sz="2400" b="1" dirty="0">
              <a:solidFill>
                <a:srgbClr val="00B0F0"/>
              </a:solidFill>
              <a:latin typeface="Arial" pitchFamily="34" charset="0"/>
              <a:cs typeface="Arial" pitchFamily="34" charset="0"/>
            </a:endParaRPr>
          </a:p>
        </p:txBody>
      </p:sp>
      <p:pic>
        <p:nvPicPr>
          <p:cNvPr id="4" name="صورة 3" descr="تفكير 2.jpg"/>
          <p:cNvPicPr>
            <a:picLocks noChangeAspect="1"/>
          </p:cNvPicPr>
          <p:nvPr/>
        </p:nvPicPr>
        <p:blipFill>
          <a:blip r:embed="rId2"/>
          <a:stretch>
            <a:fillRect/>
          </a:stretch>
        </p:blipFill>
        <p:spPr>
          <a:xfrm>
            <a:off x="1928794" y="4572008"/>
            <a:ext cx="5143536" cy="2040066"/>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algn="ctr"/>
            <a:r>
              <a:rPr lang="ar-SA" b="1" dirty="0" smtClean="0">
                <a:solidFill>
                  <a:srgbClr val="C00000"/>
                </a:solidFill>
              </a:rPr>
              <a:t>عناصر الهدف التدريسي </a:t>
            </a:r>
            <a:endParaRPr lang="ar-SA" b="1" dirty="0">
              <a:solidFill>
                <a:srgbClr val="C00000"/>
              </a:solidFill>
            </a:endParaRPr>
          </a:p>
        </p:txBody>
      </p:sp>
      <p:sp>
        <p:nvSpPr>
          <p:cNvPr id="2" name="عنصر نائب للمحتوى 1"/>
          <p:cNvSpPr>
            <a:spLocks noGrp="1"/>
          </p:cNvSpPr>
          <p:nvPr>
            <p:ph idx="1"/>
          </p:nvPr>
        </p:nvSpPr>
        <p:spPr/>
        <p:txBody>
          <a:bodyPr>
            <a:normAutofit/>
          </a:bodyPr>
          <a:lstStyle/>
          <a:p>
            <a:pPr marL="624078" indent="-514350">
              <a:buFont typeface="+mj-lt"/>
              <a:buAutoNum type="arabicPeriod"/>
            </a:pPr>
            <a:r>
              <a:rPr lang="ar-SA" sz="2800" b="1" dirty="0" smtClean="0">
                <a:solidFill>
                  <a:schemeClr val="accent2"/>
                </a:solidFill>
              </a:rPr>
              <a:t>ناتج التعلم أو السلوك النهائي</a:t>
            </a:r>
            <a:r>
              <a:rPr lang="ar-SA" sz="2800" dirty="0" smtClean="0">
                <a:solidFill>
                  <a:schemeClr val="accent2"/>
                </a:solidFill>
              </a:rPr>
              <a:t>: </a:t>
            </a:r>
            <a:r>
              <a:rPr lang="ar-SA" sz="2800" dirty="0" smtClean="0"/>
              <a:t>هو عبارة عن </a:t>
            </a:r>
            <a:r>
              <a:rPr lang="ar-SA" sz="2800" dirty="0" smtClean="0">
                <a:solidFill>
                  <a:srgbClr val="0070C0"/>
                </a:solidFill>
              </a:rPr>
              <a:t>السلوك</a:t>
            </a:r>
            <a:r>
              <a:rPr lang="ar-SA" sz="2800" dirty="0" smtClean="0"/>
              <a:t> الذي يقوم </a:t>
            </a:r>
            <a:r>
              <a:rPr lang="ar-SA" sz="2800" dirty="0" err="1" smtClean="0"/>
              <a:t>به</a:t>
            </a:r>
            <a:r>
              <a:rPr lang="ar-SA" sz="2800" dirty="0" smtClean="0"/>
              <a:t> الطالب وذلك نتيجة حدوث التعلم ويمكن ملاحظته وقياسه</a:t>
            </a:r>
          </a:p>
          <a:p>
            <a:pPr marL="624078" indent="-514350">
              <a:buNone/>
            </a:pPr>
            <a:r>
              <a:rPr lang="ar-SA" sz="2800" dirty="0" smtClean="0">
                <a:solidFill>
                  <a:schemeClr val="bg2">
                    <a:lumMod val="25000"/>
                  </a:schemeClr>
                </a:solidFill>
              </a:rPr>
              <a:t>ضرورة التعبير عنه </a:t>
            </a:r>
            <a:r>
              <a:rPr lang="ar-SA" sz="2800" dirty="0" smtClean="0">
                <a:solidFill>
                  <a:srgbClr val="FF0000"/>
                </a:solidFill>
              </a:rPr>
              <a:t>1- بأفعال سلوكية: </a:t>
            </a:r>
            <a:r>
              <a:rPr lang="ar-SA" sz="2800" dirty="0" smtClean="0"/>
              <a:t>مثل: يكتب ، يقرأ ، يميز، يقارن، يفسر، يعد...الخ</a:t>
            </a:r>
          </a:p>
          <a:p>
            <a:pPr marL="624078" indent="-514350">
              <a:buNone/>
            </a:pPr>
            <a:r>
              <a:rPr lang="ar-SA" u="sng" dirty="0" smtClean="0">
                <a:solidFill>
                  <a:srgbClr val="002060"/>
                </a:solidFill>
              </a:rPr>
              <a:t>و يجب تجنب الأفعال المستترة مثل يعرف، يفهم، يدرك...</a:t>
            </a:r>
          </a:p>
          <a:p>
            <a:pPr marL="624078" indent="-514350">
              <a:buNone/>
            </a:pPr>
            <a:r>
              <a:rPr lang="ar-SA" sz="2800" u="sng" dirty="0" smtClean="0">
                <a:solidFill>
                  <a:srgbClr val="FF0000"/>
                </a:solidFill>
              </a:rPr>
              <a:t>2- أيضاً يتم تحديد المحتوى التعليمي. </a:t>
            </a:r>
          </a:p>
          <a:p>
            <a:pPr marL="624078" indent="-514350">
              <a:buNone/>
            </a:pPr>
            <a:r>
              <a:rPr lang="ar-SA" sz="2800" dirty="0" smtClean="0"/>
              <a:t>مثال/ أن يرسم الطالب الجهاز الهضمي.</a:t>
            </a:r>
          </a:p>
          <a:p>
            <a:pPr marL="624078" indent="-514350">
              <a:buNone/>
            </a:pPr>
            <a:r>
              <a:rPr lang="ar-SA" sz="2800" dirty="0" smtClean="0"/>
              <a:t>عملية الرسم هي السلوك  -  الجهاز الهضمي هي المحتوى.</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1000108"/>
            <a:ext cx="8186766" cy="5473844"/>
          </a:xfrm>
        </p:spPr>
        <p:txBody>
          <a:bodyPr>
            <a:normAutofit lnSpcReduction="10000"/>
          </a:bodyPr>
          <a:lstStyle/>
          <a:p>
            <a:pPr>
              <a:buNone/>
            </a:pPr>
            <a:r>
              <a:rPr lang="ar-SA" b="1" dirty="0" smtClean="0">
                <a:solidFill>
                  <a:srgbClr val="0070C0"/>
                </a:solidFill>
              </a:rPr>
              <a:t>2- </a:t>
            </a:r>
            <a:r>
              <a:rPr lang="ar-SA" sz="2800" b="1" dirty="0" smtClean="0">
                <a:solidFill>
                  <a:srgbClr val="0070C0"/>
                </a:solidFill>
              </a:rPr>
              <a:t>المعيار (المحك): </a:t>
            </a:r>
            <a:r>
              <a:rPr lang="ar-SA" sz="2800" dirty="0" smtClean="0"/>
              <a:t>هو مستوى الأداء المقبول لناتج التعلم، والذي نحكم من خلاله على مدى تحقق الهدف التدريسي.</a:t>
            </a:r>
          </a:p>
          <a:p>
            <a:pPr>
              <a:buNone/>
            </a:pPr>
            <a:r>
              <a:rPr lang="ar-SA" sz="2800" dirty="0" smtClean="0">
                <a:solidFill>
                  <a:srgbClr val="C00000"/>
                </a:solidFill>
              </a:rPr>
              <a:t>مثال/</a:t>
            </a:r>
          </a:p>
          <a:p>
            <a:pPr>
              <a:buFont typeface="Arial" pitchFamily="34" charset="0"/>
              <a:buChar char="•"/>
            </a:pPr>
            <a:r>
              <a:rPr lang="ar-SA" sz="2800" dirty="0" smtClean="0">
                <a:solidFill>
                  <a:schemeClr val="tx1">
                    <a:lumMod val="75000"/>
                    <a:lumOff val="25000"/>
                  </a:schemeClr>
                </a:solidFill>
              </a:rPr>
              <a:t>أن يطبع 45 كلمة في الدقيقة.</a:t>
            </a:r>
          </a:p>
          <a:p>
            <a:pPr>
              <a:buFont typeface="Arial" pitchFamily="34" charset="0"/>
              <a:buChar char="•"/>
            </a:pPr>
            <a:r>
              <a:rPr lang="ar-SA" sz="2800" dirty="0" smtClean="0">
                <a:solidFill>
                  <a:schemeClr val="tx1">
                    <a:lumMod val="75000"/>
                    <a:lumOff val="25000"/>
                  </a:schemeClr>
                </a:solidFill>
              </a:rPr>
              <a:t>أن يجيب على 95% من الطلبة على السؤال إجابة صحيحة.</a:t>
            </a:r>
          </a:p>
          <a:p>
            <a:pPr>
              <a:buFont typeface="Arial" pitchFamily="34" charset="0"/>
              <a:buChar char="•"/>
            </a:pPr>
            <a:r>
              <a:rPr lang="ar-SA" sz="2800" dirty="0" smtClean="0">
                <a:solidFill>
                  <a:schemeClr val="tx1">
                    <a:lumMod val="75000"/>
                    <a:lumOff val="25000"/>
                  </a:schemeClr>
                </a:solidFill>
              </a:rPr>
              <a:t>أن يتقن الوضوء بدون أخطاء.</a:t>
            </a:r>
          </a:p>
          <a:p>
            <a:pPr>
              <a:buNone/>
            </a:pPr>
            <a:r>
              <a:rPr lang="ar-SA" sz="2800" b="1" dirty="0" smtClean="0">
                <a:solidFill>
                  <a:srgbClr val="0070C0"/>
                </a:solidFill>
              </a:rPr>
              <a:t>3- الشروط (الظروف): </a:t>
            </a:r>
            <a:r>
              <a:rPr lang="ar-SA" sz="2800" dirty="0" smtClean="0">
                <a:solidFill>
                  <a:schemeClr val="tx1">
                    <a:lumMod val="75000"/>
                    <a:lumOff val="25000"/>
                  </a:schemeClr>
                </a:solidFill>
              </a:rPr>
              <a:t>يقصد </a:t>
            </a:r>
            <a:r>
              <a:rPr lang="ar-SA" sz="2800" dirty="0" err="1" smtClean="0">
                <a:solidFill>
                  <a:schemeClr val="tx1">
                    <a:lumMod val="75000"/>
                    <a:lumOff val="25000"/>
                  </a:schemeClr>
                </a:solidFill>
              </a:rPr>
              <a:t>بها</a:t>
            </a:r>
            <a:r>
              <a:rPr lang="ar-SA" sz="2800" dirty="0" smtClean="0">
                <a:solidFill>
                  <a:schemeClr val="tx1">
                    <a:lumMod val="75000"/>
                    <a:lumOff val="25000"/>
                  </a:schemeClr>
                </a:solidFill>
              </a:rPr>
              <a:t> الظروف (المعطيات -الممنوعات) والتي يجب أن يتم تحقيق الهدف تحت تأثيرها.</a:t>
            </a:r>
          </a:p>
          <a:p>
            <a:pPr>
              <a:buNone/>
            </a:pPr>
            <a:r>
              <a:rPr lang="ar-SA" sz="2800" dirty="0" smtClean="0">
                <a:solidFill>
                  <a:srgbClr val="7030A0"/>
                </a:solidFill>
              </a:rPr>
              <a:t>*المعطيات: المصادر التي يسمح للطالب باستخدامها عند القيام بالأداء. </a:t>
            </a:r>
          </a:p>
          <a:p>
            <a:pPr>
              <a:buNone/>
            </a:pPr>
            <a:r>
              <a:rPr lang="ar-SA" sz="2800" dirty="0" smtClean="0">
                <a:solidFill>
                  <a:srgbClr val="7030A0"/>
                </a:solidFill>
              </a:rPr>
              <a:t>*الممنوعات: المصادر التي لا يسمح للطالب استخدامها أثناء القيام بالأداء</a:t>
            </a:r>
            <a:r>
              <a:rPr lang="ar-SA" dirty="0" smtClean="0">
                <a:solidFill>
                  <a:srgbClr val="7030A0"/>
                </a:solidFill>
              </a:rPr>
              <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467600" cy="868346"/>
          </a:xfrm>
        </p:spPr>
        <p:txBody>
          <a:bodyPr/>
          <a:lstStyle/>
          <a:p>
            <a:pPr algn="ctr"/>
            <a:r>
              <a:rPr lang="ar-SA" b="1" dirty="0" smtClean="0">
                <a:solidFill>
                  <a:schemeClr val="accent3"/>
                </a:solidFill>
              </a:rPr>
              <a:t> شروط“معايير“ صياغة الهدف</a:t>
            </a:r>
            <a:endParaRPr lang="ar-SA" b="1" dirty="0">
              <a:solidFill>
                <a:schemeClr val="accent3"/>
              </a:solidFill>
            </a:endParaRPr>
          </a:p>
        </p:txBody>
      </p:sp>
      <p:sp>
        <p:nvSpPr>
          <p:cNvPr id="3" name="عنصر نائب للمحتوى 2"/>
          <p:cNvSpPr>
            <a:spLocks noGrp="1"/>
          </p:cNvSpPr>
          <p:nvPr>
            <p:ph idx="1"/>
          </p:nvPr>
        </p:nvSpPr>
        <p:spPr>
          <a:xfrm>
            <a:off x="457200" y="1214422"/>
            <a:ext cx="8115328" cy="5259530"/>
          </a:xfrm>
        </p:spPr>
        <p:txBody>
          <a:bodyPr>
            <a:normAutofit lnSpcReduction="10000"/>
          </a:bodyPr>
          <a:lstStyle/>
          <a:p>
            <a:pPr algn="just">
              <a:buFont typeface="Wingdings" pitchFamily="2" charset="2"/>
              <a:buChar char="ü"/>
            </a:pPr>
            <a:r>
              <a:rPr lang="ar-SA" dirty="0" smtClean="0"/>
              <a:t>أن يكون الهدف </a:t>
            </a:r>
            <a:r>
              <a:rPr lang="ar-SA" dirty="0" smtClean="0">
                <a:solidFill>
                  <a:srgbClr val="FF0000"/>
                </a:solidFill>
              </a:rPr>
              <a:t>واضحا ومحددا </a:t>
            </a:r>
            <a:r>
              <a:rPr lang="ar-SA" dirty="0" smtClean="0"/>
              <a:t>، بحيث لا يختلف عليه اثنان.</a:t>
            </a:r>
          </a:p>
          <a:p>
            <a:pPr algn="just">
              <a:buFont typeface="Wingdings" pitchFamily="2" charset="2"/>
              <a:buChar char="ü"/>
            </a:pPr>
            <a:r>
              <a:rPr lang="ar-SA" dirty="0" smtClean="0"/>
              <a:t>يجب أن تكون الأهداف </a:t>
            </a:r>
            <a:r>
              <a:rPr lang="ar-SA" dirty="0" smtClean="0">
                <a:solidFill>
                  <a:srgbClr val="FF0000"/>
                </a:solidFill>
              </a:rPr>
              <a:t>متلائمة مع مستويات نضج الطلاب</a:t>
            </a:r>
            <a:r>
              <a:rPr lang="ar-SA" dirty="0" smtClean="0"/>
              <a:t>، واستعداداتهم وقدراتهم.</a:t>
            </a:r>
          </a:p>
          <a:p>
            <a:pPr algn="just">
              <a:buFont typeface="Wingdings" pitchFamily="2" charset="2"/>
              <a:buChar char="ü"/>
            </a:pPr>
            <a:r>
              <a:rPr lang="ar-SA" dirty="0" smtClean="0"/>
              <a:t> أن تكون الأهداف مصاغه صياغة </a:t>
            </a:r>
            <a:r>
              <a:rPr lang="ar-SA" dirty="0" smtClean="0">
                <a:solidFill>
                  <a:srgbClr val="FF0000"/>
                </a:solidFill>
              </a:rPr>
              <a:t>سلوكية جزئية </a:t>
            </a:r>
            <a:r>
              <a:rPr lang="ar-SA" dirty="0" smtClean="0"/>
              <a:t>قابلة للملاحظة والقياس.</a:t>
            </a:r>
          </a:p>
          <a:p>
            <a:pPr algn="just">
              <a:buFont typeface="Wingdings" pitchFamily="2" charset="2"/>
              <a:buChar char="ü"/>
            </a:pPr>
            <a:r>
              <a:rPr lang="ar-SA" dirty="0" smtClean="0"/>
              <a:t> أن يكون الهدف موجز.</a:t>
            </a:r>
          </a:p>
          <a:p>
            <a:pPr algn="just">
              <a:buFont typeface="Wingdings" pitchFamily="2" charset="2"/>
              <a:buChar char="ü"/>
            </a:pPr>
            <a:r>
              <a:rPr lang="ar-SA" dirty="0" smtClean="0"/>
              <a:t>أن يصف  </a:t>
            </a:r>
            <a:r>
              <a:rPr lang="ar-SA" dirty="0" smtClean="0">
                <a:solidFill>
                  <a:srgbClr val="FF0000"/>
                </a:solidFill>
              </a:rPr>
              <a:t>السلوك المتوقع من الطالب </a:t>
            </a:r>
            <a:r>
              <a:rPr lang="ar-SA" dirty="0" smtClean="0"/>
              <a:t>وليس أداء المعلم.</a:t>
            </a:r>
          </a:p>
          <a:p>
            <a:pPr algn="just">
              <a:buFont typeface="Wingdings" pitchFamily="2" charset="2"/>
              <a:buChar char="ü"/>
            </a:pPr>
            <a:r>
              <a:rPr lang="ar-SA" dirty="0" smtClean="0"/>
              <a:t> أن يتضمن كل هدف </a:t>
            </a:r>
            <a:r>
              <a:rPr lang="ar-SA" dirty="0" smtClean="0">
                <a:solidFill>
                  <a:srgbClr val="FF0000"/>
                </a:solidFill>
              </a:rPr>
              <a:t>مهارة تعليمية واحدة </a:t>
            </a:r>
            <a:r>
              <a:rPr lang="ar-SA" dirty="0" smtClean="0"/>
              <a:t>وليس مجموعة من المهارات.</a:t>
            </a:r>
          </a:p>
          <a:p>
            <a:pPr>
              <a:buNone/>
            </a:pPr>
            <a:endParaRPr lang="ar-SA" dirty="0" smtClean="0"/>
          </a:p>
          <a:p>
            <a:pPr>
              <a:buNone/>
            </a:pPr>
            <a:endParaRPr lang="ar-SA" dirty="0" smtClean="0"/>
          </a:p>
          <a:p>
            <a:pPr>
              <a:buNone/>
            </a:pPr>
            <a:endParaRPr lang="ar-SA" dirty="0" smtClean="0"/>
          </a:p>
          <a:p>
            <a:pPr>
              <a:buNone/>
            </a:pPr>
            <a:endParaRPr lang="ar-SA" dirty="0" smtClean="0"/>
          </a:p>
          <a:p>
            <a:pPr>
              <a:buFont typeface="Wingdings" pitchFamily="2" charset="2"/>
              <a:buChar char="ü"/>
            </a:pPr>
            <a:endParaRPr lang="ar-SA" dirty="0" smtClean="0"/>
          </a:p>
          <a:p>
            <a:pPr>
              <a:buFont typeface="Wingdings" pitchFamily="2" charset="2"/>
              <a:buChar char="ü"/>
            </a:pPr>
            <a:endParaRPr lang="ar-SA" dirty="0" smtClean="0"/>
          </a:p>
          <a:p>
            <a:pPr>
              <a:buFont typeface="Wingdings" pitchFamily="2" charset="2"/>
              <a:buChar char="ü"/>
            </a:pP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7467600" cy="5973910"/>
          </a:xfrm>
        </p:spPr>
        <p:txBody>
          <a:bodyPr>
            <a:normAutofit fontScale="77500" lnSpcReduction="20000"/>
          </a:bodyPr>
          <a:lstStyle/>
          <a:p>
            <a:pPr>
              <a:buFont typeface="Wingdings" pitchFamily="2" charset="2"/>
              <a:buChar char="ü"/>
            </a:pPr>
            <a:r>
              <a:rPr lang="ar-SA" b="1" u="sng" dirty="0" smtClean="0">
                <a:solidFill>
                  <a:srgbClr val="00B050"/>
                </a:solidFill>
              </a:rPr>
              <a:t> أن تحتوي عبارة الهدف السلوكي على القاعدة التالية:</a:t>
            </a:r>
          </a:p>
          <a:p>
            <a:pPr>
              <a:buNone/>
            </a:pPr>
            <a:endParaRPr lang="ar-SA" dirty="0" smtClean="0"/>
          </a:p>
          <a:p>
            <a:pPr algn="ctr">
              <a:buNone/>
            </a:pPr>
            <a:r>
              <a:rPr lang="ar-SA" b="1" dirty="0" smtClean="0">
                <a:solidFill>
                  <a:srgbClr val="FF0000"/>
                </a:solidFill>
              </a:rPr>
              <a:t>أن </a:t>
            </a:r>
            <a:r>
              <a:rPr lang="ar-SA" b="1" dirty="0" smtClean="0">
                <a:solidFill>
                  <a:srgbClr val="00B050"/>
                </a:solidFill>
              </a:rPr>
              <a:t>+</a:t>
            </a:r>
            <a:r>
              <a:rPr lang="ar-SA" b="1" dirty="0" smtClean="0">
                <a:solidFill>
                  <a:srgbClr val="FF0000"/>
                </a:solidFill>
              </a:rPr>
              <a:t> الفعل السلوكي </a:t>
            </a:r>
            <a:r>
              <a:rPr lang="ar-SA" b="1" dirty="0" smtClean="0">
                <a:solidFill>
                  <a:srgbClr val="00B050"/>
                </a:solidFill>
              </a:rPr>
              <a:t>+</a:t>
            </a:r>
            <a:r>
              <a:rPr lang="ar-SA" b="1" dirty="0" smtClean="0">
                <a:solidFill>
                  <a:srgbClr val="FF0000"/>
                </a:solidFill>
              </a:rPr>
              <a:t> التلميذ </a:t>
            </a:r>
            <a:r>
              <a:rPr lang="ar-SA" b="1" dirty="0" smtClean="0">
                <a:solidFill>
                  <a:srgbClr val="00B050"/>
                </a:solidFill>
              </a:rPr>
              <a:t>+ </a:t>
            </a:r>
            <a:r>
              <a:rPr lang="ar-SA" b="1" dirty="0" smtClean="0">
                <a:solidFill>
                  <a:srgbClr val="FF0000"/>
                </a:solidFill>
              </a:rPr>
              <a:t>المحتوى التعليمي </a:t>
            </a:r>
            <a:r>
              <a:rPr lang="ar-SA" b="1" dirty="0" smtClean="0">
                <a:solidFill>
                  <a:srgbClr val="00B050"/>
                </a:solidFill>
              </a:rPr>
              <a:t>+</a:t>
            </a:r>
            <a:r>
              <a:rPr lang="ar-SA" b="1" dirty="0" smtClean="0">
                <a:solidFill>
                  <a:srgbClr val="FF0000"/>
                </a:solidFill>
              </a:rPr>
              <a:t> الحد الأدنى للأداء</a:t>
            </a:r>
          </a:p>
          <a:p>
            <a:pPr algn="ctr">
              <a:buNone/>
            </a:pPr>
            <a:endParaRPr lang="ar-SA" b="1" dirty="0" smtClean="0">
              <a:solidFill>
                <a:srgbClr val="FF0000"/>
              </a:solidFill>
            </a:endParaRPr>
          </a:p>
          <a:p>
            <a:pPr algn="ctr">
              <a:buNone/>
            </a:pPr>
            <a:endParaRPr lang="ar-SA" b="1" dirty="0" smtClean="0">
              <a:solidFill>
                <a:srgbClr val="00B0F0"/>
              </a:solidFill>
            </a:endParaRPr>
          </a:p>
          <a:p>
            <a:pPr algn="ctr">
              <a:buNone/>
            </a:pPr>
            <a:r>
              <a:rPr lang="ar-SA" b="1" dirty="0" smtClean="0">
                <a:solidFill>
                  <a:srgbClr val="00B0F0"/>
                </a:solidFill>
              </a:rPr>
              <a:t>أن +تعدد+ الطالبة+أهداف العلم+دون أخطاء </a:t>
            </a:r>
          </a:p>
          <a:p>
            <a:pPr algn="ctr">
              <a:buNone/>
            </a:pPr>
            <a:endParaRPr lang="ar-SA" b="1" dirty="0" smtClean="0">
              <a:solidFill>
                <a:srgbClr val="FF0000"/>
              </a:solidFill>
            </a:endParaRPr>
          </a:p>
          <a:p>
            <a:pPr>
              <a:buNone/>
            </a:pPr>
            <a:r>
              <a:rPr lang="ar-SA" b="1" dirty="0" smtClean="0">
                <a:solidFill>
                  <a:srgbClr val="00B050"/>
                </a:solidFill>
              </a:rPr>
              <a:t>للتوضيح:</a:t>
            </a:r>
          </a:p>
          <a:p>
            <a:pPr>
              <a:buNone/>
            </a:pPr>
            <a:r>
              <a:rPr lang="ar-SA" u="sng" dirty="0" smtClean="0">
                <a:solidFill>
                  <a:srgbClr val="0070C0"/>
                </a:solidFill>
              </a:rPr>
              <a:t>أن </a:t>
            </a:r>
            <a:r>
              <a:rPr lang="ar-SA" dirty="0" smtClean="0">
                <a:solidFill>
                  <a:srgbClr val="0070C0"/>
                </a:solidFill>
              </a:rPr>
              <a:t>: للتأكيد</a:t>
            </a:r>
          </a:p>
          <a:p>
            <a:pPr>
              <a:buNone/>
            </a:pPr>
            <a:r>
              <a:rPr lang="ar-SA" u="sng" dirty="0" smtClean="0">
                <a:solidFill>
                  <a:srgbClr val="0070C0"/>
                </a:solidFill>
              </a:rPr>
              <a:t>الفعل السلوكي: </a:t>
            </a:r>
            <a:r>
              <a:rPr lang="ar-SA" dirty="0" smtClean="0">
                <a:solidFill>
                  <a:srgbClr val="0070C0"/>
                </a:solidFill>
              </a:rPr>
              <a:t>يمكن ملاحظته في داخل الصف“ يقارن- يربط - يحلل.....“</a:t>
            </a:r>
          </a:p>
          <a:p>
            <a:pPr>
              <a:buNone/>
            </a:pPr>
            <a:r>
              <a:rPr lang="ar-SA" u="sng" dirty="0" smtClean="0">
                <a:solidFill>
                  <a:srgbClr val="0070C0"/>
                </a:solidFill>
              </a:rPr>
              <a:t>التلميذ: </a:t>
            </a:r>
            <a:r>
              <a:rPr lang="ar-SA" dirty="0" smtClean="0">
                <a:solidFill>
                  <a:srgbClr val="0070C0"/>
                </a:solidFill>
              </a:rPr>
              <a:t>الطالب </a:t>
            </a:r>
            <a:r>
              <a:rPr lang="ar-SA" dirty="0" err="1" smtClean="0">
                <a:solidFill>
                  <a:srgbClr val="0070C0"/>
                </a:solidFill>
              </a:rPr>
              <a:t>او</a:t>
            </a:r>
            <a:r>
              <a:rPr lang="ar-SA" dirty="0" smtClean="0">
                <a:solidFill>
                  <a:srgbClr val="0070C0"/>
                </a:solidFill>
              </a:rPr>
              <a:t> المتعلم</a:t>
            </a:r>
          </a:p>
          <a:p>
            <a:pPr>
              <a:buNone/>
            </a:pPr>
            <a:r>
              <a:rPr lang="ar-SA" u="sng" dirty="0" smtClean="0">
                <a:solidFill>
                  <a:srgbClr val="0070C0"/>
                </a:solidFill>
              </a:rPr>
              <a:t>المحتوى</a:t>
            </a:r>
            <a:r>
              <a:rPr lang="ar-SA" dirty="0" smtClean="0">
                <a:solidFill>
                  <a:srgbClr val="0070C0"/>
                </a:solidFill>
              </a:rPr>
              <a:t> التعليمي:الجزء الخاص من الدرس المراد قياسه</a:t>
            </a:r>
          </a:p>
          <a:p>
            <a:pPr>
              <a:buNone/>
            </a:pPr>
            <a:r>
              <a:rPr lang="ar-SA" u="sng" dirty="0" smtClean="0">
                <a:solidFill>
                  <a:srgbClr val="0070C0"/>
                </a:solidFill>
              </a:rPr>
              <a:t>الحد الأدنى للأدا</a:t>
            </a:r>
            <a:r>
              <a:rPr lang="ar-SA" dirty="0" smtClean="0">
                <a:solidFill>
                  <a:srgbClr val="0070C0"/>
                </a:solidFill>
              </a:rPr>
              <a:t>ء:الأداء المقبول من السلوك</a:t>
            </a:r>
          </a:p>
          <a:p>
            <a:pPr>
              <a:buNone/>
            </a:pPr>
            <a:endParaRPr lang="ar-SA" dirty="0">
              <a:solidFill>
                <a:srgbClr val="0070C0"/>
              </a:solidFill>
            </a:endParaRPr>
          </a:p>
        </p:txBody>
      </p:sp>
      <p:sp>
        <p:nvSpPr>
          <p:cNvPr id="4" name="سهم للأسفل 3"/>
          <p:cNvSpPr/>
          <p:nvPr/>
        </p:nvSpPr>
        <p:spPr>
          <a:xfrm>
            <a:off x="4143372" y="2000240"/>
            <a:ext cx="357190" cy="642942"/>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1" anchor="ctr"/>
          <a:lstStyle/>
          <a:p>
            <a:pPr algn="ctr"/>
            <a:endParaRPr lang="ar-SA"/>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pPr algn="ctr"/>
            <a:r>
              <a:rPr lang="ar-SA" dirty="0" smtClean="0"/>
              <a:t>تصنيف مجالات الأهداف التربوية </a:t>
            </a:r>
            <a:endParaRPr lang="ar-SA" dirty="0"/>
          </a:p>
        </p:txBody>
      </p:sp>
      <p:graphicFrame>
        <p:nvGraphicFramePr>
          <p:cNvPr id="4" name="عنصر نائب للمحتوى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457200" y="274638"/>
            <a:ext cx="7467600" cy="796908"/>
          </a:xfrm>
        </p:spPr>
        <p:txBody>
          <a:bodyPr/>
          <a:lstStyle/>
          <a:p>
            <a:pPr algn="ctr"/>
            <a:r>
              <a:rPr lang="ar-SA" b="1" u="sng" dirty="0" smtClean="0">
                <a:solidFill>
                  <a:schemeClr val="accent3">
                    <a:lumMod val="60000"/>
                    <a:lumOff val="40000"/>
                  </a:schemeClr>
                </a:solidFill>
              </a:rPr>
              <a:t>تصنيف مجالات الأهداف التربوية</a:t>
            </a:r>
            <a:endParaRPr lang="ar-SA" b="1" u="sng" dirty="0">
              <a:solidFill>
                <a:schemeClr val="accent3">
                  <a:lumMod val="60000"/>
                  <a:lumOff val="40000"/>
                </a:schemeClr>
              </a:solidFill>
            </a:endParaRPr>
          </a:p>
        </p:txBody>
      </p:sp>
      <p:sp>
        <p:nvSpPr>
          <p:cNvPr id="2" name="عنصر نائب للمحتوى 1"/>
          <p:cNvSpPr>
            <a:spLocks noGrp="1"/>
          </p:cNvSpPr>
          <p:nvPr>
            <p:ph idx="1"/>
          </p:nvPr>
        </p:nvSpPr>
        <p:spPr>
          <a:xfrm>
            <a:off x="457200" y="1142984"/>
            <a:ext cx="7901014" cy="5330968"/>
          </a:xfrm>
        </p:spPr>
        <p:txBody>
          <a:bodyPr>
            <a:normAutofit/>
          </a:bodyPr>
          <a:lstStyle/>
          <a:p>
            <a:pPr>
              <a:buNone/>
            </a:pPr>
            <a:endParaRPr lang="en-US" sz="2800" dirty="0" smtClean="0">
              <a:solidFill>
                <a:schemeClr val="accent3">
                  <a:lumMod val="60000"/>
                  <a:lumOff val="40000"/>
                </a:schemeClr>
              </a:solidFill>
              <a:cs typeface="Arabic Transparent" pitchFamily="2" charset="0"/>
            </a:endParaRPr>
          </a:p>
          <a:p>
            <a:pPr algn="justLow">
              <a:buNone/>
            </a:pPr>
            <a:r>
              <a:rPr lang="ar-SA" sz="2800" dirty="0" smtClean="0">
                <a:solidFill>
                  <a:srgbClr val="00B050"/>
                </a:solidFill>
                <a:cs typeface="Arabic Transparent" pitchFamily="2" charset="0"/>
              </a:rPr>
              <a:t>1 – </a:t>
            </a:r>
            <a:r>
              <a:rPr lang="ar-SA" sz="2800" b="1" dirty="0" smtClean="0">
                <a:solidFill>
                  <a:srgbClr val="00B050"/>
                </a:solidFill>
                <a:cs typeface="Arabic Transparent" pitchFamily="2" charset="0"/>
              </a:rPr>
              <a:t>المجال المعرفي : </a:t>
            </a:r>
            <a:r>
              <a:rPr lang="ar-SA" sz="2800" dirty="0" smtClean="0">
                <a:cs typeface="Arabic Transparent" pitchFamily="2" charset="0"/>
              </a:rPr>
              <a:t>ويتضمن الأهداف السلوكية التي تتعلق بنتائج العمليات العقلية</a:t>
            </a:r>
            <a:r>
              <a:rPr lang="ar-QA" sz="2800" dirty="0" smtClean="0">
                <a:cs typeface="Arabic Transparent" pitchFamily="2" charset="0"/>
              </a:rPr>
              <a:t> </a:t>
            </a:r>
            <a:r>
              <a:rPr lang="ar-SA" sz="2800" dirty="0" smtClean="0">
                <a:cs typeface="Arabic Transparent" pitchFamily="2" charset="0"/>
              </a:rPr>
              <a:t>المتوقعة من عملية التعلم، كالمعرفة والفهم ومهارات التفكير الأخرى . </a:t>
            </a:r>
          </a:p>
          <a:p>
            <a:pPr algn="justLow">
              <a:buNone/>
            </a:pPr>
            <a:endParaRPr lang="en-US" sz="2800" dirty="0" smtClean="0">
              <a:cs typeface="Arabic Transparent" pitchFamily="2" charset="0"/>
            </a:endParaRPr>
          </a:p>
          <a:p>
            <a:pPr algn="justLow">
              <a:buNone/>
            </a:pPr>
            <a:r>
              <a:rPr lang="ar-SA" sz="2800" b="1" dirty="0" smtClean="0">
                <a:solidFill>
                  <a:srgbClr val="7030A0"/>
                </a:solidFill>
                <a:cs typeface="Arabic Transparent" pitchFamily="2" charset="0"/>
              </a:rPr>
              <a:t>2 – المجال الوجداني </a:t>
            </a:r>
            <a:r>
              <a:rPr lang="ar-SA" sz="2800" b="1" dirty="0" smtClean="0">
                <a:solidFill>
                  <a:schemeClr val="accent3">
                    <a:lumMod val="60000"/>
                    <a:lumOff val="40000"/>
                  </a:schemeClr>
                </a:solidFill>
                <a:cs typeface="Arabic Transparent" pitchFamily="2" charset="0"/>
              </a:rPr>
              <a:t>: </a:t>
            </a:r>
            <a:r>
              <a:rPr lang="ar-SA" sz="2800" dirty="0" smtClean="0">
                <a:cs typeface="Arabic Transparent" pitchFamily="2" charset="0"/>
              </a:rPr>
              <a:t>ويتضمن الأهداف التي تتعلق بالنواحي العاطفية والمشاعر. كالقيم والميول والاتجاهات وغيرها . </a:t>
            </a:r>
          </a:p>
          <a:p>
            <a:pPr algn="justLow">
              <a:buNone/>
            </a:pPr>
            <a:endParaRPr lang="en-US" sz="2800" dirty="0" smtClean="0">
              <a:cs typeface="Arabic Transparent" pitchFamily="2" charset="0"/>
            </a:endParaRPr>
          </a:p>
          <a:p>
            <a:pPr algn="justLow">
              <a:buNone/>
            </a:pPr>
            <a:r>
              <a:rPr lang="ar-SA" sz="2800" dirty="0" smtClean="0">
                <a:solidFill>
                  <a:srgbClr val="0070C0"/>
                </a:solidFill>
                <a:cs typeface="Arabic Transparent" pitchFamily="2" charset="0"/>
              </a:rPr>
              <a:t>3 – </a:t>
            </a:r>
            <a:r>
              <a:rPr lang="ar-SA" sz="2800" b="1" dirty="0" smtClean="0">
                <a:solidFill>
                  <a:srgbClr val="0070C0"/>
                </a:solidFill>
                <a:cs typeface="Arabic Transparent" pitchFamily="2" charset="0"/>
              </a:rPr>
              <a:t>المجال المهاري الحركي</a:t>
            </a:r>
            <a:r>
              <a:rPr lang="ar-SA" sz="2800" dirty="0" smtClean="0">
                <a:solidFill>
                  <a:srgbClr val="0070C0"/>
                </a:solidFill>
                <a:cs typeface="Arabic Transparent" pitchFamily="2" charset="0"/>
              </a:rPr>
              <a:t> : </a:t>
            </a:r>
            <a:r>
              <a:rPr lang="ar-SA" sz="2800" dirty="0" smtClean="0">
                <a:cs typeface="Arabic Transparent" pitchFamily="2" charset="0"/>
              </a:rPr>
              <a:t>ويتضمن الأهداف التي تتعلق بالمهارات الحركية التي تتطلب الاستخدام المتناسق للعضلات مع السرعة. كالكتابة والقراءة واستخدام المعاجم اللغوية . </a:t>
            </a:r>
          </a:p>
          <a:p>
            <a:pPr lvl="0"/>
            <a:endParaRPr lang="ar-SA" sz="2800" dirty="0" smtClean="0"/>
          </a:p>
          <a:p>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normAutofit/>
          </a:bodyPr>
          <a:lstStyle/>
          <a:p>
            <a:pPr algn="ctr"/>
            <a:r>
              <a:rPr lang="ar-SA" sz="4800" dirty="0" smtClean="0">
                <a:solidFill>
                  <a:srgbClr val="C00000"/>
                </a:solidFill>
              </a:rPr>
              <a:t>المجال المعرفي </a:t>
            </a:r>
            <a:r>
              <a:rPr lang="ar-SA" sz="4800" dirty="0" err="1" smtClean="0">
                <a:solidFill>
                  <a:srgbClr val="C00000"/>
                </a:solidFill>
              </a:rPr>
              <a:t>ل</a:t>
            </a:r>
            <a:r>
              <a:rPr lang="ar-SA" sz="4800" dirty="0" smtClean="0">
                <a:solidFill>
                  <a:srgbClr val="C00000"/>
                </a:solidFill>
              </a:rPr>
              <a:t> (بلوم)</a:t>
            </a:r>
            <a:endParaRPr lang="ar-SA" sz="4800" dirty="0">
              <a:solidFill>
                <a:srgbClr val="C00000"/>
              </a:solidFill>
            </a:endParaRPr>
          </a:p>
        </p:txBody>
      </p:sp>
      <p:graphicFrame>
        <p:nvGraphicFramePr>
          <p:cNvPr id="4" name="عنصر نائب للمحتوى 3"/>
          <p:cNvGraphicFramePr>
            <a:graphicFrameLocks noGrp="1"/>
          </p:cNvGraphicFramePr>
          <p:nvPr>
            <p:ph idx="1"/>
          </p:nvPr>
        </p:nvGraphicFramePr>
        <p:xfrm>
          <a:off x="457200" y="1428736"/>
          <a:ext cx="7472386" cy="50450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750</TotalTime>
  <Words>1385</Words>
  <Application>Microsoft Office PowerPoint</Application>
  <PresentationFormat>عرض على الشاشة (3:4)‏</PresentationFormat>
  <Paragraphs>170</Paragraphs>
  <Slides>25</Slides>
  <Notes>0</Notes>
  <HiddenSlides>0</HiddenSlides>
  <MMClips>0</MMClips>
  <ScaleCrop>false</ScaleCrop>
  <HeadingPairs>
    <vt:vector size="4" baseType="variant">
      <vt:variant>
        <vt:lpstr>نسق</vt:lpstr>
      </vt:variant>
      <vt:variant>
        <vt:i4>1</vt:i4>
      </vt:variant>
      <vt:variant>
        <vt:lpstr>عناوين الشرائح</vt:lpstr>
      </vt:variant>
      <vt:variant>
        <vt:i4>25</vt:i4>
      </vt:variant>
    </vt:vector>
  </HeadingPairs>
  <TitlesOfParts>
    <vt:vector size="26" baseType="lpstr">
      <vt:lpstr>سمة Office</vt:lpstr>
      <vt:lpstr>الأهداف التدريسية</vt:lpstr>
      <vt:lpstr>ماذا نعني بالأهداف التدريسية ؟؟</vt:lpstr>
      <vt:lpstr>عناصر الهدف التدريسي </vt:lpstr>
      <vt:lpstr>عرض تقديمي في PowerPoint</vt:lpstr>
      <vt:lpstr> شروط“معايير“ صياغة الهدف</vt:lpstr>
      <vt:lpstr>عرض تقديمي في PowerPoint</vt:lpstr>
      <vt:lpstr>تصنيف مجالات الأهداف التربوية </vt:lpstr>
      <vt:lpstr>تصنيف مجالات الأهداف التربوية</vt:lpstr>
      <vt:lpstr>المجال المعرفي ل (بلوم)</vt:lpstr>
      <vt:lpstr>تقسيم بلوم للمجال المعرفي</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أخطاء متكررة في صياغة الأهداف</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مرحبا</dc:creator>
  <cp:lastModifiedBy>majdah</cp:lastModifiedBy>
  <cp:revision>63</cp:revision>
  <dcterms:created xsi:type="dcterms:W3CDTF">2014-02-15T08:14:30Z</dcterms:created>
  <dcterms:modified xsi:type="dcterms:W3CDTF">2017-10-15T04:52:30Z</dcterms:modified>
</cp:coreProperties>
</file>