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92" r:id="rId1"/>
  </p:sldMasterIdLst>
  <p:sldIdLst>
    <p:sldId id="256" r:id="rId2"/>
    <p:sldId id="257" r:id="rId3"/>
    <p:sldId id="258" r:id="rId4"/>
    <p:sldId id="259" r:id="rId5"/>
    <p:sldId id="280" r:id="rId6"/>
    <p:sldId id="281" r:id="rId7"/>
    <p:sldId id="262" r:id="rId8"/>
    <p:sldId id="264" r:id="rId9"/>
    <p:sldId id="263" r:id="rId10"/>
    <p:sldId id="265" r:id="rId11"/>
    <p:sldId id="266" r:id="rId12"/>
    <p:sldId id="267" r:id="rId13"/>
    <p:sldId id="268" r:id="rId14"/>
    <p:sldId id="269" r:id="rId15"/>
    <p:sldId id="270" r:id="rId16"/>
    <p:sldId id="279" r:id="rId17"/>
    <p:sldId id="293" r:id="rId18"/>
    <p:sldId id="292" r:id="rId19"/>
    <p:sldId id="287" r:id="rId20"/>
    <p:sldId id="289" r:id="rId21"/>
    <p:sldId id="291" r:id="rId22"/>
    <p:sldId id="284" r:id="rId23"/>
    <p:sldId id="285" r:id="rId24"/>
    <p:sldId id="286" r:id="rId25"/>
    <p:sldId id="283" r:id="rId2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نمط متوسط 4 - تميي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E8B1032C-EA38-4F05-BA0D-38AFFFC7BED3}" styleName="نمط فاتح 3 - تمييز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D083AE6-46FA-4A59-8FB0-9F97EB10719F}" styleName="نمط فاتح 3 - تميي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44" d="100"/>
          <a:sy n="44" d="100"/>
        </p:scale>
        <p:origin x="-1258" y="-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1DAC4C-80E7-4091-A4BD-C6947534BEAC}" type="doc">
      <dgm:prSet loTypeId="urn:microsoft.com/office/officeart/2005/8/layout/orgChart1" loCatId="hierarchy" qsTypeId="urn:microsoft.com/office/officeart/2005/8/quickstyle/3d2" qsCatId="3D" csTypeId="urn:microsoft.com/office/officeart/2005/8/colors/accent1_2" csCatId="accent1" phldr="1"/>
      <dgm:spPr/>
      <dgm:t>
        <a:bodyPr/>
        <a:lstStyle/>
        <a:p>
          <a:pPr rtl="1"/>
          <a:endParaRPr lang="ar-SA"/>
        </a:p>
      </dgm:t>
    </dgm:pt>
    <dgm:pt modelId="{5591B070-5AB1-4709-86A9-1E7ED522F58E}">
      <dgm:prSet phldrT="[نص]" custT="1"/>
      <dgm:spPr/>
      <dgm:t>
        <a:bodyPr/>
        <a:lstStyle/>
        <a:p>
          <a:pPr rtl="1"/>
          <a:r>
            <a:rPr lang="ar-SA" sz="2400" b="1" dirty="0" smtClean="0"/>
            <a:t>المجال المهاري الحركي</a:t>
          </a:r>
          <a:endParaRPr lang="ar-SA" sz="2400" b="1" dirty="0"/>
        </a:p>
      </dgm:t>
    </dgm:pt>
    <dgm:pt modelId="{82818BE1-0368-4F42-8934-C16A62C6228F}" type="parTrans" cxnId="{089D8F4D-E038-4FD1-8EAA-CD188DDF3DEC}">
      <dgm:prSet/>
      <dgm:spPr/>
      <dgm:t>
        <a:bodyPr/>
        <a:lstStyle/>
        <a:p>
          <a:pPr rtl="1"/>
          <a:endParaRPr lang="ar-SA"/>
        </a:p>
      </dgm:t>
    </dgm:pt>
    <dgm:pt modelId="{A6F37346-0621-4E2E-B48E-81B3933CECD3}" type="sibTrans" cxnId="{089D8F4D-E038-4FD1-8EAA-CD188DDF3DEC}">
      <dgm:prSet/>
      <dgm:spPr/>
      <dgm:t>
        <a:bodyPr/>
        <a:lstStyle/>
        <a:p>
          <a:pPr rtl="1"/>
          <a:endParaRPr lang="ar-SA"/>
        </a:p>
      </dgm:t>
    </dgm:pt>
    <dgm:pt modelId="{ECE5A4AB-5891-4978-8478-2F53705F565C}">
      <dgm:prSet phldrT="[نص]" custT="1"/>
      <dgm:spPr/>
      <dgm:t>
        <a:bodyPr/>
        <a:lstStyle/>
        <a:p>
          <a:pPr rtl="1"/>
          <a:r>
            <a:rPr lang="ar-SA" sz="2400" b="1" dirty="0" smtClean="0"/>
            <a:t>المجال الانفعالي</a:t>
          </a:r>
          <a:endParaRPr lang="ar-SA" sz="2400" b="1" dirty="0"/>
        </a:p>
      </dgm:t>
    </dgm:pt>
    <dgm:pt modelId="{C7CBFD9D-7EC6-4AE0-868A-D9E42FEB77F4}" type="parTrans" cxnId="{5324C717-B3E2-4024-BF26-9FF0758EA233}">
      <dgm:prSet/>
      <dgm:spPr/>
      <dgm:t>
        <a:bodyPr/>
        <a:lstStyle/>
        <a:p>
          <a:pPr rtl="1"/>
          <a:endParaRPr lang="ar-SA"/>
        </a:p>
      </dgm:t>
    </dgm:pt>
    <dgm:pt modelId="{84E3C2F1-D478-450B-8865-135EEF1ED0E1}" type="sibTrans" cxnId="{5324C717-B3E2-4024-BF26-9FF0758EA233}">
      <dgm:prSet/>
      <dgm:spPr/>
      <dgm:t>
        <a:bodyPr/>
        <a:lstStyle/>
        <a:p>
          <a:pPr rtl="1"/>
          <a:endParaRPr lang="ar-SA"/>
        </a:p>
      </dgm:t>
    </dgm:pt>
    <dgm:pt modelId="{8FC6160F-5E85-4653-A75F-311997665229}">
      <dgm:prSet phldrT="[نص]" custT="1"/>
      <dgm:spPr/>
      <dgm:t>
        <a:bodyPr/>
        <a:lstStyle/>
        <a:p>
          <a:pPr rtl="1"/>
          <a:r>
            <a:rPr lang="ar-SA" sz="2400" b="1" dirty="0" smtClean="0"/>
            <a:t>المجال المعرفي</a:t>
          </a:r>
          <a:endParaRPr lang="ar-SA" sz="2400" b="1" dirty="0"/>
        </a:p>
      </dgm:t>
    </dgm:pt>
    <dgm:pt modelId="{06BCB91D-99D3-4606-9F19-C53F11502345}" type="parTrans" cxnId="{675D8F30-7B94-4594-A474-99029C9534F8}">
      <dgm:prSet/>
      <dgm:spPr/>
      <dgm:t>
        <a:bodyPr/>
        <a:lstStyle/>
        <a:p>
          <a:pPr rtl="1"/>
          <a:endParaRPr lang="ar-SA"/>
        </a:p>
      </dgm:t>
    </dgm:pt>
    <dgm:pt modelId="{12E2730B-FA82-47D8-A0FC-517387696EB5}" type="sibTrans" cxnId="{675D8F30-7B94-4594-A474-99029C9534F8}">
      <dgm:prSet/>
      <dgm:spPr/>
      <dgm:t>
        <a:bodyPr/>
        <a:lstStyle/>
        <a:p>
          <a:pPr rtl="1"/>
          <a:endParaRPr lang="ar-SA"/>
        </a:p>
      </dgm:t>
    </dgm:pt>
    <dgm:pt modelId="{2988B5DE-D326-45C5-9129-EA492E60AD57}" type="asst">
      <dgm:prSet phldrT="[نص]" custT="1"/>
      <dgm:spPr/>
      <dgm:t>
        <a:bodyPr/>
        <a:lstStyle/>
        <a:p>
          <a:pPr rtl="1"/>
          <a:r>
            <a:rPr lang="ar-SA" sz="2800" b="1" smtClean="0"/>
            <a:t>تصنيف الأهداف التربوية</a:t>
          </a:r>
          <a:endParaRPr lang="ar-SA" sz="2800" b="1" dirty="0"/>
        </a:p>
      </dgm:t>
    </dgm:pt>
    <dgm:pt modelId="{98459B7F-A8ED-4A9A-BFFB-69A7AA137354}" type="sibTrans" cxnId="{1B66FCDF-5F7A-4C58-8F08-E35C6384BBCB}">
      <dgm:prSet/>
      <dgm:spPr/>
      <dgm:t>
        <a:bodyPr/>
        <a:lstStyle/>
        <a:p>
          <a:pPr rtl="1"/>
          <a:endParaRPr lang="ar-SA"/>
        </a:p>
      </dgm:t>
    </dgm:pt>
    <dgm:pt modelId="{38CF0453-5BDA-454C-8974-D73B7CD7C5BE}" type="parTrans" cxnId="{1B66FCDF-5F7A-4C58-8F08-E35C6384BBCB}">
      <dgm:prSet/>
      <dgm:spPr/>
      <dgm:t>
        <a:bodyPr/>
        <a:lstStyle/>
        <a:p>
          <a:pPr rtl="1"/>
          <a:endParaRPr lang="ar-SA"/>
        </a:p>
      </dgm:t>
    </dgm:pt>
    <dgm:pt modelId="{C89BFE2C-FFB5-4E31-A910-CD2BFCE11C68}" type="pres">
      <dgm:prSet presAssocID="{5A1DAC4C-80E7-4091-A4BD-C6947534BEAC}" presName="hierChild1" presStyleCnt="0">
        <dgm:presLayoutVars>
          <dgm:orgChart val="1"/>
          <dgm:chPref val="1"/>
          <dgm:dir/>
          <dgm:animOne val="branch"/>
          <dgm:animLvl val="lvl"/>
          <dgm:resizeHandles/>
        </dgm:presLayoutVars>
      </dgm:prSet>
      <dgm:spPr/>
      <dgm:t>
        <a:bodyPr/>
        <a:lstStyle/>
        <a:p>
          <a:pPr rtl="1"/>
          <a:endParaRPr lang="ar-SA"/>
        </a:p>
      </dgm:t>
    </dgm:pt>
    <dgm:pt modelId="{700BC221-3530-4BED-B23E-74892B8ACE7D}" type="pres">
      <dgm:prSet presAssocID="{2988B5DE-D326-45C5-9129-EA492E60AD57}" presName="hierRoot1" presStyleCnt="0">
        <dgm:presLayoutVars>
          <dgm:hierBranch val="init"/>
        </dgm:presLayoutVars>
      </dgm:prSet>
      <dgm:spPr/>
    </dgm:pt>
    <dgm:pt modelId="{0AF9C738-B867-4E8E-8302-E6E51D204EAC}" type="pres">
      <dgm:prSet presAssocID="{2988B5DE-D326-45C5-9129-EA492E60AD57}" presName="rootComposite1" presStyleCnt="0"/>
      <dgm:spPr/>
    </dgm:pt>
    <dgm:pt modelId="{C0DCD783-3690-46BD-87CF-48EA057EB7E6}" type="pres">
      <dgm:prSet presAssocID="{2988B5DE-D326-45C5-9129-EA492E60AD57}" presName="rootText1" presStyleLbl="node0" presStyleIdx="0" presStyleCnt="1" custScaleX="201903">
        <dgm:presLayoutVars>
          <dgm:chPref val="3"/>
        </dgm:presLayoutVars>
      </dgm:prSet>
      <dgm:spPr/>
      <dgm:t>
        <a:bodyPr/>
        <a:lstStyle/>
        <a:p>
          <a:pPr rtl="1"/>
          <a:endParaRPr lang="ar-SA"/>
        </a:p>
      </dgm:t>
    </dgm:pt>
    <dgm:pt modelId="{FFC650D4-CC07-47B0-8201-D5565F93F690}" type="pres">
      <dgm:prSet presAssocID="{2988B5DE-D326-45C5-9129-EA492E60AD57}" presName="rootConnector1" presStyleLbl="asst0" presStyleIdx="0" presStyleCnt="0"/>
      <dgm:spPr/>
      <dgm:t>
        <a:bodyPr/>
        <a:lstStyle/>
        <a:p>
          <a:pPr rtl="1"/>
          <a:endParaRPr lang="ar-SA"/>
        </a:p>
      </dgm:t>
    </dgm:pt>
    <dgm:pt modelId="{74518765-038C-4B9D-B7CE-CA6FB6D56F77}" type="pres">
      <dgm:prSet presAssocID="{2988B5DE-D326-45C5-9129-EA492E60AD57}" presName="hierChild2" presStyleCnt="0"/>
      <dgm:spPr/>
    </dgm:pt>
    <dgm:pt modelId="{784172AA-44E5-44D9-988F-587728331485}" type="pres">
      <dgm:prSet presAssocID="{82818BE1-0368-4F42-8934-C16A62C6228F}" presName="Name37" presStyleLbl="parChTrans1D2" presStyleIdx="0" presStyleCnt="3"/>
      <dgm:spPr/>
      <dgm:t>
        <a:bodyPr/>
        <a:lstStyle/>
        <a:p>
          <a:pPr rtl="1"/>
          <a:endParaRPr lang="ar-SA"/>
        </a:p>
      </dgm:t>
    </dgm:pt>
    <dgm:pt modelId="{DB8975C0-6934-418C-A09A-FEF6F3DA5577}" type="pres">
      <dgm:prSet presAssocID="{5591B070-5AB1-4709-86A9-1E7ED522F58E}" presName="hierRoot2" presStyleCnt="0">
        <dgm:presLayoutVars>
          <dgm:hierBranch val="init"/>
        </dgm:presLayoutVars>
      </dgm:prSet>
      <dgm:spPr/>
    </dgm:pt>
    <dgm:pt modelId="{1DDC3BB0-59C5-43BB-87E6-2214B214A31B}" type="pres">
      <dgm:prSet presAssocID="{5591B070-5AB1-4709-86A9-1E7ED522F58E}" presName="rootComposite" presStyleCnt="0"/>
      <dgm:spPr/>
    </dgm:pt>
    <dgm:pt modelId="{F9C39905-81AD-4BDD-8AE5-C27B4C63B56C}" type="pres">
      <dgm:prSet presAssocID="{5591B070-5AB1-4709-86A9-1E7ED522F58E}" presName="rootText" presStyleLbl="node2" presStyleIdx="0" presStyleCnt="3">
        <dgm:presLayoutVars>
          <dgm:chPref val="3"/>
        </dgm:presLayoutVars>
      </dgm:prSet>
      <dgm:spPr/>
      <dgm:t>
        <a:bodyPr/>
        <a:lstStyle/>
        <a:p>
          <a:pPr rtl="1"/>
          <a:endParaRPr lang="ar-SA"/>
        </a:p>
      </dgm:t>
    </dgm:pt>
    <dgm:pt modelId="{931F7462-769F-4829-BC8F-9820A88CB4BE}" type="pres">
      <dgm:prSet presAssocID="{5591B070-5AB1-4709-86A9-1E7ED522F58E}" presName="rootConnector" presStyleLbl="node2" presStyleIdx="0" presStyleCnt="3"/>
      <dgm:spPr/>
      <dgm:t>
        <a:bodyPr/>
        <a:lstStyle/>
        <a:p>
          <a:pPr rtl="1"/>
          <a:endParaRPr lang="ar-SA"/>
        </a:p>
      </dgm:t>
    </dgm:pt>
    <dgm:pt modelId="{1582E865-DD02-4510-A448-5828E71727BF}" type="pres">
      <dgm:prSet presAssocID="{5591B070-5AB1-4709-86A9-1E7ED522F58E}" presName="hierChild4" presStyleCnt="0"/>
      <dgm:spPr/>
    </dgm:pt>
    <dgm:pt modelId="{31C90B59-323F-46FA-8B29-6E6C736E8444}" type="pres">
      <dgm:prSet presAssocID="{5591B070-5AB1-4709-86A9-1E7ED522F58E}" presName="hierChild5" presStyleCnt="0"/>
      <dgm:spPr/>
    </dgm:pt>
    <dgm:pt modelId="{127B3D9C-C16F-481B-BDE9-456B082AE6F5}" type="pres">
      <dgm:prSet presAssocID="{C7CBFD9D-7EC6-4AE0-868A-D9E42FEB77F4}" presName="Name37" presStyleLbl="parChTrans1D2" presStyleIdx="1" presStyleCnt="3"/>
      <dgm:spPr/>
      <dgm:t>
        <a:bodyPr/>
        <a:lstStyle/>
        <a:p>
          <a:pPr rtl="1"/>
          <a:endParaRPr lang="ar-SA"/>
        </a:p>
      </dgm:t>
    </dgm:pt>
    <dgm:pt modelId="{A49FCDC7-C911-482F-9AA8-E45276A95A9F}" type="pres">
      <dgm:prSet presAssocID="{ECE5A4AB-5891-4978-8478-2F53705F565C}" presName="hierRoot2" presStyleCnt="0">
        <dgm:presLayoutVars>
          <dgm:hierBranch val="init"/>
        </dgm:presLayoutVars>
      </dgm:prSet>
      <dgm:spPr/>
    </dgm:pt>
    <dgm:pt modelId="{77D378CC-F9F5-41D7-ACCD-79E139469D3E}" type="pres">
      <dgm:prSet presAssocID="{ECE5A4AB-5891-4978-8478-2F53705F565C}" presName="rootComposite" presStyleCnt="0"/>
      <dgm:spPr/>
    </dgm:pt>
    <dgm:pt modelId="{0B75F33A-38EA-46CA-AD76-71E9C8238231}" type="pres">
      <dgm:prSet presAssocID="{ECE5A4AB-5891-4978-8478-2F53705F565C}" presName="rootText" presStyleLbl="node2" presStyleIdx="1" presStyleCnt="3">
        <dgm:presLayoutVars>
          <dgm:chPref val="3"/>
        </dgm:presLayoutVars>
      </dgm:prSet>
      <dgm:spPr/>
      <dgm:t>
        <a:bodyPr/>
        <a:lstStyle/>
        <a:p>
          <a:pPr rtl="1"/>
          <a:endParaRPr lang="ar-SA"/>
        </a:p>
      </dgm:t>
    </dgm:pt>
    <dgm:pt modelId="{8C6F0B52-0F79-4822-B92D-D9B3EA57637E}" type="pres">
      <dgm:prSet presAssocID="{ECE5A4AB-5891-4978-8478-2F53705F565C}" presName="rootConnector" presStyleLbl="node2" presStyleIdx="1" presStyleCnt="3"/>
      <dgm:spPr/>
      <dgm:t>
        <a:bodyPr/>
        <a:lstStyle/>
        <a:p>
          <a:pPr rtl="1"/>
          <a:endParaRPr lang="ar-SA"/>
        </a:p>
      </dgm:t>
    </dgm:pt>
    <dgm:pt modelId="{01E96175-DA05-4C04-BB3A-E19481CC4F40}" type="pres">
      <dgm:prSet presAssocID="{ECE5A4AB-5891-4978-8478-2F53705F565C}" presName="hierChild4" presStyleCnt="0"/>
      <dgm:spPr/>
    </dgm:pt>
    <dgm:pt modelId="{7AF9A602-E7B6-4EC1-B522-29F91AE9F10A}" type="pres">
      <dgm:prSet presAssocID="{ECE5A4AB-5891-4978-8478-2F53705F565C}" presName="hierChild5" presStyleCnt="0"/>
      <dgm:spPr/>
    </dgm:pt>
    <dgm:pt modelId="{87791C3E-156B-46A3-903F-4AE8AAF7323B}" type="pres">
      <dgm:prSet presAssocID="{06BCB91D-99D3-4606-9F19-C53F11502345}" presName="Name37" presStyleLbl="parChTrans1D2" presStyleIdx="2" presStyleCnt="3"/>
      <dgm:spPr/>
      <dgm:t>
        <a:bodyPr/>
        <a:lstStyle/>
        <a:p>
          <a:pPr rtl="1"/>
          <a:endParaRPr lang="ar-SA"/>
        </a:p>
      </dgm:t>
    </dgm:pt>
    <dgm:pt modelId="{D951A8C6-E4E9-4277-966D-E5F4BC0232D7}" type="pres">
      <dgm:prSet presAssocID="{8FC6160F-5E85-4653-A75F-311997665229}" presName="hierRoot2" presStyleCnt="0">
        <dgm:presLayoutVars>
          <dgm:hierBranch val="init"/>
        </dgm:presLayoutVars>
      </dgm:prSet>
      <dgm:spPr/>
    </dgm:pt>
    <dgm:pt modelId="{B6E1A6CE-BE89-4A1E-9DEB-A71247627426}" type="pres">
      <dgm:prSet presAssocID="{8FC6160F-5E85-4653-A75F-311997665229}" presName="rootComposite" presStyleCnt="0"/>
      <dgm:spPr/>
    </dgm:pt>
    <dgm:pt modelId="{74305832-0EEB-43D9-85EF-B341A46010CD}" type="pres">
      <dgm:prSet presAssocID="{8FC6160F-5E85-4653-A75F-311997665229}" presName="rootText" presStyleLbl="node2" presStyleIdx="2" presStyleCnt="3">
        <dgm:presLayoutVars>
          <dgm:chPref val="3"/>
        </dgm:presLayoutVars>
      </dgm:prSet>
      <dgm:spPr/>
      <dgm:t>
        <a:bodyPr/>
        <a:lstStyle/>
        <a:p>
          <a:pPr rtl="1"/>
          <a:endParaRPr lang="ar-SA"/>
        </a:p>
      </dgm:t>
    </dgm:pt>
    <dgm:pt modelId="{D018098B-6D19-4F97-88E6-4EBA7F5879C7}" type="pres">
      <dgm:prSet presAssocID="{8FC6160F-5E85-4653-A75F-311997665229}" presName="rootConnector" presStyleLbl="node2" presStyleIdx="2" presStyleCnt="3"/>
      <dgm:spPr/>
      <dgm:t>
        <a:bodyPr/>
        <a:lstStyle/>
        <a:p>
          <a:pPr rtl="1"/>
          <a:endParaRPr lang="ar-SA"/>
        </a:p>
      </dgm:t>
    </dgm:pt>
    <dgm:pt modelId="{103C8348-4363-43ED-B9EB-99FDD106BE12}" type="pres">
      <dgm:prSet presAssocID="{8FC6160F-5E85-4653-A75F-311997665229}" presName="hierChild4" presStyleCnt="0"/>
      <dgm:spPr/>
    </dgm:pt>
    <dgm:pt modelId="{ABB3ADBE-2D5B-4B5A-9990-F2F4C03826CD}" type="pres">
      <dgm:prSet presAssocID="{8FC6160F-5E85-4653-A75F-311997665229}" presName="hierChild5" presStyleCnt="0"/>
      <dgm:spPr/>
    </dgm:pt>
    <dgm:pt modelId="{DF710025-0BEB-48E8-9CD8-26F76588355E}" type="pres">
      <dgm:prSet presAssocID="{2988B5DE-D326-45C5-9129-EA492E60AD57}" presName="hierChild3" presStyleCnt="0"/>
      <dgm:spPr/>
    </dgm:pt>
  </dgm:ptLst>
  <dgm:cxnLst>
    <dgm:cxn modelId="{8A0A524A-CCC9-4214-A6DC-9DA02A5EECA9}" type="presOf" srcId="{ECE5A4AB-5891-4978-8478-2F53705F565C}" destId="{8C6F0B52-0F79-4822-B92D-D9B3EA57637E}" srcOrd="1" destOrd="0" presId="urn:microsoft.com/office/officeart/2005/8/layout/orgChart1"/>
    <dgm:cxn modelId="{675D8F30-7B94-4594-A474-99029C9534F8}" srcId="{2988B5DE-D326-45C5-9129-EA492E60AD57}" destId="{8FC6160F-5E85-4653-A75F-311997665229}" srcOrd="2" destOrd="0" parTransId="{06BCB91D-99D3-4606-9F19-C53F11502345}" sibTransId="{12E2730B-FA82-47D8-A0FC-517387696EB5}"/>
    <dgm:cxn modelId="{E4B890D7-1821-4D45-9556-0D0B75B4EFBF}" type="presOf" srcId="{2988B5DE-D326-45C5-9129-EA492E60AD57}" destId="{FFC650D4-CC07-47B0-8201-D5565F93F690}" srcOrd="1" destOrd="0" presId="urn:microsoft.com/office/officeart/2005/8/layout/orgChart1"/>
    <dgm:cxn modelId="{9D5A9F41-7D27-445B-A701-1957497C63EA}" type="presOf" srcId="{2988B5DE-D326-45C5-9129-EA492E60AD57}" destId="{C0DCD783-3690-46BD-87CF-48EA057EB7E6}" srcOrd="0" destOrd="0" presId="urn:microsoft.com/office/officeart/2005/8/layout/orgChart1"/>
    <dgm:cxn modelId="{137B4F65-EABC-4C44-A964-9AE13B97E5AD}" type="presOf" srcId="{5591B070-5AB1-4709-86A9-1E7ED522F58E}" destId="{F9C39905-81AD-4BDD-8AE5-C27B4C63B56C}" srcOrd="0" destOrd="0" presId="urn:microsoft.com/office/officeart/2005/8/layout/orgChart1"/>
    <dgm:cxn modelId="{BFD00E4E-C3E3-4DF3-809D-D07B8F4EE425}" type="presOf" srcId="{82818BE1-0368-4F42-8934-C16A62C6228F}" destId="{784172AA-44E5-44D9-988F-587728331485}" srcOrd="0" destOrd="0" presId="urn:microsoft.com/office/officeart/2005/8/layout/orgChart1"/>
    <dgm:cxn modelId="{A23FB95A-4193-445C-98AE-1D6074E9A5BD}" type="presOf" srcId="{ECE5A4AB-5891-4978-8478-2F53705F565C}" destId="{0B75F33A-38EA-46CA-AD76-71E9C8238231}" srcOrd="0" destOrd="0" presId="urn:microsoft.com/office/officeart/2005/8/layout/orgChart1"/>
    <dgm:cxn modelId="{1B66FCDF-5F7A-4C58-8F08-E35C6384BBCB}" srcId="{5A1DAC4C-80E7-4091-A4BD-C6947534BEAC}" destId="{2988B5DE-D326-45C5-9129-EA492E60AD57}" srcOrd="0" destOrd="0" parTransId="{38CF0453-5BDA-454C-8974-D73B7CD7C5BE}" sibTransId="{98459B7F-A8ED-4A9A-BFFB-69A7AA137354}"/>
    <dgm:cxn modelId="{5324C717-B3E2-4024-BF26-9FF0758EA233}" srcId="{2988B5DE-D326-45C5-9129-EA492E60AD57}" destId="{ECE5A4AB-5891-4978-8478-2F53705F565C}" srcOrd="1" destOrd="0" parTransId="{C7CBFD9D-7EC6-4AE0-868A-D9E42FEB77F4}" sibTransId="{84E3C2F1-D478-450B-8865-135EEF1ED0E1}"/>
    <dgm:cxn modelId="{F70DD602-8D8B-488A-BCC9-41DC8FA36C22}" type="presOf" srcId="{5591B070-5AB1-4709-86A9-1E7ED522F58E}" destId="{931F7462-769F-4829-BC8F-9820A88CB4BE}" srcOrd="1" destOrd="0" presId="urn:microsoft.com/office/officeart/2005/8/layout/orgChart1"/>
    <dgm:cxn modelId="{F35A6FCC-4F3A-4200-A412-6C1A3D11DFE8}" type="presOf" srcId="{5A1DAC4C-80E7-4091-A4BD-C6947534BEAC}" destId="{C89BFE2C-FFB5-4E31-A910-CD2BFCE11C68}" srcOrd="0" destOrd="0" presId="urn:microsoft.com/office/officeart/2005/8/layout/orgChart1"/>
    <dgm:cxn modelId="{8FA4932C-8D10-4A8B-865E-92BD906BCB10}" type="presOf" srcId="{8FC6160F-5E85-4653-A75F-311997665229}" destId="{D018098B-6D19-4F97-88E6-4EBA7F5879C7}" srcOrd="1" destOrd="0" presId="urn:microsoft.com/office/officeart/2005/8/layout/orgChart1"/>
    <dgm:cxn modelId="{975AEA84-0A3E-40B2-B5FE-5D20605758E3}" type="presOf" srcId="{06BCB91D-99D3-4606-9F19-C53F11502345}" destId="{87791C3E-156B-46A3-903F-4AE8AAF7323B}" srcOrd="0" destOrd="0" presId="urn:microsoft.com/office/officeart/2005/8/layout/orgChart1"/>
    <dgm:cxn modelId="{089D8F4D-E038-4FD1-8EAA-CD188DDF3DEC}" srcId="{2988B5DE-D326-45C5-9129-EA492E60AD57}" destId="{5591B070-5AB1-4709-86A9-1E7ED522F58E}" srcOrd="0" destOrd="0" parTransId="{82818BE1-0368-4F42-8934-C16A62C6228F}" sibTransId="{A6F37346-0621-4E2E-B48E-81B3933CECD3}"/>
    <dgm:cxn modelId="{E3EC70DB-D6F7-4A18-99F6-175715B041A4}" type="presOf" srcId="{8FC6160F-5E85-4653-A75F-311997665229}" destId="{74305832-0EEB-43D9-85EF-B341A46010CD}" srcOrd="0" destOrd="0" presId="urn:microsoft.com/office/officeart/2005/8/layout/orgChart1"/>
    <dgm:cxn modelId="{BD2A111A-8315-4EAB-BD41-FD04B2D8018E}" type="presOf" srcId="{C7CBFD9D-7EC6-4AE0-868A-D9E42FEB77F4}" destId="{127B3D9C-C16F-481B-BDE9-456B082AE6F5}" srcOrd="0" destOrd="0" presId="urn:microsoft.com/office/officeart/2005/8/layout/orgChart1"/>
    <dgm:cxn modelId="{813C1179-4F78-4FDB-BD58-E6F8464533D8}" type="presParOf" srcId="{C89BFE2C-FFB5-4E31-A910-CD2BFCE11C68}" destId="{700BC221-3530-4BED-B23E-74892B8ACE7D}" srcOrd="0" destOrd="0" presId="urn:microsoft.com/office/officeart/2005/8/layout/orgChart1"/>
    <dgm:cxn modelId="{D4E98EBA-C4D9-45D6-A9BA-5A2DE412EE98}" type="presParOf" srcId="{700BC221-3530-4BED-B23E-74892B8ACE7D}" destId="{0AF9C738-B867-4E8E-8302-E6E51D204EAC}" srcOrd="0" destOrd="0" presId="urn:microsoft.com/office/officeart/2005/8/layout/orgChart1"/>
    <dgm:cxn modelId="{626617F3-C850-439F-B8D1-DE55FC74F4C0}" type="presParOf" srcId="{0AF9C738-B867-4E8E-8302-E6E51D204EAC}" destId="{C0DCD783-3690-46BD-87CF-48EA057EB7E6}" srcOrd="0" destOrd="0" presId="urn:microsoft.com/office/officeart/2005/8/layout/orgChart1"/>
    <dgm:cxn modelId="{44DACFB9-8BD1-4C61-B103-A03D44F010BD}" type="presParOf" srcId="{0AF9C738-B867-4E8E-8302-E6E51D204EAC}" destId="{FFC650D4-CC07-47B0-8201-D5565F93F690}" srcOrd="1" destOrd="0" presId="urn:microsoft.com/office/officeart/2005/8/layout/orgChart1"/>
    <dgm:cxn modelId="{727FCD8D-EA86-4F8E-AB87-00FF36EDF217}" type="presParOf" srcId="{700BC221-3530-4BED-B23E-74892B8ACE7D}" destId="{74518765-038C-4B9D-B7CE-CA6FB6D56F77}" srcOrd="1" destOrd="0" presId="urn:microsoft.com/office/officeart/2005/8/layout/orgChart1"/>
    <dgm:cxn modelId="{FD244A0E-E310-437A-B4D9-B239A77611D5}" type="presParOf" srcId="{74518765-038C-4B9D-B7CE-CA6FB6D56F77}" destId="{784172AA-44E5-44D9-988F-587728331485}" srcOrd="0" destOrd="0" presId="urn:microsoft.com/office/officeart/2005/8/layout/orgChart1"/>
    <dgm:cxn modelId="{614422A5-4D2B-4FA6-8A69-41B6365A14AE}" type="presParOf" srcId="{74518765-038C-4B9D-B7CE-CA6FB6D56F77}" destId="{DB8975C0-6934-418C-A09A-FEF6F3DA5577}" srcOrd="1" destOrd="0" presId="urn:microsoft.com/office/officeart/2005/8/layout/orgChart1"/>
    <dgm:cxn modelId="{57C28217-A348-4FC4-8266-59ED8CB4B305}" type="presParOf" srcId="{DB8975C0-6934-418C-A09A-FEF6F3DA5577}" destId="{1DDC3BB0-59C5-43BB-87E6-2214B214A31B}" srcOrd="0" destOrd="0" presId="urn:microsoft.com/office/officeart/2005/8/layout/orgChart1"/>
    <dgm:cxn modelId="{148A5067-EA19-4020-8008-112D8A6DE5A5}" type="presParOf" srcId="{1DDC3BB0-59C5-43BB-87E6-2214B214A31B}" destId="{F9C39905-81AD-4BDD-8AE5-C27B4C63B56C}" srcOrd="0" destOrd="0" presId="urn:microsoft.com/office/officeart/2005/8/layout/orgChart1"/>
    <dgm:cxn modelId="{A4E0532C-7957-4DCC-BE16-D68996184953}" type="presParOf" srcId="{1DDC3BB0-59C5-43BB-87E6-2214B214A31B}" destId="{931F7462-769F-4829-BC8F-9820A88CB4BE}" srcOrd="1" destOrd="0" presId="urn:microsoft.com/office/officeart/2005/8/layout/orgChart1"/>
    <dgm:cxn modelId="{1270E8A6-874C-4138-83F6-9DAA4703C0F6}" type="presParOf" srcId="{DB8975C0-6934-418C-A09A-FEF6F3DA5577}" destId="{1582E865-DD02-4510-A448-5828E71727BF}" srcOrd="1" destOrd="0" presId="urn:microsoft.com/office/officeart/2005/8/layout/orgChart1"/>
    <dgm:cxn modelId="{371853E2-2B67-4F73-ACB4-9DE08E56FA95}" type="presParOf" srcId="{DB8975C0-6934-418C-A09A-FEF6F3DA5577}" destId="{31C90B59-323F-46FA-8B29-6E6C736E8444}" srcOrd="2" destOrd="0" presId="urn:microsoft.com/office/officeart/2005/8/layout/orgChart1"/>
    <dgm:cxn modelId="{B60A55ED-2902-41BB-8019-5EFAE9CA4D14}" type="presParOf" srcId="{74518765-038C-4B9D-B7CE-CA6FB6D56F77}" destId="{127B3D9C-C16F-481B-BDE9-456B082AE6F5}" srcOrd="2" destOrd="0" presId="urn:microsoft.com/office/officeart/2005/8/layout/orgChart1"/>
    <dgm:cxn modelId="{3A9CF86A-1F48-499D-9DCF-A29E1C9BAF68}" type="presParOf" srcId="{74518765-038C-4B9D-B7CE-CA6FB6D56F77}" destId="{A49FCDC7-C911-482F-9AA8-E45276A95A9F}" srcOrd="3" destOrd="0" presId="urn:microsoft.com/office/officeart/2005/8/layout/orgChart1"/>
    <dgm:cxn modelId="{6CBF56D7-B9F6-4C29-A3DF-016EC1CC3875}" type="presParOf" srcId="{A49FCDC7-C911-482F-9AA8-E45276A95A9F}" destId="{77D378CC-F9F5-41D7-ACCD-79E139469D3E}" srcOrd="0" destOrd="0" presId="urn:microsoft.com/office/officeart/2005/8/layout/orgChart1"/>
    <dgm:cxn modelId="{B4E6048E-3633-4D00-91DB-52557BC22D7E}" type="presParOf" srcId="{77D378CC-F9F5-41D7-ACCD-79E139469D3E}" destId="{0B75F33A-38EA-46CA-AD76-71E9C8238231}" srcOrd="0" destOrd="0" presId="urn:microsoft.com/office/officeart/2005/8/layout/orgChart1"/>
    <dgm:cxn modelId="{4E65F1DB-3B1A-4AF1-B712-20E5AFEA2FE5}" type="presParOf" srcId="{77D378CC-F9F5-41D7-ACCD-79E139469D3E}" destId="{8C6F0B52-0F79-4822-B92D-D9B3EA57637E}" srcOrd="1" destOrd="0" presId="urn:microsoft.com/office/officeart/2005/8/layout/orgChart1"/>
    <dgm:cxn modelId="{2DE4C750-0792-44B7-B3CF-653A79BC63D0}" type="presParOf" srcId="{A49FCDC7-C911-482F-9AA8-E45276A95A9F}" destId="{01E96175-DA05-4C04-BB3A-E19481CC4F40}" srcOrd="1" destOrd="0" presId="urn:microsoft.com/office/officeart/2005/8/layout/orgChart1"/>
    <dgm:cxn modelId="{2061C0B8-42A9-47AD-86AB-F605E94E3E72}" type="presParOf" srcId="{A49FCDC7-C911-482F-9AA8-E45276A95A9F}" destId="{7AF9A602-E7B6-4EC1-B522-29F91AE9F10A}" srcOrd="2" destOrd="0" presId="urn:microsoft.com/office/officeart/2005/8/layout/orgChart1"/>
    <dgm:cxn modelId="{665E028F-AD86-4866-9F0F-FA6B9DD5DBC5}" type="presParOf" srcId="{74518765-038C-4B9D-B7CE-CA6FB6D56F77}" destId="{87791C3E-156B-46A3-903F-4AE8AAF7323B}" srcOrd="4" destOrd="0" presId="urn:microsoft.com/office/officeart/2005/8/layout/orgChart1"/>
    <dgm:cxn modelId="{2CDA0521-E4AB-4BFD-9F25-46C992389A6A}" type="presParOf" srcId="{74518765-038C-4B9D-B7CE-CA6FB6D56F77}" destId="{D951A8C6-E4E9-4277-966D-E5F4BC0232D7}" srcOrd="5" destOrd="0" presId="urn:microsoft.com/office/officeart/2005/8/layout/orgChart1"/>
    <dgm:cxn modelId="{1D7B7B00-E555-4F30-BA93-5B4036C73D9B}" type="presParOf" srcId="{D951A8C6-E4E9-4277-966D-E5F4BC0232D7}" destId="{B6E1A6CE-BE89-4A1E-9DEB-A71247627426}" srcOrd="0" destOrd="0" presId="urn:microsoft.com/office/officeart/2005/8/layout/orgChart1"/>
    <dgm:cxn modelId="{2304BF96-166A-45BE-B309-1EECB6B61F8C}" type="presParOf" srcId="{B6E1A6CE-BE89-4A1E-9DEB-A71247627426}" destId="{74305832-0EEB-43D9-85EF-B341A46010CD}" srcOrd="0" destOrd="0" presId="urn:microsoft.com/office/officeart/2005/8/layout/orgChart1"/>
    <dgm:cxn modelId="{EA22C1C7-17A2-4384-9F50-FD342303BCBD}" type="presParOf" srcId="{B6E1A6CE-BE89-4A1E-9DEB-A71247627426}" destId="{D018098B-6D19-4F97-88E6-4EBA7F5879C7}" srcOrd="1" destOrd="0" presId="urn:microsoft.com/office/officeart/2005/8/layout/orgChart1"/>
    <dgm:cxn modelId="{B74266E5-011E-451F-9263-DD6D933A807E}" type="presParOf" srcId="{D951A8C6-E4E9-4277-966D-E5F4BC0232D7}" destId="{103C8348-4363-43ED-B9EB-99FDD106BE12}" srcOrd="1" destOrd="0" presId="urn:microsoft.com/office/officeart/2005/8/layout/orgChart1"/>
    <dgm:cxn modelId="{CBE27B5D-E5FA-4A75-8E69-6936E7882564}" type="presParOf" srcId="{D951A8C6-E4E9-4277-966D-E5F4BC0232D7}" destId="{ABB3ADBE-2D5B-4B5A-9990-F2F4C03826CD}" srcOrd="2" destOrd="0" presId="urn:microsoft.com/office/officeart/2005/8/layout/orgChart1"/>
    <dgm:cxn modelId="{A2E35661-C2EC-45CD-B5C9-2B8641CF6DC4}" type="presParOf" srcId="{700BC221-3530-4BED-B23E-74892B8ACE7D}" destId="{DF710025-0BEB-48E8-9CD8-26F76588355E}"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8C81ED-807A-4212-AA7E-2A093EB9A559}" type="doc">
      <dgm:prSet loTypeId="urn:microsoft.com/office/officeart/2005/8/layout/pyramid1" loCatId="pyramid" qsTypeId="urn:microsoft.com/office/officeart/2005/8/quickstyle/simple1" qsCatId="simple" csTypeId="urn:microsoft.com/office/officeart/2005/8/colors/colorful2" csCatId="colorful" phldr="1"/>
      <dgm:spPr/>
      <dgm:t>
        <a:bodyPr/>
        <a:lstStyle/>
        <a:p>
          <a:pPr rtl="1"/>
          <a:endParaRPr lang="ar-SA"/>
        </a:p>
      </dgm:t>
    </dgm:pt>
    <dgm:pt modelId="{D6A05165-9C7A-4825-9682-1212D583F6E8}">
      <dgm:prSet phldrT="[نص]" custT="1"/>
      <dgm:spPr/>
      <dgm:t>
        <a:bodyPr/>
        <a:lstStyle/>
        <a:p>
          <a:pPr algn="ctr" rtl="1"/>
          <a:r>
            <a:rPr lang="ar-SA" sz="2400" b="1" dirty="0" smtClean="0"/>
            <a:t>التقويم</a:t>
          </a:r>
          <a:endParaRPr lang="ar-SA" sz="2000" b="1" dirty="0"/>
        </a:p>
      </dgm:t>
    </dgm:pt>
    <dgm:pt modelId="{4FD89A0C-9C18-45F9-8F7E-FD7BC3399FB6}" type="parTrans" cxnId="{E2C96CFB-8F8D-4838-A214-0DF73E09DF03}">
      <dgm:prSet/>
      <dgm:spPr/>
      <dgm:t>
        <a:bodyPr/>
        <a:lstStyle/>
        <a:p>
          <a:pPr algn="ctr" rtl="1"/>
          <a:endParaRPr lang="ar-SA"/>
        </a:p>
      </dgm:t>
    </dgm:pt>
    <dgm:pt modelId="{51343BD9-E6DB-4D8A-BBE6-4C38F2EC5D76}" type="sibTrans" cxnId="{E2C96CFB-8F8D-4838-A214-0DF73E09DF03}">
      <dgm:prSet/>
      <dgm:spPr/>
      <dgm:t>
        <a:bodyPr/>
        <a:lstStyle/>
        <a:p>
          <a:pPr algn="ctr" rtl="1"/>
          <a:endParaRPr lang="ar-SA"/>
        </a:p>
      </dgm:t>
    </dgm:pt>
    <dgm:pt modelId="{C9DBE7FA-DB30-48CB-A383-5ECDF1F0A7E9}">
      <dgm:prSet phldrT="[نص]" custT="1"/>
      <dgm:spPr/>
      <dgm:t>
        <a:bodyPr/>
        <a:lstStyle/>
        <a:p>
          <a:pPr algn="ctr" rtl="1"/>
          <a:r>
            <a:rPr lang="ar-SA" sz="2800" b="1" dirty="0" smtClean="0"/>
            <a:t>التركيب</a:t>
          </a:r>
          <a:endParaRPr lang="ar-SA" sz="2400" b="1" dirty="0"/>
        </a:p>
      </dgm:t>
    </dgm:pt>
    <dgm:pt modelId="{E5E75E92-3264-4803-8D96-D8B6FB8210DF}" type="parTrans" cxnId="{964133C1-C2E6-476D-ABB5-85498A9B17BD}">
      <dgm:prSet/>
      <dgm:spPr/>
      <dgm:t>
        <a:bodyPr/>
        <a:lstStyle/>
        <a:p>
          <a:pPr algn="ctr" rtl="1"/>
          <a:endParaRPr lang="ar-SA"/>
        </a:p>
      </dgm:t>
    </dgm:pt>
    <dgm:pt modelId="{208CA4A0-326F-4AF3-ABFD-5642CFCB6B45}" type="sibTrans" cxnId="{964133C1-C2E6-476D-ABB5-85498A9B17BD}">
      <dgm:prSet/>
      <dgm:spPr/>
      <dgm:t>
        <a:bodyPr/>
        <a:lstStyle/>
        <a:p>
          <a:pPr algn="ctr" rtl="1"/>
          <a:endParaRPr lang="ar-SA"/>
        </a:p>
      </dgm:t>
    </dgm:pt>
    <dgm:pt modelId="{61C96504-CF63-4CE6-9A68-AD610EAFAE5E}">
      <dgm:prSet phldrT="[نص]" custT="1"/>
      <dgm:spPr/>
      <dgm:t>
        <a:bodyPr anchor="b"/>
        <a:lstStyle/>
        <a:p>
          <a:pPr algn="ctr" rtl="1"/>
          <a:endParaRPr lang="ar-SA" sz="1000" dirty="0" smtClean="0"/>
        </a:p>
        <a:p>
          <a:pPr algn="ctr" rtl="1"/>
          <a:endParaRPr lang="ar-SA" sz="1000" dirty="0" smtClean="0"/>
        </a:p>
        <a:p>
          <a:pPr algn="ctr" rtl="1"/>
          <a:endParaRPr lang="ar-SA" sz="1000" dirty="0" smtClean="0"/>
        </a:p>
        <a:p>
          <a:pPr algn="ctr" rtl="1"/>
          <a:r>
            <a:rPr lang="ar-SA" sz="3200" b="1" dirty="0" smtClean="0"/>
            <a:t>التحليل</a:t>
          </a:r>
          <a:endParaRPr lang="ar-SA" sz="2000" b="1" dirty="0" smtClean="0"/>
        </a:p>
      </dgm:t>
    </dgm:pt>
    <dgm:pt modelId="{BA1546B5-931E-4824-9204-2EE689DFC043}" type="parTrans" cxnId="{05AC40BB-E716-461A-892D-0EE1014F0CC8}">
      <dgm:prSet/>
      <dgm:spPr/>
      <dgm:t>
        <a:bodyPr/>
        <a:lstStyle/>
        <a:p>
          <a:pPr algn="ctr" rtl="1"/>
          <a:endParaRPr lang="ar-SA"/>
        </a:p>
      </dgm:t>
    </dgm:pt>
    <dgm:pt modelId="{FAB1C2D1-BF45-4F2C-9D2B-822B5D86C7F6}" type="sibTrans" cxnId="{05AC40BB-E716-461A-892D-0EE1014F0CC8}">
      <dgm:prSet/>
      <dgm:spPr/>
      <dgm:t>
        <a:bodyPr/>
        <a:lstStyle/>
        <a:p>
          <a:pPr algn="ctr" rtl="1"/>
          <a:endParaRPr lang="ar-SA"/>
        </a:p>
      </dgm:t>
    </dgm:pt>
    <dgm:pt modelId="{0E2546BD-4796-4C3C-9793-2277F6BAB1AD}">
      <dgm:prSet phldrT="[نص]" custT="1"/>
      <dgm:spPr/>
      <dgm:t>
        <a:bodyPr anchor="b"/>
        <a:lstStyle/>
        <a:p>
          <a:pPr algn="ctr" rtl="1"/>
          <a:endParaRPr lang="ar-SA" sz="1000" dirty="0" smtClean="0"/>
        </a:p>
        <a:p>
          <a:pPr algn="ctr" rtl="1"/>
          <a:endParaRPr lang="ar-SA" sz="1000" dirty="0" smtClean="0"/>
        </a:p>
        <a:p>
          <a:pPr algn="ctr" rtl="1"/>
          <a:endParaRPr lang="ar-SA" sz="1200" dirty="0" smtClean="0"/>
        </a:p>
        <a:p>
          <a:pPr algn="ctr" rtl="1"/>
          <a:r>
            <a:rPr lang="ar-SA" sz="3200" b="1" dirty="0" smtClean="0"/>
            <a:t>التطبيق</a:t>
          </a:r>
          <a:endParaRPr lang="ar-SA" sz="2000" b="1" dirty="0" smtClean="0"/>
        </a:p>
      </dgm:t>
    </dgm:pt>
    <dgm:pt modelId="{AF6EE9AA-1DBC-4BE2-8ECB-2E1E1BCD85CD}" type="parTrans" cxnId="{48ACEAFE-6164-437C-A74F-E253E525A24C}">
      <dgm:prSet/>
      <dgm:spPr/>
      <dgm:t>
        <a:bodyPr/>
        <a:lstStyle/>
        <a:p>
          <a:pPr algn="ctr" rtl="1"/>
          <a:endParaRPr lang="ar-SA"/>
        </a:p>
      </dgm:t>
    </dgm:pt>
    <dgm:pt modelId="{72FE7135-5CB3-49DA-90C9-8AD4E2F992E4}" type="sibTrans" cxnId="{48ACEAFE-6164-437C-A74F-E253E525A24C}">
      <dgm:prSet/>
      <dgm:spPr/>
      <dgm:t>
        <a:bodyPr/>
        <a:lstStyle/>
        <a:p>
          <a:pPr algn="ctr" rtl="1"/>
          <a:endParaRPr lang="ar-SA"/>
        </a:p>
      </dgm:t>
    </dgm:pt>
    <dgm:pt modelId="{A4B5F14E-602E-4FCD-9C0C-691516B65437}">
      <dgm:prSet phldrT="[نص]" custT="1"/>
      <dgm:spPr/>
      <dgm:t>
        <a:bodyPr anchor="b"/>
        <a:lstStyle/>
        <a:p>
          <a:pPr algn="ctr" rtl="1"/>
          <a:endParaRPr lang="ar-SA" sz="1000" dirty="0" smtClean="0"/>
        </a:p>
        <a:p>
          <a:pPr algn="ctr" rtl="1"/>
          <a:endParaRPr lang="ar-SA" sz="1000" dirty="0" smtClean="0"/>
        </a:p>
        <a:p>
          <a:pPr algn="ctr" rtl="1"/>
          <a:endParaRPr lang="ar-SA" sz="1000" dirty="0" smtClean="0"/>
        </a:p>
        <a:p>
          <a:pPr algn="ctr" rtl="1"/>
          <a:r>
            <a:rPr lang="ar-SA" sz="3600" b="1" dirty="0" smtClean="0"/>
            <a:t>الفهم والاستيعاب</a:t>
          </a:r>
        </a:p>
      </dgm:t>
    </dgm:pt>
    <dgm:pt modelId="{5BF0DC54-FD2B-4689-A38F-9818A39E2263}" type="parTrans" cxnId="{02002489-01F5-48D2-949F-C904FA79E256}">
      <dgm:prSet/>
      <dgm:spPr/>
      <dgm:t>
        <a:bodyPr/>
        <a:lstStyle/>
        <a:p>
          <a:pPr algn="ctr" rtl="1"/>
          <a:endParaRPr lang="ar-SA"/>
        </a:p>
      </dgm:t>
    </dgm:pt>
    <dgm:pt modelId="{1EFE40E0-8E2D-404C-BFD1-ADCA549F66EF}" type="sibTrans" cxnId="{02002489-01F5-48D2-949F-C904FA79E256}">
      <dgm:prSet/>
      <dgm:spPr/>
      <dgm:t>
        <a:bodyPr/>
        <a:lstStyle/>
        <a:p>
          <a:pPr algn="ctr" rtl="1"/>
          <a:endParaRPr lang="ar-SA"/>
        </a:p>
      </dgm:t>
    </dgm:pt>
    <dgm:pt modelId="{7E92F427-908D-4349-B50C-1FA93895FA48}">
      <dgm:prSet phldrT="[نص]" custT="1"/>
      <dgm:spPr/>
      <dgm:t>
        <a:bodyPr anchor="b"/>
        <a:lstStyle/>
        <a:p>
          <a:pPr algn="ctr" rtl="1"/>
          <a:endParaRPr lang="ar-SA" sz="1000" dirty="0" smtClean="0"/>
        </a:p>
        <a:p>
          <a:pPr algn="ctr" rtl="1"/>
          <a:endParaRPr lang="ar-SA" sz="1000" dirty="0" smtClean="0"/>
        </a:p>
        <a:p>
          <a:pPr algn="ctr" rtl="1"/>
          <a:endParaRPr lang="ar-SA" sz="1000" dirty="0" smtClean="0"/>
        </a:p>
        <a:p>
          <a:pPr algn="ctr" rtl="1"/>
          <a:r>
            <a:rPr lang="ar-SA" sz="3200" b="1" dirty="0" smtClean="0"/>
            <a:t>التذكر والمعرفة</a:t>
          </a:r>
        </a:p>
      </dgm:t>
    </dgm:pt>
    <dgm:pt modelId="{8FB4C2DF-EEA0-4763-8BD7-111024E8E380}" type="parTrans" cxnId="{8B5E960F-25B3-423F-8A5C-A8B3A437506D}">
      <dgm:prSet/>
      <dgm:spPr/>
      <dgm:t>
        <a:bodyPr/>
        <a:lstStyle/>
        <a:p>
          <a:pPr algn="ctr" rtl="1"/>
          <a:endParaRPr lang="ar-SA"/>
        </a:p>
      </dgm:t>
    </dgm:pt>
    <dgm:pt modelId="{56B7491F-4C9C-4E27-9B8E-187EF3B235C9}" type="sibTrans" cxnId="{8B5E960F-25B3-423F-8A5C-A8B3A437506D}">
      <dgm:prSet/>
      <dgm:spPr/>
      <dgm:t>
        <a:bodyPr/>
        <a:lstStyle/>
        <a:p>
          <a:pPr algn="ctr" rtl="1"/>
          <a:endParaRPr lang="ar-SA"/>
        </a:p>
      </dgm:t>
    </dgm:pt>
    <dgm:pt modelId="{16116180-19CB-4B23-96CC-54F8B3F36DDB}" type="pres">
      <dgm:prSet presAssocID="{A98C81ED-807A-4212-AA7E-2A093EB9A559}" presName="Name0" presStyleCnt="0">
        <dgm:presLayoutVars>
          <dgm:dir/>
          <dgm:animLvl val="lvl"/>
          <dgm:resizeHandles val="exact"/>
        </dgm:presLayoutVars>
      </dgm:prSet>
      <dgm:spPr/>
      <dgm:t>
        <a:bodyPr/>
        <a:lstStyle/>
        <a:p>
          <a:pPr rtl="1"/>
          <a:endParaRPr lang="ar-SA"/>
        </a:p>
      </dgm:t>
    </dgm:pt>
    <dgm:pt modelId="{BD8B6ECB-471E-418B-B318-4EB491BBC38F}" type="pres">
      <dgm:prSet presAssocID="{D6A05165-9C7A-4825-9682-1212D583F6E8}" presName="Name8" presStyleCnt="0"/>
      <dgm:spPr/>
      <dgm:t>
        <a:bodyPr/>
        <a:lstStyle/>
        <a:p>
          <a:pPr rtl="1"/>
          <a:endParaRPr lang="ar-SA"/>
        </a:p>
      </dgm:t>
    </dgm:pt>
    <dgm:pt modelId="{D4FDF71D-23F8-4D9A-8227-51B2EF74B1D9}" type="pres">
      <dgm:prSet presAssocID="{D6A05165-9C7A-4825-9682-1212D583F6E8}" presName="level" presStyleLbl="node1" presStyleIdx="0" presStyleCnt="6" custScaleX="141107">
        <dgm:presLayoutVars>
          <dgm:chMax val="1"/>
          <dgm:bulletEnabled val="1"/>
        </dgm:presLayoutVars>
      </dgm:prSet>
      <dgm:spPr/>
      <dgm:t>
        <a:bodyPr/>
        <a:lstStyle/>
        <a:p>
          <a:pPr rtl="1"/>
          <a:endParaRPr lang="ar-SA"/>
        </a:p>
      </dgm:t>
    </dgm:pt>
    <dgm:pt modelId="{20ABD74C-FEC5-4D96-91F7-B975F98B1E36}" type="pres">
      <dgm:prSet presAssocID="{D6A05165-9C7A-4825-9682-1212D583F6E8}" presName="levelTx" presStyleLbl="revTx" presStyleIdx="0" presStyleCnt="0">
        <dgm:presLayoutVars>
          <dgm:chMax val="1"/>
          <dgm:bulletEnabled val="1"/>
        </dgm:presLayoutVars>
      </dgm:prSet>
      <dgm:spPr/>
      <dgm:t>
        <a:bodyPr/>
        <a:lstStyle/>
        <a:p>
          <a:pPr rtl="1"/>
          <a:endParaRPr lang="ar-SA"/>
        </a:p>
      </dgm:t>
    </dgm:pt>
    <dgm:pt modelId="{073D7983-0855-4006-B444-D2827F9BEBBA}" type="pres">
      <dgm:prSet presAssocID="{C9DBE7FA-DB30-48CB-A383-5ECDF1F0A7E9}" presName="Name8" presStyleCnt="0"/>
      <dgm:spPr/>
      <dgm:t>
        <a:bodyPr/>
        <a:lstStyle/>
        <a:p>
          <a:pPr rtl="1"/>
          <a:endParaRPr lang="ar-SA"/>
        </a:p>
      </dgm:t>
    </dgm:pt>
    <dgm:pt modelId="{2AB9CEF4-76B4-4866-BC61-0707C5859D1E}" type="pres">
      <dgm:prSet presAssocID="{C9DBE7FA-DB30-48CB-A383-5ECDF1F0A7E9}" presName="level" presStyleLbl="node1" presStyleIdx="1" presStyleCnt="6" custScaleX="116443">
        <dgm:presLayoutVars>
          <dgm:chMax val="1"/>
          <dgm:bulletEnabled val="1"/>
        </dgm:presLayoutVars>
      </dgm:prSet>
      <dgm:spPr/>
      <dgm:t>
        <a:bodyPr/>
        <a:lstStyle/>
        <a:p>
          <a:pPr rtl="1"/>
          <a:endParaRPr lang="ar-SA"/>
        </a:p>
      </dgm:t>
    </dgm:pt>
    <dgm:pt modelId="{0A49CA0E-2388-454E-A61B-C9E80A666C28}" type="pres">
      <dgm:prSet presAssocID="{C9DBE7FA-DB30-48CB-A383-5ECDF1F0A7E9}" presName="levelTx" presStyleLbl="revTx" presStyleIdx="0" presStyleCnt="0">
        <dgm:presLayoutVars>
          <dgm:chMax val="1"/>
          <dgm:bulletEnabled val="1"/>
        </dgm:presLayoutVars>
      </dgm:prSet>
      <dgm:spPr/>
      <dgm:t>
        <a:bodyPr/>
        <a:lstStyle/>
        <a:p>
          <a:pPr rtl="1"/>
          <a:endParaRPr lang="ar-SA"/>
        </a:p>
      </dgm:t>
    </dgm:pt>
    <dgm:pt modelId="{0EC6F930-7FB6-4644-98F5-185E45341912}" type="pres">
      <dgm:prSet presAssocID="{61C96504-CF63-4CE6-9A68-AD610EAFAE5E}" presName="Name8" presStyleCnt="0"/>
      <dgm:spPr/>
      <dgm:t>
        <a:bodyPr/>
        <a:lstStyle/>
        <a:p>
          <a:pPr rtl="1"/>
          <a:endParaRPr lang="ar-SA"/>
        </a:p>
      </dgm:t>
    </dgm:pt>
    <dgm:pt modelId="{CB1F2EF7-F533-4225-AF2D-66776F7D8F36}" type="pres">
      <dgm:prSet presAssocID="{61C96504-CF63-4CE6-9A68-AD610EAFAE5E}" presName="level" presStyleLbl="node1" presStyleIdx="2" presStyleCnt="6" custScaleX="108221">
        <dgm:presLayoutVars>
          <dgm:chMax val="1"/>
          <dgm:bulletEnabled val="1"/>
        </dgm:presLayoutVars>
      </dgm:prSet>
      <dgm:spPr/>
      <dgm:t>
        <a:bodyPr/>
        <a:lstStyle/>
        <a:p>
          <a:pPr rtl="1"/>
          <a:endParaRPr lang="ar-SA"/>
        </a:p>
      </dgm:t>
    </dgm:pt>
    <dgm:pt modelId="{A9D80A7F-76A2-47EA-816F-91ED78C204A6}" type="pres">
      <dgm:prSet presAssocID="{61C96504-CF63-4CE6-9A68-AD610EAFAE5E}" presName="levelTx" presStyleLbl="revTx" presStyleIdx="0" presStyleCnt="0">
        <dgm:presLayoutVars>
          <dgm:chMax val="1"/>
          <dgm:bulletEnabled val="1"/>
        </dgm:presLayoutVars>
      </dgm:prSet>
      <dgm:spPr/>
      <dgm:t>
        <a:bodyPr/>
        <a:lstStyle/>
        <a:p>
          <a:pPr rtl="1"/>
          <a:endParaRPr lang="ar-SA"/>
        </a:p>
      </dgm:t>
    </dgm:pt>
    <dgm:pt modelId="{EC87EA10-9337-4234-9707-0E59E09DA9A4}" type="pres">
      <dgm:prSet presAssocID="{0E2546BD-4796-4C3C-9793-2277F6BAB1AD}" presName="Name8" presStyleCnt="0"/>
      <dgm:spPr/>
      <dgm:t>
        <a:bodyPr/>
        <a:lstStyle/>
        <a:p>
          <a:pPr rtl="1"/>
          <a:endParaRPr lang="ar-SA"/>
        </a:p>
      </dgm:t>
    </dgm:pt>
    <dgm:pt modelId="{3B30FCF1-3E81-4D51-9B25-FA9F71C1BD20}" type="pres">
      <dgm:prSet presAssocID="{0E2546BD-4796-4C3C-9793-2277F6BAB1AD}" presName="level" presStyleLbl="node1" presStyleIdx="3" presStyleCnt="6" custScaleX="104111">
        <dgm:presLayoutVars>
          <dgm:chMax val="1"/>
          <dgm:bulletEnabled val="1"/>
        </dgm:presLayoutVars>
      </dgm:prSet>
      <dgm:spPr/>
      <dgm:t>
        <a:bodyPr/>
        <a:lstStyle/>
        <a:p>
          <a:pPr rtl="1"/>
          <a:endParaRPr lang="ar-SA"/>
        </a:p>
      </dgm:t>
    </dgm:pt>
    <dgm:pt modelId="{F91AD971-887C-4688-AFF1-A3A8C7C40560}" type="pres">
      <dgm:prSet presAssocID="{0E2546BD-4796-4C3C-9793-2277F6BAB1AD}" presName="levelTx" presStyleLbl="revTx" presStyleIdx="0" presStyleCnt="0">
        <dgm:presLayoutVars>
          <dgm:chMax val="1"/>
          <dgm:bulletEnabled val="1"/>
        </dgm:presLayoutVars>
      </dgm:prSet>
      <dgm:spPr/>
      <dgm:t>
        <a:bodyPr/>
        <a:lstStyle/>
        <a:p>
          <a:pPr rtl="1"/>
          <a:endParaRPr lang="ar-SA"/>
        </a:p>
      </dgm:t>
    </dgm:pt>
    <dgm:pt modelId="{3CF18D79-1F95-42A7-99FA-1A5115F9200E}" type="pres">
      <dgm:prSet presAssocID="{A4B5F14E-602E-4FCD-9C0C-691516B65437}" presName="Name8" presStyleCnt="0"/>
      <dgm:spPr/>
      <dgm:t>
        <a:bodyPr/>
        <a:lstStyle/>
        <a:p>
          <a:pPr rtl="1"/>
          <a:endParaRPr lang="ar-SA"/>
        </a:p>
      </dgm:t>
    </dgm:pt>
    <dgm:pt modelId="{A4023E62-BF01-45AB-BADC-0EF6AF5AF767}" type="pres">
      <dgm:prSet presAssocID="{A4B5F14E-602E-4FCD-9C0C-691516B65437}" presName="level" presStyleLbl="node1" presStyleIdx="4" presStyleCnt="6" custScaleX="101644">
        <dgm:presLayoutVars>
          <dgm:chMax val="1"/>
          <dgm:bulletEnabled val="1"/>
        </dgm:presLayoutVars>
      </dgm:prSet>
      <dgm:spPr/>
      <dgm:t>
        <a:bodyPr/>
        <a:lstStyle/>
        <a:p>
          <a:pPr rtl="1"/>
          <a:endParaRPr lang="ar-SA"/>
        </a:p>
      </dgm:t>
    </dgm:pt>
    <dgm:pt modelId="{4473D6E0-58F2-42F8-BC07-3F71BCB857A3}" type="pres">
      <dgm:prSet presAssocID="{A4B5F14E-602E-4FCD-9C0C-691516B65437}" presName="levelTx" presStyleLbl="revTx" presStyleIdx="0" presStyleCnt="0">
        <dgm:presLayoutVars>
          <dgm:chMax val="1"/>
          <dgm:bulletEnabled val="1"/>
        </dgm:presLayoutVars>
      </dgm:prSet>
      <dgm:spPr/>
      <dgm:t>
        <a:bodyPr/>
        <a:lstStyle/>
        <a:p>
          <a:pPr rtl="1"/>
          <a:endParaRPr lang="ar-SA"/>
        </a:p>
      </dgm:t>
    </dgm:pt>
    <dgm:pt modelId="{682918E0-337F-45A2-A04F-306F7E989B1D}" type="pres">
      <dgm:prSet presAssocID="{7E92F427-908D-4349-B50C-1FA93895FA48}" presName="Name8" presStyleCnt="0"/>
      <dgm:spPr/>
      <dgm:t>
        <a:bodyPr/>
        <a:lstStyle/>
        <a:p>
          <a:pPr rtl="1"/>
          <a:endParaRPr lang="ar-SA"/>
        </a:p>
      </dgm:t>
    </dgm:pt>
    <dgm:pt modelId="{4A9F8113-98B7-457E-BA1C-0DAFE0633E0B}" type="pres">
      <dgm:prSet presAssocID="{7E92F427-908D-4349-B50C-1FA93895FA48}" presName="level" presStyleLbl="node1" presStyleIdx="5" presStyleCnt="6" custLinFactNeighborX="3441" custLinFactNeighborY="1261">
        <dgm:presLayoutVars>
          <dgm:chMax val="1"/>
          <dgm:bulletEnabled val="1"/>
        </dgm:presLayoutVars>
      </dgm:prSet>
      <dgm:spPr/>
      <dgm:t>
        <a:bodyPr/>
        <a:lstStyle/>
        <a:p>
          <a:pPr rtl="1"/>
          <a:endParaRPr lang="ar-SA"/>
        </a:p>
      </dgm:t>
    </dgm:pt>
    <dgm:pt modelId="{88BD77D2-2F82-48E8-B7D4-0BAF055D9A07}" type="pres">
      <dgm:prSet presAssocID="{7E92F427-908D-4349-B50C-1FA93895FA48}" presName="levelTx" presStyleLbl="revTx" presStyleIdx="0" presStyleCnt="0">
        <dgm:presLayoutVars>
          <dgm:chMax val="1"/>
          <dgm:bulletEnabled val="1"/>
        </dgm:presLayoutVars>
      </dgm:prSet>
      <dgm:spPr/>
      <dgm:t>
        <a:bodyPr/>
        <a:lstStyle/>
        <a:p>
          <a:pPr rtl="1"/>
          <a:endParaRPr lang="ar-SA"/>
        </a:p>
      </dgm:t>
    </dgm:pt>
  </dgm:ptLst>
  <dgm:cxnLst>
    <dgm:cxn modelId="{6E3750BC-D8F7-4570-BE2A-89358D3AC918}" type="presOf" srcId="{A4B5F14E-602E-4FCD-9C0C-691516B65437}" destId="{4473D6E0-58F2-42F8-BC07-3F71BCB857A3}" srcOrd="1" destOrd="0" presId="urn:microsoft.com/office/officeart/2005/8/layout/pyramid1"/>
    <dgm:cxn modelId="{389711F2-A0D2-4A20-A88F-6A76383F8FE1}" type="presOf" srcId="{D6A05165-9C7A-4825-9682-1212D583F6E8}" destId="{20ABD74C-FEC5-4D96-91F7-B975F98B1E36}" srcOrd="1" destOrd="0" presId="urn:microsoft.com/office/officeart/2005/8/layout/pyramid1"/>
    <dgm:cxn modelId="{964133C1-C2E6-476D-ABB5-85498A9B17BD}" srcId="{A98C81ED-807A-4212-AA7E-2A093EB9A559}" destId="{C9DBE7FA-DB30-48CB-A383-5ECDF1F0A7E9}" srcOrd="1" destOrd="0" parTransId="{E5E75E92-3264-4803-8D96-D8B6FB8210DF}" sibTransId="{208CA4A0-326F-4AF3-ABFD-5642CFCB6B45}"/>
    <dgm:cxn modelId="{1165108F-1D44-4754-B045-E2F4BC40258D}" type="presOf" srcId="{0E2546BD-4796-4C3C-9793-2277F6BAB1AD}" destId="{3B30FCF1-3E81-4D51-9B25-FA9F71C1BD20}" srcOrd="0" destOrd="0" presId="urn:microsoft.com/office/officeart/2005/8/layout/pyramid1"/>
    <dgm:cxn modelId="{8B5E960F-25B3-423F-8A5C-A8B3A437506D}" srcId="{A98C81ED-807A-4212-AA7E-2A093EB9A559}" destId="{7E92F427-908D-4349-B50C-1FA93895FA48}" srcOrd="5" destOrd="0" parTransId="{8FB4C2DF-EEA0-4763-8BD7-111024E8E380}" sibTransId="{56B7491F-4C9C-4E27-9B8E-187EF3B235C9}"/>
    <dgm:cxn modelId="{139EFA9B-6E11-4B5B-9874-F3B40B682E3C}" type="presOf" srcId="{7E92F427-908D-4349-B50C-1FA93895FA48}" destId="{88BD77D2-2F82-48E8-B7D4-0BAF055D9A07}" srcOrd="1" destOrd="0" presId="urn:microsoft.com/office/officeart/2005/8/layout/pyramid1"/>
    <dgm:cxn modelId="{3D1C4142-00EE-4363-92B2-B90773789C4E}" type="presOf" srcId="{D6A05165-9C7A-4825-9682-1212D583F6E8}" destId="{D4FDF71D-23F8-4D9A-8227-51B2EF74B1D9}" srcOrd="0" destOrd="0" presId="urn:microsoft.com/office/officeart/2005/8/layout/pyramid1"/>
    <dgm:cxn modelId="{7891DFC1-3B6F-4E46-956E-E5F4865B013E}" type="presOf" srcId="{A4B5F14E-602E-4FCD-9C0C-691516B65437}" destId="{A4023E62-BF01-45AB-BADC-0EF6AF5AF767}" srcOrd="0" destOrd="0" presId="urn:microsoft.com/office/officeart/2005/8/layout/pyramid1"/>
    <dgm:cxn modelId="{05AC40BB-E716-461A-892D-0EE1014F0CC8}" srcId="{A98C81ED-807A-4212-AA7E-2A093EB9A559}" destId="{61C96504-CF63-4CE6-9A68-AD610EAFAE5E}" srcOrd="2" destOrd="0" parTransId="{BA1546B5-931E-4824-9204-2EE689DFC043}" sibTransId="{FAB1C2D1-BF45-4F2C-9D2B-822B5D86C7F6}"/>
    <dgm:cxn modelId="{327B0950-8553-4755-9CC4-D6FEC3759CDB}" type="presOf" srcId="{0E2546BD-4796-4C3C-9793-2277F6BAB1AD}" destId="{F91AD971-887C-4688-AFF1-A3A8C7C40560}" srcOrd="1" destOrd="0" presId="urn:microsoft.com/office/officeart/2005/8/layout/pyramid1"/>
    <dgm:cxn modelId="{966CC5C5-A1D9-4831-ADC6-D83B38196B71}" type="presOf" srcId="{61C96504-CF63-4CE6-9A68-AD610EAFAE5E}" destId="{CB1F2EF7-F533-4225-AF2D-66776F7D8F36}" srcOrd="0" destOrd="0" presId="urn:microsoft.com/office/officeart/2005/8/layout/pyramid1"/>
    <dgm:cxn modelId="{2A09EEB5-A703-451B-B575-E4F7701922FB}" type="presOf" srcId="{7E92F427-908D-4349-B50C-1FA93895FA48}" destId="{4A9F8113-98B7-457E-BA1C-0DAFE0633E0B}" srcOrd="0" destOrd="0" presId="urn:microsoft.com/office/officeart/2005/8/layout/pyramid1"/>
    <dgm:cxn modelId="{75253FBB-E049-4381-BD41-A91DC64C50B4}" type="presOf" srcId="{C9DBE7FA-DB30-48CB-A383-5ECDF1F0A7E9}" destId="{2AB9CEF4-76B4-4866-BC61-0707C5859D1E}" srcOrd="0" destOrd="0" presId="urn:microsoft.com/office/officeart/2005/8/layout/pyramid1"/>
    <dgm:cxn modelId="{B293BD71-2615-41E0-B784-843AB9838EA2}" type="presOf" srcId="{61C96504-CF63-4CE6-9A68-AD610EAFAE5E}" destId="{A9D80A7F-76A2-47EA-816F-91ED78C204A6}" srcOrd="1" destOrd="0" presId="urn:microsoft.com/office/officeart/2005/8/layout/pyramid1"/>
    <dgm:cxn modelId="{167F1897-DA7A-4C26-A36F-18E20BA53EC3}" type="presOf" srcId="{C9DBE7FA-DB30-48CB-A383-5ECDF1F0A7E9}" destId="{0A49CA0E-2388-454E-A61B-C9E80A666C28}" srcOrd="1" destOrd="0" presId="urn:microsoft.com/office/officeart/2005/8/layout/pyramid1"/>
    <dgm:cxn modelId="{48ACEAFE-6164-437C-A74F-E253E525A24C}" srcId="{A98C81ED-807A-4212-AA7E-2A093EB9A559}" destId="{0E2546BD-4796-4C3C-9793-2277F6BAB1AD}" srcOrd="3" destOrd="0" parTransId="{AF6EE9AA-1DBC-4BE2-8ECB-2E1E1BCD85CD}" sibTransId="{72FE7135-5CB3-49DA-90C9-8AD4E2F992E4}"/>
    <dgm:cxn modelId="{02002489-01F5-48D2-949F-C904FA79E256}" srcId="{A98C81ED-807A-4212-AA7E-2A093EB9A559}" destId="{A4B5F14E-602E-4FCD-9C0C-691516B65437}" srcOrd="4" destOrd="0" parTransId="{5BF0DC54-FD2B-4689-A38F-9818A39E2263}" sibTransId="{1EFE40E0-8E2D-404C-BFD1-ADCA549F66EF}"/>
    <dgm:cxn modelId="{E2C96CFB-8F8D-4838-A214-0DF73E09DF03}" srcId="{A98C81ED-807A-4212-AA7E-2A093EB9A559}" destId="{D6A05165-9C7A-4825-9682-1212D583F6E8}" srcOrd="0" destOrd="0" parTransId="{4FD89A0C-9C18-45F9-8F7E-FD7BC3399FB6}" sibTransId="{51343BD9-E6DB-4D8A-BBE6-4C38F2EC5D76}"/>
    <dgm:cxn modelId="{78795416-6089-421A-9CA2-804224FFB576}" type="presOf" srcId="{A98C81ED-807A-4212-AA7E-2A093EB9A559}" destId="{16116180-19CB-4B23-96CC-54F8B3F36DDB}" srcOrd="0" destOrd="0" presId="urn:microsoft.com/office/officeart/2005/8/layout/pyramid1"/>
    <dgm:cxn modelId="{0AB0C7D7-0A81-4B0D-839C-ADD5AAB048AB}" type="presParOf" srcId="{16116180-19CB-4B23-96CC-54F8B3F36DDB}" destId="{BD8B6ECB-471E-418B-B318-4EB491BBC38F}" srcOrd="0" destOrd="0" presId="urn:microsoft.com/office/officeart/2005/8/layout/pyramid1"/>
    <dgm:cxn modelId="{0A6B917A-4B8E-4D5E-9696-579722312895}" type="presParOf" srcId="{BD8B6ECB-471E-418B-B318-4EB491BBC38F}" destId="{D4FDF71D-23F8-4D9A-8227-51B2EF74B1D9}" srcOrd="0" destOrd="0" presId="urn:microsoft.com/office/officeart/2005/8/layout/pyramid1"/>
    <dgm:cxn modelId="{AF8180F2-2328-4958-9745-03F444DB1BCC}" type="presParOf" srcId="{BD8B6ECB-471E-418B-B318-4EB491BBC38F}" destId="{20ABD74C-FEC5-4D96-91F7-B975F98B1E36}" srcOrd="1" destOrd="0" presId="urn:microsoft.com/office/officeart/2005/8/layout/pyramid1"/>
    <dgm:cxn modelId="{931C35FD-B017-482A-92E0-9BCA125E057B}" type="presParOf" srcId="{16116180-19CB-4B23-96CC-54F8B3F36DDB}" destId="{073D7983-0855-4006-B444-D2827F9BEBBA}" srcOrd="1" destOrd="0" presId="urn:microsoft.com/office/officeart/2005/8/layout/pyramid1"/>
    <dgm:cxn modelId="{C8220C34-16DA-40F2-907B-8BC8B0A562B9}" type="presParOf" srcId="{073D7983-0855-4006-B444-D2827F9BEBBA}" destId="{2AB9CEF4-76B4-4866-BC61-0707C5859D1E}" srcOrd="0" destOrd="0" presId="urn:microsoft.com/office/officeart/2005/8/layout/pyramid1"/>
    <dgm:cxn modelId="{0654236E-972A-4603-A834-15557FE3C952}" type="presParOf" srcId="{073D7983-0855-4006-B444-D2827F9BEBBA}" destId="{0A49CA0E-2388-454E-A61B-C9E80A666C28}" srcOrd="1" destOrd="0" presId="urn:microsoft.com/office/officeart/2005/8/layout/pyramid1"/>
    <dgm:cxn modelId="{5F1E2A81-260D-4A9C-ACEC-6CD35451078F}" type="presParOf" srcId="{16116180-19CB-4B23-96CC-54F8B3F36DDB}" destId="{0EC6F930-7FB6-4644-98F5-185E45341912}" srcOrd="2" destOrd="0" presId="urn:microsoft.com/office/officeart/2005/8/layout/pyramid1"/>
    <dgm:cxn modelId="{646374A0-B7A6-4D3E-8244-F48C5C057466}" type="presParOf" srcId="{0EC6F930-7FB6-4644-98F5-185E45341912}" destId="{CB1F2EF7-F533-4225-AF2D-66776F7D8F36}" srcOrd="0" destOrd="0" presId="urn:microsoft.com/office/officeart/2005/8/layout/pyramid1"/>
    <dgm:cxn modelId="{2545E921-8EBE-4988-83AF-9DBE46972F8D}" type="presParOf" srcId="{0EC6F930-7FB6-4644-98F5-185E45341912}" destId="{A9D80A7F-76A2-47EA-816F-91ED78C204A6}" srcOrd="1" destOrd="0" presId="urn:microsoft.com/office/officeart/2005/8/layout/pyramid1"/>
    <dgm:cxn modelId="{48A3EE4E-E623-4B2E-9F18-25B33BAAB085}" type="presParOf" srcId="{16116180-19CB-4B23-96CC-54F8B3F36DDB}" destId="{EC87EA10-9337-4234-9707-0E59E09DA9A4}" srcOrd="3" destOrd="0" presId="urn:microsoft.com/office/officeart/2005/8/layout/pyramid1"/>
    <dgm:cxn modelId="{CDAEEE8F-F2E4-4AFC-A16E-F0AA5975FD1A}" type="presParOf" srcId="{EC87EA10-9337-4234-9707-0E59E09DA9A4}" destId="{3B30FCF1-3E81-4D51-9B25-FA9F71C1BD20}" srcOrd="0" destOrd="0" presId="urn:microsoft.com/office/officeart/2005/8/layout/pyramid1"/>
    <dgm:cxn modelId="{FC1E535A-B927-41F1-9C97-F2A48E24BEDA}" type="presParOf" srcId="{EC87EA10-9337-4234-9707-0E59E09DA9A4}" destId="{F91AD971-887C-4688-AFF1-A3A8C7C40560}" srcOrd="1" destOrd="0" presId="urn:microsoft.com/office/officeart/2005/8/layout/pyramid1"/>
    <dgm:cxn modelId="{DC54C3F6-63EC-40AB-805F-C8FB548E79AE}" type="presParOf" srcId="{16116180-19CB-4B23-96CC-54F8B3F36DDB}" destId="{3CF18D79-1F95-42A7-99FA-1A5115F9200E}" srcOrd="4" destOrd="0" presId="urn:microsoft.com/office/officeart/2005/8/layout/pyramid1"/>
    <dgm:cxn modelId="{4E617646-9A87-450C-884C-372F6DE49067}" type="presParOf" srcId="{3CF18D79-1F95-42A7-99FA-1A5115F9200E}" destId="{A4023E62-BF01-45AB-BADC-0EF6AF5AF767}" srcOrd="0" destOrd="0" presId="urn:microsoft.com/office/officeart/2005/8/layout/pyramid1"/>
    <dgm:cxn modelId="{0B059780-28B3-4EF9-AD67-898D17090329}" type="presParOf" srcId="{3CF18D79-1F95-42A7-99FA-1A5115F9200E}" destId="{4473D6E0-58F2-42F8-BC07-3F71BCB857A3}" srcOrd="1" destOrd="0" presId="urn:microsoft.com/office/officeart/2005/8/layout/pyramid1"/>
    <dgm:cxn modelId="{CC9A45FA-CAC6-423C-BFA0-E932204EB806}" type="presParOf" srcId="{16116180-19CB-4B23-96CC-54F8B3F36DDB}" destId="{682918E0-337F-45A2-A04F-306F7E989B1D}" srcOrd="5" destOrd="0" presId="urn:microsoft.com/office/officeart/2005/8/layout/pyramid1"/>
    <dgm:cxn modelId="{D63ED682-FBFD-4B11-AC33-33971965B4F7}" type="presParOf" srcId="{682918E0-337F-45A2-A04F-306F7E989B1D}" destId="{4A9F8113-98B7-457E-BA1C-0DAFE0633E0B}" srcOrd="0" destOrd="0" presId="urn:microsoft.com/office/officeart/2005/8/layout/pyramid1"/>
    <dgm:cxn modelId="{1C439999-E201-400D-851B-7132930416EA}" type="presParOf" srcId="{682918E0-337F-45A2-A04F-306F7E989B1D}" destId="{88BD77D2-2F82-48E8-B7D4-0BAF055D9A07}"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7791C3E-156B-46A3-903F-4AE8AAF7323B}">
      <dsp:nvSpPr>
        <dsp:cNvPr id="0" name=""/>
        <dsp:cNvSpPr/>
      </dsp:nvSpPr>
      <dsp:spPr>
        <a:xfrm>
          <a:off x="4114800" y="1942089"/>
          <a:ext cx="2911251" cy="505258"/>
        </a:xfrm>
        <a:custGeom>
          <a:avLst/>
          <a:gdLst/>
          <a:ahLst/>
          <a:cxnLst/>
          <a:rect l="0" t="0" r="0" b="0"/>
          <a:pathLst>
            <a:path>
              <a:moveTo>
                <a:pt x="0" y="0"/>
              </a:moveTo>
              <a:lnTo>
                <a:pt x="0" y="252629"/>
              </a:lnTo>
              <a:lnTo>
                <a:pt x="2911251" y="252629"/>
              </a:lnTo>
              <a:lnTo>
                <a:pt x="2911251" y="505258"/>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127B3D9C-C16F-481B-BDE9-456B082AE6F5}">
      <dsp:nvSpPr>
        <dsp:cNvPr id="0" name=""/>
        <dsp:cNvSpPr/>
      </dsp:nvSpPr>
      <dsp:spPr>
        <a:xfrm>
          <a:off x="4069080" y="1942089"/>
          <a:ext cx="91440" cy="505258"/>
        </a:xfrm>
        <a:custGeom>
          <a:avLst/>
          <a:gdLst/>
          <a:ahLst/>
          <a:cxnLst/>
          <a:rect l="0" t="0" r="0" b="0"/>
          <a:pathLst>
            <a:path>
              <a:moveTo>
                <a:pt x="45720" y="0"/>
              </a:moveTo>
              <a:lnTo>
                <a:pt x="45720" y="505258"/>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84172AA-44E5-44D9-988F-587728331485}">
      <dsp:nvSpPr>
        <dsp:cNvPr id="0" name=""/>
        <dsp:cNvSpPr/>
      </dsp:nvSpPr>
      <dsp:spPr>
        <a:xfrm>
          <a:off x="1203548" y="1942089"/>
          <a:ext cx="2911251" cy="505258"/>
        </a:xfrm>
        <a:custGeom>
          <a:avLst/>
          <a:gdLst/>
          <a:ahLst/>
          <a:cxnLst/>
          <a:rect l="0" t="0" r="0" b="0"/>
          <a:pathLst>
            <a:path>
              <a:moveTo>
                <a:pt x="2911251" y="0"/>
              </a:moveTo>
              <a:lnTo>
                <a:pt x="2911251" y="252629"/>
              </a:lnTo>
              <a:lnTo>
                <a:pt x="0" y="252629"/>
              </a:lnTo>
              <a:lnTo>
                <a:pt x="0" y="505258"/>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C0DCD783-3690-46BD-87CF-48EA057EB7E6}">
      <dsp:nvSpPr>
        <dsp:cNvPr id="0" name=""/>
        <dsp:cNvSpPr/>
      </dsp:nvSpPr>
      <dsp:spPr>
        <a:xfrm>
          <a:off x="1685914" y="739092"/>
          <a:ext cx="4857771" cy="1202996"/>
        </a:xfrm>
        <a:prstGeom prst="rect">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smtClean="0"/>
            <a:t>تصنيف الأهداف التربوية</a:t>
          </a:r>
          <a:endParaRPr lang="ar-SA" sz="2800" b="1" kern="1200" dirty="0"/>
        </a:p>
      </dsp:txBody>
      <dsp:txXfrm>
        <a:off x="1685914" y="739092"/>
        <a:ext cx="4857771" cy="1202996"/>
      </dsp:txXfrm>
    </dsp:sp>
    <dsp:sp modelId="{F9C39905-81AD-4BDD-8AE5-C27B4C63B56C}">
      <dsp:nvSpPr>
        <dsp:cNvPr id="0" name=""/>
        <dsp:cNvSpPr/>
      </dsp:nvSpPr>
      <dsp:spPr>
        <a:xfrm>
          <a:off x="552" y="2447347"/>
          <a:ext cx="2405992" cy="1202996"/>
        </a:xfrm>
        <a:prstGeom prst="rect">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المجال المهاري الحركي</a:t>
          </a:r>
          <a:endParaRPr lang="ar-SA" sz="2400" b="1" kern="1200" dirty="0"/>
        </a:p>
      </dsp:txBody>
      <dsp:txXfrm>
        <a:off x="552" y="2447347"/>
        <a:ext cx="2405992" cy="1202996"/>
      </dsp:txXfrm>
    </dsp:sp>
    <dsp:sp modelId="{0B75F33A-38EA-46CA-AD76-71E9C8238231}">
      <dsp:nvSpPr>
        <dsp:cNvPr id="0" name=""/>
        <dsp:cNvSpPr/>
      </dsp:nvSpPr>
      <dsp:spPr>
        <a:xfrm>
          <a:off x="2911803" y="2447347"/>
          <a:ext cx="2405992" cy="1202996"/>
        </a:xfrm>
        <a:prstGeom prst="rect">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المجال الانفعالي</a:t>
          </a:r>
          <a:endParaRPr lang="ar-SA" sz="2400" b="1" kern="1200" dirty="0"/>
        </a:p>
      </dsp:txBody>
      <dsp:txXfrm>
        <a:off x="2911803" y="2447347"/>
        <a:ext cx="2405992" cy="1202996"/>
      </dsp:txXfrm>
    </dsp:sp>
    <dsp:sp modelId="{74305832-0EEB-43D9-85EF-B341A46010CD}">
      <dsp:nvSpPr>
        <dsp:cNvPr id="0" name=""/>
        <dsp:cNvSpPr/>
      </dsp:nvSpPr>
      <dsp:spPr>
        <a:xfrm>
          <a:off x="5823054" y="2447347"/>
          <a:ext cx="2405992" cy="1202996"/>
        </a:xfrm>
        <a:prstGeom prst="rect">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المجال المعرفي</a:t>
          </a:r>
          <a:endParaRPr lang="ar-SA" sz="2400" b="1" kern="1200" dirty="0"/>
        </a:p>
      </dsp:txBody>
      <dsp:txXfrm>
        <a:off x="5823054" y="2447347"/>
        <a:ext cx="2405992" cy="120299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4FDF71D-23F8-4D9A-8227-51B2EF74B1D9}">
      <dsp:nvSpPr>
        <dsp:cNvPr id="0" name=""/>
        <dsp:cNvSpPr/>
      </dsp:nvSpPr>
      <dsp:spPr>
        <a:xfrm>
          <a:off x="3115595" y="0"/>
          <a:ext cx="1916056" cy="831506"/>
        </a:xfrm>
        <a:prstGeom prst="trapezoid">
          <a:avLst>
            <a:gd name="adj" fmla="val 81651"/>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b="1" kern="1200" dirty="0" smtClean="0"/>
            <a:t>التقويم</a:t>
          </a:r>
          <a:endParaRPr lang="ar-SA" sz="2000" b="1" kern="1200" dirty="0"/>
        </a:p>
      </dsp:txBody>
      <dsp:txXfrm>
        <a:off x="3115595" y="0"/>
        <a:ext cx="1916056" cy="831506"/>
      </dsp:txXfrm>
    </dsp:sp>
    <dsp:sp modelId="{2AB9CEF4-76B4-4866-BC61-0707C5859D1E}">
      <dsp:nvSpPr>
        <dsp:cNvPr id="0" name=""/>
        <dsp:cNvSpPr/>
      </dsp:nvSpPr>
      <dsp:spPr>
        <a:xfrm>
          <a:off x="2492474" y="831506"/>
          <a:ext cx="3162299" cy="831506"/>
        </a:xfrm>
        <a:prstGeom prst="trapezoid">
          <a:avLst>
            <a:gd name="adj" fmla="val 81651"/>
          </a:avLst>
        </a:prstGeom>
        <a:solidFill>
          <a:schemeClr val="accent2">
            <a:hueOff val="1350398"/>
            <a:satOff val="500"/>
            <a:lumOff val="152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b="1" kern="1200" dirty="0" smtClean="0"/>
            <a:t>التركيب</a:t>
          </a:r>
          <a:endParaRPr lang="ar-SA" sz="2400" b="1" kern="1200" dirty="0"/>
        </a:p>
      </dsp:txBody>
      <dsp:txXfrm>
        <a:off x="3045876" y="831506"/>
        <a:ext cx="2055494" cy="831506"/>
      </dsp:txXfrm>
    </dsp:sp>
    <dsp:sp modelId="{CB1F2EF7-F533-4225-AF2D-66776F7D8F36}">
      <dsp:nvSpPr>
        <dsp:cNvPr id="0" name=""/>
        <dsp:cNvSpPr/>
      </dsp:nvSpPr>
      <dsp:spPr>
        <a:xfrm>
          <a:off x="1869365" y="1663013"/>
          <a:ext cx="4408516" cy="831506"/>
        </a:xfrm>
        <a:prstGeom prst="trapezoid">
          <a:avLst>
            <a:gd name="adj" fmla="val 81651"/>
          </a:avLst>
        </a:prstGeom>
        <a:solidFill>
          <a:schemeClr val="accent2">
            <a:hueOff val="2700796"/>
            <a:satOff val="1000"/>
            <a:lumOff val="30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b" anchorCtr="0">
          <a:noAutofit/>
        </a:bodyPr>
        <a:lstStyle/>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r>
            <a:rPr lang="ar-SA" sz="3200" b="1" kern="1200" dirty="0" smtClean="0"/>
            <a:t>التحليل</a:t>
          </a:r>
          <a:endParaRPr lang="ar-SA" sz="2000" b="1" kern="1200" dirty="0" smtClean="0"/>
        </a:p>
      </dsp:txBody>
      <dsp:txXfrm>
        <a:off x="2640856" y="1663013"/>
        <a:ext cx="2865535" cy="831506"/>
      </dsp:txXfrm>
    </dsp:sp>
    <dsp:sp modelId="{3B30FCF1-3E81-4D51-9B25-FA9F71C1BD20}">
      <dsp:nvSpPr>
        <dsp:cNvPr id="0" name=""/>
        <dsp:cNvSpPr/>
      </dsp:nvSpPr>
      <dsp:spPr>
        <a:xfrm>
          <a:off x="1246230" y="2494520"/>
          <a:ext cx="5654787" cy="831506"/>
        </a:xfrm>
        <a:prstGeom prst="trapezoid">
          <a:avLst>
            <a:gd name="adj" fmla="val 81651"/>
          </a:avLst>
        </a:prstGeom>
        <a:solidFill>
          <a:schemeClr val="accent2">
            <a:hueOff val="4051194"/>
            <a:satOff val="1501"/>
            <a:lumOff val="45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b" anchorCtr="0">
          <a:noAutofit/>
        </a:bodyPr>
        <a:lstStyle/>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200" kern="1200" dirty="0" smtClean="0"/>
        </a:p>
        <a:p>
          <a:pPr lvl="0" algn="ctr" defTabSz="444500" rtl="1">
            <a:lnSpc>
              <a:spcPct val="90000"/>
            </a:lnSpc>
            <a:spcBef>
              <a:spcPct val="0"/>
            </a:spcBef>
            <a:spcAft>
              <a:spcPct val="35000"/>
            </a:spcAft>
          </a:pPr>
          <a:r>
            <a:rPr lang="ar-SA" sz="3200" b="1" kern="1200" dirty="0" smtClean="0"/>
            <a:t>التطبيق</a:t>
          </a:r>
          <a:endParaRPr lang="ar-SA" sz="2000" b="1" kern="1200" dirty="0" smtClean="0"/>
        </a:p>
      </dsp:txBody>
      <dsp:txXfrm>
        <a:off x="2235818" y="2494520"/>
        <a:ext cx="3675611" cy="831506"/>
      </dsp:txXfrm>
    </dsp:sp>
    <dsp:sp modelId="{A4023E62-BF01-45AB-BADC-0EF6AF5AF767}">
      <dsp:nvSpPr>
        <dsp:cNvPr id="0" name=""/>
        <dsp:cNvSpPr/>
      </dsp:nvSpPr>
      <dsp:spPr>
        <a:xfrm>
          <a:off x="623128" y="3326027"/>
          <a:ext cx="6900990" cy="831506"/>
        </a:xfrm>
        <a:prstGeom prst="trapezoid">
          <a:avLst>
            <a:gd name="adj" fmla="val 81651"/>
          </a:avLst>
        </a:prstGeom>
        <a:solidFill>
          <a:schemeClr val="accent2">
            <a:hueOff val="5401592"/>
            <a:satOff val="2001"/>
            <a:lumOff val="61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b" anchorCtr="0">
          <a:noAutofit/>
        </a:bodyPr>
        <a:lstStyle/>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r>
            <a:rPr lang="ar-SA" sz="3600" b="1" kern="1200" dirty="0" smtClean="0"/>
            <a:t>الفهم والاستيعاب</a:t>
          </a:r>
        </a:p>
      </dsp:txBody>
      <dsp:txXfrm>
        <a:off x="1830802" y="3326027"/>
        <a:ext cx="4485643" cy="831506"/>
      </dsp:txXfrm>
    </dsp:sp>
    <dsp:sp modelId="{4A9F8113-98B7-457E-BA1C-0DAFE0633E0B}">
      <dsp:nvSpPr>
        <dsp:cNvPr id="0" name=""/>
        <dsp:cNvSpPr/>
      </dsp:nvSpPr>
      <dsp:spPr>
        <a:xfrm>
          <a:off x="0" y="4157534"/>
          <a:ext cx="8147248" cy="831506"/>
        </a:xfrm>
        <a:prstGeom prst="trapezoid">
          <a:avLst>
            <a:gd name="adj" fmla="val 81651"/>
          </a:avLst>
        </a:prstGeom>
        <a:solidFill>
          <a:schemeClr val="accent2">
            <a:hueOff val="6751989"/>
            <a:satOff val="2501"/>
            <a:lumOff val="764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b" anchorCtr="0">
          <a:noAutofit/>
        </a:bodyPr>
        <a:lstStyle/>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r>
            <a:rPr lang="ar-SA" sz="3200" b="1" kern="1200" dirty="0" smtClean="0"/>
            <a:t>التذكر والمعرفة</a:t>
          </a:r>
        </a:p>
      </dsp:txBody>
      <dsp:txXfrm>
        <a:off x="1425768" y="4157534"/>
        <a:ext cx="5295711" cy="83150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A3B2A14B-E284-4928-9DA9-A48B6AB3BE88}" type="datetimeFigureOut">
              <a:rPr lang="ar-SA" smtClean="0"/>
              <a:pPr/>
              <a:t>23/01/38</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770741B0-CFD4-4EB9-A14A-243D8F2D6308}"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3B2A14B-E284-4928-9DA9-A48B6AB3BE88}" type="datetimeFigureOut">
              <a:rPr lang="ar-SA" smtClean="0"/>
              <a:pPr/>
              <a:t>23/01/38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3B2A14B-E284-4928-9DA9-A48B6AB3BE88}" type="datetimeFigureOut">
              <a:rPr lang="ar-SA" smtClean="0"/>
              <a:pPr/>
              <a:t>23/01/38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3B2A14B-E284-4928-9DA9-A48B6AB3BE88}" type="datetimeFigureOut">
              <a:rPr lang="ar-SA" smtClean="0"/>
              <a:pPr/>
              <a:t>23/01/38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A3B2A14B-E284-4928-9DA9-A48B6AB3BE88}" type="datetimeFigureOut">
              <a:rPr lang="ar-SA" smtClean="0"/>
              <a:pPr/>
              <a:t>23/01/38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70741B0-CFD4-4EB9-A14A-243D8F2D6308}"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A3B2A14B-E284-4928-9DA9-A48B6AB3BE88}" type="datetimeFigureOut">
              <a:rPr lang="ar-SA" smtClean="0"/>
              <a:pPr/>
              <a:t>23/01/38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A3B2A14B-E284-4928-9DA9-A48B6AB3BE88}" type="datetimeFigureOut">
              <a:rPr lang="ar-SA" smtClean="0"/>
              <a:pPr/>
              <a:t>23/01/38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A3B2A14B-E284-4928-9DA9-A48B6AB3BE88}" type="datetimeFigureOut">
              <a:rPr lang="ar-SA" smtClean="0"/>
              <a:pPr/>
              <a:t>23/01/38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3B2A14B-E284-4928-9DA9-A48B6AB3BE88}" type="datetimeFigureOut">
              <a:rPr lang="ar-SA" smtClean="0"/>
              <a:pPr/>
              <a:t>23/01/38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A3B2A14B-E284-4928-9DA9-A48B6AB3BE88}" type="datetimeFigureOut">
              <a:rPr lang="ar-SA" smtClean="0"/>
              <a:pPr/>
              <a:t>23/01/38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3B2A14B-E284-4928-9DA9-A48B6AB3BE88}" type="datetimeFigureOut">
              <a:rPr lang="ar-SA" smtClean="0"/>
              <a:pPr/>
              <a:t>23/01/38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770741B0-CFD4-4EB9-A14A-243D8F2D6308}"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3B2A14B-E284-4928-9DA9-A48B6AB3BE88}" type="datetimeFigureOut">
              <a:rPr lang="ar-SA" smtClean="0"/>
              <a:pPr/>
              <a:t>23/01/38</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70741B0-CFD4-4EB9-A14A-243D8F2D6308}"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71472" y="1214422"/>
            <a:ext cx="7772400" cy="1998554"/>
          </a:xfrm>
        </p:spPr>
        <p:txBody>
          <a:bodyPr>
            <a:normAutofit fontScale="90000"/>
          </a:bodyPr>
          <a:lstStyle/>
          <a:p>
            <a:pPr algn="ctr"/>
            <a:r>
              <a:rPr lang="en-US" sz="4800" b="1" dirty="0" smtClean="0">
                <a:solidFill>
                  <a:schemeClr val="accent3">
                    <a:lumMod val="50000"/>
                  </a:schemeClr>
                </a:solidFill>
                <a:effectLst/>
              </a:rPr>
              <a:t/>
            </a:r>
            <a:br>
              <a:rPr lang="en-US" sz="4800" b="1" dirty="0" smtClean="0">
                <a:solidFill>
                  <a:schemeClr val="accent3">
                    <a:lumMod val="50000"/>
                  </a:schemeClr>
                </a:solidFill>
                <a:effectLst/>
              </a:rPr>
            </a:br>
            <a:r>
              <a:rPr lang="en-US" sz="4800" dirty="0" smtClean="0">
                <a:solidFill>
                  <a:schemeClr val="accent3">
                    <a:lumMod val="50000"/>
                  </a:schemeClr>
                </a:solidFill>
                <a:effectLst/>
              </a:rPr>
              <a:t/>
            </a:r>
            <a:br>
              <a:rPr lang="en-US" sz="4800" dirty="0" smtClean="0">
                <a:solidFill>
                  <a:schemeClr val="accent3">
                    <a:lumMod val="50000"/>
                  </a:schemeClr>
                </a:solidFill>
                <a:effectLst/>
              </a:rPr>
            </a:br>
            <a:r>
              <a:rPr lang="en-US" sz="4800" dirty="0" smtClean="0">
                <a:solidFill>
                  <a:schemeClr val="accent3">
                    <a:lumMod val="50000"/>
                  </a:schemeClr>
                </a:solidFill>
                <a:effectLst/>
              </a:rPr>
              <a:t/>
            </a:r>
            <a:br>
              <a:rPr lang="en-US" sz="4800" dirty="0" smtClean="0">
                <a:solidFill>
                  <a:schemeClr val="accent3">
                    <a:lumMod val="50000"/>
                  </a:schemeClr>
                </a:solidFill>
                <a:effectLst/>
              </a:rPr>
            </a:br>
            <a:r>
              <a:rPr lang="ar-SA" sz="4800" b="1" dirty="0" smtClean="0">
                <a:solidFill>
                  <a:schemeClr val="accent3">
                    <a:lumMod val="50000"/>
                  </a:schemeClr>
                </a:solidFill>
                <a:effectLst/>
              </a:rPr>
              <a:t>الأهداف التدريسية</a:t>
            </a:r>
            <a:br>
              <a:rPr lang="ar-SA" sz="4800" b="1" dirty="0" smtClean="0">
                <a:solidFill>
                  <a:schemeClr val="accent3">
                    <a:lumMod val="50000"/>
                  </a:schemeClr>
                </a:solidFill>
                <a:effectLst/>
              </a:rPr>
            </a:br>
            <a:r>
              <a:rPr lang="ar-SA" sz="4800" b="1" dirty="0" smtClean="0">
                <a:solidFill>
                  <a:schemeClr val="accent3">
                    <a:lumMod val="50000"/>
                  </a:schemeClr>
                </a:solidFill>
                <a:effectLst/>
              </a:rPr>
              <a:t/>
            </a:r>
            <a:br>
              <a:rPr lang="ar-SA" sz="4800" b="1" dirty="0" smtClean="0">
                <a:solidFill>
                  <a:schemeClr val="accent3">
                    <a:lumMod val="50000"/>
                  </a:schemeClr>
                </a:solidFill>
                <a:effectLst/>
              </a:rPr>
            </a:br>
            <a:r>
              <a:rPr lang="ar-SA" sz="3300" dirty="0" smtClean="0">
                <a:solidFill>
                  <a:schemeClr val="accent3">
                    <a:lumMod val="50000"/>
                  </a:schemeClr>
                </a:solidFill>
                <a:effectLst/>
              </a:rPr>
              <a:t>المحاضرة الثالثة</a:t>
            </a:r>
            <a:endParaRPr lang="ar-SA" sz="3300" b="1" dirty="0">
              <a:solidFill>
                <a:schemeClr val="accent3">
                  <a:lumMod val="50000"/>
                </a:schemeClr>
              </a:solidFill>
              <a:effectLst/>
            </a:endParaRPr>
          </a:p>
        </p:txBody>
      </p:sp>
      <p:pic>
        <p:nvPicPr>
          <p:cNvPr id="4" name="صورة 3" descr="القياس.jpg"/>
          <p:cNvPicPr>
            <a:picLocks noChangeAspect="1"/>
          </p:cNvPicPr>
          <p:nvPr/>
        </p:nvPicPr>
        <p:blipFill>
          <a:blip r:embed="rId2" cstate="print"/>
          <a:stretch>
            <a:fillRect/>
          </a:stretch>
        </p:blipFill>
        <p:spPr>
          <a:xfrm>
            <a:off x="2195736" y="3501008"/>
            <a:ext cx="4429156" cy="294046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67544" y="692696"/>
            <a:ext cx="8229600" cy="794352"/>
          </a:xfrm>
        </p:spPr>
        <p:txBody>
          <a:bodyPr>
            <a:normAutofit/>
          </a:bodyPr>
          <a:lstStyle/>
          <a:p>
            <a:pPr algn="ctr"/>
            <a:r>
              <a:rPr lang="ar-SA" sz="3600" b="1" dirty="0" smtClean="0">
                <a:solidFill>
                  <a:schemeClr val="accent3">
                    <a:lumMod val="50000"/>
                  </a:schemeClr>
                </a:solidFill>
              </a:rPr>
              <a:t>تقسيم بلوم للمجال المعرفي</a:t>
            </a:r>
            <a:endParaRPr lang="ar-SA" sz="3600" b="1" dirty="0">
              <a:solidFill>
                <a:schemeClr val="accent3">
                  <a:lumMod val="50000"/>
                </a:schemeClr>
              </a:solidFill>
            </a:endParaRPr>
          </a:p>
        </p:txBody>
      </p:sp>
      <p:sp>
        <p:nvSpPr>
          <p:cNvPr id="2" name="عنصر نائب للمحتوى 1"/>
          <p:cNvSpPr>
            <a:spLocks noGrp="1"/>
          </p:cNvSpPr>
          <p:nvPr>
            <p:ph idx="1"/>
          </p:nvPr>
        </p:nvSpPr>
        <p:spPr>
          <a:xfrm>
            <a:off x="179512" y="1484784"/>
            <a:ext cx="8784976" cy="5112568"/>
          </a:xfrm>
        </p:spPr>
        <p:txBody>
          <a:bodyPr>
            <a:normAutofit lnSpcReduction="10000"/>
          </a:bodyPr>
          <a:lstStyle/>
          <a:p>
            <a:pPr marL="342900" indent="-342900"/>
            <a:endParaRPr lang="ar-SA" b="1" dirty="0" smtClean="0"/>
          </a:p>
          <a:p>
            <a:pPr marL="514350" indent="-514350">
              <a:buAutoNum type="arabicParenBoth"/>
            </a:pPr>
            <a:r>
              <a:rPr lang="ar-SA" b="1" dirty="0" smtClean="0">
                <a:solidFill>
                  <a:schemeClr val="accent3">
                    <a:lumMod val="50000"/>
                  </a:schemeClr>
                </a:solidFill>
              </a:rPr>
              <a:t>مستوى التذكر أو المعرفة</a:t>
            </a:r>
            <a:r>
              <a:rPr lang="ar-SA" dirty="0" smtClean="0">
                <a:solidFill>
                  <a:schemeClr val="accent3">
                    <a:lumMod val="50000"/>
                  </a:schemeClr>
                </a:solidFill>
              </a:rPr>
              <a:t>: </a:t>
            </a:r>
            <a:r>
              <a:rPr lang="ar-SA" dirty="0" smtClean="0"/>
              <a:t>ويقصد </a:t>
            </a:r>
            <a:r>
              <a:rPr lang="ar-SA" dirty="0" err="1" smtClean="0"/>
              <a:t>به</a:t>
            </a:r>
            <a:r>
              <a:rPr lang="ar-SA" dirty="0" smtClean="0"/>
              <a:t> القدرة على تذكر واسترجاع المعلومات المخزنة في </a:t>
            </a:r>
            <a:r>
              <a:rPr lang="ar-SA" dirty="0" err="1" smtClean="0"/>
              <a:t>الذاكرة .</a:t>
            </a:r>
            <a:endParaRPr lang="ar-SA" dirty="0" smtClean="0"/>
          </a:p>
          <a:p>
            <a:pPr marL="514350" indent="-514350">
              <a:buNone/>
            </a:pPr>
            <a:endParaRPr lang="ar-QA" dirty="0" smtClean="0"/>
          </a:p>
          <a:p>
            <a:pPr marL="342900" indent="-252000">
              <a:buFont typeface="Arial" pitchFamily="34" charset="0"/>
              <a:buChar char="•"/>
            </a:pPr>
            <a:r>
              <a:rPr lang="ar-SA" dirty="0" smtClean="0">
                <a:solidFill>
                  <a:schemeClr val="accent2">
                    <a:lumMod val="75000"/>
                  </a:schemeClr>
                </a:solidFill>
              </a:rPr>
              <a:t> ويتضمن هذا المستوى أفعالاً مثل:</a:t>
            </a:r>
            <a:r>
              <a:rPr lang="ar-QA" dirty="0" smtClean="0">
                <a:solidFill>
                  <a:schemeClr val="accent2">
                    <a:lumMod val="75000"/>
                  </a:schemeClr>
                </a:solidFill>
              </a:rPr>
              <a:t> </a:t>
            </a:r>
            <a:r>
              <a:rPr lang="ar-SA" dirty="0" err="1" smtClean="0">
                <a:solidFill>
                  <a:schemeClr val="accent2">
                    <a:lumMod val="75000"/>
                  </a:schemeClr>
                </a:solidFill>
              </a:rPr>
              <a:t>(</a:t>
            </a:r>
            <a:r>
              <a:rPr lang="ar-QA" dirty="0" smtClean="0">
                <a:solidFill>
                  <a:schemeClr val="accent2">
                    <a:lumMod val="75000"/>
                  </a:schemeClr>
                </a:solidFill>
              </a:rPr>
              <a:t> </a:t>
            </a:r>
            <a:r>
              <a:rPr lang="ar-SA" dirty="0" smtClean="0">
                <a:solidFill>
                  <a:schemeClr val="accent2">
                    <a:lumMod val="75000"/>
                  </a:schemeClr>
                </a:solidFill>
              </a:rPr>
              <a:t>يذكر، يسمي، يعدد، يسرد، يعرف، يسمع</a:t>
            </a:r>
            <a:r>
              <a:rPr lang="ar-SA" dirty="0" err="1" smtClean="0">
                <a:solidFill>
                  <a:schemeClr val="accent2">
                    <a:lumMod val="75000"/>
                  </a:schemeClr>
                </a:solidFill>
              </a:rPr>
              <a:t>).</a:t>
            </a:r>
            <a:endParaRPr lang="ar-SA" dirty="0" smtClean="0">
              <a:solidFill>
                <a:schemeClr val="accent2">
                  <a:lumMod val="75000"/>
                </a:schemeClr>
              </a:solidFill>
            </a:endParaRPr>
          </a:p>
          <a:p>
            <a:pPr marL="342900" indent="-342900">
              <a:buNone/>
            </a:pPr>
            <a:endParaRPr lang="ar-SA" dirty="0" smtClean="0">
              <a:solidFill>
                <a:schemeClr val="accent2">
                  <a:lumMod val="75000"/>
                </a:schemeClr>
              </a:solidFill>
            </a:endParaRPr>
          </a:p>
          <a:p>
            <a:pPr marL="457200" indent="-457200"/>
            <a:r>
              <a:rPr lang="ar-SA" b="1" dirty="0" smtClean="0">
                <a:solidFill>
                  <a:schemeClr val="accent3">
                    <a:lumMod val="50000"/>
                  </a:schemeClr>
                </a:solidFill>
              </a:rPr>
              <a:t>أمثلة لأهداف سلوكية في هذا </a:t>
            </a:r>
            <a:r>
              <a:rPr lang="ar-SA" b="1" dirty="0" err="1" smtClean="0">
                <a:solidFill>
                  <a:schemeClr val="accent3">
                    <a:lumMod val="50000"/>
                  </a:schemeClr>
                </a:solidFill>
              </a:rPr>
              <a:t>المستوى:</a:t>
            </a:r>
            <a:endParaRPr lang="ar-SA" b="1" dirty="0" smtClean="0">
              <a:solidFill>
                <a:schemeClr val="accent3">
                  <a:lumMod val="50000"/>
                </a:schemeClr>
              </a:solidFill>
            </a:endParaRPr>
          </a:p>
          <a:p>
            <a:pPr marL="720000" lvl="1" indent="-252000">
              <a:buFontTx/>
              <a:buChar char="•"/>
            </a:pPr>
            <a:r>
              <a:rPr lang="ar-SA" sz="2600" dirty="0" smtClean="0">
                <a:solidFill>
                  <a:srgbClr val="00B050"/>
                </a:solidFill>
              </a:rPr>
              <a:t>أن يعدد التلميذ أسماء الإشارة بدقة.</a:t>
            </a:r>
          </a:p>
          <a:p>
            <a:pPr marL="720000" lvl="1" indent="-252000">
              <a:buFontTx/>
              <a:buChar char="•"/>
            </a:pPr>
            <a:r>
              <a:rPr lang="ar-SA" sz="2600" dirty="0" smtClean="0">
                <a:solidFill>
                  <a:srgbClr val="00B050"/>
                </a:solidFill>
              </a:rPr>
              <a:t>أن يسمع الطالب نشيد ( الوطن ) </a:t>
            </a:r>
            <a:r>
              <a:rPr lang="ar-SA" sz="2600" dirty="0" err="1" smtClean="0">
                <a:solidFill>
                  <a:srgbClr val="00B050"/>
                </a:solidFill>
              </a:rPr>
              <a:t>تسميعاً "صحيحا".</a:t>
            </a:r>
            <a:r>
              <a:rPr lang="ar-SA" sz="2600" dirty="0" smtClean="0">
                <a:solidFill>
                  <a:srgbClr val="00B050"/>
                </a:solidFill>
              </a:rPr>
              <a:t> </a:t>
            </a:r>
          </a:p>
          <a:p>
            <a:pPr marL="720000" lvl="1" indent="-252000">
              <a:buFontTx/>
              <a:buChar char="•"/>
            </a:pPr>
            <a:r>
              <a:rPr lang="ar-SA" sz="2600" dirty="0" smtClean="0">
                <a:solidFill>
                  <a:srgbClr val="00B050"/>
                </a:solidFill>
              </a:rPr>
              <a:t>أن يعرف الطالب مفهوم التلوث الغذائي </a:t>
            </a:r>
            <a:r>
              <a:rPr lang="ar-SA" sz="2600" dirty="0" err="1" smtClean="0">
                <a:solidFill>
                  <a:srgbClr val="00B050"/>
                </a:solidFill>
              </a:rPr>
              <a:t>تعريفاً "صحيحا".</a:t>
            </a:r>
            <a:r>
              <a:rPr lang="ar-SA" sz="2600" dirty="0" smtClean="0">
                <a:solidFill>
                  <a:srgbClr val="00B050"/>
                </a:solidFill>
              </a:rPr>
              <a:t> </a:t>
            </a:r>
          </a:p>
          <a:p>
            <a:pPr marL="720000" lvl="1" indent="-252000">
              <a:buFontTx/>
              <a:buChar char="•"/>
            </a:pPr>
            <a:r>
              <a:rPr lang="ar-SA" sz="2600" dirty="0" smtClean="0">
                <a:solidFill>
                  <a:srgbClr val="00B050"/>
                </a:solidFill>
              </a:rPr>
              <a:t>أن يذكر الطالب ثلاثاً من أنواع النصوص الأدبية </a:t>
            </a:r>
            <a:r>
              <a:rPr lang="ar-SA" sz="2600" dirty="0" err="1" smtClean="0">
                <a:solidFill>
                  <a:srgbClr val="00B050"/>
                </a:solidFill>
              </a:rPr>
              <a:t>ذكراً "صحيحا".</a:t>
            </a:r>
            <a:r>
              <a:rPr lang="ar-SA" sz="2600" dirty="0" smtClean="0">
                <a:solidFill>
                  <a:srgbClr val="00B050"/>
                </a:solidFill>
              </a:rPr>
              <a:t> </a:t>
            </a:r>
          </a:p>
          <a:p>
            <a:pPr>
              <a:buNone/>
            </a:pP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79512" y="1556792"/>
            <a:ext cx="8712968" cy="4968552"/>
          </a:xfrm>
        </p:spPr>
        <p:txBody>
          <a:bodyPr>
            <a:normAutofit/>
          </a:bodyPr>
          <a:lstStyle/>
          <a:p>
            <a:pPr algn="just">
              <a:buNone/>
            </a:pPr>
            <a:r>
              <a:rPr lang="ar-SA" b="1" dirty="0" smtClean="0">
                <a:solidFill>
                  <a:schemeClr val="accent3">
                    <a:lumMod val="50000"/>
                  </a:schemeClr>
                </a:solidFill>
              </a:rPr>
              <a:t>(2) مستوى الفهم والاستيعاب: </a:t>
            </a:r>
            <a:r>
              <a:rPr lang="ar-SA" dirty="0" smtClean="0">
                <a:solidFill>
                  <a:srgbClr val="000000"/>
                </a:solidFill>
              </a:rPr>
              <a:t>ويقصد به القدرة على إدراك المعنى المتضمن في المادة الدراسية، ويتضمن القدرة على الترجمة كالترميز، وتفسير العلاقات الواردة في المعلومات المقدمة له كتفسير الظواهر، وشرحها بإسهاب أو إيجاز وتلخيص المعلومات وإكمال المعلومات والاستنتاج والتنبؤ من خلال معطيات سابقة.</a:t>
            </a:r>
            <a:endParaRPr lang="ar-QA" dirty="0" smtClean="0">
              <a:solidFill>
                <a:srgbClr val="000000"/>
              </a:solidFill>
            </a:endParaRPr>
          </a:p>
          <a:p>
            <a:pPr marL="342900" indent="-342900" algn="just">
              <a:buFont typeface="Arial" pitchFamily="34" charset="0"/>
              <a:buChar char="•"/>
            </a:pPr>
            <a:r>
              <a:rPr lang="ar-SA" dirty="0" smtClean="0">
                <a:solidFill>
                  <a:schemeClr val="accent2">
                    <a:lumMod val="75000"/>
                  </a:schemeClr>
                </a:solidFill>
              </a:rPr>
              <a:t>ويتضمن هذا المستوى أفعالاً </a:t>
            </a:r>
            <a:r>
              <a:rPr lang="ar-SA" dirty="0" err="1" smtClean="0">
                <a:solidFill>
                  <a:schemeClr val="accent2">
                    <a:lumMod val="75000"/>
                  </a:schemeClr>
                </a:solidFill>
              </a:rPr>
              <a:t>مثل: </a:t>
            </a:r>
            <a:r>
              <a:rPr lang="ar-SA" dirty="0" smtClean="0">
                <a:solidFill>
                  <a:schemeClr val="accent2">
                    <a:lumMod val="75000"/>
                  </a:schemeClr>
                </a:solidFill>
              </a:rPr>
              <a:t>(يفسر، يترجم، يستنتج، يميز، يعلل، يقارن، يحدد، يستخرج، يلخص...)</a:t>
            </a:r>
          </a:p>
          <a:p>
            <a:pPr marL="342900" indent="-342900" algn="just">
              <a:buNone/>
            </a:pPr>
            <a:endParaRPr lang="ar-QA" dirty="0" smtClean="0">
              <a:solidFill>
                <a:schemeClr val="accent2"/>
              </a:solidFill>
            </a:endParaRPr>
          </a:p>
          <a:p>
            <a:pPr marL="342900" indent="-342900" algn="just"/>
            <a:r>
              <a:rPr lang="ar-SA" b="1" dirty="0" smtClean="0">
                <a:solidFill>
                  <a:schemeClr val="accent3">
                    <a:lumMod val="50000"/>
                  </a:schemeClr>
                </a:solidFill>
              </a:rPr>
              <a:t>أمثلة لأهداف سلوكية في مستوى الفهم : </a:t>
            </a:r>
          </a:p>
          <a:p>
            <a:pPr marL="540000" indent="-342900" algn="just">
              <a:buFont typeface="Arial" pitchFamily="34" charset="0"/>
              <a:buChar char="•"/>
            </a:pPr>
            <a:r>
              <a:rPr lang="ar-SA" dirty="0" smtClean="0">
                <a:solidFill>
                  <a:srgbClr val="00B050"/>
                </a:solidFill>
              </a:rPr>
              <a:t>أن يفسر التلميذ أثر الحرارة على انصهار </a:t>
            </a:r>
            <a:r>
              <a:rPr lang="ar-SA" dirty="0" smtClean="0">
                <a:solidFill>
                  <a:srgbClr val="00B050"/>
                </a:solidFill>
              </a:rPr>
              <a:t>الحديد تفسيراً صحيحاً.</a:t>
            </a:r>
            <a:endParaRPr lang="ar-SA" dirty="0" smtClean="0">
              <a:solidFill>
                <a:srgbClr val="00B050"/>
              </a:solidFill>
            </a:endParaRPr>
          </a:p>
          <a:p>
            <a:pPr marL="540000" indent="-342900" algn="just">
              <a:buFont typeface="Arial" pitchFamily="34" charset="0"/>
              <a:buChar char="•"/>
            </a:pPr>
            <a:r>
              <a:rPr lang="ar-SA" dirty="0" smtClean="0">
                <a:solidFill>
                  <a:srgbClr val="00B050"/>
                </a:solidFill>
              </a:rPr>
              <a:t>أن </a:t>
            </a:r>
            <a:r>
              <a:rPr lang="ar-SA" dirty="0" smtClean="0">
                <a:solidFill>
                  <a:srgbClr val="00B050"/>
                </a:solidFill>
              </a:rPr>
              <a:t>يقارن الطالب بين سمات الطيور والثدييات في ثلاث نقاط </a:t>
            </a:r>
            <a:r>
              <a:rPr lang="ar-QA" dirty="0" smtClean="0">
                <a:solidFill>
                  <a:srgbClr val="00B050"/>
                </a:solidFill>
              </a:rPr>
              <a:t> </a:t>
            </a:r>
            <a:r>
              <a:rPr lang="ar-SA" dirty="0" err="1" smtClean="0">
                <a:solidFill>
                  <a:srgbClr val="00B050"/>
                </a:solidFill>
              </a:rPr>
              <a:t>صحيحة.</a:t>
            </a:r>
            <a:r>
              <a:rPr lang="ar-SA" dirty="0" smtClean="0">
                <a:solidFill>
                  <a:srgbClr val="00B050"/>
                </a:solidFill>
              </a:rPr>
              <a:t> </a:t>
            </a:r>
          </a:p>
        </p:txBody>
      </p:sp>
      <p:sp>
        <p:nvSpPr>
          <p:cNvPr id="3" name="عنوان 2"/>
          <p:cNvSpPr>
            <a:spLocks noGrp="1"/>
          </p:cNvSpPr>
          <p:nvPr>
            <p:ph type="title"/>
          </p:nvPr>
        </p:nvSpPr>
        <p:spPr>
          <a:xfrm>
            <a:off x="467544" y="548680"/>
            <a:ext cx="8229600" cy="794352"/>
          </a:xfrm>
        </p:spPr>
        <p:txBody>
          <a:bodyPr>
            <a:normAutofit/>
          </a:bodyPr>
          <a:lstStyle/>
          <a:p>
            <a:pPr algn="ctr"/>
            <a:r>
              <a:rPr lang="ar-SA" sz="3600" b="1" dirty="0" smtClean="0">
                <a:solidFill>
                  <a:schemeClr val="accent3">
                    <a:lumMod val="50000"/>
                  </a:schemeClr>
                </a:solidFill>
              </a:rPr>
              <a:t>تقسيم بلوم للمجال المعرفي</a:t>
            </a:r>
            <a:endParaRPr lang="ar-SA" sz="3600" b="1" dirty="0">
              <a:solidFill>
                <a:schemeClr val="accent3">
                  <a:lumMod val="50000"/>
                </a:schemeClr>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79512" y="1340768"/>
            <a:ext cx="8712968" cy="5184576"/>
          </a:xfrm>
        </p:spPr>
        <p:txBody>
          <a:bodyPr>
            <a:normAutofit fontScale="92500" lnSpcReduction="10000"/>
          </a:bodyPr>
          <a:lstStyle/>
          <a:p>
            <a:pPr marL="342900" indent="-342900" algn="just"/>
            <a:endParaRPr lang="ar-SA" b="1" dirty="0" smtClean="0">
              <a:solidFill>
                <a:srgbClr val="000000"/>
              </a:solidFill>
            </a:endParaRPr>
          </a:p>
          <a:p>
            <a:pPr marL="342900" indent="-342900" algn="just">
              <a:buNone/>
            </a:pPr>
            <a:r>
              <a:rPr lang="ar-SA" b="1" dirty="0" smtClean="0">
                <a:solidFill>
                  <a:schemeClr val="accent3">
                    <a:lumMod val="50000"/>
                  </a:schemeClr>
                </a:solidFill>
              </a:rPr>
              <a:t>(3) مستوى التطبيق: </a:t>
            </a:r>
            <a:r>
              <a:rPr lang="ar-SA" dirty="0" smtClean="0">
                <a:solidFill>
                  <a:srgbClr val="000000"/>
                </a:solidFill>
              </a:rPr>
              <a:t>ويقصد </a:t>
            </a:r>
            <a:r>
              <a:rPr lang="ar-SA" dirty="0" err="1" smtClean="0">
                <a:solidFill>
                  <a:srgbClr val="000000"/>
                </a:solidFill>
              </a:rPr>
              <a:t>به</a:t>
            </a:r>
            <a:r>
              <a:rPr lang="ar-SA" dirty="0" smtClean="0">
                <a:solidFill>
                  <a:srgbClr val="000000"/>
                </a:solidFill>
              </a:rPr>
              <a:t> القدرة على استخدام ما تعلمه من حقائق ومفاهيم وقواعد ونظريات في مواقف </a:t>
            </a:r>
            <a:r>
              <a:rPr lang="ar-SA" dirty="0" err="1" smtClean="0">
                <a:solidFill>
                  <a:srgbClr val="000000"/>
                </a:solidFill>
              </a:rPr>
              <a:t>جديدة.</a:t>
            </a:r>
            <a:r>
              <a:rPr lang="ar-SA" dirty="0" smtClean="0">
                <a:solidFill>
                  <a:srgbClr val="000000"/>
                </a:solidFill>
              </a:rPr>
              <a:t> أي قدرة الطالب على استخدام المعلومات دون أن يظهر في السؤال أي إشارة لها، أي يكون قادراً على استخراجها ثم استخدامها بشكل صحيح للوصل إلى الحل </a:t>
            </a:r>
            <a:r>
              <a:rPr lang="ar-SA" dirty="0" err="1" smtClean="0">
                <a:solidFill>
                  <a:srgbClr val="000000"/>
                </a:solidFill>
              </a:rPr>
              <a:t>المناسب.</a:t>
            </a:r>
            <a:r>
              <a:rPr lang="ar-SA" dirty="0" smtClean="0">
                <a:solidFill>
                  <a:srgbClr val="000000"/>
                </a:solidFill>
              </a:rPr>
              <a:t> </a:t>
            </a:r>
          </a:p>
          <a:p>
            <a:pPr marL="342900" indent="-342900" algn="just">
              <a:buNone/>
            </a:pPr>
            <a:endParaRPr lang="ar-SA" dirty="0" smtClean="0">
              <a:solidFill>
                <a:srgbClr val="000000"/>
              </a:solidFill>
            </a:endParaRPr>
          </a:p>
          <a:p>
            <a:pPr marL="342900" indent="-342900" algn="just">
              <a:buFont typeface="Arial" pitchFamily="34" charset="0"/>
              <a:buChar char="•"/>
            </a:pPr>
            <a:r>
              <a:rPr lang="ar-SA" dirty="0" smtClean="0">
                <a:solidFill>
                  <a:schemeClr val="accent2">
                    <a:lumMod val="75000"/>
                  </a:schemeClr>
                </a:solidFill>
              </a:rPr>
              <a:t>ويتضمن هذا المستوى أفعالاً مثل: يستخدم، يعرب، يصوغ أسئلة، يحسب، يزن.</a:t>
            </a:r>
          </a:p>
          <a:p>
            <a:pPr marL="342900" indent="-342900" algn="just">
              <a:buNone/>
            </a:pPr>
            <a:r>
              <a:rPr lang="ar-SA" dirty="0" smtClean="0">
                <a:solidFill>
                  <a:schemeClr val="accent2">
                    <a:lumMod val="75000"/>
                  </a:schemeClr>
                </a:solidFill>
              </a:rPr>
              <a:t> </a:t>
            </a:r>
          </a:p>
          <a:p>
            <a:pPr marL="342900" indent="-342900" algn="just"/>
            <a:r>
              <a:rPr lang="ar-SA" b="1" dirty="0" smtClean="0">
                <a:solidFill>
                  <a:schemeClr val="accent3">
                    <a:lumMod val="50000"/>
                  </a:schemeClr>
                </a:solidFill>
              </a:rPr>
              <a:t> أمثلة لأهداف سلوكية في هذا </a:t>
            </a:r>
            <a:r>
              <a:rPr lang="ar-SA" b="1" dirty="0" err="1" smtClean="0">
                <a:solidFill>
                  <a:schemeClr val="accent3">
                    <a:lumMod val="50000"/>
                  </a:schemeClr>
                </a:solidFill>
              </a:rPr>
              <a:t>المستوى:</a:t>
            </a:r>
            <a:endParaRPr lang="ar-SA" b="1" dirty="0" smtClean="0">
              <a:solidFill>
                <a:schemeClr val="accent3">
                  <a:lumMod val="50000"/>
                </a:schemeClr>
              </a:solidFill>
            </a:endParaRPr>
          </a:p>
          <a:p>
            <a:pPr marL="800100" lvl="1" indent="-342900" algn="just">
              <a:buFontTx/>
              <a:buChar char="•"/>
            </a:pPr>
            <a:r>
              <a:rPr lang="ar-SA" sz="2600" dirty="0" smtClean="0">
                <a:solidFill>
                  <a:srgbClr val="00B050"/>
                </a:solidFill>
              </a:rPr>
              <a:t>أن يكتب الطالب علامات الترقيم المناسبة في </a:t>
            </a:r>
            <a:r>
              <a:rPr lang="ar-SA" sz="2600" dirty="0" smtClean="0">
                <a:solidFill>
                  <a:srgbClr val="00B050"/>
                </a:solidFill>
              </a:rPr>
              <a:t>النص بدقه.</a:t>
            </a:r>
            <a:endParaRPr lang="ar-SA" sz="2600" dirty="0" smtClean="0">
              <a:solidFill>
                <a:srgbClr val="00B050"/>
              </a:solidFill>
            </a:endParaRPr>
          </a:p>
          <a:p>
            <a:pPr marL="800100" lvl="1" indent="-342900" algn="just">
              <a:buFontTx/>
              <a:buChar char="•"/>
            </a:pPr>
            <a:r>
              <a:rPr lang="ar-SA" sz="2600" dirty="0" smtClean="0">
                <a:solidFill>
                  <a:srgbClr val="00B050"/>
                </a:solidFill>
              </a:rPr>
              <a:t>أن يستخدم الطالب الأساليب البلاغية في حديثه كالتكرار والترادف </a:t>
            </a:r>
            <a:r>
              <a:rPr lang="ar-SA" sz="2600" dirty="0" err="1" smtClean="0">
                <a:solidFill>
                  <a:srgbClr val="00B050"/>
                </a:solidFill>
              </a:rPr>
              <a:t>استخداماً "صحيحا" </a:t>
            </a:r>
            <a:r>
              <a:rPr lang="ar-SA" sz="2600" dirty="0" smtClean="0">
                <a:solidFill>
                  <a:srgbClr val="00B050"/>
                </a:solidFill>
              </a:rPr>
              <a:t>. </a:t>
            </a:r>
          </a:p>
          <a:p>
            <a:pPr marL="800100" lvl="1" indent="-342900" algn="just">
              <a:buFontTx/>
              <a:buChar char="•"/>
            </a:pPr>
            <a:r>
              <a:rPr lang="ar-SA" sz="2600" dirty="0" smtClean="0">
                <a:solidFill>
                  <a:srgbClr val="00B050"/>
                </a:solidFill>
              </a:rPr>
              <a:t>أن يعرب الطالب الجمل إعراباً صحيحاً.</a:t>
            </a:r>
            <a:endParaRPr lang="en-US" sz="2600" dirty="0" smtClean="0">
              <a:solidFill>
                <a:srgbClr val="00B050"/>
              </a:solidFill>
            </a:endParaRPr>
          </a:p>
          <a:p>
            <a:pPr algn="just">
              <a:buNone/>
            </a:pPr>
            <a:endParaRPr lang="ar-SA" dirty="0"/>
          </a:p>
        </p:txBody>
      </p:sp>
      <p:sp>
        <p:nvSpPr>
          <p:cNvPr id="3" name="عنوان 2"/>
          <p:cNvSpPr>
            <a:spLocks noGrp="1"/>
          </p:cNvSpPr>
          <p:nvPr>
            <p:ph type="title"/>
          </p:nvPr>
        </p:nvSpPr>
        <p:spPr>
          <a:xfrm>
            <a:off x="467544" y="692696"/>
            <a:ext cx="8229600" cy="794352"/>
          </a:xfrm>
        </p:spPr>
        <p:txBody>
          <a:bodyPr>
            <a:normAutofit/>
          </a:bodyPr>
          <a:lstStyle/>
          <a:p>
            <a:pPr algn="ctr"/>
            <a:r>
              <a:rPr lang="ar-SA" sz="3600" b="1" dirty="0" smtClean="0">
                <a:solidFill>
                  <a:schemeClr val="accent3">
                    <a:lumMod val="50000"/>
                  </a:schemeClr>
                </a:solidFill>
              </a:rPr>
              <a:t>تقسيم بلوم للمجال المعرفي</a:t>
            </a:r>
            <a:endParaRPr lang="ar-SA" sz="3600" b="1" dirty="0">
              <a:solidFill>
                <a:schemeClr val="accent3">
                  <a:lumMod val="50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51520" y="1412776"/>
            <a:ext cx="8712968" cy="5256584"/>
          </a:xfrm>
        </p:spPr>
        <p:txBody>
          <a:bodyPr>
            <a:normAutofit/>
          </a:bodyPr>
          <a:lstStyle/>
          <a:p>
            <a:pPr marL="342900" indent="-342900" algn="just">
              <a:buNone/>
            </a:pPr>
            <a:r>
              <a:rPr lang="ar-SA" b="1" dirty="0" smtClean="0">
                <a:solidFill>
                  <a:schemeClr val="accent3">
                    <a:lumMod val="50000"/>
                  </a:schemeClr>
                </a:solidFill>
              </a:rPr>
              <a:t>(4) مستوى التحليل: </a:t>
            </a:r>
            <a:r>
              <a:rPr lang="ar-SA" dirty="0" smtClean="0"/>
              <a:t>يمثل</a:t>
            </a:r>
            <a:r>
              <a:rPr lang="ar-SA" b="1" dirty="0" smtClean="0">
                <a:solidFill>
                  <a:srgbClr val="FF0000"/>
                </a:solidFill>
              </a:rPr>
              <a:t> </a:t>
            </a:r>
            <a:r>
              <a:rPr lang="ar-SA" dirty="0" smtClean="0">
                <a:solidFill>
                  <a:srgbClr val="000000"/>
                </a:solidFill>
              </a:rPr>
              <a:t>القدرة على تحليل مادة التعلم إلى مكوناتها الجزئية، والتعرف على الأجزاء، ويكون قادراً على تحديد الأخطاء المنطقيه في معارف محددة، والتعرف على وجود علاقات بين فرضيات وحقائق.</a:t>
            </a:r>
          </a:p>
          <a:p>
            <a:pPr marL="342900" indent="-342900" algn="just">
              <a:buNone/>
            </a:pPr>
            <a:endParaRPr lang="ar-SA" dirty="0" smtClean="0">
              <a:solidFill>
                <a:srgbClr val="000000"/>
              </a:solidFill>
            </a:endParaRPr>
          </a:p>
          <a:p>
            <a:pPr marL="342900" indent="-342900" algn="just">
              <a:buFont typeface="Arial" pitchFamily="34" charset="0"/>
              <a:buChar char="•"/>
            </a:pPr>
            <a:r>
              <a:rPr lang="ar-SA" dirty="0" smtClean="0">
                <a:solidFill>
                  <a:schemeClr val="accent2">
                    <a:lumMod val="75000"/>
                  </a:schemeClr>
                </a:solidFill>
              </a:rPr>
              <a:t>ويتضمن هذا المستوى أفعالاً مثل: يحلل، يجزئ، يناقش، يحدد، يكشف، يقسم، يصوب، يستنبط.</a:t>
            </a:r>
          </a:p>
          <a:p>
            <a:pPr marL="342900" indent="-342900" algn="just">
              <a:buNone/>
            </a:pPr>
            <a:endParaRPr lang="ar-SA" dirty="0" smtClean="0">
              <a:solidFill>
                <a:schemeClr val="accent2">
                  <a:lumMod val="75000"/>
                </a:schemeClr>
              </a:solidFill>
            </a:endParaRPr>
          </a:p>
          <a:p>
            <a:pPr marL="342900" indent="-342900" algn="just"/>
            <a:r>
              <a:rPr lang="ar-SA" b="1" dirty="0" smtClean="0">
                <a:solidFill>
                  <a:schemeClr val="accent3">
                    <a:lumMod val="50000"/>
                  </a:schemeClr>
                </a:solidFill>
              </a:rPr>
              <a:t> أمثلة لأهداف سلوكية في هذا </a:t>
            </a:r>
            <a:r>
              <a:rPr lang="ar-SA" b="1" dirty="0" err="1" smtClean="0">
                <a:solidFill>
                  <a:schemeClr val="accent3">
                    <a:lumMod val="50000"/>
                  </a:schemeClr>
                </a:solidFill>
              </a:rPr>
              <a:t>المستوى:</a:t>
            </a:r>
            <a:endParaRPr lang="ar-SA" b="1" dirty="0" smtClean="0">
              <a:solidFill>
                <a:schemeClr val="accent3">
                  <a:lumMod val="50000"/>
                </a:schemeClr>
              </a:solidFill>
            </a:endParaRPr>
          </a:p>
          <a:p>
            <a:pPr marL="800100" lvl="1" indent="-342900" algn="just">
              <a:buFontTx/>
              <a:buChar char="•"/>
            </a:pPr>
            <a:r>
              <a:rPr lang="ar-SA" sz="2600" dirty="0" smtClean="0">
                <a:solidFill>
                  <a:srgbClr val="00B050"/>
                </a:solidFill>
              </a:rPr>
              <a:t>أن يستنتج الطالب مضمون الدرس من خلال عنوانه بشكل </a:t>
            </a:r>
            <a:r>
              <a:rPr lang="ar-SA" sz="2600" dirty="0" err="1" smtClean="0">
                <a:solidFill>
                  <a:srgbClr val="00B050"/>
                </a:solidFill>
              </a:rPr>
              <a:t>سليم.</a:t>
            </a:r>
            <a:r>
              <a:rPr lang="ar-SA" sz="2600" dirty="0" smtClean="0">
                <a:solidFill>
                  <a:srgbClr val="00B050"/>
                </a:solidFill>
              </a:rPr>
              <a:t> </a:t>
            </a:r>
          </a:p>
          <a:p>
            <a:pPr marL="800100" lvl="1" indent="-342900" algn="just">
              <a:buFontTx/>
              <a:buChar char="•"/>
            </a:pPr>
            <a:r>
              <a:rPr lang="ar-SA" sz="2600" dirty="0" smtClean="0">
                <a:solidFill>
                  <a:srgbClr val="00B050"/>
                </a:solidFill>
              </a:rPr>
              <a:t>أن يكشف الطالب الأبيات التي تتحدث عن حب الشاعر لوطنه بشكل سليم . </a:t>
            </a:r>
          </a:p>
          <a:p>
            <a:pPr>
              <a:buNone/>
            </a:pPr>
            <a:endParaRPr lang="ar-SA" dirty="0">
              <a:solidFill>
                <a:srgbClr val="00B050"/>
              </a:solidFill>
            </a:endParaRPr>
          </a:p>
        </p:txBody>
      </p:sp>
      <p:sp>
        <p:nvSpPr>
          <p:cNvPr id="3" name="عنوان 2"/>
          <p:cNvSpPr>
            <a:spLocks noGrp="1"/>
          </p:cNvSpPr>
          <p:nvPr>
            <p:ph type="title"/>
          </p:nvPr>
        </p:nvSpPr>
        <p:spPr>
          <a:xfrm>
            <a:off x="467544" y="548680"/>
            <a:ext cx="8229600" cy="794352"/>
          </a:xfrm>
        </p:spPr>
        <p:txBody>
          <a:bodyPr>
            <a:normAutofit/>
          </a:bodyPr>
          <a:lstStyle/>
          <a:p>
            <a:pPr algn="ctr"/>
            <a:r>
              <a:rPr lang="ar-SA" sz="3600" b="1" dirty="0" smtClean="0">
                <a:solidFill>
                  <a:schemeClr val="accent3">
                    <a:lumMod val="50000"/>
                  </a:schemeClr>
                </a:solidFill>
              </a:rPr>
              <a:t>تقسيم بلوم للمجال المعرفي</a:t>
            </a:r>
            <a:endParaRPr lang="ar-SA" sz="3600" b="1" dirty="0">
              <a:solidFill>
                <a:schemeClr val="accent3">
                  <a:lumMod val="50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79512" y="1484784"/>
            <a:ext cx="8784976" cy="5112568"/>
          </a:xfrm>
        </p:spPr>
        <p:txBody>
          <a:bodyPr>
            <a:normAutofit/>
          </a:bodyPr>
          <a:lstStyle/>
          <a:p>
            <a:pPr marL="342900" indent="-342900" algn="just">
              <a:buNone/>
            </a:pPr>
            <a:r>
              <a:rPr lang="ar-SA" b="1" dirty="0" smtClean="0">
                <a:solidFill>
                  <a:schemeClr val="accent3">
                    <a:lumMod val="50000"/>
                  </a:schemeClr>
                </a:solidFill>
              </a:rPr>
              <a:t>(5) مستوى </a:t>
            </a:r>
            <a:r>
              <a:rPr lang="ar-SA" dirty="0" smtClean="0">
                <a:solidFill>
                  <a:schemeClr val="accent3">
                    <a:lumMod val="50000"/>
                  </a:schemeClr>
                </a:solidFill>
              </a:rPr>
              <a:t>ا</a:t>
            </a:r>
            <a:r>
              <a:rPr lang="ar-SA" b="1" dirty="0" smtClean="0">
                <a:solidFill>
                  <a:schemeClr val="accent3">
                    <a:lumMod val="50000"/>
                  </a:schemeClr>
                </a:solidFill>
              </a:rPr>
              <a:t>لتركيب: </a:t>
            </a:r>
            <a:r>
              <a:rPr lang="ar-SA" dirty="0" smtClean="0">
                <a:solidFill>
                  <a:srgbClr val="000000"/>
                </a:solidFill>
              </a:rPr>
              <a:t>ويقصد </a:t>
            </a:r>
            <a:r>
              <a:rPr lang="ar-SA" dirty="0" err="1" smtClean="0">
                <a:solidFill>
                  <a:srgbClr val="000000"/>
                </a:solidFill>
              </a:rPr>
              <a:t>به</a:t>
            </a:r>
            <a:r>
              <a:rPr lang="ar-SA" dirty="0" smtClean="0">
                <a:solidFill>
                  <a:srgbClr val="000000"/>
                </a:solidFill>
              </a:rPr>
              <a:t> القدرة على تنظيم العناصر والأجزاء مع بعضها ليشكل منها كلاً جديداً </a:t>
            </a:r>
            <a:r>
              <a:rPr lang="ar-SA" dirty="0" err="1" smtClean="0">
                <a:solidFill>
                  <a:srgbClr val="000000"/>
                </a:solidFill>
              </a:rPr>
              <a:t>متكاملاً.</a:t>
            </a:r>
            <a:r>
              <a:rPr lang="ar-SA" dirty="0" smtClean="0">
                <a:solidFill>
                  <a:srgbClr val="000000"/>
                </a:solidFill>
              </a:rPr>
              <a:t>  ويبين القدرة على إنتاج فريد أو تصميم، ويبين هذا المستوى قدرة المتعلم على الابتكار والإبداع </a:t>
            </a:r>
            <a:r>
              <a:rPr lang="ar-SA" dirty="0" err="1" smtClean="0">
                <a:solidFill>
                  <a:srgbClr val="000000"/>
                </a:solidFill>
              </a:rPr>
              <a:t>.</a:t>
            </a:r>
            <a:r>
              <a:rPr lang="ar-SA" dirty="0" smtClean="0">
                <a:solidFill>
                  <a:srgbClr val="000000"/>
                </a:solidFill>
              </a:rPr>
              <a:t> </a:t>
            </a:r>
          </a:p>
          <a:p>
            <a:pPr marL="342900" indent="-342900" algn="just">
              <a:buNone/>
            </a:pPr>
            <a:endParaRPr lang="ar-SA" dirty="0" smtClean="0">
              <a:solidFill>
                <a:srgbClr val="000000"/>
              </a:solidFill>
            </a:endParaRPr>
          </a:p>
          <a:p>
            <a:pPr marL="342900" indent="-216000" algn="just"/>
            <a:r>
              <a:rPr lang="ar-SA" dirty="0" smtClean="0">
                <a:solidFill>
                  <a:schemeClr val="accent2">
                    <a:lumMod val="75000"/>
                  </a:schemeClr>
                </a:solidFill>
              </a:rPr>
              <a:t> ويتضمن هذا المستوى أفعالاً مثل : يركب، يبني، يتنبأ،</a:t>
            </a:r>
            <a:r>
              <a:rPr lang="ar-QA" dirty="0" smtClean="0">
                <a:solidFill>
                  <a:schemeClr val="accent2">
                    <a:lumMod val="75000"/>
                  </a:schemeClr>
                </a:solidFill>
              </a:rPr>
              <a:t> </a:t>
            </a:r>
            <a:r>
              <a:rPr lang="ar-SA" dirty="0" smtClean="0">
                <a:solidFill>
                  <a:schemeClr val="accent2">
                    <a:lumMod val="75000"/>
                  </a:schemeClr>
                </a:solidFill>
              </a:rPr>
              <a:t>يقترح، يؤلف، يكون، يعيد ترتيب، </a:t>
            </a:r>
            <a:r>
              <a:rPr lang="ar-SA" dirty="0" err="1" smtClean="0">
                <a:solidFill>
                  <a:schemeClr val="accent2">
                    <a:lumMod val="75000"/>
                  </a:schemeClr>
                </a:solidFill>
              </a:rPr>
              <a:t>يصمم.</a:t>
            </a:r>
            <a:r>
              <a:rPr lang="ar-SA" dirty="0" smtClean="0">
                <a:solidFill>
                  <a:schemeClr val="accent2">
                    <a:lumMod val="75000"/>
                  </a:schemeClr>
                </a:solidFill>
              </a:rPr>
              <a:t> </a:t>
            </a:r>
          </a:p>
          <a:p>
            <a:pPr marL="342900" indent="-216000" algn="just">
              <a:buNone/>
            </a:pPr>
            <a:endParaRPr lang="ar-SA" dirty="0" smtClean="0">
              <a:solidFill>
                <a:schemeClr val="accent1"/>
              </a:solidFill>
            </a:endParaRPr>
          </a:p>
          <a:p>
            <a:pPr marL="342900" indent="-342900" algn="just"/>
            <a:r>
              <a:rPr lang="ar-SA" dirty="0" smtClean="0">
                <a:solidFill>
                  <a:srgbClr val="000000"/>
                </a:solidFill>
              </a:rPr>
              <a:t> </a:t>
            </a:r>
            <a:r>
              <a:rPr lang="ar-SA" b="1" dirty="0" smtClean="0">
                <a:solidFill>
                  <a:schemeClr val="accent3">
                    <a:lumMod val="50000"/>
                  </a:schemeClr>
                </a:solidFill>
              </a:rPr>
              <a:t>أمثلة لأهداف سلوكية في هذا </a:t>
            </a:r>
            <a:r>
              <a:rPr lang="ar-SA" b="1" dirty="0" err="1" smtClean="0">
                <a:solidFill>
                  <a:schemeClr val="accent3">
                    <a:lumMod val="50000"/>
                  </a:schemeClr>
                </a:solidFill>
              </a:rPr>
              <a:t>المستوى:</a:t>
            </a:r>
            <a:r>
              <a:rPr lang="ar-SA" b="1" dirty="0" smtClean="0">
                <a:solidFill>
                  <a:schemeClr val="accent3">
                    <a:lumMod val="50000"/>
                  </a:schemeClr>
                </a:solidFill>
              </a:rPr>
              <a:t> </a:t>
            </a:r>
          </a:p>
          <a:p>
            <a:pPr marL="800100" lvl="1" indent="-342900" algn="just">
              <a:buFontTx/>
              <a:buChar char="•"/>
            </a:pPr>
            <a:r>
              <a:rPr lang="ar-SA" sz="2600" dirty="0" smtClean="0">
                <a:solidFill>
                  <a:srgbClr val="00B050"/>
                </a:solidFill>
              </a:rPr>
              <a:t>أن يركب الطالب من الحروف كلمات ذات معنى بشكل صحيح . </a:t>
            </a:r>
          </a:p>
          <a:p>
            <a:pPr marL="800100" lvl="1" indent="-342900" algn="just">
              <a:buFontTx/>
              <a:buChar char="•"/>
            </a:pPr>
            <a:r>
              <a:rPr lang="ar-SA" sz="2600" dirty="0" smtClean="0">
                <a:solidFill>
                  <a:srgbClr val="00B050"/>
                </a:solidFill>
              </a:rPr>
              <a:t>أن يرتب الطالب أحداث قصة مناسبة </a:t>
            </a:r>
            <a:r>
              <a:rPr lang="ar-SA" sz="2600" dirty="0" err="1" smtClean="0">
                <a:solidFill>
                  <a:srgbClr val="00B050"/>
                </a:solidFill>
              </a:rPr>
              <a:t>ترتيباً "منطقيا" </a:t>
            </a:r>
            <a:r>
              <a:rPr lang="ar-SA" sz="2600" dirty="0" smtClean="0">
                <a:solidFill>
                  <a:srgbClr val="00B050"/>
                </a:solidFill>
              </a:rPr>
              <a:t>. </a:t>
            </a:r>
          </a:p>
          <a:p>
            <a:pPr marL="800100" lvl="1" indent="-342900" algn="just">
              <a:buFontTx/>
              <a:buChar char="•"/>
            </a:pPr>
            <a:r>
              <a:rPr lang="ar-SA" sz="2600" dirty="0" smtClean="0">
                <a:solidFill>
                  <a:srgbClr val="00B050"/>
                </a:solidFill>
              </a:rPr>
              <a:t>أن يبتكر الطالب خاتمة لقصة ما مراعياً  تسلسل </a:t>
            </a:r>
            <a:r>
              <a:rPr lang="ar-SA" sz="2600" dirty="0" err="1" smtClean="0">
                <a:solidFill>
                  <a:srgbClr val="00B050"/>
                </a:solidFill>
              </a:rPr>
              <a:t>أحداثها.</a:t>
            </a:r>
            <a:r>
              <a:rPr lang="ar-SA" sz="2600" dirty="0" smtClean="0">
                <a:solidFill>
                  <a:srgbClr val="00B050"/>
                </a:solidFill>
              </a:rPr>
              <a:t> </a:t>
            </a:r>
          </a:p>
        </p:txBody>
      </p:sp>
      <p:sp>
        <p:nvSpPr>
          <p:cNvPr id="3" name="عنوان 2"/>
          <p:cNvSpPr>
            <a:spLocks noGrp="1"/>
          </p:cNvSpPr>
          <p:nvPr>
            <p:ph type="title"/>
          </p:nvPr>
        </p:nvSpPr>
        <p:spPr>
          <a:xfrm>
            <a:off x="467544" y="692696"/>
            <a:ext cx="8229600" cy="794352"/>
          </a:xfrm>
        </p:spPr>
        <p:txBody>
          <a:bodyPr>
            <a:normAutofit/>
          </a:bodyPr>
          <a:lstStyle/>
          <a:p>
            <a:pPr algn="ctr"/>
            <a:r>
              <a:rPr lang="ar-SA" sz="3600" b="1" dirty="0" smtClean="0">
                <a:solidFill>
                  <a:schemeClr val="accent3">
                    <a:lumMod val="50000"/>
                  </a:schemeClr>
                </a:solidFill>
              </a:rPr>
              <a:t>تقسيم بلوم للمجال المعرفي</a:t>
            </a:r>
            <a:endParaRPr lang="ar-SA" sz="3600" b="1" dirty="0">
              <a:solidFill>
                <a:schemeClr val="accent3">
                  <a:lumMod val="50000"/>
                </a:schemeClr>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51520" y="1484784"/>
            <a:ext cx="8640960" cy="5040560"/>
          </a:xfrm>
        </p:spPr>
        <p:txBody>
          <a:bodyPr>
            <a:normAutofit/>
          </a:bodyPr>
          <a:lstStyle/>
          <a:p>
            <a:pPr marL="342900" indent="-342900">
              <a:buNone/>
            </a:pPr>
            <a:r>
              <a:rPr lang="ar-SA" b="1" dirty="0" smtClean="0">
                <a:solidFill>
                  <a:schemeClr val="accent3">
                    <a:lumMod val="50000"/>
                  </a:schemeClr>
                </a:solidFill>
              </a:rPr>
              <a:t>(6) مستوى التقويم: </a:t>
            </a:r>
            <a:r>
              <a:rPr lang="ar-SA" dirty="0" smtClean="0"/>
              <a:t>يقصد </a:t>
            </a:r>
            <a:r>
              <a:rPr lang="ar-SA" dirty="0" err="1" smtClean="0"/>
              <a:t>به</a:t>
            </a:r>
            <a:r>
              <a:rPr lang="ar-SA" dirty="0" smtClean="0"/>
              <a:t> أن يكون الطالب قادراً على إصدار حكماً أو يثمن نواتج أو أفكار من معاييره الذاتية وتقديم البراهين.</a:t>
            </a:r>
          </a:p>
          <a:p>
            <a:pPr marL="342900" indent="-342900">
              <a:buNone/>
            </a:pPr>
            <a:endParaRPr lang="ar-SA" dirty="0" smtClean="0"/>
          </a:p>
          <a:p>
            <a:pPr marL="342900" indent="-342900"/>
            <a:r>
              <a:rPr lang="ar-SA" dirty="0" smtClean="0">
                <a:solidFill>
                  <a:schemeClr val="accent2">
                    <a:lumMod val="75000"/>
                  </a:schemeClr>
                </a:solidFill>
              </a:rPr>
              <a:t> ويتضمن هذا المستوى أفعالاً مثل </a:t>
            </a:r>
            <a:r>
              <a:rPr lang="ar-SA" dirty="0" err="1" smtClean="0">
                <a:solidFill>
                  <a:schemeClr val="accent2">
                    <a:lumMod val="75000"/>
                  </a:schemeClr>
                </a:solidFill>
              </a:rPr>
              <a:t>:</a:t>
            </a:r>
            <a:r>
              <a:rPr lang="ar-QA" dirty="0" smtClean="0">
                <a:solidFill>
                  <a:schemeClr val="accent2">
                    <a:lumMod val="75000"/>
                  </a:schemeClr>
                </a:solidFill>
              </a:rPr>
              <a:t> </a:t>
            </a:r>
            <a:r>
              <a:rPr lang="ar-SA" dirty="0" smtClean="0">
                <a:solidFill>
                  <a:schemeClr val="accent2">
                    <a:lumMod val="75000"/>
                  </a:schemeClr>
                </a:solidFill>
              </a:rPr>
              <a:t>يبدي رأيه، يبرر، ينقد، يفاضل، يختار، يقيم.</a:t>
            </a:r>
            <a:endParaRPr lang="ar-QA" dirty="0" smtClean="0">
              <a:solidFill>
                <a:schemeClr val="accent2">
                  <a:lumMod val="75000"/>
                </a:schemeClr>
              </a:solidFill>
            </a:endParaRPr>
          </a:p>
          <a:p>
            <a:pPr marL="342900" indent="-342900">
              <a:buNone/>
            </a:pPr>
            <a:endParaRPr lang="ar-SA" b="1" dirty="0" smtClean="0">
              <a:solidFill>
                <a:srgbClr val="FF0000"/>
              </a:solidFill>
            </a:endParaRPr>
          </a:p>
          <a:p>
            <a:pPr marL="342900" indent="-342900"/>
            <a:r>
              <a:rPr lang="ar-SA" b="1" dirty="0" smtClean="0">
                <a:solidFill>
                  <a:schemeClr val="accent3">
                    <a:lumMod val="50000"/>
                  </a:schemeClr>
                </a:solidFill>
              </a:rPr>
              <a:t> أمثلة لأهداف سلوكية في هذا المستوى مثل: </a:t>
            </a:r>
          </a:p>
          <a:p>
            <a:pPr marL="800100" lvl="1" indent="-342900">
              <a:buFontTx/>
              <a:buChar char="•"/>
            </a:pPr>
            <a:r>
              <a:rPr lang="ar-SA" sz="2600" dirty="0" smtClean="0">
                <a:solidFill>
                  <a:srgbClr val="00B050"/>
                </a:solidFill>
              </a:rPr>
              <a:t>أن يبدي الطالب رأيه في الحديث الذي استمع إليه من وجهة نظره . </a:t>
            </a:r>
          </a:p>
          <a:p>
            <a:pPr marL="800100" lvl="1" indent="-342900">
              <a:buFontTx/>
              <a:buChar char="•"/>
            </a:pPr>
            <a:r>
              <a:rPr lang="ar-SA" sz="2600" dirty="0" smtClean="0">
                <a:solidFill>
                  <a:srgbClr val="00B050"/>
                </a:solidFill>
              </a:rPr>
              <a:t>أن يدعم الطالب رأيه بالأدلة لإقناع الآخرين حول موضوع الطلاق.</a:t>
            </a:r>
          </a:p>
          <a:p>
            <a:pPr marL="800100" lvl="1" indent="-342900">
              <a:buFontTx/>
              <a:buChar char="•"/>
            </a:pPr>
            <a:r>
              <a:rPr lang="ar-SA" sz="2600" dirty="0" smtClean="0">
                <a:solidFill>
                  <a:srgbClr val="00B050"/>
                </a:solidFill>
              </a:rPr>
              <a:t>أن تقيم الطالبة أداء معلمي المرحلة الابتدائية من وجهة نظرها.</a:t>
            </a:r>
          </a:p>
          <a:p>
            <a:pPr>
              <a:buNone/>
            </a:pPr>
            <a:endParaRPr lang="ar-SA" b="1" dirty="0">
              <a:solidFill>
                <a:srgbClr val="FF0000"/>
              </a:solidFill>
            </a:endParaRPr>
          </a:p>
        </p:txBody>
      </p:sp>
      <p:sp>
        <p:nvSpPr>
          <p:cNvPr id="3" name="عنوان 2"/>
          <p:cNvSpPr>
            <a:spLocks noGrp="1"/>
          </p:cNvSpPr>
          <p:nvPr>
            <p:ph type="title"/>
          </p:nvPr>
        </p:nvSpPr>
        <p:spPr>
          <a:xfrm>
            <a:off x="467544" y="692696"/>
            <a:ext cx="8229600" cy="794352"/>
          </a:xfrm>
        </p:spPr>
        <p:txBody>
          <a:bodyPr>
            <a:normAutofit/>
          </a:bodyPr>
          <a:lstStyle/>
          <a:p>
            <a:pPr algn="ctr"/>
            <a:r>
              <a:rPr lang="ar-SA" sz="3600" b="1" dirty="0" smtClean="0">
                <a:solidFill>
                  <a:schemeClr val="accent3">
                    <a:lumMod val="50000"/>
                  </a:schemeClr>
                </a:solidFill>
              </a:rPr>
              <a:t>تقسيم بلوم للمجال المعرفي</a:t>
            </a:r>
            <a:endParaRPr lang="ar-SA" sz="3600" b="1" dirty="0">
              <a:solidFill>
                <a:schemeClr val="accent3">
                  <a:lumMod val="50000"/>
                </a:schemeClr>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endParaRPr lang="ar-SA"/>
          </a:p>
        </p:txBody>
      </p:sp>
      <p:pic>
        <p:nvPicPr>
          <p:cNvPr id="4" name="Picture 4" descr="1"/>
          <p:cNvPicPr>
            <a:picLocks noGrp="1" noChangeAspect="1" noChangeArrowheads="1"/>
          </p:cNvPicPr>
          <p:nvPr>
            <p:ph idx="1"/>
          </p:nvPr>
        </p:nvPicPr>
        <p:blipFill>
          <a:blip r:embed="rId2" cstate="print"/>
          <a:srcRect/>
          <a:stretch>
            <a:fillRect/>
          </a:stretch>
        </p:blipFill>
        <p:spPr bwMode="auto">
          <a:xfrm>
            <a:off x="428596" y="0"/>
            <a:ext cx="8215370" cy="6429396"/>
          </a:xfrm>
          <a:prstGeom prst="rect">
            <a:avLst/>
          </a:prstGeom>
          <a:noFill/>
          <a:effectLst>
            <a:outerShdw dist="71842" dir="2700000" algn="ctr" rotWithShape="0">
              <a:srgbClr val="000000"/>
            </a:outerShdw>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3">
                    <a:lumMod val="50000"/>
                  </a:schemeClr>
                </a:solidFill>
              </a:rPr>
              <a:t>درجة تحديد العبارة </a:t>
            </a:r>
            <a:r>
              <a:rPr lang="ar-SA" b="1" dirty="0" err="1" smtClean="0">
                <a:solidFill>
                  <a:schemeClr val="accent3">
                    <a:lumMod val="50000"/>
                  </a:schemeClr>
                </a:solidFill>
              </a:rPr>
              <a:t>الهدفية</a:t>
            </a:r>
            <a:endParaRPr lang="ar-SA" b="1" dirty="0">
              <a:solidFill>
                <a:schemeClr val="accent3">
                  <a:lumMod val="50000"/>
                </a:schemeClr>
              </a:solidFill>
            </a:endParaRPr>
          </a:p>
        </p:txBody>
      </p:sp>
      <p:sp>
        <p:nvSpPr>
          <p:cNvPr id="3" name="عنصر نائب للمحتوى 2"/>
          <p:cNvSpPr>
            <a:spLocks noGrp="1"/>
          </p:cNvSpPr>
          <p:nvPr>
            <p:ph idx="1"/>
          </p:nvPr>
        </p:nvSpPr>
        <p:spPr/>
        <p:txBody>
          <a:bodyPr/>
          <a:lstStyle/>
          <a:p>
            <a:pPr algn="just"/>
            <a:r>
              <a:rPr lang="ar-SA" dirty="0" smtClean="0">
                <a:solidFill>
                  <a:schemeClr val="accent3">
                    <a:lumMod val="50000"/>
                  </a:schemeClr>
                </a:solidFill>
              </a:rPr>
              <a:t>(1) أهداف النظام التربوي: </a:t>
            </a:r>
            <a:r>
              <a:rPr lang="ar-SA" dirty="0" smtClean="0"/>
              <a:t>وهي اهداف عامة وتصاغ بعبارات عامة، والفعل الدال على السلوك غير محدد، مثل: خلق أو إيجاد المواطن الصالح.</a:t>
            </a:r>
          </a:p>
          <a:p>
            <a:pPr algn="just"/>
            <a:r>
              <a:rPr lang="ar-SA" dirty="0" smtClean="0">
                <a:solidFill>
                  <a:schemeClr val="accent3">
                    <a:lumMod val="50000"/>
                  </a:schemeClr>
                </a:solidFill>
              </a:rPr>
              <a:t>(2) أهداف المنهاج: </a:t>
            </a:r>
            <a:r>
              <a:rPr lang="ar-SA" dirty="0" smtClean="0"/>
              <a:t>فهي أكثر تحديداً ولكنها مشتقه من النظام التربوي، ويتوقع أن تتحقق في نهاية مرحلة دراسية كالمرحلة الابتدائية، أو نهاية صف دراسة كالأول ابتدائي.</a:t>
            </a:r>
          </a:p>
          <a:p>
            <a:pPr algn="just"/>
            <a:r>
              <a:rPr lang="ar-SA" dirty="0" smtClean="0">
                <a:solidFill>
                  <a:schemeClr val="accent3">
                    <a:lumMod val="50000"/>
                  </a:schemeClr>
                </a:solidFill>
              </a:rPr>
              <a:t>(3) الأهداف التدريسية: </a:t>
            </a:r>
            <a:r>
              <a:rPr lang="ar-SA" dirty="0" smtClean="0"/>
              <a:t>التي يعدها المعلمون في تخطيطهم لعملية التدريس، أهداف سلوكية تتعلق ب</a:t>
            </a:r>
          </a:p>
          <a:p>
            <a:pPr algn="just"/>
            <a:r>
              <a:rPr lang="ar-SA" dirty="0" smtClean="0"/>
              <a:t>وحدة دراسية، مثل: أن يقرأ قراءة صحيحة.</a:t>
            </a:r>
          </a:p>
          <a:p>
            <a:pPr algn="just"/>
            <a:r>
              <a:rPr lang="ar-SA" dirty="0" smtClean="0">
                <a:solidFill>
                  <a:schemeClr val="accent3">
                    <a:lumMod val="50000"/>
                  </a:schemeClr>
                </a:solidFill>
              </a:rPr>
              <a:t>(4) الأهداف الخاصة: </a:t>
            </a:r>
            <a:r>
              <a:rPr lang="ar-SA" dirty="0" smtClean="0"/>
              <a:t>الأهداف التفصيلية التي يتم إعدادها للأغراض التشخيصية للتقويم.</a:t>
            </a:r>
          </a:p>
          <a:p>
            <a:pPr algn="just"/>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3">
                    <a:lumMod val="50000"/>
                  </a:schemeClr>
                </a:solidFill>
              </a:rPr>
              <a:t>مواصفات الهدف الجيد</a:t>
            </a:r>
            <a:endParaRPr lang="ar-SA" b="1" dirty="0">
              <a:solidFill>
                <a:schemeClr val="accent3">
                  <a:lumMod val="50000"/>
                </a:schemeClr>
              </a:solidFill>
            </a:endParaRPr>
          </a:p>
        </p:txBody>
      </p:sp>
      <p:sp>
        <p:nvSpPr>
          <p:cNvPr id="3" name="عنصر نائب للمحتوى 2"/>
          <p:cNvSpPr>
            <a:spLocks noGrp="1"/>
          </p:cNvSpPr>
          <p:nvPr>
            <p:ph idx="1"/>
          </p:nvPr>
        </p:nvSpPr>
        <p:spPr/>
        <p:txBody>
          <a:bodyPr/>
          <a:lstStyle/>
          <a:p>
            <a:r>
              <a:rPr lang="ar-SA" dirty="0" smtClean="0"/>
              <a:t>تعطي الاهداف نواتج التعلم الهامة في الوحدة.</a:t>
            </a:r>
          </a:p>
          <a:p>
            <a:r>
              <a:rPr lang="ar-SA" dirty="0" smtClean="0"/>
              <a:t>تراعي الأهداف اعمار الطلبة ومستوى النضج وخلفياتهم السابقة، وهو ما يشار إليه بمبدأ الاستعداد في التعلم.</a:t>
            </a:r>
          </a:p>
          <a:p>
            <a:r>
              <a:rPr lang="ar-SA" dirty="0" smtClean="0"/>
              <a:t>تراعي الأهداف حاجات الطلبة وترتبط بواقعهم ومجتمعهم.</a:t>
            </a:r>
          </a:p>
          <a:p>
            <a:r>
              <a:rPr lang="ar-SA" dirty="0" smtClean="0"/>
              <a:t>أن تكون الأهداف مصاغة بعبارات سلوكية وقابلة للقياس.</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404664"/>
            <a:ext cx="8229600" cy="794352"/>
          </a:xfrm>
        </p:spPr>
        <p:txBody>
          <a:bodyPr>
            <a:normAutofit fontScale="90000"/>
          </a:bodyPr>
          <a:lstStyle/>
          <a:p>
            <a:pPr algn="ctr"/>
            <a:r>
              <a:rPr lang="ar-SA" b="1" dirty="0" smtClean="0">
                <a:solidFill>
                  <a:schemeClr val="accent3">
                    <a:lumMod val="50000"/>
                  </a:schemeClr>
                </a:solidFill>
              </a:rPr>
              <a:t>أخطاء متكررة في صياغة الأهداف</a:t>
            </a:r>
            <a:endParaRPr lang="ar-SA" b="1" dirty="0">
              <a:solidFill>
                <a:schemeClr val="accent3">
                  <a:lumMod val="50000"/>
                </a:schemeClr>
              </a:solidFill>
            </a:endParaRPr>
          </a:p>
        </p:txBody>
      </p:sp>
      <p:sp>
        <p:nvSpPr>
          <p:cNvPr id="3" name="عنصر نائب للمحتوى 2"/>
          <p:cNvSpPr>
            <a:spLocks noGrp="1"/>
          </p:cNvSpPr>
          <p:nvPr>
            <p:ph idx="1"/>
          </p:nvPr>
        </p:nvSpPr>
        <p:spPr>
          <a:xfrm>
            <a:off x="179512" y="1268760"/>
            <a:ext cx="8712968" cy="5589240"/>
          </a:xfrm>
        </p:spPr>
        <p:txBody>
          <a:bodyPr>
            <a:normAutofit/>
          </a:bodyPr>
          <a:lstStyle/>
          <a:p>
            <a:pPr algn="just"/>
            <a:r>
              <a:rPr lang="ar-SA" b="1" dirty="0" smtClean="0"/>
              <a:t> </a:t>
            </a:r>
            <a:r>
              <a:rPr lang="ar-SA" b="1" dirty="0" smtClean="0">
                <a:solidFill>
                  <a:schemeClr val="accent3">
                    <a:lumMod val="50000"/>
                  </a:schemeClr>
                </a:solidFill>
              </a:rPr>
              <a:t>الخلط بين الأهداف العامة والأهداف السلوكية: الأهداف العامة بعيدة المدى.</a:t>
            </a:r>
          </a:p>
          <a:p>
            <a:pPr algn="just">
              <a:buNone/>
            </a:pPr>
            <a:r>
              <a:rPr lang="ar-SA" dirty="0" smtClean="0">
                <a:solidFill>
                  <a:srgbClr val="C00000"/>
                </a:solidFill>
              </a:rPr>
              <a:t>أمثلة خاطئة:</a:t>
            </a:r>
            <a:r>
              <a:rPr lang="ar-SA" dirty="0" smtClean="0"/>
              <a:t> أن تكتسب الطالبة المهارات الحسابية في العد.</a:t>
            </a:r>
          </a:p>
          <a:p>
            <a:pPr algn="just">
              <a:buNone/>
            </a:pPr>
            <a:endParaRPr lang="ar-SA" dirty="0" smtClean="0"/>
          </a:p>
          <a:p>
            <a:pPr algn="just">
              <a:buFont typeface="Arial" pitchFamily="34" charset="0"/>
              <a:buChar char="•"/>
            </a:pPr>
            <a:r>
              <a:rPr lang="ar-SA" b="1" dirty="0" smtClean="0">
                <a:solidFill>
                  <a:schemeClr val="accent3">
                    <a:lumMod val="50000"/>
                  </a:schemeClr>
                </a:solidFill>
              </a:rPr>
              <a:t>أن يصاغ الهدف وفقاً لما سيعلمه المعلم وليس نواتج الطالب.</a:t>
            </a:r>
          </a:p>
          <a:p>
            <a:pPr algn="just">
              <a:buNone/>
            </a:pPr>
            <a:r>
              <a:rPr lang="ar-SA" dirty="0" smtClean="0">
                <a:solidFill>
                  <a:srgbClr val="C00000"/>
                </a:solidFill>
              </a:rPr>
              <a:t>أمثلة خاطئة:</a:t>
            </a:r>
            <a:r>
              <a:rPr lang="ar-SA" dirty="0" smtClean="0">
                <a:solidFill>
                  <a:schemeClr val="accent3">
                    <a:lumMod val="50000"/>
                  </a:schemeClr>
                </a:solidFill>
              </a:rPr>
              <a:t> </a:t>
            </a:r>
            <a:r>
              <a:rPr lang="ar-SA" dirty="0" smtClean="0">
                <a:cs typeface="Times New Roman" pitchFamily="18" charset="0"/>
              </a:rPr>
              <a:t>أن أفسر للطالب معاني الآيات في سورة التكاثر.</a:t>
            </a:r>
          </a:p>
          <a:p>
            <a:pPr algn="just">
              <a:buNone/>
            </a:pPr>
            <a:endParaRPr lang="ar-SA" dirty="0" smtClean="0">
              <a:cs typeface="Times New Roman" pitchFamily="18" charset="0"/>
            </a:endParaRPr>
          </a:p>
          <a:p>
            <a:pPr>
              <a:buFont typeface="Arial" pitchFamily="34" charset="0"/>
              <a:buChar char="•"/>
            </a:pPr>
            <a:r>
              <a:rPr lang="ar-SA" b="1" dirty="0" smtClean="0">
                <a:solidFill>
                  <a:schemeClr val="accent3">
                    <a:lumMod val="50000"/>
                  </a:schemeClr>
                </a:solidFill>
              </a:rPr>
              <a:t>استخدام أفعال لا يمكن ملاحظتها وقياسها.</a:t>
            </a:r>
            <a:endParaRPr lang="ar-SA" b="1" dirty="0" smtClean="0"/>
          </a:p>
          <a:p>
            <a:pPr marL="0">
              <a:buNone/>
            </a:pPr>
            <a:r>
              <a:rPr lang="ar-SA" dirty="0" smtClean="0">
                <a:solidFill>
                  <a:srgbClr val="C00000"/>
                </a:solidFill>
              </a:rPr>
              <a:t>أمثلة </a:t>
            </a:r>
            <a:r>
              <a:rPr lang="ar-SA" dirty="0" err="1" smtClean="0">
                <a:solidFill>
                  <a:srgbClr val="C00000"/>
                </a:solidFill>
              </a:rPr>
              <a:t>خاطئة:</a:t>
            </a:r>
            <a:r>
              <a:rPr lang="ar-SA" dirty="0" smtClean="0">
                <a:solidFill>
                  <a:srgbClr val="C00000"/>
                </a:solidFill>
              </a:rPr>
              <a:t> </a:t>
            </a:r>
          </a:p>
          <a:p>
            <a:pPr marL="0">
              <a:buNone/>
            </a:pPr>
            <a:r>
              <a:rPr lang="ar-SA" dirty="0" smtClean="0"/>
              <a:t> - أن </a:t>
            </a:r>
            <a:r>
              <a:rPr lang="ar-SA" dirty="0" smtClean="0">
                <a:solidFill>
                  <a:srgbClr val="FF0000"/>
                </a:solidFill>
              </a:rPr>
              <a:t>تفهم</a:t>
            </a:r>
            <a:r>
              <a:rPr lang="ar-SA" dirty="0" smtClean="0"/>
              <a:t> الطالبة طريقة جمع </a:t>
            </a:r>
            <a:r>
              <a:rPr lang="ar-SA" dirty="0" err="1" smtClean="0"/>
              <a:t>عددين.</a:t>
            </a:r>
            <a:r>
              <a:rPr lang="ar-SA" dirty="0" smtClean="0"/>
              <a:t/>
            </a:r>
            <a:br>
              <a:rPr lang="ar-SA" dirty="0" smtClean="0"/>
            </a:br>
            <a:r>
              <a:rPr lang="ar-SA" dirty="0" smtClean="0"/>
              <a:t> - أن </a:t>
            </a:r>
            <a:r>
              <a:rPr lang="ar-SA" dirty="0" smtClean="0">
                <a:solidFill>
                  <a:srgbClr val="FF0000"/>
                </a:solidFill>
              </a:rPr>
              <a:t>تفكر</a:t>
            </a:r>
            <a:r>
              <a:rPr lang="ar-SA" dirty="0" smtClean="0"/>
              <a:t> الطالبة في حل مسائل </a:t>
            </a:r>
            <a:r>
              <a:rPr lang="ar-SA" dirty="0" err="1" smtClean="0"/>
              <a:t>الضرب.</a:t>
            </a:r>
            <a:r>
              <a:rPr lang="ar-SA" dirty="0" smtClean="0"/>
              <a:t/>
            </a:r>
            <a:br>
              <a:rPr lang="ar-SA" dirty="0" smtClean="0"/>
            </a:br>
            <a:r>
              <a:rPr lang="ar-SA" dirty="0" smtClean="0"/>
              <a:t> - أن </a:t>
            </a:r>
            <a:r>
              <a:rPr lang="ar-SA" dirty="0" smtClean="0">
                <a:solidFill>
                  <a:srgbClr val="FF0000"/>
                </a:solidFill>
              </a:rPr>
              <a:t>تعرف</a:t>
            </a:r>
            <a:r>
              <a:rPr lang="ar-SA" dirty="0" smtClean="0"/>
              <a:t> الطالبة الفرق بين الطيور </a:t>
            </a:r>
            <a:r>
              <a:rPr lang="ar-SA" dirty="0" err="1" smtClean="0"/>
              <a:t>والزواحف.</a:t>
            </a:r>
            <a:r>
              <a:rPr lang="ar-SA" dirty="0" smtClean="0"/>
              <a:t/>
            </a:r>
            <a:br>
              <a:rPr lang="ar-SA" dirty="0" smtClean="0"/>
            </a:br>
            <a:r>
              <a:rPr lang="ar-SA" dirty="0" smtClean="0"/>
              <a:t> - أن </a:t>
            </a:r>
            <a:r>
              <a:rPr lang="ar-SA" dirty="0" smtClean="0">
                <a:solidFill>
                  <a:srgbClr val="FF0000"/>
                </a:solidFill>
              </a:rPr>
              <a:t>تدرك </a:t>
            </a:r>
            <a:r>
              <a:rPr lang="ar-SA" dirty="0" smtClean="0"/>
              <a:t>الطالبة أهمية المناخ في الزراعة.</a:t>
            </a:r>
            <a:endParaRPr lang="en-US" dirty="0" smtClean="0">
              <a:cs typeface="Times New Roman" pitchFamily="18" charset="0"/>
            </a:endParaRPr>
          </a:p>
          <a:p>
            <a:pPr algn="just">
              <a:buFontTx/>
              <a:buChar char="-"/>
            </a:pPr>
            <a:endParaRPr lang="en-US" dirty="0" smtClean="0">
              <a:cs typeface="Times New Roman" pitchFamily="18" charset="0"/>
            </a:endParaRPr>
          </a:p>
          <a:p>
            <a:pPr algn="just">
              <a:buNone/>
            </a:pP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692696"/>
            <a:ext cx="8229600" cy="938368"/>
          </a:xfrm>
        </p:spPr>
        <p:txBody>
          <a:bodyPr>
            <a:normAutofit/>
          </a:bodyPr>
          <a:lstStyle/>
          <a:p>
            <a:pPr algn="ctr"/>
            <a:r>
              <a:rPr lang="ar-SA" b="1" dirty="0" smtClean="0">
                <a:solidFill>
                  <a:schemeClr val="accent3">
                    <a:lumMod val="50000"/>
                  </a:schemeClr>
                </a:solidFill>
              </a:rPr>
              <a:t>ماذا نعني بالأهداف التدريسية ؟؟</a:t>
            </a:r>
            <a:endParaRPr lang="ar-SA" b="1" dirty="0">
              <a:solidFill>
                <a:schemeClr val="accent3">
                  <a:lumMod val="50000"/>
                </a:schemeClr>
              </a:solidFill>
            </a:endParaRPr>
          </a:p>
        </p:txBody>
      </p:sp>
      <p:sp>
        <p:nvSpPr>
          <p:cNvPr id="3" name="عنصر نائب للمحتوى 2"/>
          <p:cNvSpPr>
            <a:spLocks noGrp="1"/>
          </p:cNvSpPr>
          <p:nvPr>
            <p:ph idx="1"/>
          </p:nvPr>
        </p:nvSpPr>
        <p:spPr/>
        <p:txBody>
          <a:bodyPr>
            <a:normAutofit/>
          </a:bodyPr>
          <a:lstStyle/>
          <a:p>
            <a:pPr algn="just"/>
            <a:r>
              <a:rPr lang="ar-SA" sz="3200" dirty="0" smtClean="0"/>
              <a:t>هي عبارات تصف نواتج التعلم المتوقعة، والتي يسعى المعلم إلى تحقيقها، ويطلق عليها </a:t>
            </a:r>
            <a:r>
              <a:rPr lang="ar-SA" sz="3200" b="1" dirty="0" smtClean="0">
                <a:solidFill>
                  <a:schemeClr val="accent3">
                    <a:lumMod val="50000"/>
                  </a:schemeClr>
                </a:solidFill>
              </a:rPr>
              <a:t>الأهداف السلوكية</a:t>
            </a:r>
            <a:r>
              <a:rPr lang="ar-SA" sz="3200" b="1" dirty="0" smtClean="0"/>
              <a:t>.</a:t>
            </a:r>
          </a:p>
          <a:p>
            <a:pPr algn="just">
              <a:buNone/>
            </a:pPr>
            <a:endParaRPr lang="ar-SA" sz="3200" dirty="0" smtClean="0"/>
          </a:p>
          <a:p>
            <a:pPr algn="just"/>
            <a:r>
              <a:rPr lang="ar-SA" sz="3200" dirty="0" smtClean="0"/>
              <a:t>تعتبر عملية تحديد الأهداف التدريسية كخطوة مبكرة في العملية التدريسية ضرورة للتسهيل على المعلم في معرفة ما ينوي تحقيقه، ويساعده في اختيار الطرق والأساليب المناسبة للتعلم، ويتعرف على الطريقة المناسبة لتقييم الطلبة.</a:t>
            </a:r>
            <a:endParaRPr lang="ar-SA"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268760"/>
            <a:ext cx="8640960" cy="5256584"/>
          </a:xfrm>
        </p:spPr>
        <p:txBody>
          <a:bodyPr>
            <a:normAutofit fontScale="92500" lnSpcReduction="20000"/>
          </a:bodyPr>
          <a:lstStyle/>
          <a:p>
            <a:r>
              <a:rPr lang="ar-SA" b="1" dirty="0" smtClean="0">
                <a:solidFill>
                  <a:schemeClr val="accent3">
                    <a:lumMod val="50000"/>
                  </a:schemeClr>
                </a:solidFill>
              </a:rPr>
              <a:t>وجود أكثر من فعل سلوكي في الهدف (</a:t>
            </a:r>
            <a:r>
              <a:rPr lang="ar-SA" b="1" dirty="0" err="1" smtClean="0">
                <a:solidFill>
                  <a:schemeClr val="accent3">
                    <a:lumMod val="50000"/>
                  </a:schemeClr>
                </a:solidFill>
              </a:rPr>
              <a:t>مهارتين):</a:t>
            </a:r>
            <a:endParaRPr lang="ar-SA" b="1" dirty="0" smtClean="0">
              <a:solidFill>
                <a:schemeClr val="accent3">
                  <a:lumMod val="50000"/>
                </a:schemeClr>
              </a:solidFill>
            </a:endParaRPr>
          </a:p>
          <a:p>
            <a:pPr>
              <a:buNone/>
            </a:pPr>
            <a:r>
              <a:rPr lang="ar-SA" dirty="0" smtClean="0">
                <a:solidFill>
                  <a:srgbClr val="C00000"/>
                </a:solidFill>
              </a:rPr>
              <a:t>أمثلة خاطئة:</a:t>
            </a:r>
            <a:r>
              <a:rPr lang="ar-SA" dirty="0" smtClean="0"/>
              <a:t> أن </a:t>
            </a:r>
            <a:r>
              <a:rPr lang="ar-SA" u="sng" dirty="0" smtClean="0">
                <a:solidFill>
                  <a:srgbClr val="FF0000"/>
                </a:solidFill>
              </a:rPr>
              <a:t>تذكر</a:t>
            </a:r>
            <a:r>
              <a:rPr lang="ar-SA" dirty="0" smtClean="0"/>
              <a:t> الطالبة قانون مساحة المستطيل </a:t>
            </a:r>
            <a:r>
              <a:rPr lang="ar-SA" u="sng" dirty="0" smtClean="0">
                <a:solidFill>
                  <a:srgbClr val="FF0000"/>
                </a:solidFill>
              </a:rPr>
              <a:t>وتطبقه</a:t>
            </a:r>
            <a:r>
              <a:rPr lang="ar-SA" dirty="0" smtClean="0"/>
              <a:t> في حل المسائل.</a:t>
            </a:r>
          </a:p>
          <a:p>
            <a:pPr>
              <a:buNone/>
            </a:pPr>
            <a:endParaRPr lang="ar-SA" dirty="0" smtClean="0">
              <a:cs typeface="Times New Roman" pitchFamily="18" charset="0"/>
            </a:endParaRPr>
          </a:p>
          <a:p>
            <a:pPr>
              <a:buFont typeface="Arial" pitchFamily="34" charset="0"/>
              <a:buChar char="•"/>
            </a:pPr>
            <a:r>
              <a:rPr lang="ar-SA" b="1" dirty="0" smtClean="0">
                <a:solidFill>
                  <a:schemeClr val="accent3">
                    <a:lumMod val="50000"/>
                  </a:schemeClr>
                </a:solidFill>
              </a:rPr>
              <a:t>وضع صياغة سؤال في </a:t>
            </a:r>
            <a:r>
              <a:rPr lang="ar-SA" b="1" dirty="0" err="1" smtClean="0">
                <a:solidFill>
                  <a:schemeClr val="accent3">
                    <a:lumMod val="50000"/>
                  </a:schemeClr>
                </a:solidFill>
              </a:rPr>
              <a:t>الهدف:</a:t>
            </a:r>
            <a:endParaRPr lang="ar-SA" b="1" dirty="0" smtClean="0">
              <a:solidFill>
                <a:schemeClr val="accent3">
                  <a:lumMod val="50000"/>
                </a:schemeClr>
              </a:solidFill>
            </a:endParaRPr>
          </a:p>
          <a:p>
            <a:pPr>
              <a:buNone/>
            </a:pPr>
            <a:r>
              <a:rPr lang="ar-SA" dirty="0" smtClean="0">
                <a:solidFill>
                  <a:srgbClr val="C00000"/>
                </a:solidFill>
              </a:rPr>
              <a:t>أمثلة خاطئة:</a:t>
            </a:r>
            <a:r>
              <a:rPr lang="ar-SA" b="1" dirty="0" smtClean="0">
                <a:solidFill>
                  <a:srgbClr val="00B050"/>
                </a:solidFill>
              </a:rPr>
              <a:t> </a:t>
            </a:r>
            <a:r>
              <a:rPr lang="ar-SA" dirty="0" smtClean="0">
                <a:solidFill>
                  <a:schemeClr val="tx2">
                    <a:lumMod val="50000"/>
                  </a:schemeClr>
                </a:solidFill>
              </a:rPr>
              <a:t>أن تعلل الطالبة </a:t>
            </a:r>
            <a:r>
              <a:rPr lang="ar-SA" dirty="0" smtClean="0">
                <a:solidFill>
                  <a:srgbClr val="FF0000"/>
                </a:solidFill>
              </a:rPr>
              <a:t>لماذا</a:t>
            </a:r>
            <a:r>
              <a:rPr lang="ar-SA" dirty="0" smtClean="0">
                <a:solidFill>
                  <a:schemeClr val="tx2">
                    <a:lumMod val="50000"/>
                  </a:schemeClr>
                </a:solidFill>
              </a:rPr>
              <a:t> يتقلص الحديد مع البرودة.</a:t>
            </a:r>
          </a:p>
          <a:p>
            <a:pPr>
              <a:buNone/>
            </a:pPr>
            <a:endParaRPr lang="ar-SA" dirty="0" smtClean="0">
              <a:solidFill>
                <a:schemeClr val="tx2">
                  <a:lumMod val="50000"/>
                </a:schemeClr>
              </a:solidFill>
            </a:endParaRPr>
          </a:p>
          <a:p>
            <a:pPr>
              <a:buFont typeface="Arial" pitchFamily="34" charset="0"/>
              <a:buChar char="•"/>
            </a:pPr>
            <a:r>
              <a:rPr lang="ar-SA" b="1" dirty="0" smtClean="0">
                <a:solidFill>
                  <a:schemeClr val="accent3">
                    <a:lumMod val="50000"/>
                  </a:schemeClr>
                </a:solidFill>
              </a:rPr>
              <a:t>كتابة الجواب في </a:t>
            </a:r>
            <a:r>
              <a:rPr lang="ar-SA" b="1" dirty="0" err="1" smtClean="0">
                <a:solidFill>
                  <a:schemeClr val="accent3">
                    <a:lumMod val="50000"/>
                  </a:schemeClr>
                </a:solidFill>
              </a:rPr>
              <a:t>الهدف:</a:t>
            </a:r>
            <a:endParaRPr lang="ar-SA" b="1" dirty="0" smtClean="0">
              <a:solidFill>
                <a:schemeClr val="accent3">
                  <a:lumMod val="50000"/>
                </a:schemeClr>
              </a:solidFill>
            </a:endParaRPr>
          </a:p>
          <a:p>
            <a:pPr>
              <a:buNone/>
            </a:pPr>
            <a:r>
              <a:rPr lang="ar-SA" dirty="0" smtClean="0">
                <a:solidFill>
                  <a:srgbClr val="C00000"/>
                </a:solidFill>
              </a:rPr>
              <a:t>أمثلة خاطئة:</a:t>
            </a:r>
            <a:r>
              <a:rPr lang="ar-SA" b="1" dirty="0" smtClean="0">
                <a:solidFill>
                  <a:srgbClr val="00B050"/>
                </a:solidFill>
              </a:rPr>
              <a:t> </a:t>
            </a:r>
            <a:r>
              <a:rPr lang="ar-SA" dirty="0" smtClean="0">
                <a:solidFill>
                  <a:schemeClr val="tx2">
                    <a:lumMod val="50000"/>
                  </a:schemeClr>
                </a:solidFill>
              </a:rPr>
              <a:t>أن يذكر الطالب أن </a:t>
            </a:r>
            <a:r>
              <a:rPr lang="ar-SA" dirty="0" smtClean="0">
                <a:solidFill>
                  <a:srgbClr val="FF0000"/>
                </a:solidFill>
              </a:rPr>
              <a:t>الماء</a:t>
            </a:r>
            <a:r>
              <a:rPr lang="ar-SA" dirty="0" smtClean="0">
                <a:solidFill>
                  <a:schemeClr val="tx2">
                    <a:lumMod val="50000"/>
                  </a:schemeClr>
                </a:solidFill>
              </a:rPr>
              <a:t> ضروري للكائنات الحية.</a:t>
            </a:r>
          </a:p>
          <a:p>
            <a:pPr>
              <a:buFont typeface="Courier New" pitchFamily="49" charset="0"/>
              <a:buChar char="o"/>
            </a:pPr>
            <a:r>
              <a:rPr lang="ar-SA" b="1" dirty="0" smtClean="0">
                <a:solidFill>
                  <a:schemeClr val="accent3">
                    <a:lumMod val="50000"/>
                  </a:schemeClr>
                </a:solidFill>
              </a:rPr>
              <a:t>وجود عبارات تسبق الهدف السلوكي لا لزوم </a:t>
            </a:r>
            <a:r>
              <a:rPr lang="ar-SA" b="1" dirty="0" err="1" smtClean="0">
                <a:solidFill>
                  <a:schemeClr val="accent3">
                    <a:lumMod val="50000"/>
                  </a:schemeClr>
                </a:solidFill>
              </a:rPr>
              <a:t>لها</a:t>
            </a:r>
            <a:r>
              <a:rPr lang="ar-SA" sz="2800" b="1" dirty="0" err="1" smtClean="0">
                <a:solidFill>
                  <a:schemeClr val="accent3">
                    <a:lumMod val="50000"/>
                  </a:schemeClr>
                </a:solidFill>
              </a:rPr>
              <a:t>:</a:t>
            </a:r>
            <a:endParaRPr lang="ar-SA" b="1" dirty="0" smtClean="0"/>
          </a:p>
          <a:p>
            <a:pPr>
              <a:buNone/>
            </a:pPr>
            <a:r>
              <a:rPr lang="ar-SA" dirty="0" smtClean="0">
                <a:solidFill>
                  <a:srgbClr val="C00000"/>
                </a:solidFill>
              </a:rPr>
              <a:t>أمثلة </a:t>
            </a:r>
            <a:r>
              <a:rPr lang="ar-SA" dirty="0" err="1" smtClean="0">
                <a:solidFill>
                  <a:srgbClr val="C00000"/>
                </a:solidFill>
              </a:rPr>
              <a:t>خاطئة:</a:t>
            </a:r>
            <a:endParaRPr lang="ar-SA" dirty="0" smtClean="0">
              <a:solidFill>
                <a:srgbClr val="C00000"/>
              </a:solidFill>
            </a:endParaRPr>
          </a:p>
          <a:p>
            <a:pPr>
              <a:lnSpc>
                <a:spcPct val="150000"/>
              </a:lnSpc>
              <a:buNone/>
            </a:pPr>
            <a:r>
              <a:rPr lang="ar-SA" dirty="0" smtClean="0"/>
              <a:t>     -أن تقوم الطالبة بذكر الحروف الهجائية </a:t>
            </a:r>
            <a:r>
              <a:rPr lang="ar-SA" dirty="0" err="1" smtClean="0"/>
              <a:t>مرتبة.</a:t>
            </a:r>
            <a:r>
              <a:rPr lang="ar-SA" dirty="0" smtClean="0"/>
              <a:t/>
            </a:r>
            <a:br>
              <a:rPr lang="ar-SA" dirty="0" smtClean="0"/>
            </a:br>
            <a:r>
              <a:rPr lang="ar-SA" dirty="0" smtClean="0"/>
              <a:t>  -أن يكون لدى الطالبة القدرة على التمييز بين حرف الخاء </a:t>
            </a:r>
            <a:r>
              <a:rPr lang="ar-SA" dirty="0" err="1" smtClean="0"/>
              <a:t>والحاء.</a:t>
            </a:r>
            <a:r>
              <a:rPr lang="ar-SA" dirty="0" smtClean="0"/>
              <a:t/>
            </a:r>
            <a:br>
              <a:rPr lang="ar-SA" dirty="0" smtClean="0"/>
            </a:br>
            <a:r>
              <a:rPr lang="ar-SA" dirty="0" smtClean="0"/>
              <a:t>  -أن تتمكن الطالبة من كتابة حرف العين في وسط الكلمة.</a:t>
            </a:r>
          </a:p>
          <a:p>
            <a:pPr>
              <a:buNone/>
            </a:pPr>
            <a:endParaRPr lang="ar-SA" dirty="0" smtClean="0">
              <a:solidFill>
                <a:schemeClr val="tx2">
                  <a:lumMod val="50000"/>
                </a:schemeClr>
              </a:solidFill>
            </a:endParaRPr>
          </a:p>
          <a:p>
            <a:pPr>
              <a:buNone/>
            </a:pPr>
            <a:endParaRPr lang="en-US" dirty="0" smtClean="0">
              <a:cs typeface="Times New Roman" pitchFamily="18" charset="0"/>
            </a:endParaRPr>
          </a:p>
          <a:p>
            <a:endParaRPr lang="ar-SA" dirty="0"/>
          </a:p>
        </p:txBody>
      </p:sp>
      <p:sp>
        <p:nvSpPr>
          <p:cNvPr id="4" name="عنوان 1"/>
          <p:cNvSpPr>
            <a:spLocks noGrp="1"/>
          </p:cNvSpPr>
          <p:nvPr>
            <p:ph type="title"/>
          </p:nvPr>
        </p:nvSpPr>
        <p:spPr>
          <a:xfrm>
            <a:off x="395536" y="404664"/>
            <a:ext cx="8229600" cy="794352"/>
          </a:xfrm>
        </p:spPr>
        <p:txBody>
          <a:bodyPr>
            <a:normAutofit fontScale="90000"/>
          </a:bodyPr>
          <a:lstStyle/>
          <a:p>
            <a:pPr algn="ctr"/>
            <a:r>
              <a:rPr lang="ar-SA" b="1" dirty="0" smtClean="0">
                <a:solidFill>
                  <a:schemeClr val="accent3">
                    <a:lumMod val="50000"/>
                  </a:schemeClr>
                </a:solidFill>
              </a:rPr>
              <a:t>أخطاء متكررة في صياغة الأهداف</a:t>
            </a:r>
            <a:endParaRPr lang="ar-SA" b="1" dirty="0">
              <a:solidFill>
                <a:schemeClr val="accent3">
                  <a:lumMod val="50000"/>
                </a:schemeClr>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ctr">
              <a:buNone/>
            </a:pPr>
            <a:r>
              <a:rPr lang="ar-SA" sz="4400" b="1" dirty="0" smtClean="0">
                <a:solidFill>
                  <a:schemeClr val="accent3">
                    <a:lumMod val="50000"/>
                  </a:schemeClr>
                </a:solidFill>
              </a:rPr>
              <a:t>اكتشفي الخطأ في الأهداف التالية </a:t>
            </a:r>
          </a:p>
          <a:p>
            <a:pPr>
              <a:buNone/>
            </a:pPr>
            <a:endParaRPr lang="ar-SA" dirty="0" smtClean="0"/>
          </a:p>
          <a:p>
            <a:pPr>
              <a:buNone/>
            </a:pPr>
            <a:endParaRPr lang="ar-SA" dirty="0"/>
          </a:p>
        </p:txBody>
      </p:sp>
      <p:pic>
        <p:nvPicPr>
          <p:cNvPr id="4" name="صورة 3" descr="تفكير.png"/>
          <p:cNvPicPr>
            <a:picLocks noChangeAspect="1"/>
          </p:cNvPicPr>
          <p:nvPr/>
        </p:nvPicPr>
        <p:blipFill>
          <a:blip r:embed="rId2" cstate="print"/>
          <a:stretch>
            <a:fillRect/>
          </a:stretch>
        </p:blipFill>
        <p:spPr>
          <a:xfrm>
            <a:off x="1785918" y="3143248"/>
            <a:ext cx="5715040" cy="321471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980728"/>
            <a:ext cx="8496944" cy="5616624"/>
          </a:xfrm>
        </p:spPr>
        <p:txBody>
          <a:bodyPr>
            <a:normAutofit/>
          </a:bodyPr>
          <a:lstStyle/>
          <a:p>
            <a:pPr marL="514350" indent="-514350">
              <a:buNone/>
            </a:pPr>
            <a:r>
              <a:rPr lang="ar-SA" sz="2800" b="1" dirty="0" smtClean="0">
                <a:solidFill>
                  <a:schemeClr val="accent3">
                    <a:lumMod val="50000"/>
                  </a:schemeClr>
                </a:solidFill>
              </a:rPr>
              <a:t>اكتشفي الخطأ في الأهداف </a:t>
            </a:r>
            <a:r>
              <a:rPr lang="ar-SA" sz="2800" b="1" dirty="0" err="1" smtClean="0">
                <a:solidFill>
                  <a:schemeClr val="accent3">
                    <a:lumMod val="50000"/>
                  </a:schemeClr>
                </a:solidFill>
              </a:rPr>
              <a:t>التالية:</a:t>
            </a:r>
            <a:endParaRPr lang="ar-SA" sz="2800" dirty="0" smtClean="0"/>
          </a:p>
          <a:p>
            <a:pPr marL="514350" indent="-514350">
              <a:buFont typeface="+mj-lt"/>
              <a:buAutoNum type="arabicParenR"/>
            </a:pPr>
            <a:r>
              <a:rPr lang="ar-SA" sz="2800" dirty="0" smtClean="0"/>
              <a:t>أن أبين للتلميذ معاني المفردات التالية.</a:t>
            </a:r>
          </a:p>
          <a:p>
            <a:pPr marL="514350" indent="-514350">
              <a:buFont typeface="+mj-lt"/>
              <a:buAutoNum type="arabicParenR"/>
            </a:pPr>
            <a:r>
              <a:rPr lang="ar-SA" sz="2800" dirty="0" smtClean="0"/>
              <a:t> أن يستنتج التلميذ وجود الهواء من حولنا.</a:t>
            </a:r>
          </a:p>
          <a:p>
            <a:pPr marL="514350" indent="-514350">
              <a:buFont typeface="+mj-lt"/>
              <a:buAutoNum type="arabicParenR"/>
            </a:pPr>
            <a:r>
              <a:rPr lang="ar-SA" sz="2800" dirty="0" smtClean="0"/>
              <a:t> أن يذكر التلميذ أن الضمة علامة رفع الاسم المفرد.</a:t>
            </a:r>
          </a:p>
          <a:p>
            <a:pPr marL="514350" indent="-514350">
              <a:buFont typeface="+mj-lt"/>
              <a:buAutoNum type="arabicParenR"/>
            </a:pPr>
            <a:r>
              <a:rPr lang="ar-SA" sz="2800" dirty="0" smtClean="0"/>
              <a:t> أن يتمكن التلميذ من كتابة حرف الطاء كتابة صحيحة.</a:t>
            </a:r>
          </a:p>
          <a:p>
            <a:pPr marL="514350" indent="-514350">
              <a:buFont typeface="+mj-lt"/>
              <a:buAutoNum type="arabicParenR"/>
            </a:pPr>
            <a:r>
              <a:rPr lang="ar-SA" sz="2800" dirty="0" smtClean="0"/>
              <a:t> أن يحب التلميذ القرآن الكريم.</a:t>
            </a:r>
          </a:p>
          <a:p>
            <a:pPr marL="514350" indent="-514350">
              <a:buFont typeface="+mj-lt"/>
              <a:buAutoNum type="arabicParenR"/>
            </a:pPr>
            <a:r>
              <a:rPr lang="ar-SA" sz="2800" dirty="0" smtClean="0"/>
              <a:t> أن يفهم التلميذ الفرق بين اللام الشمسية واللام القمرية.</a:t>
            </a:r>
          </a:p>
          <a:p>
            <a:pPr marL="514350" indent="-514350">
              <a:buFont typeface="+mj-lt"/>
              <a:buAutoNum type="arabicParenR"/>
            </a:pPr>
            <a:r>
              <a:rPr lang="ar-SA" sz="2800" dirty="0" smtClean="0"/>
              <a:t> أن يعين التلميذ الفاعل في القطعة و يضبطه بالشكل.</a:t>
            </a:r>
            <a:endParaRPr lang="ar-SA" dirty="0" smtClean="0"/>
          </a:p>
          <a:p>
            <a:pPr marL="514350" indent="-514350">
              <a:buNone/>
            </a:pPr>
            <a:r>
              <a:rPr lang="ar-SA" b="1" dirty="0" smtClean="0">
                <a:solidFill>
                  <a:schemeClr val="accent3">
                    <a:lumMod val="50000"/>
                  </a:schemeClr>
                </a:solidFill>
              </a:rPr>
              <a:t>                                     الحل الصحيح</a:t>
            </a:r>
            <a:endParaRPr lang="ar-SA" b="1" dirty="0">
              <a:solidFill>
                <a:schemeClr val="accent3">
                  <a:lumMod val="50000"/>
                </a:schemeClr>
              </a:solidFill>
            </a:endParaRPr>
          </a:p>
        </p:txBody>
      </p:sp>
      <p:sp>
        <p:nvSpPr>
          <p:cNvPr id="4" name="سهم للأسفل 3"/>
          <p:cNvSpPr/>
          <p:nvPr/>
        </p:nvSpPr>
        <p:spPr>
          <a:xfrm>
            <a:off x="4429124" y="5929330"/>
            <a:ext cx="428628"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500042"/>
            <a:ext cx="8712968" cy="6169318"/>
          </a:xfrm>
        </p:spPr>
        <p:txBody>
          <a:bodyPr>
            <a:normAutofit/>
          </a:bodyPr>
          <a:lstStyle/>
          <a:p>
            <a:pPr lvl="0" algn="just">
              <a:buNone/>
            </a:pPr>
            <a:r>
              <a:rPr lang="ar-SA" dirty="0" smtClean="0"/>
              <a:t>1/ أن أبين للتلميذ معاني المفردات التالية</a:t>
            </a:r>
            <a:r>
              <a:rPr lang="ar-SA" dirty="0" smtClean="0">
                <a:solidFill>
                  <a:srgbClr val="FF0000"/>
                </a:solidFill>
              </a:rPr>
              <a:t>.</a:t>
            </a:r>
          </a:p>
          <a:p>
            <a:pPr lvl="0" algn="just">
              <a:buNone/>
            </a:pPr>
            <a:r>
              <a:rPr lang="ar-SA" dirty="0" smtClean="0">
                <a:solidFill>
                  <a:srgbClr val="FF0000"/>
                </a:solidFill>
              </a:rPr>
              <a:t>(خطأ: الهدف لنواتج تعلم التلميذ).</a:t>
            </a:r>
            <a:endParaRPr lang="en-US" dirty="0" smtClean="0">
              <a:solidFill>
                <a:srgbClr val="FF0000"/>
              </a:solidFill>
            </a:endParaRPr>
          </a:p>
          <a:p>
            <a:pPr lvl="0" algn="just"/>
            <a:r>
              <a:rPr lang="ar-SA" dirty="0" smtClean="0">
                <a:solidFill>
                  <a:srgbClr val="00B0F0"/>
                </a:solidFill>
              </a:rPr>
              <a:t>أن يفسر التلميذ معاني المفردات التالية.</a:t>
            </a:r>
            <a:endParaRPr lang="en-US" dirty="0" smtClean="0">
              <a:solidFill>
                <a:srgbClr val="00B0F0"/>
              </a:solidFill>
            </a:endParaRPr>
          </a:p>
          <a:p>
            <a:pPr lvl="0" algn="just">
              <a:buNone/>
            </a:pPr>
            <a:r>
              <a:rPr lang="ar-SA" dirty="0" smtClean="0"/>
              <a:t>2/ أن يستنتج التلميذ وجود الهواء من حولنا</a:t>
            </a:r>
            <a:r>
              <a:rPr lang="ar-SA" dirty="0" smtClean="0">
                <a:solidFill>
                  <a:srgbClr val="FF0000"/>
                </a:solidFill>
              </a:rPr>
              <a:t>.</a:t>
            </a:r>
          </a:p>
          <a:p>
            <a:pPr lvl="0" algn="just">
              <a:buNone/>
            </a:pPr>
            <a:r>
              <a:rPr lang="ar-SA" dirty="0" smtClean="0">
                <a:solidFill>
                  <a:srgbClr val="FF0000"/>
                </a:solidFill>
              </a:rPr>
              <a:t>(خطأ: الفعل غير قابل للقياس).</a:t>
            </a:r>
            <a:endParaRPr lang="en-US" dirty="0" smtClean="0">
              <a:solidFill>
                <a:srgbClr val="FF0000"/>
              </a:solidFill>
            </a:endParaRPr>
          </a:p>
          <a:p>
            <a:pPr lvl="0" algn="just"/>
            <a:r>
              <a:rPr lang="ar-SA" dirty="0" smtClean="0">
                <a:solidFill>
                  <a:srgbClr val="00B0F0"/>
                </a:solidFill>
              </a:rPr>
              <a:t>أن يدلل التلميذ على وجود الهواء من حولنا.</a:t>
            </a:r>
            <a:endParaRPr lang="en-US" dirty="0" smtClean="0"/>
          </a:p>
          <a:p>
            <a:pPr lvl="0" algn="just">
              <a:buNone/>
            </a:pPr>
            <a:r>
              <a:rPr lang="ar-SA" dirty="0" smtClean="0"/>
              <a:t>3/ أن يذكر التلميذ أن الضمة علامة رفع الاسم المفرد</a:t>
            </a:r>
            <a:r>
              <a:rPr lang="ar-SA" dirty="0" smtClean="0">
                <a:solidFill>
                  <a:srgbClr val="FF0000"/>
                </a:solidFill>
              </a:rPr>
              <a:t>.</a:t>
            </a:r>
          </a:p>
          <a:p>
            <a:pPr lvl="0" algn="just">
              <a:buNone/>
            </a:pPr>
            <a:r>
              <a:rPr lang="ar-SA" dirty="0" smtClean="0">
                <a:solidFill>
                  <a:srgbClr val="FF0000"/>
                </a:solidFill>
              </a:rPr>
              <a:t>(خطأ: لا يذكر الجواب في الهدف).</a:t>
            </a:r>
            <a:endParaRPr lang="en-US" dirty="0" smtClean="0">
              <a:solidFill>
                <a:srgbClr val="FF0000"/>
              </a:solidFill>
            </a:endParaRPr>
          </a:p>
          <a:p>
            <a:pPr lvl="0" algn="just"/>
            <a:r>
              <a:rPr lang="ar-SA" dirty="0" smtClean="0">
                <a:solidFill>
                  <a:srgbClr val="00B0F0"/>
                </a:solidFill>
              </a:rPr>
              <a:t>أن يذكر التلميذ علامة رفع الاسم المفرد.</a:t>
            </a:r>
            <a:endParaRPr lang="en-US" dirty="0" smtClean="0">
              <a:solidFill>
                <a:srgbClr val="00B0F0"/>
              </a:solidFill>
            </a:endParaRPr>
          </a:p>
          <a:p>
            <a:pPr lvl="0" algn="just">
              <a:buNone/>
            </a:pPr>
            <a:r>
              <a:rPr lang="ar-SA" dirty="0" smtClean="0"/>
              <a:t>4/ أن يتمكن التلميذ من كتابة حرف الطاء كتابة صحيحة</a:t>
            </a:r>
            <a:r>
              <a:rPr lang="ar-SA" dirty="0" smtClean="0">
                <a:solidFill>
                  <a:srgbClr val="FF0000"/>
                </a:solidFill>
              </a:rPr>
              <a:t>.</a:t>
            </a:r>
          </a:p>
          <a:p>
            <a:pPr lvl="0" algn="just">
              <a:buNone/>
            </a:pPr>
            <a:r>
              <a:rPr lang="ar-SA" dirty="0" smtClean="0">
                <a:solidFill>
                  <a:srgbClr val="FF0000"/>
                </a:solidFill>
              </a:rPr>
              <a:t>(خطأ: الهدف يجب ان يكون موجز)</a:t>
            </a:r>
            <a:endParaRPr lang="en-US" dirty="0" smtClean="0">
              <a:solidFill>
                <a:srgbClr val="FF0000"/>
              </a:solidFill>
            </a:endParaRPr>
          </a:p>
          <a:p>
            <a:pPr lvl="0" algn="just"/>
            <a:r>
              <a:rPr lang="ar-SA" dirty="0" smtClean="0">
                <a:solidFill>
                  <a:srgbClr val="00B0F0"/>
                </a:solidFill>
              </a:rPr>
              <a:t>أن يكتب الطالب حرف الطاء كتابة صحيحة.</a:t>
            </a:r>
          </a:p>
          <a:p>
            <a:pPr lvl="0" algn="just">
              <a:buNone/>
            </a:pPr>
            <a:endParaRPr lang="en-US" dirty="0" smtClean="0">
              <a:solidFill>
                <a:srgbClr val="00B0F0"/>
              </a:solidFill>
            </a:endParaRPr>
          </a:p>
          <a:p>
            <a:pPr algn="just"/>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36712"/>
            <a:ext cx="8507288" cy="5637240"/>
          </a:xfrm>
        </p:spPr>
        <p:txBody>
          <a:bodyPr>
            <a:normAutofit/>
          </a:bodyPr>
          <a:lstStyle/>
          <a:p>
            <a:pPr lvl="0">
              <a:buNone/>
            </a:pPr>
            <a:r>
              <a:rPr lang="ar-SA" dirty="0" smtClean="0"/>
              <a:t>5/ أن يحب التلميذ القرآن الكريم</a:t>
            </a:r>
            <a:r>
              <a:rPr lang="ar-SA" dirty="0" smtClean="0">
                <a:solidFill>
                  <a:srgbClr val="FF0000"/>
                </a:solidFill>
              </a:rPr>
              <a:t>.</a:t>
            </a:r>
          </a:p>
          <a:p>
            <a:pPr lvl="0">
              <a:buNone/>
            </a:pPr>
            <a:r>
              <a:rPr lang="ar-SA" dirty="0" smtClean="0">
                <a:solidFill>
                  <a:srgbClr val="FF0000"/>
                </a:solidFill>
              </a:rPr>
              <a:t>(خطأ: الفعل غير قابل للقياس)</a:t>
            </a:r>
            <a:endParaRPr lang="en-US" dirty="0" smtClean="0">
              <a:solidFill>
                <a:srgbClr val="FF0000"/>
              </a:solidFill>
            </a:endParaRPr>
          </a:p>
          <a:p>
            <a:pPr lvl="0"/>
            <a:r>
              <a:rPr lang="ar-SA" dirty="0" smtClean="0">
                <a:solidFill>
                  <a:srgbClr val="00B0F0"/>
                </a:solidFill>
              </a:rPr>
              <a:t>أن يذكر التلميذ أهمية القران الكريم في حياتنا.</a:t>
            </a:r>
            <a:endParaRPr lang="en-US" dirty="0" smtClean="0">
              <a:solidFill>
                <a:srgbClr val="00B0F0"/>
              </a:solidFill>
            </a:endParaRPr>
          </a:p>
          <a:p>
            <a:pPr lvl="0">
              <a:buNone/>
            </a:pPr>
            <a:r>
              <a:rPr lang="ar-SA" dirty="0" smtClean="0"/>
              <a:t>6/ أن يفهم التلميذ الفرق بين اللام الشمسية و اللام القمرية</a:t>
            </a:r>
            <a:r>
              <a:rPr lang="ar-SA" dirty="0" smtClean="0">
                <a:solidFill>
                  <a:srgbClr val="FF0000"/>
                </a:solidFill>
              </a:rPr>
              <a:t>.</a:t>
            </a:r>
          </a:p>
          <a:p>
            <a:pPr lvl="0">
              <a:buNone/>
            </a:pPr>
            <a:r>
              <a:rPr lang="ar-SA" dirty="0" smtClean="0">
                <a:solidFill>
                  <a:srgbClr val="FF0000"/>
                </a:solidFill>
              </a:rPr>
              <a:t>(خطأ: الفعل عام غير قابل للقياس)</a:t>
            </a:r>
            <a:endParaRPr lang="en-US" dirty="0" smtClean="0">
              <a:solidFill>
                <a:srgbClr val="FF0000"/>
              </a:solidFill>
            </a:endParaRPr>
          </a:p>
          <a:p>
            <a:pPr lvl="0"/>
            <a:r>
              <a:rPr lang="ar-SA" dirty="0" smtClean="0">
                <a:solidFill>
                  <a:srgbClr val="00B0F0"/>
                </a:solidFill>
              </a:rPr>
              <a:t>أن يقارن التلميذ بين اللام الشمسية والقمرية.</a:t>
            </a:r>
            <a:endParaRPr lang="en-US" dirty="0" smtClean="0">
              <a:solidFill>
                <a:srgbClr val="00B0F0"/>
              </a:solidFill>
            </a:endParaRPr>
          </a:p>
          <a:p>
            <a:pPr lvl="0">
              <a:buNone/>
            </a:pPr>
            <a:r>
              <a:rPr lang="ar-SA" dirty="0" smtClean="0"/>
              <a:t>7/ أن يعين التلميذ الفاعل في القطعة و يضبطه بالشكل</a:t>
            </a:r>
            <a:r>
              <a:rPr lang="ar-SA" dirty="0" smtClean="0">
                <a:solidFill>
                  <a:srgbClr val="FF0000"/>
                </a:solidFill>
              </a:rPr>
              <a:t>.</a:t>
            </a:r>
          </a:p>
          <a:p>
            <a:pPr lvl="0">
              <a:buNone/>
            </a:pPr>
            <a:r>
              <a:rPr lang="ar-SA" dirty="0" smtClean="0">
                <a:solidFill>
                  <a:srgbClr val="FF0000"/>
                </a:solidFill>
              </a:rPr>
              <a:t>( خطأ: الهدف يجب أن يحتوي على مهارة واحدة فقط)</a:t>
            </a:r>
            <a:r>
              <a:rPr lang="ar-SA" dirty="0" smtClean="0"/>
              <a:t>- و يجب أن نقسمه إلى هدفين .</a:t>
            </a:r>
            <a:endParaRPr lang="en-US" dirty="0" smtClean="0"/>
          </a:p>
          <a:p>
            <a:pPr lvl="0"/>
            <a:r>
              <a:rPr lang="ar-SA" dirty="0" smtClean="0">
                <a:solidFill>
                  <a:srgbClr val="00B0F0"/>
                </a:solidFill>
              </a:rPr>
              <a:t>أن يعين التلميذ الفاعل في النص.</a:t>
            </a:r>
            <a:endParaRPr lang="en-US" dirty="0" smtClean="0">
              <a:solidFill>
                <a:srgbClr val="00B0F0"/>
              </a:solidFill>
            </a:endParaRPr>
          </a:p>
          <a:p>
            <a:pPr lvl="0"/>
            <a:r>
              <a:rPr lang="ar-SA" dirty="0" smtClean="0">
                <a:solidFill>
                  <a:srgbClr val="00B0F0"/>
                </a:solidFill>
              </a:rPr>
              <a:t>أن يضبط الطالب الفاعل الموجود بالقطعة بالشكل.</a:t>
            </a:r>
            <a:endParaRPr lang="en-US" dirty="0" smtClean="0">
              <a:solidFill>
                <a:srgbClr val="00B0F0"/>
              </a:solidFill>
            </a:endParaRPr>
          </a:p>
          <a:p>
            <a:pPr>
              <a:buNone/>
            </a:pPr>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7829576" cy="5759596"/>
          </a:xfrm>
        </p:spPr>
        <p:txBody>
          <a:bodyPr/>
          <a:lstStyle/>
          <a:p>
            <a:pPr algn="ctr">
              <a:buNone/>
            </a:pPr>
            <a:endParaRPr lang="ar-SA" dirty="0" smtClean="0"/>
          </a:p>
          <a:p>
            <a:pPr algn="ctr">
              <a:buNone/>
            </a:pPr>
            <a:r>
              <a:rPr lang="ar-SA" b="1" u="sng" dirty="0" smtClean="0">
                <a:solidFill>
                  <a:srgbClr val="C00000"/>
                </a:solidFill>
                <a:latin typeface="Arial" pitchFamily="34" charset="0"/>
                <a:cs typeface="Arial" pitchFamily="34" charset="0"/>
              </a:rPr>
              <a:t>نشاط تطبيقي لصياغة الأهداف السلوكية</a:t>
            </a:r>
          </a:p>
          <a:p>
            <a:pPr algn="ctr">
              <a:buNone/>
            </a:pPr>
            <a:endParaRPr lang="ar-SA" b="1" u="sng" dirty="0">
              <a:solidFill>
                <a:srgbClr val="C00000"/>
              </a:solidFill>
              <a:latin typeface="Arial" pitchFamily="34" charset="0"/>
              <a:cs typeface="Arial" pitchFamily="34" charset="0"/>
            </a:endParaRPr>
          </a:p>
          <a:p>
            <a:pPr algn="ctr">
              <a:buNone/>
            </a:pPr>
            <a:r>
              <a:rPr lang="ar-SA" b="1" dirty="0" smtClean="0">
                <a:solidFill>
                  <a:srgbClr val="00B050"/>
                </a:solidFill>
                <a:latin typeface="Arial" pitchFamily="34" charset="0"/>
                <a:cs typeface="Arial" pitchFamily="34" charset="0"/>
              </a:rPr>
              <a:t>من خلال ما تعلمتيه، اكتبي هدف لكل مستوى في المجال المعرفي.</a:t>
            </a:r>
          </a:p>
          <a:p>
            <a:pPr algn="ctr">
              <a:buNone/>
            </a:pPr>
            <a:endParaRPr lang="ar-SA" b="1" u="sng" dirty="0">
              <a:solidFill>
                <a:srgbClr val="C00000"/>
              </a:solidFill>
              <a:latin typeface="Arial" pitchFamily="34" charset="0"/>
              <a:cs typeface="Arial" pitchFamily="34" charset="0"/>
            </a:endParaRPr>
          </a:p>
          <a:p>
            <a:pPr algn="ctr">
              <a:buNone/>
            </a:pPr>
            <a:r>
              <a:rPr lang="ar-SA" sz="2400" b="1" dirty="0" smtClean="0">
                <a:solidFill>
                  <a:srgbClr val="00B0F0"/>
                </a:solidFill>
                <a:latin typeface="Arial" pitchFamily="34" charset="0"/>
                <a:cs typeface="Arial" pitchFamily="34" charset="0"/>
              </a:rPr>
              <a:t>وقت النشاط (10 دقائق)</a:t>
            </a:r>
            <a:endParaRPr lang="ar-SA" sz="2400" b="1" dirty="0">
              <a:solidFill>
                <a:srgbClr val="00B0F0"/>
              </a:solidFill>
              <a:latin typeface="Arial" pitchFamily="34" charset="0"/>
              <a:cs typeface="Arial" pitchFamily="34" charset="0"/>
            </a:endParaRPr>
          </a:p>
        </p:txBody>
      </p:sp>
      <p:pic>
        <p:nvPicPr>
          <p:cNvPr id="4" name="صورة 3" descr="تفكير 2.jpg"/>
          <p:cNvPicPr>
            <a:picLocks noChangeAspect="1"/>
          </p:cNvPicPr>
          <p:nvPr/>
        </p:nvPicPr>
        <p:blipFill>
          <a:blip r:embed="rId2" cstate="print"/>
          <a:stretch>
            <a:fillRect/>
          </a:stretch>
        </p:blipFill>
        <p:spPr>
          <a:xfrm>
            <a:off x="1928794" y="3933056"/>
            <a:ext cx="5143536" cy="267901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67544" y="692696"/>
            <a:ext cx="8229600" cy="1010376"/>
          </a:xfrm>
        </p:spPr>
        <p:txBody>
          <a:bodyPr/>
          <a:lstStyle/>
          <a:p>
            <a:pPr algn="ctr"/>
            <a:r>
              <a:rPr lang="ar-SA" b="1" dirty="0" smtClean="0">
                <a:solidFill>
                  <a:schemeClr val="accent3">
                    <a:lumMod val="50000"/>
                  </a:schemeClr>
                </a:solidFill>
              </a:rPr>
              <a:t>عناصر الهدف التدريسي </a:t>
            </a:r>
            <a:endParaRPr lang="ar-SA" b="1" dirty="0">
              <a:solidFill>
                <a:schemeClr val="accent3">
                  <a:lumMod val="50000"/>
                </a:schemeClr>
              </a:solidFill>
            </a:endParaRPr>
          </a:p>
        </p:txBody>
      </p:sp>
      <p:sp>
        <p:nvSpPr>
          <p:cNvPr id="2" name="عنصر نائب للمحتوى 1"/>
          <p:cNvSpPr>
            <a:spLocks noGrp="1"/>
          </p:cNvSpPr>
          <p:nvPr>
            <p:ph idx="1"/>
          </p:nvPr>
        </p:nvSpPr>
        <p:spPr/>
        <p:txBody>
          <a:bodyPr>
            <a:normAutofit lnSpcReduction="10000"/>
          </a:bodyPr>
          <a:lstStyle/>
          <a:p>
            <a:pPr marL="624078" indent="-514350" algn="just">
              <a:buNone/>
            </a:pPr>
            <a:r>
              <a:rPr lang="ar-SA" sz="2800" b="1" dirty="0" smtClean="0">
                <a:solidFill>
                  <a:schemeClr val="accent3">
                    <a:lumMod val="50000"/>
                  </a:schemeClr>
                </a:solidFill>
              </a:rPr>
              <a:t>(1) ناتج التعلم أو السلوك النهائي: </a:t>
            </a:r>
            <a:r>
              <a:rPr lang="ar-SA" sz="2800" dirty="0" smtClean="0"/>
              <a:t>هو عبارة عن </a:t>
            </a:r>
            <a:r>
              <a:rPr lang="ar-SA" sz="2800" dirty="0" smtClean="0">
                <a:solidFill>
                  <a:srgbClr val="0070C0"/>
                </a:solidFill>
              </a:rPr>
              <a:t>السلوك</a:t>
            </a:r>
            <a:r>
              <a:rPr lang="ar-SA" sz="2800" dirty="0" smtClean="0"/>
              <a:t> الذي يقوم </a:t>
            </a:r>
            <a:r>
              <a:rPr lang="ar-SA" sz="2800" dirty="0" err="1" smtClean="0"/>
              <a:t>به</a:t>
            </a:r>
            <a:r>
              <a:rPr lang="ar-SA" sz="2800" dirty="0" smtClean="0"/>
              <a:t> الطالب وذلك نتيجة حدوث التعلم ويمكن ملاحظته وقياسه</a:t>
            </a:r>
          </a:p>
          <a:p>
            <a:pPr marL="624078" indent="-514350" algn="just">
              <a:buNone/>
            </a:pPr>
            <a:r>
              <a:rPr lang="ar-SA" sz="2800" dirty="0" smtClean="0">
                <a:solidFill>
                  <a:schemeClr val="bg2">
                    <a:lumMod val="25000"/>
                  </a:schemeClr>
                </a:solidFill>
              </a:rPr>
              <a:t>ضرورة التعبير </a:t>
            </a:r>
            <a:r>
              <a:rPr lang="ar-SA" sz="2800" dirty="0" err="1" smtClean="0">
                <a:solidFill>
                  <a:schemeClr val="bg2">
                    <a:lumMod val="25000"/>
                  </a:schemeClr>
                </a:solidFill>
              </a:rPr>
              <a:t>عنه:</a:t>
            </a:r>
            <a:endParaRPr lang="ar-SA" sz="2800" dirty="0" smtClean="0">
              <a:solidFill>
                <a:schemeClr val="bg2">
                  <a:lumMod val="25000"/>
                </a:schemeClr>
              </a:solidFill>
            </a:endParaRPr>
          </a:p>
          <a:p>
            <a:pPr marL="624078" indent="-514350" algn="just">
              <a:buNone/>
            </a:pPr>
            <a:r>
              <a:rPr lang="ar-SA" sz="2800" dirty="0" smtClean="0">
                <a:solidFill>
                  <a:srgbClr val="FF0000"/>
                </a:solidFill>
              </a:rPr>
              <a:t>1- بأفعال </a:t>
            </a:r>
            <a:r>
              <a:rPr lang="ar-SA" sz="2800" dirty="0" err="1" smtClean="0">
                <a:solidFill>
                  <a:srgbClr val="FF0000"/>
                </a:solidFill>
              </a:rPr>
              <a:t>سلوكية:</a:t>
            </a:r>
            <a:endParaRPr lang="ar-SA" sz="2800" dirty="0" smtClean="0">
              <a:solidFill>
                <a:srgbClr val="FF0000"/>
              </a:solidFill>
            </a:endParaRPr>
          </a:p>
          <a:p>
            <a:pPr marL="624078" indent="-514350" algn="just">
              <a:buNone/>
            </a:pPr>
            <a:r>
              <a:rPr lang="ar-SA" sz="2800" dirty="0" smtClean="0"/>
              <a:t>مثل: يكتب، يقرأ، يميز، يقارن، يفسر، يعد...الخ</a:t>
            </a:r>
          </a:p>
          <a:p>
            <a:pPr marL="624078" indent="-514350" algn="just">
              <a:buNone/>
            </a:pPr>
            <a:r>
              <a:rPr lang="ar-SA" u="sng" dirty="0" smtClean="0">
                <a:solidFill>
                  <a:srgbClr val="002060"/>
                </a:solidFill>
              </a:rPr>
              <a:t>و يجب تجنب الأفعال المستترة مثل يعرف، يفهم، يدرك...</a:t>
            </a:r>
          </a:p>
          <a:p>
            <a:pPr marL="624078" indent="-514350" algn="just">
              <a:buNone/>
            </a:pPr>
            <a:r>
              <a:rPr lang="ar-SA" sz="2800" dirty="0" smtClean="0">
                <a:solidFill>
                  <a:srgbClr val="FF0000"/>
                </a:solidFill>
              </a:rPr>
              <a:t>2- أيضاً يتم تحديد المحتوى التعليمي. </a:t>
            </a:r>
          </a:p>
          <a:p>
            <a:pPr marL="624078" indent="-514350" algn="just">
              <a:buNone/>
            </a:pPr>
            <a:r>
              <a:rPr lang="ar-SA" sz="2800" dirty="0" smtClean="0"/>
              <a:t>مثل: أن يرسم الطالب الجهاز الهضمي.</a:t>
            </a:r>
          </a:p>
          <a:p>
            <a:pPr marL="624078" indent="-514350" algn="just">
              <a:buNone/>
            </a:pPr>
            <a:r>
              <a:rPr lang="ar-SA" sz="2800" dirty="0" smtClean="0"/>
              <a:t>عملية الرسم هي السلوك  -  الجهاز الهضمي هي المحتوى.</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412776"/>
            <a:ext cx="8186766" cy="5061176"/>
          </a:xfrm>
        </p:spPr>
        <p:txBody>
          <a:bodyPr>
            <a:normAutofit/>
          </a:bodyPr>
          <a:lstStyle/>
          <a:p>
            <a:pPr algn="just">
              <a:buNone/>
            </a:pPr>
            <a:r>
              <a:rPr lang="ar-SA" b="1" dirty="0" smtClean="0">
                <a:solidFill>
                  <a:schemeClr val="accent3">
                    <a:lumMod val="50000"/>
                  </a:schemeClr>
                </a:solidFill>
              </a:rPr>
              <a:t>(2) </a:t>
            </a:r>
            <a:r>
              <a:rPr lang="ar-SA" sz="2800" b="1" dirty="0" err="1" smtClean="0">
                <a:solidFill>
                  <a:schemeClr val="accent3">
                    <a:lumMod val="50000"/>
                  </a:schemeClr>
                </a:solidFill>
              </a:rPr>
              <a:t>المعيار </a:t>
            </a:r>
            <a:r>
              <a:rPr lang="ar-SA" sz="2800" b="1" dirty="0" smtClean="0">
                <a:solidFill>
                  <a:schemeClr val="accent3">
                    <a:lumMod val="50000"/>
                  </a:schemeClr>
                </a:solidFill>
              </a:rPr>
              <a:t>(المحك): </a:t>
            </a:r>
            <a:r>
              <a:rPr lang="ar-SA" sz="2800" dirty="0" smtClean="0"/>
              <a:t>هو مستوى الأداء المقبول لناتج التعلم، والذي نحكم من خلاله على مدى تحقق الهدف التدريسي.</a:t>
            </a:r>
          </a:p>
          <a:p>
            <a:pPr algn="just">
              <a:buNone/>
            </a:pPr>
            <a:r>
              <a:rPr lang="ar-SA" sz="2800" dirty="0" err="1" smtClean="0"/>
              <a:t>مثل:</a:t>
            </a:r>
            <a:endParaRPr lang="ar-SA" sz="2800" dirty="0" smtClean="0"/>
          </a:p>
          <a:p>
            <a:pPr algn="just">
              <a:buFont typeface="Arial" pitchFamily="34" charset="0"/>
              <a:buChar char="•"/>
            </a:pPr>
            <a:r>
              <a:rPr lang="ar-SA" sz="2800" dirty="0" smtClean="0">
                <a:solidFill>
                  <a:schemeClr val="tx1">
                    <a:lumMod val="75000"/>
                    <a:lumOff val="25000"/>
                  </a:schemeClr>
                </a:solidFill>
              </a:rPr>
              <a:t>أن يذكر الطالب </a:t>
            </a:r>
            <a:r>
              <a:rPr lang="ar-SA" sz="2800" dirty="0" smtClean="0">
                <a:solidFill>
                  <a:srgbClr val="00B050"/>
                </a:solidFill>
              </a:rPr>
              <a:t>ثلاثة</a:t>
            </a:r>
            <a:r>
              <a:rPr lang="ar-SA" sz="2800" dirty="0" smtClean="0">
                <a:solidFill>
                  <a:schemeClr val="tx1">
                    <a:lumMod val="75000"/>
                    <a:lumOff val="25000"/>
                  </a:schemeClr>
                </a:solidFill>
              </a:rPr>
              <a:t> من أركان الصلاة.</a:t>
            </a:r>
          </a:p>
          <a:p>
            <a:pPr algn="just">
              <a:buFont typeface="Arial" pitchFamily="34" charset="0"/>
              <a:buChar char="•"/>
            </a:pPr>
            <a:r>
              <a:rPr lang="ar-SA" sz="2800" dirty="0" smtClean="0">
                <a:solidFill>
                  <a:schemeClr val="tx1">
                    <a:lumMod val="75000"/>
                    <a:lumOff val="25000"/>
                  </a:schemeClr>
                </a:solidFill>
              </a:rPr>
              <a:t>أن </a:t>
            </a:r>
            <a:r>
              <a:rPr lang="ar-SA" sz="2800" dirty="0" smtClean="0">
                <a:solidFill>
                  <a:schemeClr val="tx1">
                    <a:lumMod val="75000"/>
                    <a:lumOff val="25000"/>
                  </a:schemeClr>
                </a:solidFill>
              </a:rPr>
              <a:t>يتقن الطالب </a:t>
            </a:r>
            <a:r>
              <a:rPr lang="ar-SA" sz="2800" dirty="0" smtClean="0">
                <a:solidFill>
                  <a:schemeClr val="tx1">
                    <a:lumMod val="75000"/>
                    <a:lumOff val="25000"/>
                  </a:schemeClr>
                </a:solidFill>
              </a:rPr>
              <a:t>الوضوء </a:t>
            </a:r>
            <a:r>
              <a:rPr lang="ar-SA" sz="2800" dirty="0" smtClean="0">
                <a:solidFill>
                  <a:srgbClr val="00B050"/>
                </a:solidFill>
              </a:rPr>
              <a:t>بدون أخطاء.</a:t>
            </a:r>
          </a:p>
          <a:p>
            <a:pPr algn="just">
              <a:buNone/>
            </a:pPr>
            <a:r>
              <a:rPr lang="ar-SA" sz="2800" b="1" dirty="0" smtClean="0">
                <a:solidFill>
                  <a:schemeClr val="accent3">
                    <a:lumMod val="50000"/>
                  </a:schemeClr>
                </a:solidFill>
              </a:rPr>
              <a:t>(3) </a:t>
            </a:r>
            <a:r>
              <a:rPr lang="ar-SA" sz="2800" b="1" dirty="0" err="1" smtClean="0">
                <a:solidFill>
                  <a:schemeClr val="accent3">
                    <a:lumMod val="50000"/>
                  </a:schemeClr>
                </a:solidFill>
              </a:rPr>
              <a:t>الشروط </a:t>
            </a:r>
            <a:r>
              <a:rPr lang="ar-SA" sz="2800" b="1" dirty="0" smtClean="0">
                <a:solidFill>
                  <a:schemeClr val="accent3">
                    <a:lumMod val="50000"/>
                  </a:schemeClr>
                </a:solidFill>
              </a:rPr>
              <a:t>(الظروف): </a:t>
            </a:r>
            <a:r>
              <a:rPr lang="ar-SA" sz="2800" dirty="0" smtClean="0">
                <a:solidFill>
                  <a:schemeClr val="tx1">
                    <a:lumMod val="75000"/>
                    <a:lumOff val="25000"/>
                  </a:schemeClr>
                </a:solidFill>
              </a:rPr>
              <a:t>يقصد </a:t>
            </a:r>
            <a:r>
              <a:rPr lang="ar-SA" sz="2800" dirty="0" err="1" smtClean="0">
                <a:solidFill>
                  <a:schemeClr val="tx1">
                    <a:lumMod val="75000"/>
                    <a:lumOff val="25000"/>
                  </a:schemeClr>
                </a:solidFill>
              </a:rPr>
              <a:t>بها</a:t>
            </a:r>
            <a:r>
              <a:rPr lang="ar-SA" sz="2800" dirty="0" smtClean="0">
                <a:solidFill>
                  <a:schemeClr val="tx1">
                    <a:lumMod val="75000"/>
                    <a:lumOff val="25000"/>
                  </a:schemeClr>
                </a:solidFill>
              </a:rPr>
              <a:t> الظروف (المعطيات -الممنوعات) والتي يجب أن يتم تحقيق الهدف تحت تأثيرها أو في حالة توفرها.</a:t>
            </a:r>
          </a:p>
          <a:p>
            <a:pPr algn="just">
              <a:buNone/>
            </a:pPr>
            <a:r>
              <a:rPr lang="ar-SA" sz="2800" dirty="0" smtClean="0">
                <a:solidFill>
                  <a:srgbClr val="7030A0"/>
                </a:solidFill>
              </a:rPr>
              <a:t>*المعطيات: المصادر التي يسمح للطالب باستخدامها عند القيام بالأداء. </a:t>
            </a:r>
          </a:p>
          <a:p>
            <a:pPr algn="just">
              <a:buNone/>
            </a:pPr>
            <a:r>
              <a:rPr lang="ar-SA" sz="2800" dirty="0" smtClean="0">
                <a:solidFill>
                  <a:srgbClr val="7030A0"/>
                </a:solidFill>
              </a:rPr>
              <a:t>*الممنوعات: المصادر التي لا يسمح للطالب استخدامها أثناء القيام بالأداء مثل الكتب والمذكرات</a:t>
            </a:r>
            <a:r>
              <a:rPr lang="ar-SA" dirty="0" smtClean="0">
                <a:solidFill>
                  <a:srgbClr val="7030A0"/>
                </a:solidFill>
              </a:rPr>
              <a:t>.</a:t>
            </a:r>
          </a:p>
        </p:txBody>
      </p:sp>
      <p:sp>
        <p:nvSpPr>
          <p:cNvPr id="3" name="عنوان 2"/>
          <p:cNvSpPr>
            <a:spLocks noGrp="1"/>
          </p:cNvSpPr>
          <p:nvPr>
            <p:ph type="title"/>
          </p:nvPr>
        </p:nvSpPr>
        <p:spPr>
          <a:xfrm>
            <a:off x="539552" y="332656"/>
            <a:ext cx="8229600" cy="1010376"/>
          </a:xfrm>
        </p:spPr>
        <p:txBody>
          <a:bodyPr/>
          <a:lstStyle/>
          <a:p>
            <a:pPr algn="ctr"/>
            <a:r>
              <a:rPr lang="ar-SA" b="1" dirty="0" smtClean="0">
                <a:solidFill>
                  <a:schemeClr val="accent3">
                    <a:lumMod val="50000"/>
                  </a:schemeClr>
                </a:solidFill>
              </a:rPr>
              <a:t>عناصر الهدف التدريسي </a:t>
            </a:r>
            <a:endParaRPr lang="ar-SA" b="1" dirty="0">
              <a:solidFill>
                <a:schemeClr val="accent3">
                  <a:lumMod val="50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620688"/>
            <a:ext cx="7467600" cy="868346"/>
          </a:xfrm>
        </p:spPr>
        <p:txBody>
          <a:bodyPr>
            <a:normAutofit/>
          </a:bodyPr>
          <a:lstStyle/>
          <a:p>
            <a:pPr algn="ctr"/>
            <a:r>
              <a:rPr lang="ar-SA" b="1" dirty="0" smtClean="0">
                <a:solidFill>
                  <a:schemeClr val="accent3">
                    <a:lumMod val="50000"/>
                  </a:schemeClr>
                </a:solidFill>
              </a:rPr>
              <a:t> </a:t>
            </a:r>
            <a:r>
              <a:rPr lang="ar-SA" b="1" dirty="0" err="1" smtClean="0">
                <a:solidFill>
                  <a:schemeClr val="accent3">
                    <a:lumMod val="50000"/>
                  </a:schemeClr>
                </a:solidFill>
              </a:rPr>
              <a:t>شروط </a:t>
            </a:r>
            <a:r>
              <a:rPr lang="ar-SA" b="1" dirty="0" smtClean="0">
                <a:solidFill>
                  <a:schemeClr val="accent3">
                    <a:lumMod val="50000"/>
                  </a:schemeClr>
                </a:solidFill>
              </a:rPr>
              <a:t>(معايير) صياغة الهدف</a:t>
            </a:r>
            <a:endParaRPr lang="ar-SA" b="1" dirty="0">
              <a:solidFill>
                <a:schemeClr val="accent3">
                  <a:lumMod val="50000"/>
                </a:schemeClr>
              </a:solidFill>
            </a:endParaRPr>
          </a:p>
        </p:txBody>
      </p:sp>
      <p:sp>
        <p:nvSpPr>
          <p:cNvPr id="3" name="عنصر نائب للمحتوى 2"/>
          <p:cNvSpPr>
            <a:spLocks noGrp="1"/>
          </p:cNvSpPr>
          <p:nvPr>
            <p:ph idx="1"/>
          </p:nvPr>
        </p:nvSpPr>
        <p:spPr>
          <a:xfrm>
            <a:off x="457200" y="1772816"/>
            <a:ext cx="8115328" cy="4701136"/>
          </a:xfrm>
        </p:spPr>
        <p:txBody>
          <a:bodyPr>
            <a:normAutofit/>
          </a:bodyPr>
          <a:lstStyle/>
          <a:p>
            <a:pPr algn="just">
              <a:buFont typeface="Wingdings" pitchFamily="2" charset="2"/>
              <a:buChar char="ü"/>
            </a:pPr>
            <a:r>
              <a:rPr lang="ar-SA" dirty="0" smtClean="0"/>
              <a:t>أن يكون الهدف </a:t>
            </a:r>
            <a:r>
              <a:rPr lang="ar-SA" dirty="0" smtClean="0">
                <a:solidFill>
                  <a:srgbClr val="FF0000"/>
                </a:solidFill>
              </a:rPr>
              <a:t>واضحاً </a:t>
            </a:r>
            <a:r>
              <a:rPr lang="ar-SA" dirty="0" err="1" smtClean="0">
                <a:solidFill>
                  <a:srgbClr val="FF0000"/>
                </a:solidFill>
              </a:rPr>
              <a:t>ومحدداً </a:t>
            </a:r>
            <a:r>
              <a:rPr lang="ar-SA" dirty="0" smtClean="0"/>
              <a:t>، بحيث لا يختلف عليه اثنان.</a:t>
            </a:r>
          </a:p>
          <a:p>
            <a:pPr algn="just">
              <a:buFont typeface="Wingdings" pitchFamily="2" charset="2"/>
              <a:buChar char="ü"/>
            </a:pPr>
            <a:r>
              <a:rPr lang="ar-SA" dirty="0" smtClean="0"/>
              <a:t>يجب أن تكون الأهداف </a:t>
            </a:r>
            <a:r>
              <a:rPr lang="ar-SA" dirty="0" smtClean="0">
                <a:solidFill>
                  <a:srgbClr val="FF0000"/>
                </a:solidFill>
              </a:rPr>
              <a:t>متلائمة مع مستويات نضج الطلاب</a:t>
            </a:r>
            <a:r>
              <a:rPr lang="ar-SA" dirty="0" smtClean="0"/>
              <a:t>، واستعداداتهم وقدراتهم.</a:t>
            </a:r>
          </a:p>
          <a:p>
            <a:pPr algn="just">
              <a:buFont typeface="Wingdings" pitchFamily="2" charset="2"/>
              <a:buChar char="ü"/>
            </a:pPr>
            <a:r>
              <a:rPr lang="ar-SA" dirty="0" smtClean="0"/>
              <a:t> أن تكون الأهداف مصاغه صياغة </a:t>
            </a:r>
            <a:r>
              <a:rPr lang="ar-SA" dirty="0" smtClean="0">
                <a:solidFill>
                  <a:srgbClr val="FF0000"/>
                </a:solidFill>
              </a:rPr>
              <a:t>سلوكية جزئية </a:t>
            </a:r>
            <a:r>
              <a:rPr lang="ar-SA" dirty="0" smtClean="0"/>
              <a:t>قابلة للملاحظة والقياس.</a:t>
            </a:r>
          </a:p>
          <a:p>
            <a:pPr algn="just">
              <a:buFont typeface="Wingdings" pitchFamily="2" charset="2"/>
              <a:buChar char="ü"/>
            </a:pPr>
            <a:r>
              <a:rPr lang="ar-SA" dirty="0" smtClean="0"/>
              <a:t> أن يكون الهدف موجز.</a:t>
            </a:r>
          </a:p>
          <a:p>
            <a:pPr algn="just">
              <a:buFont typeface="Wingdings" pitchFamily="2" charset="2"/>
              <a:buChar char="ü"/>
            </a:pPr>
            <a:r>
              <a:rPr lang="ar-SA" dirty="0" smtClean="0"/>
              <a:t>أن يصف </a:t>
            </a:r>
            <a:r>
              <a:rPr lang="ar-SA" dirty="0" smtClean="0">
                <a:solidFill>
                  <a:srgbClr val="FF0000"/>
                </a:solidFill>
              </a:rPr>
              <a:t>السلوك المتوقع من الطالب </a:t>
            </a:r>
            <a:r>
              <a:rPr lang="ar-SA" dirty="0" smtClean="0"/>
              <a:t>وليس أداء المعلم.</a:t>
            </a:r>
          </a:p>
          <a:p>
            <a:pPr algn="just">
              <a:buFont typeface="Wingdings" pitchFamily="2" charset="2"/>
              <a:buChar char="ü"/>
            </a:pPr>
            <a:r>
              <a:rPr lang="ar-SA" dirty="0" smtClean="0"/>
              <a:t> أن يتضمن كل هدف </a:t>
            </a:r>
            <a:r>
              <a:rPr lang="ar-SA" dirty="0" smtClean="0">
                <a:solidFill>
                  <a:srgbClr val="FF0000"/>
                </a:solidFill>
              </a:rPr>
              <a:t>مهارة تعليمية واحدة </a:t>
            </a:r>
            <a:r>
              <a:rPr lang="ar-SA" dirty="0" smtClean="0"/>
              <a:t>وليس مجموعة من المهارات.</a:t>
            </a:r>
          </a:p>
          <a:p>
            <a:pPr>
              <a:buNone/>
            </a:pPr>
            <a:endParaRPr lang="ar-SA" dirty="0" smtClean="0"/>
          </a:p>
          <a:p>
            <a:pPr>
              <a:buNone/>
            </a:pPr>
            <a:endParaRPr lang="ar-SA" dirty="0" smtClean="0"/>
          </a:p>
          <a:p>
            <a:pPr>
              <a:buNone/>
            </a:pPr>
            <a:endParaRPr lang="ar-SA" dirty="0" smtClean="0"/>
          </a:p>
          <a:p>
            <a:pPr>
              <a:buNone/>
            </a:pPr>
            <a:endParaRPr lang="ar-SA" dirty="0" smtClean="0"/>
          </a:p>
          <a:p>
            <a:pPr>
              <a:buFont typeface="Wingdings" pitchFamily="2" charset="2"/>
              <a:buChar char="ü"/>
            </a:pPr>
            <a:endParaRPr lang="ar-SA" dirty="0" smtClean="0"/>
          </a:p>
          <a:p>
            <a:pPr>
              <a:buFont typeface="Wingdings" pitchFamily="2" charset="2"/>
              <a:buChar char="ü"/>
            </a:pPr>
            <a:endParaRPr lang="ar-SA" dirty="0" smtClean="0"/>
          </a:p>
          <a:p>
            <a:pPr>
              <a:buFont typeface="Wingdings" pitchFamily="2" charset="2"/>
              <a:buChar char="ü"/>
            </a:pP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80728"/>
            <a:ext cx="8075240" cy="5493224"/>
          </a:xfrm>
        </p:spPr>
        <p:txBody>
          <a:bodyPr>
            <a:normAutofit fontScale="92500" lnSpcReduction="20000"/>
          </a:bodyPr>
          <a:lstStyle/>
          <a:p>
            <a:pPr>
              <a:buFont typeface="Wingdings" pitchFamily="2" charset="2"/>
              <a:buChar char="ü"/>
            </a:pPr>
            <a:r>
              <a:rPr lang="ar-SA" b="1" u="sng" dirty="0" smtClean="0">
                <a:solidFill>
                  <a:schemeClr val="accent3">
                    <a:lumMod val="50000"/>
                  </a:schemeClr>
                </a:solidFill>
              </a:rPr>
              <a:t> أن تحتوي عبارة الهدف السلوكي على القاعدة التالية:</a:t>
            </a:r>
          </a:p>
          <a:p>
            <a:pPr>
              <a:buNone/>
            </a:pPr>
            <a:endParaRPr lang="ar-SA" dirty="0" smtClean="0"/>
          </a:p>
          <a:p>
            <a:pPr algn="ctr">
              <a:buNone/>
            </a:pPr>
            <a:r>
              <a:rPr lang="ar-SA" b="1" dirty="0" smtClean="0">
                <a:solidFill>
                  <a:srgbClr val="FF0000"/>
                </a:solidFill>
              </a:rPr>
              <a:t>أن </a:t>
            </a:r>
            <a:r>
              <a:rPr lang="ar-SA" b="1" dirty="0" smtClean="0">
                <a:solidFill>
                  <a:srgbClr val="00B050"/>
                </a:solidFill>
              </a:rPr>
              <a:t>+</a:t>
            </a:r>
            <a:r>
              <a:rPr lang="ar-SA" b="1" dirty="0" smtClean="0">
                <a:solidFill>
                  <a:srgbClr val="FF0000"/>
                </a:solidFill>
              </a:rPr>
              <a:t> الفعل السلوكي </a:t>
            </a:r>
            <a:r>
              <a:rPr lang="ar-SA" b="1" dirty="0" smtClean="0">
                <a:solidFill>
                  <a:srgbClr val="00B050"/>
                </a:solidFill>
              </a:rPr>
              <a:t>+</a:t>
            </a:r>
            <a:r>
              <a:rPr lang="ar-SA" b="1" dirty="0" smtClean="0">
                <a:solidFill>
                  <a:srgbClr val="FF0000"/>
                </a:solidFill>
              </a:rPr>
              <a:t> التلميذ </a:t>
            </a:r>
            <a:r>
              <a:rPr lang="ar-SA" b="1" dirty="0" smtClean="0">
                <a:solidFill>
                  <a:srgbClr val="00B050"/>
                </a:solidFill>
              </a:rPr>
              <a:t>+ </a:t>
            </a:r>
            <a:r>
              <a:rPr lang="ar-SA" b="1" dirty="0" smtClean="0">
                <a:solidFill>
                  <a:srgbClr val="FF0000"/>
                </a:solidFill>
              </a:rPr>
              <a:t>المحتوى التعليمي </a:t>
            </a:r>
            <a:r>
              <a:rPr lang="ar-SA" b="1" dirty="0" smtClean="0">
                <a:solidFill>
                  <a:srgbClr val="00B050"/>
                </a:solidFill>
              </a:rPr>
              <a:t>+</a:t>
            </a:r>
            <a:r>
              <a:rPr lang="ar-SA" b="1" dirty="0" smtClean="0">
                <a:solidFill>
                  <a:srgbClr val="FF0000"/>
                </a:solidFill>
              </a:rPr>
              <a:t> الحد الأدنى (المحك) للأداء</a:t>
            </a:r>
          </a:p>
          <a:p>
            <a:pPr algn="ctr">
              <a:buNone/>
            </a:pPr>
            <a:endParaRPr lang="ar-SA" b="1" dirty="0" smtClean="0">
              <a:solidFill>
                <a:srgbClr val="FF0000"/>
              </a:solidFill>
            </a:endParaRPr>
          </a:p>
          <a:p>
            <a:pPr algn="ctr">
              <a:buNone/>
            </a:pPr>
            <a:endParaRPr lang="ar-SA" b="1" dirty="0" smtClean="0">
              <a:solidFill>
                <a:srgbClr val="00B0F0"/>
              </a:solidFill>
            </a:endParaRPr>
          </a:p>
          <a:p>
            <a:pPr algn="ctr">
              <a:buNone/>
            </a:pPr>
            <a:r>
              <a:rPr lang="ar-SA" b="1" dirty="0" err="1" smtClean="0">
                <a:solidFill>
                  <a:srgbClr val="00B0F0"/>
                </a:solidFill>
              </a:rPr>
              <a:t>أن </a:t>
            </a:r>
            <a:r>
              <a:rPr lang="ar-SA" b="1" dirty="0" smtClean="0">
                <a:solidFill>
                  <a:srgbClr val="00B0F0"/>
                </a:solidFill>
              </a:rPr>
              <a:t>+ </a:t>
            </a:r>
            <a:r>
              <a:rPr lang="ar-SA" b="1" dirty="0" err="1" smtClean="0">
                <a:solidFill>
                  <a:srgbClr val="00B0F0"/>
                </a:solidFill>
              </a:rPr>
              <a:t>تعدد </a:t>
            </a:r>
            <a:r>
              <a:rPr lang="ar-SA" b="1" dirty="0" smtClean="0">
                <a:solidFill>
                  <a:srgbClr val="00B0F0"/>
                </a:solidFill>
              </a:rPr>
              <a:t>+ </a:t>
            </a:r>
            <a:r>
              <a:rPr lang="ar-SA" b="1" dirty="0" err="1" smtClean="0">
                <a:solidFill>
                  <a:srgbClr val="00B0F0"/>
                </a:solidFill>
              </a:rPr>
              <a:t>الطالبة </a:t>
            </a:r>
            <a:r>
              <a:rPr lang="ar-SA" b="1" dirty="0" smtClean="0">
                <a:solidFill>
                  <a:srgbClr val="00B0F0"/>
                </a:solidFill>
              </a:rPr>
              <a:t>+ أهداف </a:t>
            </a:r>
            <a:r>
              <a:rPr lang="ar-SA" b="1" dirty="0" err="1" smtClean="0">
                <a:solidFill>
                  <a:srgbClr val="00B0F0"/>
                </a:solidFill>
              </a:rPr>
              <a:t>العلم </a:t>
            </a:r>
            <a:r>
              <a:rPr lang="ar-SA" b="1" dirty="0" smtClean="0">
                <a:solidFill>
                  <a:srgbClr val="00B0F0"/>
                </a:solidFill>
              </a:rPr>
              <a:t>+ دون أخطاء </a:t>
            </a:r>
          </a:p>
          <a:p>
            <a:pPr algn="ctr">
              <a:buNone/>
            </a:pPr>
            <a:endParaRPr lang="ar-SA" b="1" dirty="0" smtClean="0">
              <a:solidFill>
                <a:srgbClr val="FF0000"/>
              </a:solidFill>
            </a:endParaRPr>
          </a:p>
          <a:p>
            <a:pPr>
              <a:buNone/>
            </a:pPr>
            <a:r>
              <a:rPr lang="ar-SA" b="1" dirty="0" err="1" smtClean="0">
                <a:solidFill>
                  <a:schemeClr val="accent3">
                    <a:lumMod val="50000"/>
                  </a:schemeClr>
                </a:solidFill>
              </a:rPr>
              <a:t>للتوضيح:</a:t>
            </a:r>
            <a:endParaRPr lang="ar-SA" b="1" dirty="0" smtClean="0">
              <a:solidFill>
                <a:schemeClr val="accent3">
                  <a:lumMod val="50000"/>
                </a:schemeClr>
              </a:solidFill>
            </a:endParaRPr>
          </a:p>
          <a:p>
            <a:pPr>
              <a:buNone/>
            </a:pPr>
            <a:endParaRPr lang="ar-SA" b="1" dirty="0" smtClean="0">
              <a:solidFill>
                <a:schemeClr val="accent3">
                  <a:lumMod val="50000"/>
                </a:schemeClr>
              </a:solidFill>
            </a:endParaRPr>
          </a:p>
          <a:p>
            <a:pPr>
              <a:buNone/>
            </a:pPr>
            <a:r>
              <a:rPr lang="ar-SA" u="sng" dirty="0" smtClean="0"/>
              <a:t>أن </a:t>
            </a:r>
            <a:r>
              <a:rPr lang="ar-SA" dirty="0" smtClean="0"/>
              <a:t>: للتأكيد.</a:t>
            </a:r>
          </a:p>
          <a:p>
            <a:pPr>
              <a:buNone/>
            </a:pPr>
            <a:r>
              <a:rPr lang="ar-SA" u="sng" dirty="0" smtClean="0"/>
              <a:t>الفعل السلوكي: </a:t>
            </a:r>
            <a:r>
              <a:rPr lang="ar-SA" dirty="0" smtClean="0"/>
              <a:t>يمكن ملاحظته في داخل الصف“ يقارن- يربط - يحلل.....“</a:t>
            </a:r>
          </a:p>
          <a:p>
            <a:pPr>
              <a:buNone/>
            </a:pPr>
            <a:r>
              <a:rPr lang="ar-SA" u="sng" dirty="0" smtClean="0"/>
              <a:t>التلميذ: </a:t>
            </a:r>
            <a:r>
              <a:rPr lang="ar-SA" dirty="0" smtClean="0"/>
              <a:t>الطالب أو المتعلم.</a:t>
            </a:r>
          </a:p>
          <a:p>
            <a:pPr>
              <a:buNone/>
            </a:pPr>
            <a:r>
              <a:rPr lang="ar-SA" u="sng" dirty="0" smtClean="0"/>
              <a:t>المحتوى</a:t>
            </a:r>
            <a:r>
              <a:rPr lang="ar-SA" dirty="0" smtClean="0"/>
              <a:t> التعليمي: الجزء الخاص من الدرس المراد قياسه.</a:t>
            </a:r>
          </a:p>
          <a:p>
            <a:pPr>
              <a:buNone/>
            </a:pPr>
            <a:r>
              <a:rPr lang="ar-SA" u="sng" dirty="0" smtClean="0"/>
              <a:t>الحد الأدنى للأدا</a:t>
            </a:r>
            <a:r>
              <a:rPr lang="ar-SA" dirty="0" smtClean="0"/>
              <a:t>ء: الأداء المقبول من السلوك.</a:t>
            </a:r>
          </a:p>
          <a:p>
            <a:pPr>
              <a:buNone/>
            </a:pPr>
            <a:endParaRPr lang="ar-SA" dirty="0">
              <a:solidFill>
                <a:srgbClr val="0070C0"/>
              </a:solidFill>
            </a:endParaRPr>
          </a:p>
        </p:txBody>
      </p:sp>
      <p:sp>
        <p:nvSpPr>
          <p:cNvPr id="4" name="سهم للأسفل 3"/>
          <p:cNvSpPr/>
          <p:nvPr/>
        </p:nvSpPr>
        <p:spPr>
          <a:xfrm>
            <a:off x="4211960" y="2348880"/>
            <a:ext cx="357190" cy="642942"/>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endParaRPr lang="ar-S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57200" y="980728"/>
            <a:ext cx="8229600" cy="866360"/>
          </a:xfrm>
        </p:spPr>
        <p:txBody>
          <a:bodyPr/>
          <a:lstStyle/>
          <a:p>
            <a:pPr algn="ctr"/>
            <a:r>
              <a:rPr lang="ar-SA" b="1" dirty="0" smtClean="0">
                <a:solidFill>
                  <a:schemeClr val="accent3">
                    <a:lumMod val="50000"/>
                  </a:schemeClr>
                </a:solidFill>
              </a:rPr>
              <a:t>تصنيف مجالات الأهداف التربوية </a:t>
            </a:r>
            <a:endParaRPr lang="ar-SA" b="1" dirty="0">
              <a:solidFill>
                <a:schemeClr val="accent3">
                  <a:lumMod val="50000"/>
                </a:schemeClr>
              </a:solidFill>
            </a:endParaRPr>
          </a:p>
        </p:txBody>
      </p:sp>
      <p:graphicFrame>
        <p:nvGraphicFramePr>
          <p:cNvPr id="4" name="عنصر نائب للمحتوى 3"/>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1043608" y="620688"/>
            <a:ext cx="7467600" cy="796908"/>
          </a:xfrm>
        </p:spPr>
        <p:txBody>
          <a:bodyPr>
            <a:normAutofit fontScale="90000"/>
          </a:bodyPr>
          <a:lstStyle/>
          <a:p>
            <a:pPr algn="ctr"/>
            <a:r>
              <a:rPr lang="ar-SA" b="1" dirty="0" smtClean="0">
                <a:solidFill>
                  <a:schemeClr val="accent3">
                    <a:lumMod val="50000"/>
                  </a:schemeClr>
                </a:solidFill>
              </a:rPr>
              <a:t>تصنيف مجالات الأهداف التربوية</a:t>
            </a:r>
            <a:endParaRPr lang="ar-SA" b="1" dirty="0">
              <a:solidFill>
                <a:schemeClr val="accent3">
                  <a:lumMod val="50000"/>
                </a:schemeClr>
              </a:solidFill>
            </a:endParaRPr>
          </a:p>
        </p:txBody>
      </p:sp>
      <p:sp>
        <p:nvSpPr>
          <p:cNvPr id="2" name="عنصر نائب للمحتوى 1"/>
          <p:cNvSpPr>
            <a:spLocks noGrp="1"/>
          </p:cNvSpPr>
          <p:nvPr>
            <p:ph idx="1"/>
          </p:nvPr>
        </p:nvSpPr>
        <p:spPr>
          <a:xfrm>
            <a:off x="323528" y="1340768"/>
            <a:ext cx="8568952" cy="5133184"/>
          </a:xfrm>
        </p:spPr>
        <p:txBody>
          <a:bodyPr>
            <a:normAutofit lnSpcReduction="10000"/>
          </a:bodyPr>
          <a:lstStyle/>
          <a:p>
            <a:pPr>
              <a:buNone/>
            </a:pPr>
            <a:endParaRPr lang="en-US" sz="2800" dirty="0" smtClean="0">
              <a:solidFill>
                <a:schemeClr val="accent3">
                  <a:lumMod val="60000"/>
                  <a:lumOff val="40000"/>
                </a:schemeClr>
              </a:solidFill>
              <a:cs typeface="Arabic Transparent" pitchFamily="2" charset="0"/>
            </a:endParaRPr>
          </a:p>
          <a:p>
            <a:pPr algn="justLow">
              <a:buNone/>
            </a:pPr>
            <a:r>
              <a:rPr lang="ar-SA" sz="2800" dirty="0" smtClean="0">
                <a:solidFill>
                  <a:srgbClr val="00B050"/>
                </a:solidFill>
                <a:cs typeface="Arabic Transparent" pitchFamily="2" charset="0"/>
              </a:rPr>
              <a:t>(1) ا</a:t>
            </a:r>
            <a:r>
              <a:rPr lang="ar-SA" sz="2800" b="1" dirty="0" smtClean="0">
                <a:solidFill>
                  <a:srgbClr val="00B050"/>
                </a:solidFill>
                <a:cs typeface="Arabic Transparent" pitchFamily="2" charset="0"/>
              </a:rPr>
              <a:t>لمجال المعرفي: </a:t>
            </a:r>
            <a:r>
              <a:rPr lang="ar-SA" sz="2800" dirty="0" smtClean="0">
                <a:cs typeface="Arabic Transparent" pitchFamily="2" charset="0"/>
              </a:rPr>
              <a:t>ويتضمن الأهداف السلوكية التي تتعلق بنتائج </a:t>
            </a:r>
            <a:r>
              <a:rPr lang="ar-SA" sz="2800" u="sng" dirty="0" smtClean="0">
                <a:cs typeface="Arabic Transparent" pitchFamily="2" charset="0"/>
              </a:rPr>
              <a:t>العمليات العقلية</a:t>
            </a:r>
            <a:r>
              <a:rPr lang="ar-QA" sz="2800" u="sng" dirty="0" smtClean="0">
                <a:cs typeface="Arabic Transparent" pitchFamily="2" charset="0"/>
              </a:rPr>
              <a:t> </a:t>
            </a:r>
            <a:r>
              <a:rPr lang="ar-SA" sz="2800" dirty="0" smtClean="0">
                <a:cs typeface="Arabic Transparent" pitchFamily="2" charset="0"/>
              </a:rPr>
              <a:t>المتوقعة من عملية التعلم، كالمعرفة والفهم ومهارات التفكير الأخرى . </a:t>
            </a:r>
          </a:p>
          <a:p>
            <a:pPr algn="justLow">
              <a:buNone/>
            </a:pPr>
            <a:endParaRPr lang="en-US" sz="2800" dirty="0" smtClean="0">
              <a:cs typeface="Arabic Transparent" pitchFamily="2" charset="0"/>
            </a:endParaRPr>
          </a:p>
          <a:p>
            <a:pPr algn="justLow">
              <a:buNone/>
            </a:pPr>
            <a:r>
              <a:rPr lang="ar-SA" sz="2800" b="1" dirty="0" smtClean="0">
                <a:solidFill>
                  <a:srgbClr val="7030A0"/>
                </a:solidFill>
                <a:cs typeface="Arabic Transparent" pitchFamily="2" charset="0"/>
              </a:rPr>
              <a:t>(2) المجال الوجداني</a:t>
            </a:r>
            <a:r>
              <a:rPr lang="ar-SA" sz="2800" b="1" dirty="0" smtClean="0">
                <a:solidFill>
                  <a:schemeClr val="accent3">
                    <a:lumMod val="60000"/>
                    <a:lumOff val="40000"/>
                  </a:schemeClr>
                </a:solidFill>
                <a:cs typeface="Arabic Transparent" pitchFamily="2" charset="0"/>
              </a:rPr>
              <a:t>: </a:t>
            </a:r>
            <a:r>
              <a:rPr lang="ar-SA" sz="2800" dirty="0" smtClean="0">
                <a:cs typeface="Arabic Transparent" pitchFamily="2" charset="0"/>
              </a:rPr>
              <a:t>ويتضمن الأهداف التي تتعلق بالنواحي </a:t>
            </a:r>
            <a:r>
              <a:rPr lang="ar-SA" sz="2800" u="sng" dirty="0" smtClean="0">
                <a:cs typeface="Arabic Transparent" pitchFamily="2" charset="0"/>
              </a:rPr>
              <a:t>العاطفية والمشاعر</a:t>
            </a:r>
            <a:r>
              <a:rPr lang="ar-SA" sz="2800" dirty="0" smtClean="0">
                <a:cs typeface="Arabic Transparent" pitchFamily="2" charset="0"/>
              </a:rPr>
              <a:t>. كالقيم والميول والاتجاهات </a:t>
            </a:r>
            <a:r>
              <a:rPr lang="ar-SA" sz="2800" dirty="0" err="1" smtClean="0">
                <a:cs typeface="Arabic Transparent" pitchFamily="2" charset="0"/>
              </a:rPr>
              <a:t>وغيرها.</a:t>
            </a:r>
            <a:r>
              <a:rPr lang="ar-SA" sz="2800" dirty="0" smtClean="0">
                <a:cs typeface="Arabic Transparent" pitchFamily="2" charset="0"/>
              </a:rPr>
              <a:t> </a:t>
            </a:r>
          </a:p>
          <a:p>
            <a:pPr algn="justLow">
              <a:buNone/>
            </a:pPr>
            <a:endParaRPr lang="en-US" sz="2800" dirty="0" smtClean="0">
              <a:cs typeface="Arabic Transparent" pitchFamily="2" charset="0"/>
            </a:endParaRPr>
          </a:p>
          <a:p>
            <a:pPr algn="justLow">
              <a:buNone/>
            </a:pPr>
            <a:r>
              <a:rPr lang="ar-SA" sz="2800" dirty="0" smtClean="0">
                <a:solidFill>
                  <a:srgbClr val="0070C0"/>
                </a:solidFill>
                <a:cs typeface="Arabic Transparent" pitchFamily="2" charset="0"/>
              </a:rPr>
              <a:t>(3) </a:t>
            </a:r>
            <a:r>
              <a:rPr lang="ar-SA" sz="2800" b="1" dirty="0" smtClean="0">
                <a:solidFill>
                  <a:srgbClr val="0070C0"/>
                </a:solidFill>
                <a:cs typeface="Arabic Transparent" pitchFamily="2" charset="0"/>
              </a:rPr>
              <a:t>المجال </a:t>
            </a:r>
            <a:r>
              <a:rPr lang="ar-SA" sz="2800" b="1" dirty="0" err="1" smtClean="0">
                <a:solidFill>
                  <a:srgbClr val="0070C0"/>
                </a:solidFill>
                <a:cs typeface="Arabic Transparent" pitchFamily="2" charset="0"/>
              </a:rPr>
              <a:t>المهاري</a:t>
            </a:r>
            <a:r>
              <a:rPr lang="ar-SA" sz="2800" b="1" dirty="0" smtClean="0">
                <a:solidFill>
                  <a:srgbClr val="0070C0"/>
                </a:solidFill>
                <a:cs typeface="Arabic Transparent" pitchFamily="2" charset="0"/>
              </a:rPr>
              <a:t> الحركي</a:t>
            </a:r>
            <a:r>
              <a:rPr lang="ar-SA" sz="2800" dirty="0" smtClean="0">
                <a:solidFill>
                  <a:srgbClr val="0070C0"/>
                </a:solidFill>
                <a:cs typeface="Arabic Transparent" pitchFamily="2" charset="0"/>
              </a:rPr>
              <a:t>: </a:t>
            </a:r>
            <a:r>
              <a:rPr lang="ar-SA" sz="2800" dirty="0" smtClean="0">
                <a:cs typeface="Arabic Transparent" pitchFamily="2" charset="0"/>
              </a:rPr>
              <a:t>ويتضمن الأهداف التي تتعلق بالمهارات الحركية التي </a:t>
            </a:r>
            <a:r>
              <a:rPr lang="ar-SA" sz="2800" u="sng" dirty="0" smtClean="0">
                <a:cs typeface="Arabic Transparent" pitchFamily="2" charset="0"/>
              </a:rPr>
              <a:t>تتطلب الاستخدام المتناسق للعضلات </a:t>
            </a:r>
            <a:r>
              <a:rPr lang="ar-SA" sz="2800" dirty="0" smtClean="0">
                <a:cs typeface="Arabic Transparent" pitchFamily="2" charset="0"/>
              </a:rPr>
              <a:t>مع السرعة. كالكتابة والقراءة واستخدام المعاجم اللغوية . </a:t>
            </a:r>
          </a:p>
          <a:p>
            <a:pPr lvl="0"/>
            <a:endParaRPr lang="ar-SA" sz="2800" dirty="0" smtClean="0"/>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67544" y="332656"/>
            <a:ext cx="8229600" cy="792088"/>
          </a:xfrm>
        </p:spPr>
        <p:txBody>
          <a:bodyPr>
            <a:normAutofit/>
          </a:bodyPr>
          <a:lstStyle/>
          <a:p>
            <a:pPr algn="ctr"/>
            <a:r>
              <a:rPr lang="ar-SA" sz="4800" b="1" dirty="0" smtClean="0">
                <a:solidFill>
                  <a:schemeClr val="accent3">
                    <a:lumMod val="50000"/>
                  </a:schemeClr>
                </a:solidFill>
              </a:rPr>
              <a:t>المجال المعرفي </a:t>
            </a:r>
            <a:r>
              <a:rPr lang="ar-SA" sz="4800" b="1" dirty="0" err="1" smtClean="0">
                <a:solidFill>
                  <a:schemeClr val="accent3">
                    <a:lumMod val="50000"/>
                  </a:schemeClr>
                </a:solidFill>
              </a:rPr>
              <a:t>ل</a:t>
            </a:r>
            <a:r>
              <a:rPr lang="ar-SA" sz="4800" b="1" dirty="0" smtClean="0">
                <a:solidFill>
                  <a:schemeClr val="accent3">
                    <a:lumMod val="50000"/>
                  </a:schemeClr>
                </a:solidFill>
              </a:rPr>
              <a:t> (بلوم)</a:t>
            </a:r>
            <a:endParaRPr lang="ar-SA" sz="4800" b="1" dirty="0">
              <a:solidFill>
                <a:schemeClr val="accent3">
                  <a:lumMod val="50000"/>
                </a:schemeClr>
              </a:solidFill>
            </a:endParaRPr>
          </a:p>
        </p:txBody>
      </p:sp>
      <p:graphicFrame>
        <p:nvGraphicFramePr>
          <p:cNvPr id="4" name="عنصر نائب للمحتوى 3"/>
          <p:cNvGraphicFramePr>
            <a:graphicFrameLocks noGrp="1"/>
          </p:cNvGraphicFramePr>
          <p:nvPr>
            <p:ph idx="1"/>
          </p:nvPr>
        </p:nvGraphicFramePr>
        <p:xfrm>
          <a:off x="457200" y="1484784"/>
          <a:ext cx="8147248" cy="49890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حضري">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902</TotalTime>
  <Words>1732</Words>
  <Application>Microsoft Office PowerPoint</Application>
  <PresentationFormat>عرض على الشاشة (3:4)‏</PresentationFormat>
  <Paragraphs>205</Paragraphs>
  <Slides>25</Slides>
  <Notes>0</Notes>
  <HiddenSlides>0</HiddenSlides>
  <MMClips>0</MMClips>
  <ScaleCrop>false</ScaleCrop>
  <HeadingPairs>
    <vt:vector size="4" baseType="variant">
      <vt:variant>
        <vt:lpstr>سمة</vt:lpstr>
      </vt:variant>
      <vt:variant>
        <vt:i4>1</vt:i4>
      </vt:variant>
      <vt:variant>
        <vt:lpstr>عناوين الشرائح</vt:lpstr>
      </vt:variant>
      <vt:variant>
        <vt:i4>25</vt:i4>
      </vt:variant>
    </vt:vector>
  </HeadingPairs>
  <TitlesOfParts>
    <vt:vector size="26" baseType="lpstr">
      <vt:lpstr>تدفق</vt:lpstr>
      <vt:lpstr>   الأهداف التدريسية  المحاضرة الثالثة</vt:lpstr>
      <vt:lpstr>ماذا نعني بالأهداف التدريسية ؟؟</vt:lpstr>
      <vt:lpstr>عناصر الهدف التدريسي </vt:lpstr>
      <vt:lpstr>عناصر الهدف التدريسي </vt:lpstr>
      <vt:lpstr> شروط (معايير) صياغة الهدف</vt:lpstr>
      <vt:lpstr>الشريحة 6</vt:lpstr>
      <vt:lpstr>تصنيف مجالات الأهداف التربوية </vt:lpstr>
      <vt:lpstr>تصنيف مجالات الأهداف التربوية</vt:lpstr>
      <vt:lpstr>المجال المعرفي ل (بلوم)</vt:lpstr>
      <vt:lpstr>تقسيم بلوم للمجال المعرفي</vt:lpstr>
      <vt:lpstr>تقسيم بلوم للمجال المعرفي</vt:lpstr>
      <vt:lpstr>تقسيم بلوم للمجال المعرفي</vt:lpstr>
      <vt:lpstr>تقسيم بلوم للمجال المعرفي</vt:lpstr>
      <vt:lpstr>تقسيم بلوم للمجال المعرفي</vt:lpstr>
      <vt:lpstr>تقسيم بلوم للمجال المعرفي</vt:lpstr>
      <vt:lpstr>الشريحة 16</vt:lpstr>
      <vt:lpstr>درجة تحديد العبارة الهدفية</vt:lpstr>
      <vt:lpstr>مواصفات الهدف الجيد</vt:lpstr>
      <vt:lpstr>أخطاء متكررة في صياغة الأهداف</vt:lpstr>
      <vt:lpstr>أخطاء متكررة في صياغة الأهداف</vt:lpstr>
      <vt:lpstr>الشريحة 21</vt:lpstr>
      <vt:lpstr>الشريحة 22</vt:lpstr>
      <vt:lpstr>الشريحة 23</vt:lpstr>
      <vt:lpstr>الشريحة 24</vt:lpstr>
      <vt:lpstr>الشريحة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مرحبا</dc:creator>
  <cp:lastModifiedBy>shr</cp:lastModifiedBy>
  <cp:revision>81</cp:revision>
  <dcterms:created xsi:type="dcterms:W3CDTF">2014-02-15T08:14:30Z</dcterms:created>
  <dcterms:modified xsi:type="dcterms:W3CDTF">2016-10-24T13:14:52Z</dcterms:modified>
</cp:coreProperties>
</file>