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</p:sldMasterIdLst>
  <p:notesMasterIdLst>
    <p:notesMasterId r:id="rId37"/>
  </p:notesMasterIdLst>
  <p:sldIdLst>
    <p:sldId id="342" r:id="rId5"/>
    <p:sldId id="259" r:id="rId6"/>
    <p:sldId id="309" r:id="rId7"/>
    <p:sldId id="314" r:id="rId8"/>
    <p:sldId id="313" r:id="rId9"/>
    <p:sldId id="312" r:id="rId10"/>
    <p:sldId id="310" r:id="rId11"/>
    <p:sldId id="333" r:id="rId12"/>
    <p:sldId id="315" r:id="rId13"/>
    <p:sldId id="332" r:id="rId14"/>
    <p:sldId id="320" r:id="rId15"/>
    <p:sldId id="316" r:id="rId16"/>
    <p:sldId id="317" r:id="rId17"/>
    <p:sldId id="318" r:id="rId18"/>
    <p:sldId id="323" r:id="rId19"/>
    <p:sldId id="322" r:id="rId20"/>
    <p:sldId id="324" r:id="rId21"/>
    <p:sldId id="334" r:id="rId22"/>
    <p:sldId id="335" r:id="rId23"/>
    <p:sldId id="328" r:id="rId24"/>
    <p:sldId id="346" r:id="rId25"/>
    <p:sldId id="330" r:id="rId26"/>
    <p:sldId id="331" r:id="rId27"/>
    <p:sldId id="337" r:id="rId28"/>
    <p:sldId id="338" r:id="rId29"/>
    <p:sldId id="336" r:id="rId30"/>
    <p:sldId id="340" r:id="rId31"/>
    <p:sldId id="341" r:id="rId32"/>
    <p:sldId id="339" r:id="rId33"/>
    <p:sldId id="343" r:id="rId34"/>
    <p:sldId id="344" r:id="rId35"/>
    <p:sldId id="345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5E928-D580-4CFB-869F-882C19DBCE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69CDC-7318-4C3B-921C-6E6C126F232E}">
      <dgm:prSet phldrT="[Text]"/>
      <dgm:spPr/>
      <dgm:t>
        <a:bodyPr/>
        <a:lstStyle/>
        <a:p>
          <a:r>
            <a:rPr lang="ar-SA" dirty="0" smtClean="0"/>
            <a:t>تصنف الشبكات حسب</a:t>
          </a:r>
          <a:endParaRPr lang="en-US" dirty="0"/>
        </a:p>
      </dgm:t>
    </dgm:pt>
    <dgm:pt modelId="{A4577E35-C8D3-4600-8AFB-E516EC0A6193}" type="parTrans" cxnId="{14B02A2E-A810-452A-A5E4-1A8BE8081743}">
      <dgm:prSet/>
      <dgm:spPr/>
      <dgm:t>
        <a:bodyPr/>
        <a:lstStyle/>
        <a:p>
          <a:endParaRPr lang="en-US"/>
        </a:p>
      </dgm:t>
    </dgm:pt>
    <dgm:pt modelId="{A9F69F63-B652-4DB4-B8D4-843CB356E375}" type="sibTrans" cxnId="{14B02A2E-A810-452A-A5E4-1A8BE8081743}">
      <dgm:prSet/>
      <dgm:spPr/>
      <dgm:t>
        <a:bodyPr/>
        <a:lstStyle/>
        <a:p>
          <a:endParaRPr lang="en-US"/>
        </a:p>
      </dgm:t>
    </dgm:pt>
    <dgm:pt modelId="{5FBCBD80-1367-4509-861C-6AA2383678D6}">
      <dgm:prSet phldrT="[Text]"/>
      <dgm:spPr/>
      <dgm:t>
        <a:bodyPr/>
        <a:lstStyle/>
        <a:p>
          <a:r>
            <a:rPr lang="ar-SA" dirty="0" smtClean="0"/>
            <a:t>المساحة التي تغطيها		</a:t>
          </a:r>
          <a:endParaRPr lang="en-US" dirty="0"/>
        </a:p>
      </dgm:t>
    </dgm:pt>
    <dgm:pt modelId="{69425F77-9276-4762-8578-C54D54E04253}" type="parTrans" cxnId="{A75BF95A-3834-4E06-9A74-9E1715B1BAE7}">
      <dgm:prSet/>
      <dgm:spPr/>
      <dgm:t>
        <a:bodyPr/>
        <a:lstStyle/>
        <a:p>
          <a:endParaRPr lang="en-US"/>
        </a:p>
      </dgm:t>
    </dgm:pt>
    <dgm:pt modelId="{D154A589-18C6-4CA9-B0E7-2044DF2B45A1}" type="sibTrans" cxnId="{A75BF95A-3834-4E06-9A74-9E1715B1BAE7}">
      <dgm:prSet/>
      <dgm:spPr/>
      <dgm:t>
        <a:bodyPr/>
        <a:lstStyle/>
        <a:p>
          <a:endParaRPr lang="en-US"/>
        </a:p>
      </dgm:t>
    </dgm:pt>
    <dgm:pt modelId="{9B129EBB-7F7B-49A7-8227-1B2CBC92C8A2}">
      <dgm:prSet phldrT="[Text]"/>
      <dgm:spPr/>
      <dgm:t>
        <a:bodyPr/>
        <a:lstStyle/>
        <a:p>
          <a:r>
            <a:rPr lang="en-US" dirty="0" smtClean="0"/>
            <a:t>LAN</a:t>
          </a:r>
          <a:endParaRPr lang="en-US" dirty="0"/>
        </a:p>
      </dgm:t>
    </dgm:pt>
    <dgm:pt modelId="{9F330AA5-3643-4FCA-820B-253B1323EC30}" type="parTrans" cxnId="{D60D77DD-1074-4794-AB13-2B2659897B0B}">
      <dgm:prSet/>
      <dgm:spPr/>
      <dgm:t>
        <a:bodyPr/>
        <a:lstStyle/>
        <a:p>
          <a:endParaRPr lang="en-US"/>
        </a:p>
      </dgm:t>
    </dgm:pt>
    <dgm:pt modelId="{A23EF955-B46A-4F06-BF92-BA02132469E6}" type="sibTrans" cxnId="{D60D77DD-1074-4794-AB13-2B2659897B0B}">
      <dgm:prSet/>
      <dgm:spPr/>
      <dgm:t>
        <a:bodyPr/>
        <a:lstStyle/>
        <a:p>
          <a:endParaRPr lang="en-US"/>
        </a:p>
      </dgm:t>
    </dgm:pt>
    <dgm:pt modelId="{174FAC1B-9771-40AB-9545-4543FD37ACD5}">
      <dgm:prSet phldrT="[Text]"/>
      <dgm:spPr/>
      <dgm:t>
        <a:bodyPr/>
        <a:lstStyle/>
        <a:p>
          <a:r>
            <a:rPr lang="en-US" dirty="0" smtClean="0"/>
            <a:t>MAN</a:t>
          </a:r>
          <a:endParaRPr lang="en-US" dirty="0"/>
        </a:p>
      </dgm:t>
    </dgm:pt>
    <dgm:pt modelId="{F71552CD-8291-4CBA-A5C0-4569BC77CF4F}" type="parTrans" cxnId="{DA69DDB2-BB16-48D4-9D98-58BD624315DD}">
      <dgm:prSet/>
      <dgm:spPr/>
      <dgm:t>
        <a:bodyPr/>
        <a:lstStyle/>
        <a:p>
          <a:endParaRPr lang="en-US"/>
        </a:p>
      </dgm:t>
    </dgm:pt>
    <dgm:pt modelId="{10FC527A-D928-4934-AECD-EAFC0F3DF818}" type="sibTrans" cxnId="{DA69DDB2-BB16-48D4-9D98-58BD624315DD}">
      <dgm:prSet/>
      <dgm:spPr/>
      <dgm:t>
        <a:bodyPr/>
        <a:lstStyle/>
        <a:p>
          <a:endParaRPr lang="en-US"/>
        </a:p>
      </dgm:t>
    </dgm:pt>
    <dgm:pt modelId="{2420D047-2241-4A77-B73B-A9D56B1E3253}">
      <dgm:prSet phldrT="[Text]"/>
      <dgm:spPr/>
      <dgm:t>
        <a:bodyPr/>
        <a:lstStyle/>
        <a:p>
          <a:r>
            <a:rPr lang="ar-SA" dirty="0" smtClean="0"/>
            <a:t>طريقة إدارتها</a:t>
          </a:r>
          <a:endParaRPr lang="en-US" dirty="0"/>
        </a:p>
      </dgm:t>
    </dgm:pt>
    <dgm:pt modelId="{4EFCADF2-B9D2-4021-A645-2465F188A722}" type="parTrans" cxnId="{9C0AF6ED-7695-432D-B45E-DC791C887381}">
      <dgm:prSet/>
      <dgm:spPr/>
      <dgm:t>
        <a:bodyPr/>
        <a:lstStyle/>
        <a:p>
          <a:endParaRPr lang="en-US"/>
        </a:p>
      </dgm:t>
    </dgm:pt>
    <dgm:pt modelId="{2796D1B4-C941-4E59-A2D6-55F47F24C80F}" type="sibTrans" cxnId="{9C0AF6ED-7695-432D-B45E-DC791C887381}">
      <dgm:prSet/>
      <dgm:spPr/>
      <dgm:t>
        <a:bodyPr/>
        <a:lstStyle/>
        <a:p>
          <a:endParaRPr lang="en-US"/>
        </a:p>
      </dgm:t>
    </dgm:pt>
    <dgm:pt modelId="{5EF0D46C-4225-42B3-83EE-A6945043D5D5}">
      <dgm:prSet phldrT="[Text]"/>
      <dgm:spPr/>
      <dgm:t>
        <a:bodyPr/>
        <a:lstStyle/>
        <a:p>
          <a:r>
            <a:rPr lang="ar-SA" dirty="0" smtClean="0"/>
            <a:t>شبكة النظير</a:t>
          </a:r>
          <a:endParaRPr lang="en-US" dirty="0"/>
        </a:p>
      </dgm:t>
    </dgm:pt>
    <dgm:pt modelId="{08F82A7C-44AE-4754-9494-28B0FE310307}" type="parTrans" cxnId="{C51BA0FC-4F2D-4515-B7E3-DE69C6019FDA}">
      <dgm:prSet/>
      <dgm:spPr/>
      <dgm:t>
        <a:bodyPr/>
        <a:lstStyle/>
        <a:p>
          <a:endParaRPr lang="en-US"/>
        </a:p>
      </dgm:t>
    </dgm:pt>
    <dgm:pt modelId="{B35483FB-F7A1-4F4D-8D73-60D9DB477A37}" type="sibTrans" cxnId="{C51BA0FC-4F2D-4515-B7E3-DE69C6019FDA}">
      <dgm:prSet/>
      <dgm:spPr/>
      <dgm:t>
        <a:bodyPr/>
        <a:lstStyle/>
        <a:p>
          <a:endParaRPr lang="en-US"/>
        </a:p>
      </dgm:t>
    </dgm:pt>
    <dgm:pt modelId="{77572C7B-1D3E-434D-8B47-CA1D05AE3AB1}">
      <dgm:prSet/>
      <dgm:spPr/>
      <dgm:t>
        <a:bodyPr/>
        <a:lstStyle/>
        <a:p>
          <a:r>
            <a:rPr lang="ar-SA" dirty="0" smtClean="0"/>
            <a:t>طريقة الاتصال</a:t>
          </a:r>
          <a:endParaRPr lang="en-US" dirty="0"/>
        </a:p>
      </dgm:t>
    </dgm:pt>
    <dgm:pt modelId="{17D510A7-3BC5-487F-9A22-9E7E7425BC10}" type="parTrans" cxnId="{FF6C9A97-63B3-4F3D-80BC-CDB0D4101633}">
      <dgm:prSet/>
      <dgm:spPr/>
      <dgm:t>
        <a:bodyPr/>
        <a:lstStyle/>
        <a:p>
          <a:endParaRPr lang="en-US"/>
        </a:p>
      </dgm:t>
    </dgm:pt>
    <dgm:pt modelId="{6B49FE15-5B88-49FD-BE9F-99076165429A}" type="sibTrans" cxnId="{FF6C9A97-63B3-4F3D-80BC-CDB0D4101633}">
      <dgm:prSet/>
      <dgm:spPr/>
      <dgm:t>
        <a:bodyPr/>
        <a:lstStyle/>
        <a:p>
          <a:endParaRPr lang="en-US"/>
        </a:p>
      </dgm:t>
    </dgm:pt>
    <dgm:pt modelId="{DD92FDDA-2567-4E2A-9D53-94F3A8702755}">
      <dgm:prSet/>
      <dgm:spPr/>
      <dgm:t>
        <a:bodyPr/>
        <a:lstStyle/>
        <a:p>
          <a:r>
            <a:rPr lang="en-US" dirty="0" smtClean="0"/>
            <a:t>WAN</a:t>
          </a:r>
          <a:endParaRPr lang="en-US" dirty="0"/>
        </a:p>
      </dgm:t>
    </dgm:pt>
    <dgm:pt modelId="{95D99F23-B746-4752-A657-EE44483F9E3E}" type="parTrans" cxnId="{F1E3E6DD-60B3-4DFE-970E-A02748AFFC43}">
      <dgm:prSet/>
      <dgm:spPr/>
      <dgm:t>
        <a:bodyPr/>
        <a:lstStyle/>
        <a:p>
          <a:endParaRPr lang="en-US"/>
        </a:p>
      </dgm:t>
    </dgm:pt>
    <dgm:pt modelId="{B6F18A9D-0E7B-4C12-9FB4-A2686B5EA91D}" type="sibTrans" cxnId="{F1E3E6DD-60B3-4DFE-970E-A02748AFFC43}">
      <dgm:prSet/>
      <dgm:spPr/>
      <dgm:t>
        <a:bodyPr/>
        <a:lstStyle/>
        <a:p>
          <a:endParaRPr lang="en-US"/>
        </a:p>
      </dgm:t>
    </dgm:pt>
    <dgm:pt modelId="{CCACE167-2072-40BF-BDDE-12A9A0FA37C2}">
      <dgm:prSet/>
      <dgm:spPr/>
      <dgm:t>
        <a:bodyPr/>
        <a:lstStyle/>
        <a:p>
          <a:r>
            <a:rPr lang="ar-SA" dirty="0" smtClean="0"/>
            <a:t>الخادم والعميل</a:t>
          </a:r>
          <a:endParaRPr lang="en-US" dirty="0"/>
        </a:p>
      </dgm:t>
    </dgm:pt>
    <dgm:pt modelId="{7FD39D14-C18C-4191-B500-9704DFD08AFC}" type="parTrans" cxnId="{A64CF302-22DE-4053-A278-1A797306ED1E}">
      <dgm:prSet/>
      <dgm:spPr/>
      <dgm:t>
        <a:bodyPr/>
        <a:lstStyle/>
        <a:p>
          <a:endParaRPr lang="en-US"/>
        </a:p>
      </dgm:t>
    </dgm:pt>
    <dgm:pt modelId="{14C89782-E66D-470E-8CA7-C082C7BD45FF}" type="sibTrans" cxnId="{A64CF302-22DE-4053-A278-1A797306ED1E}">
      <dgm:prSet/>
      <dgm:spPr/>
      <dgm:t>
        <a:bodyPr/>
        <a:lstStyle/>
        <a:p>
          <a:endParaRPr lang="en-US"/>
        </a:p>
      </dgm:t>
    </dgm:pt>
    <dgm:pt modelId="{D01184BD-36EC-4230-9A22-3631B7B042B8}">
      <dgm:prSet/>
      <dgm:spPr/>
      <dgm:t>
        <a:bodyPr/>
        <a:lstStyle/>
        <a:p>
          <a:r>
            <a:rPr lang="ar-SA" dirty="0" smtClean="0"/>
            <a:t>سلكي</a:t>
          </a:r>
          <a:endParaRPr lang="en-US" dirty="0"/>
        </a:p>
      </dgm:t>
    </dgm:pt>
    <dgm:pt modelId="{D3F13B83-D592-4BB4-86EA-6FB0826A1C1A}" type="parTrans" cxnId="{6C0A69A7-E2C6-4D4D-9816-66CC06340C71}">
      <dgm:prSet/>
      <dgm:spPr/>
      <dgm:t>
        <a:bodyPr/>
        <a:lstStyle/>
        <a:p>
          <a:endParaRPr lang="en-US"/>
        </a:p>
      </dgm:t>
    </dgm:pt>
    <dgm:pt modelId="{9CF643C7-9D7A-4CCF-84C4-BA65A7700DBE}" type="sibTrans" cxnId="{6C0A69A7-E2C6-4D4D-9816-66CC06340C71}">
      <dgm:prSet/>
      <dgm:spPr/>
      <dgm:t>
        <a:bodyPr/>
        <a:lstStyle/>
        <a:p>
          <a:endParaRPr lang="en-US"/>
        </a:p>
      </dgm:t>
    </dgm:pt>
    <dgm:pt modelId="{36D97DBD-4BE4-4A32-87C6-53B8E26D398A}">
      <dgm:prSet/>
      <dgm:spPr/>
      <dgm:t>
        <a:bodyPr/>
        <a:lstStyle/>
        <a:p>
          <a:r>
            <a:rPr lang="ar-SA" dirty="0" smtClean="0"/>
            <a:t>لاسكي</a:t>
          </a:r>
          <a:endParaRPr lang="en-US" dirty="0"/>
        </a:p>
      </dgm:t>
    </dgm:pt>
    <dgm:pt modelId="{86A27FFD-7FC1-4FA9-B60C-B64AF29F0EAC}" type="parTrans" cxnId="{698BF810-937D-4A37-A7EB-065A2C2CC43F}">
      <dgm:prSet/>
      <dgm:spPr/>
      <dgm:t>
        <a:bodyPr/>
        <a:lstStyle/>
        <a:p>
          <a:endParaRPr lang="en-US"/>
        </a:p>
      </dgm:t>
    </dgm:pt>
    <dgm:pt modelId="{CB89B505-D119-479D-B160-2E85B2CC1CB9}" type="sibTrans" cxnId="{698BF810-937D-4A37-A7EB-065A2C2CC43F}">
      <dgm:prSet/>
      <dgm:spPr/>
      <dgm:t>
        <a:bodyPr/>
        <a:lstStyle/>
        <a:p>
          <a:endParaRPr lang="en-US"/>
        </a:p>
      </dgm:t>
    </dgm:pt>
    <dgm:pt modelId="{3B1F629D-4D8B-455D-AF17-013DC575B494}" type="pres">
      <dgm:prSet presAssocID="{D6D5E928-D580-4CFB-869F-882C19DBCE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A172D7-8ED2-4233-869B-67E6EFB93BE0}" type="pres">
      <dgm:prSet presAssocID="{A6E69CDC-7318-4C3B-921C-6E6C126F232E}" presName="hierRoot1" presStyleCnt="0"/>
      <dgm:spPr/>
    </dgm:pt>
    <dgm:pt modelId="{0C477750-EFA8-41AE-99E9-C4338BE3FB86}" type="pres">
      <dgm:prSet presAssocID="{A6E69CDC-7318-4C3B-921C-6E6C126F232E}" presName="composite" presStyleCnt="0"/>
      <dgm:spPr/>
    </dgm:pt>
    <dgm:pt modelId="{864CF2A0-D7CB-4514-8D3E-028516A2825E}" type="pres">
      <dgm:prSet presAssocID="{A6E69CDC-7318-4C3B-921C-6E6C126F232E}" presName="background" presStyleLbl="node0" presStyleIdx="0" presStyleCnt="1"/>
      <dgm:spPr/>
    </dgm:pt>
    <dgm:pt modelId="{B2E79F22-535E-4A68-9FC3-93572CF0F653}" type="pres">
      <dgm:prSet presAssocID="{A6E69CDC-7318-4C3B-921C-6E6C126F23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F5802-4B1B-4E58-AB3D-299265877A48}" type="pres">
      <dgm:prSet presAssocID="{A6E69CDC-7318-4C3B-921C-6E6C126F232E}" presName="hierChild2" presStyleCnt="0"/>
      <dgm:spPr/>
    </dgm:pt>
    <dgm:pt modelId="{9DF498AA-2D1E-47BD-A79A-00AB7BED86A9}" type="pres">
      <dgm:prSet presAssocID="{69425F77-9276-4762-8578-C54D54E0425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A4082A9-E738-481E-A428-61EA1A185A8B}" type="pres">
      <dgm:prSet presAssocID="{5FBCBD80-1367-4509-861C-6AA2383678D6}" presName="hierRoot2" presStyleCnt="0"/>
      <dgm:spPr/>
    </dgm:pt>
    <dgm:pt modelId="{F673C923-1857-4E0C-85D2-79CFE6A81361}" type="pres">
      <dgm:prSet presAssocID="{5FBCBD80-1367-4509-861C-6AA2383678D6}" presName="composite2" presStyleCnt="0"/>
      <dgm:spPr/>
    </dgm:pt>
    <dgm:pt modelId="{CD47FCCF-BDFE-49D0-AC7D-BA20274CAD05}" type="pres">
      <dgm:prSet presAssocID="{5FBCBD80-1367-4509-861C-6AA2383678D6}" presName="background2" presStyleLbl="node2" presStyleIdx="0" presStyleCnt="3"/>
      <dgm:spPr/>
    </dgm:pt>
    <dgm:pt modelId="{2CFD0B95-3600-43AB-AA87-6348915A5276}" type="pres">
      <dgm:prSet presAssocID="{5FBCBD80-1367-4509-861C-6AA2383678D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25E62-741F-4BF3-B06A-F1E884E35D32}" type="pres">
      <dgm:prSet presAssocID="{5FBCBD80-1367-4509-861C-6AA2383678D6}" presName="hierChild3" presStyleCnt="0"/>
      <dgm:spPr/>
    </dgm:pt>
    <dgm:pt modelId="{CAF57EE9-79BD-4230-8DD7-3CF5A01167B2}" type="pres">
      <dgm:prSet presAssocID="{9F330AA5-3643-4FCA-820B-253B1323EC30}" presName="Name17" presStyleLbl="parChTrans1D3" presStyleIdx="0" presStyleCnt="7"/>
      <dgm:spPr/>
      <dgm:t>
        <a:bodyPr/>
        <a:lstStyle/>
        <a:p>
          <a:endParaRPr lang="en-US"/>
        </a:p>
      </dgm:t>
    </dgm:pt>
    <dgm:pt modelId="{54080CC5-DAD1-4E14-A613-F6EF424C6FA6}" type="pres">
      <dgm:prSet presAssocID="{9B129EBB-7F7B-49A7-8227-1B2CBC92C8A2}" presName="hierRoot3" presStyleCnt="0"/>
      <dgm:spPr/>
    </dgm:pt>
    <dgm:pt modelId="{C1EB65C8-18F9-4230-AC18-C0BAAB432564}" type="pres">
      <dgm:prSet presAssocID="{9B129EBB-7F7B-49A7-8227-1B2CBC92C8A2}" presName="composite3" presStyleCnt="0"/>
      <dgm:spPr/>
    </dgm:pt>
    <dgm:pt modelId="{58DFD629-A052-4B77-B984-BDBB921FDD4C}" type="pres">
      <dgm:prSet presAssocID="{9B129EBB-7F7B-49A7-8227-1B2CBC92C8A2}" presName="background3" presStyleLbl="node3" presStyleIdx="0" presStyleCnt="7"/>
      <dgm:spPr/>
    </dgm:pt>
    <dgm:pt modelId="{23F30A21-A176-4586-9EB3-3A2F93BB2CE4}" type="pres">
      <dgm:prSet presAssocID="{9B129EBB-7F7B-49A7-8227-1B2CBC92C8A2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3FC81-15CB-48E0-A42D-A0A99A8CC490}" type="pres">
      <dgm:prSet presAssocID="{9B129EBB-7F7B-49A7-8227-1B2CBC92C8A2}" presName="hierChild4" presStyleCnt="0"/>
      <dgm:spPr/>
    </dgm:pt>
    <dgm:pt modelId="{A88DD634-1467-4D84-8ABA-6578FF471B0D}" type="pres">
      <dgm:prSet presAssocID="{F71552CD-8291-4CBA-A5C0-4569BC77CF4F}" presName="Name17" presStyleLbl="parChTrans1D3" presStyleIdx="1" presStyleCnt="7"/>
      <dgm:spPr/>
      <dgm:t>
        <a:bodyPr/>
        <a:lstStyle/>
        <a:p>
          <a:endParaRPr lang="en-US"/>
        </a:p>
      </dgm:t>
    </dgm:pt>
    <dgm:pt modelId="{DECA3A58-1DB0-4D19-80EA-03DC8A2C944B}" type="pres">
      <dgm:prSet presAssocID="{174FAC1B-9771-40AB-9545-4543FD37ACD5}" presName="hierRoot3" presStyleCnt="0"/>
      <dgm:spPr/>
    </dgm:pt>
    <dgm:pt modelId="{2B784957-AA9E-4A67-99DD-871FA5444348}" type="pres">
      <dgm:prSet presAssocID="{174FAC1B-9771-40AB-9545-4543FD37ACD5}" presName="composite3" presStyleCnt="0"/>
      <dgm:spPr/>
    </dgm:pt>
    <dgm:pt modelId="{C88DE7A2-F199-4A9F-A5E5-D4A2ACBB8891}" type="pres">
      <dgm:prSet presAssocID="{174FAC1B-9771-40AB-9545-4543FD37ACD5}" presName="background3" presStyleLbl="node3" presStyleIdx="1" presStyleCnt="7"/>
      <dgm:spPr/>
    </dgm:pt>
    <dgm:pt modelId="{4DBAA356-94E9-40D3-8A17-91114D7D75CA}" type="pres">
      <dgm:prSet presAssocID="{174FAC1B-9771-40AB-9545-4543FD37ACD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A411A-CFC2-4806-8FEF-95E6E7BB1693}" type="pres">
      <dgm:prSet presAssocID="{174FAC1B-9771-40AB-9545-4543FD37ACD5}" presName="hierChild4" presStyleCnt="0"/>
      <dgm:spPr/>
    </dgm:pt>
    <dgm:pt modelId="{205C0305-3059-41AC-AD4A-EFD2D7034B3B}" type="pres">
      <dgm:prSet presAssocID="{95D99F23-B746-4752-A657-EE44483F9E3E}" presName="Name17" presStyleLbl="parChTrans1D3" presStyleIdx="2" presStyleCnt="7"/>
      <dgm:spPr/>
      <dgm:t>
        <a:bodyPr/>
        <a:lstStyle/>
        <a:p>
          <a:endParaRPr lang="en-US"/>
        </a:p>
      </dgm:t>
    </dgm:pt>
    <dgm:pt modelId="{5F9BC94D-F61C-4B7B-AE1F-A10653987F4E}" type="pres">
      <dgm:prSet presAssocID="{DD92FDDA-2567-4E2A-9D53-94F3A8702755}" presName="hierRoot3" presStyleCnt="0"/>
      <dgm:spPr/>
    </dgm:pt>
    <dgm:pt modelId="{1ACE2271-C524-4559-A8D0-0F1DC78DFA63}" type="pres">
      <dgm:prSet presAssocID="{DD92FDDA-2567-4E2A-9D53-94F3A8702755}" presName="composite3" presStyleCnt="0"/>
      <dgm:spPr/>
    </dgm:pt>
    <dgm:pt modelId="{7532F20A-3880-4602-906C-CF44CE564DAD}" type="pres">
      <dgm:prSet presAssocID="{DD92FDDA-2567-4E2A-9D53-94F3A8702755}" presName="background3" presStyleLbl="node3" presStyleIdx="2" presStyleCnt="7"/>
      <dgm:spPr/>
    </dgm:pt>
    <dgm:pt modelId="{11C266AF-4A9D-4F1E-AB14-6062757E135C}" type="pres">
      <dgm:prSet presAssocID="{DD92FDDA-2567-4E2A-9D53-94F3A8702755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070802-60C1-4744-A0AE-8847A020C0B9}" type="pres">
      <dgm:prSet presAssocID="{DD92FDDA-2567-4E2A-9D53-94F3A8702755}" presName="hierChild4" presStyleCnt="0"/>
      <dgm:spPr/>
    </dgm:pt>
    <dgm:pt modelId="{09A938D4-D79F-4A97-A3D8-293699AF892D}" type="pres">
      <dgm:prSet presAssocID="{4EFCADF2-B9D2-4021-A645-2465F188A72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2A54859-C0C5-434B-8CA1-C1E2136ADF62}" type="pres">
      <dgm:prSet presAssocID="{2420D047-2241-4A77-B73B-A9D56B1E3253}" presName="hierRoot2" presStyleCnt="0"/>
      <dgm:spPr/>
    </dgm:pt>
    <dgm:pt modelId="{9EF1BAC4-3413-458E-9054-B58484774999}" type="pres">
      <dgm:prSet presAssocID="{2420D047-2241-4A77-B73B-A9D56B1E3253}" presName="composite2" presStyleCnt="0"/>
      <dgm:spPr/>
    </dgm:pt>
    <dgm:pt modelId="{4FFDC20C-9614-4A2B-9762-A21E14F38197}" type="pres">
      <dgm:prSet presAssocID="{2420D047-2241-4A77-B73B-A9D56B1E3253}" presName="background2" presStyleLbl="node2" presStyleIdx="1" presStyleCnt="3"/>
      <dgm:spPr/>
    </dgm:pt>
    <dgm:pt modelId="{B3AA688C-5F78-4EB7-8356-7CB6B0D16C80}" type="pres">
      <dgm:prSet presAssocID="{2420D047-2241-4A77-B73B-A9D56B1E32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F664A-B182-4E2C-BCE4-9833BA94E839}" type="pres">
      <dgm:prSet presAssocID="{2420D047-2241-4A77-B73B-A9D56B1E3253}" presName="hierChild3" presStyleCnt="0"/>
      <dgm:spPr/>
    </dgm:pt>
    <dgm:pt modelId="{45ED5D57-6ABB-48AD-9D7D-916A4178DC59}" type="pres">
      <dgm:prSet presAssocID="{08F82A7C-44AE-4754-9494-28B0FE310307}" presName="Name17" presStyleLbl="parChTrans1D3" presStyleIdx="3" presStyleCnt="7"/>
      <dgm:spPr/>
      <dgm:t>
        <a:bodyPr/>
        <a:lstStyle/>
        <a:p>
          <a:endParaRPr lang="en-US"/>
        </a:p>
      </dgm:t>
    </dgm:pt>
    <dgm:pt modelId="{33D24ACA-1B54-4FD8-823D-2586C544A44B}" type="pres">
      <dgm:prSet presAssocID="{5EF0D46C-4225-42B3-83EE-A6945043D5D5}" presName="hierRoot3" presStyleCnt="0"/>
      <dgm:spPr/>
    </dgm:pt>
    <dgm:pt modelId="{23EE4D79-4849-4523-9445-E04ECDD3AAD5}" type="pres">
      <dgm:prSet presAssocID="{5EF0D46C-4225-42B3-83EE-A6945043D5D5}" presName="composite3" presStyleCnt="0"/>
      <dgm:spPr/>
    </dgm:pt>
    <dgm:pt modelId="{3661FFD9-3391-4E25-B686-F64F9DCDBC3F}" type="pres">
      <dgm:prSet presAssocID="{5EF0D46C-4225-42B3-83EE-A6945043D5D5}" presName="background3" presStyleLbl="node3" presStyleIdx="3" presStyleCnt="7"/>
      <dgm:spPr/>
    </dgm:pt>
    <dgm:pt modelId="{421BB82A-D0B6-412B-AC99-884A94E74F6D}" type="pres">
      <dgm:prSet presAssocID="{5EF0D46C-4225-42B3-83EE-A6945043D5D5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6994C-7A67-4E7D-9253-590E49DE8D51}" type="pres">
      <dgm:prSet presAssocID="{5EF0D46C-4225-42B3-83EE-A6945043D5D5}" presName="hierChild4" presStyleCnt="0"/>
      <dgm:spPr/>
    </dgm:pt>
    <dgm:pt modelId="{69B1BB7C-7452-4441-825E-FDD9782CD89E}" type="pres">
      <dgm:prSet presAssocID="{7FD39D14-C18C-4191-B500-9704DFD08AFC}" presName="Name17" presStyleLbl="parChTrans1D3" presStyleIdx="4" presStyleCnt="7"/>
      <dgm:spPr/>
      <dgm:t>
        <a:bodyPr/>
        <a:lstStyle/>
        <a:p>
          <a:endParaRPr lang="en-US"/>
        </a:p>
      </dgm:t>
    </dgm:pt>
    <dgm:pt modelId="{14D55EF5-C61E-499E-B747-7A8C93C736D2}" type="pres">
      <dgm:prSet presAssocID="{CCACE167-2072-40BF-BDDE-12A9A0FA37C2}" presName="hierRoot3" presStyleCnt="0"/>
      <dgm:spPr/>
    </dgm:pt>
    <dgm:pt modelId="{54B544EE-5848-4DB2-BA94-933A3F9DC90C}" type="pres">
      <dgm:prSet presAssocID="{CCACE167-2072-40BF-BDDE-12A9A0FA37C2}" presName="composite3" presStyleCnt="0"/>
      <dgm:spPr/>
    </dgm:pt>
    <dgm:pt modelId="{FD0357B5-B7B2-4F60-B8E1-87DC6EF70ED5}" type="pres">
      <dgm:prSet presAssocID="{CCACE167-2072-40BF-BDDE-12A9A0FA37C2}" presName="background3" presStyleLbl="node3" presStyleIdx="4" presStyleCnt="7"/>
      <dgm:spPr/>
    </dgm:pt>
    <dgm:pt modelId="{713F87D8-C5ED-4066-A379-E5952EA79148}" type="pres">
      <dgm:prSet presAssocID="{CCACE167-2072-40BF-BDDE-12A9A0FA37C2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76E6F-743B-47E0-810D-6B1127F99F29}" type="pres">
      <dgm:prSet presAssocID="{CCACE167-2072-40BF-BDDE-12A9A0FA37C2}" presName="hierChild4" presStyleCnt="0"/>
      <dgm:spPr/>
    </dgm:pt>
    <dgm:pt modelId="{415F0BFB-3D1E-45CA-BB90-2FE89428334D}" type="pres">
      <dgm:prSet presAssocID="{17D510A7-3BC5-487F-9A22-9E7E7425BC1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F6A3B6A-9E2F-44A9-A7B9-AF3DEACAAB7C}" type="pres">
      <dgm:prSet presAssocID="{77572C7B-1D3E-434D-8B47-CA1D05AE3AB1}" presName="hierRoot2" presStyleCnt="0"/>
      <dgm:spPr/>
    </dgm:pt>
    <dgm:pt modelId="{BDD07FA2-60EF-47F5-90D9-3D093AD3054A}" type="pres">
      <dgm:prSet presAssocID="{77572C7B-1D3E-434D-8B47-CA1D05AE3AB1}" presName="composite2" presStyleCnt="0"/>
      <dgm:spPr/>
    </dgm:pt>
    <dgm:pt modelId="{916D05E0-FA1C-4884-A68B-E3F74ACD5C57}" type="pres">
      <dgm:prSet presAssocID="{77572C7B-1D3E-434D-8B47-CA1D05AE3AB1}" presName="background2" presStyleLbl="node2" presStyleIdx="2" presStyleCnt="3"/>
      <dgm:spPr/>
    </dgm:pt>
    <dgm:pt modelId="{4FDEE141-E7F0-4369-877C-76ED991988B1}" type="pres">
      <dgm:prSet presAssocID="{77572C7B-1D3E-434D-8B47-CA1D05AE3AB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4073F-2354-4631-A590-5094A7BC40F0}" type="pres">
      <dgm:prSet presAssocID="{77572C7B-1D3E-434D-8B47-CA1D05AE3AB1}" presName="hierChild3" presStyleCnt="0"/>
      <dgm:spPr/>
    </dgm:pt>
    <dgm:pt modelId="{A8D0A819-DE63-4C02-B210-50CE1011A8FE}" type="pres">
      <dgm:prSet presAssocID="{D3F13B83-D592-4BB4-86EA-6FB0826A1C1A}" presName="Name17" presStyleLbl="parChTrans1D3" presStyleIdx="5" presStyleCnt="7"/>
      <dgm:spPr/>
      <dgm:t>
        <a:bodyPr/>
        <a:lstStyle/>
        <a:p>
          <a:endParaRPr lang="en-US"/>
        </a:p>
      </dgm:t>
    </dgm:pt>
    <dgm:pt modelId="{59059322-C43C-4DD9-9B9D-20930D4F07D6}" type="pres">
      <dgm:prSet presAssocID="{D01184BD-36EC-4230-9A22-3631B7B042B8}" presName="hierRoot3" presStyleCnt="0"/>
      <dgm:spPr/>
    </dgm:pt>
    <dgm:pt modelId="{AC48F8B7-E7B8-4D04-BC0E-81857C9814FA}" type="pres">
      <dgm:prSet presAssocID="{D01184BD-36EC-4230-9A22-3631B7B042B8}" presName="composite3" presStyleCnt="0"/>
      <dgm:spPr/>
    </dgm:pt>
    <dgm:pt modelId="{3C84B8E0-FAC3-40C9-B9EC-5693070E8B5B}" type="pres">
      <dgm:prSet presAssocID="{D01184BD-36EC-4230-9A22-3631B7B042B8}" presName="background3" presStyleLbl="node3" presStyleIdx="5" presStyleCnt="7"/>
      <dgm:spPr/>
    </dgm:pt>
    <dgm:pt modelId="{1B074E75-6366-4805-9AFA-6CA4D80D6D22}" type="pres">
      <dgm:prSet presAssocID="{D01184BD-36EC-4230-9A22-3631B7B042B8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A530E-E192-4D77-B715-9A9A17CCDB19}" type="pres">
      <dgm:prSet presAssocID="{D01184BD-36EC-4230-9A22-3631B7B042B8}" presName="hierChild4" presStyleCnt="0"/>
      <dgm:spPr/>
    </dgm:pt>
    <dgm:pt modelId="{39A260FF-774E-49EB-8498-0E6E4278C663}" type="pres">
      <dgm:prSet presAssocID="{86A27FFD-7FC1-4FA9-B60C-B64AF29F0EAC}" presName="Name17" presStyleLbl="parChTrans1D3" presStyleIdx="6" presStyleCnt="7"/>
      <dgm:spPr/>
      <dgm:t>
        <a:bodyPr/>
        <a:lstStyle/>
        <a:p>
          <a:endParaRPr lang="en-US"/>
        </a:p>
      </dgm:t>
    </dgm:pt>
    <dgm:pt modelId="{C448F507-F362-494F-BD7B-50E29893017D}" type="pres">
      <dgm:prSet presAssocID="{36D97DBD-4BE4-4A32-87C6-53B8E26D398A}" presName="hierRoot3" presStyleCnt="0"/>
      <dgm:spPr/>
    </dgm:pt>
    <dgm:pt modelId="{5791DCA6-D67E-4D68-AB90-101699D55F90}" type="pres">
      <dgm:prSet presAssocID="{36D97DBD-4BE4-4A32-87C6-53B8E26D398A}" presName="composite3" presStyleCnt="0"/>
      <dgm:spPr/>
    </dgm:pt>
    <dgm:pt modelId="{298F5D76-48A1-4478-96A2-997485C2C6A9}" type="pres">
      <dgm:prSet presAssocID="{36D97DBD-4BE4-4A32-87C6-53B8E26D398A}" presName="background3" presStyleLbl="node3" presStyleIdx="6" presStyleCnt="7"/>
      <dgm:spPr/>
    </dgm:pt>
    <dgm:pt modelId="{5BD80C37-5699-423B-921B-6937487C02F6}" type="pres">
      <dgm:prSet presAssocID="{36D97DBD-4BE4-4A32-87C6-53B8E26D398A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3AA7B1-43AA-4F30-A391-8B6088C49FB7}" type="pres">
      <dgm:prSet presAssocID="{36D97DBD-4BE4-4A32-87C6-53B8E26D398A}" presName="hierChild4" presStyleCnt="0"/>
      <dgm:spPr/>
    </dgm:pt>
  </dgm:ptLst>
  <dgm:cxnLst>
    <dgm:cxn modelId="{67B7D14C-FFDC-449C-B3C8-F0D5CE5AECEF}" type="presOf" srcId="{CCACE167-2072-40BF-BDDE-12A9A0FA37C2}" destId="{713F87D8-C5ED-4066-A379-E5952EA79148}" srcOrd="0" destOrd="0" presId="urn:microsoft.com/office/officeart/2005/8/layout/hierarchy1"/>
    <dgm:cxn modelId="{6C0A69A7-E2C6-4D4D-9816-66CC06340C71}" srcId="{77572C7B-1D3E-434D-8B47-CA1D05AE3AB1}" destId="{D01184BD-36EC-4230-9A22-3631B7B042B8}" srcOrd="0" destOrd="0" parTransId="{D3F13B83-D592-4BB4-86EA-6FB0826A1C1A}" sibTransId="{9CF643C7-9D7A-4CCF-84C4-BA65A7700DBE}"/>
    <dgm:cxn modelId="{DA69DDB2-BB16-48D4-9D98-58BD624315DD}" srcId="{5FBCBD80-1367-4509-861C-6AA2383678D6}" destId="{174FAC1B-9771-40AB-9545-4543FD37ACD5}" srcOrd="1" destOrd="0" parTransId="{F71552CD-8291-4CBA-A5C0-4569BC77CF4F}" sibTransId="{10FC527A-D928-4934-AECD-EAFC0F3DF818}"/>
    <dgm:cxn modelId="{FCB75B57-5B1C-4413-8F58-52B7B8F3DDAD}" type="presOf" srcId="{95D99F23-B746-4752-A657-EE44483F9E3E}" destId="{205C0305-3059-41AC-AD4A-EFD2D7034B3B}" srcOrd="0" destOrd="0" presId="urn:microsoft.com/office/officeart/2005/8/layout/hierarchy1"/>
    <dgm:cxn modelId="{D60D77DD-1074-4794-AB13-2B2659897B0B}" srcId="{5FBCBD80-1367-4509-861C-6AA2383678D6}" destId="{9B129EBB-7F7B-49A7-8227-1B2CBC92C8A2}" srcOrd="0" destOrd="0" parTransId="{9F330AA5-3643-4FCA-820B-253B1323EC30}" sibTransId="{A23EF955-B46A-4F06-BF92-BA02132469E6}"/>
    <dgm:cxn modelId="{9F293E35-CE7E-4A23-9668-8E2982B62420}" type="presOf" srcId="{D3F13B83-D592-4BB4-86EA-6FB0826A1C1A}" destId="{A8D0A819-DE63-4C02-B210-50CE1011A8FE}" srcOrd="0" destOrd="0" presId="urn:microsoft.com/office/officeart/2005/8/layout/hierarchy1"/>
    <dgm:cxn modelId="{FF6C9A97-63B3-4F3D-80BC-CDB0D4101633}" srcId="{A6E69CDC-7318-4C3B-921C-6E6C126F232E}" destId="{77572C7B-1D3E-434D-8B47-CA1D05AE3AB1}" srcOrd="2" destOrd="0" parTransId="{17D510A7-3BC5-487F-9A22-9E7E7425BC10}" sibTransId="{6B49FE15-5B88-49FD-BE9F-99076165429A}"/>
    <dgm:cxn modelId="{698BF810-937D-4A37-A7EB-065A2C2CC43F}" srcId="{77572C7B-1D3E-434D-8B47-CA1D05AE3AB1}" destId="{36D97DBD-4BE4-4A32-87C6-53B8E26D398A}" srcOrd="1" destOrd="0" parTransId="{86A27FFD-7FC1-4FA9-B60C-B64AF29F0EAC}" sibTransId="{CB89B505-D119-479D-B160-2E85B2CC1CB9}"/>
    <dgm:cxn modelId="{C51BA0FC-4F2D-4515-B7E3-DE69C6019FDA}" srcId="{2420D047-2241-4A77-B73B-A9D56B1E3253}" destId="{5EF0D46C-4225-42B3-83EE-A6945043D5D5}" srcOrd="0" destOrd="0" parTransId="{08F82A7C-44AE-4754-9494-28B0FE310307}" sibTransId="{B35483FB-F7A1-4F4D-8D73-60D9DB477A37}"/>
    <dgm:cxn modelId="{2EF46515-8665-42DE-B9F7-12436753B183}" type="presOf" srcId="{08F82A7C-44AE-4754-9494-28B0FE310307}" destId="{45ED5D57-6ABB-48AD-9D7D-916A4178DC59}" srcOrd="0" destOrd="0" presId="urn:microsoft.com/office/officeart/2005/8/layout/hierarchy1"/>
    <dgm:cxn modelId="{056561E5-DAF5-4016-90E7-07580F304AAA}" type="presOf" srcId="{9B129EBB-7F7B-49A7-8227-1B2CBC92C8A2}" destId="{23F30A21-A176-4586-9EB3-3A2F93BB2CE4}" srcOrd="0" destOrd="0" presId="urn:microsoft.com/office/officeart/2005/8/layout/hierarchy1"/>
    <dgm:cxn modelId="{245A720B-B2A0-447E-B60B-8C8E9412ECE7}" type="presOf" srcId="{DD92FDDA-2567-4E2A-9D53-94F3A8702755}" destId="{11C266AF-4A9D-4F1E-AB14-6062757E135C}" srcOrd="0" destOrd="0" presId="urn:microsoft.com/office/officeart/2005/8/layout/hierarchy1"/>
    <dgm:cxn modelId="{0282D2D5-1725-418C-A6AF-3E84744B1057}" type="presOf" srcId="{17D510A7-3BC5-487F-9A22-9E7E7425BC10}" destId="{415F0BFB-3D1E-45CA-BB90-2FE89428334D}" srcOrd="0" destOrd="0" presId="urn:microsoft.com/office/officeart/2005/8/layout/hierarchy1"/>
    <dgm:cxn modelId="{9D8FE105-EF3E-43AD-AF66-B95F9FF088D1}" type="presOf" srcId="{9F330AA5-3643-4FCA-820B-253B1323EC30}" destId="{CAF57EE9-79BD-4230-8DD7-3CF5A01167B2}" srcOrd="0" destOrd="0" presId="urn:microsoft.com/office/officeart/2005/8/layout/hierarchy1"/>
    <dgm:cxn modelId="{A75BF95A-3834-4E06-9A74-9E1715B1BAE7}" srcId="{A6E69CDC-7318-4C3B-921C-6E6C126F232E}" destId="{5FBCBD80-1367-4509-861C-6AA2383678D6}" srcOrd="0" destOrd="0" parTransId="{69425F77-9276-4762-8578-C54D54E04253}" sibTransId="{D154A589-18C6-4CA9-B0E7-2044DF2B45A1}"/>
    <dgm:cxn modelId="{A64CF302-22DE-4053-A278-1A797306ED1E}" srcId="{2420D047-2241-4A77-B73B-A9D56B1E3253}" destId="{CCACE167-2072-40BF-BDDE-12A9A0FA37C2}" srcOrd="1" destOrd="0" parTransId="{7FD39D14-C18C-4191-B500-9704DFD08AFC}" sibTransId="{14C89782-E66D-470E-8CA7-C082C7BD45FF}"/>
    <dgm:cxn modelId="{C3F2C820-6E39-44DC-954A-1E87B13E1121}" type="presOf" srcId="{36D97DBD-4BE4-4A32-87C6-53B8E26D398A}" destId="{5BD80C37-5699-423B-921B-6937487C02F6}" srcOrd="0" destOrd="0" presId="urn:microsoft.com/office/officeart/2005/8/layout/hierarchy1"/>
    <dgm:cxn modelId="{1F4924F1-02C7-430E-B1BE-706CE3E34306}" type="presOf" srcId="{7FD39D14-C18C-4191-B500-9704DFD08AFC}" destId="{69B1BB7C-7452-4441-825E-FDD9782CD89E}" srcOrd="0" destOrd="0" presId="urn:microsoft.com/office/officeart/2005/8/layout/hierarchy1"/>
    <dgm:cxn modelId="{865A45B5-E6F9-4565-8309-156C6E049256}" type="presOf" srcId="{5EF0D46C-4225-42B3-83EE-A6945043D5D5}" destId="{421BB82A-D0B6-412B-AC99-884A94E74F6D}" srcOrd="0" destOrd="0" presId="urn:microsoft.com/office/officeart/2005/8/layout/hierarchy1"/>
    <dgm:cxn modelId="{F1804F8F-701C-4D77-AEC5-BD8E62544639}" type="presOf" srcId="{F71552CD-8291-4CBA-A5C0-4569BC77CF4F}" destId="{A88DD634-1467-4D84-8ABA-6578FF471B0D}" srcOrd="0" destOrd="0" presId="urn:microsoft.com/office/officeart/2005/8/layout/hierarchy1"/>
    <dgm:cxn modelId="{48B59C5D-657A-4741-A94A-9F193464A86F}" type="presOf" srcId="{86A27FFD-7FC1-4FA9-B60C-B64AF29F0EAC}" destId="{39A260FF-774E-49EB-8498-0E6E4278C663}" srcOrd="0" destOrd="0" presId="urn:microsoft.com/office/officeart/2005/8/layout/hierarchy1"/>
    <dgm:cxn modelId="{14B02A2E-A810-452A-A5E4-1A8BE8081743}" srcId="{D6D5E928-D580-4CFB-869F-882C19DBCE0F}" destId="{A6E69CDC-7318-4C3B-921C-6E6C126F232E}" srcOrd="0" destOrd="0" parTransId="{A4577E35-C8D3-4600-8AFB-E516EC0A6193}" sibTransId="{A9F69F63-B652-4DB4-B8D4-843CB356E375}"/>
    <dgm:cxn modelId="{D2B42237-4B19-49F1-8A9C-CD68330061F0}" type="presOf" srcId="{77572C7B-1D3E-434D-8B47-CA1D05AE3AB1}" destId="{4FDEE141-E7F0-4369-877C-76ED991988B1}" srcOrd="0" destOrd="0" presId="urn:microsoft.com/office/officeart/2005/8/layout/hierarchy1"/>
    <dgm:cxn modelId="{76A6368D-5FE8-4212-93A1-C93909995E09}" type="presOf" srcId="{D01184BD-36EC-4230-9A22-3631B7B042B8}" destId="{1B074E75-6366-4805-9AFA-6CA4D80D6D22}" srcOrd="0" destOrd="0" presId="urn:microsoft.com/office/officeart/2005/8/layout/hierarchy1"/>
    <dgm:cxn modelId="{156DF7EC-F70C-4EE1-9FB1-AC2E5969C196}" type="presOf" srcId="{D6D5E928-D580-4CFB-869F-882C19DBCE0F}" destId="{3B1F629D-4D8B-455D-AF17-013DC575B494}" srcOrd="0" destOrd="0" presId="urn:microsoft.com/office/officeart/2005/8/layout/hierarchy1"/>
    <dgm:cxn modelId="{F1E3E6DD-60B3-4DFE-970E-A02748AFFC43}" srcId="{5FBCBD80-1367-4509-861C-6AA2383678D6}" destId="{DD92FDDA-2567-4E2A-9D53-94F3A8702755}" srcOrd="2" destOrd="0" parTransId="{95D99F23-B746-4752-A657-EE44483F9E3E}" sibTransId="{B6F18A9D-0E7B-4C12-9FB4-A2686B5EA91D}"/>
    <dgm:cxn modelId="{AF2F8D43-4FCE-4C61-9A87-1A4F259C0E49}" type="presOf" srcId="{4EFCADF2-B9D2-4021-A645-2465F188A722}" destId="{09A938D4-D79F-4A97-A3D8-293699AF892D}" srcOrd="0" destOrd="0" presId="urn:microsoft.com/office/officeart/2005/8/layout/hierarchy1"/>
    <dgm:cxn modelId="{9C0AF6ED-7695-432D-B45E-DC791C887381}" srcId="{A6E69CDC-7318-4C3B-921C-6E6C126F232E}" destId="{2420D047-2241-4A77-B73B-A9D56B1E3253}" srcOrd="1" destOrd="0" parTransId="{4EFCADF2-B9D2-4021-A645-2465F188A722}" sibTransId="{2796D1B4-C941-4E59-A2D6-55F47F24C80F}"/>
    <dgm:cxn modelId="{0B7AA155-47AF-4139-A57C-3B6E1C38EC83}" type="presOf" srcId="{5FBCBD80-1367-4509-861C-6AA2383678D6}" destId="{2CFD0B95-3600-43AB-AA87-6348915A5276}" srcOrd="0" destOrd="0" presId="urn:microsoft.com/office/officeart/2005/8/layout/hierarchy1"/>
    <dgm:cxn modelId="{9BE670FE-EB12-41F8-ADAD-64C58B922E00}" type="presOf" srcId="{2420D047-2241-4A77-B73B-A9D56B1E3253}" destId="{B3AA688C-5F78-4EB7-8356-7CB6B0D16C80}" srcOrd="0" destOrd="0" presId="urn:microsoft.com/office/officeart/2005/8/layout/hierarchy1"/>
    <dgm:cxn modelId="{929C909F-B111-4C98-BD19-88CC69BC5039}" type="presOf" srcId="{174FAC1B-9771-40AB-9545-4543FD37ACD5}" destId="{4DBAA356-94E9-40D3-8A17-91114D7D75CA}" srcOrd="0" destOrd="0" presId="urn:microsoft.com/office/officeart/2005/8/layout/hierarchy1"/>
    <dgm:cxn modelId="{DA4BBE84-63B6-4080-948F-C31D76A33FCF}" type="presOf" srcId="{69425F77-9276-4762-8578-C54D54E04253}" destId="{9DF498AA-2D1E-47BD-A79A-00AB7BED86A9}" srcOrd="0" destOrd="0" presId="urn:microsoft.com/office/officeart/2005/8/layout/hierarchy1"/>
    <dgm:cxn modelId="{87863FA7-59D6-4DA9-A5E4-C9869C8DDDDF}" type="presOf" srcId="{A6E69CDC-7318-4C3B-921C-6E6C126F232E}" destId="{B2E79F22-535E-4A68-9FC3-93572CF0F653}" srcOrd="0" destOrd="0" presId="urn:microsoft.com/office/officeart/2005/8/layout/hierarchy1"/>
    <dgm:cxn modelId="{DC81BAB0-E359-4A4B-9DA5-78D83BC4C827}" type="presParOf" srcId="{3B1F629D-4D8B-455D-AF17-013DC575B494}" destId="{F4A172D7-8ED2-4233-869B-67E6EFB93BE0}" srcOrd="0" destOrd="0" presId="urn:microsoft.com/office/officeart/2005/8/layout/hierarchy1"/>
    <dgm:cxn modelId="{389E82EC-D416-41FD-9623-A9C525260ED7}" type="presParOf" srcId="{F4A172D7-8ED2-4233-869B-67E6EFB93BE0}" destId="{0C477750-EFA8-41AE-99E9-C4338BE3FB86}" srcOrd="0" destOrd="0" presId="urn:microsoft.com/office/officeart/2005/8/layout/hierarchy1"/>
    <dgm:cxn modelId="{F7072509-61FC-4F1B-A239-9FECFD8167B3}" type="presParOf" srcId="{0C477750-EFA8-41AE-99E9-C4338BE3FB86}" destId="{864CF2A0-D7CB-4514-8D3E-028516A2825E}" srcOrd="0" destOrd="0" presId="urn:microsoft.com/office/officeart/2005/8/layout/hierarchy1"/>
    <dgm:cxn modelId="{D447ECDA-CE04-46D5-848E-CDA70923A13B}" type="presParOf" srcId="{0C477750-EFA8-41AE-99E9-C4338BE3FB86}" destId="{B2E79F22-535E-4A68-9FC3-93572CF0F653}" srcOrd="1" destOrd="0" presId="urn:microsoft.com/office/officeart/2005/8/layout/hierarchy1"/>
    <dgm:cxn modelId="{18867BB5-F969-4154-8999-5A262D66D392}" type="presParOf" srcId="{F4A172D7-8ED2-4233-869B-67E6EFB93BE0}" destId="{2A4F5802-4B1B-4E58-AB3D-299265877A48}" srcOrd="1" destOrd="0" presId="urn:microsoft.com/office/officeart/2005/8/layout/hierarchy1"/>
    <dgm:cxn modelId="{5EB6EFF4-6052-42F6-8874-822514EC643D}" type="presParOf" srcId="{2A4F5802-4B1B-4E58-AB3D-299265877A48}" destId="{9DF498AA-2D1E-47BD-A79A-00AB7BED86A9}" srcOrd="0" destOrd="0" presId="urn:microsoft.com/office/officeart/2005/8/layout/hierarchy1"/>
    <dgm:cxn modelId="{08207501-37D3-410D-853E-4F91B0F8A108}" type="presParOf" srcId="{2A4F5802-4B1B-4E58-AB3D-299265877A48}" destId="{9A4082A9-E738-481E-A428-61EA1A185A8B}" srcOrd="1" destOrd="0" presId="urn:microsoft.com/office/officeart/2005/8/layout/hierarchy1"/>
    <dgm:cxn modelId="{FFD70430-0ACB-45F2-97A7-202C56FDD28E}" type="presParOf" srcId="{9A4082A9-E738-481E-A428-61EA1A185A8B}" destId="{F673C923-1857-4E0C-85D2-79CFE6A81361}" srcOrd="0" destOrd="0" presId="urn:microsoft.com/office/officeart/2005/8/layout/hierarchy1"/>
    <dgm:cxn modelId="{D4291ACE-E728-410F-9D4B-99E439120DCD}" type="presParOf" srcId="{F673C923-1857-4E0C-85D2-79CFE6A81361}" destId="{CD47FCCF-BDFE-49D0-AC7D-BA20274CAD05}" srcOrd="0" destOrd="0" presId="urn:microsoft.com/office/officeart/2005/8/layout/hierarchy1"/>
    <dgm:cxn modelId="{F70016FD-91A2-4868-A945-389E1FD1516C}" type="presParOf" srcId="{F673C923-1857-4E0C-85D2-79CFE6A81361}" destId="{2CFD0B95-3600-43AB-AA87-6348915A5276}" srcOrd="1" destOrd="0" presId="urn:microsoft.com/office/officeart/2005/8/layout/hierarchy1"/>
    <dgm:cxn modelId="{2A138A27-BEDF-4E4F-A2C3-C6C8BFFB6B7C}" type="presParOf" srcId="{9A4082A9-E738-481E-A428-61EA1A185A8B}" destId="{8E125E62-741F-4BF3-B06A-F1E884E35D32}" srcOrd="1" destOrd="0" presId="urn:microsoft.com/office/officeart/2005/8/layout/hierarchy1"/>
    <dgm:cxn modelId="{BAAF83BD-A246-4E9F-AF2E-7AC51A720676}" type="presParOf" srcId="{8E125E62-741F-4BF3-B06A-F1E884E35D32}" destId="{CAF57EE9-79BD-4230-8DD7-3CF5A01167B2}" srcOrd="0" destOrd="0" presId="urn:microsoft.com/office/officeart/2005/8/layout/hierarchy1"/>
    <dgm:cxn modelId="{5E4D4F7E-E2E2-4F96-83CE-15E9763575D5}" type="presParOf" srcId="{8E125E62-741F-4BF3-B06A-F1E884E35D32}" destId="{54080CC5-DAD1-4E14-A613-F6EF424C6FA6}" srcOrd="1" destOrd="0" presId="urn:microsoft.com/office/officeart/2005/8/layout/hierarchy1"/>
    <dgm:cxn modelId="{8589CB43-3795-4718-8DE8-E2E937AAD62C}" type="presParOf" srcId="{54080CC5-DAD1-4E14-A613-F6EF424C6FA6}" destId="{C1EB65C8-18F9-4230-AC18-C0BAAB432564}" srcOrd="0" destOrd="0" presId="urn:microsoft.com/office/officeart/2005/8/layout/hierarchy1"/>
    <dgm:cxn modelId="{CDC2826E-BDAC-444C-8A5C-BB300A39A29E}" type="presParOf" srcId="{C1EB65C8-18F9-4230-AC18-C0BAAB432564}" destId="{58DFD629-A052-4B77-B984-BDBB921FDD4C}" srcOrd="0" destOrd="0" presId="urn:microsoft.com/office/officeart/2005/8/layout/hierarchy1"/>
    <dgm:cxn modelId="{2ADBA08B-00FA-4A75-9CCC-D68DFFEBE571}" type="presParOf" srcId="{C1EB65C8-18F9-4230-AC18-C0BAAB432564}" destId="{23F30A21-A176-4586-9EB3-3A2F93BB2CE4}" srcOrd="1" destOrd="0" presId="urn:microsoft.com/office/officeart/2005/8/layout/hierarchy1"/>
    <dgm:cxn modelId="{953A7CD9-9D56-4E58-AF05-73AAD607C504}" type="presParOf" srcId="{54080CC5-DAD1-4E14-A613-F6EF424C6FA6}" destId="{22D3FC81-15CB-48E0-A42D-A0A99A8CC490}" srcOrd="1" destOrd="0" presId="urn:microsoft.com/office/officeart/2005/8/layout/hierarchy1"/>
    <dgm:cxn modelId="{851CEAF5-4023-47B8-9382-72CBC9D813F9}" type="presParOf" srcId="{8E125E62-741F-4BF3-B06A-F1E884E35D32}" destId="{A88DD634-1467-4D84-8ABA-6578FF471B0D}" srcOrd="2" destOrd="0" presId="urn:microsoft.com/office/officeart/2005/8/layout/hierarchy1"/>
    <dgm:cxn modelId="{D31AB02A-2A13-48A1-9E4D-09099881A010}" type="presParOf" srcId="{8E125E62-741F-4BF3-B06A-F1E884E35D32}" destId="{DECA3A58-1DB0-4D19-80EA-03DC8A2C944B}" srcOrd="3" destOrd="0" presId="urn:microsoft.com/office/officeart/2005/8/layout/hierarchy1"/>
    <dgm:cxn modelId="{854B1C33-F4F2-4D56-9FE4-0C186A1CC37B}" type="presParOf" srcId="{DECA3A58-1DB0-4D19-80EA-03DC8A2C944B}" destId="{2B784957-AA9E-4A67-99DD-871FA5444348}" srcOrd="0" destOrd="0" presId="urn:microsoft.com/office/officeart/2005/8/layout/hierarchy1"/>
    <dgm:cxn modelId="{F51C5A72-6B2B-4081-81DC-D6D115D14AAC}" type="presParOf" srcId="{2B784957-AA9E-4A67-99DD-871FA5444348}" destId="{C88DE7A2-F199-4A9F-A5E5-D4A2ACBB8891}" srcOrd="0" destOrd="0" presId="urn:microsoft.com/office/officeart/2005/8/layout/hierarchy1"/>
    <dgm:cxn modelId="{DD253F63-DF4D-4452-BAA1-DD76CD8DC86C}" type="presParOf" srcId="{2B784957-AA9E-4A67-99DD-871FA5444348}" destId="{4DBAA356-94E9-40D3-8A17-91114D7D75CA}" srcOrd="1" destOrd="0" presId="urn:microsoft.com/office/officeart/2005/8/layout/hierarchy1"/>
    <dgm:cxn modelId="{6C1B2274-5A3A-42AF-8AC0-01C0D71B8E05}" type="presParOf" srcId="{DECA3A58-1DB0-4D19-80EA-03DC8A2C944B}" destId="{1D5A411A-CFC2-4806-8FEF-95E6E7BB1693}" srcOrd="1" destOrd="0" presId="urn:microsoft.com/office/officeart/2005/8/layout/hierarchy1"/>
    <dgm:cxn modelId="{30E48B19-31F1-4634-9BDB-304910409618}" type="presParOf" srcId="{8E125E62-741F-4BF3-B06A-F1E884E35D32}" destId="{205C0305-3059-41AC-AD4A-EFD2D7034B3B}" srcOrd="4" destOrd="0" presId="urn:microsoft.com/office/officeart/2005/8/layout/hierarchy1"/>
    <dgm:cxn modelId="{AC372563-718B-4F29-95F5-4A28AB042B64}" type="presParOf" srcId="{8E125E62-741F-4BF3-B06A-F1E884E35D32}" destId="{5F9BC94D-F61C-4B7B-AE1F-A10653987F4E}" srcOrd="5" destOrd="0" presId="urn:microsoft.com/office/officeart/2005/8/layout/hierarchy1"/>
    <dgm:cxn modelId="{72CB8B90-D911-4574-8639-58A970F97323}" type="presParOf" srcId="{5F9BC94D-F61C-4B7B-AE1F-A10653987F4E}" destId="{1ACE2271-C524-4559-A8D0-0F1DC78DFA63}" srcOrd="0" destOrd="0" presId="urn:microsoft.com/office/officeart/2005/8/layout/hierarchy1"/>
    <dgm:cxn modelId="{16973EA8-DACB-4CA8-8E5E-841B8B91F8EC}" type="presParOf" srcId="{1ACE2271-C524-4559-A8D0-0F1DC78DFA63}" destId="{7532F20A-3880-4602-906C-CF44CE564DAD}" srcOrd="0" destOrd="0" presId="urn:microsoft.com/office/officeart/2005/8/layout/hierarchy1"/>
    <dgm:cxn modelId="{0DC231A6-B972-412A-96BA-46C96ECCB324}" type="presParOf" srcId="{1ACE2271-C524-4559-A8D0-0F1DC78DFA63}" destId="{11C266AF-4A9D-4F1E-AB14-6062757E135C}" srcOrd="1" destOrd="0" presId="urn:microsoft.com/office/officeart/2005/8/layout/hierarchy1"/>
    <dgm:cxn modelId="{76C2CDC3-6276-4C5A-9444-AD5A21DA09A5}" type="presParOf" srcId="{5F9BC94D-F61C-4B7B-AE1F-A10653987F4E}" destId="{31070802-60C1-4744-A0AE-8847A020C0B9}" srcOrd="1" destOrd="0" presId="urn:microsoft.com/office/officeart/2005/8/layout/hierarchy1"/>
    <dgm:cxn modelId="{5C183F40-5D9D-4074-92E4-F5E0023EBA63}" type="presParOf" srcId="{2A4F5802-4B1B-4E58-AB3D-299265877A48}" destId="{09A938D4-D79F-4A97-A3D8-293699AF892D}" srcOrd="2" destOrd="0" presId="urn:microsoft.com/office/officeart/2005/8/layout/hierarchy1"/>
    <dgm:cxn modelId="{048AE20D-4F32-4F84-A6F9-6AAF78692899}" type="presParOf" srcId="{2A4F5802-4B1B-4E58-AB3D-299265877A48}" destId="{B2A54859-C0C5-434B-8CA1-C1E2136ADF62}" srcOrd="3" destOrd="0" presId="urn:microsoft.com/office/officeart/2005/8/layout/hierarchy1"/>
    <dgm:cxn modelId="{12330D82-F58F-44EC-947D-1AFD28F77D4F}" type="presParOf" srcId="{B2A54859-C0C5-434B-8CA1-C1E2136ADF62}" destId="{9EF1BAC4-3413-458E-9054-B58484774999}" srcOrd="0" destOrd="0" presId="urn:microsoft.com/office/officeart/2005/8/layout/hierarchy1"/>
    <dgm:cxn modelId="{A390263D-ED00-4A2E-9754-A79D5DF2DE26}" type="presParOf" srcId="{9EF1BAC4-3413-458E-9054-B58484774999}" destId="{4FFDC20C-9614-4A2B-9762-A21E14F38197}" srcOrd="0" destOrd="0" presId="urn:microsoft.com/office/officeart/2005/8/layout/hierarchy1"/>
    <dgm:cxn modelId="{71FC2EDD-611E-40A7-877F-EA42DE63B3B6}" type="presParOf" srcId="{9EF1BAC4-3413-458E-9054-B58484774999}" destId="{B3AA688C-5F78-4EB7-8356-7CB6B0D16C80}" srcOrd="1" destOrd="0" presId="urn:microsoft.com/office/officeart/2005/8/layout/hierarchy1"/>
    <dgm:cxn modelId="{F559D416-43A4-4C7A-9377-5860F3B83741}" type="presParOf" srcId="{B2A54859-C0C5-434B-8CA1-C1E2136ADF62}" destId="{C8EF664A-B182-4E2C-BCE4-9833BA94E839}" srcOrd="1" destOrd="0" presId="urn:microsoft.com/office/officeart/2005/8/layout/hierarchy1"/>
    <dgm:cxn modelId="{8C791D04-BCA3-451F-943D-5B1609D6D1FF}" type="presParOf" srcId="{C8EF664A-B182-4E2C-BCE4-9833BA94E839}" destId="{45ED5D57-6ABB-48AD-9D7D-916A4178DC59}" srcOrd="0" destOrd="0" presId="urn:microsoft.com/office/officeart/2005/8/layout/hierarchy1"/>
    <dgm:cxn modelId="{9548787D-702A-44CA-AE11-C9E8DEB366E3}" type="presParOf" srcId="{C8EF664A-B182-4E2C-BCE4-9833BA94E839}" destId="{33D24ACA-1B54-4FD8-823D-2586C544A44B}" srcOrd="1" destOrd="0" presId="urn:microsoft.com/office/officeart/2005/8/layout/hierarchy1"/>
    <dgm:cxn modelId="{1B045F11-7C02-4D81-993F-93D1E111C7CD}" type="presParOf" srcId="{33D24ACA-1B54-4FD8-823D-2586C544A44B}" destId="{23EE4D79-4849-4523-9445-E04ECDD3AAD5}" srcOrd="0" destOrd="0" presId="urn:microsoft.com/office/officeart/2005/8/layout/hierarchy1"/>
    <dgm:cxn modelId="{BB40272F-4596-4B81-A17F-9734E9910149}" type="presParOf" srcId="{23EE4D79-4849-4523-9445-E04ECDD3AAD5}" destId="{3661FFD9-3391-4E25-B686-F64F9DCDBC3F}" srcOrd="0" destOrd="0" presId="urn:microsoft.com/office/officeart/2005/8/layout/hierarchy1"/>
    <dgm:cxn modelId="{EC60D03F-C3D6-4BC5-AF90-C9E16BAF14A7}" type="presParOf" srcId="{23EE4D79-4849-4523-9445-E04ECDD3AAD5}" destId="{421BB82A-D0B6-412B-AC99-884A94E74F6D}" srcOrd="1" destOrd="0" presId="urn:microsoft.com/office/officeart/2005/8/layout/hierarchy1"/>
    <dgm:cxn modelId="{BC46C0E7-53B6-45DB-B679-60E9C92030BF}" type="presParOf" srcId="{33D24ACA-1B54-4FD8-823D-2586C544A44B}" destId="{4D26994C-7A67-4E7D-9253-590E49DE8D51}" srcOrd="1" destOrd="0" presId="urn:microsoft.com/office/officeart/2005/8/layout/hierarchy1"/>
    <dgm:cxn modelId="{A46DD735-A8BF-4621-85CB-EF2102F7DB9C}" type="presParOf" srcId="{C8EF664A-B182-4E2C-BCE4-9833BA94E839}" destId="{69B1BB7C-7452-4441-825E-FDD9782CD89E}" srcOrd="2" destOrd="0" presId="urn:microsoft.com/office/officeart/2005/8/layout/hierarchy1"/>
    <dgm:cxn modelId="{A2FADCF9-C3F0-46E9-A755-C485C9E2DB62}" type="presParOf" srcId="{C8EF664A-B182-4E2C-BCE4-9833BA94E839}" destId="{14D55EF5-C61E-499E-B747-7A8C93C736D2}" srcOrd="3" destOrd="0" presId="urn:microsoft.com/office/officeart/2005/8/layout/hierarchy1"/>
    <dgm:cxn modelId="{C318024D-4F58-475C-8E71-55D03C7A5258}" type="presParOf" srcId="{14D55EF5-C61E-499E-B747-7A8C93C736D2}" destId="{54B544EE-5848-4DB2-BA94-933A3F9DC90C}" srcOrd="0" destOrd="0" presId="urn:microsoft.com/office/officeart/2005/8/layout/hierarchy1"/>
    <dgm:cxn modelId="{3B5DBF92-B88E-43DE-A909-20DB07CCAC5E}" type="presParOf" srcId="{54B544EE-5848-4DB2-BA94-933A3F9DC90C}" destId="{FD0357B5-B7B2-4F60-B8E1-87DC6EF70ED5}" srcOrd="0" destOrd="0" presId="urn:microsoft.com/office/officeart/2005/8/layout/hierarchy1"/>
    <dgm:cxn modelId="{1EA729F1-C683-4B3B-9F39-E981D9360437}" type="presParOf" srcId="{54B544EE-5848-4DB2-BA94-933A3F9DC90C}" destId="{713F87D8-C5ED-4066-A379-E5952EA79148}" srcOrd="1" destOrd="0" presId="urn:microsoft.com/office/officeart/2005/8/layout/hierarchy1"/>
    <dgm:cxn modelId="{0F92F4C0-D9E6-4415-A633-5D67192CE7C0}" type="presParOf" srcId="{14D55EF5-C61E-499E-B747-7A8C93C736D2}" destId="{3BB76E6F-743B-47E0-810D-6B1127F99F29}" srcOrd="1" destOrd="0" presId="urn:microsoft.com/office/officeart/2005/8/layout/hierarchy1"/>
    <dgm:cxn modelId="{6481A12B-02AD-4394-AE02-669CED962F69}" type="presParOf" srcId="{2A4F5802-4B1B-4E58-AB3D-299265877A48}" destId="{415F0BFB-3D1E-45CA-BB90-2FE89428334D}" srcOrd="4" destOrd="0" presId="urn:microsoft.com/office/officeart/2005/8/layout/hierarchy1"/>
    <dgm:cxn modelId="{723AC1CE-4557-4F31-BBDD-D4F6D376EA0F}" type="presParOf" srcId="{2A4F5802-4B1B-4E58-AB3D-299265877A48}" destId="{2F6A3B6A-9E2F-44A9-A7B9-AF3DEACAAB7C}" srcOrd="5" destOrd="0" presId="urn:microsoft.com/office/officeart/2005/8/layout/hierarchy1"/>
    <dgm:cxn modelId="{4087776C-F718-4EBE-9598-42A3F8A2151D}" type="presParOf" srcId="{2F6A3B6A-9E2F-44A9-A7B9-AF3DEACAAB7C}" destId="{BDD07FA2-60EF-47F5-90D9-3D093AD3054A}" srcOrd="0" destOrd="0" presId="urn:microsoft.com/office/officeart/2005/8/layout/hierarchy1"/>
    <dgm:cxn modelId="{F295AE92-0571-48A5-8BB4-A62BB1B5A7EC}" type="presParOf" srcId="{BDD07FA2-60EF-47F5-90D9-3D093AD3054A}" destId="{916D05E0-FA1C-4884-A68B-E3F74ACD5C57}" srcOrd="0" destOrd="0" presId="urn:microsoft.com/office/officeart/2005/8/layout/hierarchy1"/>
    <dgm:cxn modelId="{A48DB44F-2534-4627-8121-D2A14D8CB9BB}" type="presParOf" srcId="{BDD07FA2-60EF-47F5-90D9-3D093AD3054A}" destId="{4FDEE141-E7F0-4369-877C-76ED991988B1}" srcOrd="1" destOrd="0" presId="urn:microsoft.com/office/officeart/2005/8/layout/hierarchy1"/>
    <dgm:cxn modelId="{1D9C407C-81D7-48E5-80AC-E4262C1A1C3C}" type="presParOf" srcId="{2F6A3B6A-9E2F-44A9-A7B9-AF3DEACAAB7C}" destId="{B514073F-2354-4631-A590-5094A7BC40F0}" srcOrd="1" destOrd="0" presId="urn:microsoft.com/office/officeart/2005/8/layout/hierarchy1"/>
    <dgm:cxn modelId="{FAD717DF-4C5F-496D-8777-657B9CD6D167}" type="presParOf" srcId="{B514073F-2354-4631-A590-5094A7BC40F0}" destId="{A8D0A819-DE63-4C02-B210-50CE1011A8FE}" srcOrd="0" destOrd="0" presId="urn:microsoft.com/office/officeart/2005/8/layout/hierarchy1"/>
    <dgm:cxn modelId="{EBA6D62D-5C62-4DF6-9AF0-1CBE07707A7C}" type="presParOf" srcId="{B514073F-2354-4631-A590-5094A7BC40F0}" destId="{59059322-C43C-4DD9-9B9D-20930D4F07D6}" srcOrd="1" destOrd="0" presId="urn:microsoft.com/office/officeart/2005/8/layout/hierarchy1"/>
    <dgm:cxn modelId="{53C196C9-90D5-454E-8B8D-0C295076D43A}" type="presParOf" srcId="{59059322-C43C-4DD9-9B9D-20930D4F07D6}" destId="{AC48F8B7-E7B8-4D04-BC0E-81857C9814FA}" srcOrd="0" destOrd="0" presId="urn:microsoft.com/office/officeart/2005/8/layout/hierarchy1"/>
    <dgm:cxn modelId="{6C5812E4-33C9-4D53-9EA8-781B58C8D1A0}" type="presParOf" srcId="{AC48F8B7-E7B8-4D04-BC0E-81857C9814FA}" destId="{3C84B8E0-FAC3-40C9-B9EC-5693070E8B5B}" srcOrd="0" destOrd="0" presId="urn:microsoft.com/office/officeart/2005/8/layout/hierarchy1"/>
    <dgm:cxn modelId="{F0798FC7-65C3-48C8-9D5D-8B27C78C276F}" type="presParOf" srcId="{AC48F8B7-E7B8-4D04-BC0E-81857C9814FA}" destId="{1B074E75-6366-4805-9AFA-6CA4D80D6D22}" srcOrd="1" destOrd="0" presId="urn:microsoft.com/office/officeart/2005/8/layout/hierarchy1"/>
    <dgm:cxn modelId="{38715578-A50E-4A93-AE37-40635EF51B1F}" type="presParOf" srcId="{59059322-C43C-4DD9-9B9D-20930D4F07D6}" destId="{BF5A530E-E192-4D77-B715-9A9A17CCDB19}" srcOrd="1" destOrd="0" presId="urn:microsoft.com/office/officeart/2005/8/layout/hierarchy1"/>
    <dgm:cxn modelId="{45594544-BE2F-4418-806E-E70AC6BF10DF}" type="presParOf" srcId="{B514073F-2354-4631-A590-5094A7BC40F0}" destId="{39A260FF-774E-49EB-8498-0E6E4278C663}" srcOrd="2" destOrd="0" presId="urn:microsoft.com/office/officeart/2005/8/layout/hierarchy1"/>
    <dgm:cxn modelId="{1FBAE8F2-7D04-4F59-8C86-AEDD34FA3A26}" type="presParOf" srcId="{B514073F-2354-4631-A590-5094A7BC40F0}" destId="{C448F507-F362-494F-BD7B-50E29893017D}" srcOrd="3" destOrd="0" presId="urn:microsoft.com/office/officeart/2005/8/layout/hierarchy1"/>
    <dgm:cxn modelId="{0C7654C1-1C2C-43CC-AC42-C95970C1F0A4}" type="presParOf" srcId="{C448F507-F362-494F-BD7B-50E29893017D}" destId="{5791DCA6-D67E-4D68-AB90-101699D55F90}" srcOrd="0" destOrd="0" presId="urn:microsoft.com/office/officeart/2005/8/layout/hierarchy1"/>
    <dgm:cxn modelId="{1E3BD11E-1F02-4FD2-A057-44F563F6D63C}" type="presParOf" srcId="{5791DCA6-D67E-4D68-AB90-101699D55F90}" destId="{298F5D76-48A1-4478-96A2-997485C2C6A9}" srcOrd="0" destOrd="0" presId="urn:microsoft.com/office/officeart/2005/8/layout/hierarchy1"/>
    <dgm:cxn modelId="{BA33A82D-F92E-4258-A03C-7EA7016EA55B}" type="presParOf" srcId="{5791DCA6-D67E-4D68-AB90-101699D55F90}" destId="{5BD80C37-5699-423B-921B-6937487C02F6}" srcOrd="1" destOrd="0" presId="urn:microsoft.com/office/officeart/2005/8/layout/hierarchy1"/>
    <dgm:cxn modelId="{EEF40313-5012-416C-B9B8-45962418240E}" type="presParOf" srcId="{C448F507-F362-494F-BD7B-50E29893017D}" destId="{653AA7B1-43AA-4F30-A391-8B6088C49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260FF-774E-49EB-8498-0E6E4278C663}">
      <dsp:nvSpPr>
        <dsp:cNvPr id="0" name=""/>
        <dsp:cNvSpPr/>
      </dsp:nvSpPr>
      <dsp:spPr>
        <a:xfrm>
          <a:off x="7077194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598223" y="194014"/>
              </a:lnTo>
              <a:lnTo>
                <a:pt x="598223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A819-DE63-4C02-B210-50CE1011A8FE}">
      <dsp:nvSpPr>
        <dsp:cNvPr id="0" name=""/>
        <dsp:cNvSpPr/>
      </dsp:nvSpPr>
      <dsp:spPr>
        <a:xfrm>
          <a:off x="6478970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598223" y="0"/>
              </a:moveTo>
              <a:lnTo>
                <a:pt x="598223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F0BFB-3D1E-45CA-BB90-2FE89428334D}">
      <dsp:nvSpPr>
        <dsp:cNvPr id="0" name=""/>
        <dsp:cNvSpPr/>
      </dsp:nvSpPr>
      <dsp:spPr>
        <a:xfrm>
          <a:off x="4385187" y="1776149"/>
          <a:ext cx="2692006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2692006" y="194014"/>
              </a:lnTo>
              <a:lnTo>
                <a:pt x="2692006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1BB7C-7452-4441-825E-FDD9782CD89E}">
      <dsp:nvSpPr>
        <dsp:cNvPr id="0" name=""/>
        <dsp:cNvSpPr/>
      </dsp:nvSpPr>
      <dsp:spPr>
        <a:xfrm>
          <a:off x="4684299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598223" y="194014"/>
              </a:lnTo>
              <a:lnTo>
                <a:pt x="598223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D5D57-6ABB-48AD-9D7D-916A4178DC59}">
      <dsp:nvSpPr>
        <dsp:cNvPr id="0" name=""/>
        <dsp:cNvSpPr/>
      </dsp:nvSpPr>
      <dsp:spPr>
        <a:xfrm>
          <a:off x="4086076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598223" y="0"/>
              </a:moveTo>
              <a:lnTo>
                <a:pt x="598223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938D4-D79F-4A97-A3D8-293699AF892D}">
      <dsp:nvSpPr>
        <dsp:cNvPr id="0" name=""/>
        <dsp:cNvSpPr/>
      </dsp:nvSpPr>
      <dsp:spPr>
        <a:xfrm>
          <a:off x="4385187" y="1776149"/>
          <a:ext cx="299111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299111" y="194014"/>
              </a:lnTo>
              <a:lnTo>
                <a:pt x="299111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C0305-3059-41AC-AD4A-EFD2D7034B3B}">
      <dsp:nvSpPr>
        <dsp:cNvPr id="0" name=""/>
        <dsp:cNvSpPr/>
      </dsp:nvSpPr>
      <dsp:spPr>
        <a:xfrm>
          <a:off x="1693181" y="2682458"/>
          <a:ext cx="1196447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1196447" y="194014"/>
              </a:lnTo>
              <a:lnTo>
                <a:pt x="1196447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D634-1467-4D84-8ABA-6578FF471B0D}">
      <dsp:nvSpPr>
        <dsp:cNvPr id="0" name=""/>
        <dsp:cNvSpPr/>
      </dsp:nvSpPr>
      <dsp:spPr>
        <a:xfrm>
          <a:off x="1647461" y="2682458"/>
          <a:ext cx="91440" cy="284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57EE9-79BD-4230-8DD7-3CF5A01167B2}">
      <dsp:nvSpPr>
        <dsp:cNvPr id="0" name=""/>
        <dsp:cNvSpPr/>
      </dsp:nvSpPr>
      <dsp:spPr>
        <a:xfrm>
          <a:off x="496733" y="2682458"/>
          <a:ext cx="1196447" cy="284700"/>
        </a:xfrm>
        <a:custGeom>
          <a:avLst/>
          <a:gdLst/>
          <a:ahLst/>
          <a:cxnLst/>
          <a:rect l="0" t="0" r="0" b="0"/>
          <a:pathLst>
            <a:path>
              <a:moveTo>
                <a:pt x="1196447" y="0"/>
              </a:moveTo>
              <a:lnTo>
                <a:pt x="1196447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498AA-2D1E-47BD-A79A-00AB7BED86A9}">
      <dsp:nvSpPr>
        <dsp:cNvPr id="0" name=""/>
        <dsp:cNvSpPr/>
      </dsp:nvSpPr>
      <dsp:spPr>
        <a:xfrm>
          <a:off x="1693181" y="1776149"/>
          <a:ext cx="2692006" cy="284700"/>
        </a:xfrm>
        <a:custGeom>
          <a:avLst/>
          <a:gdLst/>
          <a:ahLst/>
          <a:cxnLst/>
          <a:rect l="0" t="0" r="0" b="0"/>
          <a:pathLst>
            <a:path>
              <a:moveTo>
                <a:pt x="2692006" y="0"/>
              </a:moveTo>
              <a:lnTo>
                <a:pt x="2692006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F2A0-D7CB-4514-8D3E-028516A2825E}">
      <dsp:nvSpPr>
        <dsp:cNvPr id="0" name=""/>
        <dsp:cNvSpPr/>
      </dsp:nvSpPr>
      <dsp:spPr>
        <a:xfrm>
          <a:off x="3895732" y="1154540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79F22-535E-4A68-9FC3-93572CF0F653}">
      <dsp:nvSpPr>
        <dsp:cNvPr id="0" name=""/>
        <dsp:cNvSpPr/>
      </dsp:nvSpPr>
      <dsp:spPr>
        <a:xfrm>
          <a:off x="4004500" y="1257870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تصنف الشبكات حسب</a:t>
          </a:r>
          <a:endParaRPr lang="en-US" sz="1100" kern="1200" dirty="0"/>
        </a:p>
      </dsp:txBody>
      <dsp:txXfrm>
        <a:off x="4022706" y="1276076"/>
        <a:ext cx="942499" cy="585196"/>
      </dsp:txXfrm>
    </dsp:sp>
    <dsp:sp modelId="{CD47FCCF-BDFE-49D0-AC7D-BA20274CAD05}">
      <dsp:nvSpPr>
        <dsp:cNvPr id="0" name=""/>
        <dsp:cNvSpPr/>
      </dsp:nvSpPr>
      <dsp:spPr>
        <a:xfrm>
          <a:off x="1203725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0B95-3600-43AB-AA87-6348915A5276}">
      <dsp:nvSpPr>
        <dsp:cNvPr id="0" name=""/>
        <dsp:cNvSpPr/>
      </dsp:nvSpPr>
      <dsp:spPr>
        <a:xfrm>
          <a:off x="1312493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المساحة التي تغطيها		</a:t>
          </a:r>
          <a:endParaRPr lang="en-US" sz="1100" kern="1200" dirty="0"/>
        </a:p>
      </dsp:txBody>
      <dsp:txXfrm>
        <a:off x="1330699" y="2182385"/>
        <a:ext cx="942499" cy="585196"/>
      </dsp:txXfrm>
    </dsp:sp>
    <dsp:sp modelId="{58DFD629-A052-4B77-B984-BDBB921FDD4C}">
      <dsp:nvSpPr>
        <dsp:cNvPr id="0" name=""/>
        <dsp:cNvSpPr/>
      </dsp:nvSpPr>
      <dsp:spPr>
        <a:xfrm>
          <a:off x="7278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0A21-A176-4586-9EB3-3A2F93BB2CE4}">
      <dsp:nvSpPr>
        <dsp:cNvPr id="0" name=""/>
        <dsp:cNvSpPr/>
      </dsp:nvSpPr>
      <dsp:spPr>
        <a:xfrm>
          <a:off x="116046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LAN</a:t>
          </a:r>
          <a:endParaRPr lang="en-US" sz="1100" kern="1200" dirty="0"/>
        </a:p>
      </dsp:txBody>
      <dsp:txXfrm>
        <a:off x="134252" y="3088694"/>
        <a:ext cx="942499" cy="585196"/>
      </dsp:txXfrm>
    </dsp:sp>
    <dsp:sp modelId="{C88DE7A2-F199-4A9F-A5E5-D4A2ACBB8891}">
      <dsp:nvSpPr>
        <dsp:cNvPr id="0" name=""/>
        <dsp:cNvSpPr/>
      </dsp:nvSpPr>
      <dsp:spPr>
        <a:xfrm>
          <a:off x="1203725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A356-94E9-40D3-8A17-91114D7D75CA}">
      <dsp:nvSpPr>
        <dsp:cNvPr id="0" name=""/>
        <dsp:cNvSpPr/>
      </dsp:nvSpPr>
      <dsp:spPr>
        <a:xfrm>
          <a:off x="1312493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</a:t>
          </a:r>
          <a:endParaRPr lang="en-US" sz="1100" kern="1200" dirty="0"/>
        </a:p>
      </dsp:txBody>
      <dsp:txXfrm>
        <a:off x="1330699" y="3088694"/>
        <a:ext cx="942499" cy="585196"/>
      </dsp:txXfrm>
    </dsp:sp>
    <dsp:sp modelId="{7532F20A-3880-4602-906C-CF44CE564DAD}">
      <dsp:nvSpPr>
        <dsp:cNvPr id="0" name=""/>
        <dsp:cNvSpPr/>
      </dsp:nvSpPr>
      <dsp:spPr>
        <a:xfrm>
          <a:off x="2400172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66AF-4A9D-4F1E-AB14-6062757E135C}">
      <dsp:nvSpPr>
        <dsp:cNvPr id="0" name=""/>
        <dsp:cNvSpPr/>
      </dsp:nvSpPr>
      <dsp:spPr>
        <a:xfrm>
          <a:off x="2508940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WAN</a:t>
          </a:r>
          <a:endParaRPr lang="en-US" sz="1100" kern="1200" dirty="0"/>
        </a:p>
      </dsp:txBody>
      <dsp:txXfrm>
        <a:off x="2527146" y="3088694"/>
        <a:ext cx="942499" cy="585196"/>
      </dsp:txXfrm>
    </dsp:sp>
    <dsp:sp modelId="{4FFDC20C-9614-4A2B-9762-A21E14F38197}">
      <dsp:nvSpPr>
        <dsp:cNvPr id="0" name=""/>
        <dsp:cNvSpPr/>
      </dsp:nvSpPr>
      <dsp:spPr>
        <a:xfrm>
          <a:off x="4194843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A688C-5F78-4EB7-8356-7CB6B0D16C80}">
      <dsp:nvSpPr>
        <dsp:cNvPr id="0" name=""/>
        <dsp:cNvSpPr/>
      </dsp:nvSpPr>
      <dsp:spPr>
        <a:xfrm>
          <a:off x="4303611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طريقة إدارتها</a:t>
          </a:r>
          <a:endParaRPr lang="en-US" sz="1100" kern="1200" dirty="0"/>
        </a:p>
      </dsp:txBody>
      <dsp:txXfrm>
        <a:off x="4321817" y="2182385"/>
        <a:ext cx="942499" cy="585196"/>
      </dsp:txXfrm>
    </dsp:sp>
    <dsp:sp modelId="{3661FFD9-3391-4E25-B686-F64F9DCDBC3F}">
      <dsp:nvSpPr>
        <dsp:cNvPr id="0" name=""/>
        <dsp:cNvSpPr/>
      </dsp:nvSpPr>
      <dsp:spPr>
        <a:xfrm>
          <a:off x="3596620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B82A-D0B6-412B-AC99-884A94E74F6D}">
      <dsp:nvSpPr>
        <dsp:cNvPr id="0" name=""/>
        <dsp:cNvSpPr/>
      </dsp:nvSpPr>
      <dsp:spPr>
        <a:xfrm>
          <a:off x="3705388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شبكة النظير</a:t>
          </a:r>
          <a:endParaRPr lang="en-US" sz="1100" kern="1200" dirty="0"/>
        </a:p>
      </dsp:txBody>
      <dsp:txXfrm>
        <a:off x="3723594" y="3088694"/>
        <a:ext cx="942499" cy="585196"/>
      </dsp:txXfrm>
    </dsp:sp>
    <dsp:sp modelId="{FD0357B5-B7B2-4F60-B8E1-87DC6EF70ED5}">
      <dsp:nvSpPr>
        <dsp:cNvPr id="0" name=""/>
        <dsp:cNvSpPr/>
      </dsp:nvSpPr>
      <dsp:spPr>
        <a:xfrm>
          <a:off x="4793067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F87D8-C5ED-4066-A379-E5952EA79148}">
      <dsp:nvSpPr>
        <dsp:cNvPr id="0" name=""/>
        <dsp:cNvSpPr/>
      </dsp:nvSpPr>
      <dsp:spPr>
        <a:xfrm>
          <a:off x="4901835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الخادم والعميل</a:t>
          </a:r>
          <a:endParaRPr lang="en-US" sz="1100" kern="1200" dirty="0"/>
        </a:p>
      </dsp:txBody>
      <dsp:txXfrm>
        <a:off x="4920041" y="3088694"/>
        <a:ext cx="942499" cy="585196"/>
      </dsp:txXfrm>
    </dsp:sp>
    <dsp:sp modelId="{916D05E0-FA1C-4884-A68B-E3F74ACD5C57}">
      <dsp:nvSpPr>
        <dsp:cNvPr id="0" name=""/>
        <dsp:cNvSpPr/>
      </dsp:nvSpPr>
      <dsp:spPr>
        <a:xfrm>
          <a:off x="6587738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E141-E7F0-4369-877C-76ED991988B1}">
      <dsp:nvSpPr>
        <dsp:cNvPr id="0" name=""/>
        <dsp:cNvSpPr/>
      </dsp:nvSpPr>
      <dsp:spPr>
        <a:xfrm>
          <a:off x="6696506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طريقة الاتصال</a:t>
          </a:r>
          <a:endParaRPr lang="en-US" sz="1100" kern="1200" dirty="0"/>
        </a:p>
      </dsp:txBody>
      <dsp:txXfrm>
        <a:off x="6714712" y="2182385"/>
        <a:ext cx="942499" cy="585196"/>
      </dsp:txXfrm>
    </dsp:sp>
    <dsp:sp modelId="{3C84B8E0-FAC3-40C9-B9EC-5693070E8B5B}">
      <dsp:nvSpPr>
        <dsp:cNvPr id="0" name=""/>
        <dsp:cNvSpPr/>
      </dsp:nvSpPr>
      <dsp:spPr>
        <a:xfrm>
          <a:off x="5989515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74E75-6366-4805-9AFA-6CA4D80D6D22}">
      <dsp:nvSpPr>
        <dsp:cNvPr id="0" name=""/>
        <dsp:cNvSpPr/>
      </dsp:nvSpPr>
      <dsp:spPr>
        <a:xfrm>
          <a:off x="6098282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سلكي</a:t>
          </a:r>
          <a:endParaRPr lang="en-US" sz="1100" kern="1200" dirty="0"/>
        </a:p>
      </dsp:txBody>
      <dsp:txXfrm>
        <a:off x="6116488" y="3088694"/>
        <a:ext cx="942499" cy="585196"/>
      </dsp:txXfrm>
    </dsp:sp>
    <dsp:sp modelId="{298F5D76-48A1-4478-96A2-997485C2C6A9}">
      <dsp:nvSpPr>
        <dsp:cNvPr id="0" name=""/>
        <dsp:cNvSpPr/>
      </dsp:nvSpPr>
      <dsp:spPr>
        <a:xfrm>
          <a:off x="7185962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80C37-5699-423B-921B-6937487C02F6}">
      <dsp:nvSpPr>
        <dsp:cNvPr id="0" name=""/>
        <dsp:cNvSpPr/>
      </dsp:nvSpPr>
      <dsp:spPr>
        <a:xfrm>
          <a:off x="7294730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لاسكي</a:t>
          </a:r>
          <a:endParaRPr lang="en-US" sz="1100" kern="1200" dirty="0"/>
        </a:p>
      </dsp:txBody>
      <dsp:txXfrm>
        <a:off x="7312936" y="3088694"/>
        <a:ext cx="942499" cy="58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D2C6BA-C20E-4357-B4B0-8926BE142A24}" type="datetimeFigureOut">
              <a:rPr lang="ar-SA" smtClean="0"/>
              <a:t>28/12/1439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4591C-33C5-41FF-BF6E-C5BAC4E195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09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8"/>
          <p:cNvGrpSpPr/>
          <p:nvPr/>
        </p:nvGrpSpPr>
        <p:grpSpPr>
          <a:xfrm>
            <a:off x="4211960" y="1381163"/>
            <a:ext cx="3600401" cy="3920045"/>
            <a:chOff x="-210768" y="1340768"/>
            <a:chExt cx="7416824" cy="1831262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-210768" y="1340768"/>
              <a:ext cx="7416824" cy="168193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-62432" y="2112370"/>
              <a:ext cx="6768987" cy="175410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عندما تستخدمين بطاقة الصراف الآلي كيف تنتقل المعلومات من جهاز المحاسب إلى البنك ويتم خصم المبلغ من حسابك ؟</a:t>
              </a:r>
            </a:p>
            <a:p>
              <a:endParaRPr lang="ar-SA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920" t="40298" r="52176" b="38450"/>
          <a:stretch/>
        </p:blipFill>
        <p:spPr bwMode="auto">
          <a:xfrm>
            <a:off x="1222130" y="1591408"/>
            <a:ext cx="2391507" cy="28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464496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ar-SA" sz="2000" b="1" dirty="0" smtClean="0"/>
              <a:t>شبكة المدن (</a:t>
            </a:r>
            <a:r>
              <a:rPr lang="en-US" sz="2000" b="1" dirty="0" smtClean="0"/>
              <a:t>MA</a:t>
            </a:r>
            <a:r>
              <a:rPr lang="en-US" sz="2000" b="1" dirty="0"/>
              <a:t>N</a:t>
            </a:r>
            <a:r>
              <a:rPr lang="ar-SA" sz="2000" b="1" dirty="0" smtClean="0"/>
              <a:t> )</a:t>
            </a:r>
            <a:r>
              <a:rPr lang="en-US" sz="2000" b="1" dirty="0" smtClean="0"/>
              <a:t>Metropolitan Area Network</a:t>
            </a:r>
            <a:r>
              <a:rPr lang="ar-SA" sz="2000" b="1" dirty="0" smtClean="0"/>
              <a:t> </a:t>
            </a:r>
            <a:endParaRPr lang="ar-SA" sz="2000" b="1" dirty="0"/>
          </a:p>
          <a:p>
            <a:pPr lvl="0"/>
            <a:r>
              <a:rPr lang="ar-SA" sz="2000" b="1" dirty="0" smtClean="0"/>
              <a:t>وهي الشبكة التي تلي الشبكة المحلية من حيث المساحة التي تغطيها حيث تصل إلى 100 ميل و تصل بين عدة مباني في مدينة واحدة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" y="1556792"/>
            <a:ext cx="37555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</a:t>
            </a:r>
            <a:r>
              <a:rPr lang="ar-SA" sz="4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1920" y="1772816"/>
            <a:ext cx="4288904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 smtClean="0"/>
              <a:t>شبكات </a:t>
            </a:r>
            <a:r>
              <a:rPr lang="ar-SA" sz="2400" b="1" dirty="0"/>
              <a:t>موسعة (</a:t>
            </a:r>
            <a:r>
              <a:rPr lang="en-US" sz="2400" b="1" dirty="0"/>
              <a:t>WAN</a:t>
            </a:r>
            <a:r>
              <a:rPr lang="ar-SA" sz="2400" b="1" dirty="0"/>
              <a:t>) : وتعني </a:t>
            </a:r>
            <a:r>
              <a:rPr lang="en-US" sz="2400" b="1" dirty="0"/>
              <a:t>Wide Area Network </a:t>
            </a:r>
            <a:endParaRPr lang="ar-SA" sz="2400" b="1" dirty="0" smtClean="0"/>
          </a:p>
          <a:p>
            <a:r>
              <a:rPr lang="ar-SA" dirty="0" smtClean="0"/>
              <a:t>وتمتد المساحة التي تغطيها هذه الشبكات إلى</a:t>
            </a:r>
            <a:r>
              <a:rPr lang="en-US" dirty="0"/>
              <a:t> </a:t>
            </a:r>
            <a:r>
              <a:rPr lang="ar-SA" dirty="0" smtClean="0"/>
              <a:t>عدة مدن في دولة أو عدة دول وذلك باستخدام وسائط مثل  :</a:t>
            </a:r>
          </a:p>
          <a:p>
            <a:r>
              <a:rPr lang="ar-SA" dirty="0" smtClean="0"/>
              <a:t>خط الهاتف أو الأقمار الصناعية</a:t>
            </a:r>
            <a:r>
              <a:rPr lang="ar-SA" dirty="0"/>
              <a:t>.</a:t>
            </a:r>
            <a:endParaRPr lang="ar-SA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" y="1772817"/>
            <a:ext cx="38164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4162474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ثانيا/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طريقة إدارتها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شبكة النظير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Peer To Peer Network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216896" cy="4873752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في </a:t>
            </a:r>
            <a:r>
              <a:rPr lang="ar-SA" dirty="0"/>
              <a:t>هذا النوع من الشبكات لا يوجد خادم </a:t>
            </a:r>
            <a:endParaRPr lang="ar-SA" dirty="0" smtClean="0"/>
          </a:p>
          <a:p>
            <a:r>
              <a:rPr lang="ar-SA" dirty="0" smtClean="0"/>
              <a:t>لذلك </a:t>
            </a:r>
            <a:r>
              <a:rPr lang="ar-SA" dirty="0"/>
              <a:t>لا يوجد متحكم بالشبكة </a:t>
            </a:r>
            <a:endParaRPr lang="ar-SA" dirty="0" smtClean="0"/>
          </a:p>
          <a:p>
            <a:r>
              <a:rPr lang="ar-SA" dirty="0" smtClean="0"/>
              <a:t>لكن </a:t>
            </a:r>
            <a:r>
              <a:rPr lang="ar-SA" dirty="0"/>
              <a:t>يستطيع كل جهاز في الشبكة الاستفادة من موارد الجهاز الآخر سواء المكونات المادية أو البرمجية, </a:t>
            </a:r>
            <a:endParaRPr lang="ar-SA" dirty="0" smtClean="0"/>
          </a:p>
          <a:p>
            <a:r>
              <a:rPr lang="ar-SA" dirty="0" smtClean="0"/>
              <a:t>وتستخدم </a:t>
            </a:r>
            <a:r>
              <a:rPr lang="ar-SA" dirty="0"/>
              <a:t>هذه الشبكات </a:t>
            </a:r>
            <a:r>
              <a:rPr lang="ar-SA" dirty="0" smtClean="0"/>
              <a:t>في المنزل أو في </a:t>
            </a:r>
            <a:r>
              <a:rPr lang="ar-SA" dirty="0"/>
              <a:t>الشركات لنقل الملفات أو المستندات من جهاز إلى </a:t>
            </a:r>
            <a:r>
              <a:rPr lang="ar-SA" dirty="0" smtClean="0"/>
              <a:t>آخر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6724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مميزات وعيوب  شبكة النظير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3640832" cy="413305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b="1" u="sng" dirty="0" smtClean="0">
                <a:solidFill>
                  <a:schemeClr val="accent1">
                    <a:lumMod val="75000"/>
                  </a:schemeClr>
                </a:solidFill>
              </a:rPr>
              <a:t>المميزات </a:t>
            </a:r>
          </a:p>
          <a:p>
            <a:pPr lvl="0">
              <a:buFont typeface="Arial" pitchFamily="34" charset="0"/>
              <a:buChar char="•"/>
            </a:pPr>
            <a:r>
              <a:rPr lang="ar-SA" dirty="0" smtClean="0"/>
              <a:t>سهلة </a:t>
            </a:r>
            <a:r>
              <a:rPr lang="ar-SA" dirty="0"/>
              <a:t>التثبيت.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ar-SA" dirty="0" smtClean="0"/>
              <a:t>قليلة </a:t>
            </a:r>
            <a:r>
              <a:rPr lang="ar-SA" dirty="0"/>
              <a:t>التكلفة : حيث أن المكونات المادية المطلوبة لهذه الشبكة قليلة ورخيصة الثمن</a:t>
            </a: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615440"/>
            <a:ext cx="3384376" cy="41549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accent1">
                    <a:lumMod val="75000"/>
                  </a:schemeClr>
                </a:solidFill>
              </a:rPr>
              <a:t>العيوب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عدد المستخدمين محدود فليس لهذا النوع من الشبكات القدرة على ربط عدد كبير من المستخدمين.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لا يوجد نظام التخزين المركزي بهذا النوع من الشبكات.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الحماية ضعيفة.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951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48463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في هذا النوع من الشبكات يوجد جهاز مركزي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يسمى</a:t>
            </a:r>
            <a:r>
              <a:rPr lang="ar-SA" sz="2400" dirty="0" smtClean="0"/>
              <a:t>: </a:t>
            </a:r>
          </a:p>
          <a:p>
            <a:pPr marL="0" indent="0" algn="just">
              <a:buNone/>
            </a:pPr>
            <a:r>
              <a:rPr lang="ar-SA" sz="2400" b="1" u="sng" dirty="0" smtClean="0"/>
              <a:t>الخادم </a:t>
            </a:r>
            <a:r>
              <a:rPr lang="ar-SA" sz="2400" b="1" u="sng" dirty="0"/>
              <a:t>(</a:t>
            </a:r>
            <a:r>
              <a:rPr lang="en-US" sz="2400" b="1" u="sng" dirty="0"/>
              <a:t>Server</a:t>
            </a:r>
            <a:r>
              <a:rPr lang="ar-SA" sz="2400" b="1" u="sng" dirty="0"/>
              <a:t>) : </a:t>
            </a:r>
            <a:r>
              <a:rPr lang="ar-SA" sz="2400" dirty="0"/>
              <a:t>الخادم هو أهم أجهزة الشبكة وهو الذي يوفر مصادر الشبكة ويتحكم </a:t>
            </a:r>
            <a:r>
              <a:rPr lang="ar-SA" sz="2400" dirty="0" smtClean="0"/>
              <a:t>بها </a:t>
            </a:r>
            <a:r>
              <a:rPr lang="ar-SA" sz="2400" dirty="0"/>
              <a:t>هو المسئول عن الحماية والمهام الإدارية للشبكة سواء بمنح خواص المشاركة المادية أو البرمجية للمستخدمين</a:t>
            </a:r>
            <a:r>
              <a:rPr lang="ar-SA" sz="2400" dirty="0" smtClean="0"/>
              <a:t>.</a:t>
            </a:r>
          </a:p>
          <a:p>
            <a:pPr marL="0" lvl="0" indent="0" algn="just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و مجموعة من الأجهزة المتصلة به وتسمى : </a:t>
            </a:r>
          </a:p>
          <a:p>
            <a:pPr marL="0" lvl="0" indent="0" algn="just">
              <a:buNone/>
            </a:pPr>
            <a:r>
              <a:rPr lang="ar-SA" sz="2400" b="1" u="sng" dirty="0" smtClean="0"/>
              <a:t>العميل </a:t>
            </a:r>
            <a:r>
              <a:rPr lang="ar-SA" sz="2400" b="1" u="sng" dirty="0"/>
              <a:t>(</a:t>
            </a:r>
            <a:r>
              <a:rPr lang="en-US" sz="2400" b="1" u="sng" dirty="0"/>
              <a:t>Client</a:t>
            </a:r>
            <a:r>
              <a:rPr lang="ar-SA" sz="2400" b="1" u="sng" dirty="0"/>
              <a:t>) : </a:t>
            </a:r>
            <a:r>
              <a:rPr lang="ar-SA" sz="2400" dirty="0"/>
              <a:t>العميل هو عبارة عن جهاز حاسب آلي مربوط بالشبكة </a:t>
            </a:r>
            <a:r>
              <a:rPr lang="ar-SA" sz="2400" dirty="0" smtClean="0"/>
              <a:t>ولكن </a:t>
            </a:r>
            <a:r>
              <a:rPr lang="ar-SA" sz="2400" dirty="0"/>
              <a:t>ليس له أي صلاحيات في التحكم</a:t>
            </a:r>
            <a:r>
              <a:rPr lang="ar-SA" sz="2400" dirty="0" smtClean="0"/>
              <a:t>.</a:t>
            </a:r>
          </a:p>
          <a:p>
            <a:pPr marL="0" lv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ar-S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72421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896544" cy="38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مميزات وعيوب  شبكة الخادم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544" y="1196752"/>
            <a:ext cx="3928864" cy="5277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" b="1" u="sng" dirty="0">
                <a:solidFill>
                  <a:schemeClr val="accent1">
                    <a:lumMod val="75000"/>
                  </a:schemeClr>
                </a:solidFill>
              </a:rPr>
              <a:t>المميزات</a:t>
            </a:r>
            <a:endParaRPr lang="ar-SA" sz="2000" dirty="0" smtClean="0"/>
          </a:p>
          <a:p>
            <a:r>
              <a:rPr lang="ar-SA" sz="2000" dirty="0" smtClean="0"/>
              <a:t>حماية </a:t>
            </a:r>
            <a:r>
              <a:rPr lang="ar-SA" sz="2000" dirty="0"/>
              <a:t>مركزية قوية: حيث أن دخول أي مستخدم لا يتم إلا بعد التحقق من اسم المستخدم وكلمة المرور الخاصة به.</a:t>
            </a:r>
          </a:p>
          <a:p>
            <a:r>
              <a:rPr lang="ar-SA" sz="2000" dirty="0" smtClean="0"/>
              <a:t>التخزين </a:t>
            </a:r>
            <a:r>
              <a:rPr lang="ar-SA" sz="2000" dirty="0"/>
              <a:t>المركزي : يسمح التخزين المركزي باستخدام أو استخراج الملفات أو البيانات من قبل عدة مستخدمين في نفس الوقت.</a:t>
            </a:r>
          </a:p>
          <a:p>
            <a:r>
              <a:rPr lang="ar-SA" sz="2000" dirty="0" smtClean="0"/>
              <a:t>المشاركة </a:t>
            </a:r>
            <a:r>
              <a:rPr lang="ar-SA" sz="2000" dirty="0"/>
              <a:t>في الأجهزة والبرامج .</a:t>
            </a:r>
          </a:p>
          <a:p>
            <a:r>
              <a:rPr lang="ar-SA" sz="2000" dirty="0" smtClean="0"/>
              <a:t>سهولة </a:t>
            </a:r>
            <a:r>
              <a:rPr lang="ar-SA" sz="2000" dirty="0"/>
              <a:t>إدارة الأعداد الكبيرة من المستخدمين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3528392" cy="52629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SA" sz="2400" b="1" u="sng" dirty="0">
                <a:solidFill>
                  <a:schemeClr val="accent1">
                    <a:lumMod val="75000"/>
                  </a:schemeClr>
                </a:solidFill>
              </a:rPr>
              <a:t>العيوب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ar-SA" sz="2400" dirty="0" smtClean="0"/>
              <a:t>تكلفة</a:t>
            </a:r>
            <a:r>
              <a:rPr lang="en-US" sz="2400" dirty="0" smtClean="0"/>
              <a:t> </a:t>
            </a:r>
            <a:r>
              <a:rPr lang="ar-SA" sz="2400" dirty="0" smtClean="0"/>
              <a:t>الأجهزة المستخدمة ونظم التشغيل المستخدمة باهظة الثمن.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algn="just"/>
            <a:endParaRPr lang="ar-SA" sz="2400" dirty="0" smtClean="0"/>
          </a:p>
          <a:p>
            <a:pPr algn="just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257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4162474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ثالثا/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طريقة الاتصال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أنواع الشبكات </a:t>
            </a:r>
            <a:b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</a:br>
            <a:r>
              <a:rPr lang="ar-SA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حسب </a:t>
            </a:r>
            <a: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طريقة الاتصال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اتصال سلكي </a:t>
            </a:r>
          </a:p>
          <a:p>
            <a:pPr marL="0" indent="0">
              <a:buNone/>
            </a:pPr>
            <a:endParaRPr lang="ar-SA" dirty="0" smtClean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اتصال لاسلكي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2648"/>
            <a:ext cx="2232248" cy="17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encrypted-tbn1.gstatic.com/images?q=tbn:ANd9GcTElLM9AKm1oj8q0RH4uQgS3J2qkY4ghD2wfj2RkCY44KYza7Frplp8swM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6767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نتيجة بحث الصور عن ‪network wir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2048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2066" y="0"/>
            <a:ext cx="3746032" cy="2428892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/>
              <a:t> الشبكات –أمن المعلومات</a:t>
            </a:r>
            <a:endParaRPr lang="ar-SA" sz="4000" dirty="0"/>
          </a:p>
        </p:txBody>
      </p:sp>
      <p:pic>
        <p:nvPicPr>
          <p:cNvPr id="6" name="Picture Placeholder 5" descr="XCACO81IWCAYW0VXNCADU0QJ0CASIABCFCA48ELD2CA9UM7S1CA9O38NOCA8AAQZOCAZ1QNEVCACR8JKRCAFKR6BRCA3BF3AECASGV4S1CAV37TMCCA65NR31CAJ72Q17CAF4KM0LCAPQ664TCAGNDK3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4" r="8174"/>
          <a:stretch>
            <a:fillRect/>
          </a:stretch>
        </p:blipFill>
        <p:spPr>
          <a:xfrm>
            <a:off x="663682" y="1981866"/>
            <a:ext cx="3622566" cy="362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39000" cy="1143000"/>
          </a:xfrm>
        </p:spPr>
        <p:txBody>
          <a:bodyPr/>
          <a:lstStyle/>
          <a:p>
            <a:pPr algn="ctr"/>
            <a:r>
              <a:rPr lang="ar-SA" dirty="0" smtClean="0"/>
              <a:t>أمن المعلومات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53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 smtClean="0"/>
              <a:t>المخاطر التي تواجه أي نظام معلومات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tx2"/>
                </a:solidFill>
              </a:rPr>
              <a:t>التقاط كلمات السر : </a:t>
            </a:r>
          </a:p>
          <a:p>
            <a:pPr marL="0" indent="0">
              <a:buNone/>
            </a:pPr>
            <a:r>
              <a:rPr lang="ar-SA" dirty="0" smtClean="0"/>
              <a:t>عن طريق التخمين – أو برامج متخصصه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2"/>
                </a:solidFill>
              </a:rPr>
              <a:t>2. </a:t>
            </a:r>
            <a:r>
              <a:rPr lang="ar-SA" u="sng" dirty="0" smtClean="0">
                <a:solidFill>
                  <a:schemeClr val="tx2"/>
                </a:solidFill>
              </a:rPr>
              <a:t>الاعتداء </a:t>
            </a:r>
            <a:r>
              <a:rPr lang="ar-SA" u="sng" dirty="0">
                <a:solidFill>
                  <a:schemeClr val="tx2"/>
                </a:solidFill>
              </a:rPr>
              <a:t>على حق التخويل :</a:t>
            </a:r>
          </a:p>
          <a:p>
            <a:pPr marL="0" indent="0">
              <a:buNone/>
            </a:pPr>
            <a:r>
              <a:rPr lang="ar-SA" dirty="0" smtClean="0"/>
              <a:t>وذلك عندما يتعدى أي موظف للحدود التي تم نخويله للعمل عليها .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2"/>
                </a:solidFill>
              </a:rPr>
              <a:t>3.</a:t>
            </a:r>
            <a:r>
              <a:rPr lang="ar-SA" dirty="0" smtClean="0"/>
              <a:t> </a:t>
            </a:r>
            <a:r>
              <a:rPr lang="ar-SA" u="sng" dirty="0">
                <a:solidFill>
                  <a:schemeClr val="tx2"/>
                </a:solidFill>
              </a:rPr>
              <a:t>دخول شخص غير مصرح له إلى </a:t>
            </a:r>
            <a:r>
              <a:rPr lang="ar-SA" u="sng" dirty="0" smtClean="0">
                <a:solidFill>
                  <a:schemeClr val="tx2"/>
                </a:solidFill>
              </a:rPr>
              <a:t>النظام:</a:t>
            </a:r>
          </a:p>
          <a:p>
            <a:pPr marL="0" indent="0">
              <a:buNone/>
            </a:pPr>
            <a:r>
              <a:rPr lang="ar-SA" dirty="0"/>
              <a:t>وذلك باستخدام كلمة مستخدم  مشروع </a:t>
            </a:r>
          </a:p>
          <a:p>
            <a:pPr marL="0" indent="0">
              <a:buNone/>
            </a:pPr>
            <a:r>
              <a:rPr lang="ar-SA" u="sng" dirty="0" smtClean="0">
                <a:solidFill>
                  <a:schemeClr val="tx2"/>
                </a:solidFill>
              </a:rPr>
              <a:t>4. البرامج المخربة :</a:t>
            </a:r>
          </a:p>
          <a:p>
            <a:pPr marL="0" indent="0">
              <a:buNone/>
            </a:pPr>
            <a:r>
              <a:rPr lang="ar-SA" dirty="0"/>
              <a:t>وسيتم تفصيلها في الشرائح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375199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الخبيثة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المخربة)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(malware)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malicious software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239000" cy="48463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ar-SA" sz="2800" dirty="0"/>
              <a:t>هو عبارة عن برنامج ولكن تم تصميمه بهدف إلحاق الضرر بنظام الحاسب </a:t>
            </a:r>
            <a:r>
              <a:rPr lang="ar-SA" sz="2800" dirty="0" smtClean="0"/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878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الفيروسات</a:t>
            </a:r>
            <a:r>
              <a:rPr lang="en-US" b="1" dirty="0" smtClean="0"/>
              <a:t>viruses</a:t>
            </a:r>
            <a:endParaRPr lang="ar-SA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حصان </a:t>
            </a:r>
            <a:r>
              <a:rPr lang="ar-SA" b="1" dirty="0"/>
              <a:t>طراودة</a:t>
            </a:r>
            <a:r>
              <a:rPr lang="ar-SA" dirty="0"/>
              <a:t> </a:t>
            </a:r>
            <a:r>
              <a:rPr lang="en-US" dirty="0" smtClean="0"/>
              <a:t>Trojan horses</a:t>
            </a:r>
            <a:endParaRPr lang="ar-SA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الديدان </a:t>
            </a:r>
            <a:r>
              <a:rPr lang="en-US" b="1" dirty="0" smtClean="0"/>
              <a:t> Worms</a:t>
            </a:r>
            <a:endParaRPr lang="ar-SA" dirty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برامج التجسس</a:t>
            </a:r>
            <a:r>
              <a:rPr lang="en-US" b="1" dirty="0" smtClean="0"/>
              <a:t>   Spyware</a:t>
            </a:r>
            <a:endParaRPr lang="ar-SA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برامج الخداع(الصيد)</a:t>
            </a:r>
            <a:r>
              <a:rPr lang="en-US" b="1" dirty="0"/>
              <a:t> phishing scam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235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18457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الفيروسات</a:t>
            </a:r>
            <a:r>
              <a:rPr lang="en-US" b="1" dirty="0" smtClean="0"/>
              <a:t>viruses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فيروسات </a:t>
            </a:r>
            <a:r>
              <a:rPr lang="ar-SA" dirty="0"/>
              <a:t>الحاسب هي برامج تتم كتابتها بواسطة مبرمجين </a:t>
            </a:r>
            <a:r>
              <a:rPr lang="ar-SA" dirty="0" smtClean="0"/>
              <a:t>بغرض </a:t>
            </a:r>
            <a:r>
              <a:rPr lang="ar-SA" dirty="0"/>
              <a:t>إلحاق الضرر بحاسب </a:t>
            </a:r>
            <a:r>
              <a:rPr lang="ar-SA" dirty="0" smtClean="0"/>
              <a:t>آخر</a:t>
            </a:r>
            <a:r>
              <a:rPr lang="en-US" dirty="0" smtClean="0"/>
              <a:t> </a:t>
            </a:r>
            <a:r>
              <a:rPr lang="ar-SA" dirty="0" smtClean="0"/>
              <a:t>من الممكن أرسالها كمرفق في البريد الإلكتروني أو من خلال تنزيل ملف من أحد المواقع تأثير الفيروس ممكن أن يتراوح مابين أزعاج مستخدم الحاسب ويصل إلى تدمير البيانات أو البرامج</a:t>
            </a:r>
            <a:r>
              <a:rPr lang="ar-SA" dirty="0"/>
              <a:t>.</a:t>
            </a:r>
            <a:endParaRPr lang="ar-SA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ar-SA" u="sng" dirty="0" smtClean="0"/>
              <a:t>خصائص الفيروس :</a:t>
            </a:r>
          </a:p>
          <a:p>
            <a:r>
              <a:rPr lang="ar-SA" dirty="0"/>
              <a:t>برنامج قادر على التناسخ </a:t>
            </a:r>
            <a:r>
              <a:rPr lang="en-US" dirty="0"/>
              <a:t>Replication </a:t>
            </a:r>
            <a:r>
              <a:rPr lang="ar-SA" dirty="0"/>
              <a:t>والانتشار.</a:t>
            </a:r>
          </a:p>
          <a:p>
            <a:r>
              <a:rPr lang="ar-SA" dirty="0"/>
              <a:t>الفيروس يربط نفسه ببرنامج أخر يسمى الحاضن </a:t>
            </a:r>
            <a:r>
              <a:rPr lang="en-US" dirty="0"/>
              <a:t>host.</a:t>
            </a:r>
          </a:p>
          <a:p>
            <a:r>
              <a:rPr lang="ar-SA" dirty="0" smtClean="0"/>
              <a:t>لايعمل الفيروس إلا إذا قام المستخدم بفتح الملف أو البرنامج الذي يحوي الفيروس</a:t>
            </a:r>
            <a:endParaRPr lang="ar-SA" dirty="0"/>
          </a:p>
          <a:p>
            <a:pPr marL="0" lvl="0" indent="0">
              <a:lnSpc>
                <a:spcPct val="150000"/>
              </a:lnSpc>
              <a:buNone/>
            </a:pPr>
            <a:endParaRPr lang="ar-SA" b="1" dirty="0" smtClean="0"/>
          </a:p>
        </p:txBody>
      </p:sp>
    </p:spTree>
    <p:extLst>
      <p:ext uri="{BB962C8B-B14F-4D97-AF65-F5344CB8AC3E}">
        <p14:creationId xmlns:p14="http://schemas.microsoft.com/office/powerpoint/2010/main" val="13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الديدان </a:t>
            </a:r>
            <a:r>
              <a:rPr lang="en-US" b="1" dirty="0" smtClean="0"/>
              <a:t> Worms</a:t>
            </a:r>
            <a:r>
              <a:rPr lang="ar-SA" b="1" dirty="0" smtClean="0"/>
              <a:t>: </a:t>
            </a:r>
          </a:p>
          <a:p>
            <a:pPr lvl="0">
              <a:lnSpc>
                <a:spcPct val="150000"/>
              </a:lnSpc>
            </a:pPr>
            <a:r>
              <a:rPr lang="ar-SA" dirty="0" smtClean="0"/>
              <a:t>هي نوع من الفيروسات لها قدرة كبيرة على توليد ونسخ نفسها والانتشار سريعا وهي قائمة بذاتها لاتحتاج إلى برنامج مضيف وتعمل دون تدخل المستخدم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14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ar-SA" b="1" dirty="0" smtClean="0"/>
          </a:p>
          <a:p>
            <a:pPr lvl="0"/>
            <a:r>
              <a:rPr lang="ar-SA" b="1" dirty="0" smtClean="0"/>
              <a:t>حصان </a:t>
            </a:r>
            <a:r>
              <a:rPr lang="ar-SA" b="1" dirty="0"/>
              <a:t>طراودة</a:t>
            </a:r>
            <a:r>
              <a:rPr lang="ar-SA" dirty="0"/>
              <a:t> : </a:t>
            </a:r>
            <a:r>
              <a:rPr lang="ar-SA" dirty="0" smtClean="0"/>
              <a:t>هو كود صغير يضاف إلى أحد البرامج المرغوبة ولايخدم عمل البرنامج إنما يؤدي </a:t>
            </a:r>
            <a:r>
              <a:rPr lang="ar-SA" dirty="0"/>
              <a:t>عملاً تخريبياً </a:t>
            </a:r>
            <a:r>
              <a:rPr lang="ar-SA" dirty="0" smtClean="0"/>
              <a:t>للنظام(مسح الملفات – سرقة البيانات – تسهيل إختراق الجهاز) حصان طروادة لايقوم بنسخ نفسه ولايعمل حتى يقوم المستخدم بتشغيله عن طريق فتحه لمرفقات البريد الإلكتروني أو تنزيل وتشغيل ملف من الانترنت 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8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b="1" dirty="0"/>
              <a:t>برامج التجسس</a:t>
            </a:r>
            <a:r>
              <a:rPr lang="en-US" b="1" dirty="0"/>
              <a:t>   Spyware</a:t>
            </a:r>
            <a:endParaRPr lang="ar-SA" b="1" dirty="0"/>
          </a:p>
          <a:p>
            <a:pPr marL="0" indent="0">
              <a:buNone/>
            </a:pPr>
            <a:r>
              <a:rPr lang="ar-SA" dirty="0" smtClean="0"/>
              <a:t>برنامج </a:t>
            </a:r>
            <a:r>
              <a:rPr lang="ar-SA" dirty="0"/>
              <a:t>يدخل </a:t>
            </a:r>
            <a:r>
              <a:rPr lang="ar-SA" dirty="0" smtClean="0"/>
              <a:t>إلى </a:t>
            </a:r>
            <a:r>
              <a:rPr lang="ar-SA" dirty="0"/>
              <a:t>جهازك بدون اذن </a:t>
            </a:r>
            <a:r>
              <a:rPr lang="ar-SA" dirty="0" smtClean="0"/>
              <a:t>ويحدث </a:t>
            </a:r>
            <a:r>
              <a:rPr lang="ar-SA" dirty="0"/>
              <a:t>تغييرات غير مرغوب بها </a:t>
            </a:r>
            <a:r>
              <a:rPr lang="ar-SA" dirty="0" smtClean="0"/>
              <a:t>للمستخدم مثل :</a:t>
            </a:r>
          </a:p>
          <a:p>
            <a:r>
              <a:rPr lang="ar-SA" dirty="0" smtClean="0"/>
              <a:t>سرقة المعلومات الشخصية وارسالها إلى جهة أخرى</a:t>
            </a:r>
          </a:p>
          <a:p>
            <a:r>
              <a:rPr lang="ar-SA" dirty="0" smtClean="0"/>
              <a:t>تتبع حركة المستخدم على مواقع الانترنت </a:t>
            </a:r>
          </a:p>
          <a:p>
            <a:r>
              <a:rPr lang="ar-SA" dirty="0" smtClean="0"/>
              <a:t>إغراق المتصفح بالاعلانات وإرسال الاعلانات إلى البريد الإلكتروني </a:t>
            </a:r>
          </a:p>
          <a:p>
            <a:r>
              <a:rPr lang="ar-SA" dirty="0" smtClean="0"/>
              <a:t>إبطاء عمل الجهاز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b="1" dirty="0" smtClean="0"/>
              <a:t>برامج</a:t>
            </a:r>
            <a:r>
              <a:rPr lang="en-US" b="1" dirty="0" smtClean="0"/>
              <a:t> </a:t>
            </a:r>
            <a:r>
              <a:rPr lang="ar-SA" b="1" dirty="0" smtClean="0"/>
              <a:t> الخداع أو الصيد</a:t>
            </a:r>
            <a:endParaRPr lang="ar-SA" b="1" dirty="0"/>
          </a:p>
          <a:p>
            <a:pPr marL="0" indent="0">
              <a:buNone/>
            </a:pPr>
            <a:r>
              <a:rPr lang="ar-SA" dirty="0"/>
              <a:t>يقتيس شكل واجهة قانونية ويظهر بشكل نافذة </a:t>
            </a:r>
            <a:r>
              <a:rPr lang="ar-SA" dirty="0" smtClean="0"/>
              <a:t>رسمية للحصول على معلومات شخصية مثل اسم المستخدم كلمات المرور ومعلومات البطاقة الائتمانية وغيرها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4529" y="3645024"/>
            <a:ext cx="4461164" cy="2668910"/>
            <a:chOff x="2189018" y="2595732"/>
            <a:chExt cx="4461164" cy="266891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89018" y="3463636"/>
              <a:ext cx="4461164" cy="18010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عميلنا العزيز نظرا لرغبة</a:t>
              </a:r>
              <a:r>
                <a:rPr kumimoji="0" lang="ar-S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المصرف في إجراء تحديثات روتينية نأمل من سعادتكم إرسال رقم الحساب وكلمة المرور الخاص بكم   </a:t>
              </a:r>
            </a:p>
            <a:p>
              <a:pPr marL="0" marR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ar-SA" sz="1600" baseline="0" dirty="0" smtClean="0"/>
            </a:p>
            <a:p>
              <a:pPr marL="0" marR="0" indent="0" algn="l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شاكرين ومقدرين تعاونكم</a:t>
              </a:r>
            </a:p>
          </p:txBody>
        </p:sp>
        <p:pic>
          <p:nvPicPr>
            <p:cNvPr id="7" name="Picture 6" descr="images (1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873" y="2595732"/>
              <a:ext cx="4419600" cy="1276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7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تنتشر البرامج المخربة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أقراص التخزين</a:t>
            </a:r>
          </a:p>
          <a:p>
            <a:r>
              <a:rPr lang="ar-SA" dirty="0" smtClean="0"/>
              <a:t>المرفقات في البريد الإلكتروني</a:t>
            </a:r>
          </a:p>
          <a:p>
            <a:r>
              <a:rPr lang="ar-SA" dirty="0" smtClean="0"/>
              <a:t>تنزيل الملفات من مواقع الانترنت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شبكات الحاسب الآلي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3352800" cy="4873752"/>
          </a:xfrm>
        </p:spPr>
        <p:txBody>
          <a:bodyPr/>
          <a:lstStyle/>
          <a:p>
            <a:pPr lvl="0"/>
            <a:r>
              <a:rPr lang="ar-SA" b="1" u="sng" dirty="0"/>
              <a:t>تعريف الشبكة :</a:t>
            </a:r>
            <a:endParaRPr lang="en-US" dirty="0"/>
          </a:p>
          <a:p>
            <a:endParaRPr lang="ar-SA" dirty="0" smtClean="0"/>
          </a:p>
          <a:p>
            <a:r>
              <a:rPr lang="ar-SA" dirty="0" smtClean="0"/>
              <a:t>الشبكات </a:t>
            </a:r>
            <a:r>
              <a:rPr lang="ar-SA" dirty="0"/>
              <a:t>هي مجموعة من أجهزة </a:t>
            </a:r>
            <a:r>
              <a:rPr lang="ar-SA" dirty="0" smtClean="0"/>
              <a:t>الحاسب </a:t>
            </a:r>
            <a:r>
              <a:rPr lang="ar-SA" dirty="0"/>
              <a:t>وبعض الأجهزة الأخرى مرتبطة مع بعضها البعض </a:t>
            </a:r>
            <a:r>
              <a:rPr lang="ar-SA" dirty="0" smtClean="0"/>
              <a:t>لتبادل المعلومات والمشاركة </a:t>
            </a:r>
            <a:r>
              <a:rPr lang="ar-SA" dirty="0"/>
              <a:t>في </a:t>
            </a:r>
            <a:r>
              <a:rPr lang="ar-SA" dirty="0" smtClean="0"/>
              <a:t>الموارد</a:t>
            </a:r>
            <a:r>
              <a:rPr lang="en-US" dirty="0" smtClean="0"/>
              <a:t> </a:t>
            </a:r>
            <a:r>
              <a:rPr lang="ar-SA" dirty="0" smtClean="0"/>
              <a:t>.</a:t>
            </a:r>
            <a:endParaRPr lang="en-US" dirty="0"/>
          </a:p>
        </p:txBody>
      </p:sp>
      <p:pic>
        <p:nvPicPr>
          <p:cNvPr id="4" name="Picture 3" descr="networ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563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352"/>
            <a:ext cx="7427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كيفية توفير الحماية لنظام المعلومات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وضع كلمة سر للدخول إلى الملفات المهمة أو  إلى النظام حتى على أجهزة الحاسب الشخصية غير المرتبطة بشبكات أو نظام معلوماتي. </a:t>
            </a:r>
          </a:p>
          <a:p>
            <a:r>
              <a:rPr lang="ar-SA" dirty="0" smtClean="0"/>
              <a:t>تثبيت برنامج للحماية من الفيروسات(مكافح الفيروسات) والحماية من برامج التجسس(الجدران النارية)</a:t>
            </a:r>
          </a:p>
          <a:p>
            <a:r>
              <a:rPr lang="ar-SA" dirty="0" smtClean="0"/>
              <a:t>عدم استقبال رسائل بريد إلكتروني مجهولة المصدر</a:t>
            </a:r>
          </a:p>
          <a:p>
            <a:r>
              <a:rPr lang="ar-SA" dirty="0" smtClean="0"/>
              <a:t>عدم تحميل برامج مجانية من مواقع غير موثوقة</a:t>
            </a:r>
          </a:p>
          <a:p>
            <a:r>
              <a:rPr lang="ar-SA" dirty="0" smtClean="0"/>
              <a:t>إجراء </a:t>
            </a:r>
            <a:r>
              <a:rPr lang="ar-SA" dirty="0"/>
              <a:t>النسخ الاحتياطي :وهو عبارة عن إنشاء نسخة احتياطية من المواد المخزنة على الجهاز</a:t>
            </a:r>
          </a:p>
          <a:p>
            <a:pPr marL="0" indent="0" algn="ctr">
              <a:buNone/>
            </a:pPr>
            <a:r>
              <a:rPr lang="ar-SA" dirty="0" smtClean="0"/>
              <a:t>(</a:t>
            </a:r>
            <a:r>
              <a:rPr lang="en-US" dirty="0" smtClean="0"/>
              <a:t>local backup-internet backup</a:t>
            </a:r>
            <a:r>
              <a:rPr lang="ar-SA" dirty="0" smtClean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79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حقوق الملكية للمصنفات الرقمية</a:t>
            </a:r>
            <a:r>
              <a:rPr lang="en-US" dirty="0" smtClean="0"/>
              <a:t>(Copyright )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/>
              <a:t>من هو مالك حقوق المصنفات:</a:t>
            </a:r>
          </a:p>
          <a:p>
            <a:pPr marL="0" indent="0">
              <a:buNone/>
            </a:pPr>
            <a:r>
              <a:rPr lang="ar-SA" dirty="0" smtClean="0"/>
              <a:t> </a:t>
            </a:r>
            <a:r>
              <a:rPr lang="ar-SA" sz="2400" dirty="0" smtClean="0"/>
              <a:t>حق الملكية يعود إلى الشخص أو الجهة التي أبدعت الفكرة أو قامت بالصرف المادي لإنتاج المصنف الرقمي (البرمجيات مثلا) أو الشخص الذي قام بتأليف البحث إذا كان منشورا على الشبكة </a:t>
            </a:r>
            <a:r>
              <a:rPr lang="ar-SA" sz="2400" smtClean="0"/>
              <a:t>العالمية ويصبح </a:t>
            </a:r>
            <a:r>
              <a:rPr lang="ar-SA" sz="2400" dirty="0" smtClean="0"/>
              <a:t>الشخص أو الجهة مالكا إذا كان قد قام بتسجيل المنتج لدى الجهة الرسمية المختصة بهذا النوع من المنتجات ويصبح لديه الحق لمقاضاة أي معتدي على حقوق الملكية سواء بالنسخ أو </a:t>
            </a:r>
            <a:r>
              <a:rPr lang="ar-SA" sz="2400" smtClean="0"/>
              <a:t>التوزيع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5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حقوق الملكية للمصنفات الرقمية</a:t>
            </a:r>
            <a:r>
              <a:rPr lang="en-US" dirty="0" smtClean="0"/>
              <a:t>(Copyright )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/>
              <a:t>بعض أخلاقيات التعامل مع المصنفات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 1- </a:t>
            </a:r>
            <a:r>
              <a:rPr lang="ar-SA" sz="2000" dirty="0" smtClean="0"/>
              <a:t>في حال استخدامك لمصنف رقمي على شبكة الانترنت كالإستفادة من البحوث أو النصوص يجب الاشارة إلى مصدر البحث وصاحبه كمرجع أو مصدر للمعلومة.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/>
              <a:t>2- بالنسبة للمصنفات الرقمية البرمجية يجب استخدام النسخ الأصلية للبرامج وتجنب نسخ البرمجيات أو توزيعها إلى الأشخاص بغير وجه حق لأن ذلك سيؤدي إلى خسارة الشركة أو الجهة </a:t>
            </a:r>
            <a:r>
              <a:rPr lang="ar-SA" sz="2000" smtClean="0"/>
              <a:t>المنتجة للبرمجيات </a:t>
            </a:r>
            <a:r>
              <a:rPr lang="ar-SA" sz="2000" dirty="0" smtClean="0"/>
              <a:t>ماديا فلايصبح بمقدورها التطوير أو زيادة الإنتاج مما </a:t>
            </a:r>
            <a:r>
              <a:rPr lang="ar-SA" sz="2000" smtClean="0"/>
              <a:t>يؤدي  إلى ضرر </a:t>
            </a:r>
            <a:r>
              <a:rPr lang="ar-SA" sz="2000" dirty="0" smtClean="0"/>
              <a:t>جميع مستخدمي هذا النوع من البرمجيات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أهم فوائد ومميزات الشبكات </a:t>
            </a:r>
          </a:p>
        </p:txBody>
      </p:sp>
    </p:spTree>
    <p:extLst>
      <p:ext uri="{BB962C8B-B14F-4D97-AF65-F5344CB8AC3E}">
        <p14:creationId xmlns:p14="http://schemas.microsoft.com/office/powerpoint/2010/main" val="127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ahd-_000\Download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984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hd-_000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72808" cy="45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5661248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أهم فوائد ومميزات الشبكات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7787208" cy="527720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ar-SA" b="1" u="sng" dirty="0" smtClean="0"/>
              <a:t>1- تبادل المعلومات </a:t>
            </a:r>
            <a:r>
              <a:rPr lang="ar-SA" b="1" u="sng" dirty="0"/>
              <a:t>بين مستخدمي الشبكة </a:t>
            </a:r>
            <a:r>
              <a:rPr lang="ar-SA" b="1" dirty="0"/>
              <a:t>: </a:t>
            </a:r>
            <a:endParaRPr lang="ar-SA" b="1" dirty="0" smtClean="0"/>
          </a:p>
          <a:p>
            <a:pPr marL="0" lvl="0" indent="0" algn="just">
              <a:buNone/>
            </a:pPr>
            <a:r>
              <a:rPr lang="ar-SA" dirty="0" smtClean="0"/>
              <a:t>تتيح </a:t>
            </a:r>
            <a:r>
              <a:rPr lang="ar-SA" dirty="0"/>
              <a:t>الشبكات ميزة المشاركة في المعلومات بصورة أسرع وأسهل بين مستخدمي الشبكة</a:t>
            </a:r>
            <a:r>
              <a:rPr lang="ar-SA" dirty="0" smtClean="0"/>
              <a:t>.</a:t>
            </a:r>
            <a:endParaRPr lang="en-US" dirty="0" smtClean="0"/>
          </a:p>
          <a:p>
            <a:pPr lvl="0" algn="just"/>
            <a:endParaRPr lang="en-US" dirty="0"/>
          </a:p>
          <a:p>
            <a:pPr marL="0" lvl="0" indent="0" algn="just">
              <a:buNone/>
            </a:pPr>
            <a:r>
              <a:rPr lang="ar-SA" b="1" u="sng" dirty="0" smtClean="0"/>
              <a:t>2- المشاركة في الموارد </a:t>
            </a:r>
          </a:p>
          <a:p>
            <a:pPr lvl="0" algn="just">
              <a:buFont typeface="Wingdings" pitchFamily="2" charset="2"/>
              <a:buChar char="q"/>
            </a:pPr>
            <a:r>
              <a:rPr lang="ar-SA" u="sng" dirty="0"/>
              <a:t> المشاركة في الأجهزة </a:t>
            </a:r>
            <a:r>
              <a:rPr lang="ar-SA" dirty="0"/>
              <a:t>: تسمح الشبكات لأي شخص متصل بها المشاركة في العديد من الأجهزة كأمثلة على ذلك: </a:t>
            </a:r>
            <a:endParaRPr lang="en-US" dirty="0"/>
          </a:p>
          <a:p>
            <a:pPr lvl="2" algn="just"/>
            <a:r>
              <a:rPr lang="ar-SA" dirty="0"/>
              <a:t>المشاركة في عملية التخزين والاسترجاع في أقراص الأطراف المتصلة بالشبكة .</a:t>
            </a:r>
            <a:endParaRPr lang="en-US" dirty="0"/>
          </a:p>
          <a:p>
            <a:pPr lvl="2" algn="just"/>
            <a:r>
              <a:rPr lang="ar-SA" dirty="0"/>
              <a:t>المشاركة في الطابعات.</a:t>
            </a:r>
            <a:endParaRPr lang="en-US" dirty="0"/>
          </a:p>
          <a:p>
            <a:pPr lvl="2" algn="just"/>
            <a:r>
              <a:rPr lang="ar-SA" dirty="0"/>
              <a:t>المشاركة في الماسح الضوئي</a:t>
            </a:r>
            <a:r>
              <a:rPr lang="ar-SA" dirty="0" smtClean="0"/>
              <a:t>.</a:t>
            </a:r>
            <a:endParaRPr lang="ar-SA" dirty="0"/>
          </a:p>
          <a:p>
            <a:pPr algn="just">
              <a:buFont typeface="Wingdings" pitchFamily="2" charset="2"/>
              <a:buChar char="q"/>
            </a:pPr>
            <a:r>
              <a:rPr lang="ar-SA" u="sng" dirty="0" smtClean="0"/>
              <a:t>المشاركة </a:t>
            </a:r>
            <a:r>
              <a:rPr lang="ar-SA" u="sng" dirty="0"/>
              <a:t>في البرامج : </a:t>
            </a:r>
            <a:r>
              <a:rPr lang="ar-SA" dirty="0"/>
              <a:t>باستخدام الشبكات يمكن تثبيت البرامج وإدارتها مركزياً في جهاز واحد وهو الخادم ( </a:t>
            </a:r>
            <a:r>
              <a:rPr lang="en-US" dirty="0"/>
              <a:t>Server </a:t>
            </a:r>
            <a:r>
              <a:rPr lang="ar-SA" dirty="0"/>
              <a:t>) ومنع الوصول إليها إلا للمستفيدين فقط ويمكن بواسطة الخادم تحديد كلمات مرور للمستخدمين وتحديد وقت معين لكل مستخدم </a:t>
            </a:r>
            <a:r>
              <a:rPr lang="ar-SA" dirty="0" smtClean="0"/>
              <a:t>.</a:t>
            </a:r>
            <a:endParaRPr lang="en-US" dirty="0" smtClean="0"/>
          </a:p>
          <a:p>
            <a:pPr lvl="0" algn="just"/>
            <a:endParaRPr lang="en-US" dirty="0"/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23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انواع الشبكات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0599"/>
              </p:ext>
            </p:extLst>
          </p:nvPr>
        </p:nvGraphicFramePr>
        <p:xfrm>
          <a:off x="179512" y="1052736"/>
          <a:ext cx="828092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2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464496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ar-SA" sz="2000" b="1" dirty="0"/>
              <a:t>شبكات محلية (</a:t>
            </a:r>
            <a:r>
              <a:rPr lang="en-US" sz="2000" b="1" dirty="0"/>
              <a:t>LAN</a:t>
            </a:r>
            <a:r>
              <a:rPr lang="ar-SA" sz="2000" b="1" dirty="0"/>
              <a:t>) : وتعني </a:t>
            </a:r>
            <a:r>
              <a:rPr lang="en-US" sz="2000" b="1" dirty="0"/>
              <a:t>Local Area Network </a:t>
            </a:r>
            <a:endParaRPr lang="en-US" sz="2000" dirty="0"/>
          </a:p>
          <a:p>
            <a:pPr algn="r"/>
            <a:r>
              <a:rPr lang="ar-SA" sz="2000" dirty="0" smtClean="0"/>
              <a:t>أي </a:t>
            </a:r>
            <a:r>
              <a:rPr lang="ar-SA" sz="2000" dirty="0"/>
              <a:t>شبكة محلية وهي عبارة عن مجموعة من أجهزة الحاسب مرتبطة مع بعضها البعض </a:t>
            </a:r>
            <a:r>
              <a:rPr lang="ar-SA" sz="2000" dirty="0" smtClean="0"/>
              <a:t>في </a:t>
            </a:r>
            <a:r>
              <a:rPr lang="ar-SA" sz="2000" dirty="0"/>
              <a:t>مبنى واحد </a:t>
            </a:r>
            <a:r>
              <a:rPr lang="ar-SA" sz="2000" dirty="0" smtClean="0"/>
              <a:t>ولاتزيد تغطيتها عادة عن ميل واحد   تستخدم في الجامعات والمدارس وغيرها لربط أجهزة الحاسب الصغيرة مع بعضها ومشاركة الأجهزة والمعلومات</a:t>
            </a:r>
            <a:endParaRPr lang="en-US" sz="2000" dirty="0"/>
          </a:p>
          <a:p>
            <a:endParaRPr lang="ar-S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3123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F004AF0923E4D9F46357C228C78F2" ma:contentTypeVersion="0" ma:contentTypeDescription="Create a new document." ma:contentTypeScope="" ma:versionID="96d6d0acf73253e1c56856e93c6ca5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1E73A-F086-4A62-84AF-EA1D73C34ADB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2F1E55B-FC41-4F02-8C73-B69CC35F3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F8A08B-82DB-4EF3-9399-A654B2A76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5680</TotalTime>
  <Words>1169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PowerPoint Presentation</vt:lpstr>
      <vt:lpstr> الشبكات –أمن المعلومات</vt:lpstr>
      <vt:lpstr>شبكات الحاسب الآلي</vt:lpstr>
      <vt:lpstr>أهم فوائد ومميزات الشبكات </vt:lpstr>
      <vt:lpstr>PowerPoint Presentation</vt:lpstr>
      <vt:lpstr>PowerPoint Presentation</vt:lpstr>
      <vt:lpstr>أهم فوائد ومميزات الشبكات </vt:lpstr>
      <vt:lpstr> انواع الشبكات</vt:lpstr>
      <vt:lpstr>أنواع الشبكات  أولا : حسب المساحة التي تغطيها </vt:lpstr>
      <vt:lpstr>أنواع الشبكات  أولا : حسب المساحة التي تغطيها </vt:lpstr>
      <vt:lpstr>أنواع الشبكات  أولا : حسب المساحة التي تغطيها </vt:lpstr>
      <vt:lpstr>أنواع الشبكات  ثانيا/حسب طريقة إدارتها </vt:lpstr>
      <vt:lpstr>شبكة النظير Peer To Peer Network </vt:lpstr>
      <vt:lpstr>مميزات وعيوب  شبكة النظير</vt:lpstr>
      <vt:lpstr>PowerPoint Presentation</vt:lpstr>
      <vt:lpstr>PowerPoint Presentation</vt:lpstr>
      <vt:lpstr>مميزات وعيوب  شبكة الخادم</vt:lpstr>
      <vt:lpstr>أنواع الشبكات  ثالثا/حسب طريقة الاتصال</vt:lpstr>
      <vt:lpstr>أنواع الشبكات  حسب طريقة الاتصال</vt:lpstr>
      <vt:lpstr>أمن المعلومات</vt:lpstr>
      <vt:lpstr>المخاطر التي تواجه أي نظام معلومات</vt:lpstr>
      <vt:lpstr>البرامج الخبيثة )المخربة) (malware) malicious software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كيف تنتشر البرامج المخربة :</vt:lpstr>
      <vt:lpstr>كيفية توفير الحماية لنظام المعلومات</vt:lpstr>
      <vt:lpstr>حقوق الملكية للمصنفات الرقمية(Copyright ) </vt:lpstr>
      <vt:lpstr>حقوق الملكية للمصنفات الرقمية(Copyright 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الحاسب الآلي وأنواعه</dc:title>
  <dc:creator>ايميل</dc:creator>
  <cp:lastModifiedBy>USER</cp:lastModifiedBy>
  <cp:revision>215</cp:revision>
  <dcterms:created xsi:type="dcterms:W3CDTF">2009-02-02T10:39:38Z</dcterms:created>
  <dcterms:modified xsi:type="dcterms:W3CDTF">2018-09-08T07:48:20Z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0x010100731F004AF0923E4D9F46357C228C78F2</vt:lpwstr>
  </property>
</Properties>
</file>