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36" d="100"/>
          <a:sy n="36" d="100"/>
        </p:scale>
        <p:origin x="1844" y="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1BB338-F56F-4B6E-9805-356E856F9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E98170C-89C2-4766-9836-94A69E97B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B8AF0B-D652-4C2B-98A4-6261FAD5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2CFA7F-8180-4ADE-A3A2-CC31FCA6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5256C0-4DA7-438E-B2B7-85EB2466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962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1D225A-D7B5-45B0-829D-6255A8E0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3DE3297-DEBE-4C5A-8BEC-42F46F518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8608BF-2103-49AE-8134-8C654EAEB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F33B9F-8015-44E1-9173-8479D644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1CA608-6FEE-4288-8DC0-D73629C06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838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441A4AF-0A9F-4CAA-8173-098E116CB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30F41F0-9EC3-4716-89F4-6D4BAD2C9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98937E1-57B0-4C1B-BAB5-E3CDE19C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36AE27-A416-4B77-A3FF-BCDDC524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19C9CA-A452-4CFE-B83A-1C54F44F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073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EA6119-B909-4813-9E9B-3C7983A0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DBF357-2C82-4057-A8D7-900FA5195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4D39C7-1D14-4AFF-9ABF-F52FDB86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BCC9CC-CA78-498F-83E1-903827948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CA0417-CC66-4274-B6E8-A84E2BB0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72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E17563-B41A-446F-83D6-25F0C8866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F5ACA5-F569-4AC6-BF45-E69A4E9A8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63333B-0CB7-4AE3-BD64-4B60C5D8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75AA55-626D-4A3C-AF2A-900D103A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05AC1E-E984-4AA8-B3B5-8A1F7A94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267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87AC04-0908-49F6-86B5-868EC8C6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8FF630-E52B-40F4-99F0-8BCAE0F69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6614EEB-169E-413F-95BE-86094177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8C33EFC-375B-478E-A4C0-49E6D7EB4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0AB08C-B479-494D-B746-719B9C2A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4FFAC0-BBF4-4D6B-BCDD-02DDACE0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720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3FB092-2AB3-4040-80C9-62DCCAE6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D7135E9-B743-4F89-B781-F07CB6109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60B46C6-F72E-450E-947B-1260059F7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6CD5CC5-E886-4800-8E95-2893D8495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30A31C0-42B6-4EFA-8A52-A2B2AEEFE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47B100A-A944-452A-B641-C74386AE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7D6D6C0-5A50-4D9B-8B5B-5AAA53BA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BFF71FE-C024-4224-818A-F4903F94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831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58DBCB-6687-425D-97A2-E27646BA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8A9E9CE-E10A-461C-95A9-952A5A50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73E7F05-A175-4814-9551-B160ACBA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BF819F5-2308-43C8-87E3-3621772E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55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AE141B1-4224-4721-822F-22866ABF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65CB67-4D02-4A15-A2DA-A75EA011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EAF6375-5A4E-41A8-A64E-779AD4B1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087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7F324F-2190-4B17-8035-F9E9E614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7E606D-E1AB-40AC-B06F-2AF2E5583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92456FD-D0CE-4810-994C-A868BC590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21F260-A873-4D9E-A1BF-CCEF20DD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65D3E4E-9EDA-4F2D-97B8-CF8B39352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C27DC36-B392-4A16-A31F-56C2E932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627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17BD82-A766-44BA-B63C-93A97894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56A6B43-7790-4793-BEE0-E920FCDCCA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E9D0535-165A-4676-AD58-FD6B05A04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28FCF7-6726-4B5E-9F3D-8F646A66F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2FCE3A5-A4DD-4860-9DEB-D9834931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48B565C-6760-456C-A756-D227A4236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538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A588101-7F17-4E5A-98FF-C8F7AE04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A9A209-5312-408D-AEEB-C88182FCC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A66428-66AA-4546-87FB-FBE25FB8C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00F9-3155-44B2-BA7B-526D769C7006}" type="datetimeFigureOut">
              <a:rPr lang="ar-SA" smtClean="0"/>
              <a:t>30/01/43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61F234-186A-4375-B7BB-2D618FEA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8652ED-CAAA-41B1-83B9-5DADBD63C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6A314-59F8-4E69-9562-52DE249A7C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74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33F8A0E8-F3FB-4CCB-A460-A32B4199CFA0}"/>
              </a:ext>
            </a:extLst>
          </p:cNvPr>
          <p:cNvSpPr/>
          <p:nvPr/>
        </p:nvSpPr>
        <p:spPr>
          <a:xfrm>
            <a:off x="1885950" y="2171700"/>
            <a:ext cx="8248650" cy="22002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مقاييس النزعة المركزية</a:t>
            </a:r>
          </a:p>
        </p:txBody>
      </p:sp>
    </p:spTree>
    <p:extLst>
      <p:ext uri="{BB962C8B-B14F-4D97-AF65-F5344CB8AC3E}">
        <p14:creationId xmlns:p14="http://schemas.microsoft.com/office/powerpoint/2010/main" val="298952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F08B6B-BE7A-4D2A-95B2-BB6292B90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76" t="22777" r="27670" b="59828"/>
          <a:stretch/>
        </p:blipFill>
        <p:spPr>
          <a:xfrm>
            <a:off x="2819401" y="666749"/>
            <a:ext cx="7581900" cy="16192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0BF93AA-3EB5-4982-91FD-D0C7352BF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4" t="41399" r="27777" b="21251"/>
          <a:stretch/>
        </p:blipFill>
        <p:spPr>
          <a:xfrm>
            <a:off x="3324226" y="3019427"/>
            <a:ext cx="6381750" cy="3476624"/>
          </a:xfrm>
          <a:prstGeom prst="rect">
            <a:avLst/>
          </a:prstGeom>
        </p:spPr>
      </p:pic>
      <p:sp>
        <p:nvSpPr>
          <p:cNvPr id="5" name="وسيلة الشرح: سهم لأسفل 4">
            <a:extLst>
              <a:ext uri="{FF2B5EF4-FFF2-40B4-BE49-F238E27FC236}">
                <a16:creationId xmlns:a16="http://schemas.microsoft.com/office/drawing/2014/main" id="{75777B06-EF90-4E29-8F27-4CE60AC467A7}"/>
              </a:ext>
            </a:extLst>
          </p:cNvPr>
          <p:cNvSpPr/>
          <p:nvPr/>
        </p:nvSpPr>
        <p:spPr>
          <a:xfrm>
            <a:off x="9210675" y="528638"/>
            <a:ext cx="2000250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مثال(</a:t>
            </a:r>
            <a:r>
              <a:rPr lang="en-US" sz="3200" b="1" dirty="0">
                <a:solidFill>
                  <a:srgbClr val="0070C0"/>
                </a:solidFill>
              </a:rPr>
              <a:t>2.3</a:t>
            </a:r>
            <a:r>
              <a:rPr lang="ar-SA" sz="3200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615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AFAB99-20F1-4CDC-936C-F0C22EADA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5" t="40176" r="27659" b="36805"/>
          <a:stretch/>
        </p:blipFill>
        <p:spPr>
          <a:xfrm>
            <a:off x="2886075" y="1314450"/>
            <a:ext cx="7496175" cy="27051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C41BD8C-254D-4841-BF2A-26ECE04D2C4E}"/>
              </a:ext>
            </a:extLst>
          </p:cNvPr>
          <p:cNvSpPr/>
          <p:nvPr/>
        </p:nvSpPr>
        <p:spPr>
          <a:xfrm>
            <a:off x="9010649" y="409575"/>
            <a:ext cx="2238375" cy="771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</a:rPr>
              <a:t>.2.1.3</a:t>
            </a:r>
            <a:r>
              <a:rPr lang="ar-SA" sz="2000" b="1" dirty="0">
                <a:ln w="0"/>
                <a:solidFill>
                  <a:schemeClr val="accent1"/>
                </a:solidFill>
              </a:rPr>
              <a:t>المنوال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31ABAAD4-5B1C-4FD1-AA6C-0F8C9470CD31}"/>
              </a:ext>
            </a:extLst>
          </p:cNvPr>
          <p:cNvSpPr/>
          <p:nvPr/>
        </p:nvSpPr>
        <p:spPr>
          <a:xfrm>
            <a:off x="8201025" y="4410075"/>
            <a:ext cx="2893234" cy="7715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طريق حسابه: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0932014-8582-40E9-9247-116A28458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9" t="35503" r="31875" b="58887"/>
          <a:stretch/>
        </p:blipFill>
        <p:spPr>
          <a:xfrm>
            <a:off x="4972051" y="5429250"/>
            <a:ext cx="4219574" cy="590549"/>
          </a:xfrm>
          <a:prstGeom prst="rect">
            <a:avLst/>
          </a:prstGeom>
        </p:spPr>
      </p:pic>
      <p:sp>
        <p:nvSpPr>
          <p:cNvPr id="7" name="سهم: لليسار 6">
            <a:extLst>
              <a:ext uri="{FF2B5EF4-FFF2-40B4-BE49-F238E27FC236}">
                <a16:creationId xmlns:a16="http://schemas.microsoft.com/office/drawing/2014/main" id="{19EC2C1D-7BF0-4DB1-AD44-2F7B74C630AD}"/>
              </a:ext>
            </a:extLst>
          </p:cNvPr>
          <p:cNvSpPr/>
          <p:nvPr/>
        </p:nvSpPr>
        <p:spPr>
          <a:xfrm>
            <a:off x="9363075" y="5248275"/>
            <a:ext cx="1600465" cy="9525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(أولاً):</a:t>
            </a:r>
          </a:p>
        </p:txBody>
      </p:sp>
    </p:spTree>
    <p:extLst>
      <p:ext uri="{BB962C8B-B14F-4D97-AF65-F5344CB8AC3E}">
        <p14:creationId xmlns:p14="http://schemas.microsoft.com/office/powerpoint/2010/main" val="319051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689D806-27B7-48D1-8E1C-C977CD4A8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56" t="42291" r="32139" b="41873"/>
          <a:stretch/>
        </p:blipFill>
        <p:spPr>
          <a:xfrm>
            <a:off x="3971925" y="762000"/>
            <a:ext cx="5629275" cy="16668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وسيلة الشرح: سهم لأسفل 3">
            <a:extLst>
              <a:ext uri="{FF2B5EF4-FFF2-40B4-BE49-F238E27FC236}">
                <a16:creationId xmlns:a16="http://schemas.microsoft.com/office/drawing/2014/main" id="{0E9C7AB9-E02A-43AE-BBD6-B70BBA63C211}"/>
              </a:ext>
            </a:extLst>
          </p:cNvPr>
          <p:cNvSpPr/>
          <p:nvPr/>
        </p:nvSpPr>
        <p:spPr>
          <a:xfrm>
            <a:off x="9210675" y="509588"/>
            <a:ext cx="2000250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مثال(</a:t>
            </a:r>
            <a:r>
              <a:rPr lang="en-US" sz="3200" b="1" dirty="0">
                <a:solidFill>
                  <a:srgbClr val="0070C0"/>
                </a:solidFill>
              </a:rPr>
              <a:t>2.3</a:t>
            </a:r>
            <a:r>
              <a:rPr lang="ar-SA" sz="32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765C1E7-83F9-4EEA-B54C-DBEC18D9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72" t="59304" r="27349" b="22778"/>
          <a:stretch/>
        </p:blipFill>
        <p:spPr>
          <a:xfrm>
            <a:off x="4248150" y="3248025"/>
            <a:ext cx="53530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7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F43FCD2-5115-447D-BAA6-34B533CDF8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44" t="31111" r="21172" b="20972"/>
          <a:stretch/>
        </p:blipFill>
        <p:spPr>
          <a:xfrm>
            <a:off x="3048000" y="857250"/>
            <a:ext cx="8477250" cy="5048250"/>
          </a:xfrm>
          <a:prstGeom prst="rect">
            <a:avLst/>
          </a:prstGeom>
        </p:spPr>
      </p:pic>
      <p:sp>
        <p:nvSpPr>
          <p:cNvPr id="4" name="سهم: لليسار 3">
            <a:extLst>
              <a:ext uri="{FF2B5EF4-FFF2-40B4-BE49-F238E27FC236}">
                <a16:creationId xmlns:a16="http://schemas.microsoft.com/office/drawing/2014/main" id="{03BD7E6E-4E9A-4563-8725-1994E1075718}"/>
              </a:ext>
            </a:extLst>
          </p:cNvPr>
          <p:cNvSpPr/>
          <p:nvPr/>
        </p:nvSpPr>
        <p:spPr>
          <a:xfrm>
            <a:off x="9836694" y="711828"/>
            <a:ext cx="1600465" cy="9525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(ثانياً):</a:t>
            </a:r>
          </a:p>
        </p:txBody>
      </p:sp>
    </p:spTree>
    <p:extLst>
      <p:ext uri="{BB962C8B-B14F-4D97-AF65-F5344CB8AC3E}">
        <p14:creationId xmlns:p14="http://schemas.microsoft.com/office/powerpoint/2010/main" val="373805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90ED78-DC6A-4DCE-BE02-ECC5897A3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15" t="23611" r="34366" b="68291"/>
          <a:stretch/>
        </p:blipFill>
        <p:spPr>
          <a:xfrm>
            <a:off x="6848475" y="895351"/>
            <a:ext cx="2876550" cy="71437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F697CFE-744E-4A51-BC0D-FD0313CA2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07" t="32032" r="28574" b="12901"/>
          <a:stretch/>
        </p:blipFill>
        <p:spPr>
          <a:xfrm>
            <a:off x="1352550" y="1790700"/>
            <a:ext cx="7648575" cy="4857750"/>
          </a:xfrm>
          <a:prstGeom prst="rect">
            <a:avLst/>
          </a:prstGeom>
        </p:spPr>
      </p:pic>
      <p:sp>
        <p:nvSpPr>
          <p:cNvPr id="5" name="وسيلة الشرح: سهم لأسفل 4">
            <a:extLst>
              <a:ext uri="{FF2B5EF4-FFF2-40B4-BE49-F238E27FC236}">
                <a16:creationId xmlns:a16="http://schemas.microsoft.com/office/drawing/2014/main" id="{C8D017F0-F37F-4E2A-8B3C-C53B55C8EFF8}"/>
              </a:ext>
            </a:extLst>
          </p:cNvPr>
          <p:cNvSpPr/>
          <p:nvPr/>
        </p:nvSpPr>
        <p:spPr>
          <a:xfrm>
            <a:off x="9639300" y="228601"/>
            <a:ext cx="2000250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مثال(</a:t>
            </a:r>
            <a:r>
              <a:rPr lang="en-US" sz="3200" b="1" dirty="0">
                <a:solidFill>
                  <a:srgbClr val="0070C0"/>
                </a:solidFill>
              </a:rPr>
              <a:t>2.7</a:t>
            </a:r>
            <a:r>
              <a:rPr lang="ar-SA" sz="3200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598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6AD8EF6-E872-4548-B2D7-92B407AB0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8" t="22107" r="26094" b="23749"/>
          <a:stretch/>
        </p:blipFill>
        <p:spPr>
          <a:xfrm>
            <a:off x="1314450" y="1495424"/>
            <a:ext cx="9010650" cy="4962525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74ECEA7-2C92-4D5F-8D32-01DD07CBC8B2}"/>
              </a:ext>
            </a:extLst>
          </p:cNvPr>
          <p:cNvSpPr/>
          <p:nvPr/>
        </p:nvSpPr>
        <p:spPr>
          <a:xfrm>
            <a:off x="7048500" y="1312545"/>
            <a:ext cx="2809875" cy="619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63A7335C-4004-4ED6-ABE9-C8C585986B01}"/>
              </a:ext>
            </a:extLst>
          </p:cNvPr>
          <p:cNvSpPr/>
          <p:nvPr/>
        </p:nvSpPr>
        <p:spPr>
          <a:xfrm>
            <a:off x="6934200" y="323232"/>
            <a:ext cx="4769659" cy="1281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</a:t>
            </a: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.مقاييس النزعة المركزية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4708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223180-31CE-4C4F-8C30-A083CC182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97" t="22639" r="24532" b="41389"/>
          <a:stretch/>
        </p:blipFill>
        <p:spPr>
          <a:xfrm>
            <a:off x="2824162" y="1000125"/>
            <a:ext cx="75342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878B3A5-F6BE-4302-80E4-4F65F28DD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6" t="31667" r="25235" b="41944"/>
          <a:stretch/>
        </p:blipFill>
        <p:spPr>
          <a:xfrm>
            <a:off x="3200400" y="409575"/>
            <a:ext cx="8486775" cy="29813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08120B7-D28E-4D13-A733-5166B58E9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21" t="31014" r="28563" b="49804"/>
          <a:stretch/>
        </p:blipFill>
        <p:spPr>
          <a:xfrm>
            <a:off x="3200400" y="3845060"/>
            <a:ext cx="6896100" cy="1681160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1C7D1D0-52E1-42D2-83C0-D122CD4F505C}"/>
              </a:ext>
            </a:extLst>
          </p:cNvPr>
          <p:cNvSpPr/>
          <p:nvPr/>
        </p:nvSpPr>
        <p:spPr>
          <a:xfrm>
            <a:off x="7724775" y="409575"/>
            <a:ext cx="3524250" cy="771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</a:rPr>
              <a:t>.2.1.1 </a:t>
            </a:r>
            <a:r>
              <a:rPr lang="ar-SA" sz="2000" b="1" dirty="0">
                <a:ln w="0"/>
                <a:solidFill>
                  <a:schemeClr val="accent1"/>
                </a:solidFill>
              </a:rPr>
              <a:t>الوسط الحسابي ( المتوسط )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8BB1B5D5-8C14-4636-BB93-9AB7BA1703B5}"/>
              </a:ext>
            </a:extLst>
          </p:cNvPr>
          <p:cNvSpPr/>
          <p:nvPr/>
        </p:nvSpPr>
        <p:spPr>
          <a:xfrm>
            <a:off x="8181975" y="2566657"/>
            <a:ext cx="2893234" cy="7715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طريق حسابه: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سهم: لليسار 8">
            <a:extLst>
              <a:ext uri="{FF2B5EF4-FFF2-40B4-BE49-F238E27FC236}">
                <a16:creationId xmlns:a16="http://schemas.microsoft.com/office/drawing/2014/main" id="{DDC79722-BD75-4A0C-83F8-162FB05BAC83}"/>
              </a:ext>
            </a:extLst>
          </p:cNvPr>
          <p:cNvSpPr/>
          <p:nvPr/>
        </p:nvSpPr>
        <p:spPr>
          <a:xfrm>
            <a:off x="9474744" y="3616953"/>
            <a:ext cx="1600465" cy="9525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(أولاً):</a:t>
            </a:r>
          </a:p>
        </p:txBody>
      </p:sp>
    </p:spTree>
    <p:extLst>
      <p:ext uri="{BB962C8B-B14F-4D97-AF65-F5344CB8AC3E}">
        <p14:creationId xmlns:p14="http://schemas.microsoft.com/office/powerpoint/2010/main" val="186861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BC34C02-B6CC-4508-8FD4-FF93FC4A0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88" t="66339" r="45804" b="26111"/>
          <a:stretch/>
        </p:blipFill>
        <p:spPr>
          <a:xfrm>
            <a:off x="1695450" y="3429000"/>
            <a:ext cx="5438775" cy="952500"/>
          </a:xfrm>
          <a:prstGeom prst="rect">
            <a:avLst/>
          </a:prstGeom>
        </p:spPr>
      </p:pic>
      <p:sp>
        <p:nvSpPr>
          <p:cNvPr id="3" name="وسيلة الشرح: سهم لأسفل 2">
            <a:extLst>
              <a:ext uri="{FF2B5EF4-FFF2-40B4-BE49-F238E27FC236}">
                <a16:creationId xmlns:a16="http://schemas.microsoft.com/office/drawing/2014/main" id="{C7F0487B-0AD9-4E17-AB2B-280A15B234C8}"/>
              </a:ext>
            </a:extLst>
          </p:cNvPr>
          <p:cNvSpPr/>
          <p:nvPr/>
        </p:nvSpPr>
        <p:spPr>
          <a:xfrm>
            <a:off x="9658350" y="433388"/>
            <a:ext cx="2000250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مثال(</a:t>
            </a:r>
            <a:r>
              <a:rPr lang="en-US" sz="3200" b="1" dirty="0">
                <a:solidFill>
                  <a:srgbClr val="0070C0"/>
                </a:solidFill>
              </a:rPr>
              <a:t>2.1</a:t>
            </a:r>
            <a:r>
              <a:rPr lang="ar-SA" sz="3200" b="1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50030CC-2386-49FD-8D31-A0CB5863C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2" t="49512" r="28673" b="39861"/>
          <a:stretch/>
        </p:blipFill>
        <p:spPr>
          <a:xfrm>
            <a:off x="1476376" y="1438275"/>
            <a:ext cx="8782050" cy="13525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28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FFFF46-7C33-4DE5-BB06-7C8AEF194E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9" t="19722" r="25078" b="9166"/>
          <a:stretch/>
        </p:blipFill>
        <p:spPr>
          <a:xfrm>
            <a:off x="2038351" y="304801"/>
            <a:ext cx="9620249" cy="6086474"/>
          </a:xfrm>
          <a:prstGeom prst="rect">
            <a:avLst/>
          </a:prstGeom>
        </p:spPr>
      </p:pic>
      <p:sp>
        <p:nvSpPr>
          <p:cNvPr id="4" name="سهم: لليسار 3">
            <a:extLst>
              <a:ext uri="{FF2B5EF4-FFF2-40B4-BE49-F238E27FC236}">
                <a16:creationId xmlns:a16="http://schemas.microsoft.com/office/drawing/2014/main" id="{AC2D0140-A345-4F7A-A026-0E487CCF3B97}"/>
              </a:ext>
            </a:extLst>
          </p:cNvPr>
          <p:cNvSpPr/>
          <p:nvPr/>
        </p:nvSpPr>
        <p:spPr>
          <a:xfrm>
            <a:off x="10370094" y="159378"/>
            <a:ext cx="1600465" cy="952500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(ثانياً):</a:t>
            </a:r>
          </a:p>
        </p:txBody>
      </p:sp>
    </p:spTree>
    <p:extLst>
      <p:ext uri="{BB962C8B-B14F-4D97-AF65-F5344CB8AC3E}">
        <p14:creationId xmlns:p14="http://schemas.microsoft.com/office/powerpoint/2010/main" val="181701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6FADB64-674C-4754-9A42-690CD81F0166}"/>
              </a:ext>
            </a:extLst>
          </p:cNvPr>
          <p:cNvSpPr/>
          <p:nvPr/>
        </p:nvSpPr>
        <p:spPr>
          <a:xfrm>
            <a:off x="9629775" y="742949"/>
            <a:ext cx="942975" cy="71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3B6F8B5-89C4-4C27-A6CE-4DFC466FD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8" r="2139"/>
          <a:stretch/>
        </p:blipFill>
        <p:spPr>
          <a:xfrm>
            <a:off x="2321280" y="1085850"/>
            <a:ext cx="7537095" cy="515302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وسيلة الشرح: سهم لأسفل 7">
            <a:extLst>
              <a:ext uri="{FF2B5EF4-FFF2-40B4-BE49-F238E27FC236}">
                <a16:creationId xmlns:a16="http://schemas.microsoft.com/office/drawing/2014/main" id="{B9E817E8-DD73-425E-96EA-64F0D79882B2}"/>
              </a:ext>
            </a:extLst>
          </p:cNvPr>
          <p:cNvSpPr/>
          <p:nvPr/>
        </p:nvSpPr>
        <p:spPr>
          <a:xfrm>
            <a:off x="9601200" y="166688"/>
            <a:ext cx="2000250" cy="1143000"/>
          </a:xfrm>
          <a:prstGeom prst="downArrowCallout">
            <a:avLst>
              <a:gd name="adj1" fmla="val 20000"/>
              <a:gd name="adj2" fmla="val 25000"/>
              <a:gd name="adj3" fmla="val 23334"/>
              <a:gd name="adj4" fmla="val 53310"/>
            </a:avLst>
          </a:prstGeom>
          <a:solidFill>
            <a:srgbClr val="FFCCFF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70C0"/>
                </a:solidFill>
              </a:rPr>
              <a:t>مثال(</a:t>
            </a:r>
            <a:r>
              <a:rPr lang="en-US" sz="3200" b="1" dirty="0">
                <a:solidFill>
                  <a:srgbClr val="0070C0"/>
                </a:solidFill>
              </a:rPr>
              <a:t>2.2</a:t>
            </a:r>
            <a:r>
              <a:rPr lang="ar-SA" sz="3200" b="1" dirty="0">
                <a:solidFill>
                  <a:srgbClr val="0070C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319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68B143C-4238-4122-8EBB-65082C123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3" t="19583" r="23437" b="12083"/>
          <a:stretch/>
        </p:blipFill>
        <p:spPr>
          <a:xfrm>
            <a:off x="2914651" y="561974"/>
            <a:ext cx="8143874" cy="5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5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E2A91A-0BE7-422D-BF3E-484713D09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8" t="23056" r="22500" b="56620"/>
          <a:stretch/>
        </p:blipFill>
        <p:spPr>
          <a:xfrm>
            <a:off x="2705100" y="552449"/>
            <a:ext cx="8801100" cy="206183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4B7BAF8-0657-4540-B872-D6F319B65BA8}"/>
              </a:ext>
            </a:extLst>
          </p:cNvPr>
          <p:cNvSpPr/>
          <p:nvPr/>
        </p:nvSpPr>
        <p:spPr>
          <a:xfrm>
            <a:off x="9134475" y="371475"/>
            <a:ext cx="2171700" cy="7715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n w="0"/>
                <a:solidFill>
                  <a:schemeClr val="accent1"/>
                </a:solidFill>
              </a:rPr>
              <a:t>.2.1.2 </a:t>
            </a:r>
            <a:r>
              <a:rPr lang="ar-SA" sz="2000" b="1" dirty="0">
                <a:ln w="0"/>
                <a:solidFill>
                  <a:schemeClr val="accent1"/>
                </a:solidFill>
              </a:rPr>
              <a:t>الوسيط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DB231A59-067C-47F6-A413-FC6795008656}"/>
              </a:ext>
            </a:extLst>
          </p:cNvPr>
          <p:cNvSpPr/>
          <p:nvPr/>
        </p:nvSpPr>
        <p:spPr>
          <a:xfrm>
            <a:off x="8334375" y="2823832"/>
            <a:ext cx="2893234" cy="7715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طريق حسابه:</a:t>
            </a:r>
            <a:endParaRPr lang="ar-SA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0B83A2A-E3C9-489F-8199-3BFE54FB3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8" t="48218" r="22500" b="30000"/>
          <a:stretch/>
        </p:blipFill>
        <p:spPr>
          <a:xfrm>
            <a:off x="2505075" y="3656940"/>
            <a:ext cx="8801100" cy="2209799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547A9C78-35D0-405D-B2B9-B10D33AF5CAF}"/>
              </a:ext>
            </a:extLst>
          </p:cNvPr>
          <p:cNvSpPr/>
          <p:nvPr/>
        </p:nvSpPr>
        <p:spPr>
          <a:xfrm>
            <a:off x="9782175" y="3695700"/>
            <a:ext cx="552450" cy="390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385261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62</Words>
  <Application>Microsoft Office PowerPoint</Application>
  <PresentationFormat>شاشة عريضة</PresentationFormat>
  <Paragraphs>17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Laila Alzaid</dc:creator>
  <cp:lastModifiedBy>Laila Alzaid</cp:lastModifiedBy>
  <cp:revision>2</cp:revision>
  <dcterms:created xsi:type="dcterms:W3CDTF">2021-09-07T06:35:06Z</dcterms:created>
  <dcterms:modified xsi:type="dcterms:W3CDTF">2021-09-07T07:20:44Z</dcterms:modified>
</cp:coreProperties>
</file>