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94660"/>
  </p:normalViewPr>
  <p:slideViewPr>
    <p:cSldViewPr>
      <p:cViewPr>
        <p:scale>
          <a:sx n="66" d="100"/>
          <a:sy n="66" d="100"/>
        </p:scale>
        <p:origin x="-1512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ACDC00-5EAF-40C3-8C4F-BF3AB43267A8}">
      <dsp:nvSpPr>
        <dsp:cNvPr id="0" name=""/>
        <dsp:cNvSpPr/>
      </dsp:nvSpPr>
      <dsp:spPr>
        <a:xfrm>
          <a:off x="3986021" y="1135051"/>
          <a:ext cx="436258" cy="4167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7165"/>
              </a:lnTo>
              <a:lnTo>
                <a:pt x="436258" y="41671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D992A-053B-4D84-9424-7B8134D067C0}">
      <dsp:nvSpPr>
        <dsp:cNvPr id="0" name=""/>
        <dsp:cNvSpPr/>
      </dsp:nvSpPr>
      <dsp:spPr>
        <a:xfrm>
          <a:off x="3986021" y="1135051"/>
          <a:ext cx="436258" cy="3429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338"/>
              </a:lnTo>
              <a:lnTo>
                <a:pt x="436258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2161-CFDD-4C38-BC1F-230519548170}">
      <dsp:nvSpPr>
        <dsp:cNvPr id="0" name=""/>
        <dsp:cNvSpPr/>
      </dsp:nvSpPr>
      <dsp:spPr>
        <a:xfrm>
          <a:off x="3986021" y="1135051"/>
          <a:ext cx="436258" cy="26915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510"/>
              </a:lnTo>
              <a:lnTo>
                <a:pt x="436258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DC663-680F-421D-A13C-C72B1420195E}">
      <dsp:nvSpPr>
        <dsp:cNvPr id="0" name=""/>
        <dsp:cNvSpPr/>
      </dsp:nvSpPr>
      <dsp:spPr>
        <a:xfrm>
          <a:off x="3986021" y="1135051"/>
          <a:ext cx="436258" cy="1953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683"/>
              </a:lnTo>
              <a:lnTo>
                <a:pt x="436258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192FD-7233-4CE8-8472-A53D82131DBC}">
      <dsp:nvSpPr>
        <dsp:cNvPr id="0" name=""/>
        <dsp:cNvSpPr/>
      </dsp:nvSpPr>
      <dsp:spPr>
        <a:xfrm>
          <a:off x="3986021" y="1135051"/>
          <a:ext cx="436258" cy="1215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56"/>
              </a:lnTo>
              <a:lnTo>
                <a:pt x="436258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96756-1E18-4A22-89BD-30001B687673}">
      <dsp:nvSpPr>
        <dsp:cNvPr id="0" name=""/>
        <dsp:cNvSpPr/>
      </dsp:nvSpPr>
      <dsp:spPr>
        <a:xfrm>
          <a:off x="3986021" y="1135051"/>
          <a:ext cx="436258" cy="478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028"/>
              </a:lnTo>
              <a:lnTo>
                <a:pt x="436258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9423C-BA5F-4F1F-84B6-9796CEE8A02A}">
      <dsp:nvSpPr>
        <dsp:cNvPr id="0" name=""/>
        <dsp:cNvSpPr/>
      </dsp:nvSpPr>
      <dsp:spPr>
        <a:xfrm>
          <a:off x="3837322" y="396639"/>
          <a:ext cx="1312054" cy="218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99"/>
              </a:lnTo>
              <a:lnTo>
                <a:pt x="1312054" y="109699"/>
              </a:lnTo>
              <a:lnTo>
                <a:pt x="1312054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24607-45BF-49C0-B3F2-0AB640FF1CC6}">
      <dsp:nvSpPr>
        <dsp:cNvPr id="0" name=""/>
        <dsp:cNvSpPr/>
      </dsp:nvSpPr>
      <dsp:spPr>
        <a:xfrm>
          <a:off x="2882854" y="1135051"/>
          <a:ext cx="356457" cy="342933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3429338"/>
              </a:lnTo>
              <a:lnTo>
                <a:pt x="0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EB3E4-3D92-40B2-80C8-B304F8DEC829}">
      <dsp:nvSpPr>
        <dsp:cNvPr id="0" name=""/>
        <dsp:cNvSpPr/>
      </dsp:nvSpPr>
      <dsp:spPr>
        <a:xfrm>
          <a:off x="2882854" y="1135051"/>
          <a:ext cx="356457" cy="2691510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2691510"/>
              </a:lnTo>
              <a:lnTo>
                <a:pt x="0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309E-4C23-4F5E-A4E3-211036E55AE6}">
      <dsp:nvSpPr>
        <dsp:cNvPr id="0" name=""/>
        <dsp:cNvSpPr/>
      </dsp:nvSpPr>
      <dsp:spPr>
        <a:xfrm>
          <a:off x="2882854" y="1135051"/>
          <a:ext cx="356457" cy="1953683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953683"/>
              </a:lnTo>
              <a:lnTo>
                <a:pt x="0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36BB0-3EFC-4F62-949D-6674D777C2BE}">
      <dsp:nvSpPr>
        <dsp:cNvPr id="0" name=""/>
        <dsp:cNvSpPr/>
      </dsp:nvSpPr>
      <dsp:spPr>
        <a:xfrm>
          <a:off x="2882854" y="1135051"/>
          <a:ext cx="356457" cy="1215856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215856"/>
              </a:lnTo>
              <a:lnTo>
                <a:pt x="0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1E62C-6BE8-44F3-AD57-D3E957666964}">
      <dsp:nvSpPr>
        <dsp:cNvPr id="0" name=""/>
        <dsp:cNvSpPr/>
      </dsp:nvSpPr>
      <dsp:spPr>
        <a:xfrm>
          <a:off x="2882854" y="1135051"/>
          <a:ext cx="356457" cy="47802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478028"/>
              </a:lnTo>
              <a:lnTo>
                <a:pt x="0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E08B-DE2E-45C3-A427-C949DC878D0E}">
      <dsp:nvSpPr>
        <dsp:cNvPr id="0" name=""/>
        <dsp:cNvSpPr/>
      </dsp:nvSpPr>
      <dsp:spPr>
        <a:xfrm>
          <a:off x="2288758" y="396639"/>
          <a:ext cx="1548564" cy="218815"/>
        </a:xfrm>
        <a:custGeom>
          <a:avLst/>
          <a:gdLst/>
          <a:ahLst/>
          <a:cxnLst/>
          <a:rect l="0" t="0" r="0" b="0"/>
          <a:pathLst>
            <a:path>
              <a:moveTo>
                <a:pt x="1548564" y="0"/>
              </a:moveTo>
              <a:lnTo>
                <a:pt x="1548564" y="109699"/>
              </a:lnTo>
              <a:lnTo>
                <a:pt x="0" y="109699"/>
              </a:lnTo>
              <a:lnTo>
                <a:pt x="0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98CDA-2847-4DDB-BD57-59BAB6249C87}">
      <dsp:nvSpPr>
        <dsp:cNvPr id="0" name=""/>
        <dsp:cNvSpPr/>
      </dsp:nvSpPr>
      <dsp:spPr>
        <a:xfrm>
          <a:off x="1501907" y="0"/>
          <a:ext cx="4670831" cy="39663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501907" y="0"/>
        <a:ext cx="4670831" cy="396639"/>
      </dsp:txXfrm>
    </dsp:sp>
    <dsp:sp modelId="{7C16FC8D-44F1-490E-89D8-866CD61151D8}">
      <dsp:nvSpPr>
        <dsp:cNvPr id="0" name=""/>
        <dsp:cNvSpPr/>
      </dsp:nvSpPr>
      <dsp:spPr>
        <a:xfrm>
          <a:off x="1100565" y="615454"/>
          <a:ext cx="2376385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100565" y="615454"/>
        <a:ext cx="2376385" cy="519596"/>
      </dsp:txXfrm>
    </dsp:sp>
    <dsp:sp modelId="{BA0D710E-2B71-4865-8975-BDD8954104A4}">
      <dsp:nvSpPr>
        <dsp:cNvPr id="0" name=""/>
        <dsp:cNvSpPr/>
      </dsp:nvSpPr>
      <dsp:spPr>
        <a:xfrm>
          <a:off x="1843661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1353281"/>
        <a:ext cx="1039193" cy="519596"/>
      </dsp:txXfrm>
    </dsp:sp>
    <dsp:sp modelId="{A2168CD6-D8C1-4F8F-A291-A937BD161A7F}">
      <dsp:nvSpPr>
        <dsp:cNvPr id="0" name=""/>
        <dsp:cNvSpPr/>
      </dsp:nvSpPr>
      <dsp:spPr>
        <a:xfrm>
          <a:off x="1843661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091109"/>
        <a:ext cx="1039193" cy="519596"/>
      </dsp:txXfrm>
    </dsp:sp>
    <dsp:sp modelId="{81F49FB5-2316-4A72-947D-51945AFCDA25}">
      <dsp:nvSpPr>
        <dsp:cNvPr id="0" name=""/>
        <dsp:cNvSpPr/>
      </dsp:nvSpPr>
      <dsp:spPr>
        <a:xfrm>
          <a:off x="1843661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828936"/>
        <a:ext cx="1039193" cy="519596"/>
      </dsp:txXfrm>
    </dsp:sp>
    <dsp:sp modelId="{8956779E-6872-4D86-BFEF-4C9CD91B6F12}">
      <dsp:nvSpPr>
        <dsp:cNvPr id="0" name=""/>
        <dsp:cNvSpPr/>
      </dsp:nvSpPr>
      <dsp:spPr>
        <a:xfrm>
          <a:off x="1843661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3566763"/>
        <a:ext cx="1039193" cy="519596"/>
      </dsp:txXfrm>
    </dsp:sp>
    <dsp:sp modelId="{D635868C-9ED9-4AE5-9CD4-1224F189DB48}">
      <dsp:nvSpPr>
        <dsp:cNvPr id="0" name=""/>
        <dsp:cNvSpPr/>
      </dsp:nvSpPr>
      <dsp:spPr>
        <a:xfrm>
          <a:off x="1843661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ألعاب الكمبيوتر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1843661" y="4304591"/>
        <a:ext cx="1039193" cy="519596"/>
      </dsp:txXfrm>
    </dsp:sp>
    <dsp:sp modelId="{FC771218-FE21-4EE6-B521-745738DA0B8E}">
      <dsp:nvSpPr>
        <dsp:cNvPr id="0" name=""/>
        <dsp:cNvSpPr/>
      </dsp:nvSpPr>
      <dsp:spPr>
        <a:xfrm>
          <a:off x="3695181" y="615454"/>
          <a:ext cx="2908390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3695181" y="615454"/>
        <a:ext cx="2908390" cy="519596"/>
      </dsp:txXfrm>
    </dsp:sp>
    <dsp:sp modelId="{144CC70D-1848-4CD5-B0C7-2C2BE096DD22}">
      <dsp:nvSpPr>
        <dsp:cNvPr id="0" name=""/>
        <dsp:cNvSpPr/>
      </dsp:nvSpPr>
      <dsp:spPr>
        <a:xfrm>
          <a:off x="4422279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1353281"/>
        <a:ext cx="1039193" cy="519596"/>
      </dsp:txXfrm>
    </dsp:sp>
    <dsp:sp modelId="{3D19F40A-A905-483F-893A-3AED269DBBBE}">
      <dsp:nvSpPr>
        <dsp:cNvPr id="0" name=""/>
        <dsp:cNvSpPr/>
      </dsp:nvSpPr>
      <dsp:spPr>
        <a:xfrm>
          <a:off x="4422279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091109"/>
        <a:ext cx="1039193" cy="519596"/>
      </dsp:txXfrm>
    </dsp:sp>
    <dsp:sp modelId="{87D63F17-5BA2-4F6D-ADFB-C7B4EDB1FD77}">
      <dsp:nvSpPr>
        <dsp:cNvPr id="0" name=""/>
        <dsp:cNvSpPr/>
      </dsp:nvSpPr>
      <dsp:spPr>
        <a:xfrm>
          <a:off x="4422279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828936"/>
        <a:ext cx="1039193" cy="519596"/>
      </dsp:txXfrm>
    </dsp:sp>
    <dsp:sp modelId="{68E290DF-2CDE-4151-81E9-4B1D1105D4E3}">
      <dsp:nvSpPr>
        <dsp:cNvPr id="0" name=""/>
        <dsp:cNvSpPr/>
      </dsp:nvSpPr>
      <dsp:spPr>
        <a:xfrm>
          <a:off x="4422279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3566763"/>
        <a:ext cx="1039193" cy="519596"/>
      </dsp:txXfrm>
    </dsp:sp>
    <dsp:sp modelId="{0659F63A-FF71-489C-B199-61ACA51E37B6}">
      <dsp:nvSpPr>
        <dsp:cNvPr id="0" name=""/>
        <dsp:cNvSpPr/>
      </dsp:nvSpPr>
      <dsp:spPr>
        <a:xfrm>
          <a:off x="4422279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4304591"/>
        <a:ext cx="1039193" cy="519596"/>
      </dsp:txXfrm>
    </dsp:sp>
    <dsp:sp modelId="{251A7778-80CA-4057-A70F-45C30AADD266}">
      <dsp:nvSpPr>
        <dsp:cNvPr id="0" name=""/>
        <dsp:cNvSpPr/>
      </dsp:nvSpPr>
      <dsp:spPr>
        <a:xfrm>
          <a:off x="4422279" y="5042418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وحدة الطاقة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4422279" y="5042418"/>
        <a:ext cx="1039193" cy="5195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1674741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1674741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1674741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1674741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1674741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977322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sz="2100" b="1" kern="1200" dirty="0" smtClean="0"/>
        </a:p>
      </dsp:txBody>
      <dsp:txXfrm>
        <a:off x="3363511" y="977322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2748990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2748990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2748990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2748990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2748990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2748990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pPr/>
              <a:t>08/06/38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 cstate="print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556792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 cstate="print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880</TotalTime>
  <Words>1588</Words>
  <Application>Microsoft Office PowerPoint</Application>
  <PresentationFormat>On-screen Show (4:3)</PresentationFormat>
  <Paragraphs>235</Paragraphs>
  <Slides>38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أفق</vt:lpstr>
      <vt:lpstr>المحاضرة الثانية</vt:lpstr>
      <vt:lpstr>Slide 2</vt:lpstr>
      <vt:lpstr>Slide 3</vt:lpstr>
      <vt:lpstr>Slide 4</vt:lpstr>
      <vt:lpstr>1- المكونات المادية (المعدات ) – Hardware :   </vt:lpstr>
      <vt:lpstr>1/ وحدات الإدخال Input Units  :</vt:lpstr>
      <vt:lpstr>وحدات الإدخال</vt:lpstr>
      <vt:lpstr>Slide 8</vt:lpstr>
      <vt:lpstr>2/ وحدات الإخراج  Output Units : </vt:lpstr>
      <vt:lpstr>Slide 10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Slide 15</vt:lpstr>
      <vt:lpstr>Slide 16</vt:lpstr>
      <vt:lpstr>Slide 17</vt:lpstr>
      <vt:lpstr>من أمثلة الذاكرة الثانوية</vt:lpstr>
      <vt:lpstr>Slide 19</vt:lpstr>
      <vt:lpstr>وحدات قياس سعة الذاكرة :</vt:lpstr>
      <vt:lpstr>لوحة النظام أو اللوحة الأم (Motherboard)</vt:lpstr>
      <vt:lpstr>Slide 22</vt:lpstr>
      <vt:lpstr>Slide 23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Slide 28</vt:lpstr>
      <vt:lpstr>Slide 29</vt:lpstr>
      <vt:lpstr>2- البرمجياتSoftware -    :</vt:lpstr>
      <vt:lpstr>البرامج Software  :</vt:lpstr>
      <vt:lpstr>أنواع البرمجيات :</vt:lpstr>
      <vt:lpstr>Slide 33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user1</cp:lastModifiedBy>
  <cp:revision>80</cp:revision>
  <dcterms:created xsi:type="dcterms:W3CDTF">2011-12-10T18:33:21Z</dcterms:created>
  <dcterms:modified xsi:type="dcterms:W3CDTF">2017-03-06T05:16:40Z</dcterms:modified>
</cp:coreProperties>
</file>