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60" r:id="rId1"/>
  </p:sldMasterIdLst>
  <p:notesMasterIdLst>
    <p:notesMasterId r:id="rId22"/>
  </p:notesMasterIdLst>
  <p:sldIdLst>
    <p:sldId id="256" r:id="rId2"/>
    <p:sldId id="272" r:id="rId3"/>
    <p:sldId id="273" r:id="rId4"/>
    <p:sldId id="274" r:id="rId5"/>
    <p:sldId id="275" r:id="rId6"/>
    <p:sldId id="276" r:id="rId7"/>
    <p:sldId id="257" r:id="rId8"/>
    <p:sldId id="258" r:id="rId9"/>
    <p:sldId id="259" r:id="rId10"/>
    <p:sldId id="260" r:id="rId11"/>
    <p:sldId id="261" r:id="rId12"/>
    <p:sldId id="262" r:id="rId13"/>
    <p:sldId id="263" r:id="rId14"/>
    <p:sldId id="264" r:id="rId15"/>
    <p:sldId id="265" r:id="rId16"/>
    <p:sldId id="267" r:id="rId17"/>
    <p:sldId id="268" r:id="rId18"/>
    <p:sldId id="269" r:id="rId19"/>
    <p:sldId id="270" r:id="rId20"/>
    <p:sldId id="271"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64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8213A8-42A2-4262-8E7A-D3209C7659A7}" type="doc">
      <dgm:prSet loTypeId="urn:microsoft.com/office/officeart/2005/8/layout/orgChart1" loCatId="hierarchy" qsTypeId="urn:microsoft.com/office/officeart/2005/8/quickstyle/simple3" qsCatId="simple" csTypeId="urn:microsoft.com/office/officeart/2005/8/colors/colorful1#1" csCatId="colorful" phldr="1"/>
      <dgm:spPr/>
      <dgm:t>
        <a:bodyPr/>
        <a:lstStyle/>
        <a:p>
          <a:pPr rtl="1"/>
          <a:endParaRPr lang="ar-SA"/>
        </a:p>
      </dgm:t>
    </dgm:pt>
    <dgm:pt modelId="{6F622D67-B48A-4BB7-B3BC-F8A74548F93F}">
      <dgm:prSet phldrT="[نص]" custT="1"/>
      <dgm:spPr/>
      <dgm:t>
        <a:bodyPr/>
        <a:lstStyle/>
        <a:p>
          <a:pPr rtl="1"/>
          <a:r>
            <a:rPr lang="ar-SA" sz="3200" b="1" dirty="0" smtClean="0">
              <a:latin typeface="Arial" pitchFamily="34" charset="0"/>
              <a:cs typeface="Arial" pitchFamily="34" charset="0"/>
            </a:rPr>
            <a:t>النظام التعليمي</a:t>
          </a:r>
          <a:endParaRPr lang="ar-SA" sz="3200" b="1" dirty="0">
            <a:latin typeface="Arial" pitchFamily="34" charset="0"/>
            <a:cs typeface="Arial" pitchFamily="34" charset="0"/>
          </a:endParaRPr>
        </a:p>
      </dgm:t>
    </dgm:pt>
    <dgm:pt modelId="{9A6F7F07-017C-4642-A3DD-3D3E6C8AC4C2}" type="parTrans" cxnId="{A9006EA6-31A1-46E9-B2EA-E5B6729F8B0D}">
      <dgm:prSet/>
      <dgm:spPr/>
      <dgm:t>
        <a:bodyPr/>
        <a:lstStyle/>
        <a:p>
          <a:pPr rtl="1"/>
          <a:endParaRPr lang="ar-SA"/>
        </a:p>
      </dgm:t>
    </dgm:pt>
    <dgm:pt modelId="{429E31AD-228C-4AC8-84BC-5ACF9512A9A9}" type="sibTrans" cxnId="{A9006EA6-31A1-46E9-B2EA-E5B6729F8B0D}">
      <dgm:prSet/>
      <dgm:spPr/>
      <dgm:t>
        <a:bodyPr/>
        <a:lstStyle/>
        <a:p>
          <a:pPr rtl="1"/>
          <a:endParaRPr lang="ar-SA"/>
        </a:p>
      </dgm:t>
    </dgm:pt>
    <dgm:pt modelId="{3A9F957F-1E8F-4CD4-9677-8D15866B27BC}">
      <dgm:prSet phldrT="[نص]"/>
      <dgm:spPr/>
      <dgm:t>
        <a:bodyPr/>
        <a:lstStyle/>
        <a:p>
          <a:pPr rtl="1"/>
          <a:r>
            <a:rPr lang="ar-SA" b="1" dirty="0" smtClean="0"/>
            <a:t>بيئة النظام التعليمي</a:t>
          </a:r>
          <a:endParaRPr lang="ar-SA" b="1" dirty="0"/>
        </a:p>
      </dgm:t>
    </dgm:pt>
    <dgm:pt modelId="{C1AD4556-E58C-484E-B460-05F3E8A16094}" type="parTrans" cxnId="{D02EA9C9-98D5-4FA2-AEAF-82F26403CC82}">
      <dgm:prSet/>
      <dgm:spPr/>
      <dgm:t>
        <a:bodyPr/>
        <a:lstStyle/>
        <a:p>
          <a:pPr rtl="1"/>
          <a:endParaRPr lang="ar-SA"/>
        </a:p>
      </dgm:t>
    </dgm:pt>
    <dgm:pt modelId="{4AC1E1FC-DC55-4BCD-A4CF-F2FC473BA58F}" type="sibTrans" cxnId="{D02EA9C9-98D5-4FA2-AEAF-82F26403CC82}">
      <dgm:prSet/>
      <dgm:spPr/>
      <dgm:t>
        <a:bodyPr/>
        <a:lstStyle/>
        <a:p>
          <a:pPr rtl="1"/>
          <a:endParaRPr lang="ar-SA"/>
        </a:p>
      </dgm:t>
    </dgm:pt>
    <dgm:pt modelId="{14D17A9A-7A94-4703-B381-BACF6A23547D}">
      <dgm:prSet phldrT="[نص]"/>
      <dgm:spPr/>
      <dgm:t>
        <a:bodyPr/>
        <a:lstStyle/>
        <a:p>
          <a:pPr rtl="1"/>
          <a:r>
            <a:rPr lang="ar-SA" b="1" dirty="0" smtClean="0"/>
            <a:t>التغذية الراجعة</a:t>
          </a:r>
          <a:endParaRPr lang="ar-SA" b="1" dirty="0"/>
        </a:p>
      </dgm:t>
    </dgm:pt>
    <dgm:pt modelId="{3E2C6DDC-271D-476F-90C4-0970E3D5F96B}" type="parTrans" cxnId="{CF092634-9DFC-4A5E-9A91-89CAA8BA2BE9}">
      <dgm:prSet/>
      <dgm:spPr/>
      <dgm:t>
        <a:bodyPr/>
        <a:lstStyle/>
        <a:p>
          <a:pPr rtl="1"/>
          <a:endParaRPr lang="ar-SA"/>
        </a:p>
      </dgm:t>
    </dgm:pt>
    <dgm:pt modelId="{5A106243-AD53-437F-B410-A2563786890E}" type="sibTrans" cxnId="{CF092634-9DFC-4A5E-9A91-89CAA8BA2BE9}">
      <dgm:prSet/>
      <dgm:spPr/>
      <dgm:t>
        <a:bodyPr/>
        <a:lstStyle/>
        <a:p>
          <a:pPr rtl="1"/>
          <a:endParaRPr lang="ar-SA"/>
        </a:p>
      </dgm:t>
    </dgm:pt>
    <dgm:pt modelId="{21252210-EE62-4A73-B32F-23C1408E7488}">
      <dgm:prSet phldrT="[نص]"/>
      <dgm:spPr/>
      <dgm:t>
        <a:bodyPr/>
        <a:lstStyle/>
        <a:p>
          <a:pPr rtl="1"/>
          <a:r>
            <a:rPr lang="ar-SA" b="1" dirty="0" smtClean="0"/>
            <a:t>المخرجات</a:t>
          </a:r>
          <a:endParaRPr lang="ar-SA" b="1" dirty="0"/>
        </a:p>
      </dgm:t>
    </dgm:pt>
    <dgm:pt modelId="{17A04E77-3239-4740-A1BA-8D75E16958DD}" type="parTrans" cxnId="{E6AEE03A-CDCD-400B-A386-A939979F3A0E}">
      <dgm:prSet/>
      <dgm:spPr/>
      <dgm:t>
        <a:bodyPr/>
        <a:lstStyle/>
        <a:p>
          <a:pPr rtl="1"/>
          <a:endParaRPr lang="ar-SA"/>
        </a:p>
      </dgm:t>
    </dgm:pt>
    <dgm:pt modelId="{907A6BA7-FAB1-40CE-AA52-DFBC379AE908}" type="sibTrans" cxnId="{E6AEE03A-CDCD-400B-A386-A939979F3A0E}">
      <dgm:prSet/>
      <dgm:spPr/>
      <dgm:t>
        <a:bodyPr/>
        <a:lstStyle/>
        <a:p>
          <a:pPr rtl="1"/>
          <a:endParaRPr lang="ar-SA"/>
        </a:p>
      </dgm:t>
    </dgm:pt>
    <dgm:pt modelId="{A8F7821A-DAED-4290-844A-888B66CF6A51}">
      <dgm:prSet/>
      <dgm:spPr/>
      <dgm:t>
        <a:bodyPr/>
        <a:lstStyle/>
        <a:p>
          <a:pPr rtl="1"/>
          <a:r>
            <a:rPr lang="ar-SA" b="1" dirty="0" smtClean="0"/>
            <a:t>العمليات</a:t>
          </a:r>
          <a:endParaRPr lang="ar-SA" b="1" dirty="0"/>
        </a:p>
      </dgm:t>
    </dgm:pt>
    <dgm:pt modelId="{BAA19512-9B0A-4E4C-9E40-698BE6B6A8EF}" type="parTrans" cxnId="{FC116F08-2799-4735-A8EC-36B6E408A47B}">
      <dgm:prSet/>
      <dgm:spPr/>
      <dgm:t>
        <a:bodyPr/>
        <a:lstStyle/>
        <a:p>
          <a:pPr rtl="1"/>
          <a:endParaRPr lang="ar-SA"/>
        </a:p>
      </dgm:t>
    </dgm:pt>
    <dgm:pt modelId="{DBF080B6-01DC-4D72-BC82-8BD1C40227FC}" type="sibTrans" cxnId="{FC116F08-2799-4735-A8EC-36B6E408A47B}">
      <dgm:prSet/>
      <dgm:spPr/>
      <dgm:t>
        <a:bodyPr/>
        <a:lstStyle/>
        <a:p>
          <a:pPr rtl="1"/>
          <a:endParaRPr lang="ar-SA"/>
        </a:p>
      </dgm:t>
    </dgm:pt>
    <dgm:pt modelId="{1B42B9A7-2AF4-4A61-90A2-CC55B97972AB}">
      <dgm:prSet/>
      <dgm:spPr/>
      <dgm:t>
        <a:bodyPr/>
        <a:lstStyle/>
        <a:p>
          <a:pPr rtl="1"/>
          <a:r>
            <a:rPr lang="ar-SA" b="1" dirty="0" smtClean="0"/>
            <a:t>المدخلات</a:t>
          </a:r>
          <a:endParaRPr lang="ar-SA" b="1" dirty="0"/>
        </a:p>
      </dgm:t>
    </dgm:pt>
    <dgm:pt modelId="{84E5BEE1-4FC7-444D-B98C-D570ABF517BE}" type="parTrans" cxnId="{9E0EE4D5-D357-4480-917E-B0745072BD55}">
      <dgm:prSet/>
      <dgm:spPr/>
      <dgm:t>
        <a:bodyPr/>
        <a:lstStyle/>
        <a:p>
          <a:pPr rtl="1"/>
          <a:endParaRPr lang="ar-SA"/>
        </a:p>
      </dgm:t>
    </dgm:pt>
    <dgm:pt modelId="{9C126B58-D45D-4634-8FDD-0FF0554088DA}" type="sibTrans" cxnId="{9E0EE4D5-D357-4480-917E-B0745072BD55}">
      <dgm:prSet/>
      <dgm:spPr/>
      <dgm:t>
        <a:bodyPr/>
        <a:lstStyle/>
        <a:p>
          <a:pPr rtl="1"/>
          <a:endParaRPr lang="ar-SA"/>
        </a:p>
      </dgm:t>
    </dgm:pt>
    <dgm:pt modelId="{84637615-1C83-441D-AFB4-3C8B505CBAFD}" type="pres">
      <dgm:prSet presAssocID="{438213A8-42A2-4262-8E7A-D3209C7659A7}" presName="hierChild1" presStyleCnt="0">
        <dgm:presLayoutVars>
          <dgm:orgChart val="1"/>
          <dgm:chPref val="1"/>
          <dgm:dir/>
          <dgm:animOne val="branch"/>
          <dgm:animLvl val="lvl"/>
          <dgm:resizeHandles/>
        </dgm:presLayoutVars>
      </dgm:prSet>
      <dgm:spPr/>
      <dgm:t>
        <a:bodyPr/>
        <a:lstStyle/>
        <a:p>
          <a:pPr rtl="1"/>
          <a:endParaRPr lang="ar-SA"/>
        </a:p>
      </dgm:t>
    </dgm:pt>
    <dgm:pt modelId="{9DFF84FB-56FC-4D14-B7C4-242DEF0651E0}" type="pres">
      <dgm:prSet presAssocID="{6F622D67-B48A-4BB7-B3BC-F8A74548F93F}" presName="hierRoot1" presStyleCnt="0">
        <dgm:presLayoutVars>
          <dgm:hierBranch val="init"/>
        </dgm:presLayoutVars>
      </dgm:prSet>
      <dgm:spPr/>
    </dgm:pt>
    <dgm:pt modelId="{A332F600-8024-41BF-AF79-F69F2E708C5E}" type="pres">
      <dgm:prSet presAssocID="{6F622D67-B48A-4BB7-B3BC-F8A74548F93F}" presName="rootComposite1" presStyleCnt="0"/>
      <dgm:spPr/>
    </dgm:pt>
    <dgm:pt modelId="{74C36351-63F0-4C6B-8865-F5F8F1270B7C}" type="pres">
      <dgm:prSet presAssocID="{6F622D67-B48A-4BB7-B3BC-F8A74548F93F}" presName="rootText1" presStyleLbl="node0" presStyleIdx="0" presStyleCnt="1" custScaleX="256686">
        <dgm:presLayoutVars>
          <dgm:chPref val="3"/>
        </dgm:presLayoutVars>
      </dgm:prSet>
      <dgm:spPr/>
      <dgm:t>
        <a:bodyPr/>
        <a:lstStyle/>
        <a:p>
          <a:pPr rtl="1"/>
          <a:endParaRPr lang="ar-SA"/>
        </a:p>
      </dgm:t>
    </dgm:pt>
    <dgm:pt modelId="{DC7FC2DE-59DB-49C8-B4EB-4593B3A749A0}" type="pres">
      <dgm:prSet presAssocID="{6F622D67-B48A-4BB7-B3BC-F8A74548F93F}" presName="rootConnector1" presStyleLbl="node1" presStyleIdx="0" presStyleCnt="0"/>
      <dgm:spPr/>
      <dgm:t>
        <a:bodyPr/>
        <a:lstStyle/>
        <a:p>
          <a:pPr rtl="1"/>
          <a:endParaRPr lang="ar-SA"/>
        </a:p>
      </dgm:t>
    </dgm:pt>
    <dgm:pt modelId="{039372D5-FA4C-4DB7-9875-C3AA645008DC}" type="pres">
      <dgm:prSet presAssocID="{6F622D67-B48A-4BB7-B3BC-F8A74548F93F}" presName="hierChild2" presStyleCnt="0"/>
      <dgm:spPr/>
    </dgm:pt>
    <dgm:pt modelId="{907180E8-09F5-4CE1-9A60-6216CA1CF58A}" type="pres">
      <dgm:prSet presAssocID="{C1AD4556-E58C-484E-B460-05F3E8A16094}" presName="Name37" presStyleLbl="parChTrans1D2" presStyleIdx="0" presStyleCnt="5"/>
      <dgm:spPr/>
      <dgm:t>
        <a:bodyPr/>
        <a:lstStyle/>
        <a:p>
          <a:pPr rtl="1"/>
          <a:endParaRPr lang="ar-SA"/>
        </a:p>
      </dgm:t>
    </dgm:pt>
    <dgm:pt modelId="{96E1FEBD-9ED3-4DB5-BFCE-F3A7EC8440D4}" type="pres">
      <dgm:prSet presAssocID="{3A9F957F-1E8F-4CD4-9677-8D15866B27BC}" presName="hierRoot2" presStyleCnt="0">
        <dgm:presLayoutVars>
          <dgm:hierBranch val="init"/>
        </dgm:presLayoutVars>
      </dgm:prSet>
      <dgm:spPr/>
    </dgm:pt>
    <dgm:pt modelId="{9D090B06-734E-4C77-A85D-9903801DFA5D}" type="pres">
      <dgm:prSet presAssocID="{3A9F957F-1E8F-4CD4-9677-8D15866B27BC}" presName="rootComposite" presStyleCnt="0"/>
      <dgm:spPr/>
    </dgm:pt>
    <dgm:pt modelId="{719A5478-C338-4875-8EEF-0278C30FD15D}" type="pres">
      <dgm:prSet presAssocID="{3A9F957F-1E8F-4CD4-9677-8D15866B27BC}" presName="rootText" presStyleLbl="node2" presStyleIdx="0" presStyleCnt="5">
        <dgm:presLayoutVars>
          <dgm:chPref val="3"/>
        </dgm:presLayoutVars>
      </dgm:prSet>
      <dgm:spPr/>
      <dgm:t>
        <a:bodyPr/>
        <a:lstStyle/>
        <a:p>
          <a:pPr rtl="1"/>
          <a:endParaRPr lang="ar-SA"/>
        </a:p>
      </dgm:t>
    </dgm:pt>
    <dgm:pt modelId="{0DCFF8CE-1267-4F4E-ACA6-37A5D68E74E2}" type="pres">
      <dgm:prSet presAssocID="{3A9F957F-1E8F-4CD4-9677-8D15866B27BC}" presName="rootConnector" presStyleLbl="node2" presStyleIdx="0" presStyleCnt="5"/>
      <dgm:spPr/>
      <dgm:t>
        <a:bodyPr/>
        <a:lstStyle/>
        <a:p>
          <a:pPr rtl="1"/>
          <a:endParaRPr lang="ar-SA"/>
        </a:p>
      </dgm:t>
    </dgm:pt>
    <dgm:pt modelId="{21FBE468-3EEE-49E8-AD84-F43FFEF6D924}" type="pres">
      <dgm:prSet presAssocID="{3A9F957F-1E8F-4CD4-9677-8D15866B27BC}" presName="hierChild4" presStyleCnt="0"/>
      <dgm:spPr/>
    </dgm:pt>
    <dgm:pt modelId="{5681B02B-4719-447F-AEF8-EB5975F3E476}" type="pres">
      <dgm:prSet presAssocID="{3A9F957F-1E8F-4CD4-9677-8D15866B27BC}" presName="hierChild5" presStyleCnt="0"/>
      <dgm:spPr/>
    </dgm:pt>
    <dgm:pt modelId="{73BBA360-FC9B-45F5-96CE-2E6753F2337F}" type="pres">
      <dgm:prSet presAssocID="{3E2C6DDC-271D-476F-90C4-0970E3D5F96B}" presName="Name37" presStyleLbl="parChTrans1D2" presStyleIdx="1" presStyleCnt="5"/>
      <dgm:spPr/>
      <dgm:t>
        <a:bodyPr/>
        <a:lstStyle/>
        <a:p>
          <a:pPr rtl="1"/>
          <a:endParaRPr lang="ar-SA"/>
        </a:p>
      </dgm:t>
    </dgm:pt>
    <dgm:pt modelId="{C3203F84-B3D5-45A4-96A8-A26FA5CE268D}" type="pres">
      <dgm:prSet presAssocID="{14D17A9A-7A94-4703-B381-BACF6A23547D}" presName="hierRoot2" presStyleCnt="0">
        <dgm:presLayoutVars>
          <dgm:hierBranch val="init"/>
        </dgm:presLayoutVars>
      </dgm:prSet>
      <dgm:spPr/>
    </dgm:pt>
    <dgm:pt modelId="{96D3341D-79F3-4483-9793-4C9F06AD5106}" type="pres">
      <dgm:prSet presAssocID="{14D17A9A-7A94-4703-B381-BACF6A23547D}" presName="rootComposite" presStyleCnt="0"/>
      <dgm:spPr/>
    </dgm:pt>
    <dgm:pt modelId="{0116E2F2-0E2F-4D82-8079-319DA213A1C0}" type="pres">
      <dgm:prSet presAssocID="{14D17A9A-7A94-4703-B381-BACF6A23547D}" presName="rootText" presStyleLbl="node2" presStyleIdx="1" presStyleCnt="5">
        <dgm:presLayoutVars>
          <dgm:chPref val="3"/>
        </dgm:presLayoutVars>
      </dgm:prSet>
      <dgm:spPr/>
      <dgm:t>
        <a:bodyPr/>
        <a:lstStyle/>
        <a:p>
          <a:pPr rtl="1"/>
          <a:endParaRPr lang="ar-SA"/>
        </a:p>
      </dgm:t>
    </dgm:pt>
    <dgm:pt modelId="{5F2858E1-57F5-4806-8E62-7B22D74DCCAF}" type="pres">
      <dgm:prSet presAssocID="{14D17A9A-7A94-4703-B381-BACF6A23547D}" presName="rootConnector" presStyleLbl="node2" presStyleIdx="1" presStyleCnt="5"/>
      <dgm:spPr/>
      <dgm:t>
        <a:bodyPr/>
        <a:lstStyle/>
        <a:p>
          <a:pPr rtl="1"/>
          <a:endParaRPr lang="ar-SA"/>
        </a:p>
      </dgm:t>
    </dgm:pt>
    <dgm:pt modelId="{7160CEE0-5D00-4142-9733-0296B7726973}" type="pres">
      <dgm:prSet presAssocID="{14D17A9A-7A94-4703-B381-BACF6A23547D}" presName="hierChild4" presStyleCnt="0"/>
      <dgm:spPr/>
    </dgm:pt>
    <dgm:pt modelId="{FF25B391-E791-467F-AAEB-CAC3283C8F58}" type="pres">
      <dgm:prSet presAssocID="{14D17A9A-7A94-4703-B381-BACF6A23547D}" presName="hierChild5" presStyleCnt="0"/>
      <dgm:spPr/>
    </dgm:pt>
    <dgm:pt modelId="{E742C950-1D6B-426D-9D96-1CB6FDBD5864}" type="pres">
      <dgm:prSet presAssocID="{17A04E77-3239-4740-A1BA-8D75E16958DD}" presName="Name37" presStyleLbl="parChTrans1D2" presStyleIdx="2" presStyleCnt="5"/>
      <dgm:spPr/>
      <dgm:t>
        <a:bodyPr/>
        <a:lstStyle/>
        <a:p>
          <a:pPr rtl="1"/>
          <a:endParaRPr lang="ar-SA"/>
        </a:p>
      </dgm:t>
    </dgm:pt>
    <dgm:pt modelId="{4AA88BAA-2E01-4922-978F-F583F8B62F63}" type="pres">
      <dgm:prSet presAssocID="{21252210-EE62-4A73-B32F-23C1408E7488}" presName="hierRoot2" presStyleCnt="0">
        <dgm:presLayoutVars>
          <dgm:hierBranch val="init"/>
        </dgm:presLayoutVars>
      </dgm:prSet>
      <dgm:spPr/>
    </dgm:pt>
    <dgm:pt modelId="{52FC99F9-F19B-4659-81A1-61EA7648FDD0}" type="pres">
      <dgm:prSet presAssocID="{21252210-EE62-4A73-B32F-23C1408E7488}" presName="rootComposite" presStyleCnt="0"/>
      <dgm:spPr/>
    </dgm:pt>
    <dgm:pt modelId="{99414187-D0D2-431E-A05B-D0BB57BA38F8}" type="pres">
      <dgm:prSet presAssocID="{21252210-EE62-4A73-B32F-23C1408E7488}" presName="rootText" presStyleLbl="node2" presStyleIdx="2" presStyleCnt="5">
        <dgm:presLayoutVars>
          <dgm:chPref val="3"/>
        </dgm:presLayoutVars>
      </dgm:prSet>
      <dgm:spPr/>
      <dgm:t>
        <a:bodyPr/>
        <a:lstStyle/>
        <a:p>
          <a:pPr rtl="1"/>
          <a:endParaRPr lang="ar-SA"/>
        </a:p>
      </dgm:t>
    </dgm:pt>
    <dgm:pt modelId="{56F130BB-0227-4971-B159-64A9A5E56B4B}" type="pres">
      <dgm:prSet presAssocID="{21252210-EE62-4A73-B32F-23C1408E7488}" presName="rootConnector" presStyleLbl="node2" presStyleIdx="2" presStyleCnt="5"/>
      <dgm:spPr/>
      <dgm:t>
        <a:bodyPr/>
        <a:lstStyle/>
        <a:p>
          <a:pPr rtl="1"/>
          <a:endParaRPr lang="ar-SA"/>
        </a:p>
      </dgm:t>
    </dgm:pt>
    <dgm:pt modelId="{81A82576-3221-4CDF-881B-1AED2A345635}" type="pres">
      <dgm:prSet presAssocID="{21252210-EE62-4A73-B32F-23C1408E7488}" presName="hierChild4" presStyleCnt="0"/>
      <dgm:spPr/>
    </dgm:pt>
    <dgm:pt modelId="{2C465FC6-CA05-48DB-9FFE-97406CF05DA7}" type="pres">
      <dgm:prSet presAssocID="{21252210-EE62-4A73-B32F-23C1408E7488}" presName="hierChild5" presStyleCnt="0"/>
      <dgm:spPr/>
    </dgm:pt>
    <dgm:pt modelId="{84901FE7-8B02-4C49-881E-E9C2EF0B9E77}" type="pres">
      <dgm:prSet presAssocID="{BAA19512-9B0A-4E4C-9E40-698BE6B6A8EF}" presName="Name37" presStyleLbl="parChTrans1D2" presStyleIdx="3" presStyleCnt="5"/>
      <dgm:spPr/>
      <dgm:t>
        <a:bodyPr/>
        <a:lstStyle/>
        <a:p>
          <a:pPr rtl="1"/>
          <a:endParaRPr lang="ar-SA"/>
        </a:p>
      </dgm:t>
    </dgm:pt>
    <dgm:pt modelId="{DDBAC0D4-82EB-4F01-9FFA-5D550604EA52}" type="pres">
      <dgm:prSet presAssocID="{A8F7821A-DAED-4290-844A-888B66CF6A51}" presName="hierRoot2" presStyleCnt="0">
        <dgm:presLayoutVars>
          <dgm:hierBranch val="init"/>
        </dgm:presLayoutVars>
      </dgm:prSet>
      <dgm:spPr/>
    </dgm:pt>
    <dgm:pt modelId="{48CC8702-92F0-4B05-B1E2-43E9D8EBDDBF}" type="pres">
      <dgm:prSet presAssocID="{A8F7821A-DAED-4290-844A-888B66CF6A51}" presName="rootComposite" presStyleCnt="0"/>
      <dgm:spPr/>
    </dgm:pt>
    <dgm:pt modelId="{2F13DEA8-AFC3-422E-8976-69621E58A981}" type="pres">
      <dgm:prSet presAssocID="{A8F7821A-DAED-4290-844A-888B66CF6A51}" presName="rootText" presStyleLbl="node2" presStyleIdx="3" presStyleCnt="5">
        <dgm:presLayoutVars>
          <dgm:chPref val="3"/>
        </dgm:presLayoutVars>
      </dgm:prSet>
      <dgm:spPr/>
      <dgm:t>
        <a:bodyPr/>
        <a:lstStyle/>
        <a:p>
          <a:pPr rtl="1"/>
          <a:endParaRPr lang="ar-SA"/>
        </a:p>
      </dgm:t>
    </dgm:pt>
    <dgm:pt modelId="{8A2E4D52-D155-4C11-9A5F-67746F3A86F1}" type="pres">
      <dgm:prSet presAssocID="{A8F7821A-DAED-4290-844A-888B66CF6A51}" presName="rootConnector" presStyleLbl="node2" presStyleIdx="3" presStyleCnt="5"/>
      <dgm:spPr/>
      <dgm:t>
        <a:bodyPr/>
        <a:lstStyle/>
        <a:p>
          <a:pPr rtl="1"/>
          <a:endParaRPr lang="ar-SA"/>
        </a:p>
      </dgm:t>
    </dgm:pt>
    <dgm:pt modelId="{95D05ECA-64BB-4AEE-9909-0655A223F2DC}" type="pres">
      <dgm:prSet presAssocID="{A8F7821A-DAED-4290-844A-888B66CF6A51}" presName="hierChild4" presStyleCnt="0"/>
      <dgm:spPr/>
    </dgm:pt>
    <dgm:pt modelId="{659BE720-7996-422C-A84A-96457C8EB79B}" type="pres">
      <dgm:prSet presAssocID="{A8F7821A-DAED-4290-844A-888B66CF6A51}" presName="hierChild5" presStyleCnt="0"/>
      <dgm:spPr/>
    </dgm:pt>
    <dgm:pt modelId="{4F153805-E0FE-4FB7-BA94-DB9EFCB4E725}" type="pres">
      <dgm:prSet presAssocID="{84E5BEE1-4FC7-444D-B98C-D570ABF517BE}" presName="Name37" presStyleLbl="parChTrans1D2" presStyleIdx="4" presStyleCnt="5"/>
      <dgm:spPr/>
      <dgm:t>
        <a:bodyPr/>
        <a:lstStyle/>
        <a:p>
          <a:pPr rtl="1"/>
          <a:endParaRPr lang="ar-SA"/>
        </a:p>
      </dgm:t>
    </dgm:pt>
    <dgm:pt modelId="{9DEEEDDB-6AC0-46B6-B65B-8E4DC146EC74}" type="pres">
      <dgm:prSet presAssocID="{1B42B9A7-2AF4-4A61-90A2-CC55B97972AB}" presName="hierRoot2" presStyleCnt="0">
        <dgm:presLayoutVars>
          <dgm:hierBranch val="init"/>
        </dgm:presLayoutVars>
      </dgm:prSet>
      <dgm:spPr/>
    </dgm:pt>
    <dgm:pt modelId="{7B87DD6C-BB49-4382-A007-21AC5344CDED}" type="pres">
      <dgm:prSet presAssocID="{1B42B9A7-2AF4-4A61-90A2-CC55B97972AB}" presName="rootComposite" presStyleCnt="0"/>
      <dgm:spPr/>
    </dgm:pt>
    <dgm:pt modelId="{6892917B-B9C5-4616-8EB0-5ECE2904C397}" type="pres">
      <dgm:prSet presAssocID="{1B42B9A7-2AF4-4A61-90A2-CC55B97972AB}" presName="rootText" presStyleLbl="node2" presStyleIdx="4" presStyleCnt="5">
        <dgm:presLayoutVars>
          <dgm:chPref val="3"/>
        </dgm:presLayoutVars>
      </dgm:prSet>
      <dgm:spPr/>
      <dgm:t>
        <a:bodyPr/>
        <a:lstStyle/>
        <a:p>
          <a:pPr rtl="1"/>
          <a:endParaRPr lang="ar-SA"/>
        </a:p>
      </dgm:t>
    </dgm:pt>
    <dgm:pt modelId="{38667A77-F188-46E0-9238-9666EE3D729D}" type="pres">
      <dgm:prSet presAssocID="{1B42B9A7-2AF4-4A61-90A2-CC55B97972AB}" presName="rootConnector" presStyleLbl="node2" presStyleIdx="4" presStyleCnt="5"/>
      <dgm:spPr/>
      <dgm:t>
        <a:bodyPr/>
        <a:lstStyle/>
        <a:p>
          <a:pPr rtl="1"/>
          <a:endParaRPr lang="ar-SA"/>
        </a:p>
      </dgm:t>
    </dgm:pt>
    <dgm:pt modelId="{ADAB6104-397F-48D3-98C9-36BE11E57684}" type="pres">
      <dgm:prSet presAssocID="{1B42B9A7-2AF4-4A61-90A2-CC55B97972AB}" presName="hierChild4" presStyleCnt="0"/>
      <dgm:spPr/>
    </dgm:pt>
    <dgm:pt modelId="{3D23CBE8-56D6-4D45-A88C-456A47A0E56E}" type="pres">
      <dgm:prSet presAssocID="{1B42B9A7-2AF4-4A61-90A2-CC55B97972AB}" presName="hierChild5" presStyleCnt="0"/>
      <dgm:spPr/>
    </dgm:pt>
    <dgm:pt modelId="{F0DEE185-2C03-44F6-898E-0AE74DE8E1C6}" type="pres">
      <dgm:prSet presAssocID="{6F622D67-B48A-4BB7-B3BC-F8A74548F93F}" presName="hierChild3" presStyleCnt="0"/>
      <dgm:spPr/>
    </dgm:pt>
  </dgm:ptLst>
  <dgm:cxnLst>
    <dgm:cxn modelId="{A5EDB712-71C9-415B-9107-E4B9A922A7F7}" type="presOf" srcId="{A8F7821A-DAED-4290-844A-888B66CF6A51}" destId="{8A2E4D52-D155-4C11-9A5F-67746F3A86F1}" srcOrd="1" destOrd="0" presId="urn:microsoft.com/office/officeart/2005/8/layout/orgChart1"/>
    <dgm:cxn modelId="{A6B843C6-7638-4FF7-A6E3-92FF5ED8DB86}" type="presOf" srcId="{BAA19512-9B0A-4E4C-9E40-698BE6B6A8EF}" destId="{84901FE7-8B02-4C49-881E-E9C2EF0B9E77}" srcOrd="0" destOrd="0" presId="urn:microsoft.com/office/officeart/2005/8/layout/orgChart1"/>
    <dgm:cxn modelId="{5FF568B4-7ED9-4199-B8E1-F793ED6D507B}" type="presOf" srcId="{C1AD4556-E58C-484E-B460-05F3E8A16094}" destId="{907180E8-09F5-4CE1-9A60-6216CA1CF58A}" srcOrd="0" destOrd="0" presId="urn:microsoft.com/office/officeart/2005/8/layout/orgChart1"/>
    <dgm:cxn modelId="{6136E56E-4C02-4C08-8458-202C3E2CB103}" type="presOf" srcId="{84E5BEE1-4FC7-444D-B98C-D570ABF517BE}" destId="{4F153805-E0FE-4FB7-BA94-DB9EFCB4E725}" srcOrd="0" destOrd="0" presId="urn:microsoft.com/office/officeart/2005/8/layout/orgChart1"/>
    <dgm:cxn modelId="{31D1C4C9-7D7B-45F0-84ED-80504C84ED56}" type="presOf" srcId="{A8F7821A-DAED-4290-844A-888B66CF6A51}" destId="{2F13DEA8-AFC3-422E-8976-69621E58A981}" srcOrd="0" destOrd="0" presId="urn:microsoft.com/office/officeart/2005/8/layout/orgChart1"/>
    <dgm:cxn modelId="{DD64B8EE-D289-44A4-912E-84734FBF1404}" type="presOf" srcId="{17A04E77-3239-4740-A1BA-8D75E16958DD}" destId="{E742C950-1D6B-426D-9D96-1CB6FDBD5864}" srcOrd="0" destOrd="0" presId="urn:microsoft.com/office/officeart/2005/8/layout/orgChart1"/>
    <dgm:cxn modelId="{0234F197-C7ED-4ED0-AC83-E6A3277A5D3D}" type="presOf" srcId="{3E2C6DDC-271D-476F-90C4-0970E3D5F96B}" destId="{73BBA360-FC9B-45F5-96CE-2E6753F2337F}" srcOrd="0" destOrd="0" presId="urn:microsoft.com/office/officeart/2005/8/layout/orgChart1"/>
    <dgm:cxn modelId="{D968A4E7-624C-4A45-8B88-4D8D0EAFEB45}" type="presOf" srcId="{1B42B9A7-2AF4-4A61-90A2-CC55B97972AB}" destId="{38667A77-F188-46E0-9238-9666EE3D729D}" srcOrd="1" destOrd="0" presId="urn:microsoft.com/office/officeart/2005/8/layout/orgChart1"/>
    <dgm:cxn modelId="{CF092634-9DFC-4A5E-9A91-89CAA8BA2BE9}" srcId="{6F622D67-B48A-4BB7-B3BC-F8A74548F93F}" destId="{14D17A9A-7A94-4703-B381-BACF6A23547D}" srcOrd="1" destOrd="0" parTransId="{3E2C6DDC-271D-476F-90C4-0970E3D5F96B}" sibTransId="{5A106243-AD53-437F-B410-A2563786890E}"/>
    <dgm:cxn modelId="{9E0EE4D5-D357-4480-917E-B0745072BD55}" srcId="{6F622D67-B48A-4BB7-B3BC-F8A74548F93F}" destId="{1B42B9A7-2AF4-4A61-90A2-CC55B97972AB}" srcOrd="4" destOrd="0" parTransId="{84E5BEE1-4FC7-444D-B98C-D570ABF517BE}" sibTransId="{9C126B58-D45D-4634-8FDD-0FF0554088DA}"/>
    <dgm:cxn modelId="{D02EA9C9-98D5-4FA2-AEAF-82F26403CC82}" srcId="{6F622D67-B48A-4BB7-B3BC-F8A74548F93F}" destId="{3A9F957F-1E8F-4CD4-9677-8D15866B27BC}" srcOrd="0" destOrd="0" parTransId="{C1AD4556-E58C-484E-B460-05F3E8A16094}" sibTransId="{4AC1E1FC-DC55-4BCD-A4CF-F2FC473BA58F}"/>
    <dgm:cxn modelId="{26B0CEC4-A1C2-40B1-B568-8F6AE3DE7688}" type="presOf" srcId="{14D17A9A-7A94-4703-B381-BACF6A23547D}" destId="{5F2858E1-57F5-4806-8E62-7B22D74DCCAF}" srcOrd="1" destOrd="0" presId="urn:microsoft.com/office/officeart/2005/8/layout/orgChart1"/>
    <dgm:cxn modelId="{C626D001-A4FC-4FE3-88C7-F9F116657653}" type="presOf" srcId="{21252210-EE62-4A73-B32F-23C1408E7488}" destId="{56F130BB-0227-4971-B159-64A9A5E56B4B}" srcOrd="1" destOrd="0" presId="urn:microsoft.com/office/officeart/2005/8/layout/orgChart1"/>
    <dgm:cxn modelId="{A9006EA6-31A1-46E9-B2EA-E5B6729F8B0D}" srcId="{438213A8-42A2-4262-8E7A-D3209C7659A7}" destId="{6F622D67-B48A-4BB7-B3BC-F8A74548F93F}" srcOrd="0" destOrd="0" parTransId="{9A6F7F07-017C-4642-A3DD-3D3E6C8AC4C2}" sibTransId="{429E31AD-228C-4AC8-84BC-5ACF9512A9A9}"/>
    <dgm:cxn modelId="{14D4422C-7624-4592-BE5B-66C3EBEFC7EA}" type="presOf" srcId="{6F622D67-B48A-4BB7-B3BC-F8A74548F93F}" destId="{DC7FC2DE-59DB-49C8-B4EB-4593B3A749A0}" srcOrd="1" destOrd="0" presId="urn:microsoft.com/office/officeart/2005/8/layout/orgChart1"/>
    <dgm:cxn modelId="{1DBFE597-52ED-4B7A-9102-0C3750BDF737}" type="presOf" srcId="{1B42B9A7-2AF4-4A61-90A2-CC55B97972AB}" destId="{6892917B-B9C5-4616-8EB0-5ECE2904C397}" srcOrd="0" destOrd="0" presId="urn:microsoft.com/office/officeart/2005/8/layout/orgChart1"/>
    <dgm:cxn modelId="{52DB9FFE-0D0A-4664-B2DD-6757FA8D8542}" type="presOf" srcId="{6F622D67-B48A-4BB7-B3BC-F8A74548F93F}" destId="{74C36351-63F0-4C6B-8865-F5F8F1270B7C}" srcOrd="0" destOrd="0" presId="urn:microsoft.com/office/officeart/2005/8/layout/orgChart1"/>
    <dgm:cxn modelId="{D31C0281-32CC-4CFD-AC69-72A3B5B2BF6B}" type="presOf" srcId="{21252210-EE62-4A73-B32F-23C1408E7488}" destId="{99414187-D0D2-431E-A05B-D0BB57BA38F8}" srcOrd="0" destOrd="0" presId="urn:microsoft.com/office/officeart/2005/8/layout/orgChart1"/>
    <dgm:cxn modelId="{C910A2B4-C343-4D6D-AA55-9C3EBFC8796C}" type="presOf" srcId="{14D17A9A-7A94-4703-B381-BACF6A23547D}" destId="{0116E2F2-0E2F-4D82-8079-319DA213A1C0}" srcOrd="0" destOrd="0" presId="urn:microsoft.com/office/officeart/2005/8/layout/orgChart1"/>
    <dgm:cxn modelId="{69AE5943-62C2-4772-A33F-2916A003998C}" type="presOf" srcId="{3A9F957F-1E8F-4CD4-9677-8D15866B27BC}" destId="{719A5478-C338-4875-8EEF-0278C30FD15D}" srcOrd="0" destOrd="0" presId="urn:microsoft.com/office/officeart/2005/8/layout/orgChart1"/>
    <dgm:cxn modelId="{FC116F08-2799-4735-A8EC-36B6E408A47B}" srcId="{6F622D67-B48A-4BB7-B3BC-F8A74548F93F}" destId="{A8F7821A-DAED-4290-844A-888B66CF6A51}" srcOrd="3" destOrd="0" parTransId="{BAA19512-9B0A-4E4C-9E40-698BE6B6A8EF}" sibTransId="{DBF080B6-01DC-4D72-BC82-8BD1C40227FC}"/>
    <dgm:cxn modelId="{54379358-5E9E-49C5-8AF8-E4C12FE7D241}" type="presOf" srcId="{3A9F957F-1E8F-4CD4-9677-8D15866B27BC}" destId="{0DCFF8CE-1267-4F4E-ACA6-37A5D68E74E2}" srcOrd="1" destOrd="0" presId="urn:microsoft.com/office/officeart/2005/8/layout/orgChart1"/>
    <dgm:cxn modelId="{72D522CE-06D0-4B30-B72B-C93BC6F0A0D8}" type="presOf" srcId="{438213A8-42A2-4262-8E7A-D3209C7659A7}" destId="{84637615-1C83-441D-AFB4-3C8B505CBAFD}" srcOrd="0" destOrd="0" presId="urn:microsoft.com/office/officeart/2005/8/layout/orgChart1"/>
    <dgm:cxn modelId="{E6AEE03A-CDCD-400B-A386-A939979F3A0E}" srcId="{6F622D67-B48A-4BB7-B3BC-F8A74548F93F}" destId="{21252210-EE62-4A73-B32F-23C1408E7488}" srcOrd="2" destOrd="0" parTransId="{17A04E77-3239-4740-A1BA-8D75E16958DD}" sibTransId="{907A6BA7-FAB1-40CE-AA52-DFBC379AE908}"/>
    <dgm:cxn modelId="{33191C2C-AF82-4F23-9AA8-FE48A2499E72}" type="presParOf" srcId="{84637615-1C83-441D-AFB4-3C8B505CBAFD}" destId="{9DFF84FB-56FC-4D14-B7C4-242DEF0651E0}" srcOrd="0" destOrd="0" presId="urn:microsoft.com/office/officeart/2005/8/layout/orgChart1"/>
    <dgm:cxn modelId="{6D781F9A-C5D5-4D5C-B3FA-00E083BCE332}" type="presParOf" srcId="{9DFF84FB-56FC-4D14-B7C4-242DEF0651E0}" destId="{A332F600-8024-41BF-AF79-F69F2E708C5E}" srcOrd="0" destOrd="0" presId="urn:microsoft.com/office/officeart/2005/8/layout/orgChart1"/>
    <dgm:cxn modelId="{28A556C4-5149-4F9F-ADC9-28FC070F412F}" type="presParOf" srcId="{A332F600-8024-41BF-AF79-F69F2E708C5E}" destId="{74C36351-63F0-4C6B-8865-F5F8F1270B7C}" srcOrd="0" destOrd="0" presId="urn:microsoft.com/office/officeart/2005/8/layout/orgChart1"/>
    <dgm:cxn modelId="{5F5A21C3-DC39-4FCB-A742-B4F4289E8CDE}" type="presParOf" srcId="{A332F600-8024-41BF-AF79-F69F2E708C5E}" destId="{DC7FC2DE-59DB-49C8-B4EB-4593B3A749A0}" srcOrd="1" destOrd="0" presId="urn:microsoft.com/office/officeart/2005/8/layout/orgChart1"/>
    <dgm:cxn modelId="{11398816-6C37-494B-B6EE-CFC91F22ABB7}" type="presParOf" srcId="{9DFF84FB-56FC-4D14-B7C4-242DEF0651E0}" destId="{039372D5-FA4C-4DB7-9875-C3AA645008DC}" srcOrd="1" destOrd="0" presId="urn:microsoft.com/office/officeart/2005/8/layout/orgChart1"/>
    <dgm:cxn modelId="{C9DB0FAD-549F-4FF5-B671-3C32948EDC3E}" type="presParOf" srcId="{039372D5-FA4C-4DB7-9875-C3AA645008DC}" destId="{907180E8-09F5-4CE1-9A60-6216CA1CF58A}" srcOrd="0" destOrd="0" presId="urn:microsoft.com/office/officeart/2005/8/layout/orgChart1"/>
    <dgm:cxn modelId="{FA065628-410D-4BE0-AAB3-5298B45D035B}" type="presParOf" srcId="{039372D5-FA4C-4DB7-9875-C3AA645008DC}" destId="{96E1FEBD-9ED3-4DB5-BFCE-F3A7EC8440D4}" srcOrd="1" destOrd="0" presId="urn:microsoft.com/office/officeart/2005/8/layout/orgChart1"/>
    <dgm:cxn modelId="{FE9E1771-B8EE-4A76-9161-151DB5A33906}" type="presParOf" srcId="{96E1FEBD-9ED3-4DB5-BFCE-F3A7EC8440D4}" destId="{9D090B06-734E-4C77-A85D-9903801DFA5D}" srcOrd="0" destOrd="0" presId="urn:microsoft.com/office/officeart/2005/8/layout/orgChart1"/>
    <dgm:cxn modelId="{7ABC6304-B42A-4E7C-90C5-1E87AD4AB20D}" type="presParOf" srcId="{9D090B06-734E-4C77-A85D-9903801DFA5D}" destId="{719A5478-C338-4875-8EEF-0278C30FD15D}" srcOrd="0" destOrd="0" presId="urn:microsoft.com/office/officeart/2005/8/layout/orgChart1"/>
    <dgm:cxn modelId="{EA04F1AB-4F74-4376-9542-9BCB2D72ADB2}" type="presParOf" srcId="{9D090B06-734E-4C77-A85D-9903801DFA5D}" destId="{0DCFF8CE-1267-4F4E-ACA6-37A5D68E74E2}" srcOrd="1" destOrd="0" presId="urn:microsoft.com/office/officeart/2005/8/layout/orgChart1"/>
    <dgm:cxn modelId="{52639E24-972B-4F19-BD1C-9438CD9602A9}" type="presParOf" srcId="{96E1FEBD-9ED3-4DB5-BFCE-F3A7EC8440D4}" destId="{21FBE468-3EEE-49E8-AD84-F43FFEF6D924}" srcOrd="1" destOrd="0" presId="urn:microsoft.com/office/officeart/2005/8/layout/orgChart1"/>
    <dgm:cxn modelId="{00B375AD-FDF6-4132-B6AC-78ED64B5C510}" type="presParOf" srcId="{96E1FEBD-9ED3-4DB5-BFCE-F3A7EC8440D4}" destId="{5681B02B-4719-447F-AEF8-EB5975F3E476}" srcOrd="2" destOrd="0" presId="urn:microsoft.com/office/officeart/2005/8/layout/orgChart1"/>
    <dgm:cxn modelId="{8C80407B-25B7-4CC2-9ABB-7834BCB7DFBA}" type="presParOf" srcId="{039372D5-FA4C-4DB7-9875-C3AA645008DC}" destId="{73BBA360-FC9B-45F5-96CE-2E6753F2337F}" srcOrd="2" destOrd="0" presId="urn:microsoft.com/office/officeart/2005/8/layout/orgChart1"/>
    <dgm:cxn modelId="{0CF5BF85-8383-4F00-A7C6-544EC47221FE}" type="presParOf" srcId="{039372D5-FA4C-4DB7-9875-C3AA645008DC}" destId="{C3203F84-B3D5-45A4-96A8-A26FA5CE268D}" srcOrd="3" destOrd="0" presId="urn:microsoft.com/office/officeart/2005/8/layout/orgChart1"/>
    <dgm:cxn modelId="{7B7F438C-AA64-4642-BFEE-E8759217766B}" type="presParOf" srcId="{C3203F84-B3D5-45A4-96A8-A26FA5CE268D}" destId="{96D3341D-79F3-4483-9793-4C9F06AD5106}" srcOrd="0" destOrd="0" presId="urn:microsoft.com/office/officeart/2005/8/layout/orgChart1"/>
    <dgm:cxn modelId="{5DA0648B-E0C2-4CC7-85AD-2F3820F73A39}" type="presParOf" srcId="{96D3341D-79F3-4483-9793-4C9F06AD5106}" destId="{0116E2F2-0E2F-4D82-8079-319DA213A1C0}" srcOrd="0" destOrd="0" presId="urn:microsoft.com/office/officeart/2005/8/layout/orgChart1"/>
    <dgm:cxn modelId="{A0BA32B0-DDDE-46BA-A1A0-D882F6127D62}" type="presParOf" srcId="{96D3341D-79F3-4483-9793-4C9F06AD5106}" destId="{5F2858E1-57F5-4806-8E62-7B22D74DCCAF}" srcOrd="1" destOrd="0" presId="urn:microsoft.com/office/officeart/2005/8/layout/orgChart1"/>
    <dgm:cxn modelId="{72FA1E1C-3D20-4852-97A9-8BB62BA6491F}" type="presParOf" srcId="{C3203F84-B3D5-45A4-96A8-A26FA5CE268D}" destId="{7160CEE0-5D00-4142-9733-0296B7726973}" srcOrd="1" destOrd="0" presId="urn:microsoft.com/office/officeart/2005/8/layout/orgChart1"/>
    <dgm:cxn modelId="{1EBA386F-764A-48DD-A7E0-D15BAAF036FD}" type="presParOf" srcId="{C3203F84-B3D5-45A4-96A8-A26FA5CE268D}" destId="{FF25B391-E791-467F-AAEB-CAC3283C8F58}" srcOrd="2" destOrd="0" presId="urn:microsoft.com/office/officeart/2005/8/layout/orgChart1"/>
    <dgm:cxn modelId="{1A7EB3F9-D132-4FEA-AB66-516BB27F0B6B}" type="presParOf" srcId="{039372D5-FA4C-4DB7-9875-C3AA645008DC}" destId="{E742C950-1D6B-426D-9D96-1CB6FDBD5864}" srcOrd="4" destOrd="0" presId="urn:microsoft.com/office/officeart/2005/8/layout/orgChart1"/>
    <dgm:cxn modelId="{67C87A8F-1F53-4966-AC81-1BE2498F5CF6}" type="presParOf" srcId="{039372D5-FA4C-4DB7-9875-C3AA645008DC}" destId="{4AA88BAA-2E01-4922-978F-F583F8B62F63}" srcOrd="5" destOrd="0" presId="urn:microsoft.com/office/officeart/2005/8/layout/orgChart1"/>
    <dgm:cxn modelId="{E77260F2-D7C7-4B8E-A50A-813C3E43F4B2}" type="presParOf" srcId="{4AA88BAA-2E01-4922-978F-F583F8B62F63}" destId="{52FC99F9-F19B-4659-81A1-61EA7648FDD0}" srcOrd="0" destOrd="0" presId="urn:microsoft.com/office/officeart/2005/8/layout/orgChart1"/>
    <dgm:cxn modelId="{6DB0FDC5-32CA-4210-8D31-B866AFDBC6E8}" type="presParOf" srcId="{52FC99F9-F19B-4659-81A1-61EA7648FDD0}" destId="{99414187-D0D2-431E-A05B-D0BB57BA38F8}" srcOrd="0" destOrd="0" presId="urn:microsoft.com/office/officeart/2005/8/layout/orgChart1"/>
    <dgm:cxn modelId="{19E5B4D8-2B1B-4A45-A614-AF22F323EF14}" type="presParOf" srcId="{52FC99F9-F19B-4659-81A1-61EA7648FDD0}" destId="{56F130BB-0227-4971-B159-64A9A5E56B4B}" srcOrd="1" destOrd="0" presId="urn:microsoft.com/office/officeart/2005/8/layout/orgChart1"/>
    <dgm:cxn modelId="{FA4D87DE-2E48-46B1-9C06-C7877828F370}" type="presParOf" srcId="{4AA88BAA-2E01-4922-978F-F583F8B62F63}" destId="{81A82576-3221-4CDF-881B-1AED2A345635}" srcOrd="1" destOrd="0" presId="urn:microsoft.com/office/officeart/2005/8/layout/orgChart1"/>
    <dgm:cxn modelId="{04D9BEF2-0CE4-4B56-8CE7-6FFF1C3F6130}" type="presParOf" srcId="{4AA88BAA-2E01-4922-978F-F583F8B62F63}" destId="{2C465FC6-CA05-48DB-9FFE-97406CF05DA7}" srcOrd="2" destOrd="0" presId="urn:microsoft.com/office/officeart/2005/8/layout/orgChart1"/>
    <dgm:cxn modelId="{231C52E7-0DAF-49F0-9F92-FB31B91EA54F}" type="presParOf" srcId="{039372D5-FA4C-4DB7-9875-C3AA645008DC}" destId="{84901FE7-8B02-4C49-881E-E9C2EF0B9E77}" srcOrd="6" destOrd="0" presId="urn:microsoft.com/office/officeart/2005/8/layout/orgChart1"/>
    <dgm:cxn modelId="{B1BC3599-E16F-45D1-87C5-A771AACF9110}" type="presParOf" srcId="{039372D5-FA4C-4DB7-9875-C3AA645008DC}" destId="{DDBAC0D4-82EB-4F01-9FFA-5D550604EA52}" srcOrd="7" destOrd="0" presId="urn:microsoft.com/office/officeart/2005/8/layout/orgChart1"/>
    <dgm:cxn modelId="{91D51DB2-9CF4-40C4-984F-92A46F86EB1A}" type="presParOf" srcId="{DDBAC0D4-82EB-4F01-9FFA-5D550604EA52}" destId="{48CC8702-92F0-4B05-B1E2-43E9D8EBDDBF}" srcOrd="0" destOrd="0" presId="urn:microsoft.com/office/officeart/2005/8/layout/orgChart1"/>
    <dgm:cxn modelId="{AE2ABEFF-9B27-48E8-9193-7E40FDF9C0C9}" type="presParOf" srcId="{48CC8702-92F0-4B05-B1E2-43E9D8EBDDBF}" destId="{2F13DEA8-AFC3-422E-8976-69621E58A981}" srcOrd="0" destOrd="0" presId="urn:microsoft.com/office/officeart/2005/8/layout/orgChart1"/>
    <dgm:cxn modelId="{4F17D4C0-AAAA-4CBE-AB48-8C44FF08DC1D}" type="presParOf" srcId="{48CC8702-92F0-4B05-B1E2-43E9D8EBDDBF}" destId="{8A2E4D52-D155-4C11-9A5F-67746F3A86F1}" srcOrd="1" destOrd="0" presId="urn:microsoft.com/office/officeart/2005/8/layout/orgChart1"/>
    <dgm:cxn modelId="{488B53A0-2F31-4D6A-93B5-7856922C5586}" type="presParOf" srcId="{DDBAC0D4-82EB-4F01-9FFA-5D550604EA52}" destId="{95D05ECA-64BB-4AEE-9909-0655A223F2DC}" srcOrd="1" destOrd="0" presId="urn:microsoft.com/office/officeart/2005/8/layout/orgChart1"/>
    <dgm:cxn modelId="{A7FEB055-49FF-4E70-911C-A2DC20F18808}" type="presParOf" srcId="{DDBAC0D4-82EB-4F01-9FFA-5D550604EA52}" destId="{659BE720-7996-422C-A84A-96457C8EB79B}" srcOrd="2" destOrd="0" presId="urn:microsoft.com/office/officeart/2005/8/layout/orgChart1"/>
    <dgm:cxn modelId="{F8F1BE59-C456-4A07-8A8F-FC3ECA903177}" type="presParOf" srcId="{039372D5-FA4C-4DB7-9875-C3AA645008DC}" destId="{4F153805-E0FE-4FB7-BA94-DB9EFCB4E725}" srcOrd="8" destOrd="0" presId="urn:microsoft.com/office/officeart/2005/8/layout/orgChart1"/>
    <dgm:cxn modelId="{89114DB0-9ADE-4E72-871A-E14EEBC04BEA}" type="presParOf" srcId="{039372D5-FA4C-4DB7-9875-C3AA645008DC}" destId="{9DEEEDDB-6AC0-46B6-B65B-8E4DC146EC74}" srcOrd="9" destOrd="0" presId="urn:microsoft.com/office/officeart/2005/8/layout/orgChart1"/>
    <dgm:cxn modelId="{165F6C58-4E8A-49CB-8AC0-62BE42F720E5}" type="presParOf" srcId="{9DEEEDDB-6AC0-46B6-B65B-8E4DC146EC74}" destId="{7B87DD6C-BB49-4382-A007-21AC5344CDED}" srcOrd="0" destOrd="0" presId="urn:microsoft.com/office/officeart/2005/8/layout/orgChart1"/>
    <dgm:cxn modelId="{BB553FA9-192B-42CE-9A2D-A682D4713376}" type="presParOf" srcId="{7B87DD6C-BB49-4382-A007-21AC5344CDED}" destId="{6892917B-B9C5-4616-8EB0-5ECE2904C397}" srcOrd="0" destOrd="0" presId="urn:microsoft.com/office/officeart/2005/8/layout/orgChart1"/>
    <dgm:cxn modelId="{E776CF17-9B46-4704-AED8-49ED32F79AE6}" type="presParOf" srcId="{7B87DD6C-BB49-4382-A007-21AC5344CDED}" destId="{38667A77-F188-46E0-9238-9666EE3D729D}" srcOrd="1" destOrd="0" presId="urn:microsoft.com/office/officeart/2005/8/layout/orgChart1"/>
    <dgm:cxn modelId="{78246B5B-4B62-47BC-B984-C0B52C512C89}" type="presParOf" srcId="{9DEEEDDB-6AC0-46B6-B65B-8E4DC146EC74}" destId="{ADAB6104-397F-48D3-98C9-36BE11E57684}" srcOrd="1" destOrd="0" presId="urn:microsoft.com/office/officeart/2005/8/layout/orgChart1"/>
    <dgm:cxn modelId="{0043BBB0-A562-48AC-B09C-1980C6692DA7}" type="presParOf" srcId="{9DEEEDDB-6AC0-46B6-B65B-8E4DC146EC74}" destId="{3D23CBE8-56D6-4D45-A88C-456A47A0E56E}" srcOrd="2" destOrd="0" presId="urn:microsoft.com/office/officeart/2005/8/layout/orgChart1"/>
    <dgm:cxn modelId="{91374121-AE8D-4C33-A2B1-8C6E55712526}" type="presParOf" srcId="{9DFF84FB-56FC-4D14-B7C4-242DEF0651E0}" destId="{F0DEE185-2C03-44F6-898E-0AE74DE8E1C6}"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D2752B-E174-43A8-8099-81EEE01CB57C}" type="doc">
      <dgm:prSet loTypeId="urn:microsoft.com/office/officeart/2005/8/layout/funnel1" loCatId="relationship" qsTypeId="urn:microsoft.com/office/officeart/2005/8/quickstyle/3d1" qsCatId="3D" csTypeId="urn:microsoft.com/office/officeart/2005/8/colors/colorful3" csCatId="colorful" phldr="1"/>
      <dgm:spPr/>
      <dgm:t>
        <a:bodyPr/>
        <a:lstStyle/>
        <a:p>
          <a:pPr rtl="1"/>
          <a:endParaRPr lang="ar-SA"/>
        </a:p>
      </dgm:t>
    </dgm:pt>
    <dgm:pt modelId="{3A02D65F-8D01-4BB3-B1B5-E8650E42002E}">
      <dgm:prSet phldrT="[نص]"/>
      <dgm:spPr/>
      <dgm:t>
        <a:bodyPr/>
        <a:lstStyle/>
        <a:p>
          <a:pPr rtl="1"/>
          <a:r>
            <a:rPr lang="ar-SA" b="1" dirty="0" smtClean="0"/>
            <a:t>المدخلات</a:t>
          </a:r>
        </a:p>
        <a:p>
          <a:pPr rtl="1"/>
          <a:r>
            <a:rPr lang="ar-SA" b="1" dirty="0" smtClean="0"/>
            <a:t>معلم-</a:t>
          </a:r>
          <a:r>
            <a:rPr lang="ar-SA" b="1" dirty="0" err="1" smtClean="0"/>
            <a:t>منعلم</a:t>
          </a:r>
          <a:r>
            <a:rPr lang="ar-SA" b="1" dirty="0" smtClean="0"/>
            <a:t>-منهج</a:t>
          </a:r>
          <a:endParaRPr lang="ar-SA" b="1" dirty="0"/>
        </a:p>
      </dgm:t>
    </dgm:pt>
    <dgm:pt modelId="{9C72E02B-DC8C-4E38-B3C8-4BB14E2628C4}" type="parTrans" cxnId="{E6DB710A-0C77-41F7-B661-FB9A509CC433}">
      <dgm:prSet/>
      <dgm:spPr/>
      <dgm:t>
        <a:bodyPr/>
        <a:lstStyle/>
        <a:p>
          <a:pPr rtl="1"/>
          <a:endParaRPr lang="ar-SA"/>
        </a:p>
      </dgm:t>
    </dgm:pt>
    <dgm:pt modelId="{BA82AEA0-F32C-4DA1-BE6C-1C5EB6D08784}" type="sibTrans" cxnId="{E6DB710A-0C77-41F7-B661-FB9A509CC433}">
      <dgm:prSet/>
      <dgm:spPr/>
      <dgm:t>
        <a:bodyPr/>
        <a:lstStyle/>
        <a:p>
          <a:pPr rtl="1"/>
          <a:endParaRPr lang="ar-SA"/>
        </a:p>
      </dgm:t>
    </dgm:pt>
    <dgm:pt modelId="{D8C363E1-ECC4-4051-9DA7-C24088A949A8}">
      <dgm:prSet phldrT="[نص]" custT="1"/>
      <dgm:spPr/>
      <dgm:t>
        <a:bodyPr/>
        <a:lstStyle/>
        <a:p>
          <a:pPr rtl="1"/>
          <a:r>
            <a:rPr lang="ar-SA" sz="2400" b="1" dirty="0" smtClean="0">
              <a:solidFill>
                <a:schemeClr val="accent3">
                  <a:lumMod val="60000"/>
                  <a:lumOff val="40000"/>
                </a:schemeClr>
              </a:solidFill>
            </a:rPr>
            <a:t>مخرجات</a:t>
          </a:r>
        </a:p>
        <a:p>
          <a:pPr rtl="1"/>
          <a:r>
            <a:rPr lang="ar-SA" sz="2400" b="1" dirty="0" smtClean="0">
              <a:solidFill>
                <a:schemeClr val="accent3">
                  <a:lumMod val="60000"/>
                  <a:lumOff val="40000"/>
                </a:schemeClr>
              </a:solidFill>
            </a:rPr>
            <a:t>*أهداف تعليمية تحققت*</a:t>
          </a:r>
          <a:endParaRPr lang="ar-SA" sz="2400" b="1" dirty="0">
            <a:solidFill>
              <a:schemeClr val="accent3">
                <a:lumMod val="60000"/>
                <a:lumOff val="40000"/>
              </a:schemeClr>
            </a:solidFill>
          </a:endParaRPr>
        </a:p>
      </dgm:t>
    </dgm:pt>
    <dgm:pt modelId="{DDA2541A-687D-4DF1-BCFD-494D58456361}" type="parTrans" cxnId="{4FA1C34F-696F-43A3-8886-B912D2FE1185}">
      <dgm:prSet/>
      <dgm:spPr/>
      <dgm:t>
        <a:bodyPr/>
        <a:lstStyle/>
        <a:p>
          <a:pPr rtl="1"/>
          <a:endParaRPr lang="ar-SA"/>
        </a:p>
      </dgm:t>
    </dgm:pt>
    <dgm:pt modelId="{19D5ACFB-8174-4515-9C1C-7918407B4BC6}" type="sibTrans" cxnId="{4FA1C34F-696F-43A3-8886-B912D2FE1185}">
      <dgm:prSet/>
      <dgm:spPr/>
      <dgm:t>
        <a:bodyPr/>
        <a:lstStyle/>
        <a:p>
          <a:pPr rtl="1"/>
          <a:endParaRPr lang="ar-SA"/>
        </a:p>
      </dgm:t>
    </dgm:pt>
    <dgm:pt modelId="{9E49A271-E02F-484B-801B-C0A5128FCB00}">
      <dgm:prSet phldrT="[نص]"/>
      <dgm:spPr/>
      <dgm:t>
        <a:bodyPr/>
        <a:lstStyle/>
        <a:p>
          <a:pPr rtl="1"/>
          <a:r>
            <a:rPr lang="ar-SA" b="1" dirty="0" smtClean="0"/>
            <a:t>العمليات</a:t>
          </a:r>
        </a:p>
        <a:p>
          <a:pPr rtl="1"/>
          <a:r>
            <a:rPr lang="ar-SA" b="1" dirty="0" smtClean="0"/>
            <a:t>تدريس-إدارة-تقويم</a:t>
          </a:r>
          <a:endParaRPr lang="ar-SA" b="1" dirty="0"/>
        </a:p>
      </dgm:t>
    </dgm:pt>
    <dgm:pt modelId="{AC42B208-8DF1-43D4-B8FE-93955822A5A3}" type="sibTrans" cxnId="{0F1BCF08-D802-4022-BBEC-66814D53466C}">
      <dgm:prSet/>
      <dgm:spPr/>
      <dgm:t>
        <a:bodyPr/>
        <a:lstStyle/>
        <a:p>
          <a:pPr rtl="1"/>
          <a:endParaRPr lang="ar-SA"/>
        </a:p>
      </dgm:t>
    </dgm:pt>
    <dgm:pt modelId="{A9E83481-68E1-4F84-B1E2-2A520F47AC5D}" type="parTrans" cxnId="{0F1BCF08-D802-4022-BBEC-66814D53466C}">
      <dgm:prSet/>
      <dgm:spPr/>
      <dgm:t>
        <a:bodyPr/>
        <a:lstStyle/>
        <a:p>
          <a:pPr rtl="1"/>
          <a:endParaRPr lang="ar-SA"/>
        </a:p>
      </dgm:t>
    </dgm:pt>
    <dgm:pt modelId="{4D94A6FB-3D3E-4693-A81C-42ED04FFE0C5}" type="pres">
      <dgm:prSet presAssocID="{C6D2752B-E174-43A8-8099-81EEE01CB57C}" presName="Name0" presStyleCnt="0">
        <dgm:presLayoutVars>
          <dgm:chMax val="4"/>
          <dgm:resizeHandles val="exact"/>
        </dgm:presLayoutVars>
      </dgm:prSet>
      <dgm:spPr/>
      <dgm:t>
        <a:bodyPr/>
        <a:lstStyle/>
        <a:p>
          <a:pPr rtl="1"/>
          <a:endParaRPr lang="ar-SA"/>
        </a:p>
      </dgm:t>
    </dgm:pt>
    <dgm:pt modelId="{678723B8-71B5-46A5-9AB8-CAB98B79C395}" type="pres">
      <dgm:prSet presAssocID="{C6D2752B-E174-43A8-8099-81EEE01CB57C}" presName="ellipse" presStyleLbl="trBgShp" presStyleIdx="0" presStyleCnt="1"/>
      <dgm:spPr/>
    </dgm:pt>
    <dgm:pt modelId="{A2BBA7A4-8CD7-4A85-A7F3-F1F478C7EB3B}" type="pres">
      <dgm:prSet presAssocID="{C6D2752B-E174-43A8-8099-81EEE01CB57C}" presName="arrow1" presStyleLbl="fgShp" presStyleIdx="0" presStyleCnt="1"/>
      <dgm:spPr/>
    </dgm:pt>
    <dgm:pt modelId="{B7E2DF66-7EA3-427C-8278-6288C0B357B9}" type="pres">
      <dgm:prSet presAssocID="{C6D2752B-E174-43A8-8099-81EEE01CB57C}" presName="rectangle" presStyleLbl="revTx" presStyleIdx="0" presStyleCnt="1">
        <dgm:presLayoutVars>
          <dgm:bulletEnabled val="1"/>
        </dgm:presLayoutVars>
      </dgm:prSet>
      <dgm:spPr/>
      <dgm:t>
        <a:bodyPr/>
        <a:lstStyle/>
        <a:p>
          <a:pPr rtl="1"/>
          <a:endParaRPr lang="ar-SA"/>
        </a:p>
      </dgm:t>
    </dgm:pt>
    <dgm:pt modelId="{DFF5F597-8A0D-4D94-A9D0-4150C83587A7}" type="pres">
      <dgm:prSet presAssocID="{9E49A271-E02F-484B-801B-C0A5128FCB00}" presName="item1" presStyleLbl="node1" presStyleIdx="0" presStyleCnt="2">
        <dgm:presLayoutVars>
          <dgm:bulletEnabled val="1"/>
        </dgm:presLayoutVars>
      </dgm:prSet>
      <dgm:spPr/>
      <dgm:t>
        <a:bodyPr/>
        <a:lstStyle/>
        <a:p>
          <a:pPr rtl="1"/>
          <a:endParaRPr lang="ar-SA"/>
        </a:p>
      </dgm:t>
    </dgm:pt>
    <dgm:pt modelId="{65408334-9AF5-4E73-AE16-6FB1812B18F5}" type="pres">
      <dgm:prSet presAssocID="{D8C363E1-ECC4-4051-9DA7-C24088A949A8}" presName="item2" presStyleLbl="node1" presStyleIdx="1" presStyleCnt="2">
        <dgm:presLayoutVars>
          <dgm:bulletEnabled val="1"/>
        </dgm:presLayoutVars>
      </dgm:prSet>
      <dgm:spPr/>
      <dgm:t>
        <a:bodyPr/>
        <a:lstStyle/>
        <a:p>
          <a:pPr rtl="1"/>
          <a:endParaRPr lang="ar-SA"/>
        </a:p>
      </dgm:t>
    </dgm:pt>
    <dgm:pt modelId="{00A1EFE6-4C34-4377-A329-EFCAAFFBF96B}" type="pres">
      <dgm:prSet presAssocID="{C6D2752B-E174-43A8-8099-81EEE01CB57C}" presName="funnel" presStyleLbl="trAlignAcc1" presStyleIdx="0" presStyleCnt="1"/>
      <dgm:spPr/>
    </dgm:pt>
  </dgm:ptLst>
  <dgm:cxnLst>
    <dgm:cxn modelId="{EA05D8F8-4674-48A1-9D12-7FBD675A2641}" type="presOf" srcId="{3A02D65F-8D01-4BB3-B1B5-E8650E42002E}" destId="{65408334-9AF5-4E73-AE16-6FB1812B18F5}" srcOrd="0" destOrd="0" presId="urn:microsoft.com/office/officeart/2005/8/layout/funnel1"/>
    <dgm:cxn modelId="{2A2BA81C-7433-4888-BA37-7CEECCDF6B83}" type="presOf" srcId="{D8C363E1-ECC4-4051-9DA7-C24088A949A8}" destId="{B7E2DF66-7EA3-427C-8278-6288C0B357B9}" srcOrd="0" destOrd="0" presId="urn:microsoft.com/office/officeart/2005/8/layout/funnel1"/>
    <dgm:cxn modelId="{C439320C-FE91-409C-9ABD-5BC85C1D16C4}" type="presOf" srcId="{9E49A271-E02F-484B-801B-C0A5128FCB00}" destId="{DFF5F597-8A0D-4D94-A9D0-4150C83587A7}" srcOrd="0" destOrd="0" presId="urn:microsoft.com/office/officeart/2005/8/layout/funnel1"/>
    <dgm:cxn modelId="{0F1BCF08-D802-4022-BBEC-66814D53466C}" srcId="{C6D2752B-E174-43A8-8099-81EEE01CB57C}" destId="{9E49A271-E02F-484B-801B-C0A5128FCB00}" srcOrd="1" destOrd="0" parTransId="{A9E83481-68E1-4F84-B1E2-2A520F47AC5D}" sibTransId="{AC42B208-8DF1-43D4-B8FE-93955822A5A3}"/>
    <dgm:cxn modelId="{E6DB710A-0C77-41F7-B661-FB9A509CC433}" srcId="{C6D2752B-E174-43A8-8099-81EEE01CB57C}" destId="{3A02D65F-8D01-4BB3-B1B5-E8650E42002E}" srcOrd="0" destOrd="0" parTransId="{9C72E02B-DC8C-4E38-B3C8-4BB14E2628C4}" sibTransId="{BA82AEA0-F32C-4DA1-BE6C-1C5EB6D08784}"/>
    <dgm:cxn modelId="{4FA1C34F-696F-43A3-8886-B912D2FE1185}" srcId="{C6D2752B-E174-43A8-8099-81EEE01CB57C}" destId="{D8C363E1-ECC4-4051-9DA7-C24088A949A8}" srcOrd="2" destOrd="0" parTransId="{DDA2541A-687D-4DF1-BCFD-494D58456361}" sibTransId="{19D5ACFB-8174-4515-9C1C-7918407B4BC6}"/>
    <dgm:cxn modelId="{D40FA4AD-1555-4B8F-8E83-9E7A4BA0C5B7}" type="presOf" srcId="{C6D2752B-E174-43A8-8099-81EEE01CB57C}" destId="{4D94A6FB-3D3E-4693-A81C-42ED04FFE0C5}" srcOrd="0" destOrd="0" presId="urn:microsoft.com/office/officeart/2005/8/layout/funnel1"/>
    <dgm:cxn modelId="{93526BC4-F9F5-44A5-B0D9-4C7E498BB47C}" type="presParOf" srcId="{4D94A6FB-3D3E-4693-A81C-42ED04FFE0C5}" destId="{678723B8-71B5-46A5-9AB8-CAB98B79C395}" srcOrd="0" destOrd="0" presId="urn:microsoft.com/office/officeart/2005/8/layout/funnel1"/>
    <dgm:cxn modelId="{4E09F4FE-9F0B-444E-964F-95E573CD821C}" type="presParOf" srcId="{4D94A6FB-3D3E-4693-A81C-42ED04FFE0C5}" destId="{A2BBA7A4-8CD7-4A85-A7F3-F1F478C7EB3B}" srcOrd="1" destOrd="0" presId="urn:microsoft.com/office/officeart/2005/8/layout/funnel1"/>
    <dgm:cxn modelId="{D6BD8A6F-E029-41DF-95A9-8D93927E4279}" type="presParOf" srcId="{4D94A6FB-3D3E-4693-A81C-42ED04FFE0C5}" destId="{B7E2DF66-7EA3-427C-8278-6288C0B357B9}" srcOrd="2" destOrd="0" presId="urn:microsoft.com/office/officeart/2005/8/layout/funnel1"/>
    <dgm:cxn modelId="{088571B3-AAAB-4DCD-BED5-D981B79C5005}" type="presParOf" srcId="{4D94A6FB-3D3E-4693-A81C-42ED04FFE0C5}" destId="{DFF5F597-8A0D-4D94-A9D0-4150C83587A7}" srcOrd="3" destOrd="0" presId="urn:microsoft.com/office/officeart/2005/8/layout/funnel1"/>
    <dgm:cxn modelId="{080B2218-A605-4E36-AD92-A95E6FBCE98A}" type="presParOf" srcId="{4D94A6FB-3D3E-4693-A81C-42ED04FFE0C5}" destId="{65408334-9AF5-4E73-AE16-6FB1812B18F5}" srcOrd="4" destOrd="0" presId="urn:microsoft.com/office/officeart/2005/8/layout/funnel1"/>
    <dgm:cxn modelId="{0D57E61D-3894-4E50-BFD4-3B362E6587F1}" type="presParOf" srcId="{4D94A6FB-3D3E-4693-A81C-42ED04FFE0C5}" destId="{00A1EFE6-4C34-4377-A329-EFCAAFFBF96B}" srcOrd="5"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52E0C4-3E46-4C2C-ABA6-C9E2FFCB015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998A7514-1CB6-4C7F-BD12-7BE7FF97D82D}">
      <dgm:prSet phldrT="[نص]" custT="1"/>
      <dgm:spPr/>
      <dgm:t>
        <a:bodyPr/>
        <a:lstStyle/>
        <a:p>
          <a:pPr rtl="1"/>
          <a:r>
            <a:rPr lang="ar-SA" sz="2800" b="1" dirty="0" smtClean="0">
              <a:solidFill>
                <a:schemeClr val="tx1">
                  <a:lumMod val="95000"/>
                  <a:lumOff val="5000"/>
                </a:schemeClr>
              </a:solidFill>
            </a:rPr>
            <a:t>المدخلات</a:t>
          </a:r>
          <a:endParaRPr lang="ar-SA" sz="2800" b="1" dirty="0">
            <a:solidFill>
              <a:schemeClr val="tx1">
                <a:lumMod val="95000"/>
                <a:lumOff val="5000"/>
              </a:schemeClr>
            </a:solidFill>
          </a:endParaRPr>
        </a:p>
      </dgm:t>
    </dgm:pt>
    <dgm:pt modelId="{71B24E96-2F56-4613-B45E-C8228A7525FE}" type="parTrans" cxnId="{10108CC5-C7A2-480A-BA3F-714F9BDB1880}">
      <dgm:prSet/>
      <dgm:spPr/>
      <dgm:t>
        <a:bodyPr/>
        <a:lstStyle/>
        <a:p>
          <a:pPr rtl="1"/>
          <a:endParaRPr lang="ar-SA"/>
        </a:p>
      </dgm:t>
    </dgm:pt>
    <dgm:pt modelId="{B5699691-A320-45E2-827E-C09EFADF640F}" type="sibTrans" cxnId="{10108CC5-C7A2-480A-BA3F-714F9BDB1880}">
      <dgm:prSet/>
      <dgm:spPr/>
      <dgm:t>
        <a:bodyPr/>
        <a:lstStyle/>
        <a:p>
          <a:pPr rtl="1"/>
          <a:endParaRPr lang="ar-SA"/>
        </a:p>
      </dgm:t>
    </dgm:pt>
    <dgm:pt modelId="{307569DA-61BA-4156-9B7E-3E98682E866A}">
      <dgm:prSet phldrT="[نص]"/>
      <dgm:spPr/>
      <dgm:t>
        <a:bodyPr/>
        <a:lstStyle/>
        <a:p>
          <a:pPr rtl="1"/>
          <a:r>
            <a:rPr lang="ar-SA" dirty="0" smtClean="0"/>
            <a:t>الإمكانيات المادية والبشرية</a:t>
          </a:r>
          <a:endParaRPr lang="ar-SA" dirty="0"/>
        </a:p>
      </dgm:t>
    </dgm:pt>
    <dgm:pt modelId="{103C323E-2511-4308-B491-4F491ABA2B95}" type="parTrans" cxnId="{561A9057-7468-4494-9B77-F08B73BFCFE1}">
      <dgm:prSet/>
      <dgm:spPr/>
      <dgm:t>
        <a:bodyPr/>
        <a:lstStyle/>
        <a:p>
          <a:pPr rtl="1"/>
          <a:endParaRPr lang="ar-SA"/>
        </a:p>
      </dgm:t>
    </dgm:pt>
    <dgm:pt modelId="{7607A368-CA72-43C4-8550-F6FEC59930AD}" type="sibTrans" cxnId="{561A9057-7468-4494-9B77-F08B73BFCFE1}">
      <dgm:prSet/>
      <dgm:spPr/>
      <dgm:t>
        <a:bodyPr/>
        <a:lstStyle/>
        <a:p>
          <a:pPr rtl="1"/>
          <a:endParaRPr lang="ar-SA"/>
        </a:p>
      </dgm:t>
    </dgm:pt>
    <dgm:pt modelId="{D6B03EA5-40CE-4FCF-9713-A970819BA570}">
      <dgm:prSet phldrT="[نص]"/>
      <dgm:spPr/>
      <dgm:t>
        <a:bodyPr/>
        <a:lstStyle/>
        <a:p>
          <a:pPr rtl="1"/>
          <a:r>
            <a:rPr lang="ar-SA" dirty="0" smtClean="0"/>
            <a:t>إعداد الاختبار الجيد،وضوح الطباعة والتصوير.</a:t>
          </a:r>
          <a:endParaRPr lang="ar-SA" dirty="0"/>
        </a:p>
      </dgm:t>
    </dgm:pt>
    <dgm:pt modelId="{61A60439-1479-4AB3-B42F-EDB4B8F3C262}" type="parTrans" cxnId="{3B60D355-2D5B-4C8E-B9BF-34F7608A4D11}">
      <dgm:prSet/>
      <dgm:spPr/>
      <dgm:t>
        <a:bodyPr/>
        <a:lstStyle/>
        <a:p>
          <a:pPr rtl="1"/>
          <a:endParaRPr lang="ar-SA"/>
        </a:p>
      </dgm:t>
    </dgm:pt>
    <dgm:pt modelId="{F73FCFC4-79C8-4741-BBAF-E0CC4912AF29}" type="sibTrans" cxnId="{3B60D355-2D5B-4C8E-B9BF-34F7608A4D11}">
      <dgm:prSet/>
      <dgm:spPr/>
      <dgm:t>
        <a:bodyPr/>
        <a:lstStyle/>
        <a:p>
          <a:pPr rtl="1"/>
          <a:endParaRPr lang="ar-SA"/>
        </a:p>
      </dgm:t>
    </dgm:pt>
    <dgm:pt modelId="{0C2BEC95-C077-4176-85C0-3265056ADE43}">
      <dgm:prSet phldrT="[نص]" custT="1"/>
      <dgm:spPr/>
      <dgm:t>
        <a:bodyPr/>
        <a:lstStyle/>
        <a:p>
          <a:pPr rtl="1"/>
          <a:r>
            <a:rPr lang="ar-SA" sz="2800" b="1" dirty="0" smtClean="0">
              <a:solidFill>
                <a:schemeClr val="tx1">
                  <a:lumMod val="95000"/>
                  <a:lumOff val="5000"/>
                </a:schemeClr>
              </a:solidFill>
            </a:rPr>
            <a:t>العملية</a:t>
          </a:r>
          <a:endParaRPr lang="ar-SA" sz="2800" b="1" dirty="0">
            <a:solidFill>
              <a:schemeClr val="tx1">
                <a:lumMod val="95000"/>
                <a:lumOff val="5000"/>
              </a:schemeClr>
            </a:solidFill>
          </a:endParaRPr>
        </a:p>
      </dgm:t>
    </dgm:pt>
    <dgm:pt modelId="{BAB8E183-6E91-411E-91C1-5284B7111511}" type="parTrans" cxnId="{D5914D62-744B-4928-9BCB-EFA88B17E5DF}">
      <dgm:prSet/>
      <dgm:spPr/>
      <dgm:t>
        <a:bodyPr/>
        <a:lstStyle/>
        <a:p>
          <a:pPr rtl="1"/>
          <a:endParaRPr lang="ar-SA"/>
        </a:p>
      </dgm:t>
    </dgm:pt>
    <dgm:pt modelId="{BF294266-3C62-4D76-86AB-3B3EFEE037D5}" type="sibTrans" cxnId="{D5914D62-744B-4928-9BCB-EFA88B17E5DF}">
      <dgm:prSet/>
      <dgm:spPr/>
      <dgm:t>
        <a:bodyPr/>
        <a:lstStyle/>
        <a:p>
          <a:pPr rtl="1"/>
          <a:endParaRPr lang="ar-SA"/>
        </a:p>
      </dgm:t>
    </dgm:pt>
    <dgm:pt modelId="{0F62C192-4A03-4826-90D1-053BEA3B9306}">
      <dgm:prSet phldrT="[نص]"/>
      <dgm:spPr/>
      <dgm:t>
        <a:bodyPr/>
        <a:lstStyle/>
        <a:p>
          <a:pPr rtl="1"/>
          <a:r>
            <a:rPr lang="ar-SA" dirty="0" smtClean="0"/>
            <a:t>تقويم يتم خلال تنفيذ البرنامج</a:t>
          </a:r>
          <a:endParaRPr lang="ar-SA" dirty="0"/>
        </a:p>
      </dgm:t>
    </dgm:pt>
    <dgm:pt modelId="{61C8D309-A179-482B-87BD-B25390131320}" type="parTrans" cxnId="{E40F1BD2-B461-4746-AA5C-859EDAB93932}">
      <dgm:prSet/>
      <dgm:spPr/>
      <dgm:t>
        <a:bodyPr/>
        <a:lstStyle/>
        <a:p>
          <a:pPr rtl="1"/>
          <a:endParaRPr lang="ar-SA"/>
        </a:p>
      </dgm:t>
    </dgm:pt>
    <dgm:pt modelId="{31DC15E6-BCEB-45FC-ACE1-5475890CE278}" type="sibTrans" cxnId="{E40F1BD2-B461-4746-AA5C-859EDAB93932}">
      <dgm:prSet/>
      <dgm:spPr/>
      <dgm:t>
        <a:bodyPr/>
        <a:lstStyle/>
        <a:p>
          <a:pPr rtl="1"/>
          <a:endParaRPr lang="ar-SA"/>
        </a:p>
      </dgm:t>
    </dgm:pt>
    <dgm:pt modelId="{63EF4541-B4DD-44A5-9005-915E931D41D9}">
      <dgm:prSet phldrT="[نص]"/>
      <dgm:spPr/>
      <dgm:t>
        <a:bodyPr/>
        <a:lstStyle/>
        <a:p>
          <a:pPr rtl="1"/>
          <a:r>
            <a:rPr lang="ar-SA" dirty="0" smtClean="0"/>
            <a:t>وضوح تعليمات الاختبار، الهدوء، التوقيت الزمني للاختبار</a:t>
          </a:r>
          <a:endParaRPr lang="ar-SA" dirty="0"/>
        </a:p>
      </dgm:t>
    </dgm:pt>
    <dgm:pt modelId="{E4C50EED-9846-4C69-A0AB-1A7783C87EF0}" type="parTrans" cxnId="{75C704CA-ECD1-4FCA-8495-C5D16662F692}">
      <dgm:prSet/>
      <dgm:spPr/>
      <dgm:t>
        <a:bodyPr/>
        <a:lstStyle/>
        <a:p>
          <a:pPr rtl="1"/>
          <a:endParaRPr lang="ar-SA"/>
        </a:p>
      </dgm:t>
    </dgm:pt>
    <dgm:pt modelId="{73579602-B79D-4A68-9B81-23F86EEFBAEA}" type="sibTrans" cxnId="{75C704CA-ECD1-4FCA-8495-C5D16662F692}">
      <dgm:prSet/>
      <dgm:spPr/>
      <dgm:t>
        <a:bodyPr/>
        <a:lstStyle/>
        <a:p>
          <a:pPr rtl="1"/>
          <a:endParaRPr lang="ar-SA"/>
        </a:p>
      </dgm:t>
    </dgm:pt>
    <dgm:pt modelId="{50D98D5C-D2AE-45A2-B70D-73B60C48F773}">
      <dgm:prSet phldrT="[نص]"/>
      <dgm:spPr/>
      <dgm:t>
        <a:bodyPr/>
        <a:lstStyle/>
        <a:p>
          <a:pPr rtl="1"/>
          <a:r>
            <a:rPr lang="ar-SA" dirty="0" smtClean="0"/>
            <a:t>هو مستوى ناتج التعليم</a:t>
          </a:r>
          <a:endParaRPr lang="ar-SA" dirty="0"/>
        </a:p>
      </dgm:t>
    </dgm:pt>
    <dgm:pt modelId="{3D2D5E38-11D0-4D53-AB28-CE3C82479ACE}" type="parTrans" cxnId="{EB8757CF-E2A1-4785-A83C-4BA62A75AC3C}">
      <dgm:prSet/>
      <dgm:spPr/>
      <dgm:t>
        <a:bodyPr/>
        <a:lstStyle/>
        <a:p>
          <a:pPr rtl="1"/>
          <a:endParaRPr lang="ar-SA"/>
        </a:p>
      </dgm:t>
    </dgm:pt>
    <dgm:pt modelId="{73AC257E-14F3-4240-824B-51E7EB1EDD95}" type="sibTrans" cxnId="{EB8757CF-E2A1-4785-A83C-4BA62A75AC3C}">
      <dgm:prSet/>
      <dgm:spPr/>
      <dgm:t>
        <a:bodyPr/>
        <a:lstStyle/>
        <a:p>
          <a:pPr rtl="1"/>
          <a:endParaRPr lang="ar-SA"/>
        </a:p>
      </dgm:t>
    </dgm:pt>
    <dgm:pt modelId="{1466CB0C-D8CC-4ED7-967E-44B9A13E82BE}">
      <dgm:prSet phldrT="[نص]"/>
      <dgm:spPr/>
      <dgm:t>
        <a:bodyPr/>
        <a:lstStyle/>
        <a:p>
          <a:pPr rtl="1"/>
          <a:r>
            <a:rPr lang="ar-SA" smtClean="0"/>
            <a:t>رسم خريطة، </a:t>
          </a:r>
          <a:r>
            <a:rPr lang="ar-SA" dirty="0" smtClean="0"/>
            <a:t>انجاز تجربة علميه، كتابة تقرير، مشروع بحث.</a:t>
          </a:r>
          <a:endParaRPr lang="ar-SA" dirty="0"/>
        </a:p>
      </dgm:t>
    </dgm:pt>
    <dgm:pt modelId="{DF449B20-E41A-4618-9051-497267240105}" type="parTrans" cxnId="{437D2101-7E01-45AA-AD08-34BB2837B540}">
      <dgm:prSet/>
      <dgm:spPr/>
      <dgm:t>
        <a:bodyPr/>
        <a:lstStyle/>
        <a:p>
          <a:pPr rtl="1"/>
          <a:endParaRPr lang="ar-SA"/>
        </a:p>
      </dgm:t>
    </dgm:pt>
    <dgm:pt modelId="{37042C72-2296-4A44-91B1-985DCF3D6A0B}" type="sibTrans" cxnId="{437D2101-7E01-45AA-AD08-34BB2837B540}">
      <dgm:prSet/>
      <dgm:spPr/>
      <dgm:t>
        <a:bodyPr/>
        <a:lstStyle/>
        <a:p>
          <a:pPr rtl="1"/>
          <a:endParaRPr lang="ar-SA"/>
        </a:p>
      </dgm:t>
    </dgm:pt>
    <dgm:pt modelId="{06ADE425-2677-402F-BC13-EF09D7CA650D}">
      <dgm:prSet phldrT="[نص]" custT="1"/>
      <dgm:spPr/>
      <dgm:t>
        <a:bodyPr/>
        <a:lstStyle/>
        <a:p>
          <a:pPr rtl="1"/>
          <a:r>
            <a:rPr lang="ar-SA" sz="2400" b="1" dirty="0" smtClean="0">
              <a:solidFill>
                <a:schemeClr val="tx1">
                  <a:lumMod val="95000"/>
                  <a:lumOff val="5000"/>
                </a:schemeClr>
              </a:solidFill>
            </a:rPr>
            <a:t>المخرجات</a:t>
          </a:r>
          <a:endParaRPr lang="ar-SA" sz="2400" b="1" dirty="0">
            <a:solidFill>
              <a:schemeClr val="tx1">
                <a:lumMod val="95000"/>
                <a:lumOff val="5000"/>
              </a:schemeClr>
            </a:solidFill>
          </a:endParaRPr>
        </a:p>
      </dgm:t>
    </dgm:pt>
    <dgm:pt modelId="{8954ACF4-285A-4074-8AFF-E3F78C52709D}" type="sibTrans" cxnId="{2B0640A8-0A02-4B5F-8D8F-3E5D0C339208}">
      <dgm:prSet/>
      <dgm:spPr/>
      <dgm:t>
        <a:bodyPr/>
        <a:lstStyle/>
        <a:p>
          <a:pPr rtl="1"/>
          <a:endParaRPr lang="ar-SA"/>
        </a:p>
      </dgm:t>
    </dgm:pt>
    <dgm:pt modelId="{548E18FD-C2F4-4958-971E-624AF42A5B2E}" type="parTrans" cxnId="{2B0640A8-0A02-4B5F-8D8F-3E5D0C339208}">
      <dgm:prSet/>
      <dgm:spPr/>
      <dgm:t>
        <a:bodyPr/>
        <a:lstStyle/>
        <a:p>
          <a:pPr rtl="1"/>
          <a:endParaRPr lang="ar-SA"/>
        </a:p>
      </dgm:t>
    </dgm:pt>
    <dgm:pt modelId="{F79EFD8B-A19B-403B-8566-73A51BB9072A}" type="pres">
      <dgm:prSet presAssocID="{0152E0C4-3E46-4C2C-ABA6-C9E2FFCB0153}" presName="linearFlow" presStyleCnt="0">
        <dgm:presLayoutVars>
          <dgm:dir/>
          <dgm:animLvl val="lvl"/>
          <dgm:resizeHandles val="exact"/>
        </dgm:presLayoutVars>
      </dgm:prSet>
      <dgm:spPr/>
      <dgm:t>
        <a:bodyPr/>
        <a:lstStyle/>
        <a:p>
          <a:pPr rtl="1"/>
          <a:endParaRPr lang="ar-SA"/>
        </a:p>
      </dgm:t>
    </dgm:pt>
    <dgm:pt modelId="{6ED5FA79-8D5C-4D34-9DC9-0BC1CC4635C0}" type="pres">
      <dgm:prSet presAssocID="{998A7514-1CB6-4C7F-BD12-7BE7FF97D82D}" presName="composite" presStyleCnt="0"/>
      <dgm:spPr/>
    </dgm:pt>
    <dgm:pt modelId="{67B8140C-7846-49BA-B7BB-B90415B2B3D7}" type="pres">
      <dgm:prSet presAssocID="{998A7514-1CB6-4C7F-BD12-7BE7FF97D82D}" presName="parentText" presStyleLbl="alignNode1" presStyleIdx="0" presStyleCnt="3">
        <dgm:presLayoutVars>
          <dgm:chMax val="1"/>
          <dgm:bulletEnabled val="1"/>
        </dgm:presLayoutVars>
      </dgm:prSet>
      <dgm:spPr/>
      <dgm:t>
        <a:bodyPr/>
        <a:lstStyle/>
        <a:p>
          <a:pPr rtl="1"/>
          <a:endParaRPr lang="ar-SA"/>
        </a:p>
      </dgm:t>
    </dgm:pt>
    <dgm:pt modelId="{9D902286-29D4-4CD0-B3B2-62F54CE4936F}" type="pres">
      <dgm:prSet presAssocID="{998A7514-1CB6-4C7F-BD12-7BE7FF97D82D}" presName="descendantText" presStyleLbl="alignAcc1" presStyleIdx="0" presStyleCnt="3">
        <dgm:presLayoutVars>
          <dgm:bulletEnabled val="1"/>
        </dgm:presLayoutVars>
      </dgm:prSet>
      <dgm:spPr/>
      <dgm:t>
        <a:bodyPr/>
        <a:lstStyle/>
        <a:p>
          <a:pPr rtl="1"/>
          <a:endParaRPr lang="ar-SA"/>
        </a:p>
      </dgm:t>
    </dgm:pt>
    <dgm:pt modelId="{18132F2C-80D9-4C8E-A502-287176801C1B}" type="pres">
      <dgm:prSet presAssocID="{B5699691-A320-45E2-827E-C09EFADF640F}" presName="sp" presStyleCnt="0"/>
      <dgm:spPr/>
    </dgm:pt>
    <dgm:pt modelId="{C50B15A5-4BAD-45B8-AD32-51BFC199BA76}" type="pres">
      <dgm:prSet presAssocID="{0C2BEC95-C077-4176-85C0-3265056ADE43}" presName="composite" presStyleCnt="0"/>
      <dgm:spPr/>
    </dgm:pt>
    <dgm:pt modelId="{77AF852E-A905-4F34-80D9-4FD53409A48D}" type="pres">
      <dgm:prSet presAssocID="{0C2BEC95-C077-4176-85C0-3265056ADE43}" presName="parentText" presStyleLbl="alignNode1" presStyleIdx="1" presStyleCnt="3">
        <dgm:presLayoutVars>
          <dgm:chMax val="1"/>
          <dgm:bulletEnabled val="1"/>
        </dgm:presLayoutVars>
      </dgm:prSet>
      <dgm:spPr/>
      <dgm:t>
        <a:bodyPr/>
        <a:lstStyle/>
        <a:p>
          <a:pPr rtl="1"/>
          <a:endParaRPr lang="ar-SA"/>
        </a:p>
      </dgm:t>
    </dgm:pt>
    <dgm:pt modelId="{49EC2277-A5AD-4DB6-BD08-D95C9C41F49C}" type="pres">
      <dgm:prSet presAssocID="{0C2BEC95-C077-4176-85C0-3265056ADE43}" presName="descendantText" presStyleLbl="alignAcc1" presStyleIdx="1" presStyleCnt="3">
        <dgm:presLayoutVars>
          <dgm:bulletEnabled val="1"/>
        </dgm:presLayoutVars>
      </dgm:prSet>
      <dgm:spPr/>
      <dgm:t>
        <a:bodyPr/>
        <a:lstStyle/>
        <a:p>
          <a:pPr rtl="1"/>
          <a:endParaRPr lang="ar-SA"/>
        </a:p>
      </dgm:t>
    </dgm:pt>
    <dgm:pt modelId="{F92055D2-65CA-4DDB-A170-58480923BEC2}" type="pres">
      <dgm:prSet presAssocID="{BF294266-3C62-4D76-86AB-3B3EFEE037D5}" presName="sp" presStyleCnt="0"/>
      <dgm:spPr/>
    </dgm:pt>
    <dgm:pt modelId="{FEDD0E05-D32A-48AD-9CEE-7EAD7F08B708}" type="pres">
      <dgm:prSet presAssocID="{06ADE425-2677-402F-BC13-EF09D7CA650D}" presName="composite" presStyleCnt="0"/>
      <dgm:spPr/>
    </dgm:pt>
    <dgm:pt modelId="{F1ADA611-9597-4AF8-925C-EBC3B2517B80}" type="pres">
      <dgm:prSet presAssocID="{06ADE425-2677-402F-BC13-EF09D7CA650D}" presName="parentText" presStyleLbl="alignNode1" presStyleIdx="2" presStyleCnt="3">
        <dgm:presLayoutVars>
          <dgm:chMax val="1"/>
          <dgm:bulletEnabled val="1"/>
        </dgm:presLayoutVars>
      </dgm:prSet>
      <dgm:spPr/>
      <dgm:t>
        <a:bodyPr/>
        <a:lstStyle/>
        <a:p>
          <a:pPr rtl="1"/>
          <a:endParaRPr lang="ar-SA"/>
        </a:p>
      </dgm:t>
    </dgm:pt>
    <dgm:pt modelId="{EC1A6638-71BE-4BD4-AC4A-8C24C29B8A99}" type="pres">
      <dgm:prSet presAssocID="{06ADE425-2677-402F-BC13-EF09D7CA650D}" presName="descendantText" presStyleLbl="alignAcc1" presStyleIdx="2" presStyleCnt="3">
        <dgm:presLayoutVars>
          <dgm:bulletEnabled val="1"/>
        </dgm:presLayoutVars>
      </dgm:prSet>
      <dgm:spPr/>
      <dgm:t>
        <a:bodyPr/>
        <a:lstStyle/>
        <a:p>
          <a:pPr rtl="1"/>
          <a:endParaRPr lang="ar-SA"/>
        </a:p>
      </dgm:t>
    </dgm:pt>
  </dgm:ptLst>
  <dgm:cxnLst>
    <dgm:cxn modelId="{5FA70AC7-429B-4C5E-8BE4-DB4BCBC6B13F}" type="presOf" srcId="{50D98D5C-D2AE-45A2-B70D-73B60C48F773}" destId="{EC1A6638-71BE-4BD4-AC4A-8C24C29B8A99}" srcOrd="0" destOrd="0" presId="urn:microsoft.com/office/officeart/2005/8/layout/chevron2"/>
    <dgm:cxn modelId="{421635A2-E7E4-4C8A-9F88-2BA5A7F6EDE3}" type="presOf" srcId="{0152E0C4-3E46-4C2C-ABA6-C9E2FFCB0153}" destId="{F79EFD8B-A19B-403B-8566-73A51BB9072A}" srcOrd="0" destOrd="0" presId="urn:microsoft.com/office/officeart/2005/8/layout/chevron2"/>
    <dgm:cxn modelId="{3B60D355-2D5B-4C8E-B9BF-34F7608A4D11}" srcId="{998A7514-1CB6-4C7F-BD12-7BE7FF97D82D}" destId="{D6B03EA5-40CE-4FCF-9713-A970819BA570}" srcOrd="1" destOrd="0" parTransId="{61A60439-1479-4AB3-B42F-EDB4B8F3C262}" sibTransId="{F73FCFC4-79C8-4741-BBAF-E0CC4912AF29}"/>
    <dgm:cxn modelId="{75C704CA-ECD1-4FCA-8495-C5D16662F692}" srcId="{0C2BEC95-C077-4176-85C0-3265056ADE43}" destId="{63EF4541-B4DD-44A5-9005-915E931D41D9}" srcOrd="1" destOrd="0" parTransId="{E4C50EED-9846-4C69-A0AB-1A7783C87EF0}" sibTransId="{73579602-B79D-4A68-9B81-23F86EEFBAEA}"/>
    <dgm:cxn modelId="{A55F7FAF-8488-4B72-B80A-04E6CB3842BA}" type="presOf" srcId="{D6B03EA5-40CE-4FCF-9713-A970819BA570}" destId="{9D902286-29D4-4CD0-B3B2-62F54CE4936F}" srcOrd="0" destOrd="1" presId="urn:microsoft.com/office/officeart/2005/8/layout/chevron2"/>
    <dgm:cxn modelId="{60868E67-1BEB-4B0B-8CFD-729A4CDD0B11}" type="presOf" srcId="{1466CB0C-D8CC-4ED7-967E-44B9A13E82BE}" destId="{EC1A6638-71BE-4BD4-AC4A-8C24C29B8A99}" srcOrd="0" destOrd="1" presId="urn:microsoft.com/office/officeart/2005/8/layout/chevron2"/>
    <dgm:cxn modelId="{2B0640A8-0A02-4B5F-8D8F-3E5D0C339208}" srcId="{0152E0C4-3E46-4C2C-ABA6-C9E2FFCB0153}" destId="{06ADE425-2677-402F-BC13-EF09D7CA650D}" srcOrd="2" destOrd="0" parTransId="{548E18FD-C2F4-4958-971E-624AF42A5B2E}" sibTransId="{8954ACF4-285A-4074-8AFF-E3F78C52709D}"/>
    <dgm:cxn modelId="{842D111D-2F06-4529-9922-A2C08CF06AFE}" type="presOf" srcId="{63EF4541-B4DD-44A5-9005-915E931D41D9}" destId="{49EC2277-A5AD-4DB6-BD08-D95C9C41F49C}" srcOrd="0" destOrd="1" presId="urn:microsoft.com/office/officeart/2005/8/layout/chevron2"/>
    <dgm:cxn modelId="{0839770B-58D7-454F-96B4-30AE68020370}" type="presOf" srcId="{06ADE425-2677-402F-BC13-EF09D7CA650D}" destId="{F1ADA611-9597-4AF8-925C-EBC3B2517B80}" srcOrd="0" destOrd="0" presId="urn:microsoft.com/office/officeart/2005/8/layout/chevron2"/>
    <dgm:cxn modelId="{D5914D62-744B-4928-9BCB-EFA88B17E5DF}" srcId="{0152E0C4-3E46-4C2C-ABA6-C9E2FFCB0153}" destId="{0C2BEC95-C077-4176-85C0-3265056ADE43}" srcOrd="1" destOrd="0" parTransId="{BAB8E183-6E91-411E-91C1-5284B7111511}" sibTransId="{BF294266-3C62-4D76-86AB-3B3EFEE037D5}"/>
    <dgm:cxn modelId="{10108CC5-C7A2-480A-BA3F-714F9BDB1880}" srcId="{0152E0C4-3E46-4C2C-ABA6-C9E2FFCB0153}" destId="{998A7514-1CB6-4C7F-BD12-7BE7FF97D82D}" srcOrd="0" destOrd="0" parTransId="{71B24E96-2F56-4613-B45E-C8228A7525FE}" sibTransId="{B5699691-A320-45E2-827E-C09EFADF640F}"/>
    <dgm:cxn modelId="{0732A82D-61B3-4CB4-97C2-0B6BC8EE97F5}" type="presOf" srcId="{0C2BEC95-C077-4176-85C0-3265056ADE43}" destId="{77AF852E-A905-4F34-80D9-4FD53409A48D}" srcOrd="0" destOrd="0" presId="urn:microsoft.com/office/officeart/2005/8/layout/chevron2"/>
    <dgm:cxn modelId="{EB8757CF-E2A1-4785-A83C-4BA62A75AC3C}" srcId="{06ADE425-2677-402F-BC13-EF09D7CA650D}" destId="{50D98D5C-D2AE-45A2-B70D-73B60C48F773}" srcOrd="0" destOrd="0" parTransId="{3D2D5E38-11D0-4D53-AB28-CE3C82479ACE}" sibTransId="{73AC257E-14F3-4240-824B-51E7EB1EDD95}"/>
    <dgm:cxn modelId="{E40F1BD2-B461-4746-AA5C-859EDAB93932}" srcId="{0C2BEC95-C077-4176-85C0-3265056ADE43}" destId="{0F62C192-4A03-4826-90D1-053BEA3B9306}" srcOrd="0" destOrd="0" parTransId="{61C8D309-A179-482B-87BD-B25390131320}" sibTransId="{31DC15E6-BCEB-45FC-ACE1-5475890CE278}"/>
    <dgm:cxn modelId="{437D2101-7E01-45AA-AD08-34BB2837B540}" srcId="{06ADE425-2677-402F-BC13-EF09D7CA650D}" destId="{1466CB0C-D8CC-4ED7-967E-44B9A13E82BE}" srcOrd="1" destOrd="0" parTransId="{DF449B20-E41A-4618-9051-497267240105}" sibTransId="{37042C72-2296-4A44-91B1-985DCF3D6A0B}"/>
    <dgm:cxn modelId="{561A9057-7468-4494-9B77-F08B73BFCFE1}" srcId="{998A7514-1CB6-4C7F-BD12-7BE7FF97D82D}" destId="{307569DA-61BA-4156-9B7E-3E98682E866A}" srcOrd="0" destOrd="0" parTransId="{103C323E-2511-4308-B491-4F491ABA2B95}" sibTransId="{7607A368-CA72-43C4-8550-F6FEC59930AD}"/>
    <dgm:cxn modelId="{F40DB76B-5D49-433A-BCE7-0248B309ADC4}" type="presOf" srcId="{307569DA-61BA-4156-9B7E-3E98682E866A}" destId="{9D902286-29D4-4CD0-B3B2-62F54CE4936F}" srcOrd="0" destOrd="0" presId="urn:microsoft.com/office/officeart/2005/8/layout/chevron2"/>
    <dgm:cxn modelId="{446CFF92-1AE7-42B4-B7E6-C071DD9CB059}" type="presOf" srcId="{998A7514-1CB6-4C7F-BD12-7BE7FF97D82D}" destId="{67B8140C-7846-49BA-B7BB-B90415B2B3D7}" srcOrd="0" destOrd="0" presId="urn:microsoft.com/office/officeart/2005/8/layout/chevron2"/>
    <dgm:cxn modelId="{0FC8A172-164B-45EF-B0C1-6680FADDD63B}" type="presOf" srcId="{0F62C192-4A03-4826-90D1-053BEA3B9306}" destId="{49EC2277-A5AD-4DB6-BD08-D95C9C41F49C}" srcOrd="0" destOrd="0" presId="urn:microsoft.com/office/officeart/2005/8/layout/chevron2"/>
    <dgm:cxn modelId="{7308E127-E56B-49BC-899C-4731F57BCEE1}" type="presParOf" srcId="{F79EFD8B-A19B-403B-8566-73A51BB9072A}" destId="{6ED5FA79-8D5C-4D34-9DC9-0BC1CC4635C0}" srcOrd="0" destOrd="0" presId="urn:microsoft.com/office/officeart/2005/8/layout/chevron2"/>
    <dgm:cxn modelId="{26A52A7F-4F91-4098-A6DA-66A48D1E0D1A}" type="presParOf" srcId="{6ED5FA79-8D5C-4D34-9DC9-0BC1CC4635C0}" destId="{67B8140C-7846-49BA-B7BB-B90415B2B3D7}" srcOrd="0" destOrd="0" presId="urn:microsoft.com/office/officeart/2005/8/layout/chevron2"/>
    <dgm:cxn modelId="{44754BA4-91EC-465A-8C8B-993A483EDBFA}" type="presParOf" srcId="{6ED5FA79-8D5C-4D34-9DC9-0BC1CC4635C0}" destId="{9D902286-29D4-4CD0-B3B2-62F54CE4936F}" srcOrd="1" destOrd="0" presId="urn:microsoft.com/office/officeart/2005/8/layout/chevron2"/>
    <dgm:cxn modelId="{6435C158-2DF2-4900-8BD2-A36724AA5CDB}" type="presParOf" srcId="{F79EFD8B-A19B-403B-8566-73A51BB9072A}" destId="{18132F2C-80D9-4C8E-A502-287176801C1B}" srcOrd="1" destOrd="0" presId="urn:microsoft.com/office/officeart/2005/8/layout/chevron2"/>
    <dgm:cxn modelId="{2BB3D514-A74D-4044-AAE9-3CF91D60B809}" type="presParOf" srcId="{F79EFD8B-A19B-403B-8566-73A51BB9072A}" destId="{C50B15A5-4BAD-45B8-AD32-51BFC199BA76}" srcOrd="2" destOrd="0" presId="urn:microsoft.com/office/officeart/2005/8/layout/chevron2"/>
    <dgm:cxn modelId="{7BB53CAE-52F1-4E28-8855-722941CE00C0}" type="presParOf" srcId="{C50B15A5-4BAD-45B8-AD32-51BFC199BA76}" destId="{77AF852E-A905-4F34-80D9-4FD53409A48D}" srcOrd="0" destOrd="0" presId="urn:microsoft.com/office/officeart/2005/8/layout/chevron2"/>
    <dgm:cxn modelId="{455840C2-9F0C-48FD-AE3C-E058CC27747C}" type="presParOf" srcId="{C50B15A5-4BAD-45B8-AD32-51BFC199BA76}" destId="{49EC2277-A5AD-4DB6-BD08-D95C9C41F49C}" srcOrd="1" destOrd="0" presId="urn:microsoft.com/office/officeart/2005/8/layout/chevron2"/>
    <dgm:cxn modelId="{6DD954CF-99DA-4F7E-8821-2F904F4B546A}" type="presParOf" srcId="{F79EFD8B-A19B-403B-8566-73A51BB9072A}" destId="{F92055D2-65CA-4DDB-A170-58480923BEC2}" srcOrd="3" destOrd="0" presId="urn:microsoft.com/office/officeart/2005/8/layout/chevron2"/>
    <dgm:cxn modelId="{AD75609A-E3AD-45DA-9F8B-2489CE19DEDF}" type="presParOf" srcId="{F79EFD8B-A19B-403B-8566-73A51BB9072A}" destId="{FEDD0E05-D32A-48AD-9CEE-7EAD7F08B708}" srcOrd="4" destOrd="0" presId="urn:microsoft.com/office/officeart/2005/8/layout/chevron2"/>
    <dgm:cxn modelId="{9C41EF61-56C4-440A-84BC-C1564CABAEDA}" type="presParOf" srcId="{FEDD0E05-D32A-48AD-9CEE-7EAD7F08B708}" destId="{F1ADA611-9597-4AF8-925C-EBC3B2517B80}" srcOrd="0" destOrd="0" presId="urn:microsoft.com/office/officeart/2005/8/layout/chevron2"/>
    <dgm:cxn modelId="{A9F5D969-BB7C-4234-B35F-BE6FC717D83E}" type="presParOf" srcId="{FEDD0E05-D32A-48AD-9CEE-7EAD7F08B708}" destId="{EC1A6638-71BE-4BD4-AC4A-8C24C29B8A9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153805-E0FE-4FB7-BA94-DB9EFCB4E725}">
      <dsp:nvSpPr>
        <dsp:cNvPr id="0" name=""/>
        <dsp:cNvSpPr/>
      </dsp:nvSpPr>
      <dsp:spPr>
        <a:xfrm>
          <a:off x="3893371" y="1324501"/>
          <a:ext cx="3226146" cy="279954"/>
        </a:xfrm>
        <a:custGeom>
          <a:avLst/>
          <a:gdLst/>
          <a:ahLst/>
          <a:cxnLst/>
          <a:rect l="0" t="0" r="0" b="0"/>
          <a:pathLst>
            <a:path>
              <a:moveTo>
                <a:pt x="0" y="0"/>
              </a:moveTo>
              <a:lnTo>
                <a:pt x="0" y="139977"/>
              </a:lnTo>
              <a:lnTo>
                <a:pt x="3226146" y="139977"/>
              </a:lnTo>
              <a:lnTo>
                <a:pt x="3226146" y="27995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901FE7-8B02-4C49-881E-E9C2EF0B9E77}">
      <dsp:nvSpPr>
        <dsp:cNvPr id="0" name=""/>
        <dsp:cNvSpPr/>
      </dsp:nvSpPr>
      <dsp:spPr>
        <a:xfrm>
          <a:off x="3893371" y="1324501"/>
          <a:ext cx="1613073" cy="279954"/>
        </a:xfrm>
        <a:custGeom>
          <a:avLst/>
          <a:gdLst/>
          <a:ahLst/>
          <a:cxnLst/>
          <a:rect l="0" t="0" r="0" b="0"/>
          <a:pathLst>
            <a:path>
              <a:moveTo>
                <a:pt x="0" y="0"/>
              </a:moveTo>
              <a:lnTo>
                <a:pt x="0" y="139977"/>
              </a:lnTo>
              <a:lnTo>
                <a:pt x="1613073" y="139977"/>
              </a:lnTo>
              <a:lnTo>
                <a:pt x="1613073" y="27995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42C950-1D6B-426D-9D96-1CB6FDBD5864}">
      <dsp:nvSpPr>
        <dsp:cNvPr id="0" name=""/>
        <dsp:cNvSpPr/>
      </dsp:nvSpPr>
      <dsp:spPr>
        <a:xfrm>
          <a:off x="3847651" y="1324501"/>
          <a:ext cx="91440" cy="279954"/>
        </a:xfrm>
        <a:custGeom>
          <a:avLst/>
          <a:gdLst/>
          <a:ahLst/>
          <a:cxnLst/>
          <a:rect l="0" t="0" r="0" b="0"/>
          <a:pathLst>
            <a:path>
              <a:moveTo>
                <a:pt x="45720" y="0"/>
              </a:moveTo>
              <a:lnTo>
                <a:pt x="45720" y="27995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BBA360-FC9B-45F5-96CE-2E6753F2337F}">
      <dsp:nvSpPr>
        <dsp:cNvPr id="0" name=""/>
        <dsp:cNvSpPr/>
      </dsp:nvSpPr>
      <dsp:spPr>
        <a:xfrm>
          <a:off x="2280297" y="1324501"/>
          <a:ext cx="1613073" cy="279954"/>
        </a:xfrm>
        <a:custGeom>
          <a:avLst/>
          <a:gdLst/>
          <a:ahLst/>
          <a:cxnLst/>
          <a:rect l="0" t="0" r="0" b="0"/>
          <a:pathLst>
            <a:path>
              <a:moveTo>
                <a:pt x="1613073" y="0"/>
              </a:moveTo>
              <a:lnTo>
                <a:pt x="1613073" y="139977"/>
              </a:lnTo>
              <a:lnTo>
                <a:pt x="0" y="139977"/>
              </a:lnTo>
              <a:lnTo>
                <a:pt x="0" y="27995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07180E8-09F5-4CE1-9A60-6216CA1CF58A}">
      <dsp:nvSpPr>
        <dsp:cNvPr id="0" name=""/>
        <dsp:cNvSpPr/>
      </dsp:nvSpPr>
      <dsp:spPr>
        <a:xfrm>
          <a:off x="667224" y="1324501"/>
          <a:ext cx="3226146" cy="279954"/>
        </a:xfrm>
        <a:custGeom>
          <a:avLst/>
          <a:gdLst/>
          <a:ahLst/>
          <a:cxnLst/>
          <a:rect l="0" t="0" r="0" b="0"/>
          <a:pathLst>
            <a:path>
              <a:moveTo>
                <a:pt x="3226146" y="0"/>
              </a:moveTo>
              <a:lnTo>
                <a:pt x="3226146" y="139977"/>
              </a:lnTo>
              <a:lnTo>
                <a:pt x="0" y="139977"/>
              </a:lnTo>
              <a:lnTo>
                <a:pt x="0" y="27995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C36351-63F0-4C6B-8865-F5F8F1270B7C}">
      <dsp:nvSpPr>
        <dsp:cNvPr id="0" name=""/>
        <dsp:cNvSpPr/>
      </dsp:nvSpPr>
      <dsp:spPr>
        <a:xfrm>
          <a:off x="2182406" y="657942"/>
          <a:ext cx="3421928" cy="666559"/>
        </a:xfrm>
        <a:prstGeom prst="rect">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ar-SA" sz="3200" b="1" kern="1200" dirty="0" smtClean="0">
              <a:latin typeface="Arial" pitchFamily="34" charset="0"/>
              <a:cs typeface="Arial" pitchFamily="34" charset="0"/>
            </a:rPr>
            <a:t>النظام التعليمي</a:t>
          </a:r>
          <a:endParaRPr lang="ar-SA" sz="3200" b="1" kern="1200" dirty="0">
            <a:latin typeface="Arial" pitchFamily="34" charset="0"/>
            <a:cs typeface="Arial" pitchFamily="34" charset="0"/>
          </a:endParaRPr>
        </a:p>
      </dsp:txBody>
      <dsp:txXfrm>
        <a:off x="2182406" y="657942"/>
        <a:ext cx="3421928" cy="666559"/>
      </dsp:txXfrm>
    </dsp:sp>
    <dsp:sp modelId="{719A5478-C338-4875-8EEF-0278C30FD15D}">
      <dsp:nvSpPr>
        <dsp:cNvPr id="0" name=""/>
        <dsp:cNvSpPr/>
      </dsp:nvSpPr>
      <dsp:spPr>
        <a:xfrm>
          <a:off x="665" y="1604456"/>
          <a:ext cx="1333118" cy="666559"/>
        </a:xfrm>
        <a:prstGeom prst="rect">
          <a:avLst/>
        </a:prstGeom>
        <a:gradFill rotWithShape="0">
          <a:gsLst>
            <a:gs pos="0">
              <a:schemeClr val="accent2">
                <a:hueOff val="0"/>
                <a:satOff val="0"/>
                <a:lumOff val="0"/>
                <a:alphaOff val="0"/>
                <a:tint val="35000"/>
                <a:satMod val="260000"/>
              </a:schemeClr>
            </a:gs>
            <a:gs pos="30000">
              <a:schemeClr val="accent2">
                <a:hueOff val="0"/>
                <a:satOff val="0"/>
                <a:lumOff val="0"/>
                <a:alphaOff val="0"/>
                <a:tint val="38000"/>
                <a:satMod val="260000"/>
              </a:schemeClr>
            </a:gs>
            <a:gs pos="75000">
              <a:schemeClr val="accent2">
                <a:hueOff val="0"/>
                <a:satOff val="0"/>
                <a:lumOff val="0"/>
                <a:alphaOff val="0"/>
                <a:tint val="55000"/>
                <a:satMod val="255000"/>
              </a:schemeClr>
            </a:gs>
            <a:gs pos="100000">
              <a:schemeClr val="accent2">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بيئة النظام التعليمي</a:t>
          </a:r>
          <a:endParaRPr lang="ar-SA" sz="2400" b="1" kern="1200" dirty="0"/>
        </a:p>
      </dsp:txBody>
      <dsp:txXfrm>
        <a:off x="665" y="1604456"/>
        <a:ext cx="1333118" cy="666559"/>
      </dsp:txXfrm>
    </dsp:sp>
    <dsp:sp modelId="{0116E2F2-0E2F-4D82-8079-319DA213A1C0}">
      <dsp:nvSpPr>
        <dsp:cNvPr id="0" name=""/>
        <dsp:cNvSpPr/>
      </dsp:nvSpPr>
      <dsp:spPr>
        <a:xfrm>
          <a:off x="1613738" y="1604456"/>
          <a:ext cx="1333118" cy="666559"/>
        </a:xfrm>
        <a:prstGeom prst="rect">
          <a:avLst/>
        </a:prstGeom>
        <a:gradFill rotWithShape="0">
          <a:gsLst>
            <a:gs pos="0">
              <a:schemeClr val="accent2">
                <a:hueOff val="0"/>
                <a:satOff val="0"/>
                <a:lumOff val="0"/>
                <a:alphaOff val="0"/>
                <a:tint val="35000"/>
                <a:satMod val="260000"/>
              </a:schemeClr>
            </a:gs>
            <a:gs pos="30000">
              <a:schemeClr val="accent2">
                <a:hueOff val="0"/>
                <a:satOff val="0"/>
                <a:lumOff val="0"/>
                <a:alphaOff val="0"/>
                <a:tint val="38000"/>
                <a:satMod val="260000"/>
              </a:schemeClr>
            </a:gs>
            <a:gs pos="75000">
              <a:schemeClr val="accent2">
                <a:hueOff val="0"/>
                <a:satOff val="0"/>
                <a:lumOff val="0"/>
                <a:alphaOff val="0"/>
                <a:tint val="55000"/>
                <a:satMod val="255000"/>
              </a:schemeClr>
            </a:gs>
            <a:gs pos="100000">
              <a:schemeClr val="accent2">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التغذية الراجعة</a:t>
          </a:r>
          <a:endParaRPr lang="ar-SA" sz="2400" b="1" kern="1200" dirty="0"/>
        </a:p>
      </dsp:txBody>
      <dsp:txXfrm>
        <a:off x="1613738" y="1604456"/>
        <a:ext cx="1333118" cy="666559"/>
      </dsp:txXfrm>
    </dsp:sp>
    <dsp:sp modelId="{99414187-D0D2-431E-A05B-D0BB57BA38F8}">
      <dsp:nvSpPr>
        <dsp:cNvPr id="0" name=""/>
        <dsp:cNvSpPr/>
      </dsp:nvSpPr>
      <dsp:spPr>
        <a:xfrm>
          <a:off x="3226811" y="1604456"/>
          <a:ext cx="1333118" cy="666559"/>
        </a:xfrm>
        <a:prstGeom prst="rect">
          <a:avLst/>
        </a:prstGeom>
        <a:gradFill rotWithShape="0">
          <a:gsLst>
            <a:gs pos="0">
              <a:schemeClr val="accent2">
                <a:hueOff val="0"/>
                <a:satOff val="0"/>
                <a:lumOff val="0"/>
                <a:alphaOff val="0"/>
                <a:tint val="35000"/>
                <a:satMod val="260000"/>
              </a:schemeClr>
            </a:gs>
            <a:gs pos="30000">
              <a:schemeClr val="accent2">
                <a:hueOff val="0"/>
                <a:satOff val="0"/>
                <a:lumOff val="0"/>
                <a:alphaOff val="0"/>
                <a:tint val="38000"/>
                <a:satMod val="260000"/>
              </a:schemeClr>
            </a:gs>
            <a:gs pos="75000">
              <a:schemeClr val="accent2">
                <a:hueOff val="0"/>
                <a:satOff val="0"/>
                <a:lumOff val="0"/>
                <a:alphaOff val="0"/>
                <a:tint val="55000"/>
                <a:satMod val="255000"/>
              </a:schemeClr>
            </a:gs>
            <a:gs pos="100000">
              <a:schemeClr val="accent2">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المخرجات</a:t>
          </a:r>
          <a:endParaRPr lang="ar-SA" sz="2400" b="1" kern="1200" dirty="0"/>
        </a:p>
      </dsp:txBody>
      <dsp:txXfrm>
        <a:off x="3226811" y="1604456"/>
        <a:ext cx="1333118" cy="666559"/>
      </dsp:txXfrm>
    </dsp:sp>
    <dsp:sp modelId="{2F13DEA8-AFC3-422E-8976-69621E58A981}">
      <dsp:nvSpPr>
        <dsp:cNvPr id="0" name=""/>
        <dsp:cNvSpPr/>
      </dsp:nvSpPr>
      <dsp:spPr>
        <a:xfrm>
          <a:off x="4839885" y="1604456"/>
          <a:ext cx="1333118" cy="666559"/>
        </a:xfrm>
        <a:prstGeom prst="rect">
          <a:avLst/>
        </a:prstGeom>
        <a:gradFill rotWithShape="0">
          <a:gsLst>
            <a:gs pos="0">
              <a:schemeClr val="accent2">
                <a:hueOff val="0"/>
                <a:satOff val="0"/>
                <a:lumOff val="0"/>
                <a:alphaOff val="0"/>
                <a:tint val="35000"/>
                <a:satMod val="260000"/>
              </a:schemeClr>
            </a:gs>
            <a:gs pos="30000">
              <a:schemeClr val="accent2">
                <a:hueOff val="0"/>
                <a:satOff val="0"/>
                <a:lumOff val="0"/>
                <a:alphaOff val="0"/>
                <a:tint val="38000"/>
                <a:satMod val="260000"/>
              </a:schemeClr>
            </a:gs>
            <a:gs pos="75000">
              <a:schemeClr val="accent2">
                <a:hueOff val="0"/>
                <a:satOff val="0"/>
                <a:lumOff val="0"/>
                <a:alphaOff val="0"/>
                <a:tint val="55000"/>
                <a:satMod val="255000"/>
              </a:schemeClr>
            </a:gs>
            <a:gs pos="100000">
              <a:schemeClr val="accent2">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العمليات</a:t>
          </a:r>
          <a:endParaRPr lang="ar-SA" sz="2400" b="1" kern="1200" dirty="0"/>
        </a:p>
      </dsp:txBody>
      <dsp:txXfrm>
        <a:off x="4839885" y="1604456"/>
        <a:ext cx="1333118" cy="666559"/>
      </dsp:txXfrm>
    </dsp:sp>
    <dsp:sp modelId="{6892917B-B9C5-4616-8EB0-5ECE2904C397}">
      <dsp:nvSpPr>
        <dsp:cNvPr id="0" name=""/>
        <dsp:cNvSpPr/>
      </dsp:nvSpPr>
      <dsp:spPr>
        <a:xfrm>
          <a:off x="6452958" y="1604456"/>
          <a:ext cx="1333118" cy="666559"/>
        </a:xfrm>
        <a:prstGeom prst="rect">
          <a:avLst/>
        </a:prstGeom>
        <a:gradFill rotWithShape="0">
          <a:gsLst>
            <a:gs pos="0">
              <a:schemeClr val="accent2">
                <a:hueOff val="0"/>
                <a:satOff val="0"/>
                <a:lumOff val="0"/>
                <a:alphaOff val="0"/>
                <a:tint val="35000"/>
                <a:satMod val="260000"/>
              </a:schemeClr>
            </a:gs>
            <a:gs pos="30000">
              <a:schemeClr val="accent2">
                <a:hueOff val="0"/>
                <a:satOff val="0"/>
                <a:lumOff val="0"/>
                <a:alphaOff val="0"/>
                <a:tint val="38000"/>
                <a:satMod val="260000"/>
              </a:schemeClr>
            </a:gs>
            <a:gs pos="75000">
              <a:schemeClr val="accent2">
                <a:hueOff val="0"/>
                <a:satOff val="0"/>
                <a:lumOff val="0"/>
                <a:alphaOff val="0"/>
                <a:tint val="55000"/>
                <a:satMod val="255000"/>
              </a:schemeClr>
            </a:gs>
            <a:gs pos="100000">
              <a:schemeClr val="accent2">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المدخلات</a:t>
          </a:r>
          <a:endParaRPr lang="ar-SA" sz="2400" b="1" kern="1200" dirty="0"/>
        </a:p>
      </dsp:txBody>
      <dsp:txXfrm>
        <a:off x="6452958" y="1604456"/>
        <a:ext cx="1333118" cy="6665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8723B8-71B5-46A5-9AB8-CAB98B79C395}">
      <dsp:nvSpPr>
        <dsp:cNvPr id="0" name=""/>
        <dsp:cNvSpPr/>
      </dsp:nvSpPr>
      <dsp:spPr>
        <a:xfrm>
          <a:off x="1404620" y="165099"/>
          <a:ext cx="3276600" cy="1137920"/>
        </a:xfrm>
        <a:prstGeom prst="ellipse">
          <a:avLst/>
        </a:prstGeom>
        <a:solidFill>
          <a:schemeClr val="accent2">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A2BBA7A4-8CD7-4A85-A7F3-F1F478C7EB3B}">
      <dsp:nvSpPr>
        <dsp:cNvPr id="0" name=""/>
        <dsp:cNvSpPr/>
      </dsp:nvSpPr>
      <dsp:spPr>
        <a:xfrm>
          <a:off x="2730500" y="2951479"/>
          <a:ext cx="635000" cy="406400"/>
        </a:xfrm>
        <a:prstGeom prst="downArrow">
          <a:avLst/>
        </a:prstGeom>
        <a:solidFill>
          <a:schemeClr val="accent3">
            <a:tint val="40000"/>
            <a:hueOff val="0"/>
            <a:satOff val="0"/>
            <a:lumOff val="0"/>
            <a:alphaOff val="0"/>
          </a:schemeClr>
        </a:solidFill>
        <a:ln>
          <a:noFill/>
        </a:ln>
        <a:effectLst>
          <a:outerShdw blurRad="50800" dist="20000" dir="5400000" rotWithShape="0">
            <a:srgbClr val="000000">
              <a:alpha val="42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B7E2DF66-7EA3-427C-8278-6288C0B357B9}">
      <dsp:nvSpPr>
        <dsp:cNvPr id="0" name=""/>
        <dsp:cNvSpPr/>
      </dsp:nvSpPr>
      <dsp:spPr>
        <a:xfrm>
          <a:off x="1524000" y="3276600"/>
          <a:ext cx="3048000" cy="762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accent3">
                  <a:lumMod val="60000"/>
                  <a:lumOff val="40000"/>
                </a:schemeClr>
              </a:solidFill>
            </a:rPr>
            <a:t>مخرجات</a:t>
          </a:r>
        </a:p>
        <a:p>
          <a:pPr lvl="0" algn="ctr" defTabSz="1066800" rtl="1">
            <a:lnSpc>
              <a:spcPct val="90000"/>
            </a:lnSpc>
            <a:spcBef>
              <a:spcPct val="0"/>
            </a:spcBef>
            <a:spcAft>
              <a:spcPct val="35000"/>
            </a:spcAft>
          </a:pPr>
          <a:r>
            <a:rPr lang="ar-SA" sz="2400" b="1" kern="1200" dirty="0" smtClean="0">
              <a:solidFill>
                <a:schemeClr val="accent3">
                  <a:lumMod val="60000"/>
                  <a:lumOff val="40000"/>
                </a:schemeClr>
              </a:solidFill>
            </a:rPr>
            <a:t>*أهداف تعليمية تحققت*</a:t>
          </a:r>
          <a:endParaRPr lang="ar-SA" sz="2400" b="1" kern="1200" dirty="0">
            <a:solidFill>
              <a:schemeClr val="accent3">
                <a:lumMod val="60000"/>
                <a:lumOff val="40000"/>
              </a:schemeClr>
            </a:solidFill>
          </a:endParaRPr>
        </a:p>
      </dsp:txBody>
      <dsp:txXfrm>
        <a:off x="1524000" y="3276600"/>
        <a:ext cx="3048000" cy="762000"/>
      </dsp:txXfrm>
    </dsp:sp>
    <dsp:sp modelId="{DFF5F597-8A0D-4D94-A9D0-4150C83587A7}">
      <dsp:nvSpPr>
        <dsp:cNvPr id="0" name=""/>
        <dsp:cNvSpPr/>
      </dsp:nvSpPr>
      <dsp:spPr>
        <a:xfrm>
          <a:off x="2595880" y="1390904"/>
          <a:ext cx="1143000" cy="1143000"/>
        </a:xfrm>
        <a:prstGeom prst="ellipse">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t>العمليات</a:t>
          </a:r>
        </a:p>
        <a:p>
          <a:pPr lvl="0" algn="ctr" defTabSz="711200" rtl="1">
            <a:lnSpc>
              <a:spcPct val="90000"/>
            </a:lnSpc>
            <a:spcBef>
              <a:spcPct val="0"/>
            </a:spcBef>
            <a:spcAft>
              <a:spcPct val="35000"/>
            </a:spcAft>
          </a:pPr>
          <a:r>
            <a:rPr lang="ar-SA" sz="1600" b="1" kern="1200" dirty="0" smtClean="0"/>
            <a:t>تدريس-إدارة-تقويم</a:t>
          </a:r>
          <a:endParaRPr lang="ar-SA" sz="1600" b="1" kern="1200" dirty="0"/>
        </a:p>
      </dsp:txBody>
      <dsp:txXfrm>
        <a:off x="2763268" y="1558292"/>
        <a:ext cx="808224" cy="808224"/>
      </dsp:txXfrm>
    </dsp:sp>
    <dsp:sp modelId="{65408334-9AF5-4E73-AE16-6FB1812B18F5}">
      <dsp:nvSpPr>
        <dsp:cNvPr id="0" name=""/>
        <dsp:cNvSpPr/>
      </dsp:nvSpPr>
      <dsp:spPr>
        <a:xfrm>
          <a:off x="1778000" y="533399"/>
          <a:ext cx="1143000" cy="1143000"/>
        </a:xfrm>
        <a:prstGeom prst="ellipse">
          <a:avLst/>
        </a:prstGeom>
        <a:gradFill rotWithShape="0">
          <a:gsLst>
            <a:gs pos="0">
              <a:schemeClr val="accent3">
                <a:hueOff val="2375370"/>
                <a:satOff val="12794"/>
                <a:lumOff val="17452"/>
                <a:alphaOff val="0"/>
                <a:shade val="63000"/>
                <a:satMod val="165000"/>
              </a:schemeClr>
            </a:gs>
            <a:gs pos="30000">
              <a:schemeClr val="accent3">
                <a:hueOff val="2375370"/>
                <a:satOff val="12794"/>
                <a:lumOff val="17452"/>
                <a:alphaOff val="0"/>
                <a:shade val="58000"/>
                <a:satMod val="165000"/>
              </a:schemeClr>
            </a:gs>
            <a:gs pos="75000">
              <a:schemeClr val="accent3">
                <a:hueOff val="2375370"/>
                <a:satOff val="12794"/>
                <a:lumOff val="17452"/>
                <a:alphaOff val="0"/>
                <a:shade val="30000"/>
                <a:satMod val="175000"/>
              </a:schemeClr>
            </a:gs>
            <a:gs pos="100000">
              <a:schemeClr val="accent3">
                <a:hueOff val="2375370"/>
                <a:satOff val="12794"/>
                <a:lumOff val="17452"/>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t>المدخلات</a:t>
          </a:r>
        </a:p>
        <a:p>
          <a:pPr lvl="0" algn="ctr" defTabSz="711200" rtl="1">
            <a:lnSpc>
              <a:spcPct val="90000"/>
            </a:lnSpc>
            <a:spcBef>
              <a:spcPct val="0"/>
            </a:spcBef>
            <a:spcAft>
              <a:spcPct val="35000"/>
            </a:spcAft>
          </a:pPr>
          <a:r>
            <a:rPr lang="ar-SA" sz="1600" b="1" kern="1200" dirty="0" smtClean="0"/>
            <a:t>معلم-</a:t>
          </a:r>
          <a:r>
            <a:rPr lang="ar-SA" sz="1600" b="1" kern="1200" dirty="0" err="1" smtClean="0"/>
            <a:t>منعلم</a:t>
          </a:r>
          <a:r>
            <a:rPr lang="ar-SA" sz="1600" b="1" kern="1200" dirty="0" smtClean="0"/>
            <a:t>-منهج</a:t>
          </a:r>
          <a:endParaRPr lang="ar-SA" sz="1600" b="1" kern="1200" dirty="0"/>
        </a:p>
      </dsp:txBody>
      <dsp:txXfrm>
        <a:off x="1945388" y="700787"/>
        <a:ext cx="808224" cy="808224"/>
      </dsp:txXfrm>
    </dsp:sp>
    <dsp:sp modelId="{00A1EFE6-4C34-4377-A329-EFCAAFFBF96B}">
      <dsp:nvSpPr>
        <dsp:cNvPr id="0" name=""/>
        <dsp:cNvSpPr/>
      </dsp:nvSpPr>
      <dsp:spPr>
        <a:xfrm>
          <a:off x="1270000" y="25399"/>
          <a:ext cx="3556000" cy="2844800"/>
        </a:xfrm>
        <a:prstGeom prst="funnel">
          <a:avLst/>
        </a:prstGeom>
        <a:solidFill>
          <a:schemeClr val="lt1">
            <a:alpha val="40000"/>
            <a:hueOff val="0"/>
            <a:satOff val="0"/>
            <a:lumOff val="0"/>
            <a:alphaOff val="0"/>
          </a:schemeClr>
        </a:solidFill>
        <a:ln w="12700" cap="flat" cmpd="sng" algn="ctr">
          <a:solidFill>
            <a:schemeClr val="accent2">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B8140C-7846-49BA-B7BB-B90415B2B3D7}">
      <dsp:nvSpPr>
        <dsp:cNvPr id="0" name=""/>
        <dsp:cNvSpPr/>
      </dsp:nvSpPr>
      <dsp:spPr>
        <a:xfrm rot="5400000">
          <a:off x="-262718" y="264852"/>
          <a:ext cx="1751458" cy="122602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chemeClr val="tx1">
                  <a:lumMod val="95000"/>
                  <a:lumOff val="5000"/>
                </a:schemeClr>
              </a:solidFill>
            </a:rPr>
            <a:t>المدخلات</a:t>
          </a:r>
          <a:endParaRPr lang="ar-SA" sz="2800" b="1" kern="1200" dirty="0">
            <a:solidFill>
              <a:schemeClr val="tx1">
                <a:lumMod val="95000"/>
                <a:lumOff val="5000"/>
              </a:schemeClr>
            </a:solidFill>
          </a:endParaRPr>
        </a:p>
      </dsp:txBody>
      <dsp:txXfrm rot="-5400000">
        <a:off x="1" y="615145"/>
        <a:ext cx="1226021" cy="525437"/>
      </dsp:txXfrm>
    </dsp:sp>
    <dsp:sp modelId="{9D902286-29D4-4CD0-B3B2-62F54CE4936F}">
      <dsp:nvSpPr>
        <dsp:cNvPr id="0" name=""/>
        <dsp:cNvSpPr/>
      </dsp:nvSpPr>
      <dsp:spPr>
        <a:xfrm rot="5400000">
          <a:off x="3777586" y="-2549431"/>
          <a:ext cx="1138448" cy="624157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r" defTabSz="1022350" rtl="1">
            <a:lnSpc>
              <a:spcPct val="90000"/>
            </a:lnSpc>
            <a:spcBef>
              <a:spcPct val="0"/>
            </a:spcBef>
            <a:spcAft>
              <a:spcPct val="15000"/>
            </a:spcAft>
            <a:buChar char="••"/>
          </a:pPr>
          <a:r>
            <a:rPr lang="ar-SA" sz="2300" kern="1200" dirty="0" smtClean="0"/>
            <a:t>الإمكانيات المادية والبشرية</a:t>
          </a:r>
          <a:endParaRPr lang="ar-SA" sz="2300" kern="1200" dirty="0"/>
        </a:p>
        <a:p>
          <a:pPr marL="228600" lvl="1" indent="-228600" algn="r" defTabSz="1022350" rtl="1">
            <a:lnSpc>
              <a:spcPct val="90000"/>
            </a:lnSpc>
            <a:spcBef>
              <a:spcPct val="0"/>
            </a:spcBef>
            <a:spcAft>
              <a:spcPct val="15000"/>
            </a:spcAft>
            <a:buChar char="••"/>
          </a:pPr>
          <a:r>
            <a:rPr lang="ar-SA" sz="2300" kern="1200" dirty="0" smtClean="0"/>
            <a:t>إعداد الاختبار الجيد،وضوح الطباعة والتصوير.</a:t>
          </a:r>
          <a:endParaRPr lang="ar-SA" sz="2300" kern="1200" dirty="0"/>
        </a:p>
      </dsp:txBody>
      <dsp:txXfrm rot="-5400000">
        <a:off x="1226021" y="57708"/>
        <a:ext cx="6186004" cy="1027300"/>
      </dsp:txXfrm>
    </dsp:sp>
    <dsp:sp modelId="{77AF852E-A905-4F34-80D9-4FD53409A48D}">
      <dsp:nvSpPr>
        <dsp:cNvPr id="0" name=""/>
        <dsp:cNvSpPr/>
      </dsp:nvSpPr>
      <dsp:spPr>
        <a:xfrm rot="5400000">
          <a:off x="-262718" y="1823801"/>
          <a:ext cx="1751458" cy="122602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chemeClr val="tx1">
                  <a:lumMod val="95000"/>
                  <a:lumOff val="5000"/>
                </a:schemeClr>
              </a:solidFill>
            </a:rPr>
            <a:t>العملية</a:t>
          </a:r>
          <a:endParaRPr lang="ar-SA" sz="2800" b="1" kern="1200" dirty="0">
            <a:solidFill>
              <a:schemeClr val="tx1">
                <a:lumMod val="95000"/>
                <a:lumOff val="5000"/>
              </a:schemeClr>
            </a:solidFill>
          </a:endParaRPr>
        </a:p>
      </dsp:txBody>
      <dsp:txXfrm rot="-5400000">
        <a:off x="1" y="2174094"/>
        <a:ext cx="1226021" cy="525437"/>
      </dsp:txXfrm>
    </dsp:sp>
    <dsp:sp modelId="{49EC2277-A5AD-4DB6-BD08-D95C9C41F49C}">
      <dsp:nvSpPr>
        <dsp:cNvPr id="0" name=""/>
        <dsp:cNvSpPr/>
      </dsp:nvSpPr>
      <dsp:spPr>
        <a:xfrm rot="5400000">
          <a:off x="3777586" y="-990482"/>
          <a:ext cx="1138448" cy="624157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r" defTabSz="1022350" rtl="1">
            <a:lnSpc>
              <a:spcPct val="90000"/>
            </a:lnSpc>
            <a:spcBef>
              <a:spcPct val="0"/>
            </a:spcBef>
            <a:spcAft>
              <a:spcPct val="15000"/>
            </a:spcAft>
            <a:buChar char="••"/>
          </a:pPr>
          <a:r>
            <a:rPr lang="ar-SA" sz="2300" kern="1200" dirty="0" smtClean="0"/>
            <a:t>تقويم يتم خلال تنفيذ البرنامج</a:t>
          </a:r>
          <a:endParaRPr lang="ar-SA" sz="2300" kern="1200" dirty="0"/>
        </a:p>
        <a:p>
          <a:pPr marL="228600" lvl="1" indent="-228600" algn="r" defTabSz="1022350" rtl="1">
            <a:lnSpc>
              <a:spcPct val="90000"/>
            </a:lnSpc>
            <a:spcBef>
              <a:spcPct val="0"/>
            </a:spcBef>
            <a:spcAft>
              <a:spcPct val="15000"/>
            </a:spcAft>
            <a:buChar char="••"/>
          </a:pPr>
          <a:r>
            <a:rPr lang="ar-SA" sz="2300" kern="1200" dirty="0" smtClean="0"/>
            <a:t>وضوح تعليمات الاختبار، الهدوء، التوقيت الزمني للاختبار</a:t>
          </a:r>
          <a:endParaRPr lang="ar-SA" sz="2300" kern="1200" dirty="0"/>
        </a:p>
      </dsp:txBody>
      <dsp:txXfrm rot="-5400000">
        <a:off x="1226021" y="1616657"/>
        <a:ext cx="6186004" cy="1027300"/>
      </dsp:txXfrm>
    </dsp:sp>
    <dsp:sp modelId="{F1ADA611-9597-4AF8-925C-EBC3B2517B80}">
      <dsp:nvSpPr>
        <dsp:cNvPr id="0" name=""/>
        <dsp:cNvSpPr/>
      </dsp:nvSpPr>
      <dsp:spPr>
        <a:xfrm rot="5400000">
          <a:off x="-262718" y="3382750"/>
          <a:ext cx="1751458" cy="122602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tx1">
                  <a:lumMod val="95000"/>
                  <a:lumOff val="5000"/>
                </a:schemeClr>
              </a:solidFill>
            </a:rPr>
            <a:t>المخرجات</a:t>
          </a:r>
          <a:endParaRPr lang="ar-SA" sz="2400" b="1" kern="1200" dirty="0">
            <a:solidFill>
              <a:schemeClr val="tx1">
                <a:lumMod val="95000"/>
                <a:lumOff val="5000"/>
              </a:schemeClr>
            </a:solidFill>
          </a:endParaRPr>
        </a:p>
      </dsp:txBody>
      <dsp:txXfrm rot="-5400000">
        <a:off x="1" y="3733043"/>
        <a:ext cx="1226021" cy="525437"/>
      </dsp:txXfrm>
    </dsp:sp>
    <dsp:sp modelId="{EC1A6638-71BE-4BD4-AC4A-8C24C29B8A99}">
      <dsp:nvSpPr>
        <dsp:cNvPr id="0" name=""/>
        <dsp:cNvSpPr/>
      </dsp:nvSpPr>
      <dsp:spPr>
        <a:xfrm rot="5400000">
          <a:off x="3777586" y="568466"/>
          <a:ext cx="1138448" cy="624157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r" defTabSz="1022350" rtl="1">
            <a:lnSpc>
              <a:spcPct val="90000"/>
            </a:lnSpc>
            <a:spcBef>
              <a:spcPct val="0"/>
            </a:spcBef>
            <a:spcAft>
              <a:spcPct val="15000"/>
            </a:spcAft>
            <a:buChar char="••"/>
          </a:pPr>
          <a:r>
            <a:rPr lang="ar-SA" sz="2300" kern="1200" dirty="0" smtClean="0"/>
            <a:t>هو مستوى ناتج التعليم</a:t>
          </a:r>
          <a:endParaRPr lang="ar-SA" sz="2300" kern="1200" dirty="0"/>
        </a:p>
        <a:p>
          <a:pPr marL="228600" lvl="1" indent="-228600" algn="r" defTabSz="1022350" rtl="1">
            <a:lnSpc>
              <a:spcPct val="90000"/>
            </a:lnSpc>
            <a:spcBef>
              <a:spcPct val="0"/>
            </a:spcBef>
            <a:spcAft>
              <a:spcPct val="15000"/>
            </a:spcAft>
            <a:buChar char="••"/>
          </a:pPr>
          <a:r>
            <a:rPr lang="ar-SA" sz="2300" kern="1200" smtClean="0"/>
            <a:t>رسم خريطة، </a:t>
          </a:r>
          <a:r>
            <a:rPr lang="ar-SA" sz="2300" kern="1200" dirty="0" smtClean="0"/>
            <a:t>انجاز تجربة علميه، كتابة تقرير، مشروع بحث.</a:t>
          </a:r>
          <a:endParaRPr lang="ar-SA" sz="2300" kern="1200" dirty="0"/>
        </a:p>
      </dsp:txBody>
      <dsp:txXfrm rot="-5400000">
        <a:off x="1226021" y="3175605"/>
        <a:ext cx="6186004" cy="102730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BF57DF7-3271-49EB-B8FF-4C601060ADC7}" type="datetimeFigureOut">
              <a:rPr lang="ar-SA" smtClean="0"/>
              <a:pPr/>
              <a:t>21/11/35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C49A572-D88D-41EB-8B73-E836D889A1B6}" type="slidenum">
              <a:rPr lang="ar-SA" smtClean="0"/>
              <a:pPr/>
              <a:t>‹#›</a:t>
            </a:fld>
            <a:endParaRPr lang="ar-SA"/>
          </a:p>
        </p:txBody>
      </p:sp>
    </p:spTree>
    <p:extLst>
      <p:ext uri="{BB962C8B-B14F-4D97-AF65-F5344CB8AC3E}">
        <p14:creationId xmlns:p14="http://schemas.microsoft.com/office/powerpoint/2010/main" val="273981587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8C49A572-D88D-41EB-8B73-E836D889A1B6}" type="slidenum">
              <a:rPr lang="ar-SA" smtClean="0"/>
              <a:pPr/>
              <a:t>3</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C49A572-D88D-41EB-8B73-E836D889A1B6}" type="slidenum">
              <a:rPr lang="ar-SA" smtClean="0"/>
              <a:pPr/>
              <a:t>11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854D3293-EC31-45D2-8D8C-29481ED039BE}" type="datetime1">
              <a:rPr lang="ar-SA" smtClean="0"/>
              <a:pPr/>
              <a:t>21/11/35</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r>
              <a:rPr lang="ar-SA" smtClean="0"/>
              <a:t>أ.ماجدة الشهري</a:t>
            </a:r>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127AC540-8D36-4927-83F4-7DBA6EE508C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4E6CC59-F42D-477B-B0CE-8B0DE8A7D1A5}" type="datetime1">
              <a:rPr lang="ar-SA" smtClean="0"/>
              <a:pPr/>
              <a:t>21/11/35</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
        <p:nvSpPr>
          <p:cNvPr id="6" name="عنصر نائب لرقم الشريحة 5"/>
          <p:cNvSpPr>
            <a:spLocks noGrp="1"/>
          </p:cNvSpPr>
          <p:nvPr>
            <p:ph type="sldNum" sz="quarter" idx="12"/>
          </p:nvPr>
        </p:nvSpPr>
        <p:spPr/>
        <p:txBody>
          <a:bodyPr/>
          <a:lstStyle/>
          <a:p>
            <a:fld id="{127AC540-8D36-4927-83F4-7DBA6EE508C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DB08281-FD24-433B-A7AF-585FA547E50F}" type="datetime1">
              <a:rPr lang="ar-SA" smtClean="0"/>
              <a:pPr/>
              <a:t>21/11/35</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
        <p:nvSpPr>
          <p:cNvPr id="6" name="عنصر نائب لرقم الشريحة 5"/>
          <p:cNvSpPr>
            <a:spLocks noGrp="1"/>
          </p:cNvSpPr>
          <p:nvPr>
            <p:ph type="sldNum" sz="quarter" idx="12"/>
          </p:nvPr>
        </p:nvSpPr>
        <p:spPr/>
        <p:txBody>
          <a:bodyPr/>
          <a:lstStyle/>
          <a:p>
            <a:fld id="{127AC540-8D36-4927-83F4-7DBA6EE508C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A0C3C525-6C71-41AD-9FAD-7F7A66937E69}" type="datetime1">
              <a:rPr lang="ar-SA" smtClean="0"/>
              <a:pPr/>
              <a:t>21/11/35</a:t>
            </a:fld>
            <a:endParaRPr lang="ar-SA"/>
          </a:p>
        </p:txBody>
      </p:sp>
      <p:sp>
        <p:nvSpPr>
          <p:cNvPr id="9" name="عنصر نائب لرقم الشريحة 8"/>
          <p:cNvSpPr>
            <a:spLocks noGrp="1"/>
          </p:cNvSpPr>
          <p:nvPr>
            <p:ph type="sldNum" sz="quarter" idx="15"/>
          </p:nvPr>
        </p:nvSpPr>
        <p:spPr/>
        <p:txBody>
          <a:bodyPr rtlCol="0"/>
          <a:lstStyle/>
          <a:p>
            <a:fld id="{127AC540-8D36-4927-83F4-7DBA6EE508CB}" type="slidenum">
              <a:rPr lang="ar-SA" smtClean="0"/>
              <a:pPr/>
              <a:t>‹#›</a:t>
            </a:fld>
            <a:endParaRPr lang="ar-SA"/>
          </a:p>
        </p:txBody>
      </p:sp>
      <p:sp>
        <p:nvSpPr>
          <p:cNvPr id="10" name="عنصر نائب للتذييل 9"/>
          <p:cNvSpPr>
            <a:spLocks noGrp="1"/>
          </p:cNvSpPr>
          <p:nvPr>
            <p:ph type="ftr" sz="quarter" idx="16"/>
          </p:nvPr>
        </p:nvSpPr>
        <p:spPr/>
        <p:txBody>
          <a:bodyPr rtlCol="0"/>
          <a:lstStyle/>
          <a:p>
            <a:r>
              <a:rPr lang="ar-SA" smtClean="0"/>
              <a:t>أ.ماجدة الشهري</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46146A-1854-46C1-80C1-6D13F1AC07F9}" type="datetime1">
              <a:rPr lang="ar-SA" smtClean="0"/>
              <a:pPr/>
              <a:t>21/11/35</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r>
              <a:rPr lang="ar-SA" smtClean="0"/>
              <a:t>أ.ماجدة الشهري</a:t>
            </a:r>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127AC540-8D36-4927-83F4-7DBA6EE508C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610DB651-9346-4EEC-9F68-A7CAA9F93170}" type="datetime1">
              <a:rPr lang="ar-SA" smtClean="0"/>
              <a:pPr/>
              <a:t>21/11/35</a:t>
            </a:fld>
            <a:endParaRPr lang="ar-SA"/>
          </a:p>
        </p:txBody>
      </p:sp>
      <p:sp>
        <p:nvSpPr>
          <p:cNvPr id="6" name="عنصر نائب للتذييل 5"/>
          <p:cNvSpPr>
            <a:spLocks noGrp="1"/>
          </p:cNvSpPr>
          <p:nvPr>
            <p:ph type="ftr" sz="quarter" idx="11"/>
          </p:nvPr>
        </p:nvSpPr>
        <p:spPr/>
        <p:txBody>
          <a:bodyPr/>
          <a:lstStyle/>
          <a:p>
            <a:r>
              <a:rPr lang="ar-SA" smtClean="0"/>
              <a:t>أ.ماجدة الشهري</a:t>
            </a:r>
            <a:endParaRPr lang="ar-SA"/>
          </a:p>
        </p:txBody>
      </p:sp>
      <p:sp>
        <p:nvSpPr>
          <p:cNvPr id="7" name="عنصر نائب لرقم الشريحة 6"/>
          <p:cNvSpPr>
            <a:spLocks noGrp="1"/>
          </p:cNvSpPr>
          <p:nvPr>
            <p:ph type="sldNum" sz="quarter" idx="12"/>
          </p:nvPr>
        </p:nvSpPr>
        <p:spPr/>
        <p:txBody>
          <a:bodyPr/>
          <a:lstStyle/>
          <a:p>
            <a:fld id="{127AC540-8D36-4927-83F4-7DBA6EE508CB}"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F388773D-94F2-4C08-B0BB-22DEBCDCCBB4}" type="datetime1">
              <a:rPr lang="ar-SA" smtClean="0"/>
              <a:pPr/>
              <a:t>21/11/35</a:t>
            </a:fld>
            <a:endParaRPr lang="ar-SA"/>
          </a:p>
        </p:txBody>
      </p:sp>
      <p:sp>
        <p:nvSpPr>
          <p:cNvPr id="8" name="عنصر نائب للتذييل 7"/>
          <p:cNvSpPr>
            <a:spLocks noGrp="1"/>
          </p:cNvSpPr>
          <p:nvPr>
            <p:ph type="ftr" sz="quarter" idx="11"/>
          </p:nvPr>
        </p:nvSpPr>
        <p:spPr/>
        <p:txBody>
          <a:bodyPr/>
          <a:lstStyle/>
          <a:p>
            <a:r>
              <a:rPr lang="ar-SA" smtClean="0"/>
              <a:t>أ.ماجدة الشهري</a:t>
            </a:r>
            <a:endParaRPr lang="ar-SA"/>
          </a:p>
        </p:txBody>
      </p:sp>
      <p:sp>
        <p:nvSpPr>
          <p:cNvPr id="9" name="عنصر نائب لرقم الشريحة 8"/>
          <p:cNvSpPr>
            <a:spLocks noGrp="1"/>
          </p:cNvSpPr>
          <p:nvPr>
            <p:ph type="sldNum" sz="quarter" idx="12"/>
          </p:nvPr>
        </p:nvSpPr>
        <p:spPr/>
        <p:txBody>
          <a:bodyPr/>
          <a:lstStyle/>
          <a:p>
            <a:fld id="{127AC540-8D36-4927-83F4-7DBA6EE508CB}"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A4E90CF5-F5FC-45AC-B8FC-E42C93DF3324}" type="datetime1">
              <a:rPr lang="ar-SA" smtClean="0"/>
              <a:pPr/>
              <a:t>21/11/35</a:t>
            </a:fld>
            <a:endParaRPr lang="ar-SA"/>
          </a:p>
        </p:txBody>
      </p:sp>
      <p:sp>
        <p:nvSpPr>
          <p:cNvPr id="7" name="عنصر نائب لرقم الشريحة 6"/>
          <p:cNvSpPr>
            <a:spLocks noGrp="1"/>
          </p:cNvSpPr>
          <p:nvPr>
            <p:ph type="sldNum" sz="quarter" idx="11"/>
          </p:nvPr>
        </p:nvSpPr>
        <p:spPr/>
        <p:txBody>
          <a:bodyPr rtlCol="0"/>
          <a:lstStyle/>
          <a:p>
            <a:fld id="{127AC540-8D36-4927-83F4-7DBA6EE508CB}" type="slidenum">
              <a:rPr lang="ar-SA" smtClean="0"/>
              <a:pPr/>
              <a:t>‹#›</a:t>
            </a:fld>
            <a:endParaRPr lang="ar-SA"/>
          </a:p>
        </p:txBody>
      </p:sp>
      <p:sp>
        <p:nvSpPr>
          <p:cNvPr id="8" name="عنصر نائب للتذييل 7"/>
          <p:cNvSpPr>
            <a:spLocks noGrp="1"/>
          </p:cNvSpPr>
          <p:nvPr>
            <p:ph type="ftr" sz="quarter" idx="12"/>
          </p:nvPr>
        </p:nvSpPr>
        <p:spPr/>
        <p:txBody>
          <a:bodyPr rtlCol="0"/>
          <a:lstStyle/>
          <a:p>
            <a:r>
              <a:rPr lang="ar-SA" smtClean="0"/>
              <a:t>أ.ماجدة الشهري</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CFBA061-5BD9-4FCA-AF78-150635063BFC}" type="datetime1">
              <a:rPr lang="ar-SA" smtClean="0"/>
              <a:pPr/>
              <a:t>21/11/35</a:t>
            </a:fld>
            <a:endParaRPr lang="ar-SA"/>
          </a:p>
        </p:txBody>
      </p:sp>
      <p:sp>
        <p:nvSpPr>
          <p:cNvPr id="3" name="عنصر نائب للتذييل 2"/>
          <p:cNvSpPr>
            <a:spLocks noGrp="1"/>
          </p:cNvSpPr>
          <p:nvPr>
            <p:ph type="ftr" sz="quarter" idx="11"/>
          </p:nvPr>
        </p:nvSpPr>
        <p:spPr/>
        <p:txBody>
          <a:bodyPr/>
          <a:lstStyle/>
          <a:p>
            <a:r>
              <a:rPr lang="ar-SA" smtClean="0"/>
              <a:t>أ.ماجدة الشهري</a:t>
            </a:r>
            <a:endParaRPr lang="ar-SA"/>
          </a:p>
        </p:txBody>
      </p:sp>
      <p:sp>
        <p:nvSpPr>
          <p:cNvPr id="4" name="عنصر نائب لرقم الشريحة 3"/>
          <p:cNvSpPr>
            <a:spLocks noGrp="1"/>
          </p:cNvSpPr>
          <p:nvPr>
            <p:ph type="sldNum" sz="quarter" idx="12"/>
          </p:nvPr>
        </p:nvSpPr>
        <p:spPr/>
        <p:txBody>
          <a:bodyPr/>
          <a:lstStyle/>
          <a:p>
            <a:fld id="{127AC540-8D36-4927-83F4-7DBA6EE508C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C54CB497-2612-4445-995A-A2EF117F0CB1}" type="datetime1">
              <a:rPr lang="ar-SA" smtClean="0"/>
              <a:pPr/>
              <a:t>21/11/35</a:t>
            </a:fld>
            <a:endParaRPr lang="ar-SA"/>
          </a:p>
        </p:txBody>
      </p:sp>
      <p:sp>
        <p:nvSpPr>
          <p:cNvPr id="22" name="عنصر نائب لرقم الشريحة 21"/>
          <p:cNvSpPr>
            <a:spLocks noGrp="1"/>
          </p:cNvSpPr>
          <p:nvPr>
            <p:ph type="sldNum" sz="quarter" idx="15"/>
          </p:nvPr>
        </p:nvSpPr>
        <p:spPr/>
        <p:txBody>
          <a:bodyPr rtlCol="0"/>
          <a:lstStyle/>
          <a:p>
            <a:fld id="{127AC540-8D36-4927-83F4-7DBA6EE508CB}" type="slidenum">
              <a:rPr lang="ar-SA" smtClean="0"/>
              <a:pPr/>
              <a:t>‹#›</a:t>
            </a:fld>
            <a:endParaRPr lang="ar-SA"/>
          </a:p>
        </p:txBody>
      </p:sp>
      <p:sp>
        <p:nvSpPr>
          <p:cNvPr id="23" name="عنصر نائب للتذييل 22"/>
          <p:cNvSpPr>
            <a:spLocks noGrp="1"/>
          </p:cNvSpPr>
          <p:nvPr>
            <p:ph type="ftr" sz="quarter" idx="16"/>
          </p:nvPr>
        </p:nvSpPr>
        <p:spPr/>
        <p:txBody>
          <a:bodyPr rtlCol="0"/>
          <a:lstStyle/>
          <a:p>
            <a:r>
              <a:rPr lang="ar-SA" smtClean="0"/>
              <a:t>أ.ماجدة الشهري</a:t>
            </a:r>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706EE167-B97A-4E87-A163-5B5CCB87B994}" type="datetime1">
              <a:rPr lang="ar-SA" smtClean="0"/>
              <a:pPr/>
              <a:t>21/11/35</a:t>
            </a:fld>
            <a:endParaRPr lang="ar-SA"/>
          </a:p>
        </p:txBody>
      </p:sp>
      <p:sp>
        <p:nvSpPr>
          <p:cNvPr id="18" name="عنصر نائب لرقم الشريحة 17"/>
          <p:cNvSpPr>
            <a:spLocks noGrp="1"/>
          </p:cNvSpPr>
          <p:nvPr>
            <p:ph type="sldNum" sz="quarter" idx="11"/>
          </p:nvPr>
        </p:nvSpPr>
        <p:spPr/>
        <p:txBody>
          <a:bodyPr rtlCol="0"/>
          <a:lstStyle/>
          <a:p>
            <a:fld id="{127AC540-8D36-4927-83F4-7DBA6EE508CB}" type="slidenum">
              <a:rPr lang="ar-SA" smtClean="0"/>
              <a:pPr/>
              <a:t>‹#›</a:t>
            </a:fld>
            <a:endParaRPr lang="ar-SA"/>
          </a:p>
        </p:txBody>
      </p:sp>
      <p:sp>
        <p:nvSpPr>
          <p:cNvPr id="21" name="عنصر نائب للتذييل 20"/>
          <p:cNvSpPr>
            <a:spLocks noGrp="1"/>
          </p:cNvSpPr>
          <p:nvPr>
            <p:ph type="ftr" sz="quarter" idx="12"/>
          </p:nvPr>
        </p:nvSpPr>
        <p:spPr/>
        <p:txBody>
          <a:bodyPr rtlCol="0"/>
          <a:lstStyle/>
          <a:p>
            <a:r>
              <a:rPr lang="ar-SA" smtClean="0"/>
              <a:t>أ.ماجدة الشهري</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1CE6EF7-01F8-4DED-8F43-F125C5D048DE}" type="datetime1">
              <a:rPr lang="ar-SA" smtClean="0"/>
              <a:pPr/>
              <a:t>21/11/35</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ar-SA" smtClean="0"/>
              <a:t>أ.ماجدة الشهري</a:t>
            </a:r>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27AC540-8D36-4927-83F4-7DBA6EE508C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dirty="0" smtClean="0"/>
              <a:t>المحاضرة(2)</a:t>
            </a:r>
            <a:br>
              <a:rPr lang="ar-SA" dirty="0" smtClean="0"/>
            </a:br>
            <a:r>
              <a:rPr lang="ar-SA" dirty="0" smtClean="0"/>
              <a:t>التقويم في العملية التعليمية</a:t>
            </a:r>
            <a:br>
              <a:rPr lang="ar-SA" dirty="0" smtClean="0"/>
            </a:br>
            <a:r>
              <a:rPr lang="ar-SA" dirty="0" smtClean="0"/>
              <a:t>تصنيف :أنواع التقويم وأدواته حسب عدة معايير</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C00000"/>
                </a:solidFill>
              </a:rPr>
              <a:t>تصنيف أنواع التقويم </a:t>
            </a:r>
            <a:r>
              <a:rPr lang="ar-SA" b="1" dirty="0" smtClean="0">
                <a:solidFill>
                  <a:schemeClr val="accent4">
                    <a:lumMod val="75000"/>
                  </a:schemeClr>
                </a:solidFill>
              </a:rPr>
              <a:t>حسب نوع المعلومات</a:t>
            </a:r>
            <a:endParaRPr lang="ar-SA" b="1" dirty="0">
              <a:solidFill>
                <a:schemeClr val="accent4">
                  <a:lumMod val="75000"/>
                </a:schemeClr>
              </a:solidFill>
            </a:endParaRPr>
          </a:p>
        </p:txBody>
      </p:sp>
      <p:sp>
        <p:nvSpPr>
          <p:cNvPr id="3" name="عنصر نائب للمحتوى 2"/>
          <p:cNvSpPr>
            <a:spLocks noGrp="1"/>
          </p:cNvSpPr>
          <p:nvPr>
            <p:ph sz="quarter" idx="1"/>
          </p:nvPr>
        </p:nvSpPr>
        <p:spPr/>
        <p:txBody>
          <a:bodyPr>
            <a:normAutofit/>
          </a:bodyPr>
          <a:lstStyle/>
          <a:p>
            <a:r>
              <a:rPr lang="ar-SA" sz="2800" b="1" dirty="0" smtClean="0">
                <a:solidFill>
                  <a:srgbClr val="FF0000"/>
                </a:solidFill>
              </a:rPr>
              <a:t>التقويم الكمي</a:t>
            </a:r>
          </a:p>
          <a:p>
            <a:pPr>
              <a:buNone/>
            </a:pPr>
            <a:r>
              <a:rPr lang="ar-SA" b="1" dirty="0" smtClean="0"/>
              <a:t>التقويم الذي يعتمد على المعلومات الرقمية ، كدرجات الطلاب من الاختبارات مثلا.</a:t>
            </a:r>
          </a:p>
          <a:p>
            <a:pPr>
              <a:buNone/>
            </a:pPr>
            <a:r>
              <a:rPr lang="ar-SA" b="1" dirty="0" smtClean="0">
                <a:solidFill>
                  <a:srgbClr val="FF0000"/>
                </a:solidFill>
              </a:rPr>
              <a:t> </a:t>
            </a:r>
            <a:r>
              <a:rPr lang="ar-SA" dirty="0" smtClean="0">
                <a:solidFill>
                  <a:schemeClr val="bg2">
                    <a:lumMod val="50000"/>
                  </a:schemeClr>
                </a:solidFill>
              </a:rPr>
              <a:t>* دقة، موضوعية، معالجة إحصائية.</a:t>
            </a:r>
          </a:p>
          <a:p>
            <a:r>
              <a:rPr lang="ar-SA" b="1" dirty="0" smtClean="0">
                <a:solidFill>
                  <a:srgbClr val="FF0000"/>
                </a:solidFill>
              </a:rPr>
              <a:t>التقويم النوعي</a:t>
            </a:r>
          </a:p>
          <a:p>
            <a:pPr>
              <a:buNone/>
            </a:pPr>
            <a:r>
              <a:rPr lang="ar-SA" b="1" dirty="0" smtClean="0"/>
              <a:t>التقويم الذي يعتمد على المعلومات التي يتم جمعها عن الطالب من خلال الملاحظة وصفاً لفظياً، ويتم تدوينها في ملف الطالب من خلال ولي أمر الطالب، أو المرشد الطلابي، أو زملائه، بهدف التعرف </a:t>
            </a:r>
            <a:r>
              <a:rPr lang="ar-SA" b="1" dirty="0" err="1" smtClean="0"/>
              <a:t>ع</a:t>
            </a:r>
            <a:r>
              <a:rPr lang="ar-SA" b="1" dirty="0" smtClean="0"/>
              <a:t> اتجاهاته وميوله وتفاعله الاجتماعية.</a:t>
            </a:r>
          </a:p>
          <a:p>
            <a:pPr>
              <a:buNone/>
            </a:pPr>
            <a:r>
              <a:rPr lang="ar-SA" dirty="0" smtClean="0">
                <a:solidFill>
                  <a:schemeClr val="bg2">
                    <a:lumMod val="50000"/>
                  </a:schemeClr>
                </a:solidFill>
              </a:rPr>
              <a:t>* تكرار الملاحظة ، تنوع مصادر المعلومات</a:t>
            </a:r>
            <a:r>
              <a:rPr lang="ar-SA" b="1" dirty="0" smtClean="0">
                <a:solidFill>
                  <a:schemeClr val="bg2">
                    <a:lumMod val="50000"/>
                  </a:schemeClr>
                </a:solidFill>
              </a:rPr>
              <a:t>.</a:t>
            </a:r>
            <a:endParaRPr lang="ar-SA" b="1" dirty="0">
              <a:solidFill>
                <a:schemeClr val="bg2">
                  <a:lumMod val="50000"/>
                </a:schemeClr>
              </a:solidFill>
            </a:endParaRPr>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10</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C00000"/>
                </a:solidFill>
              </a:rPr>
              <a:t>تصنيف أنواع التقويم </a:t>
            </a:r>
            <a:r>
              <a:rPr lang="ar-SA" b="1" dirty="0" smtClean="0">
                <a:solidFill>
                  <a:schemeClr val="accent3">
                    <a:lumMod val="60000"/>
                    <a:lumOff val="40000"/>
                  </a:schemeClr>
                </a:solidFill>
              </a:rPr>
              <a:t>حسب الشمولية</a:t>
            </a:r>
            <a:endParaRPr lang="ar-SA" dirty="0">
              <a:solidFill>
                <a:schemeClr val="accent3">
                  <a:lumMod val="60000"/>
                  <a:lumOff val="40000"/>
                </a:schemeClr>
              </a:solidFill>
            </a:endParaRPr>
          </a:p>
        </p:txBody>
      </p:sp>
      <p:sp>
        <p:nvSpPr>
          <p:cNvPr id="3" name="عنصر نائب للمحتوى 2"/>
          <p:cNvSpPr>
            <a:spLocks noGrp="1"/>
          </p:cNvSpPr>
          <p:nvPr>
            <p:ph sz="quarter" idx="1"/>
          </p:nvPr>
        </p:nvSpPr>
        <p:spPr/>
        <p:txBody>
          <a:bodyPr>
            <a:normAutofit/>
          </a:bodyPr>
          <a:lstStyle/>
          <a:p>
            <a:r>
              <a:rPr lang="ar-SA" sz="2800" b="1" dirty="0" smtClean="0">
                <a:solidFill>
                  <a:srgbClr val="FF0000"/>
                </a:solidFill>
              </a:rPr>
              <a:t>التقويم الشامل (الكلي)</a:t>
            </a:r>
          </a:p>
          <a:p>
            <a:pPr>
              <a:buNone/>
            </a:pPr>
            <a:r>
              <a:rPr lang="ar-SA" sz="2800" dirty="0" smtClean="0"/>
              <a:t>يهتم بمعرفة مخرجات النظام بشكل عام وعلاقتها بأهداف</a:t>
            </a:r>
            <a:r>
              <a:rPr lang="ar-SA" sz="2800" b="1" dirty="0" smtClean="0"/>
              <a:t> </a:t>
            </a:r>
            <a:r>
              <a:rPr lang="ar-SA" sz="2800" dirty="0" smtClean="0"/>
              <a:t>أو هدف من أهداف السياسة العامة. مثل أن نعرف مدى مناسبة مخرجات كليات التربية والمعلمين في تلبية سوق العمل من الاحتياجات المطلوبة في كافة التخصصات. </a:t>
            </a:r>
          </a:p>
          <a:p>
            <a:pPr>
              <a:buNone/>
            </a:pPr>
            <a:endParaRPr lang="ar-SA" sz="2800" b="1" dirty="0" smtClean="0">
              <a:solidFill>
                <a:srgbClr val="FF0000"/>
              </a:solidFill>
            </a:endParaRPr>
          </a:p>
          <a:p>
            <a:r>
              <a:rPr lang="ar-SA" sz="2800" b="1" dirty="0" smtClean="0">
                <a:solidFill>
                  <a:srgbClr val="FF0000"/>
                </a:solidFill>
              </a:rPr>
              <a:t>التقويم المصغر( الجزئي)</a:t>
            </a:r>
          </a:p>
          <a:p>
            <a:pPr>
              <a:buNone/>
            </a:pPr>
            <a:r>
              <a:rPr lang="ar-SA" sz="2800" dirty="0" smtClean="0"/>
              <a:t>يكون الاهتمام في هذا النوع منصباً على جزئية بسيطة جداً في المنظومة التعليمية دون ربطها بإطار أكبر أو بسياسة عامة كتقويم الموجهين، أو تقويم كتاب مدرسي.</a:t>
            </a:r>
            <a:endParaRPr lang="ar-SA" sz="2800" b="1" dirty="0">
              <a:solidFill>
                <a:srgbClr val="FF0000"/>
              </a:solidFill>
            </a:endParaRPr>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11</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C00000"/>
                </a:solidFill>
              </a:rPr>
              <a:t>تصنيف التقويم حسب </a:t>
            </a:r>
            <a:r>
              <a:rPr lang="ar-SA" b="1" dirty="0" smtClean="0">
                <a:solidFill>
                  <a:schemeClr val="tx1">
                    <a:lumMod val="65000"/>
                    <a:lumOff val="35000"/>
                  </a:schemeClr>
                </a:solidFill>
              </a:rPr>
              <a:t>القائمين بعملية التقويم</a:t>
            </a:r>
            <a:endParaRPr lang="ar-SA" b="1" dirty="0">
              <a:solidFill>
                <a:schemeClr val="tx1">
                  <a:lumMod val="65000"/>
                  <a:lumOff val="35000"/>
                </a:schemeClr>
              </a:solidFill>
            </a:endParaRPr>
          </a:p>
        </p:txBody>
      </p:sp>
      <p:sp>
        <p:nvSpPr>
          <p:cNvPr id="3" name="عنصر نائب للمحتوى 2"/>
          <p:cNvSpPr>
            <a:spLocks noGrp="1"/>
          </p:cNvSpPr>
          <p:nvPr>
            <p:ph sz="quarter" idx="1"/>
          </p:nvPr>
        </p:nvSpPr>
        <p:spPr/>
        <p:txBody>
          <a:bodyPr/>
          <a:lstStyle/>
          <a:p>
            <a:pPr algn="just">
              <a:lnSpc>
                <a:spcPct val="90000"/>
              </a:lnSpc>
            </a:pPr>
            <a:r>
              <a:rPr lang="ar-SA" sz="2800" b="1" dirty="0" smtClean="0">
                <a:solidFill>
                  <a:srgbClr val="00B050"/>
                </a:solidFill>
              </a:rPr>
              <a:t>التقويم الداخلي</a:t>
            </a:r>
            <a:endParaRPr lang="ar-SA" sz="2800" dirty="0" smtClean="0">
              <a:solidFill>
                <a:srgbClr val="00B050"/>
              </a:solidFill>
            </a:endParaRPr>
          </a:p>
          <a:p>
            <a:pPr algn="just">
              <a:lnSpc>
                <a:spcPct val="90000"/>
              </a:lnSpc>
              <a:buNone/>
            </a:pPr>
            <a:r>
              <a:rPr lang="ar-SA" dirty="0" smtClean="0"/>
              <a:t>	وهو أن تقوم المؤسسة بتقويم نفسها مثل أن يقوم القسم أو الجامعة ذاتها حيث تشكل لجنة من داخل الجامعة تقوم بهذه المهمة.</a:t>
            </a:r>
          </a:p>
          <a:p>
            <a:pPr algn="just">
              <a:lnSpc>
                <a:spcPct val="90000"/>
              </a:lnSpc>
              <a:buNone/>
            </a:pPr>
            <a:endParaRPr lang="ar-SA" dirty="0" smtClean="0"/>
          </a:p>
          <a:p>
            <a:pPr algn="just">
              <a:lnSpc>
                <a:spcPct val="90000"/>
              </a:lnSpc>
              <a:buFont typeface="Courier New" pitchFamily="49" charset="0"/>
              <a:buChar char="o"/>
            </a:pPr>
            <a:r>
              <a:rPr lang="ar-SA" sz="2800" b="1" dirty="0" smtClean="0">
                <a:solidFill>
                  <a:srgbClr val="00B050"/>
                </a:solidFill>
              </a:rPr>
              <a:t> التقويم الخارجي</a:t>
            </a:r>
          </a:p>
          <a:p>
            <a:pPr algn="just">
              <a:lnSpc>
                <a:spcPct val="90000"/>
              </a:lnSpc>
              <a:buNone/>
            </a:pPr>
            <a:r>
              <a:rPr lang="ar-SA" dirty="0" smtClean="0"/>
              <a:t>	وهو أن يتم التقويم من قبل لجنة خارجية مثل لجنة مشكلة من وزارة التعليم العالي أو لجنة من خارج الوطن مثل لجنة تبعثها هيئة اعتماد أكاديمي. </a:t>
            </a:r>
          </a:p>
          <a:p>
            <a:pPr algn="just">
              <a:lnSpc>
                <a:spcPct val="90000"/>
              </a:lnSpc>
              <a:buFont typeface="Courier New" pitchFamily="49" charset="0"/>
              <a:buChar char="o"/>
            </a:pPr>
            <a:endParaRPr lang="ar-SA" dirty="0" smtClean="0"/>
          </a:p>
          <a:p>
            <a:pPr algn="just">
              <a:lnSpc>
                <a:spcPct val="90000"/>
              </a:lnSpc>
              <a:buFont typeface="Courier New" pitchFamily="49" charset="0"/>
              <a:buChar char="o"/>
            </a:pPr>
            <a:r>
              <a:rPr lang="ar-SA" sz="2800" b="1" dirty="0" smtClean="0">
                <a:solidFill>
                  <a:srgbClr val="00B050"/>
                </a:solidFill>
              </a:rPr>
              <a:t>التقويم الداخلي والخارجي</a:t>
            </a:r>
          </a:p>
          <a:p>
            <a:pPr algn="just">
              <a:lnSpc>
                <a:spcPct val="90000"/>
              </a:lnSpc>
              <a:buNone/>
            </a:pPr>
            <a:r>
              <a:rPr lang="ar-SA" dirty="0" smtClean="0"/>
              <a:t>تقويم يجمع النوعين السابقين.</a:t>
            </a:r>
            <a:endParaRPr lang="ar-SA" dirty="0"/>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12</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C00000"/>
                </a:solidFill>
              </a:rPr>
              <a:t>تصنيف التقويم </a:t>
            </a:r>
            <a:r>
              <a:rPr lang="ar-SA" b="1" dirty="0" smtClean="0">
                <a:solidFill>
                  <a:schemeClr val="accent3">
                    <a:lumMod val="75000"/>
                  </a:schemeClr>
                </a:solidFill>
              </a:rPr>
              <a:t>حسب المرحلة في البرنامج المقوم</a:t>
            </a:r>
            <a:endParaRPr lang="ar-SA" b="1" dirty="0">
              <a:solidFill>
                <a:schemeClr val="accent3">
                  <a:lumMod val="75000"/>
                </a:schemeClr>
              </a:solidFill>
            </a:endParaRPr>
          </a:p>
        </p:txBody>
      </p:sp>
      <p:graphicFrame>
        <p:nvGraphicFramePr>
          <p:cNvPr id="4" name="عنصر نائب للمحتوى 3"/>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صر نائب لرقم الشريحة 4"/>
          <p:cNvSpPr>
            <a:spLocks noGrp="1"/>
          </p:cNvSpPr>
          <p:nvPr>
            <p:ph type="sldNum" sz="quarter" idx="15"/>
          </p:nvPr>
        </p:nvSpPr>
        <p:spPr/>
        <p:txBody>
          <a:bodyPr/>
          <a:lstStyle/>
          <a:p>
            <a:fld id="{127AC540-8D36-4927-83F4-7DBA6EE508CB}" type="slidenum">
              <a:rPr lang="ar-SA" smtClean="0"/>
              <a:pPr/>
              <a:t>13</a:t>
            </a:fld>
            <a:endParaRPr lang="ar-SA"/>
          </a:p>
        </p:txBody>
      </p:sp>
      <p:sp>
        <p:nvSpPr>
          <p:cNvPr id="6" name="عنصر نائب للتذييل 5"/>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928802"/>
            <a:ext cx="5972188" cy="1928826"/>
          </a:xfrm>
        </p:spPr>
        <p:txBody>
          <a:bodyPr>
            <a:normAutofit/>
          </a:bodyPr>
          <a:lstStyle/>
          <a:p>
            <a:pPr algn="ctr"/>
            <a:r>
              <a:rPr lang="ar-SA" sz="4400" b="1" dirty="0" smtClean="0">
                <a:solidFill>
                  <a:srgbClr val="FF0000"/>
                </a:solidFill>
              </a:rPr>
              <a:t>تصنيف أدوات القياس والتقويم</a:t>
            </a:r>
            <a:endParaRPr lang="ar-SA" sz="4400" b="1" dirty="0">
              <a:solidFill>
                <a:srgbClr val="FF0000"/>
              </a:solidFill>
            </a:endParaRPr>
          </a:p>
        </p:txBody>
      </p:sp>
      <p:sp>
        <p:nvSpPr>
          <p:cNvPr id="3" name="عنصر نائب لرقم الشريحة 2"/>
          <p:cNvSpPr>
            <a:spLocks noGrp="1"/>
          </p:cNvSpPr>
          <p:nvPr>
            <p:ph type="sldNum" sz="quarter" idx="15"/>
          </p:nvPr>
        </p:nvSpPr>
        <p:spPr/>
        <p:txBody>
          <a:bodyPr/>
          <a:lstStyle/>
          <a:p>
            <a:fld id="{127AC540-8D36-4927-83F4-7DBA6EE508CB}" type="slidenum">
              <a:rPr lang="ar-SA" smtClean="0"/>
              <a:pPr/>
              <a:t>14</a:t>
            </a:fld>
            <a:endParaRPr lang="ar-SA"/>
          </a:p>
        </p:txBody>
      </p:sp>
      <p:sp>
        <p:nvSpPr>
          <p:cNvPr id="4" name="عنصر نائب للتذييل 3"/>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2">
                    <a:lumMod val="50000"/>
                  </a:schemeClr>
                </a:solidFill>
              </a:rPr>
              <a:t>أولاً: الأدوات المباشرة مقابل المقاييس الغير مباشرة</a:t>
            </a:r>
          </a:p>
        </p:txBody>
      </p:sp>
      <p:sp>
        <p:nvSpPr>
          <p:cNvPr id="3" name="عنصر نائب للمحتوى 2"/>
          <p:cNvSpPr>
            <a:spLocks noGrp="1"/>
          </p:cNvSpPr>
          <p:nvPr>
            <p:ph sz="quarter" idx="1"/>
          </p:nvPr>
        </p:nvSpPr>
        <p:spPr/>
        <p:txBody>
          <a:bodyPr/>
          <a:lstStyle/>
          <a:p>
            <a:pPr>
              <a:buFont typeface="Wingdings" pitchFamily="2" charset="2"/>
              <a:buChar char="q"/>
            </a:pPr>
            <a:r>
              <a:rPr lang="ar-SA" b="1" dirty="0" smtClean="0"/>
              <a:t>الأدوات المباشرة: </a:t>
            </a:r>
            <a:r>
              <a:rPr lang="ar-SA" dirty="0" smtClean="0"/>
              <a:t>تتطلب هذه المقاييس من الطلاب أن يقدموا وينفذوا جميع ما تعلموه من معلومات ومهارات بشكل مباشر.</a:t>
            </a:r>
          </a:p>
          <a:p>
            <a:pPr>
              <a:buNone/>
            </a:pPr>
            <a:r>
              <a:rPr lang="ar-SA" dirty="0" smtClean="0"/>
              <a:t>مثل: الاختبارات الصفية، المشاريع الطلابية، دراسة الحالة وكتابة التقارير،الواجبات.</a:t>
            </a:r>
          </a:p>
          <a:p>
            <a:pPr>
              <a:buFont typeface="Wingdings" pitchFamily="2" charset="2"/>
              <a:buChar char="q"/>
            </a:pPr>
            <a:r>
              <a:rPr lang="ar-SA" b="1" dirty="0" smtClean="0"/>
              <a:t>الأدوات الغير مباشرة: </a:t>
            </a:r>
            <a:r>
              <a:rPr lang="ar-SA" dirty="0" smtClean="0"/>
              <a:t>التقاط المعلومات بطريقة غير مباشرة عن الخبرات والاتجاهات للطلاب.</a:t>
            </a:r>
          </a:p>
          <a:p>
            <a:pPr>
              <a:buNone/>
            </a:pPr>
            <a:r>
              <a:rPr lang="ar-SA" dirty="0" smtClean="0"/>
              <a:t>مثل: سجلات الطلاب، الملاحظة الصفية، المقابلات الشخصية الخارجية</a:t>
            </a:r>
            <a:endParaRPr lang="ar-SA" dirty="0"/>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15</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2">
                    <a:lumMod val="50000"/>
                  </a:schemeClr>
                </a:solidFill>
              </a:rPr>
              <a:t>ثالثا:الاختبارات الفردية مقابل الجماعية</a:t>
            </a:r>
            <a:endParaRPr lang="ar-SA" b="1" dirty="0">
              <a:solidFill>
                <a:schemeClr val="accent2">
                  <a:lumMod val="50000"/>
                </a:schemeClr>
              </a:solidFill>
            </a:endParaRPr>
          </a:p>
        </p:txBody>
      </p:sp>
      <p:sp>
        <p:nvSpPr>
          <p:cNvPr id="3" name="عنصر نائب للمحتوى 2"/>
          <p:cNvSpPr>
            <a:spLocks noGrp="1"/>
          </p:cNvSpPr>
          <p:nvPr>
            <p:ph sz="quarter" idx="1"/>
          </p:nvPr>
        </p:nvSpPr>
        <p:spPr/>
        <p:txBody>
          <a:bodyPr/>
          <a:lstStyle/>
          <a:p>
            <a:r>
              <a:rPr lang="ar-SA" b="1" dirty="0" smtClean="0"/>
              <a:t>الاختبارات الفردية: </a:t>
            </a:r>
            <a:r>
              <a:rPr lang="ar-SA" dirty="0" smtClean="0"/>
              <a:t>لا تطبق إلا على فرد واحد في المرة الواحدة.</a:t>
            </a:r>
          </a:p>
          <a:p>
            <a:pPr>
              <a:buNone/>
            </a:pPr>
            <a:r>
              <a:rPr lang="ar-SA" dirty="0" smtClean="0"/>
              <a:t>مثل/ الاختبارات الشفوية، بعض اختبارات الذكاء ( منها بينيه).</a:t>
            </a:r>
          </a:p>
          <a:p>
            <a:pPr>
              <a:buNone/>
            </a:pPr>
            <a:endParaRPr lang="ar-SA" dirty="0" smtClean="0"/>
          </a:p>
          <a:p>
            <a:pPr>
              <a:buFont typeface="Courier New" pitchFamily="49" charset="0"/>
              <a:buChar char="o"/>
            </a:pPr>
            <a:r>
              <a:rPr lang="ar-SA" b="1" dirty="0" smtClean="0"/>
              <a:t>الاختبارات الجماعية: </a:t>
            </a:r>
            <a:r>
              <a:rPr lang="ar-SA" dirty="0" smtClean="0"/>
              <a:t>تطبق على عدد كبير من الأفراد بنفس الوقت.</a:t>
            </a:r>
          </a:p>
          <a:p>
            <a:pPr>
              <a:buNone/>
            </a:pPr>
            <a:endParaRPr lang="ar-SA" dirty="0" smtClean="0"/>
          </a:p>
          <a:p>
            <a:pPr>
              <a:buFont typeface="Courier New" pitchFamily="49" charset="0"/>
              <a:buChar char="o"/>
            </a:pPr>
            <a:endParaRPr lang="ar-SA" dirty="0" smtClean="0"/>
          </a:p>
          <a:p>
            <a:pPr>
              <a:buFont typeface="Courier New" pitchFamily="49" charset="0"/>
              <a:buChar char="o"/>
            </a:pPr>
            <a:endParaRPr lang="ar-SA" dirty="0"/>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16</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2">
                    <a:lumMod val="50000"/>
                  </a:schemeClr>
                </a:solidFill>
              </a:rPr>
              <a:t>رابعاً:الاختبارات الرسمية مقابل الاختبارات الغير رسمية</a:t>
            </a:r>
            <a:endParaRPr lang="ar-SA" b="1" dirty="0">
              <a:solidFill>
                <a:schemeClr val="accent2">
                  <a:lumMod val="50000"/>
                </a:schemeClr>
              </a:solidFill>
            </a:endParaRPr>
          </a:p>
        </p:txBody>
      </p:sp>
      <p:sp>
        <p:nvSpPr>
          <p:cNvPr id="3" name="عنصر نائب للمحتوى 2"/>
          <p:cNvSpPr>
            <a:spLocks noGrp="1"/>
          </p:cNvSpPr>
          <p:nvPr>
            <p:ph sz="quarter" idx="1"/>
          </p:nvPr>
        </p:nvSpPr>
        <p:spPr/>
        <p:txBody>
          <a:bodyPr/>
          <a:lstStyle/>
          <a:p>
            <a:r>
              <a:rPr lang="ar-SA" b="1" dirty="0" smtClean="0"/>
              <a:t>الاختبارات الرسمية:</a:t>
            </a:r>
          </a:p>
          <a:p>
            <a:pPr>
              <a:buNone/>
            </a:pPr>
            <a:r>
              <a:rPr lang="ar-SA" dirty="0" smtClean="0"/>
              <a:t>اختبارات مقننة تشرف عليها مؤسسات ويعدها فريق متخصص في القياس والتقويم.</a:t>
            </a:r>
          </a:p>
          <a:p>
            <a:pPr>
              <a:buNone/>
            </a:pPr>
            <a:r>
              <a:rPr lang="ar-SA" dirty="0" smtClean="0"/>
              <a:t>مثاله/ اختبار القدرات.</a:t>
            </a:r>
            <a:endParaRPr lang="ar-SA" b="1" dirty="0" smtClean="0"/>
          </a:p>
          <a:p>
            <a:pPr>
              <a:buNone/>
            </a:pPr>
            <a:endParaRPr lang="ar-SA" b="1" dirty="0" smtClean="0"/>
          </a:p>
          <a:p>
            <a:pPr>
              <a:buFont typeface="Courier New" pitchFamily="49" charset="0"/>
              <a:buChar char="o"/>
            </a:pPr>
            <a:r>
              <a:rPr lang="ar-SA" b="1" dirty="0" smtClean="0"/>
              <a:t>الاختبارات الغير رسمية:</a:t>
            </a:r>
          </a:p>
          <a:p>
            <a:pPr>
              <a:buNone/>
            </a:pPr>
            <a:r>
              <a:rPr lang="ar-SA" dirty="0" smtClean="0"/>
              <a:t>وهي اختبارات من إعداد المعلم، حيث يقوم هو بنفسه بتطبيق الاختبار ويشرف عليه ويبني عليه استنتاجاته.</a:t>
            </a:r>
          </a:p>
          <a:p>
            <a:pPr>
              <a:buNone/>
            </a:pPr>
            <a:r>
              <a:rPr lang="ar-SA" dirty="0" smtClean="0"/>
              <a:t>مثاله/ الاختبارات الصفية.</a:t>
            </a:r>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17</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2">
                    <a:lumMod val="50000"/>
                  </a:schemeClr>
                </a:solidFill>
              </a:rPr>
              <a:t>خامساً: اختبارات محكية المرجع مقابل اختبارات معيارية المرجع</a:t>
            </a:r>
            <a:endParaRPr lang="ar-SA" b="1" dirty="0">
              <a:solidFill>
                <a:schemeClr val="accent2">
                  <a:lumMod val="50000"/>
                </a:schemeClr>
              </a:solidFill>
            </a:endParaRPr>
          </a:p>
        </p:txBody>
      </p:sp>
      <p:sp>
        <p:nvSpPr>
          <p:cNvPr id="3" name="عنصر نائب للمحتوى 2"/>
          <p:cNvSpPr>
            <a:spLocks noGrp="1"/>
          </p:cNvSpPr>
          <p:nvPr>
            <p:ph sz="quarter" idx="1"/>
          </p:nvPr>
        </p:nvSpPr>
        <p:spPr/>
        <p:txBody>
          <a:bodyPr/>
          <a:lstStyle/>
          <a:p>
            <a:r>
              <a:rPr lang="ar-SA" b="1" dirty="0" smtClean="0"/>
              <a:t>اختبارات محكية المرجع: </a:t>
            </a:r>
            <a:r>
              <a:rPr lang="ar-SA" dirty="0" smtClean="0"/>
              <a:t>يقارن أداء الطالب في هذه الاختبارات بمستوى معين يتم تحديده مسبقاً بصرف النظر عن أداء زملائه.</a:t>
            </a:r>
          </a:p>
          <a:p>
            <a:pPr>
              <a:buNone/>
            </a:pPr>
            <a:r>
              <a:rPr lang="ar-SA" dirty="0" smtClean="0"/>
              <a:t>مثلاً/ درجة النجاح بالجامعة محدد بالحصول على 60 درجة.</a:t>
            </a:r>
          </a:p>
          <a:p>
            <a:pPr>
              <a:buNone/>
            </a:pPr>
            <a:endParaRPr lang="ar-SA" dirty="0" smtClean="0"/>
          </a:p>
          <a:p>
            <a:pPr>
              <a:buFont typeface="Courier New" pitchFamily="49" charset="0"/>
              <a:buChar char="o"/>
            </a:pPr>
            <a:r>
              <a:rPr lang="ar-SA" b="1" dirty="0" smtClean="0"/>
              <a:t>اختبارات معيارية المرجع: </a:t>
            </a:r>
            <a:r>
              <a:rPr lang="ar-SA" dirty="0" smtClean="0"/>
              <a:t>يقارن أداء الطالب على الاختبار بأداء مجموعته المعيارية ممن هم في صفه أو نفس عمره.</a:t>
            </a:r>
          </a:p>
          <a:p>
            <a:pPr>
              <a:buNone/>
            </a:pPr>
            <a:r>
              <a:rPr lang="ar-SA" dirty="0" smtClean="0"/>
              <a:t>مثلاً/ تحديد مستوى الطالب من خلال متوسط مستوى طلاب فصله.</a:t>
            </a:r>
            <a:endParaRPr lang="ar-SA" dirty="0"/>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18</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2">
                    <a:lumMod val="50000"/>
                  </a:schemeClr>
                </a:solidFill>
              </a:rPr>
              <a:t>سادساً: اختبارات سرعة مقابل اختبارات قوة</a:t>
            </a:r>
            <a:endParaRPr lang="ar-SA" b="1" dirty="0">
              <a:solidFill>
                <a:schemeClr val="accent2">
                  <a:lumMod val="50000"/>
                </a:schemeClr>
              </a:solidFill>
            </a:endParaRPr>
          </a:p>
        </p:txBody>
      </p:sp>
      <p:sp>
        <p:nvSpPr>
          <p:cNvPr id="3" name="عنصر نائب للمحتوى 2"/>
          <p:cNvSpPr>
            <a:spLocks noGrp="1"/>
          </p:cNvSpPr>
          <p:nvPr>
            <p:ph sz="quarter" idx="1"/>
          </p:nvPr>
        </p:nvSpPr>
        <p:spPr/>
        <p:txBody>
          <a:bodyPr/>
          <a:lstStyle/>
          <a:p>
            <a:r>
              <a:rPr lang="ar-SA" sz="2800" b="1" dirty="0" smtClean="0">
                <a:solidFill>
                  <a:srgbClr val="FF0000"/>
                </a:solidFill>
              </a:rPr>
              <a:t>اختبارات السرعة:</a:t>
            </a:r>
          </a:p>
          <a:p>
            <a:pPr>
              <a:buNone/>
            </a:pPr>
            <a:r>
              <a:rPr lang="ar-SA" dirty="0" smtClean="0"/>
              <a:t>هي الاختبارات التي يكون فيها السرعة عاملاً حاسماً في تحديد مستوى الفرد، وغالباً لا يستطيع الفرد الإجابة على جميع فقرات الاختبار.</a:t>
            </a:r>
          </a:p>
          <a:p>
            <a:pPr>
              <a:buNone/>
            </a:pPr>
            <a:endParaRPr lang="ar-SA" dirty="0" smtClean="0"/>
          </a:p>
          <a:p>
            <a:pPr>
              <a:buNone/>
            </a:pPr>
            <a:r>
              <a:rPr lang="ar-SA" dirty="0" smtClean="0"/>
              <a:t>*</a:t>
            </a:r>
            <a:r>
              <a:rPr lang="ar-SA" dirty="0" err="1" smtClean="0"/>
              <a:t>اختبارت</a:t>
            </a:r>
            <a:r>
              <a:rPr lang="ar-SA" dirty="0" smtClean="0"/>
              <a:t> محدد بزمن محدد(موقوتة).</a:t>
            </a:r>
          </a:p>
          <a:p>
            <a:pPr>
              <a:buNone/>
            </a:pPr>
            <a:endParaRPr lang="ar-SA" dirty="0" smtClean="0"/>
          </a:p>
          <a:p>
            <a:r>
              <a:rPr lang="ar-SA" sz="2800" b="1" dirty="0" smtClean="0">
                <a:solidFill>
                  <a:srgbClr val="FF0000"/>
                </a:solidFill>
              </a:rPr>
              <a:t>اختبارات القوة: </a:t>
            </a:r>
            <a:r>
              <a:rPr lang="ar-SA" dirty="0" smtClean="0"/>
              <a:t>اختبارات تعتمد على صعوبة الفقرات وقدرة الفرد على الإجابة عليها وغالباً الزمن مفتوح.</a:t>
            </a:r>
            <a:endParaRPr lang="ar-SA" dirty="0"/>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19</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solidFill>
                  <a:schemeClr val="accent3"/>
                </a:solidFill>
                <a:latin typeface="Arial" pitchFamily="34" charset="0"/>
                <a:cs typeface="Arial" pitchFamily="34" charset="0"/>
              </a:rPr>
              <a:t>لماذا التقويم في العملية التعليمية؟؟</a:t>
            </a:r>
            <a:endParaRPr lang="ar-SA" sz="4800" b="1" dirty="0">
              <a:solidFill>
                <a:schemeClr val="accent3"/>
              </a:solidFill>
              <a:latin typeface="Arial" pitchFamily="34" charset="0"/>
              <a:cs typeface="Arial" pitchFamily="34" charset="0"/>
            </a:endParaRPr>
          </a:p>
        </p:txBody>
      </p:sp>
      <p:sp>
        <p:nvSpPr>
          <p:cNvPr id="3" name="عنصر نائب للمحتوى 2"/>
          <p:cNvSpPr>
            <a:spLocks noGrp="1"/>
          </p:cNvSpPr>
          <p:nvPr>
            <p:ph sz="quarter" idx="1"/>
          </p:nvPr>
        </p:nvSpPr>
        <p:spPr/>
        <p:txBody>
          <a:bodyPr>
            <a:normAutofit/>
          </a:bodyPr>
          <a:lstStyle/>
          <a:p>
            <a:r>
              <a:rPr lang="ar-SA" sz="2800" dirty="0" smtClean="0"/>
              <a:t> يؤمن بعض العاملين في ميدان التربية والتعليم إلى أن نجاح أي نظام تعليمي مرهون وبقوة ودقة في عملية التقويم لهذا النظام.</a:t>
            </a:r>
          </a:p>
          <a:p>
            <a:pPr>
              <a:buNone/>
            </a:pPr>
            <a:endParaRPr lang="ar-SA" sz="2800" dirty="0" smtClean="0"/>
          </a:p>
          <a:p>
            <a:r>
              <a:rPr lang="ar-SA" sz="2800" b="1" dirty="0" smtClean="0"/>
              <a:t>التقويم أكثر عناصر أي نظام تعليمي خطورة.</a:t>
            </a:r>
          </a:p>
          <a:p>
            <a:pPr>
              <a:buNone/>
            </a:pPr>
            <a:endParaRPr lang="ar-SA" sz="2800" dirty="0" smtClean="0"/>
          </a:p>
          <a:p>
            <a:r>
              <a:rPr lang="ar-SA" sz="2800" dirty="0" smtClean="0"/>
              <a:t>خطورته تتحدد فيما يترتب عليه من قرارات وإجراءات لتغيير أو تطوير هذا النظام أو ذاك ، ولذلك إن لم تكن على درجة عالية من الدقة والإتقان في أساليبها ووسائلها ستأتي نتائجها حتماً مضللة وخاطئة، الأمر الذي يترتب عليه اتخاذ قرارات وإجراءات خاطئة تضر بالنظام التعليمي أكثر مما تفيده. </a:t>
            </a:r>
            <a:endParaRPr lang="ar-SA" sz="2800" dirty="0"/>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2</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2">
                    <a:lumMod val="50000"/>
                  </a:schemeClr>
                </a:solidFill>
              </a:rPr>
              <a:t>سابعاً: اختبارات اسقاطية مقابل اختبارات محددة البناء</a:t>
            </a:r>
            <a:endParaRPr lang="ar-SA" b="1" dirty="0">
              <a:solidFill>
                <a:schemeClr val="accent2">
                  <a:lumMod val="50000"/>
                </a:schemeClr>
              </a:solidFill>
            </a:endParaRPr>
          </a:p>
        </p:txBody>
      </p:sp>
      <p:sp>
        <p:nvSpPr>
          <p:cNvPr id="3" name="عنصر نائب للمحتوى 2"/>
          <p:cNvSpPr>
            <a:spLocks noGrp="1"/>
          </p:cNvSpPr>
          <p:nvPr>
            <p:ph sz="quarter" idx="1"/>
          </p:nvPr>
        </p:nvSpPr>
        <p:spPr/>
        <p:txBody>
          <a:bodyPr/>
          <a:lstStyle/>
          <a:p>
            <a:r>
              <a:rPr lang="ar-SA" sz="3200" b="1" dirty="0" smtClean="0">
                <a:solidFill>
                  <a:schemeClr val="bg2">
                    <a:lumMod val="50000"/>
                  </a:schemeClr>
                </a:solidFill>
              </a:rPr>
              <a:t>اختبارات اسقاطية:</a:t>
            </a:r>
          </a:p>
          <a:p>
            <a:pPr>
              <a:buNone/>
            </a:pPr>
            <a:r>
              <a:rPr lang="ar-SA" dirty="0" smtClean="0"/>
              <a:t>تتميز هذه الاختبارات بعدم تحديد المثير </a:t>
            </a:r>
            <a:r>
              <a:rPr lang="ar-SA" dirty="0" err="1" smtClean="0"/>
              <a:t>و</a:t>
            </a:r>
            <a:r>
              <a:rPr lang="ar-SA" dirty="0" smtClean="0"/>
              <a:t> الإجابة، وغالباً ما تلعب دور تشخيصي نفسي.</a:t>
            </a:r>
          </a:p>
          <a:p>
            <a:pPr>
              <a:buNone/>
            </a:pPr>
            <a:r>
              <a:rPr lang="ar-SA" dirty="0" smtClean="0"/>
              <a:t>مثل : اختبار بقع الحبر.</a:t>
            </a:r>
          </a:p>
          <a:p>
            <a:r>
              <a:rPr lang="ar-SA" sz="3200" b="1" dirty="0" smtClean="0">
                <a:solidFill>
                  <a:schemeClr val="bg2">
                    <a:lumMod val="50000"/>
                  </a:schemeClr>
                </a:solidFill>
              </a:rPr>
              <a:t>اختبارات محددة البناء: </a:t>
            </a:r>
          </a:p>
          <a:p>
            <a:pPr>
              <a:buNone/>
            </a:pPr>
            <a:r>
              <a:rPr lang="ar-SA" dirty="0" smtClean="0"/>
              <a:t>تتميز بوضوح المثير و الإجابة ويكون المطلوب سؤال واضح ومحدد.</a:t>
            </a:r>
          </a:p>
          <a:p>
            <a:pPr>
              <a:buNone/>
            </a:pPr>
            <a:r>
              <a:rPr lang="ar-SA" dirty="0" smtClean="0"/>
              <a:t>مثل : اختبارات التحصيل، اختبارات الذكاء والقدرات.</a:t>
            </a:r>
          </a:p>
          <a:p>
            <a:pPr>
              <a:buNone/>
            </a:pPr>
            <a:endParaRPr lang="ar-SA" dirty="0" smtClean="0"/>
          </a:p>
          <a:p>
            <a:pPr>
              <a:buNone/>
            </a:pPr>
            <a:r>
              <a:rPr lang="ar-SA" dirty="0" smtClean="0">
                <a:solidFill>
                  <a:srgbClr val="FF0000"/>
                </a:solidFill>
              </a:rPr>
              <a:t>                                                                                انتهى.....</a:t>
            </a:r>
            <a:endParaRPr lang="ar-SA" dirty="0">
              <a:solidFill>
                <a:srgbClr val="FF0000"/>
              </a:solidFill>
            </a:endParaRPr>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20</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smtClean="0">
                <a:solidFill>
                  <a:schemeClr val="accent3"/>
                </a:solidFill>
                <a:latin typeface="Arial" pitchFamily="34" charset="0"/>
                <a:cs typeface="Arial" pitchFamily="34" charset="0"/>
              </a:rPr>
              <a:t>التقويم في منظومة التعليم</a:t>
            </a:r>
            <a:endParaRPr lang="ar-SA" sz="4000" b="1" dirty="0">
              <a:solidFill>
                <a:schemeClr val="accent3"/>
              </a:solidFill>
              <a:latin typeface="Arial" pitchFamily="34" charset="0"/>
              <a:cs typeface="Arial" pitchFamily="34" charset="0"/>
            </a:endParaRPr>
          </a:p>
        </p:txBody>
      </p:sp>
      <p:sp>
        <p:nvSpPr>
          <p:cNvPr id="3" name="عنصر نائب للمحتوى 2"/>
          <p:cNvSpPr>
            <a:spLocks noGrp="1"/>
          </p:cNvSpPr>
          <p:nvPr>
            <p:ph sz="quarter" idx="1"/>
          </p:nvPr>
        </p:nvSpPr>
        <p:spPr/>
        <p:txBody>
          <a:bodyPr/>
          <a:lstStyle/>
          <a:p>
            <a:r>
              <a:rPr lang="ar-SA" b="1" u="sng" dirty="0" smtClean="0">
                <a:solidFill>
                  <a:schemeClr val="accent2">
                    <a:lumMod val="50000"/>
                  </a:schemeClr>
                </a:solidFill>
              </a:rPr>
              <a:t>منظومة (نظام) التعليم يقصد </a:t>
            </a:r>
            <a:r>
              <a:rPr lang="ar-SA" b="1" u="sng" dirty="0" err="1" smtClean="0">
                <a:solidFill>
                  <a:schemeClr val="accent2">
                    <a:lumMod val="50000"/>
                  </a:schemeClr>
                </a:solidFill>
              </a:rPr>
              <a:t>بها</a:t>
            </a:r>
            <a:r>
              <a:rPr lang="ar-SA" b="1" u="sng" dirty="0" smtClean="0">
                <a:solidFill>
                  <a:schemeClr val="accent2">
                    <a:lumMod val="50000"/>
                  </a:schemeClr>
                </a:solidFill>
              </a:rPr>
              <a:t>:  </a:t>
            </a:r>
            <a:r>
              <a:rPr lang="ar-SA" dirty="0" smtClean="0">
                <a:solidFill>
                  <a:schemeClr val="accent2">
                    <a:lumMod val="50000"/>
                  </a:schemeClr>
                </a:solidFill>
              </a:rPr>
              <a:t>مجموعة من المكونات والعناصر التي تتفاعل فيما بينها بصورة مستمرة ، وتبدو مجتمعة في تآلف وانسجام وتعمل من أجل تحقيق أهداف تعليمية محددة.</a:t>
            </a:r>
          </a:p>
          <a:p>
            <a:pPr>
              <a:buNone/>
            </a:pPr>
            <a:endParaRPr lang="ar-SA" b="1" u="sng" dirty="0">
              <a:solidFill>
                <a:schemeClr val="accent2">
                  <a:lumMod val="50000"/>
                </a:schemeClr>
              </a:solidFill>
            </a:endParaRPr>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3</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graphicFrame>
        <p:nvGraphicFramePr>
          <p:cNvPr id="6" name="رسم تخطيطي 5"/>
          <p:cNvGraphicFramePr/>
          <p:nvPr/>
        </p:nvGraphicFramePr>
        <p:xfrm>
          <a:off x="642910" y="2786058"/>
          <a:ext cx="7786742" cy="29289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71480"/>
            <a:ext cx="7467600" cy="5902472"/>
          </a:xfrm>
        </p:spPr>
        <p:txBody>
          <a:bodyPr>
            <a:normAutofit lnSpcReduction="10000"/>
          </a:bodyPr>
          <a:lstStyle/>
          <a:p>
            <a:r>
              <a:rPr lang="ar-SA" sz="2800" b="1" u="sng" dirty="0" smtClean="0">
                <a:solidFill>
                  <a:srgbClr val="00B050"/>
                </a:solidFill>
              </a:rPr>
              <a:t>1- المدخلات: </a:t>
            </a:r>
          </a:p>
          <a:p>
            <a:pPr>
              <a:buNone/>
            </a:pPr>
            <a:r>
              <a:rPr lang="ar-SA" sz="2800" dirty="0" smtClean="0">
                <a:solidFill>
                  <a:srgbClr val="002060"/>
                </a:solidFill>
              </a:rPr>
              <a:t>   تشمل جميع عناصر النظام التعليمي </a:t>
            </a:r>
          </a:p>
          <a:p>
            <a:pPr>
              <a:buNone/>
            </a:pPr>
            <a:r>
              <a:rPr lang="ar-SA" sz="2800" dirty="0" smtClean="0">
                <a:solidFill>
                  <a:srgbClr val="002060"/>
                </a:solidFill>
              </a:rPr>
              <a:t>   مثل: الأهداف التعليمية، المعلم بكفاءته وقدراته، المنهج والكتاب المقرر،بيئة النظام التعليمي، التلميذ،أساليب التدريس،الوسائل التعليمية،الأنشطة الصفية والغير صفية...</a:t>
            </a:r>
          </a:p>
          <a:p>
            <a:pPr>
              <a:buNone/>
            </a:pPr>
            <a:r>
              <a:rPr lang="ar-SA" sz="2800" b="1" dirty="0" smtClean="0">
                <a:solidFill>
                  <a:srgbClr val="00B050"/>
                </a:solidFill>
              </a:rPr>
              <a:t>2-</a:t>
            </a:r>
            <a:r>
              <a:rPr lang="ar-SA" sz="2800" b="1" dirty="0" smtClean="0">
                <a:solidFill>
                  <a:srgbClr val="002060"/>
                </a:solidFill>
              </a:rPr>
              <a:t> </a:t>
            </a:r>
            <a:r>
              <a:rPr lang="ar-SA" sz="2800" b="1" u="sng" dirty="0" smtClean="0">
                <a:solidFill>
                  <a:srgbClr val="00B050"/>
                </a:solidFill>
              </a:rPr>
              <a:t>العمليات:  </a:t>
            </a:r>
          </a:p>
          <a:p>
            <a:pPr algn="justLow">
              <a:buNone/>
            </a:pPr>
            <a:r>
              <a:rPr lang="ar-SA" sz="2800" dirty="0" smtClean="0">
                <a:solidFill>
                  <a:srgbClr val="002060"/>
                </a:solidFill>
              </a:rPr>
              <a:t>   تشمل جميع الأساليب والعلاقات والأنشطة التي تهدف إلى تحويل المدخلات بصورتها الأولى إلى شكل آخر يتناسب مع أهداف النظام، ومن خلال العمليات يتم القيام بالواجبات والإجراءات التي من خلالها وصول النظام إلى أهدافه فعلا. مثل تقويم الاختبارات وضوح التعليمات-الهدوء-نظام المراقبة-التوقيت- موضوعية التصحيح.</a:t>
            </a:r>
          </a:p>
          <a:p>
            <a:pPr algn="justLow">
              <a:buNone/>
            </a:pPr>
            <a:r>
              <a:rPr lang="ar-SA" sz="2800" dirty="0" smtClean="0">
                <a:solidFill>
                  <a:srgbClr val="002060"/>
                </a:solidFill>
              </a:rPr>
              <a:t>   وتشمل أيضاً طرق وأساليب التعليم والتعلم ، والإدارة التعليمية والمدرسية.</a:t>
            </a:r>
            <a:endParaRPr lang="ar-SA" sz="2800" dirty="0">
              <a:solidFill>
                <a:srgbClr val="002060"/>
              </a:solidFill>
            </a:endParaRPr>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4</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28604"/>
            <a:ext cx="7758138" cy="6000792"/>
          </a:xfrm>
        </p:spPr>
        <p:txBody>
          <a:bodyPr>
            <a:normAutofit/>
          </a:bodyPr>
          <a:lstStyle/>
          <a:p>
            <a:pPr>
              <a:buNone/>
            </a:pPr>
            <a:r>
              <a:rPr lang="ar-SA" sz="2800" b="1" u="sng" dirty="0" smtClean="0">
                <a:solidFill>
                  <a:srgbClr val="00B050"/>
                </a:solidFill>
                <a:latin typeface="Arial" pitchFamily="34" charset="0"/>
                <a:cs typeface="Arial" pitchFamily="34" charset="0"/>
              </a:rPr>
              <a:t>3- المخرجات (النواتج): </a:t>
            </a:r>
          </a:p>
          <a:p>
            <a:pPr>
              <a:buNone/>
            </a:pPr>
            <a:r>
              <a:rPr lang="ar-SA" sz="2800" dirty="0" smtClean="0">
                <a:solidFill>
                  <a:srgbClr val="002060"/>
                </a:solidFill>
                <a:latin typeface="Arial" pitchFamily="34" charset="0"/>
                <a:cs typeface="Arial" pitchFamily="34" charset="0"/>
              </a:rPr>
              <a:t>  هي الناتج الفعلي لعمليات أي نظام تعليمي.</a:t>
            </a:r>
          </a:p>
          <a:p>
            <a:pPr>
              <a:buNone/>
            </a:pPr>
            <a:r>
              <a:rPr lang="ar-SA" sz="2800" dirty="0" smtClean="0">
                <a:solidFill>
                  <a:srgbClr val="002060"/>
                </a:solidFill>
                <a:latin typeface="Arial" pitchFamily="34" charset="0"/>
                <a:cs typeface="Arial" pitchFamily="34" charset="0"/>
              </a:rPr>
              <a:t>وتشمل الانجازات والنتائج النهائية التي يحققها النظام التعليمي متمثلة في الأهداف التي تحققت لهذا النظام، ومدى انعكاس تلك الأهداف على الطالب عقلياً و </a:t>
            </a:r>
            <a:r>
              <a:rPr lang="ar-SA" sz="2800" dirty="0" err="1" smtClean="0">
                <a:solidFill>
                  <a:srgbClr val="002060"/>
                </a:solidFill>
                <a:latin typeface="Arial" pitchFamily="34" charset="0"/>
                <a:cs typeface="Arial" pitchFamily="34" charset="0"/>
              </a:rPr>
              <a:t>مهارياً</a:t>
            </a:r>
            <a:r>
              <a:rPr lang="ar-SA" sz="2800" dirty="0" smtClean="0">
                <a:solidFill>
                  <a:srgbClr val="002060"/>
                </a:solidFill>
                <a:latin typeface="Arial" pitchFamily="34" charset="0"/>
                <a:cs typeface="Arial" pitchFamily="34" charset="0"/>
              </a:rPr>
              <a:t> ووجدانياً.</a:t>
            </a:r>
          </a:p>
          <a:p>
            <a:pPr>
              <a:buNone/>
            </a:pPr>
            <a:r>
              <a:rPr lang="ar-SA" sz="2800" dirty="0" smtClean="0">
                <a:solidFill>
                  <a:srgbClr val="002060"/>
                </a:solidFill>
                <a:latin typeface="Arial" pitchFamily="34" charset="0"/>
                <a:cs typeface="Arial" pitchFamily="34" charset="0"/>
              </a:rPr>
              <a:t>مثل: تنفيذ تجارب - رسم خرائط - إعداد بحث-حل مسائل...</a:t>
            </a:r>
          </a:p>
          <a:p>
            <a:pPr>
              <a:buNone/>
            </a:pPr>
            <a:endParaRPr lang="ar-SA" sz="2800" dirty="0" smtClean="0">
              <a:solidFill>
                <a:srgbClr val="002060"/>
              </a:solidFill>
              <a:latin typeface="Arial" pitchFamily="34" charset="0"/>
              <a:cs typeface="Arial" pitchFamily="34" charset="0"/>
            </a:endParaRPr>
          </a:p>
          <a:p>
            <a:pPr>
              <a:buNone/>
            </a:pPr>
            <a:r>
              <a:rPr lang="ar-SA" sz="2800" b="1" u="sng" dirty="0" smtClean="0">
                <a:solidFill>
                  <a:srgbClr val="00B050"/>
                </a:solidFill>
                <a:latin typeface="Arial" pitchFamily="34" charset="0"/>
                <a:cs typeface="Arial" pitchFamily="34" charset="0"/>
              </a:rPr>
              <a:t>4- التغذية الراجعة (التقويم):</a:t>
            </a:r>
          </a:p>
          <a:p>
            <a:pPr algn="just">
              <a:buNone/>
            </a:pPr>
            <a:r>
              <a:rPr lang="ar-SA" sz="2800" dirty="0" smtClean="0">
                <a:solidFill>
                  <a:srgbClr val="002060"/>
                </a:solidFill>
                <a:latin typeface="Arial" pitchFamily="34" charset="0"/>
                <a:cs typeface="Arial" pitchFamily="34" charset="0"/>
              </a:rPr>
              <a:t>  التقويم في أي نظام تعليمي هو الذي يعطي المؤشرات على مدى تحقق أهداف هذا النظام وإنجازها، وهو الذي يبين الإيجابيات والسلبيات في أي جزء من أجزاء النظام، تمهيداً لاتخاذ القرارات والإجراءات المناسبة للتغلب على السلبيات. </a:t>
            </a:r>
          </a:p>
          <a:p>
            <a:pPr>
              <a:buNone/>
            </a:pPr>
            <a:endParaRPr lang="ar-SA" sz="2800" dirty="0">
              <a:solidFill>
                <a:srgbClr val="002060"/>
              </a:solidFill>
              <a:latin typeface="Arial" pitchFamily="34" charset="0"/>
              <a:cs typeface="Arial" pitchFamily="34" charset="0"/>
            </a:endParaRPr>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5</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42918"/>
            <a:ext cx="7467600" cy="5831034"/>
          </a:xfrm>
        </p:spPr>
        <p:txBody>
          <a:bodyPr/>
          <a:lstStyle/>
          <a:p>
            <a:pPr>
              <a:buNone/>
            </a:pPr>
            <a:r>
              <a:rPr lang="ar-SA" sz="2800" b="1" u="sng" dirty="0" smtClean="0">
                <a:solidFill>
                  <a:srgbClr val="00B050"/>
                </a:solidFill>
              </a:rPr>
              <a:t>5- بيئة النظام التعليمي:</a:t>
            </a:r>
          </a:p>
          <a:p>
            <a:pPr algn="just">
              <a:buNone/>
            </a:pPr>
            <a:r>
              <a:rPr lang="ar-SA" sz="2800" dirty="0" smtClean="0">
                <a:solidFill>
                  <a:srgbClr val="002060"/>
                </a:solidFill>
              </a:rPr>
              <a:t> يشمل أبنية تعليمية وأثاث وتجهيزات تعليمية، كما تشمل الظروف الاجتماعية والاقتصادية والسياسية والمادية بالنظام، وكذلك ظروف الطقس والمناخ والإضاءة المحيطة بموقع المؤسسات التعليمية.</a:t>
            </a:r>
          </a:p>
          <a:p>
            <a:pPr algn="just">
              <a:buNone/>
            </a:pPr>
            <a:endParaRPr lang="ar-SA" sz="2800" dirty="0">
              <a:solidFill>
                <a:srgbClr val="002060"/>
              </a:solidFill>
            </a:endParaRPr>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6</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graphicFrame>
        <p:nvGraphicFramePr>
          <p:cNvPr id="7" name="رسم تخطيطي 6"/>
          <p:cNvGraphicFramePr/>
          <p:nvPr/>
        </p:nvGraphicFramePr>
        <p:xfrm>
          <a:off x="1428728" y="242886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سهم إلى اليسار 7"/>
          <p:cNvSpPr/>
          <p:nvPr/>
        </p:nvSpPr>
        <p:spPr>
          <a:xfrm>
            <a:off x="6143636" y="3214686"/>
            <a:ext cx="1928826" cy="857256"/>
          </a:xfrm>
          <a:prstGeom prst="lef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b="1" dirty="0" smtClean="0"/>
              <a:t>بيئة النظام + التقويم</a:t>
            </a:r>
            <a:endParaRPr lang="ar-SA"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C00000"/>
                </a:solidFill>
              </a:rPr>
              <a:t>تصنيف أنواع التقويم </a:t>
            </a:r>
            <a:r>
              <a:rPr lang="ar-SA" b="1" dirty="0" smtClean="0">
                <a:solidFill>
                  <a:schemeClr val="accent2">
                    <a:lumMod val="75000"/>
                  </a:schemeClr>
                </a:solidFill>
              </a:rPr>
              <a:t>حسب التوقيت الزمني</a:t>
            </a:r>
            <a:endParaRPr lang="ar-SA" b="1" dirty="0">
              <a:solidFill>
                <a:schemeClr val="accent2">
                  <a:lumMod val="75000"/>
                </a:schemeClr>
              </a:solidFill>
            </a:endParaRPr>
          </a:p>
        </p:txBody>
      </p:sp>
      <p:sp>
        <p:nvSpPr>
          <p:cNvPr id="3" name="عنصر نائب للمحتوى 2"/>
          <p:cNvSpPr>
            <a:spLocks noGrp="1"/>
          </p:cNvSpPr>
          <p:nvPr>
            <p:ph sz="quarter" idx="1"/>
          </p:nvPr>
        </p:nvSpPr>
        <p:spPr/>
        <p:txBody>
          <a:bodyPr>
            <a:normAutofit/>
          </a:bodyPr>
          <a:lstStyle/>
          <a:p>
            <a:pPr algn="just">
              <a:lnSpc>
                <a:spcPct val="90000"/>
              </a:lnSpc>
            </a:pPr>
            <a:r>
              <a:rPr lang="ar-SA" b="1" dirty="0" smtClean="0">
                <a:solidFill>
                  <a:srgbClr val="CC0000"/>
                </a:solidFill>
              </a:rPr>
              <a:t>التقويم </a:t>
            </a:r>
            <a:r>
              <a:rPr lang="ar-SA" b="1" dirty="0" smtClean="0">
                <a:solidFill>
                  <a:srgbClr val="C00000"/>
                </a:solidFill>
              </a:rPr>
              <a:t>التمهيدي (القبلي)</a:t>
            </a:r>
          </a:p>
          <a:p>
            <a:pPr algn="just">
              <a:lnSpc>
                <a:spcPct val="90000"/>
              </a:lnSpc>
              <a:buNone/>
            </a:pPr>
            <a:r>
              <a:rPr lang="ar-SA" dirty="0" smtClean="0"/>
              <a:t>يتم هذا النوع قبل بداية العملية التعليمية أي قبل تدريس المقرر الدراسي.</a:t>
            </a:r>
          </a:p>
          <a:p>
            <a:pPr algn="just">
              <a:lnSpc>
                <a:spcPct val="90000"/>
              </a:lnSpc>
              <a:buNone/>
            </a:pPr>
            <a:endParaRPr lang="ar-SA" dirty="0" smtClean="0"/>
          </a:p>
          <a:p>
            <a:pPr algn="just">
              <a:lnSpc>
                <a:spcPct val="90000"/>
              </a:lnSpc>
              <a:buNone/>
            </a:pPr>
            <a:r>
              <a:rPr lang="ar-SA" dirty="0" smtClean="0"/>
              <a:t>	* يهدف إلى تحديد المستوى </a:t>
            </a:r>
            <a:r>
              <a:rPr lang="ar-SA" smtClean="0"/>
              <a:t>المدخلي </a:t>
            </a:r>
            <a:r>
              <a:rPr lang="ar-SA" dirty="0" smtClean="0"/>
              <a:t>لكفاية الطلاب عند بداية التعليم وفي ضوء النتائج يقوم المعلم بتنظيم خطة تعليمية أو برنامج مناسب لهم.</a:t>
            </a:r>
          </a:p>
          <a:p>
            <a:pPr algn="just">
              <a:lnSpc>
                <a:spcPct val="90000"/>
              </a:lnSpc>
              <a:buNone/>
            </a:pPr>
            <a:r>
              <a:rPr lang="ar-SA" dirty="0" smtClean="0"/>
              <a:t> * يساعد في تصحيح مسار العملية التعليمية أثناء حدوثها وليس بعد الانتهاء منها.</a:t>
            </a:r>
          </a:p>
          <a:p>
            <a:pPr algn="just">
              <a:lnSpc>
                <a:spcPct val="90000"/>
              </a:lnSpc>
              <a:buNone/>
            </a:pPr>
            <a:r>
              <a:rPr lang="ar-SA" dirty="0" smtClean="0"/>
              <a:t> * يفيدنا في اتخاذ قرار بإعادة النظر في الأهداف التي لم يتمكن الطلاب من تحقيقها، والأهداف التي حققوها.</a:t>
            </a:r>
          </a:p>
          <a:p>
            <a:pPr algn="just">
              <a:lnSpc>
                <a:spcPct val="90000"/>
              </a:lnSpc>
              <a:buNone/>
            </a:pPr>
            <a:r>
              <a:rPr lang="ar-SA" dirty="0" smtClean="0"/>
              <a:t>* نتائجه قد تعيد عملية التدريس بما يتناسب مع حاجات الطلبة، بحيث نبدأ مع الطالب بما يناسب إمكانيته.</a:t>
            </a:r>
          </a:p>
          <a:p>
            <a:pPr>
              <a:buNone/>
            </a:pPr>
            <a:endParaRPr lang="ar-SA" dirty="0"/>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7</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C00000"/>
                </a:solidFill>
              </a:rPr>
              <a:t>تصنيف أنواع التقويم </a:t>
            </a:r>
            <a:r>
              <a:rPr lang="ar-SA" b="1" dirty="0" smtClean="0">
                <a:solidFill>
                  <a:schemeClr val="accent2">
                    <a:lumMod val="75000"/>
                  </a:schemeClr>
                </a:solidFill>
              </a:rPr>
              <a:t>حسب التوقيت الزمني</a:t>
            </a:r>
            <a:endParaRPr lang="ar-SA" dirty="0">
              <a:solidFill>
                <a:schemeClr val="accent2">
                  <a:lumMod val="75000"/>
                </a:schemeClr>
              </a:solidFill>
            </a:endParaRPr>
          </a:p>
        </p:txBody>
      </p:sp>
      <p:sp>
        <p:nvSpPr>
          <p:cNvPr id="3" name="عنصر نائب للمحتوى 2"/>
          <p:cNvSpPr>
            <a:spLocks noGrp="1"/>
          </p:cNvSpPr>
          <p:nvPr>
            <p:ph sz="quarter" idx="1"/>
          </p:nvPr>
        </p:nvSpPr>
        <p:spPr/>
        <p:txBody>
          <a:bodyPr/>
          <a:lstStyle/>
          <a:p>
            <a:pPr algn="just">
              <a:lnSpc>
                <a:spcPct val="90000"/>
              </a:lnSpc>
              <a:buNone/>
            </a:pPr>
            <a:endParaRPr lang="ar-SA" dirty="0" smtClean="0"/>
          </a:p>
          <a:p>
            <a:pPr algn="just">
              <a:lnSpc>
                <a:spcPct val="90000"/>
              </a:lnSpc>
            </a:pPr>
            <a:r>
              <a:rPr lang="ar-SA" b="1" dirty="0" smtClean="0">
                <a:solidFill>
                  <a:srgbClr val="CC0000"/>
                </a:solidFill>
              </a:rPr>
              <a:t>التقويم التكويني (البنائي)</a:t>
            </a:r>
            <a:endParaRPr lang="ar-SA" dirty="0" smtClean="0"/>
          </a:p>
          <a:p>
            <a:pPr algn="just">
              <a:lnSpc>
                <a:spcPct val="90000"/>
              </a:lnSpc>
              <a:buNone/>
            </a:pPr>
            <a:r>
              <a:rPr lang="ar-SA" dirty="0" smtClean="0"/>
              <a:t>	يطبق هذا النوع أثناء تنفيذ العملية التعليمية, حيث يبدأ مع بداية التعلم ويستمر معها، ومن الأساليب المستخدمة لهذا النوع: المناقشات الصفية، الملاحظة، الواجبات المنزلية، حصص التقوية، الاختبارات الشفوية، التطبيقات العملية.</a:t>
            </a:r>
          </a:p>
          <a:p>
            <a:pPr algn="just">
              <a:lnSpc>
                <a:spcPct val="90000"/>
              </a:lnSpc>
              <a:buNone/>
            </a:pPr>
            <a:r>
              <a:rPr lang="ar-SA" dirty="0" smtClean="0"/>
              <a:t> * يمثل عملية إصدار الأحكام على عملية مستمرة من التعليم في نهاية كل وحدة دراسية أو هدف معين بغرض اكتشاف مواطن القصور ومدى اكتساب الطلاب لعملية التعلم بشكل جيد.</a:t>
            </a:r>
          </a:p>
          <a:p>
            <a:pPr algn="just">
              <a:lnSpc>
                <a:spcPct val="90000"/>
              </a:lnSpc>
              <a:buNone/>
            </a:pPr>
            <a:r>
              <a:rPr lang="ar-SA" dirty="0" smtClean="0"/>
              <a:t>* يستخدم لغرض معرفة تحقيق الأهداف لدى الطلاب لمعالجة العملية التعليمية وليس لتقديرهم النهائي.</a:t>
            </a:r>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8</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C00000"/>
                </a:solidFill>
              </a:rPr>
              <a:t>تصنيف أنواع التقويم </a:t>
            </a:r>
            <a:r>
              <a:rPr lang="ar-SA" b="1" dirty="0" smtClean="0">
                <a:solidFill>
                  <a:schemeClr val="accent2">
                    <a:lumMod val="75000"/>
                  </a:schemeClr>
                </a:solidFill>
              </a:rPr>
              <a:t>حسب التوقيت الزمني</a:t>
            </a:r>
            <a:endParaRPr lang="ar-SA" dirty="0">
              <a:solidFill>
                <a:schemeClr val="accent2">
                  <a:lumMod val="75000"/>
                </a:schemeClr>
              </a:solidFill>
            </a:endParaRPr>
          </a:p>
        </p:txBody>
      </p:sp>
      <p:sp>
        <p:nvSpPr>
          <p:cNvPr id="3" name="عنصر نائب للمحتوى 2"/>
          <p:cNvSpPr>
            <a:spLocks noGrp="1"/>
          </p:cNvSpPr>
          <p:nvPr>
            <p:ph sz="quarter" idx="1"/>
          </p:nvPr>
        </p:nvSpPr>
        <p:spPr/>
        <p:txBody>
          <a:bodyPr/>
          <a:lstStyle/>
          <a:p>
            <a:r>
              <a:rPr lang="ar-SA" b="1" dirty="0" smtClean="0">
                <a:solidFill>
                  <a:srgbClr val="C00000"/>
                </a:solidFill>
              </a:rPr>
              <a:t>التقويم الختامي (الإجمالي)</a:t>
            </a:r>
          </a:p>
          <a:p>
            <a:pPr>
              <a:buNone/>
            </a:pPr>
            <a:r>
              <a:rPr lang="ar-SA" dirty="0" smtClean="0"/>
              <a:t>يتم في نهاية العملية التعليمية، أي بعد الانتهاء من عملية التدريس من مقرر دراسي أو وحدة دراسية.</a:t>
            </a:r>
          </a:p>
          <a:p>
            <a:pPr>
              <a:buFont typeface="Arial" pitchFamily="34" charset="0"/>
              <a:buChar char="•"/>
            </a:pPr>
            <a:r>
              <a:rPr lang="ar-SA" dirty="0" smtClean="0"/>
              <a:t>يستفاد منه في تقويم فعالية البرنامج أو المنهج وإعطاء الشهادات والتقديرات لاتخاذ قرارات إدارية مصيرية للطلاب مثل النجاح </a:t>
            </a:r>
            <a:r>
              <a:rPr lang="ar-SA" dirty="0" err="1" smtClean="0"/>
              <a:t>و</a:t>
            </a:r>
            <a:r>
              <a:rPr lang="ar-SA" dirty="0" smtClean="0"/>
              <a:t> </a:t>
            </a:r>
            <a:r>
              <a:rPr lang="ar-SA" dirty="0" err="1" smtClean="0"/>
              <a:t>الترفيع</a:t>
            </a:r>
            <a:r>
              <a:rPr lang="ar-SA" dirty="0" smtClean="0"/>
              <a:t> والرسوب .</a:t>
            </a:r>
          </a:p>
          <a:p>
            <a:pPr>
              <a:buFont typeface="Arial" pitchFamily="34" charset="0"/>
              <a:buChar char="•"/>
            </a:pPr>
            <a:r>
              <a:rPr lang="ar-SA" dirty="0" smtClean="0"/>
              <a:t>* مثاله الاختبارات النهائية.</a:t>
            </a:r>
          </a:p>
          <a:p>
            <a:pPr>
              <a:buNone/>
            </a:pPr>
            <a:endParaRPr lang="ar-SA" b="1" dirty="0">
              <a:solidFill>
                <a:srgbClr val="C00000"/>
              </a:solidFill>
            </a:endParaRPr>
          </a:p>
        </p:txBody>
      </p:sp>
      <p:sp>
        <p:nvSpPr>
          <p:cNvPr id="4" name="عنصر نائب لرقم الشريحة 3"/>
          <p:cNvSpPr>
            <a:spLocks noGrp="1"/>
          </p:cNvSpPr>
          <p:nvPr>
            <p:ph type="sldNum" sz="quarter" idx="15"/>
          </p:nvPr>
        </p:nvSpPr>
        <p:spPr/>
        <p:txBody>
          <a:bodyPr/>
          <a:lstStyle/>
          <a:p>
            <a:fld id="{127AC540-8D36-4927-83F4-7DBA6EE508CB}" type="slidenum">
              <a:rPr lang="ar-SA" smtClean="0"/>
              <a:pPr/>
              <a:t>9</a:t>
            </a:fld>
            <a:endParaRPr lang="ar-SA"/>
          </a:p>
        </p:txBody>
      </p:sp>
      <p:sp>
        <p:nvSpPr>
          <p:cNvPr id="5" name="عنصر نائب للتذييل 4"/>
          <p:cNvSpPr>
            <a:spLocks noGrp="1"/>
          </p:cNvSpPr>
          <p:nvPr>
            <p:ph type="ftr" sz="quarter" idx="16"/>
          </p:nvPr>
        </p:nvSpPr>
        <p:spPr/>
        <p:txBody>
          <a:bodyPr/>
          <a:lstStyle/>
          <a:p>
            <a:r>
              <a:rPr lang="ar-SA" smtClean="0"/>
              <a:t>أ.ماجدة الشهري</a:t>
            </a:r>
            <a:endParaRPr lang="ar-SA"/>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342</TotalTime>
  <Words>1094</Words>
  <Application>Microsoft Office PowerPoint</Application>
  <PresentationFormat>عرض على الشاشة (3:4)‏</PresentationFormat>
  <Paragraphs>170</Paragraphs>
  <Slides>20</Slides>
  <Notes>2</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مشربية</vt:lpstr>
      <vt:lpstr>المحاضرة(2) التقويم في العملية التعليمية تصنيف :أنواع التقويم وأدواته حسب عدة معايير</vt:lpstr>
      <vt:lpstr>لماذا التقويم في العملية التعليمية؟؟</vt:lpstr>
      <vt:lpstr>التقويم في منظومة التعليم</vt:lpstr>
      <vt:lpstr>عرض تقديمي في PowerPoint</vt:lpstr>
      <vt:lpstr>عرض تقديمي في PowerPoint</vt:lpstr>
      <vt:lpstr>عرض تقديمي في PowerPoint</vt:lpstr>
      <vt:lpstr>تصنيف أنواع التقويم حسب التوقيت الزمني</vt:lpstr>
      <vt:lpstr>تصنيف أنواع التقويم حسب التوقيت الزمني</vt:lpstr>
      <vt:lpstr>تصنيف أنواع التقويم حسب التوقيت الزمني</vt:lpstr>
      <vt:lpstr>تصنيف أنواع التقويم حسب نوع المعلومات</vt:lpstr>
      <vt:lpstr>تصنيف أنواع التقويم حسب الشمولية</vt:lpstr>
      <vt:lpstr>تصنيف التقويم حسب القائمين بعملية التقويم</vt:lpstr>
      <vt:lpstr>تصنيف التقويم حسب المرحلة في البرنامج المقوم</vt:lpstr>
      <vt:lpstr>تصنيف أدوات القياس والتقويم</vt:lpstr>
      <vt:lpstr>أولاً: الأدوات المباشرة مقابل المقاييس الغير مباشرة</vt:lpstr>
      <vt:lpstr>ثالثا:الاختبارات الفردية مقابل الجماعية</vt:lpstr>
      <vt:lpstr>رابعاً:الاختبارات الرسمية مقابل الاختبارات الغير رسمية</vt:lpstr>
      <vt:lpstr>خامساً: اختبارات محكية المرجع مقابل اختبارات معيارية المرجع</vt:lpstr>
      <vt:lpstr>سادساً: اختبارات سرعة مقابل اختبارات قوة</vt:lpstr>
      <vt:lpstr>سابعاً: اختبارات اسقاطية مقابل اختبارات محددة البناء</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majdah</cp:lastModifiedBy>
  <cp:revision>43</cp:revision>
  <dcterms:created xsi:type="dcterms:W3CDTF">2014-02-07T16:36:36Z</dcterms:created>
  <dcterms:modified xsi:type="dcterms:W3CDTF">2014-09-15T05:05:09Z</dcterms:modified>
</cp:coreProperties>
</file>