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70" r:id="rId14"/>
    <p:sldId id="271" r:id="rId15"/>
    <p:sldId id="272" r:id="rId16"/>
    <p:sldId id="273" r:id="rId17"/>
    <p:sldId id="275" r:id="rId18"/>
    <p:sldId id="277" r:id="rId19"/>
    <p:sldId id="279" r:id="rId20"/>
    <p:sldId id="281" r:id="rId21"/>
    <p:sldId id="283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75A1CF-1142-4A7A-BDB6-BD58B1E785E5}" type="doc">
      <dgm:prSet loTypeId="urn:microsoft.com/office/officeart/2005/8/layout/orgChart1" loCatId="hierarchy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C40CC09E-E7DC-4419-9A0B-4A33FDF1EDEA}">
      <dgm:prSet phldrT="[نص]"/>
      <dgm:spPr/>
      <dgm:t>
        <a:bodyPr/>
        <a:lstStyle/>
        <a:p>
          <a:pPr rtl="1"/>
          <a:r>
            <a:rPr lang="ar-SA" dirty="0" smtClean="0"/>
            <a:t>ما يقيسه الاختبار</a:t>
          </a:r>
          <a:endParaRPr lang="ar-SA" dirty="0"/>
        </a:p>
      </dgm:t>
    </dgm:pt>
    <dgm:pt modelId="{42AB0836-42E5-4CBC-A34E-5E53AC824E34}" type="parTrans" cxnId="{CCF26BDE-E89D-4BE8-83BB-213674FB02D4}">
      <dgm:prSet/>
      <dgm:spPr/>
      <dgm:t>
        <a:bodyPr/>
        <a:lstStyle/>
        <a:p>
          <a:pPr rtl="1"/>
          <a:endParaRPr lang="ar-SA"/>
        </a:p>
      </dgm:t>
    </dgm:pt>
    <dgm:pt modelId="{5BC3E646-0631-4180-97D5-14423FBB7A43}" type="sibTrans" cxnId="{CCF26BDE-E89D-4BE8-83BB-213674FB02D4}">
      <dgm:prSet/>
      <dgm:spPr/>
      <dgm:t>
        <a:bodyPr/>
        <a:lstStyle/>
        <a:p>
          <a:pPr rtl="1"/>
          <a:endParaRPr lang="ar-SA"/>
        </a:p>
      </dgm:t>
    </dgm:pt>
    <dgm:pt modelId="{FCD7BA5E-ED87-4234-96A4-9B07E91DEAC7}">
      <dgm:prSet phldrT="[نص]"/>
      <dgm:spPr/>
      <dgm:t>
        <a:bodyPr/>
        <a:lstStyle/>
        <a:p>
          <a:pPr rtl="1"/>
          <a:r>
            <a:rPr lang="ar-SA" dirty="0" smtClean="0"/>
            <a:t>الصفات الانفعالية في الشخصية </a:t>
          </a:r>
          <a:endParaRPr lang="ar-SA" dirty="0"/>
        </a:p>
      </dgm:t>
    </dgm:pt>
    <dgm:pt modelId="{3E504A44-CE8C-410D-9483-17F92F065AEE}" type="parTrans" cxnId="{0605F263-A0C1-46EF-B3C8-9F96DA60D106}">
      <dgm:prSet/>
      <dgm:spPr/>
      <dgm:t>
        <a:bodyPr/>
        <a:lstStyle/>
        <a:p>
          <a:pPr rtl="1"/>
          <a:endParaRPr lang="ar-SA"/>
        </a:p>
      </dgm:t>
    </dgm:pt>
    <dgm:pt modelId="{49CDDD35-34FC-42D4-8A7A-087AB1DD46CA}" type="sibTrans" cxnId="{0605F263-A0C1-46EF-B3C8-9F96DA60D106}">
      <dgm:prSet/>
      <dgm:spPr/>
      <dgm:t>
        <a:bodyPr/>
        <a:lstStyle/>
        <a:p>
          <a:pPr rtl="1"/>
          <a:endParaRPr lang="ar-SA"/>
        </a:p>
      </dgm:t>
    </dgm:pt>
    <dgm:pt modelId="{246E60E3-CE28-4260-9B78-957747D5F16C}">
      <dgm:prSet phldrT="[نص]"/>
      <dgm:spPr/>
      <dgm:t>
        <a:bodyPr/>
        <a:lstStyle/>
        <a:p>
          <a:pPr rtl="1"/>
          <a:r>
            <a:rPr lang="ar-SA" dirty="0" smtClean="0"/>
            <a:t>النواحي العقلية والمعرفية</a:t>
          </a:r>
          <a:endParaRPr lang="ar-SA" dirty="0"/>
        </a:p>
      </dgm:t>
    </dgm:pt>
    <dgm:pt modelId="{DD1CE5FF-BD20-47A5-B349-97018EAB6864}" type="parTrans" cxnId="{78817264-575F-4DAB-89A7-1D533A688A47}">
      <dgm:prSet/>
      <dgm:spPr/>
      <dgm:t>
        <a:bodyPr/>
        <a:lstStyle/>
        <a:p>
          <a:pPr rtl="1"/>
          <a:endParaRPr lang="ar-SA"/>
        </a:p>
      </dgm:t>
    </dgm:pt>
    <dgm:pt modelId="{31839768-2DF7-4B8B-939D-EB00815E3253}" type="sibTrans" cxnId="{78817264-575F-4DAB-89A7-1D533A688A47}">
      <dgm:prSet/>
      <dgm:spPr/>
      <dgm:t>
        <a:bodyPr/>
        <a:lstStyle/>
        <a:p>
          <a:pPr rtl="1"/>
          <a:endParaRPr lang="ar-SA"/>
        </a:p>
      </dgm:t>
    </dgm:pt>
    <dgm:pt modelId="{01491BD9-5A35-4B86-870E-2666520FA9C6}" type="pres">
      <dgm:prSet presAssocID="{F575A1CF-1142-4A7A-BDB6-BD58B1E785E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50D28C87-694A-4C4B-A22B-4B71FCB8EF86}" type="pres">
      <dgm:prSet presAssocID="{C40CC09E-E7DC-4419-9A0B-4A33FDF1EDEA}" presName="hierRoot1" presStyleCnt="0">
        <dgm:presLayoutVars>
          <dgm:hierBranch val="init"/>
        </dgm:presLayoutVars>
      </dgm:prSet>
      <dgm:spPr/>
    </dgm:pt>
    <dgm:pt modelId="{94E2C8B8-94DB-49D6-BB31-DB01528DA0B4}" type="pres">
      <dgm:prSet presAssocID="{C40CC09E-E7DC-4419-9A0B-4A33FDF1EDEA}" presName="rootComposite1" presStyleCnt="0"/>
      <dgm:spPr/>
    </dgm:pt>
    <dgm:pt modelId="{EF5CBD35-39ED-496F-AB27-CDEB9CEB4273}" type="pres">
      <dgm:prSet presAssocID="{C40CC09E-E7DC-4419-9A0B-4A33FDF1EDE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B703B37-2487-4636-8186-BC1C16171827}" type="pres">
      <dgm:prSet presAssocID="{C40CC09E-E7DC-4419-9A0B-4A33FDF1EDEA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A7483E9A-9927-4357-AE54-FD8D2BF2A41A}" type="pres">
      <dgm:prSet presAssocID="{C40CC09E-E7DC-4419-9A0B-4A33FDF1EDEA}" presName="hierChild2" presStyleCnt="0"/>
      <dgm:spPr/>
    </dgm:pt>
    <dgm:pt modelId="{4C4C1FD9-C1DE-4EBF-8BDB-E54106D0FC1F}" type="pres">
      <dgm:prSet presAssocID="{3E504A44-CE8C-410D-9483-17F92F065AEE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1E1F34F3-10C6-43D1-84C5-19F194C68EA8}" type="pres">
      <dgm:prSet presAssocID="{FCD7BA5E-ED87-4234-96A4-9B07E91DEAC7}" presName="hierRoot2" presStyleCnt="0">
        <dgm:presLayoutVars>
          <dgm:hierBranch val="init"/>
        </dgm:presLayoutVars>
      </dgm:prSet>
      <dgm:spPr/>
    </dgm:pt>
    <dgm:pt modelId="{9B4C2679-E5C5-4901-B229-2150BE6AE010}" type="pres">
      <dgm:prSet presAssocID="{FCD7BA5E-ED87-4234-96A4-9B07E91DEAC7}" presName="rootComposite" presStyleCnt="0"/>
      <dgm:spPr/>
    </dgm:pt>
    <dgm:pt modelId="{05C92F82-5E27-4913-8AB5-9C1DE097D8A2}" type="pres">
      <dgm:prSet presAssocID="{FCD7BA5E-ED87-4234-96A4-9B07E91DEAC7}" presName="rootText" presStyleLbl="node2" presStyleIdx="0" presStyleCnt="2" custScaleX="7803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68DBCEA-5CA2-4C18-9922-B903F654389A}" type="pres">
      <dgm:prSet presAssocID="{FCD7BA5E-ED87-4234-96A4-9B07E91DEAC7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D2D7245C-BF0E-4C4F-BFE9-3F6163974607}" type="pres">
      <dgm:prSet presAssocID="{FCD7BA5E-ED87-4234-96A4-9B07E91DEAC7}" presName="hierChild4" presStyleCnt="0"/>
      <dgm:spPr/>
    </dgm:pt>
    <dgm:pt modelId="{E6EBB435-B118-4AE0-882E-94295E72A2A7}" type="pres">
      <dgm:prSet presAssocID="{FCD7BA5E-ED87-4234-96A4-9B07E91DEAC7}" presName="hierChild5" presStyleCnt="0"/>
      <dgm:spPr/>
    </dgm:pt>
    <dgm:pt modelId="{AAD70699-6E91-4292-B2F7-F45BCF723778}" type="pres">
      <dgm:prSet presAssocID="{DD1CE5FF-BD20-47A5-B349-97018EAB6864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FEAD62B3-1506-4506-A522-237A02ECE42B}" type="pres">
      <dgm:prSet presAssocID="{246E60E3-CE28-4260-9B78-957747D5F16C}" presName="hierRoot2" presStyleCnt="0">
        <dgm:presLayoutVars>
          <dgm:hierBranch val="init"/>
        </dgm:presLayoutVars>
      </dgm:prSet>
      <dgm:spPr/>
    </dgm:pt>
    <dgm:pt modelId="{5A30DC43-5544-4202-9C74-6AE5B3F4316B}" type="pres">
      <dgm:prSet presAssocID="{246E60E3-CE28-4260-9B78-957747D5F16C}" presName="rootComposite" presStyleCnt="0"/>
      <dgm:spPr/>
    </dgm:pt>
    <dgm:pt modelId="{FB7B869C-21F3-44C4-821A-95F83479BB5A}" type="pres">
      <dgm:prSet presAssocID="{246E60E3-CE28-4260-9B78-957747D5F16C}" presName="rootText" presStyleLbl="node2" presStyleIdx="1" presStyleCnt="2" custScaleX="7819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0433C9C-4289-4684-B82C-B790B8F23957}" type="pres">
      <dgm:prSet presAssocID="{246E60E3-CE28-4260-9B78-957747D5F16C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31A5CFBF-4BC6-49B9-8B5C-F2B7701720B8}" type="pres">
      <dgm:prSet presAssocID="{246E60E3-CE28-4260-9B78-957747D5F16C}" presName="hierChild4" presStyleCnt="0"/>
      <dgm:spPr/>
    </dgm:pt>
    <dgm:pt modelId="{52F6A49E-804A-4B82-B318-4887F8513CB6}" type="pres">
      <dgm:prSet presAssocID="{246E60E3-CE28-4260-9B78-957747D5F16C}" presName="hierChild5" presStyleCnt="0"/>
      <dgm:spPr/>
    </dgm:pt>
    <dgm:pt modelId="{C21C6F02-A61C-4C52-BC9F-2BEAC2E4BA12}" type="pres">
      <dgm:prSet presAssocID="{C40CC09E-E7DC-4419-9A0B-4A33FDF1EDEA}" presName="hierChild3" presStyleCnt="0"/>
      <dgm:spPr/>
    </dgm:pt>
  </dgm:ptLst>
  <dgm:cxnLst>
    <dgm:cxn modelId="{6D664293-B66E-4837-A88D-61397A7848E6}" type="presOf" srcId="{246E60E3-CE28-4260-9B78-957747D5F16C}" destId="{C0433C9C-4289-4684-B82C-B790B8F23957}" srcOrd="1" destOrd="0" presId="urn:microsoft.com/office/officeart/2005/8/layout/orgChart1"/>
    <dgm:cxn modelId="{230AA198-79C5-4561-91A3-9C95C386740E}" type="presOf" srcId="{C40CC09E-E7DC-4419-9A0B-4A33FDF1EDEA}" destId="{8B703B37-2487-4636-8186-BC1C16171827}" srcOrd="1" destOrd="0" presId="urn:microsoft.com/office/officeart/2005/8/layout/orgChart1"/>
    <dgm:cxn modelId="{9DBC7E1C-034D-4801-AFCF-AA1AA966DD64}" type="presOf" srcId="{FCD7BA5E-ED87-4234-96A4-9B07E91DEAC7}" destId="{068DBCEA-5CA2-4C18-9922-B903F654389A}" srcOrd="1" destOrd="0" presId="urn:microsoft.com/office/officeart/2005/8/layout/orgChart1"/>
    <dgm:cxn modelId="{56CB5524-3AB1-4D1E-B251-F200E18D411F}" type="presOf" srcId="{F575A1CF-1142-4A7A-BDB6-BD58B1E785E5}" destId="{01491BD9-5A35-4B86-870E-2666520FA9C6}" srcOrd="0" destOrd="0" presId="urn:microsoft.com/office/officeart/2005/8/layout/orgChart1"/>
    <dgm:cxn modelId="{1E82D636-2943-46CC-9160-CEA9FD8890CA}" type="presOf" srcId="{C40CC09E-E7DC-4419-9A0B-4A33FDF1EDEA}" destId="{EF5CBD35-39ED-496F-AB27-CDEB9CEB4273}" srcOrd="0" destOrd="0" presId="urn:microsoft.com/office/officeart/2005/8/layout/orgChart1"/>
    <dgm:cxn modelId="{CCF26BDE-E89D-4BE8-83BB-213674FB02D4}" srcId="{F575A1CF-1142-4A7A-BDB6-BD58B1E785E5}" destId="{C40CC09E-E7DC-4419-9A0B-4A33FDF1EDEA}" srcOrd="0" destOrd="0" parTransId="{42AB0836-42E5-4CBC-A34E-5E53AC824E34}" sibTransId="{5BC3E646-0631-4180-97D5-14423FBB7A43}"/>
    <dgm:cxn modelId="{0D788ACF-EC81-42AF-9868-DDCEACF5371C}" type="presOf" srcId="{FCD7BA5E-ED87-4234-96A4-9B07E91DEAC7}" destId="{05C92F82-5E27-4913-8AB5-9C1DE097D8A2}" srcOrd="0" destOrd="0" presId="urn:microsoft.com/office/officeart/2005/8/layout/orgChart1"/>
    <dgm:cxn modelId="{60FB07AE-613E-4DAF-B64E-FE7471FAC41A}" type="presOf" srcId="{DD1CE5FF-BD20-47A5-B349-97018EAB6864}" destId="{AAD70699-6E91-4292-B2F7-F45BCF723778}" srcOrd="0" destOrd="0" presId="urn:microsoft.com/office/officeart/2005/8/layout/orgChart1"/>
    <dgm:cxn modelId="{78A011B5-BDD6-473F-8629-1B79A1A4174B}" type="presOf" srcId="{3E504A44-CE8C-410D-9483-17F92F065AEE}" destId="{4C4C1FD9-C1DE-4EBF-8BDB-E54106D0FC1F}" srcOrd="0" destOrd="0" presId="urn:microsoft.com/office/officeart/2005/8/layout/orgChart1"/>
    <dgm:cxn modelId="{78817264-575F-4DAB-89A7-1D533A688A47}" srcId="{C40CC09E-E7DC-4419-9A0B-4A33FDF1EDEA}" destId="{246E60E3-CE28-4260-9B78-957747D5F16C}" srcOrd="1" destOrd="0" parTransId="{DD1CE5FF-BD20-47A5-B349-97018EAB6864}" sibTransId="{31839768-2DF7-4B8B-939D-EB00815E3253}"/>
    <dgm:cxn modelId="{EE59615E-572B-4718-BBC6-2CADEA81A8DD}" type="presOf" srcId="{246E60E3-CE28-4260-9B78-957747D5F16C}" destId="{FB7B869C-21F3-44C4-821A-95F83479BB5A}" srcOrd="0" destOrd="0" presId="urn:microsoft.com/office/officeart/2005/8/layout/orgChart1"/>
    <dgm:cxn modelId="{0605F263-A0C1-46EF-B3C8-9F96DA60D106}" srcId="{C40CC09E-E7DC-4419-9A0B-4A33FDF1EDEA}" destId="{FCD7BA5E-ED87-4234-96A4-9B07E91DEAC7}" srcOrd="0" destOrd="0" parTransId="{3E504A44-CE8C-410D-9483-17F92F065AEE}" sibTransId="{49CDDD35-34FC-42D4-8A7A-087AB1DD46CA}"/>
    <dgm:cxn modelId="{B7F50B57-34E7-4902-8F9F-91F0F08C151E}" type="presParOf" srcId="{01491BD9-5A35-4B86-870E-2666520FA9C6}" destId="{50D28C87-694A-4C4B-A22B-4B71FCB8EF86}" srcOrd="0" destOrd="0" presId="urn:microsoft.com/office/officeart/2005/8/layout/orgChart1"/>
    <dgm:cxn modelId="{7344D1A6-51C5-44CB-9D6E-928F37F7A049}" type="presParOf" srcId="{50D28C87-694A-4C4B-A22B-4B71FCB8EF86}" destId="{94E2C8B8-94DB-49D6-BB31-DB01528DA0B4}" srcOrd="0" destOrd="0" presId="urn:microsoft.com/office/officeart/2005/8/layout/orgChart1"/>
    <dgm:cxn modelId="{62745D6A-9CB8-480A-AD1A-817312B33393}" type="presParOf" srcId="{94E2C8B8-94DB-49D6-BB31-DB01528DA0B4}" destId="{EF5CBD35-39ED-496F-AB27-CDEB9CEB4273}" srcOrd="0" destOrd="0" presId="urn:microsoft.com/office/officeart/2005/8/layout/orgChart1"/>
    <dgm:cxn modelId="{1F82AF00-B92A-4E8B-B384-D8C913EC809A}" type="presParOf" srcId="{94E2C8B8-94DB-49D6-BB31-DB01528DA0B4}" destId="{8B703B37-2487-4636-8186-BC1C16171827}" srcOrd="1" destOrd="0" presId="urn:microsoft.com/office/officeart/2005/8/layout/orgChart1"/>
    <dgm:cxn modelId="{F3D8634E-D3D1-4D0A-8067-260CDD9A9831}" type="presParOf" srcId="{50D28C87-694A-4C4B-A22B-4B71FCB8EF86}" destId="{A7483E9A-9927-4357-AE54-FD8D2BF2A41A}" srcOrd="1" destOrd="0" presId="urn:microsoft.com/office/officeart/2005/8/layout/orgChart1"/>
    <dgm:cxn modelId="{68694A74-7BDB-42D1-A552-A81B13444C04}" type="presParOf" srcId="{A7483E9A-9927-4357-AE54-FD8D2BF2A41A}" destId="{4C4C1FD9-C1DE-4EBF-8BDB-E54106D0FC1F}" srcOrd="0" destOrd="0" presId="urn:microsoft.com/office/officeart/2005/8/layout/orgChart1"/>
    <dgm:cxn modelId="{42571A90-BA38-484B-80F3-6817673E769C}" type="presParOf" srcId="{A7483E9A-9927-4357-AE54-FD8D2BF2A41A}" destId="{1E1F34F3-10C6-43D1-84C5-19F194C68EA8}" srcOrd="1" destOrd="0" presId="urn:microsoft.com/office/officeart/2005/8/layout/orgChart1"/>
    <dgm:cxn modelId="{81515816-B410-4E1C-8D5A-EFAE8ED7B437}" type="presParOf" srcId="{1E1F34F3-10C6-43D1-84C5-19F194C68EA8}" destId="{9B4C2679-E5C5-4901-B229-2150BE6AE010}" srcOrd="0" destOrd="0" presId="urn:microsoft.com/office/officeart/2005/8/layout/orgChart1"/>
    <dgm:cxn modelId="{8B35C6D4-C67B-4F9C-90B2-12912107064B}" type="presParOf" srcId="{9B4C2679-E5C5-4901-B229-2150BE6AE010}" destId="{05C92F82-5E27-4913-8AB5-9C1DE097D8A2}" srcOrd="0" destOrd="0" presId="urn:microsoft.com/office/officeart/2005/8/layout/orgChart1"/>
    <dgm:cxn modelId="{A5AB5E71-46A2-4592-B7FF-62DE8B18E003}" type="presParOf" srcId="{9B4C2679-E5C5-4901-B229-2150BE6AE010}" destId="{068DBCEA-5CA2-4C18-9922-B903F654389A}" srcOrd="1" destOrd="0" presId="urn:microsoft.com/office/officeart/2005/8/layout/orgChart1"/>
    <dgm:cxn modelId="{0D1B2349-5919-4B5A-835D-2A7454C0925B}" type="presParOf" srcId="{1E1F34F3-10C6-43D1-84C5-19F194C68EA8}" destId="{D2D7245C-BF0E-4C4F-BFE9-3F6163974607}" srcOrd="1" destOrd="0" presId="urn:microsoft.com/office/officeart/2005/8/layout/orgChart1"/>
    <dgm:cxn modelId="{BA330C91-77A7-409B-9A0E-4FB40FFC0ED8}" type="presParOf" srcId="{1E1F34F3-10C6-43D1-84C5-19F194C68EA8}" destId="{E6EBB435-B118-4AE0-882E-94295E72A2A7}" srcOrd="2" destOrd="0" presId="urn:microsoft.com/office/officeart/2005/8/layout/orgChart1"/>
    <dgm:cxn modelId="{A3235926-FB1C-459C-A833-FAE1E2D3A117}" type="presParOf" srcId="{A7483E9A-9927-4357-AE54-FD8D2BF2A41A}" destId="{AAD70699-6E91-4292-B2F7-F45BCF723778}" srcOrd="2" destOrd="0" presId="urn:microsoft.com/office/officeart/2005/8/layout/orgChart1"/>
    <dgm:cxn modelId="{31D24839-F6F9-4A96-BCC0-691EDB99A77B}" type="presParOf" srcId="{A7483E9A-9927-4357-AE54-FD8D2BF2A41A}" destId="{FEAD62B3-1506-4506-A522-237A02ECE42B}" srcOrd="3" destOrd="0" presId="urn:microsoft.com/office/officeart/2005/8/layout/orgChart1"/>
    <dgm:cxn modelId="{FC4A8C36-4649-4475-A792-40A3377B25B7}" type="presParOf" srcId="{FEAD62B3-1506-4506-A522-237A02ECE42B}" destId="{5A30DC43-5544-4202-9C74-6AE5B3F4316B}" srcOrd="0" destOrd="0" presId="urn:microsoft.com/office/officeart/2005/8/layout/orgChart1"/>
    <dgm:cxn modelId="{06BA4967-CCA1-4561-B707-5C5C0CE0AF3D}" type="presParOf" srcId="{5A30DC43-5544-4202-9C74-6AE5B3F4316B}" destId="{FB7B869C-21F3-44C4-821A-95F83479BB5A}" srcOrd="0" destOrd="0" presId="urn:microsoft.com/office/officeart/2005/8/layout/orgChart1"/>
    <dgm:cxn modelId="{6BD366E9-4F2A-4443-8E00-4E5A8A86F2B3}" type="presParOf" srcId="{5A30DC43-5544-4202-9C74-6AE5B3F4316B}" destId="{C0433C9C-4289-4684-B82C-B790B8F23957}" srcOrd="1" destOrd="0" presId="urn:microsoft.com/office/officeart/2005/8/layout/orgChart1"/>
    <dgm:cxn modelId="{F3CE72E1-74F4-4940-8935-344F78A01ED6}" type="presParOf" srcId="{FEAD62B3-1506-4506-A522-237A02ECE42B}" destId="{31A5CFBF-4BC6-49B9-8B5C-F2B7701720B8}" srcOrd="1" destOrd="0" presId="urn:microsoft.com/office/officeart/2005/8/layout/orgChart1"/>
    <dgm:cxn modelId="{B1B0EA0D-D4E1-4A5F-B25E-2AEA11207913}" type="presParOf" srcId="{FEAD62B3-1506-4506-A522-237A02ECE42B}" destId="{52F6A49E-804A-4B82-B318-4887F8513CB6}" srcOrd="2" destOrd="0" presId="urn:microsoft.com/office/officeart/2005/8/layout/orgChart1"/>
    <dgm:cxn modelId="{20DB8C35-36E9-491B-875E-79C099ECBC1D}" type="presParOf" srcId="{50D28C87-694A-4C4B-A22B-4B71FCB8EF86}" destId="{C21C6F02-A61C-4C52-BC9F-2BEAC2E4BA12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75A1CF-1142-4A7A-BDB6-BD58B1E785E5}" type="doc">
      <dgm:prSet loTypeId="urn:microsoft.com/office/officeart/2005/8/layout/orgChart1" loCatId="hierarchy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C40CC09E-E7DC-4419-9A0B-4A33FDF1EDEA}">
      <dgm:prSet phldrT="[نص]"/>
      <dgm:spPr/>
      <dgm:t>
        <a:bodyPr/>
        <a:lstStyle/>
        <a:p>
          <a:pPr rtl="1"/>
          <a:r>
            <a:rPr lang="ar-SA" dirty="0" smtClean="0"/>
            <a:t>طريقة إجراء الاختبار</a:t>
          </a:r>
          <a:endParaRPr lang="ar-SA" dirty="0"/>
        </a:p>
      </dgm:t>
    </dgm:pt>
    <dgm:pt modelId="{42AB0836-42E5-4CBC-A34E-5E53AC824E34}" type="parTrans" cxnId="{CCF26BDE-E89D-4BE8-83BB-213674FB02D4}">
      <dgm:prSet/>
      <dgm:spPr/>
      <dgm:t>
        <a:bodyPr/>
        <a:lstStyle/>
        <a:p>
          <a:pPr rtl="1"/>
          <a:endParaRPr lang="ar-SA"/>
        </a:p>
      </dgm:t>
    </dgm:pt>
    <dgm:pt modelId="{5BC3E646-0631-4180-97D5-14423FBB7A43}" type="sibTrans" cxnId="{CCF26BDE-E89D-4BE8-83BB-213674FB02D4}">
      <dgm:prSet/>
      <dgm:spPr/>
      <dgm:t>
        <a:bodyPr/>
        <a:lstStyle/>
        <a:p>
          <a:pPr rtl="1"/>
          <a:endParaRPr lang="ar-SA"/>
        </a:p>
      </dgm:t>
    </dgm:pt>
    <dgm:pt modelId="{FCD7BA5E-ED87-4234-96A4-9B07E91DEAC7}">
      <dgm:prSet phldrT="[نص]"/>
      <dgm:spPr/>
      <dgm:t>
        <a:bodyPr/>
        <a:lstStyle/>
        <a:p>
          <a:pPr rtl="1"/>
          <a:r>
            <a:rPr lang="ar-SA" dirty="0" smtClean="0"/>
            <a:t>جماعية</a:t>
          </a:r>
          <a:endParaRPr lang="ar-SA" dirty="0"/>
        </a:p>
      </dgm:t>
    </dgm:pt>
    <dgm:pt modelId="{3E504A44-CE8C-410D-9483-17F92F065AEE}" type="parTrans" cxnId="{0605F263-A0C1-46EF-B3C8-9F96DA60D106}">
      <dgm:prSet/>
      <dgm:spPr/>
      <dgm:t>
        <a:bodyPr/>
        <a:lstStyle/>
        <a:p>
          <a:pPr rtl="1"/>
          <a:endParaRPr lang="ar-SA"/>
        </a:p>
      </dgm:t>
    </dgm:pt>
    <dgm:pt modelId="{49CDDD35-34FC-42D4-8A7A-087AB1DD46CA}" type="sibTrans" cxnId="{0605F263-A0C1-46EF-B3C8-9F96DA60D106}">
      <dgm:prSet/>
      <dgm:spPr/>
      <dgm:t>
        <a:bodyPr/>
        <a:lstStyle/>
        <a:p>
          <a:pPr rtl="1"/>
          <a:endParaRPr lang="ar-SA"/>
        </a:p>
      </dgm:t>
    </dgm:pt>
    <dgm:pt modelId="{246E60E3-CE28-4260-9B78-957747D5F16C}">
      <dgm:prSet phldrT="[نص]"/>
      <dgm:spPr/>
      <dgm:t>
        <a:bodyPr/>
        <a:lstStyle/>
        <a:p>
          <a:pPr rtl="1"/>
          <a:r>
            <a:rPr lang="ar-SA" dirty="0" smtClean="0"/>
            <a:t>فردية</a:t>
          </a:r>
          <a:endParaRPr lang="ar-SA" dirty="0"/>
        </a:p>
      </dgm:t>
    </dgm:pt>
    <dgm:pt modelId="{DD1CE5FF-BD20-47A5-B349-97018EAB6864}" type="parTrans" cxnId="{78817264-575F-4DAB-89A7-1D533A688A47}">
      <dgm:prSet/>
      <dgm:spPr/>
      <dgm:t>
        <a:bodyPr/>
        <a:lstStyle/>
        <a:p>
          <a:pPr rtl="1"/>
          <a:endParaRPr lang="ar-SA"/>
        </a:p>
      </dgm:t>
    </dgm:pt>
    <dgm:pt modelId="{31839768-2DF7-4B8B-939D-EB00815E3253}" type="sibTrans" cxnId="{78817264-575F-4DAB-89A7-1D533A688A47}">
      <dgm:prSet/>
      <dgm:spPr/>
      <dgm:t>
        <a:bodyPr/>
        <a:lstStyle/>
        <a:p>
          <a:pPr rtl="1"/>
          <a:endParaRPr lang="ar-SA"/>
        </a:p>
      </dgm:t>
    </dgm:pt>
    <dgm:pt modelId="{01491BD9-5A35-4B86-870E-2666520FA9C6}" type="pres">
      <dgm:prSet presAssocID="{F575A1CF-1142-4A7A-BDB6-BD58B1E785E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50D28C87-694A-4C4B-A22B-4B71FCB8EF86}" type="pres">
      <dgm:prSet presAssocID="{C40CC09E-E7DC-4419-9A0B-4A33FDF1EDEA}" presName="hierRoot1" presStyleCnt="0">
        <dgm:presLayoutVars>
          <dgm:hierBranch val="init"/>
        </dgm:presLayoutVars>
      </dgm:prSet>
      <dgm:spPr/>
    </dgm:pt>
    <dgm:pt modelId="{94E2C8B8-94DB-49D6-BB31-DB01528DA0B4}" type="pres">
      <dgm:prSet presAssocID="{C40CC09E-E7DC-4419-9A0B-4A33FDF1EDEA}" presName="rootComposite1" presStyleCnt="0"/>
      <dgm:spPr/>
    </dgm:pt>
    <dgm:pt modelId="{EF5CBD35-39ED-496F-AB27-CDEB9CEB4273}" type="pres">
      <dgm:prSet presAssocID="{C40CC09E-E7DC-4419-9A0B-4A33FDF1EDE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B703B37-2487-4636-8186-BC1C16171827}" type="pres">
      <dgm:prSet presAssocID="{C40CC09E-E7DC-4419-9A0B-4A33FDF1EDEA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A7483E9A-9927-4357-AE54-FD8D2BF2A41A}" type="pres">
      <dgm:prSet presAssocID="{C40CC09E-E7DC-4419-9A0B-4A33FDF1EDEA}" presName="hierChild2" presStyleCnt="0"/>
      <dgm:spPr/>
    </dgm:pt>
    <dgm:pt modelId="{4C4C1FD9-C1DE-4EBF-8BDB-E54106D0FC1F}" type="pres">
      <dgm:prSet presAssocID="{3E504A44-CE8C-410D-9483-17F92F065AEE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1E1F34F3-10C6-43D1-84C5-19F194C68EA8}" type="pres">
      <dgm:prSet presAssocID="{FCD7BA5E-ED87-4234-96A4-9B07E91DEAC7}" presName="hierRoot2" presStyleCnt="0">
        <dgm:presLayoutVars>
          <dgm:hierBranch val="init"/>
        </dgm:presLayoutVars>
      </dgm:prSet>
      <dgm:spPr/>
    </dgm:pt>
    <dgm:pt modelId="{9B4C2679-E5C5-4901-B229-2150BE6AE010}" type="pres">
      <dgm:prSet presAssocID="{FCD7BA5E-ED87-4234-96A4-9B07E91DEAC7}" presName="rootComposite" presStyleCnt="0"/>
      <dgm:spPr/>
    </dgm:pt>
    <dgm:pt modelId="{05C92F82-5E27-4913-8AB5-9C1DE097D8A2}" type="pres">
      <dgm:prSet presAssocID="{FCD7BA5E-ED87-4234-96A4-9B07E91DEAC7}" presName="rootText" presStyleLbl="node2" presStyleIdx="0" presStyleCnt="2" custScaleX="7803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68DBCEA-5CA2-4C18-9922-B903F654389A}" type="pres">
      <dgm:prSet presAssocID="{FCD7BA5E-ED87-4234-96A4-9B07E91DEAC7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D2D7245C-BF0E-4C4F-BFE9-3F6163974607}" type="pres">
      <dgm:prSet presAssocID="{FCD7BA5E-ED87-4234-96A4-9B07E91DEAC7}" presName="hierChild4" presStyleCnt="0"/>
      <dgm:spPr/>
    </dgm:pt>
    <dgm:pt modelId="{E6EBB435-B118-4AE0-882E-94295E72A2A7}" type="pres">
      <dgm:prSet presAssocID="{FCD7BA5E-ED87-4234-96A4-9B07E91DEAC7}" presName="hierChild5" presStyleCnt="0"/>
      <dgm:spPr/>
    </dgm:pt>
    <dgm:pt modelId="{AAD70699-6E91-4292-B2F7-F45BCF723778}" type="pres">
      <dgm:prSet presAssocID="{DD1CE5FF-BD20-47A5-B349-97018EAB6864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FEAD62B3-1506-4506-A522-237A02ECE42B}" type="pres">
      <dgm:prSet presAssocID="{246E60E3-CE28-4260-9B78-957747D5F16C}" presName="hierRoot2" presStyleCnt="0">
        <dgm:presLayoutVars>
          <dgm:hierBranch val="init"/>
        </dgm:presLayoutVars>
      </dgm:prSet>
      <dgm:spPr/>
    </dgm:pt>
    <dgm:pt modelId="{5A30DC43-5544-4202-9C74-6AE5B3F4316B}" type="pres">
      <dgm:prSet presAssocID="{246E60E3-CE28-4260-9B78-957747D5F16C}" presName="rootComposite" presStyleCnt="0"/>
      <dgm:spPr/>
    </dgm:pt>
    <dgm:pt modelId="{FB7B869C-21F3-44C4-821A-95F83479BB5A}" type="pres">
      <dgm:prSet presAssocID="{246E60E3-CE28-4260-9B78-957747D5F16C}" presName="rootText" presStyleLbl="node2" presStyleIdx="1" presStyleCnt="2" custScaleX="7819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0433C9C-4289-4684-B82C-B790B8F23957}" type="pres">
      <dgm:prSet presAssocID="{246E60E3-CE28-4260-9B78-957747D5F16C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31A5CFBF-4BC6-49B9-8B5C-F2B7701720B8}" type="pres">
      <dgm:prSet presAssocID="{246E60E3-CE28-4260-9B78-957747D5F16C}" presName="hierChild4" presStyleCnt="0"/>
      <dgm:spPr/>
    </dgm:pt>
    <dgm:pt modelId="{52F6A49E-804A-4B82-B318-4887F8513CB6}" type="pres">
      <dgm:prSet presAssocID="{246E60E3-CE28-4260-9B78-957747D5F16C}" presName="hierChild5" presStyleCnt="0"/>
      <dgm:spPr/>
    </dgm:pt>
    <dgm:pt modelId="{C21C6F02-A61C-4C52-BC9F-2BEAC2E4BA12}" type="pres">
      <dgm:prSet presAssocID="{C40CC09E-E7DC-4419-9A0B-4A33FDF1EDEA}" presName="hierChild3" presStyleCnt="0"/>
      <dgm:spPr/>
    </dgm:pt>
  </dgm:ptLst>
  <dgm:cxnLst>
    <dgm:cxn modelId="{85ADBA4A-87B6-4D94-A729-B3C63EE298F4}" type="presOf" srcId="{3E504A44-CE8C-410D-9483-17F92F065AEE}" destId="{4C4C1FD9-C1DE-4EBF-8BDB-E54106D0FC1F}" srcOrd="0" destOrd="0" presId="urn:microsoft.com/office/officeart/2005/8/layout/orgChart1"/>
    <dgm:cxn modelId="{93D287E6-C9A9-42B1-89DE-EE2EF1EEDA98}" type="presOf" srcId="{246E60E3-CE28-4260-9B78-957747D5F16C}" destId="{FB7B869C-21F3-44C4-821A-95F83479BB5A}" srcOrd="0" destOrd="0" presId="urn:microsoft.com/office/officeart/2005/8/layout/orgChart1"/>
    <dgm:cxn modelId="{610E9809-5675-4558-8C1B-1D5714D8D39E}" type="presOf" srcId="{246E60E3-CE28-4260-9B78-957747D5F16C}" destId="{C0433C9C-4289-4684-B82C-B790B8F23957}" srcOrd="1" destOrd="0" presId="urn:microsoft.com/office/officeart/2005/8/layout/orgChart1"/>
    <dgm:cxn modelId="{21FCACA0-ADB9-431F-B486-64D43D94C338}" type="presOf" srcId="{F575A1CF-1142-4A7A-BDB6-BD58B1E785E5}" destId="{01491BD9-5A35-4B86-870E-2666520FA9C6}" srcOrd="0" destOrd="0" presId="urn:microsoft.com/office/officeart/2005/8/layout/orgChart1"/>
    <dgm:cxn modelId="{CCF26BDE-E89D-4BE8-83BB-213674FB02D4}" srcId="{F575A1CF-1142-4A7A-BDB6-BD58B1E785E5}" destId="{C40CC09E-E7DC-4419-9A0B-4A33FDF1EDEA}" srcOrd="0" destOrd="0" parTransId="{42AB0836-42E5-4CBC-A34E-5E53AC824E34}" sibTransId="{5BC3E646-0631-4180-97D5-14423FBB7A43}"/>
    <dgm:cxn modelId="{F78F1A4E-DEAC-4839-9E45-C02E59439A37}" type="presOf" srcId="{C40CC09E-E7DC-4419-9A0B-4A33FDF1EDEA}" destId="{8B703B37-2487-4636-8186-BC1C16171827}" srcOrd="1" destOrd="0" presId="urn:microsoft.com/office/officeart/2005/8/layout/orgChart1"/>
    <dgm:cxn modelId="{929135A1-9048-49D5-9592-705EDC204392}" type="presOf" srcId="{FCD7BA5E-ED87-4234-96A4-9B07E91DEAC7}" destId="{068DBCEA-5CA2-4C18-9922-B903F654389A}" srcOrd="1" destOrd="0" presId="urn:microsoft.com/office/officeart/2005/8/layout/orgChart1"/>
    <dgm:cxn modelId="{946BD1C8-E66D-466B-985D-9931E6AAE633}" type="presOf" srcId="{FCD7BA5E-ED87-4234-96A4-9B07E91DEAC7}" destId="{05C92F82-5E27-4913-8AB5-9C1DE097D8A2}" srcOrd="0" destOrd="0" presId="urn:microsoft.com/office/officeart/2005/8/layout/orgChart1"/>
    <dgm:cxn modelId="{B9F1DA8D-25ED-4E34-938C-1CCD9BC8A7D1}" type="presOf" srcId="{C40CC09E-E7DC-4419-9A0B-4A33FDF1EDEA}" destId="{EF5CBD35-39ED-496F-AB27-CDEB9CEB4273}" srcOrd="0" destOrd="0" presId="urn:microsoft.com/office/officeart/2005/8/layout/orgChart1"/>
    <dgm:cxn modelId="{78817264-575F-4DAB-89A7-1D533A688A47}" srcId="{C40CC09E-E7DC-4419-9A0B-4A33FDF1EDEA}" destId="{246E60E3-CE28-4260-9B78-957747D5F16C}" srcOrd="1" destOrd="0" parTransId="{DD1CE5FF-BD20-47A5-B349-97018EAB6864}" sibTransId="{31839768-2DF7-4B8B-939D-EB00815E3253}"/>
    <dgm:cxn modelId="{160F1261-1543-44C9-8A12-D8035F6FE047}" type="presOf" srcId="{DD1CE5FF-BD20-47A5-B349-97018EAB6864}" destId="{AAD70699-6E91-4292-B2F7-F45BCF723778}" srcOrd="0" destOrd="0" presId="urn:microsoft.com/office/officeart/2005/8/layout/orgChart1"/>
    <dgm:cxn modelId="{0605F263-A0C1-46EF-B3C8-9F96DA60D106}" srcId="{C40CC09E-E7DC-4419-9A0B-4A33FDF1EDEA}" destId="{FCD7BA5E-ED87-4234-96A4-9B07E91DEAC7}" srcOrd="0" destOrd="0" parTransId="{3E504A44-CE8C-410D-9483-17F92F065AEE}" sibTransId="{49CDDD35-34FC-42D4-8A7A-087AB1DD46CA}"/>
    <dgm:cxn modelId="{3C38EEB9-015E-447E-AF26-B3A022CB6993}" type="presParOf" srcId="{01491BD9-5A35-4B86-870E-2666520FA9C6}" destId="{50D28C87-694A-4C4B-A22B-4B71FCB8EF86}" srcOrd="0" destOrd="0" presId="urn:microsoft.com/office/officeart/2005/8/layout/orgChart1"/>
    <dgm:cxn modelId="{297358B2-52E7-4063-85D8-2B681694EFD0}" type="presParOf" srcId="{50D28C87-694A-4C4B-A22B-4B71FCB8EF86}" destId="{94E2C8B8-94DB-49D6-BB31-DB01528DA0B4}" srcOrd="0" destOrd="0" presId="urn:microsoft.com/office/officeart/2005/8/layout/orgChart1"/>
    <dgm:cxn modelId="{E3CCAA5D-21D7-442C-977B-E1B02DBC8953}" type="presParOf" srcId="{94E2C8B8-94DB-49D6-BB31-DB01528DA0B4}" destId="{EF5CBD35-39ED-496F-AB27-CDEB9CEB4273}" srcOrd="0" destOrd="0" presId="urn:microsoft.com/office/officeart/2005/8/layout/orgChart1"/>
    <dgm:cxn modelId="{7996FDEF-312D-4E2C-8CA0-435ABE963155}" type="presParOf" srcId="{94E2C8B8-94DB-49D6-BB31-DB01528DA0B4}" destId="{8B703B37-2487-4636-8186-BC1C16171827}" srcOrd="1" destOrd="0" presId="urn:microsoft.com/office/officeart/2005/8/layout/orgChart1"/>
    <dgm:cxn modelId="{6CC8BAAD-76D6-45FC-9EE9-6C0D33D2768E}" type="presParOf" srcId="{50D28C87-694A-4C4B-A22B-4B71FCB8EF86}" destId="{A7483E9A-9927-4357-AE54-FD8D2BF2A41A}" srcOrd="1" destOrd="0" presId="urn:microsoft.com/office/officeart/2005/8/layout/orgChart1"/>
    <dgm:cxn modelId="{1CD4D747-950A-415B-9265-F6194D940EE1}" type="presParOf" srcId="{A7483E9A-9927-4357-AE54-FD8D2BF2A41A}" destId="{4C4C1FD9-C1DE-4EBF-8BDB-E54106D0FC1F}" srcOrd="0" destOrd="0" presId="urn:microsoft.com/office/officeart/2005/8/layout/orgChart1"/>
    <dgm:cxn modelId="{A701F5F8-1CB4-48FA-8FA7-8B3C0B93239F}" type="presParOf" srcId="{A7483E9A-9927-4357-AE54-FD8D2BF2A41A}" destId="{1E1F34F3-10C6-43D1-84C5-19F194C68EA8}" srcOrd="1" destOrd="0" presId="urn:microsoft.com/office/officeart/2005/8/layout/orgChart1"/>
    <dgm:cxn modelId="{24C3962C-46DF-4E6C-A674-78F0DF1BD503}" type="presParOf" srcId="{1E1F34F3-10C6-43D1-84C5-19F194C68EA8}" destId="{9B4C2679-E5C5-4901-B229-2150BE6AE010}" srcOrd="0" destOrd="0" presId="urn:microsoft.com/office/officeart/2005/8/layout/orgChart1"/>
    <dgm:cxn modelId="{8D9F1140-6695-4A5D-B152-6EB8AF1BCEEA}" type="presParOf" srcId="{9B4C2679-E5C5-4901-B229-2150BE6AE010}" destId="{05C92F82-5E27-4913-8AB5-9C1DE097D8A2}" srcOrd="0" destOrd="0" presId="urn:microsoft.com/office/officeart/2005/8/layout/orgChart1"/>
    <dgm:cxn modelId="{2360FF84-D994-48FE-98F4-5B7F8AF76A87}" type="presParOf" srcId="{9B4C2679-E5C5-4901-B229-2150BE6AE010}" destId="{068DBCEA-5CA2-4C18-9922-B903F654389A}" srcOrd="1" destOrd="0" presId="urn:microsoft.com/office/officeart/2005/8/layout/orgChart1"/>
    <dgm:cxn modelId="{C043D593-0E54-449F-878D-5F87143BBDA6}" type="presParOf" srcId="{1E1F34F3-10C6-43D1-84C5-19F194C68EA8}" destId="{D2D7245C-BF0E-4C4F-BFE9-3F6163974607}" srcOrd="1" destOrd="0" presId="urn:microsoft.com/office/officeart/2005/8/layout/orgChart1"/>
    <dgm:cxn modelId="{2668D3C6-4D49-4D1C-AA64-B13978A185FF}" type="presParOf" srcId="{1E1F34F3-10C6-43D1-84C5-19F194C68EA8}" destId="{E6EBB435-B118-4AE0-882E-94295E72A2A7}" srcOrd="2" destOrd="0" presId="urn:microsoft.com/office/officeart/2005/8/layout/orgChart1"/>
    <dgm:cxn modelId="{EBB3F725-EE14-4EAC-968C-3477DD7C5266}" type="presParOf" srcId="{A7483E9A-9927-4357-AE54-FD8D2BF2A41A}" destId="{AAD70699-6E91-4292-B2F7-F45BCF723778}" srcOrd="2" destOrd="0" presId="urn:microsoft.com/office/officeart/2005/8/layout/orgChart1"/>
    <dgm:cxn modelId="{DDEDE177-3394-4073-B613-AEB4DB99FF80}" type="presParOf" srcId="{A7483E9A-9927-4357-AE54-FD8D2BF2A41A}" destId="{FEAD62B3-1506-4506-A522-237A02ECE42B}" srcOrd="3" destOrd="0" presId="urn:microsoft.com/office/officeart/2005/8/layout/orgChart1"/>
    <dgm:cxn modelId="{DBCCB80B-F4A6-4016-BE66-E7F307C85785}" type="presParOf" srcId="{FEAD62B3-1506-4506-A522-237A02ECE42B}" destId="{5A30DC43-5544-4202-9C74-6AE5B3F4316B}" srcOrd="0" destOrd="0" presId="urn:microsoft.com/office/officeart/2005/8/layout/orgChart1"/>
    <dgm:cxn modelId="{9FD9F615-AC5B-4D4F-A1F1-ADC024F81083}" type="presParOf" srcId="{5A30DC43-5544-4202-9C74-6AE5B3F4316B}" destId="{FB7B869C-21F3-44C4-821A-95F83479BB5A}" srcOrd="0" destOrd="0" presId="urn:microsoft.com/office/officeart/2005/8/layout/orgChart1"/>
    <dgm:cxn modelId="{D709758F-5844-4C54-85F3-6226F309E926}" type="presParOf" srcId="{5A30DC43-5544-4202-9C74-6AE5B3F4316B}" destId="{C0433C9C-4289-4684-B82C-B790B8F23957}" srcOrd="1" destOrd="0" presId="urn:microsoft.com/office/officeart/2005/8/layout/orgChart1"/>
    <dgm:cxn modelId="{4A59D143-9B59-4CEF-8E53-66A47709243A}" type="presParOf" srcId="{FEAD62B3-1506-4506-A522-237A02ECE42B}" destId="{31A5CFBF-4BC6-49B9-8B5C-F2B7701720B8}" srcOrd="1" destOrd="0" presId="urn:microsoft.com/office/officeart/2005/8/layout/orgChart1"/>
    <dgm:cxn modelId="{F4F07A00-0D3F-49CE-A7BC-9407B29100CF}" type="presParOf" srcId="{FEAD62B3-1506-4506-A522-237A02ECE42B}" destId="{52F6A49E-804A-4B82-B318-4887F8513CB6}" srcOrd="2" destOrd="0" presId="urn:microsoft.com/office/officeart/2005/8/layout/orgChart1"/>
    <dgm:cxn modelId="{DC36FD05-F32A-4C25-B9FF-2B1CD19153EE}" type="presParOf" srcId="{50D28C87-694A-4C4B-A22B-4B71FCB8EF86}" destId="{C21C6F02-A61C-4C52-BC9F-2BEAC2E4BA12}" srcOrd="2" destOrd="0" presId="urn:microsoft.com/office/officeart/2005/8/layout/orgChar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575A1CF-1142-4A7A-BDB6-BD58B1E785E5}" type="doc">
      <dgm:prSet loTypeId="urn:microsoft.com/office/officeart/2005/8/layout/orgChart1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C40CC09E-E7DC-4419-9A0B-4A33FDF1EDEA}">
      <dgm:prSet phldrT="[نص]"/>
      <dgm:spPr/>
      <dgm:t>
        <a:bodyPr/>
        <a:lstStyle/>
        <a:p>
          <a:pPr rtl="1"/>
          <a:r>
            <a:rPr lang="ar-SA" dirty="0" smtClean="0"/>
            <a:t>محتوى الاختبار</a:t>
          </a:r>
          <a:endParaRPr lang="ar-SA" dirty="0"/>
        </a:p>
      </dgm:t>
    </dgm:pt>
    <dgm:pt modelId="{42AB0836-42E5-4CBC-A34E-5E53AC824E34}" type="parTrans" cxnId="{CCF26BDE-E89D-4BE8-83BB-213674FB02D4}">
      <dgm:prSet/>
      <dgm:spPr/>
      <dgm:t>
        <a:bodyPr/>
        <a:lstStyle/>
        <a:p>
          <a:pPr rtl="1"/>
          <a:endParaRPr lang="ar-SA"/>
        </a:p>
      </dgm:t>
    </dgm:pt>
    <dgm:pt modelId="{5BC3E646-0631-4180-97D5-14423FBB7A43}" type="sibTrans" cxnId="{CCF26BDE-E89D-4BE8-83BB-213674FB02D4}">
      <dgm:prSet/>
      <dgm:spPr/>
      <dgm:t>
        <a:bodyPr/>
        <a:lstStyle/>
        <a:p>
          <a:pPr rtl="1"/>
          <a:endParaRPr lang="ar-SA"/>
        </a:p>
      </dgm:t>
    </dgm:pt>
    <dgm:pt modelId="{FCD7BA5E-ED87-4234-96A4-9B07E91DEAC7}">
      <dgm:prSet phldrT="[نص]"/>
      <dgm:spPr/>
      <dgm:t>
        <a:bodyPr/>
        <a:lstStyle/>
        <a:p>
          <a:pPr rtl="1"/>
          <a:r>
            <a:rPr lang="ar-SA" dirty="0" smtClean="0"/>
            <a:t>اختبارات غير لفظية</a:t>
          </a:r>
          <a:endParaRPr lang="ar-SA" dirty="0"/>
        </a:p>
      </dgm:t>
    </dgm:pt>
    <dgm:pt modelId="{3E504A44-CE8C-410D-9483-17F92F065AEE}" type="parTrans" cxnId="{0605F263-A0C1-46EF-B3C8-9F96DA60D106}">
      <dgm:prSet/>
      <dgm:spPr/>
      <dgm:t>
        <a:bodyPr/>
        <a:lstStyle/>
        <a:p>
          <a:pPr rtl="1"/>
          <a:endParaRPr lang="ar-SA"/>
        </a:p>
      </dgm:t>
    </dgm:pt>
    <dgm:pt modelId="{49CDDD35-34FC-42D4-8A7A-087AB1DD46CA}" type="sibTrans" cxnId="{0605F263-A0C1-46EF-B3C8-9F96DA60D106}">
      <dgm:prSet/>
      <dgm:spPr/>
      <dgm:t>
        <a:bodyPr/>
        <a:lstStyle/>
        <a:p>
          <a:pPr rtl="1"/>
          <a:endParaRPr lang="ar-SA"/>
        </a:p>
      </dgm:t>
    </dgm:pt>
    <dgm:pt modelId="{246E60E3-CE28-4260-9B78-957747D5F16C}">
      <dgm:prSet phldrT="[نص]"/>
      <dgm:spPr/>
      <dgm:t>
        <a:bodyPr/>
        <a:lstStyle/>
        <a:p>
          <a:pPr rtl="1"/>
          <a:r>
            <a:rPr lang="ar-SA" dirty="0" smtClean="0"/>
            <a:t>اختبارات لفظية</a:t>
          </a:r>
          <a:endParaRPr lang="ar-SA" dirty="0"/>
        </a:p>
      </dgm:t>
    </dgm:pt>
    <dgm:pt modelId="{DD1CE5FF-BD20-47A5-B349-97018EAB6864}" type="parTrans" cxnId="{78817264-575F-4DAB-89A7-1D533A688A47}">
      <dgm:prSet/>
      <dgm:spPr/>
      <dgm:t>
        <a:bodyPr/>
        <a:lstStyle/>
        <a:p>
          <a:pPr rtl="1"/>
          <a:endParaRPr lang="ar-SA"/>
        </a:p>
      </dgm:t>
    </dgm:pt>
    <dgm:pt modelId="{31839768-2DF7-4B8B-939D-EB00815E3253}" type="sibTrans" cxnId="{78817264-575F-4DAB-89A7-1D533A688A47}">
      <dgm:prSet/>
      <dgm:spPr/>
      <dgm:t>
        <a:bodyPr/>
        <a:lstStyle/>
        <a:p>
          <a:pPr rtl="1"/>
          <a:endParaRPr lang="ar-SA"/>
        </a:p>
      </dgm:t>
    </dgm:pt>
    <dgm:pt modelId="{01491BD9-5A35-4B86-870E-2666520FA9C6}" type="pres">
      <dgm:prSet presAssocID="{F575A1CF-1142-4A7A-BDB6-BD58B1E785E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50D28C87-694A-4C4B-A22B-4B71FCB8EF86}" type="pres">
      <dgm:prSet presAssocID="{C40CC09E-E7DC-4419-9A0B-4A33FDF1EDEA}" presName="hierRoot1" presStyleCnt="0">
        <dgm:presLayoutVars>
          <dgm:hierBranch val="init"/>
        </dgm:presLayoutVars>
      </dgm:prSet>
      <dgm:spPr/>
    </dgm:pt>
    <dgm:pt modelId="{94E2C8B8-94DB-49D6-BB31-DB01528DA0B4}" type="pres">
      <dgm:prSet presAssocID="{C40CC09E-E7DC-4419-9A0B-4A33FDF1EDEA}" presName="rootComposite1" presStyleCnt="0"/>
      <dgm:spPr/>
    </dgm:pt>
    <dgm:pt modelId="{EF5CBD35-39ED-496F-AB27-CDEB9CEB4273}" type="pres">
      <dgm:prSet presAssocID="{C40CC09E-E7DC-4419-9A0B-4A33FDF1EDE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B703B37-2487-4636-8186-BC1C16171827}" type="pres">
      <dgm:prSet presAssocID="{C40CC09E-E7DC-4419-9A0B-4A33FDF1EDEA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A7483E9A-9927-4357-AE54-FD8D2BF2A41A}" type="pres">
      <dgm:prSet presAssocID="{C40CC09E-E7DC-4419-9A0B-4A33FDF1EDEA}" presName="hierChild2" presStyleCnt="0"/>
      <dgm:spPr/>
    </dgm:pt>
    <dgm:pt modelId="{4C4C1FD9-C1DE-4EBF-8BDB-E54106D0FC1F}" type="pres">
      <dgm:prSet presAssocID="{3E504A44-CE8C-410D-9483-17F92F065AEE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1E1F34F3-10C6-43D1-84C5-19F194C68EA8}" type="pres">
      <dgm:prSet presAssocID="{FCD7BA5E-ED87-4234-96A4-9B07E91DEAC7}" presName="hierRoot2" presStyleCnt="0">
        <dgm:presLayoutVars>
          <dgm:hierBranch val="init"/>
        </dgm:presLayoutVars>
      </dgm:prSet>
      <dgm:spPr/>
    </dgm:pt>
    <dgm:pt modelId="{9B4C2679-E5C5-4901-B229-2150BE6AE010}" type="pres">
      <dgm:prSet presAssocID="{FCD7BA5E-ED87-4234-96A4-9B07E91DEAC7}" presName="rootComposite" presStyleCnt="0"/>
      <dgm:spPr/>
    </dgm:pt>
    <dgm:pt modelId="{05C92F82-5E27-4913-8AB5-9C1DE097D8A2}" type="pres">
      <dgm:prSet presAssocID="{FCD7BA5E-ED87-4234-96A4-9B07E91DEAC7}" presName="rootText" presStyleLbl="node2" presStyleIdx="0" presStyleCnt="2" custScaleX="7803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68DBCEA-5CA2-4C18-9922-B903F654389A}" type="pres">
      <dgm:prSet presAssocID="{FCD7BA5E-ED87-4234-96A4-9B07E91DEAC7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D2D7245C-BF0E-4C4F-BFE9-3F6163974607}" type="pres">
      <dgm:prSet presAssocID="{FCD7BA5E-ED87-4234-96A4-9B07E91DEAC7}" presName="hierChild4" presStyleCnt="0"/>
      <dgm:spPr/>
    </dgm:pt>
    <dgm:pt modelId="{E6EBB435-B118-4AE0-882E-94295E72A2A7}" type="pres">
      <dgm:prSet presAssocID="{FCD7BA5E-ED87-4234-96A4-9B07E91DEAC7}" presName="hierChild5" presStyleCnt="0"/>
      <dgm:spPr/>
    </dgm:pt>
    <dgm:pt modelId="{AAD70699-6E91-4292-B2F7-F45BCF723778}" type="pres">
      <dgm:prSet presAssocID="{DD1CE5FF-BD20-47A5-B349-97018EAB6864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FEAD62B3-1506-4506-A522-237A02ECE42B}" type="pres">
      <dgm:prSet presAssocID="{246E60E3-CE28-4260-9B78-957747D5F16C}" presName="hierRoot2" presStyleCnt="0">
        <dgm:presLayoutVars>
          <dgm:hierBranch val="init"/>
        </dgm:presLayoutVars>
      </dgm:prSet>
      <dgm:spPr/>
    </dgm:pt>
    <dgm:pt modelId="{5A30DC43-5544-4202-9C74-6AE5B3F4316B}" type="pres">
      <dgm:prSet presAssocID="{246E60E3-CE28-4260-9B78-957747D5F16C}" presName="rootComposite" presStyleCnt="0"/>
      <dgm:spPr/>
    </dgm:pt>
    <dgm:pt modelId="{FB7B869C-21F3-44C4-821A-95F83479BB5A}" type="pres">
      <dgm:prSet presAssocID="{246E60E3-CE28-4260-9B78-957747D5F16C}" presName="rootText" presStyleLbl="node2" presStyleIdx="1" presStyleCnt="2" custScaleX="7819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0433C9C-4289-4684-B82C-B790B8F23957}" type="pres">
      <dgm:prSet presAssocID="{246E60E3-CE28-4260-9B78-957747D5F16C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31A5CFBF-4BC6-49B9-8B5C-F2B7701720B8}" type="pres">
      <dgm:prSet presAssocID="{246E60E3-CE28-4260-9B78-957747D5F16C}" presName="hierChild4" presStyleCnt="0"/>
      <dgm:spPr/>
    </dgm:pt>
    <dgm:pt modelId="{52F6A49E-804A-4B82-B318-4887F8513CB6}" type="pres">
      <dgm:prSet presAssocID="{246E60E3-CE28-4260-9B78-957747D5F16C}" presName="hierChild5" presStyleCnt="0"/>
      <dgm:spPr/>
    </dgm:pt>
    <dgm:pt modelId="{C21C6F02-A61C-4C52-BC9F-2BEAC2E4BA12}" type="pres">
      <dgm:prSet presAssocID="{C40CC09E-E7DC-4419-9A0B-4A33FDF1EDEA}" presName="hierChild3" presStyleCnt="0"/>
      <dgm:spPr/>
    </dgm:pt>
  </dgm:ptLst>
  <dgm:cxnLst>
    <dgm:cxn modelId="{80694F4A-23B0-4FD6-8538-21DF30CFF113}" type="presOf" srcId="{FCD7BA5E-ED87-4234-96A4-9B07E91DEAC7}" destId="{068DBCEA-5CA2-4C18-9922-B903F654389A}" srcOrd="1" destOrd="0" presId="urn:microsoft.com/office/officeart/2005/8/layout/orgChart1"/>
    <dgm:cxn modelId="{81A4A8C6-0D1E-40F1-A220-3F9494430098}" type="presOf" srcId="{F575A1CF-1142-4A7A-BDB6-BD58B1E785E5}" destId="{01491BD9-5A35-4B86-870E-2666520FA9C6}" srcOrd="0" destOrd="0" presId="urn:microsoft.com/office/officeart/2005/8/layout/orgChart1"/>
    <dgm:cxn modelId="{51C48341-B269-4FA3-91DB-093A14EE4A07}" type="presOf" srcId="{C40CC09E-E7DC-4419-9A0B-4A33FDF1EDEA}" destId="{EF5CBD35-39ED-496F-AB27-CDEB9CEB4273}" srcOrd="0" destOrd="0" presId="urn:microsoft.com/office/officeart/2005/8/layout/orgChart1"/>
    <dgm:cxn modelId="{CCF26BDE-E89D-4BE8-83BB-213674FB02D4}" srcId="{F575A1CF-1142-4A7A-BDB6-BD58B1E785E5}" destId="{C40CC09E-E7DC-4419-9A0B-4A33FDF1EDEA}" srcOrd="0" destOrd="0" parTransId="{42AB0836-42E5-4CBC-A34E-5E53AC824E34}" sibTransId="{5BC3E646-0631-4180-97D5-14423FBB7A43}"/>
    <dgm:cxn modelId="{31C3A0EE-B410-4D63-8256-4B873D116ABE}" type="presOf" srcId="{DD1CE5FF-BD20-47A5-B349-97018EAB6864}" destId="{AAD70699-6E91-4292-B2F7-F45BCF723778}" srcOrd="0" destOrd="0" presId="urn:microsoft.com/office/officeart/2005/8/layout/orgChart1"/>
    <dgm:cxn modelId="{83295A90-60E9-4088-86B2-7939DDB6B338}" type="presOf" srcId="{246E60E3-CE28-4260-9B78-957747D5F16C}" destId="{FB7B869C-21F3-44C4-821A-95F83479BB5A}" srcOrd="0" destOrd="0" presId="urn:microsoft.com/office/officeart/2005/8/layout/orgChart1"/>
    <dgm:cxn modelId="{F00FA7E9-C688-4EC3-8908-E8E964604FE7}" type="presOf" srcId="{FCD7BA5E-ED87-4234-96A4-9B07E91DEAC7}" destId="{05C92F82-5E27-4913-8AB5-9C1DE097D8A2}" srcOrd="0" destOrd="0" presId="urn:microsoft.com/office/officeart/2005/8/layout/orgChart1"/>
    <dgm:cxn modelId="{8ED55009-2C3F-4597-BB22-04EA9FA5A0B8}" type="presOf" srcId="{C40CC09E-E7DC-4419-9A0B-4A33FDF1EDEA}" destId="{8B703B37-2487-4636-8186-BC1C16171827}" srcOrd="1" destOrd="0" presId="urn:microsoft.com/office/officeart/2005/8/layout/orgChart1"/>
    <dgm:cxn modelId="{78817264-575F-4DAB-89A7-1D533A688A47}" srcId="{C40CC09E-E7DC-4419-9A0B-4A33FDF1EDEA}" destId="{246E60E3-CE28-4260-9B78-957747D5F16C}" srcOrd="1" destOrd="0" parTransId="{DD1CE5FF-BD20-47A5-B349-97018EAB6864}" sibTransId="{31839768-2DF7-4B8B-939D-EB00815E3253}"/>
    <dgm:cxn modelId="{3428E05E-1DCD-4A4D-B6D0-37A50DC9A965}" type="presOf" srcId="{246E60E3-CE28-4260-9B78-957747D5F16C}" destId="{C0433C9C-4289-4684-B82C-B790B8F23957}" srcOrd="1" destOrd="0" presId="urn:microsoft.com/office/officeart/2005/8/layout/orgChart1"/>
    <dgm:cxn modelId="{6FEE138F-577D-4335-B2EC-40A930CAF6A0}" type="presOf" srcId="{3E504A44-CE8C-410D-9483-17F92F065AEE}" destId="{4C4C1FD9-C1DE-4EBF-8BDB-E54106D0FC1F}" srcOrd="0" destOrd="0" presId="urn:microsoft.com/office/officeart/2005/8/layout/orgChart1"/>
    <dgm:cxn modelId="{0605F263-A0C1-46EF-B3C8-9F96DA60D106}" srcId="{C40CC09E-E7DC-4419-9A0B-4A33FDF1EDEA}" destId="{FCD7BA5E-ED87-4234-96A4-9B07E91DEAC7}" srcOrd="0" destOrd="0" parTransId="{3E504A44-CE8C-410D-9483-17F92F065AEE}" sibTransId="{49CDDD35-34FC-42D4-8A7A-087AB1DD46CA}"/>
    <dgm:cxn modelId="{F6179092-83D6-4F85-95FC-F61E6863336C}" type="presParOf" srcId="{01491BD9-5A35-4B86-870E-2666520FA9C6}" destId="{50D28C87-694A-4C4B-A22B-4B71FCB8EF86}" srcOrd="0" destOrd="0" presId="urn:microsoft.com/office/officeart/2005/8/layout/orgChart1"/>
    <dgm:cxn modelId="{BEC7B784-FF48-4BC8-8879-0CEE54761F76}" type="presParOf" srcId="{50D28C87-694A-4C4B-A22B-4B71FCB8EF86}" destId="{94E2C8B8-94DB-49D6-BB31-DB01528DA0B4}" srcOrd="0" destOrd="0" presId="urn:microsoft.com/office/officeart/2005/8/layout/orgChart1"/>
    <dgm:cxn modelId="{ABD8F39D-C190-4093-90A6-1F13A3037400}" type="presParOf" srcId="{94E2C8B8-94DB-49D6-BB31-DB01528DA0B4}" destId="{EF5CBD35-39ED-496F-AB27-CDEB9CEB4273}" srcOrd="0" destOrd="0" presId="urn:microsoft.com/office/officeart/2005/8/layout/orgChart1"/>
    <dgm:cxn modelId="{64106D96-0FB0-4180-8006-C959CFE36B75}" type="presParOf" srcId="{94E2C8B8-94DB-49D6-BB31-DB01528DA0B4}" destId="{8B703B37-2487-4636-8186-BC1C16171827}" srcOrd="1" destOrd="0" presId="urn:microsoft.com/office/officeart/2005/8/layout/orgChart1"/>
    <dgm:cxn modelId="{ABC8164E-58E5-4FD0-AF33-AB26A5DD932C}" type="presParOf" srcId="{50D28C87-694A-4C4B-A22B-4B71FCB8EF86}" destId="{A7483E9A-9927-4357-AE54-FD8D2BF2A41A}" srcOrd="1" destOrd="0" presId="urn:microsoft.com/office/officeart/2005/8/layout/orgChart1"/>
    <dgm:cxn modelId="{3C3624FF-A540-498A-B2FA-C5C3867F11F6}" type="presParOf" srcId="{A7483E9A-9927-4357-AE54-FD8D2BF2A41A}" destId="{4C4C1FD9-C1DE-4EBF-8BDB-E54106D0FC1F}" srcOrd="0" destOrd="0" presId="urn:microsoft.com/office/officeart/2005/8/layout/orgChart1"/>
    <dgm:cxn modelId="{CC6B25C2-F92F-4EC5-A124-BC295B78C7CC}" type="presParOf" srcId="{A7483E9A-9927-4357-AE54-FD8D2BF2A41A}" destId="{1E1F34F3-10C6-43D1-84C5-19F194C68EA8}" srcOrd="1" destOrd="0" presId="urn:microsoft.com/office/officeart/2005/8/layout/orgChart1"/>
    <dgm:cxn modelId="{EE91F0EE-52E6-4758-BF24-A85D4DA7981A}" type="presParOf" srcId="{1E1F34F3-10C6-43D1-84C5-19F194C68EA8}" destId="{9B4C2679-E5C5-4901-B229-2150BE6AE010}" srcOrd="0" destOrd="0" presId="urn:microsoft.com/office/officeart/2005/8/layout/orgChart1"/>
    <dgm:cxn modelId="{5B3889DE-9644-4293-93E6-420CCA245531}" type="presParOf" srcId="{9B4C2679-E5C5-4901-B229-2150BE6AE010}" destId="{05C92F82-5E27-4913-8AB5-9C1DE097D8A2}" srcOrd="0" destOrd="0" presId="urn:microsoft.com/office/officeart/2005/8/layout/orgChart1"/>
    <dgm:cxn modelId="{5AFC2CAC-E189-4BD4-B717-8AD1C794DB6E}" type="presParOf" srcId="{9B4C2679-E5C5-4901-B229-2150BE6AE010}" destId="{068DBCEA-5CA2-4C18-9922-B903F654389A}" srcOrd="1" destOrd="0" presId="urn:microsoft.com/office/officeart/2005/8/layout/orgChart1"/>
    <dgm:cxn modelId="{EF9FF202-140E-4030-B185-4828E95EB640}" type="presParOf" srcId="{1E1F34F3-10C6-43D1-84C5-19F194C68EA8}" destId="{D2D7245C-BF0E-4C4F-BFE9-3F6163974607}" srcOrd="1" destOrd="0" presId="urn:microsoft.com/office/officeart/2005/8/layout/orgChart1"/>
    <dgm:cxn modelId="{525EC0E3-EA3B-4268-9E65-2D3DE4C29E00}" type="presParOf" srcId="{1E1F34F3-10C6-43D1-84C5-19F194C68EA8}" destId="{E6EBB435-B118-4AE0-882E-94295E72A2A7}" srcOrd="2" destOrd="0" presId="urn:microsoft.com/office/officeart/2005/8/layout/orgChart1"/>
    <dgm:cxn modelId="{E070B85A-A84D-4B87-8030-989C0729564D}" type="presParOf" srcId="{A7483E9A-9927-4357-AE54-FD8D2BF2A41A}" destId="{AAD70699-6E91-4292-B2F7-F45BCF723778}" srcOrd="2" destOrd="0" presId="urn:microsoft.com/office/officeart/2005/8/layout/orgChart1"/>
    <dgm:cxn modelId="{C96748E8-037B-44CB-AD0B-3D1EE63ED957}" type="presParOf" srcId="{A7483E9A-9927-4357-AE54-FD8D2BF2A41A}" destId="{FEAD62B3-1506-4506-A522-237A02ECE42B}" srcOrd="3" destOrd="0" presId="urn:microsoft.com/office/officeart/2005/8/layout/orgChart1"/>
    <dgm:cxn modelId="{8FDCC511-0C26-4D1F-ACE2-7C503E4F65CE}" type="presParOf" srcId="{FEAD62B3-1506-4506-A522-237A02ECE42B}" destId="{5A30DC43-5544-4202-9C74-6AE5B3F4316B}" srcOrd="0" destOrd="0" presId="urn:microsoft.com/office/officeart/2005/8/layout/orgChart1"/>
    <dgm:cxn modelId="{52182F38-5477-485A-ABD5-4E7414076FED}" type="presParOf" srcId="{5A30DC43-5544-4202-9C74-6AE5B3F4316B}" destId="{FB7B869C-21F3-44C4-821A-95F83479BB5A}" srcOrd="0" destOrd="0" presId="urn:microsoft.com/office/officeart/2005/8/layout/orgChart1"/>
    <dgm:cxn modelId="{3810052E-CD43-434F-A759-C3CEF7ADFFD8}" type="presParOf" srcId="{5A30DC43-5544-4202-9C74-6AE5B3F4316B}" destId="{C0433C9C-4289-4684-B82C-B790B8F23957}" srcOrd="1" destOrd="0" presId="urn:microsoft.com/office/officeart/2005/8/layout/orgChart1"/>
    <dgm:cxn modelId="{7A677C2C-8807-4E7E-AE69-11711336063A}" type="presParOf" srcId="{FEAD62B3-1506-4506-A522-237A02ECE42B}" destId="{31A5CFBF-4BC6-49B9-8B5C-F2B7701720B8}" srcOrd="1" destOrd="0" presId="urn:microsoft.com/office/officeart/2005/8/layout/orgChart1"/>
    <dgm:cxn modelId="{43C57A81-E94F-47BC-9B8C-0EE4F8507D51}" type="presParOf" srcId="{FEAD62B3-1506-4506-A522-237A02ECE42B}" destId="{52F6A49E-804A-4B82-B318-4887F8513CB6}" srcOrd="2" destOrd="0" presId="urn:microsoft.com/office/officeart/2005/8/layout/orgChart1"/>
    <dgm:cxn modelId="{386652F6-F2F4-439F-84C2-8729F9AFB550}" type="presParOf" srcId="{50D28C87-694A-4C4B-A22B-4B71FCB8EF86}" destId="{C21C6F02-A61C-4C52-BC9F-2BEAC2E4BA12}" srcOrd="2" destOrd="0" presId="urn:microsoft.com/office/officeart/2005/8/layout/orgChar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575A1CF-1142-4A7A-BDB6-BD58B1E785E5}" type="doc">
      <dgm:prSet loTypeId="urn:microsoft.com/office/officeart/2005/8/layout/orgChart1" loCatId="hierarchy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C40CC09E-E7DC-4419-9A0B-4A33FDF1EDEA}">
      <dgm:prSet phldrT="[نص]"/>
      <dgm:spPr/>
      <dgm:t>
        <a:bodyPr/>
        <a:lstStyle/>
        <a:p>
          <a:pPr rtl="1"/>
          <a:r>
            <a:rPr lang="ar-SA" dirty="0" smtClean="0"/>
            <a:t>الزمن</a:t>
          </a:r>
          <a:endParaRPr lang="ar-SA" dirty="0"/>
        </a:p>
      </dgm:t>
    </dgm:pt>
    <dgm:pt modelId="{42AB0836-42E5-4CBC-A34E-5E53AC824E34}" type="parTrans" cxnId="{CCF26BDE-E89D-4BE8-83BB-213674FB02D4}">
      <dgm:prSet/>
      <dgm:spPr/>
      <dgm:t>
        <a:bodyPr/>
        <a:lstStyle/>
        <a:p>
          <a:pPr rtl="1"/>
          <a:endParaRPr lang="ar-SA"/>
        </a:p>
      </dgm:t>
    </dgm:pt>
    <dgm:pt modelId="{5BC3E646-0631-4180-97D5-14423FBB7A43}" type="sibTrans" cxnId="{CCF26BDE-E89D-4BE8-83BB-213674FB02D4}">
      <dgm:prSet/>
      <dgm:spPr/>
      <dgm:t>
        <a:bodyPr/>
        <a:lstStyle/>
        <a:p>
          <a:pPr rtl="1"/>
          <a:endParaRPr lang="ar-SA"/>
        </a:p>
      </dgm:t>
    </dgm:pt>
    <dgm:pt modelId="{FCD7BA5E-ED87-4234-96A4-9B07E91DEAC7}">
      <dgm:prSet phldrT="[نص]"/>
      <dgm:spPr/>
      <dgm:t>
        <a:bodyPr/>
        <a:lstStyle/>
        <a:p>
          <a:pPr rtl="1"/>
          <a:r>
            <a:rPr lang="ar-SA" dirty="0" smtClean="0"/>
            <a:t>اختبارات قوة</a:t>
          </a:r>
          <a:endParaRPr lang="ar-SA" dirty="0"/>
        </a:p>
      </dgm:t>
    </dgm:pt>
    <dgm:pt modelId="{3E504A44-CE8C-410D-9483-17F92F065AEE}" type="parTrans" cxnId="{0605F263-A0C1-46EF-B3C8-9F96DA60D106}">
      <dgm:prSet/>
      <dgm:spPr/>
      <dgm:t>
        <a:bodyPr/>
        <a:lstStyle/>
        <a:p>
          <a:pPr rtl="1"/>
          <a:endParaRPr lang="ar-SA"/>
        </a:p>
      </dgm:t>
    </dgm:pt>
    <dgm:pt modelId="{49CDDD35-34FC-42D4-8A7A-087AB1DD46CA}" type="sibTrans" cxnId="{0605F263-A0C1-46EF-B3C8-9F96DA60D106}">
      <dgm:prSet/>
      <dgm:spPr/>
      <dgm:t>
        <a:bodyPr/>
        <a:lstStyle/>
        <a:p>
          <a:pPr rtl="1"/>
          <a:endParaRPr lang="ar-SA"/>
        </a:p>
      </dgm:t>
    </dgm:pt>
    <dgm:pt modelId="{246E60E3-CE28-4260-9B78-957747D5F16C}">
      <dgm:prSet phldrT="[نص]"/>
      <dgm:spPr/>
      <dgm:t>
        <a:bodyPr/>
        <a:lstStyle/>
        <a:p>
          <a:pPr rtl="1"/>
          <a:r>
            <a:rPr lang="ar-SA" dirty="0" smtClean="0"/>
            <a:t>اختبارات سرعة</a:t>
          </a:r>
          <a:endParaRPr lang="ar-SA" dirty="0"/>
        </a:p>
      </dgm:t>
    </dgm:pt>
    <dgm:pt modelId="{DD1CE5FF-BD20-47A5-B349-97018EAB6864}" type="parTrans" cxnId="{78817264-575F-4DAB-89A7-1D533A688A47}">
      <dgm:prSet/>
      <dgm:spPr/>
      <dgm:t>
        <a:bodyPr/>
        <a:lstStyle/>
        <a:p>
          <a:pPr rtl="1"/>
          <a:endParaRPr lang="ar-SA"/>
        </a:p>
      </dgm:t>
    </dgm:pt>
    <dgm:pt modelId="{31839768-2DF7-4B8B-939D-EB00815E3253}" type="sibTrans" cxnId="{78817264-575F-4DAB-89A7-1D533A688A47}">
      <dgm:prSet/>
      <dgm:spPr/>
      <dgm:t>
        <a:bodyPr/>
        <a:lstStyle/>
        <a:p>
          <a:pPr rtl="1"/>
          <a:endParaRPr lang="ar-SA"/>
        </a:p>
      </dgm:t>
    </dgm:pt>
    <dgm:pt modelId="{01491BD9-5A35-4B86-870E-2666520FA9C6}" type="pres">
      <dgm:prSet presAssocID="{F575A1CF-1142-4A7A-BDB6-BD58B1E785E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50D28C87-694A-4C4B-A22B-4B71FCB8EF86}" type="pres">
      <dgm:prSet presAssocID="{C40CC09E-E7DC-4419-9A0B-4A33FDF1EDEA}" presName="hierRoot1" presStyleCnt="0">
        <dgm:presLayoutVars>
          <dgm:hierBranch val="init"/>
        </dgm:presLayoutVars>
      </dgm:prSet>
      <dgm:spPr/>
    </dgm:pt>
    <dgm:pt modelId="{94E2C8B8-94DB-49D6-BB31-DB01528DA0B4}" type="pres">
      <dgm:prSet presAssocID="{C40CC09E-E7DC-4419-9A0B-4A33FDF1EDEA}" presName="rootComposite1" presStyleCnt="0"/>
      <dgm:spPr/>
    </dgm:pt>
    <dgm:pt modelId="{EF5CBD35-39ED-496F-AB27-CDEB9CEB4273}" type="pres">
      <dgm:prSet presAssocID="{C40CC09E-E7DC-4419-9A0B-4A33FDF1EDEA}" presName="rootText1" presStyleLbl="node0" presStyleIdx="0" presStyleCnt="1" custLinFactNeighborX="299" custLinFactNeighborY="253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B703B37-2487-4636-8186-BC1C16171827}" type="pres">
      <dgm:prSet presAssocID="{C40CC09E-E7DC-4419-9A0B-4A33FDF1EDEA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A7483E9A-9927-4357-AE54-FD8D2BF2A41A}" type="pres">
      <dgm:prSet presAssocID="{C40CC09E-E7DC-4419-9A0B-4A33FDF1EDEA}" presName="hierChild2" presStyleCnt="0"/>
      <dgm:spPr/>
    </dgm:pt>
    <dgm:pt modelId="{4C4C1FD9-C1DE-4EBF-8BDB-E54106D0FC1F}" type="pres">
      <dgm:prSet presAssocID="{3E504A44-CE8C-410D-9483-17F92F065AEE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1E1F34F3-10C6-43D1-84C5-19F194C68EA8}" type="pres">
      <dgm:prSet presAssocID="{FCD7BA5E-ED87-4234-96A4-9B07E91DEAC7}" presName="hierRoot2" presStyleCnt="0">
        <dgm:presLayoutVars>
          <dgm:hierBranch val="init"/>
        </dgm:presLayoutVars>
      </dgm:prSet>
      <dgm:spPr/>
    </dgm:pt>
    <dgm:pt modelId="{9B4C2679-E5C5-4901-B229-2150BE6AE010}" type="pres">
      <dgm:prSet presAssocID="{FCD7BA5E-ED87-4234-96A4-9B07E91DEAC7}" presName="rootComposite" presStyleCnt="0"/>
      <dgm:spPr/>
    </dgm:pt>
    <dgm:pt modelId="{05C92F82-5E27-4913-8AB5-9C1DE097D8A2}" type="pres">
      <dgm:prSet presAssocID="{FCD7BA5E-ED87-4234-96A4-9B07E91DEAC7}" presName="rootText" presStyleLbl="node2" presStyleIdx="0" presStyleCnt="2" custScaleX="7803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68DBCEA-5CA2-4C18-9922-B903F654389A}" type="pres">
      <dgm:prSet presAssocID="{FCD7BA5E-ED87-4234-96A4-9B07E91DEAC7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D2D7245C-BF0E-4C4F-BFE9-3F6163974607}" type="pres">
      <dgm:prSet presAssocID="{FCD7BA5E-ED87-4234-96A4-9B07E91DEAC7}" presName="hierChild4" presStyleCnt="0"/>
      <dgm:spPr/>
    </dgm:pt>
    <dgm:pt modelId="{E6EBB435-B118-4AE0-882E-94295E72A2A7}" type="pres">
      <dgm:prSet presAssocID="{FCD7BA5E-ED87-4234-96A4-9B07E91DEAC7}" presName="hierChild5" presStyleCnt="0"/>
      <dgm:spPr/>
    </dgm:pt>
    <dgm:pt modelId="{AAD70699-6E91-4292-B2F7-F45BCF723778}" type="pres">
      <dgm:prSet presAssocID="{DD1CE5FF-BD20-47A5-B349-97018EAB6864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FEAD62B3-1506-4506-A522-237A02ECE42B}" type="pres">
      <dgm:prSet presAssocID="{246E60E3-CE28-4260-9B78-957747D5F16C}" presName="hierRoot2" presStyleCnt="0">
        <dgm:presLayoutVars>
          <dgm:hierBranch val="init"/>
        </dgm:presLayoutVars>
      </dgm:prSet>
      <dgm:spPr/>
    </dgm:pt>
    <dgm:pt modelId="{5A30DC43-5544-4202-9C74-6AE5B3F4316B}" type="pres">
      <dgm:prSet presAssocID="{246E60E3-CE28-4260-9B78-957747D5F16C}" presName="rootComposite" presStyleCnt="0"/>
      <dgm:spPr/>
    </dgm:pt>
    <dgm:pt modelId="{FB7B869C-21F3-44C4-821A-95F83479BB5A}" type="pres">
      <dgm:prSet presAssocID="{246E60E3-CE28-4260-9B78-957747D5F16C}" presName="rootText" presStyleLbl="node2" presStyleIdx="1" presStyleCnt="2" custScaleX="7819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0433C9C-4289-4684-B82C-B790B8F23957}" type="pres">
      <dgm:prSet presAssocID="{246E60E3-CE28-4260-9B78-957747D5F16C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31A5CFBF-4BC6-49B9-8B5C-F2B7701720B8}" type="pres">
      <dgm:prSet presAssocID="{246E60E3-CE28-4260-9B78-957747D5F16C}" presName="hierChild4" presStyleCnt="0"/>
      <dgm:spPr/>
    </dgm:pt>
    <dgm:pt modelId="{52F6A49E-804A-4B82-B318-4887F8513CB6}" type="pres">
      <dgm:prSet presAssocID="{246E60E3-CE28-4260-9B78-957747D5F16C}" presName="hierChild5" presStyleCnt="0"/>
      <dgm:spPr/>
    </dgm:pt>
    <dgm:pt modelId="{C21C6F02-A61C-4C52-BC9F-2BEAC2E4BA12}" type="pres">
      <dgm:prSet presAssocID="{C40CC09E-E7DC-4419-9A0B-4A33FDF1EDEA}" presName="hierChild3" presStyleCnt="0"/>
      <dgm:spPr/>
    </dgm:pt>
  </dgm:ptLst>
  <dgm:cxnLst>
    <dgm:cxn modelId="{0E828902-DDA4-47E7-9E5E-E995CBDF46A2}" type="presOf" srcId="{F575A1CF-1142-4A7A-BDB6-BD58B1E785E5}" destId="{01491BD9-5A35-4B86-870E-2666520FA9C6}" srcOrd="0" destOrd="0" presId="urn:microsoft.com/office/officeart/2005/8/layout/orgChart1"/>
    <dgm:cxn modelId="{25A92094-38C3-4C82-AE66-80D9D89441C5}" type="presOf" srcId="{C40CC09E-E7DC-4419-9A0B-4A33FDF1EDEA}" destId="{8B703B37-2487-4636-8186-BC1C16171827}" srcOrd="1" destOrd="0" presId="urn:microsoft.com/office/officeart/2005/8/layout/orgChart1"/>
    <dgm:cxn modelId="{B5B672EB-59BE-451E-BF24-71A5AE80B10F}" type="presOf" srcId="{3E504A44-CE8C-410D-9483-17F92F065AEE}" destId="{4C4C1FD9-C1DE-4EBF-8BDB-E54106D0FC1F}" srcOrd="0" destOrd="0" presId="urn:microsoft.com/office/officeart/2005/8/layout/orgChart1"/>
    <dgm:cxn modelId="{F82B8BBA-8700-49F7-9DA0-8032D213776D}" type="presOf" srcId="{DD1CE5FF-BD20-47A5-B349-97018EAB6864}" destId="{AAD70699-6E91-4292-B2F7-F45BCF723778}" srcOrd="0" destOrd="0" presId="urn:microsoft.com/office/officeart/2005/8/layout/orgChart1"/>
    <dgm:cxn modelId="{68AE052D-A5F5-42FB-BAC1-3B1903400CEE}" type="presOf" srcId="{C40CC09E-E7DC-4419-9A0B-4A33FDF1EDEA}" destId="{EF5CBD35-39ED-496F-AB27-CDEB9CEB4273}" srcOrd="0" destOrd="0" presId="urn:microsoft.com/office/officeart/2005/8/layout/orgChart1"/>
    <dgm:cxn modelId="{9DED991D-D10B-4AB3-BC64-90D7574E0EA5}" type="presOf" srcId="{246E60E3-CE28-4260-9B78-957747D5F16C}" destId="{C0433C9C-4289-4684-B82C-B790B8F23957}" srcOrd="1" destOrd="0" presId="urn:microsoft.com/office/officeart/2005/8/layout/orgChart1"/>
    <dgm:cxn modelId="{CCF26BDE-E89D-4BE8-83BB-213674FB02D4}" srcId="{F575A1CF-1142-4A7A-BDB6-BD58B1E785E5}" destId="{C40CC09E-E7DC-4419-9A0B-4A33FDF1EDEA}" srcOrd="0" destOrd="0" parTransId="{42AB0836-42E5-4CBC-A34E-5E53AC824E34}" sibTransId="{5BC3E646-0631-4180-97D5-14423FBB7A43}"/>
    <dgm:cxn modelId="{028B59C8-70BA-49C0-A7CD-AE326D131037}" type="presOf" srcId="{FCD7BA5E-ED87-4234-96A4-9B07E91DEAC7}" destId="{068DBCEA-5CA2-4C18-9922-B903F654389A}" srcOrd="1" destOrd="0" presId="urn:microsoft.com/office/officeart/2005/8/layout/orgChart1"/>
    <dgm:cxn modelId="{07D244A5-CC80-48AF-8EDC-4A8B5A9CF31D}" type="presOf" srcId="{FCD7BA5E-ED87-4234-96A4-9B07E91DEAC7}" destId="{05C92F82-5E27-4913-8AB5-9C1DE097D8A2}" srcOrd="0" destOrd="0" presId="urn:microsoft.com/office/officeart/2005/8/layout/orgChart1"/>
    <dgm:cxn modelId="{78817264-575F-4DAB-89A7-1D533A688A47}" srcId="{C40CC09E-E7DC-4419-9A0B-4A33FDF1EDEA}" destId="{246E60E3-CE28-4260-9B78-957747D5F16C}" srcOrd="1" destOrd="0" parTransId="{DD1CE5FF-BD20-47A5-B349-97018EAB6864}" sibTransId="{31839768-2DF7-4B8B-939D-EB00815E3253}"/>
    <dgm:cxn modelId="{06F55014-3DA4-49A4-829F-82D742DEF486}" type="presOf" srcId="{246E60E3-CE28-4260-9B78-957747D5F16C}" destId="{FB7B869C-21F3-44C4-821A-95F83479BB5A}" srcOrd="0" destOrd="0" presId="urn:microsoft.com/office/officeart/2005/8/layout/orgChart1"/>
    <dgm:cxn modelId="{0605F263-A0C1-46EF-B3C8-9F96DA60D106}" srcId="{C40CC09E-E7DC-4419-9A0B-4A33FDF1EDEA}" destId="{FCD7BA5E-ED87-4234-96A4-9B07E91DEAC7}" srcOrd="0" destOrd="0" parTransId="{3E504A44-CE8C-410D-9483-17F92F065AEE}" sibTransId="{49CDDD35-34FC-42D4-8A7A-087AB1DD46CA}"/>
    <dgm:cxn modelId="{5A5683B0-E6AE-4510-8C8F-6578ED975CE3}" type="presParOf" srcId="{01491BD9-5A35-4B86-870E-2666520FA9C6}" destId="{50D28C87-694A-4C4B-A22B-4B71FCB8EF86}" srcOrd="0" destOrd="0" presId="urn:microsoft.com/office/officeart/2005/8/layout/orgChart1"/>
    <dgm:cxn modelId="{F464E88E-23BD-458A-8132-93BA2CF8E910}" type="presParOf" srcId="{50D28C87-694A-4C4B-A22B-4B71FCB8EF86}" destId="{94E2C8B8-94DB-49D6-BB31-DB01528DA0B4}" srcOrd="0" destOrd="0" presId="urn:microsoft.com/office/officeart/2005/8/layout/orgChart1"/>
    <dgm:cxn modelId="{111FFF6E-C54E-4873-BED5-4FC50C667AC2}" type="presParOf" srcId="{94E2C8B8-94DB-49D6-BB31-DB01528DA0B4}" destId="{EF5CBD35-39ED-496F-AB27-CDEB9CEB4273}" srcOrd="0" destOrd="0" presId="urn:microsoft.com/office/officeart/2005/8/layout/orgChart1"/>
    <dgm:cxn modelId="{D59B54D4-90F7-4111-B9E0-8344ED1D7BCD}" type="presParOf" srcId="{94E2C8B8-94DB-49D6-BB31-DB01528DA0B4}" destId="{8B703B37-2487-4636-8186-BC1C16171827}" srcOrd="1" destOrd="0" presId="urn:microsoft.com/office/officeart/2005/8/layout/orgChart1"/>
    <dgm:cxn modelId="{3B85D559-8585-4DC1-8472-7BC338A88FBB}" type="presParOf" srcId="{50D28C87-694A-4C4B-A22B-4B71FCB8EF86}" destId="{A7483E9A-9927-4357-AE54-FD8D2BF2A41A}" srcOrd="1" destOrd="0" presId="urn:microsoft.com/office/officeart/2005/8/layout/orgChart1"/>
    <dgm:cxn modelId="{4AB2BE33-865D-4416-A961-3D84212F0CA5}" type="presParOf" srcId="{A7483E9A-9927-4357-AE54-FD8D2BF2A41A}" destId="{4C4C1FD9-C1DE-4EBF-8BDB-E54106D0FC1F}" srcOrd="0" destOrd="0" presId="urn:microsoft.com/office/officeart/2005/8/layout/orgChart1"/>
    <dgm:cxn modelId="{218BD700-9766-4CC4-86CB-A445A6544BAC}" type="presParOf" srcId="{A7483E9A-9927-4357-AE54-FD8D2BF2A41A}" destId="{1E1F34F3-10C6-43D1-84C5-19F194C68EA8}" srcOrd="1" destOrd="0" presId="urn:microsoft.com/office/officeart/2005/8/layout/orgChart1"/>
    <dgm:cxn modelId="{9348A628-8D05-4D88-A781-30AFC7D8AD6F}" type="presParOf" srcId="{1E1F34F3-10C6-43D1-84C5-19F194C68EA8}" destId="{9B4C2679-E5C5-4901-B229-2150BE6AE010}" srcOrd="0" destOrd="0" presId="urn:microsoft.com/office/officeart/2005/8/layout/orgChart1"/>
    <dgm:cxn modelId="{0864A2D0-1591-4117-BF88-C5472BE5A164}" type="presParOf" srcId="{9B4C2679-E5C5-4901-B229-2150BE6AE010}" destId="{05C92F82-5E27-4913-8AB5-9C1DE097D8A2}" srcOrd="0" destOrd="0" presId="urn:microsoft.com/office/officeart/2005/8/layout/orgChart1"/>
    <dgm:cxn modelId="{C275FDA1-83CD-4954-A19F-D737B3C12594}" type="presParOf" srcId="{9B4C2679-E5C5-4901-B229-2150BE6AE010}" destId="{068DBCEA-5CA2-4C18-9922-B903F654389A}" srcOrd="1" destOrd="0" presId="urn:microsoft.com/office/officeart/2005/8/layout/orgChart1"/>
    <dgm:cxn modelId="{301086D6-6EF5-4127-9851-8EAAE0AB168D}" type="presParOf" srcId="{1E1F34F3-10C6-43D1-84C5-19F194C68EA8}" destId="{D2D7245C-BF0E-4C4F-BFE9-3F6163974607}" srcOrd="1" destOrd="0" presId="urn:microsoft.com/office/officeart/2005/8/layout/orgChart1"/>
    <dgm:cxn modelId="{412FFF0D-066E-47AC-B5FD-CF278C2E92B3}" type="presParOf" srcId="{1E1F34F3-10C6-43D1-84C5-19F194C68EA8}" destId="{E6EBB435-B118-4AE0-882E-94295E72A2A7}" srcOrd="2" destOrd="0" presId="urn:microsoft.com/office/officeart/2005/8/layout/orgChart1"/>
    <dgm:cxn modelId="{1898A2CB-89C5-42C2-BD52-DB6BE1285D25}" type="presParOf" srcId="{A7483E9A-9927-4357-AE54-FD8D2BF2A41A}" destId="{AAD70699-6E91-4292-B2F7-F45BCF723778}" srcOrd="2" destOrd="0" presId="urn:microsoft.com/office/officeart/2005/8/layout/orgChart1"/>
    <dgm:cxn modelId="{0E1BFF6C-AA6A-4566-B25D-BA371BA51BBD}" type="presParOf" srcId="{A7483E9A-9927-4357-AE54-FD8D2BF2A41A}" destId="{FEAD62B3-1506-4506-A522-237A02ECE42B}" srcOrd="3" destOrd="0" presId="urn:microsoft.com/office/officeart/2005/8/layout/orgChart1"/>
    <dgm:cxn modelId="{E4EDBD2A-77B0-4563-B10A-3A9E18B1789E}" type="presParOf" srcId="{FEAD62B3-1506-4506-A522-237A02ECE42B}" destId="{5A30DC43-5544-4202-9C74-6AE5B3F4316B}" srcOrd="0" destOrd="0" presId="urn:microsoft.com/office/officeart/2005/8/layout/orgChart1"/>
    <dgm:cxn modelId="{07AF22F3-09BA-455B-B570-98E2FBE6796B}" type="presParOf" srcId="{5A30DC43-5544-4202-9C74-6AE5B3F4316B}" destId="{FB7B869C-21F3-44C4-821A-95F83479BB5A}" srcOrd="0" destOrd="0" presId="urn:microsoft.com/office/officeart/2005/8/layout/orgChart1"/>
    <dgm:cxn modelId="{6440DE9E-D6E5-41EC-B153-633F5E510198}" type="presParOf" srcId="{5A30DC43-5544-4202-9C74-6AE5B3F4316B}" destId="{C0433C9C-4289-4684-B82C-B790B8F23957}" srcOrd="1" destOrd="0" presId="urn:microsoft.com/office/officeart/2005/8/layout/orgChart1"/>
    <dgm:cxn modelId="{41F3C5CE-E07D-405F-BB75-6A633DD122CF}" type="presParOf" srcId="{FEAD62B3-1506-4506-A522-237A02ECE42B}" destId="{31A5CFBF-4BC6-49B9-8B5C-F2B7701720B8}" srcOrd="1" destOrd="0" presId="urn:microsoft.com/office/officeart/2005/8/layout/orgChart1"/>
    <dgm:cxn modelId="{2583A83B-127E-4E16-B7CA-9440CCD9E36C}" type="presParOf" srcId="{FEAD62B3-1506-4506-A522-237A02ECE42B}" destId="{52F6A49E-804A-4B82-B318-4887F8513CB6}" srcOrd="2" destOrd="0" presId="urn:microsoft.com/office/officeart/2005/8/layout/orgChart1"/>
    <dgm:cxn modelId="{C37EC980-618B-4383-A1E7-DA915E46096D}" type="presParOf" srcId="{50D28C87-694A-4C4B-A22B-4B71FCB8EF86}" destId="{C21C6F02-A61C-4C52-BC9F-2BEAC2E4BA12}" srcOrd="2" destOrd="0" presId="urn:microsoft.com/office/officeart/2005/8/layout/orgChar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575A1CF-1142-4A7A-BDB6-BD58B1E785E5}" type="doc">
      <dgm:prSet loTypeId="urn:microsoft.com/office/officeart/2005/8/layout/orgChart1" loCatId="hierarchy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C40CC09E-E7DC-4419-9A0B-4A33FDF1EDEA}">
      <dgm:prSet phldrT="[نص]"/>
      <dgm:spPr/>
      <dgm:t>
        <a:bodyPr/>
        <a:lstStyle/>
        <a:p>
          <a:pPr rtl="1"/>
          <a:r>
            <a:rPr lang="ar-SA" dirty="0" smtClean="0"/>
            <a:t>نوع</a:t>
          </a:r>
          <a:r>
            <a:rPr lang="ar-SA" baseline="0" dirty="0" smtClean="0"/>
            <a:t> الأداء</a:t>
          </a:r>
          <a:endParaRPr lang="ar-SA" dirty="0"/>
        </a:p>
      </dgm:t>
    </dgm:pt>
    <dgm:pt modelId="{42AB0836-42E5-4CBC-A34E-5E53AC824E34}" type="parTrans" cxnId="{CCF26BDE-E89D-4BE8-83BB-213674FB02D4}">
      <dgm:prSet/>
      <dgm:spPr/>
      <dgm:t>
        <a:bodyPr/>
        <a:lstStyle/>
        <a:p>
          <a:pPr rtl="1"/>
          <a:endParaRPr lang="ar-SA"/>
        </a:p>
      </dgm:t>
    </dgm:pt>
    <dgm:pt modelId="{5BC3E646-0631-4180-97D5-14423FBB7A43}" type="sibTrans" cxnId="{CCF26BDE-E89D-4BE8-83BB-213674FB02D4}">
      <dgm:prSet/>
      <dgm:spPr/>
      <dgm:t>
        <a:bodyPr/>
        <a:lstStyle/>
        <a:p>
          <a:pPr rtl="1"/>
          <a:endParaRPr lang="ar-SA"/>
        </a:p>
      </dgm:t>
    </dgm:pt>
    <dgm:pt modelId="{FCD7BA5E-ED87-4234-96A4-9B07E91DEAC7}">
      <dgm:prSet phldrT="[نص]"/>
      <dgm:spPr/>
      <dgm:t>
        <a:bodyPr/>
        <a:lstStyle/>
        <a:p>
          <a:pPr rtl="1"/>
          <a:r>
            <a:rPr lang="ar-SA" dirty="0" smtClean="0"/>
            <a:t>اختبارات عملية</a:t>
          </a:r>
          <a:endParaRPr lang="ar-SA" dirty="0"/>
        </a:p>
      </dgm:t>
    </dgm:pt>
    <dgm:pt modelId="{3E504A44-CE8C-410D-9483-17F92F065AEE}" type="parTrans" cxnId="{0605F263-A0C1-46EF-B3C8-9F96DA60D106}">
      <dgm:prSet/>
      <dgm:spPr/>
      <dgm:t>
        <a:bodyPr/>
        <a:lstStyle/>
        <a:p>
          <a:pPr rtl="1"/>
          <a:endParaRPr lang="ar-SA"/>
        </a:p>
      </dgm:t>
    </dgm:pt>
    <dgm:pt modelId="{49CDDD35-34FC-42D4-8A7A-087AB1DD46CA}" type="sibTrans" cxnId="{0605F263-A0C1-46EF-B3C8-9F96DA60D106}">
      <dgm:prSet/>
      <dgm:spPr/>
      <dgm:t>
        <a:bodyPr/>
        <a:lstStyle/>
        <a:p>
          <a:pPr rtl="1"/>
          <a:endParaRPr lang="ar-SA"/>
        </a:p>
      </dgm:t>
    </dgm:pt>
    <dgm:pt modelId="{246E60E3-CE28-4260-9B78-957747D5F16C}">
      <dgm:prSet phldrT="[نص]"/>
      <dgm:spPr/>
      <dgm:t>
        <a:bodyPr/>
        <a:lstStyle/>
        <a:p>
          <a:pPr rtl="1"/>
          <a:r>
            <a:rPr lang="ar-SA" dirty="0" smtClean="0"/>
            <a:t>اختبارات ورقة وقلم</a:t>
          </a:r>
          <a:endParaRPr lang="ar-SA" dirty="0"/>
        </a:p>
      </dgm:t>
    </dgm:pt>
    <dgm:pt modelId="{DD1CE5FF-BD20-47A5-B349-97018EAB6864}" type="parTrans" cxnId="{78817264-575F-4DAB-89A7-1D533A688A47}">
      <dgm:prSet/>
      <dgm:spPr/>
      <dgm:t>
        <a:bodyPr/>
        <a:lstStyle/>
        <a:p>
          <a:pPr rtl="1"/>
          <a:endParaRPr lang="ar-SA"/>
        </a:p>
      </dgm:t>
    </dgm:pt>
    <dgm:pt modelId="{31839768-2DF7-4B8B-939D-EB00815E3253}" type="sibTrans" cxnId="{78817264-575F-4DAB-89A7-1D533A688A47}">
      <dgm:prSet/>
      <dgm:spPr/>
      <dgm:t>
        <a:bodyPr/>
        <a:lstStyle/>
        <a:p>
          <a:pPr rtl="1"/>
          <a:endParaRPr lang="ar-SA"/>
        </a:p>
      </dgm:t>
    </dgm:pt>
    <dgm:pt modelId="{01491BD9-5A35-4B86-870E-2666520FA9C6}" type="pres">
      <dgm:prSet presAssocID="{F575A1CF-1142-4A7A-BDB6-BD58B1E785E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50D28C87-694A-4C4B-A22B-4B71FCB8EF86}" type="pres">
      <dgm:prSet presAssocID="{C40CC09E-E7DC-4419-9A0B-4A33FDF1EDEA}" presName="hierRoot1" presStyleCnt="0">
        <dgm:presLayoutVars>
          <dgm:hierBranch val="init"/>
        </dgm:presLayoutVars>
      </dgm:prSet>
      <dgm:spPr/>
    </dgm:pt>
    <dgm:pt modelId="{94E2C8B8-94DB-49D6-BB31-DB01528DA0B4}" type="pres">
      <dgm:prSet presAssocID="{C40CC09E-E7DC-4419-9A0B-4A33FDF1EDEA}" presName="rootComposite1" presStyleCnt="0"/>
      <dgm:spPr/>
    </dgm:pt>
    <dgm:pt modelId="{EF5CBD35-39ED-496F-AB27-CDEB9CEB4273}" type="pres">
      <dgm:prSet presAssocID="{C40CC09E-E7DC-4419-9A0B-4A33FDF1EDE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B703B37-2487-4636-8186-BC1C16171827}" type="pres">
      <dgm:prSet presAssocID="{C40CC09E-E7DC-4419-9A0B-4A33FDF1EDEA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A7483E9A-9927-4357-AE54-FD8D2BF2A41A}" type="pres">
      <dgm:prSet presAssocID="{C40CC09E-E7DC-4419-9A0B-4A33FDF1EDEA}" presName="hierChild2" presStyleCnt="0"/>
      <dgm:spPr/>
    </dgm:pt>
    <dgm:pt modelId="{4C4C1FD9-C1DE-4EBF-8BDB-E54106D0FC1F}" type="pres">
      <dgm:prSet presAssocID="{3E504A44-CE8C-410D-9483-17F92F065AEE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1E1F34F3-10C6-43D1-84C5-19F194C68EA8}" type="pres">
      <dgm:prSet presAssocID="{FCD7BA5E-ED87-4234-96A4-9B07E91DEAC7}" presName="hierRoot2" presStyleCnt="0">
        <dgm:presLayoutVars>
          <dgm:hierBranch val="init"/>
        </dgm:presLayoutVars>
      </dgm:prSet>
      <dgm:spPr/>
    </dgm:pt>
    <dgm:pt modelId="{9B4C2679-E5C5-4901-B229-2150BE6AE010}" type="pres">
      <dgm:prSet presAssocID="{FCD7BA5E-ED87-4234-96A4-9B07E91DEAC7}" presName="rootComposite" presStyleCnt="0"/>
      <dgm:spPr/>
    </dgm:pt>
    <dgm:pt modelId="{05C92F82-5E27-4913-8AB5-9C1DE097D8A2}" type="pres">
      <dgm:prSet presAssocID="{FCD7BA5E-ED87-4234-96A4-9B07E91DEAC7}" presName="rootText" presStyleLbl="node2" presStyleIdx="0" presStyleCnt="2" custScaleX="7803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68DBCEA-5CA2-4C18-9922-B903F654389A}" type="pres">
      <dgm:prSet presAssocID="{FCD7BA5E-ED87-4234-96A4-9B07E91DEAC7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D2D7245C-BF0E-4C4F-BFE9-3F6163974607}" type="pres">
      <dgm:prSet presAssocID="{FCD7BA5E-ED87-4234-96A4-9B07E91DEAC7}" presName="hierChild4" presStyleCnt="0"/>
      <dgm:spPr/>
    </dgm:pt>
    <dgm:pt modelId="{E6EBB435-B118-4AE0-882E-94295E72A2A7}" type="pres">
      <dgm:prSet presAssocID="{FCD7BA5E-ED87-4234-96A4-9B07E91DEAC7}" presName="hierChild5" presStyleCnt="0"/>
      <dgm:spPr/>
    </dgm:pt>
    <dgm:pt modelId="{AAD70699-6E91-4292-B2F7-F45BCF723778}" type="pres">
      <dgm:prSet presAssocID="{DD1CE5FF-BD20-47A5-B349-97018EAB6864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FEAD62B3-1506-4506-A522-237A02ECE42B}" type="pres">
      <dgm:prSet presAssocID="{246E60E3-CE28-4260-9B78-957747D5F16C}" presName="hierRoot2" presStyleCnt="0">
        <dgm:presLayoutVars>
          <dgm:hierBranch val="init"/>
        </dgm:presLayoutVars>
      </dgm:prSet>
      <dgm:spPr/>
    </dgm:pt>
    <dgm:pt modelId="{5A30DC43-5544-4202-9C74-6AE5B3F4316B}" type="pres">
      <dgm:prSet presAssocID="{246E60E3-CE28-4260-9B78-957747D5F16C}" presName="rootComposite" presStyleCnt="0"/>
      <dgm:spPr/>
    </dgm:pt>
    <dgm:pt modelId="{FB7B869C-21F3-44C4-821A-95F83479BB5A}" type="pres">
      <dgm:prSet presAssocID="{246E60E3-CE28-4260-9B78-957747D5F16C}" presName="rootText" presStyleLbl="node2" presStyleIdx="1" presStyleCnt="2" custScaleX="7819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0433C9C-4289-4684-B82C-B790B8F23957}" type="pres">
      <dgm:prSet presAssocID="{246E60E3-CE28-4260-9B78-957747D5F16C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31A5CFBF-4BC6-49B9-8B5C-F2B7701720B8}" type="pres">
      <dgm:prSet presAssocID="{246E60E3-CE28-4260-9B78-957747D5F16C}" presName="hierChild4" presStyleCnt="0"/>
      <dgm:spPr/>
    </dgm:pt>
    <dgm:pt modelId="{52F6A49E-804A-4B82-B318-4887F8513CB6}" type="pres">
      <dgm:prSet presAssocID="{246E60E3-CE28-4260-9B78-957747D5F16C}" presName="hierChild5" presStyleCnt="0"/>
      <dgm:spPr/>
    </dgm:pt>
    <dgm:pt modelId="{C21C6F02-A61C-4C52-BC9F-2BEAC2E4BA12}" type="pres">
      <dgm:prSet presAssocID="{C40CC09E-E7DC-4419-9A0B-4A33FDF1EDEA}" presName="hierChild3" presStyleCnt="0"/>
      <dgm:spPr/>
    </dgm:pt>
  </dgm:ptLst>
  <dgm:cxnLst>
    <dgm:cxn modelId="{546AE3B4-5011-47BA-9DC4-D1BB431C5538}" type="presOf" srcId="{3E504A44-CE8C-410D-9483-17F92F065AEE}" destId="{4C4C1FD9-C1DE-4EBF-8BDB-E54106D0FC1F}" srcOrd="0" destOrd="0" presId="urn:microsoft.com/office/officeart/2005/8/layout/orgChart1"/>
    <dgm:cxn modelId="{DDD45A77-95F4-4607-B7BC-1EF10CA8544A}" type="presOf" srcId="{FCD7BA5E-ED87-4234-96A4-9B07E91DEAC7}" destId="{068DBCEA-5CA2-4C18-9922-B903F654389A}" srcOrd="1" destOrd="0" presId="urn:microsoft.com/office/officeart/2005/8/layout/orgChart1"/>
    <dgm:cxn modelId="{37F7C15D-000D-4188-BAE4-DC5A3F72F08C}" type="presOf" srcId="{C40CC09E-E7DC-4419-9A0B-4A33FDF1EDEA}" destId="{8B703B37-2487-4636-8186-BC1C16171827}" srcOrd="1" destOrd="0" presId="urn:microsoft.com/office/officeart/2005/8/layout/orgChart1"/>
    <dgm:cxn modelId="{CCF26BDE-E89D-4BE8-83BB-213674FB02D4}" srcId="{F575A1CF-1142-4A7A-BDB6-BD58B1E785E5}" destId="{C40CC09E-E7DC-4419-9A0B-4A33FDF1EDEA}" srcOrd="0" destOrd="0" parTransId="{42AB0836-42E5-4CBC-A34E-5E53AC824E34}" sibTransId="{5BC3E646-0631-4180-97D5-14423FBB7A43}"/>
    <dgm:cxn modelId="{78817264-575F-4DAB-89A7-1D533A688A47}" srcId="{C40CC09E-E7DC-4419-9A0B-4A33FDF1EDEA}" destId="{246E60E3-CE28-4260-9B78-957747D5F16C}" srcOrd="1" destOrd="0" parTransId="{DD1CE5FF-BD20-47A5-B349-97018EAB6864}" sibTransId="{31839768-2DF7-4B8B-939D-EB00815E3253}"/>
    <dgm:cxn modelId="{510B89F4-6F3A-4B58-A0C6-D959E6DE6191}" type="presOf" srcId="{FCD7BA5E-ED87-4234-96A4-9B07E91DEAC7}" destId="{05C92F82-5E27-4913-8AB5-9C1DE097D8A2}" srcOrd="0" destOrd="0" presId="urn:microsoft.com/office/officeart/2005/8/layout/orgChart1"/>
    <dgm:cxn modelId="{B48325A6-F803-4FAB-87BC-15256544B424}" type="presOf" srcId="{246E60E3-CE28-4260-9B78-957747D5F16C}" destId="{C0433C9C-4289-4684-B82C-B790B8F23957}" srcOrd="1" destOrd="0" presId="urn:microsoft.com/office/officeart/2005/8/layout/orgChart1"/>
    <dgm:cxn modelId="{067A1BDC-6468-4590-A277-78DE732A8931}" type="presOf" srcId="{246E60E3-CE28-4260-9B78-957747D5F16C}" destId="{FB7B869C-21F3-44C4-821A-95F83479BB5A}" srcOrd="0" destOrd="0" presId="urn:microsoft.com/office/officeart/2005/8/layout/orgChart1"/>
    <dgm:cxn modelId="{BBF82AC3-66B1-4E5A-9B75-B2C7DB404A23}" type="presOf" srcId="{DD1CE5FF-BD20-47A5-B349-97018EAB6864}" destId="{AAD70699-6E91-4292-B2F7-F45BCF723778}" srcOrd="0" destOrd="0" presId="urn:microsoft.com/office/officeart/2005/8/layout/orgChart1"/>
    <dgm:cxn modelId="{D5B196B7-8332-4416-A217-98F8F4F2AFEF}" type="presOf" srcId="{F575A1CF-1142-4A7A-BDB6-BD58B1E785E5}" destId="{01491BD9-5A35-4B86-870E-2666520FA9C6}" srcOrd="0" destOrd="0" presId="urn:microsoft.com/office/officeart/2005/8/layout/orgChart1"/>
    <dgm:cxn modelId="{76EC6707-8BE6-4724-A624-E4647833406B}" type="presOf" srcId="{C40CC09E-E7DC-4419-9A0B-4A33FDF1EDEA}" destId="{EF5CBD35-39ED-496F-AB27-CDEB9CEB4273}" srcOrd="0" destOrd="0" presId="urn:microsoft.com/office/officeart/2005/8/layout/orgChart1"/>
    <dgm:cxn modelId="{0605F263-A0C1-46EF-B3C8-9F96DA60D106}" srcId="{C40CC09E-E7DC-4419-9A0B-4A33FDF1EDEA}" destId="{FCD7BA5E-ED87-4234-96A4-9B07E91DEAC7}" srcOrd="0" destOrd="0" parTransId="{3E504A44-CE8C-410D-9483-17F92F065AEE}" sibTransId="{49CDDD35-34FC-42D4-8A7A-087AB1DD46CA}"/>
    <dgm:cxn modelId="{6584BEC9-CFE0-4618-8D3C-24E2CE7CC902}" type="presParOf" srcId="{01491BD9-5A35-4B86-870E-2666520FA9C6}" destId="{50D28C87-694A-4C4B-A22B-4B71FCB8EF86}" srcOrd="0" destOrd="0" presId="urn:microsoft.com/office/officeart/2005/8/layout/orgChart1"/>
    <dgm:cxn modelId="{AC390FC3-F1A5-41FC-867F-C1C9A1A16064}" type="presParOf" srcId="{50D28C87-694A-4C4B-A22B-4B71FCB8EF86}" destId="{94E2C8B8-94DB-49D6-BB31-DB01528DA0B4}" srcOrd="0" destOrd="0" presId="urn:microsoft.com/office/officeart/2005/8/layout/orgChart1"/>
    <dgm:cxn modelId="{CAC06ECE-E819-41C3-B9B0-CC14D70AFAA9}" type="presParOf" srcId="{94E2C8B8-94DB-49D6-BB31-DB01528DA0B4}" destId="{EF5CBD35-39ED-496F-AB27-CDEB9CEB4273}" srcOrd="0" destOrd="0" presId="urn:microsoft.com/office/officeart/2005/8/layout/orgChart1"/>
    <dgm:cxn modelId="{42657910-62D0-496D-B371-F71CBA5DF9D4}" type="presParOf" srcId="{94E2C8B8-94DB-49D6-BB31-DB01528DA0B4}" destId="{8B703B37-2487-4636-8186-BC1C16171827}" srcOrd="1" destOrd="0" presId="urn:microsoft.com/office/officeart/2005/8/layout/orgChart1"/>
    <dgm:cxn modelId="{562E52DB-6B7D-4F1C-9EB9-30FF016D4219}" type="presParOf" srcId="{50D28C87-694A-4C4B-A22B-4B71FCB8EF86}" destId="{A7483E9A-9927-4357-AE54-FD8D2BF2A41A}" srcOrd="1" destOrd="0" presId="urn:microsoft.com/office/officeart/2005/8/layout/orgChart1"/>
    <dgm:cxn modelId="{73FA7396-F228-40CB-BCEB-5EFB83BB4B45}" type="presParOf" srcId="{A7483E9A-9927-4357-AE54-FD8D2BF2A41A}" destId="{4C4C1FD9-C1DE-4EBF-8BDB-E54106D0FC1F}" srcOrd="0" destOrd="0" presId="urn:microsoft.com/office/officeart/2005/8/layout/orgChart1"/>
    <dgm:cxn modelId="{5F127D0E-BE7D-42CE-9E5B-FE06C64ABD5B}" type="presParOf" srcId="{A7483E9A-9927-4357-AE54-FD8D2BF2A41A}" destId="{1E1F34F3-10C6-43D1-84C5-19F194C68EA8}" srcOrd="1" destOrd="0" presId="urn:microsoft.com/office/officeart/2005/8/layout/orgChart1"/>
    <dgm:cxn modelId="{5B888675-DB19-4FBE-A72A-B5760C31E19B}" type="presParOf" srcId="{1E1F34F3-10C6-43D1-84C5-19F194C68EA8}" destId="{9B4C2679-E5C5-4901-B229-2150BE6AE010}" srcOrd="0" destOrd="0" presId="urn:microsoft.com/office/officeart/2005/8/layout/orgChart1"/>
    <dgm:cxn modelId="{CA83FBEB-2C93-4D2A-BB65-F6A63844C1F6}" type="presParOf" srcId="{9B4C2679-E5C5-4901-B229-2150BE6AE010}" destId="{05C92F82-5E27-4913-8AB5-9C1DE097D8A2}" srcOrd="0" destOrd="0" presId="urn:microsoft.com/office/officeart/2005/8/layout/orgChart1"/>
    <dgm:cxn modelId="{689E5BD8-1201-494A-9E7A-CA4AFE35196E}" type="presParOf" srcId="{9B4C2679-E5C5-4901-B229-2150BE6AE010}" destId="{068DBCEA-5CA2-4C18-9922-B903F654389A}" srcOrd="1" destOrd="0" presId="urn:microsoft.com/office/officeart/2005/8/layout/orgChart1"/>
    <dgm:cxn modelId="{8DF2E8CD-D73C-4CE1-ADA8-03E1CC3A7B5D}" type="presParOf" srcId="{1E1F34F3-10C6-43D1-84C5-19F194C68EA8}" destId="{D2D7245C-BF0E-4C4F-BFE9-3F6163974607}" srcOrd="1" destOrd="0" presId="urn:microsoft.com/office/officeart/2005/8/layout/orgChart1"/>
    <dgm:cxn modelId="{9854AA75-0EF6-4D9E-886D-6CF17DE76453}" type="presParOf" srcId="{1E1F34F3-10C6-43D1-84C5-19F194C68EA8}" destId="{E6EBB435-B118-4AE0-882E-94295E72A2A7}" srcOrd="2" destOrd="0" presId="urn:microsoft.com/office/officeart/2005/8/layout/orgChart1"/>
    <dgm:cxn modelId="{94BED7BF-A275-48C8-B314-D9D9548F65E0}" type="presParOf" srcId="{A7483E9A-9927-4357-AE54-FD8D2BF2A41A}" destId="{AAD70699-6E91-4292-B2F7-F45BCF723778}" srcOrd="2" destOrd="0" presId="urn:microsoft.com/office/officeart/2005/8/layout/orgChart1"/>
    <dgm:cxn modelId="{6F796422-29D9-42CD-BD31-FCC4727CD9D4}" type="presParOf" srcId="{A7483E9A-9927-4357-AE54-FD8D2BF2A41A}" destId="{FEAD62B3-1506-4506-A522-237A02ECE42B}" srcOrd="3" destOrd="0" presId="urn:microsoft.com/office/officeart/2005/8/layout/orgChart1"/>
    <dgm:cxn modelId="{19689056-4770-47E9-BAB4-886F33D1ADE2}" type="presParOf" srcId="{FEAD62B3-1506-4506-A522-237A02ECE42B}" destId="{5A30DC43-5544-4202-9C74-6AE5B3F4316B}" srcOrd="0" destOrd="0" presId="urn:microsoft.com/office/officeart/2005/8/layout/orgChart1"/>
    <dgm:cxn modelId="{17CA7471-9745-4188-BB8B-AA40D061D850}" type="presParOf" srcId="{5A30DC43-5544-4202-9C74-6AE5B3F4316B}" destId="{FB7B869C-21F3-44C4-821A-95F83479BB5A}" srcOrd="0" destOrd="0" presId="urn:microsoft.com/office/officeart/2005/8/layout/orgChart1"/>
    <dgm:cxn modelId="{E311B430-2C32-4D86-AFE3-8C4F3262D1AC}" type="presParOf" srcId="{5A30DC43-5544-4202-9C74-6AE5B3F4316B}" destId="{C0433C9C-4289-4684-B82C-B790B8F23957}" srcOrd="1" destOrd="0" presId="urn:microsoft.com/office/officeart/2005/8/layout/orgChart1"/>
    <dgm:cxn modelId="{20B9EA78-B882-4DF1-97B0-25D3157DA580}" type="presParOf" srcId="{FEAD62B3-1506-4506-A522-237A02ECE42B}" destId="{31A5CFBF-4BC6-49B9-8B5C-F2B7701720B8}" srcOrd="1" destOrd="0" presId="urn:microsoft.com/office/officeart/2005/8/layout/orgChart1"/>
    <dgm:cxn modelId="{47915479-01C7-450F-B0F0-0C6263E78B5D}" type="presParOf" srcId="{FEAD62B3-1506-4506-A522-237A02ECE42B}" destId="{52F6A49E-804A-4B82-B318-4887F8513CB6}" srcOrd="2" destOrd="0" presId="urn:microsoft.com/office/officeart/2005/8/layout/orgChart1"/>
    <dgm:cxn modelId="{372832CF-83ED-4E10-8366-E855A0C09DB0}" type="presParOf" srcId="{50D28C87-694A-4C4B-A22B-4B71FCB8EF86}" destId="{C21C6F02-A61C-4C52-BC9F-2BEAC2E4BA12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1743-32A1-44BF-9E82-8FD8AA02D275}" type="datetimeFigureOut">
              <a:rPr lang="ar-SA" smtClean="0"/>
              <a:pPr/>
              <a:t>29/04/37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347C-AACC-43C8-B9F6-AA86C7B4C5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1743-32A1-44BF-9E82-8FD8AA02D275}" type="datetimeFigureOut">
              <a:rPr lang="ar-SA" smtClean="0"/>
              <a:pPr/>
              <a:t>29/04/37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347C-AACC-43C8-B9F6-AA86C7B4C5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1743-32A1-44BF-9E82-8FD8AA02D275}" type="datetimeFigureOut">
              <a:rPr lang="ar-SA" smtClean="0"/>
              <a:pPr/>
              <a:t>29/04/37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347C-AACC-43C8-B9F6-AA86C7B4C5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1743-32A1-44BF-9E82-8FD8AA02D275}" type="datetimeFigureOut">
              <a:rPr lang="ar-SA" smtClean="0"/>
              <a:pPr/>
              <a:t>29/04/37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347C-AACC-43C8-B9F6-AA86C7B4C5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1743-32A1-44BF-9E82-8FD8AA02D275}" type="datetimeFigureOut">
              <a:rPr lang="ar-SA" smtClean="0"/>
              <a:pPr/>
              <a:t>29/04/37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347C-AACC-43C8-B9F6-AA86C7B4C5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1743-32A1-44BF-9E82-8FD8AA02D275}" type="datetimeFigureOut">
              <a:rPr lang="ar-SA" smtClean="0"/>
              <a:pPr/>
              <a:t>29/04/37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347C-AACC-43C8-B9F6-AA86C7B4C5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1743-32A1-44BF-9E82-8FD8AA02D275}" type="datetimeFigureOut">
              <a:rPr lang="ar-SA" smtClean="0"/>
              <a:pPr/>
              <a:t>29/04/37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347C-AACC-43C8-B9F6-AA86C7B4C5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1743-32A1-44BF-9E82-8FD8AA02D275}" type="datetimeFigureOut">
              <a:rPr lang="ar-SA" smtClean="0"/>
              <a:pPr/>
              <a:t>29/04/37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347C-AACC-43C8-B9F6-AA86C7B4C5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1743-32A1-44BF-9E82-8FD8AA02D275}" type="datetimeFigureOut">
              <a:rPr lang="ar-SA" smtClean="0"/>
              <a:pPr/>
              <a:t>29/04/37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347C-AACC-43C8-B9F6-AA86C7B4C5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1743-32A1-44BF-9E82-8FD8AA02D275}" type="datetimeFigureOut">
              <a:rPr lang="ar-SA" smtClean="0"/>
              <a:pPr/>
              <a:t>29/04/37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347C-AACC-43C8-B9F6-AA86C7B4C5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1743-32A1-44BF-9E82-8FD8AA02D275}" type="datetimeFigureOut">
              <a:rPr lang="ar-SA" smtClean="0"/>
              <a:pPr/>
              <a:t>29/04/37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347C-AACC-43C8-B9F6-AA86C7B4C5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71743-32A1-44BF-9E82-8FD8AA02D275}" type="datetimeFigureOut">
              <a:rPr lang="ar-SA" smtClean="0"/>
              <a:pPr/>
              <a:t>29/04/37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0347C-AACC-43C8-B9F6-AA86C7B4C52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/>
              <a:t>المحاضرة الثانية</a:t>
            </a:r>
            <a:endParaRPr lang="ar-SA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تاريخ القياس</a:t>
            </a:r>
          </a:p>
          <a:p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أبرز العلماء المهتمين بالقياس</a:t>
            </a:r>
          </a:p>
          <a:p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تصنيف الاختبارات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صورة 3" descr="بحث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642918"/>
            <a:ext cx="2571768" cy="18002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ar-SA" sz="2800" b="1" dirty="0" smtClean="0">
                <a:solidFill>
                  <a:srgbClr val="7030A0"/>
                </a:solidFill>
              </a:rPr>
              <a:t>2- </a:t>
            </a:r>
            <a:r>
              <a:rPr lang="ar-SA" sz="2800" b="1" dirty="0" err="1">
                <a:solidFill>
                  <a:srgbClr val="7030A0"/>
                </a:solidFill>
              </a:rPr>
              <a:t>ابنجهاوس</a:t>
            </a:r>
            <a:r>
              <a:rPr lang="ar-SA" sz="2800" b="1" dirty="0">
                <a:solidFill>
                  <a:srgbClr val="7030A0"/>
                </a:solidFill>
              </a:rPr>
              <a:t> </a:t>
            </a:r>
          </a:p>
          <a:p>
            <a:pPr algn="just">
              <a:defRPr/>
            </a:pPr>
            <a:r>
              <a:rPr lang="ar-SA" sz="2800" dirty="0"/>
              <a:t>اهتم بالذاكرة فوضع اختبار تكملة الجمل الذي يستعان </a:t>
            </a:r>
            <a:r>
              <a:rPr lang="ar-SA" sz="2800" dirty="0" err="1"/>
              <a:t>به</a:t>
            </a:r>
            <a:r>
              <a:rPr lang="ar-SA" sz="2800" dirty="0"/>
              <a:t> في كثير من الاختبارات المعاصرة.</a:t>
            </a:r>
          </a:p>
          <a:p>
            <a:pPr algn="just">
              <a:defRPr/>
            </a:pPr>
            <a:r>
              <a:rPr lang="ar-SA" b="1" dirty="0" smtClean="0">
                <a:solidFill>
                  <a:srgbClr val="7030A0"/>
                </a:solidFill>
              </a:rPr>
              <a:t>3- شترن </a:t>
            </a:r>
          </a:p>
          <a:p>
            <a:pPr algn="just">
              <a:defRPr/>
            </a:pPr>
            <a:r>
              <a:rPr lang="ar-SA" dirty="0" smtClean="0"/>
              <a:t>يرتبط اسمه بمعامل الذكاء فبعد ظهور اختبار بينيه للذكاء كان يقسم العمر العقلي على العمر الزمني لاستخراج نسبة الذكاء فاقترح شترن ضرب الحاصل في مائة لتجنب الكسور</a:t>
            </a:r>
          </a:p>
          <a:p>
            <a:endParaRPr lang="ar-SA" dirty="0"/>
          </a:p>
        </p:txBody>
      </p:sp>
      <p:pic>
        <p:nvPicPr>
          <p:cNvPr id="4" name="صورة 3" descr="ألمانيا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5429264"/>
            <a:ext cx="2695575" cy="1195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 smtClean="0">
                <a:solidFill>
                  <a:srgbClr val="00B0F0"/>
                </a:solidFill>
              </a:rPr>
              <a:t>علماء الانجليز ودورهم في تطور القياس العقلي</a:t>
            </a:r>
            <a:br>
              <a:rPr lang="ar-SA" b="1" u="sng" dirty="0" smtClean="0">
                <a:solidFill>
                  <a:srgbClr val="00B0F0"/>
                </a:solidFill>
              </a:rPr>
            </a:br>
            <a:endParaRPr lang="ar-SA" u="sng" dirty="0">
              <a:solidFill>
                <a:srgbClr val="00B0F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5357850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  <a:defRPr/>
            </a:pPr>
            <a:r>
              <a:rPr lang="ar-SA" b="1" u="sng" dirty="0" smtClean="0">
                <a:solidFill>
                  <a:srgbClr val="C00000"/>
                </a:solidFill>
              </a:rPr>
              <a:t>- </a:t>
            </a:r>
            <a:r>
              <a:rPr lang="ar-SA" b="1" u="sng" dirty="0" err="1" smtClean="0">
                <a:solidFill>
                  <a:srgbClr val="C00000"/>
                </a:solidFill>
              </a:rPr>
              <a:t>جالتون</a:t>
            </a:r>
            <a:r>
              <a:rPr lang="ar-SA" b="1" u="sng" dirty="0" smtClean="0">
                <a:solidFill>
                  <a:srgbClr val="C00000"/>
                </a:solidFill>
              </a:rPr>
              <a:t>: </a:t>
            </a:r>
            <a:r>
              <a:rPr lang="ar-SA" dirty="0" smtClean="0"/>
              <a:t>من </a:t>
            </a:r>
            <a:r>
              <a:rPr lang="ar-SA" dirty="0"/>
              <a:t>الرواد الأوائل الذين أعطوا الكثير لحركة القياس العقلي . فقد كان من </a:t>
            </a:r>
            <a:r>
              <a:rPr lang="ar-SA" dirty="0" smtClean="0"/>
              <a:t>أشهر </a:t>
            </a:r>
            <a:r>
              <a:rPr lang="ar-SA" dirty="0"/>
              <a:t>تلاميذ دارون فتأثر بنظرياته فاصبغ فكره بصبغة بيولوجية </a:t>
            </a:r>
          </a:p>
          <a:p>
            <a:pPr>
              <a:buFontTx/>
              <a:buNone/>
              <a:defRPr/>
            </a:pPr>
            <a:r>
              <a:rPr lang="ar-SA" dirty="0"/>
              <a:t>   - اهتم بدراسة الوراثة ونشر كتاب باسم العبقرية المورثة </a:t>
            </a:r>
          </a:p>
          <a:p>
            <a:pPr>
              <a:buFontTx/>
              <a:buNone/>
              <a:defRPr/>
            </a:pPr>
            <a:r>
              <a:rPr lang="ar-SA" dirty="0"/>
              <a:t>  -  درس </a:t>
            </a:r>
            <a:r>
              <a:rPr lang="ar-SA" dirty="0" err="1"/>
              <a:t>جالتون</a:t>
            </a:r>
            <a:r>
              <a:rPr lang="ar-SA" dirty="0"/>
              <a:t> عملية التصور العقلي وتوسع في طريقة الاستخبار واستغلها في جمع </a:t>
            </a:r>
            <a:r>
              <a:rPr lang="ar-SA" dirty="0" smtClean="0"/>
              <a:t>البيانات.</a:t>
            </a:r>
            <a:endParaRPr lang="ar-SA" dirty="0"/>
          </a:p>
          <a:p>
            <a:pPr>
              <a:buFontTx/>
              <a:buChar char="-"/>
              <a:defRPr/>
            </a:pPr>
            <a:r>
              <a:rPr lang="ar-SA" dirty="0"/>
              <a:t>استخدم </a:t>
            </a:r>
            <a:r>
              <a:rPr lang="ar-SA" dirty="0" err="1"/>
              <a:t>جالتون</a:t>
            </a:r>
            <a:r>
              <a:rPr lang="ar-SA" dirty="0"/>
              <a:t> تطبيق الطريقة المعروفة بتاريخ العائلة لتوضيح توريث المواهب </a:t>
            </a:r>
            <a:r>
              <a:rPr lang="ar-SA" dirty="0" smtClean="0"/>
              <a:t>الخاصة.</a:t>
            </a:r>
            <a:endParaRPr lang="ar-SA" dirty="0"/>
          </a:p>
          <a:p>
            <a:pPr>
              <a:buFontTx/>
              <a:buChar char="-"/>
              <a:defRPr/>
            </a:pPr>
            <a:r>
              <a:rPr lang="ar-SA" dirty="0"/>
              <a:t>- درس </a:t>
            </a:r>
            <a:r>
              <a:rPr lang="ar-SA" dirty="0" err="1"/>
              <a:t>جالتون</a:t>
            </a:r>
            <a:r>
              <a:rPr lang="ar-SA" dirty="0"/>
              <a:t> الخواص الإحصائية للفروق الفردية واكتشف أن الصفات العقلية تخضع في توزيعها </a:t>
            </a:r>
            <a:r>
              <a:rPr lang="ar-SA" dirty="0" err="1" smtClean="0"/>
              <a:t>للإعتدالية</a:t>
            </a:r>
            <a:r>
              <a:rPr lang="ar-SA" dirty="0" smtClean="0"/>
              <a:t>. </a:t>
            </a:r>
            <a:endParaRPr lang="ar-SA" dirty="0"/>
          </a:p>
          <a:p>
            <a:pPr>
              <a:buNone/>
            </a:pPr>
            <a:endParaRPr lang="ar-SA" dirty="0"/>
          </a:p>
        </p:txBody>
      </p:sp>
      <p:pic>
        <p:nvPicPr>
          <p:cNvPr id="4" name="صورة 3" descr="الانجليز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572140"/>
            <a:ext cx="15240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 smtClean="0">
                <a:solidFill>
                  <a:srgbClr val="0070C0"/>
                </a:solidFill>
              </a:rPr>
              <a:t>علماء أمريكا ودورهم في القياس العقلي  </a:t>
            </a:r>
            <a:br>
              <a:rPr lang="ar-SA" b="1" u="sng" dirty="0" smtClean="0">
                <a:solidFill>
                  <a:srgbClr val="0070C0"/>
                </a:solidFill>
              </a:rPr>
            </a:br>
            <a:endParaRPr lang="ar-SA" u="sng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ar-SA" b="1" u="sng" dirty="0">
                <a:solidFill>
                  <a:srgbClr val="C00000"/>
                </a:solidFill>
              </a:rPr>
              <a:t>1- </a:t>
            </a:r>
            <a:r>
              <a:rPr lang="ar-SA" sz="4000" b="1" u="sng" dirty="0">
                <a:solidFill>
                  <a:srgbClr val="C00000"/>
                </a:solidFill>
              </a:rPr>
              <a:t>كاتل </a:t>
            </a:r>
          </a:p>
          <a:p>
            <a:pPr algn="just">
              <a:defRPr/>
            </a:pPr>
            <a:r>
              <a:rPr lang="ar-SA" dirty="0"/>
              <a:t>هو احد تلاميذ فونت وأول من استعمل </a:t>
            </a:r>
            <a:r>
              <a:rPr lang="ar-SA" u="sng" dirty="0">
                <a:solidFill>
                  <a:srgbClr val="C00000"/>
                </a:solidFill>
              </a:rPr>
              <a:t>لفظ اختبار نفسي </a:t>
            </a:r>
            <a:r>
              <a:rPr lang="ar-SA" dirty="0"/>
              <a:t>.</a:t>
            </a:r>
          </a:p>
          <a:p>
            <a:pPr algn="just">
              <a:defRPr/>
            </a:pPr>
            <a:r>
              <a:rPr lang="ar-SA" dirty="0"/>
              <a:t>كتب مقال بعنوان المقاييس والاختبارات العقلية.</a:t>
            </a:r>
          </a:p>
          <a:p>
            <a:pPr algn="just">
              <a:defRPr/>
            </a:pPr>
            <a:r>
              <a:rPr lang="ar-SA" dirty="0"/>
              <a:t>ابدي </a:t>
            </a:r>
            <a:r>
              <a:rPr lang="ar-SA" dirty="0" smtClean="0"/>
              <a:t>نشاطاَ ملحوظاِ </a:t>
            </a:r>
            <a:r>
              <a:rPr lang="ar-SA" dirty="0"/>
              <a:t>في الاختبارات العقلية وفى علم النفس التجريبي .</a:t>
            </a:r>
          </a:p>
          <a:p>
            <a:pPr algn="just">
              <a:defRPr/>
            </a:pPr>
            <a:r>
              <a:rPr lang="ar-SA" dirty="0"/>
              <a:t>تأثر أيضا </a:t>
            </a:r>
            <a:r>
              <a:rPr lang="ar-SA" dirty="0" err="1"/>
              <a:t>بجالتون</a:t>
            </a:r>
            <a:r>
              <a:rPr lang="ar-SA" dirty="0"/>
              <a:t> في الاختبارات والجوانب الإحصائية .</a:t>
            </a:r>
          </a:p>
          <a:p>
            <a:pPr algn="just">
              <a:defRPr/>
            </a:pPr>
            <a:r>
              <a:rPr lang="ar-SA" u="sng" dirty="0">
                <a:solidFill>
                  <a:srgbClr val="0070C0"/>
                </a:solidFill>
              </a:rPr>
              <a:t>كان يميل للجمع بين حركتين معاصرتين في علم النفس هما :</a:t>
            </a:r>
          </a:p>
          <a:p>
            <a:pPr algn="just">
              <a:defRPr/>
            </a:pPr>
            <a:r>
              <a:rPr lang="ar-SA" dirty="0"/>
              <a:t>1- الطريقة التجريبية</a:t>
            </a:r>
          </a:p>
          <a:p>
            <a:pPr algn="just">
              <a:defRPr/>
            </a:pPr>
            <a:r>
              <a:rPr lang="ar-SA" dirty="0"/>
              <a:t>2- قياس الفروق الفردية </a:t>
            </a:r>
          </a:p>
          <a:p>
            <a:endParaRPr lang="ar-SA" dirty="0"/>
          </a:p>
        </p:txBody>
      </p:sp>
      <p:pic>
        <p:nvPicPr>
          <p:cNvPr id="4" name="صورة 3" descr="أمريكا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4929198"/>
            <a:ext cx="2952750" cy="1552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>
                <a:solidFill>
                  <a:srgbClr val="00B050"/>
                </a:solidFill>
              </a:rPr>
              <a:t>العلماء العرب ودورهم في القياس العقلي</a:t>
            </a:r>
            <a:endParaRPr lang="ar-SA" b="1" u="sng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 </a:t>
            </a:r>
            <a:r>
              <a:rPr lang="ar-SA" sz="2800" b="1" u="sng" dirty="0" smtClean="0">
                <a:solidFill>
                  <a:srgbClr val="7030A0"/>
                </a:solidFill>
              </a:rPr>
              <a:t>إسماعيل القباني: </a:t>
            </a:r>
            <a:r>
              <a:rPr lang="ar-SA" sz="2800" dirty="0" smtClean="0"/>
              <a:t>وضع اللبنة الأولى لقياس القدرات العقلية بالعالم العربي، وألف كتاب بعنوان </a:t>
            </a:r>
            <a:r>
              <a:rPr lang="ar-SA" sz="2800" dirty="0" smtClean="0"/>
              <a:t>” قياس </a:t>
            </a:r>
            <a:r>
              <a:rPr lang="ar-SA" sz="2800" dirty="0" smtClean="0"/>
              <a:t>الذكاء في المدارس </a:t>
            </a:r>
            <a:r>
              <a:rPr lang="ar-SA" sz="2800" dirty="0" smtClean="0"/>
              <a:t>الابتدائية “</a:t>
            </a:r>
            <a:endParaRPr lang="ar-SA" sz="2800" dirty="0" smtClean="0"/>
          </a:p>
          <a:p>
            <a:r>
              <a:rPr lang="ar-SA" sz="2800" dirty="0" smtClean="0"/>
              <a:t> </a:t>
            </a:r>
            <a:r>
              <a:rPr lang="ar-SA" sz="2800" u="sng" dirty="0" smtClean="0">
                <a:solidFill>
                  <a:srgbClr val="0070C0"/>
                </a:solidFill>
              </a:rPr>
              <a:t>اهتم بتصميم باختبارات الذكاء الجماعية</a:t>
            </a:r>
            <a:r>
              <a:rPr lang="ar-SA" sz="2800" dirty="0" smtClean="0"/>
              <a:t>، وكان أول من قنن مقياس ستانفورد بينيه ونشرها عام 1938م.</a:t>
            </a:r>
          </a:p>
          <a:p>
            <a:r>
              <a:rPr lang="ar-SA" sz="2800" b="1" u="sng" dirty="0" err="1" smtClean="0">
                <a:solidFill>
                  <a:srgbClr val="7030A0"/>
                </a:solidFill>
              </a:rPr>
              <a:t>عبدالعزيز</a:t>
            </a:r>
            <a:r>
              <a:rPr lang="ar-SA" sz="2800" b="1" u="sng" dirty="0" smtClean="0">
                <a:solidFill>
                  <a:srgbClr val="7030A0"/>
                </a:solidFill>
              </a:rPr>
              <a:t> </a:t>
            </a:r>
            <a:r>
              <a:rPr lang="ar-SA" sz="2800" b="1" u="sng" dirty="0" err="1" smtClean="0">
                <a:solidFill>
                  <a:srgbClr val="7030A0"/>
                </a:solidFill>
              </a:rPr>
              <a:t>القوصي</a:t>
            </a:r>
            <a:r>
              <a:rPr lang="ar-SA" sz="2800" b="1" u="sng" dirty="0" smtClean="0">
                <a:solidFill>
                  <a:srgbClr val="7030A0"/>
                </a:solidFill>
              </a:rPr>
              <a:t>: </a:t>
            </a:r>
            <a:r>
              <a:rPr lang="ar-SA" sz="2800" dirty="0" smtClean="0"/>
              <a:t>يعد من أهم علماء القرن العشرين الذين بحثوا في القدرات العقلية وتحديدا </a:t>
            </a:r>
            <a:r>
              <a:rPr lang="ar-SA" sz="2800" u="sng" dirty="0" smtClean="0">
                <a:solidFill>
                  <a:srgbClr val="0070C0"/>
                </a:solidFill>
              </a:rPr>
              <a:t>– القدرات الإدراكية المكانية –</a:t>
            </a:r>
          </a:p>
          <a:p>
            <a:r>
              <a:rPr lang="ar-SA" sz="2800" dirty="0" smtClean="0"/>
              <a:t> إضافة لنظريته  الثلاثية الأبعاد في الذكاء.</a:t>
            </a:r>
          </a:p>
          <a:p>
            <a:r>
              <a:rPr lang="ar-SA" sz="2800" dirty="0" smtClean="0"/>
              <a:t> قام بترجمة ستانفورد- بينيه مع العالم القباني وتطبيقه على العينة المصرية.</a:t>
            </a:r>
          </a:p>
          <a:p>
            <a:pPr>
              <a:buNone/>
            </a:pPr>
            <a:endParaRPr lang="ar-SA" sz="2800" b="1" u="sng" dirty="0" smtClean="0">
              <a:solidFill>
                <a:srgbClr val="7030A0"/>
              </a:solidFill>
            </a:endParaRPr>
          </a:p>
        </p:txBody>
      </p:sp>
      <p:pic>
        <p:nvPicPr>
          <p:cNvPr id="4" name="صورة 3" descr="مصر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5500702"/>
            <a:ext cx="2073235" cy="1357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ar-SA" sz="5400" dirty="0" smtClean="0"/>
          </a:p>
          <a:p>
            <a:pPr algn="ctr">
              <a:buNone/>
            </a:pPr>
            <a:r>
              <a:rPr lang="ar-SA" sz="4800" b="1" u="sng" dirty="0" smtClean="0">
                <a:solidFill>
                  <a:srgbClr val="C00000"/>
                </a:solidFill>
              </a:rPr>
              <a:t>أنواع اختبارات ومقاييس القدرات العقلية </a:t>
            </a:r>
            <a:endParaRPr lang="ar-SA" sz="4800" b="1" u="sng" dirty="0">
              <a:solidFill>
                <a:srgbClr val="C00000"/>
              </a:solidFill>
            </a:endParaRPr>
          </a:p>
        </p:txBody>
      </p:sp>
      <p:pic>
        <p:nvPicPr>
          <p:cNvPr id="4" name="صورة 3" descr="الابداع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4071942"/>
            <a:ext cx="4857784" cy="2024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>
                <a:solidFill>
                  <a:srgbClr val="00B050"/>
                </a:solidFill>
              </a:rPr>
              <a:t>سؤال يحتاج إجابة!</a:t>
            </a:r>
            <a:endParaRPr lang="ar-SA" b="1" u="sng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أحياناً نقول </a:t>
            </a:r>
            <a:r>
              <a:rPr lang="ar-SA" b="1" u="sng" dirty="0" smtClean="0">
                <a:solidFill>
                  <a:srgbClr val="0070C0"/>
                </a:solidFill>
              </a:rPr>
              <a:t>اختبار</a:t>
            </a:r>
            <a:r>
              <a:rPr lang="ar-SA" dirty="0" smtClean="0"/>
              <a:t> الذكاء </a:t>
            </a:r>
          </a:p>
          <a:p>
            <a:r>
              <a:rPr lang="ar-SA" dirty="0" smtClean="0"/>
              <a:t>وأحياناً نسميه </a:t>
            </a:r>
            <a:r>
              <a:rPr lang="ar-SA" b="1" u="sng" dirty="0" smtClean="0">
                <a:solidFill>
                  <a:srgbClr val="FF0000"/>
                </a:solidFill>
              </a:rPr>
              <a:t>مقياس</a:t>
            </a:r>
            <a:r>
              <a:rPr lang="ar-SA" dirty="0" smtClean="0"/>
              <a:t> الذكاء</a:t>
            </a:r>
          </a:p>
          <a:p>
            <a:r>
              <a:rPr lang="ar-SA" dirty="0" smtClean="0"/>
              <a:t>وأحياناً أخرى نسميه </a:t>
            </a:r>
            <a:r>
              <a:rPr lang="ar-SA" b="1" u="sng" dirty="0" smtClean="0">
                <a:solidFill>
                  <a:srgbClr val="7030A0"/>
                </a:solidFill>
              </a:rPr>
              <a:t>بطارية </a:t>
            </a:r>
            <a:r>
              <a:rPr lang="ar-SA" dirty="0" smtClean="0"/>
              <a:t>الذكاء</a:t>
            </a:r>
          </a:p>
          <a:p>
            <a:endParaRPr lang="ar-SA" b="1" u="sng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ar-SA" b="1" u="sng" dirty="0" smtClean="0">
              <a:solidFill>
                <a:srgbClr val="7030A0"/>
              </a:solidFill>
            </a:endParaRPr>
          </a:p>
          <a:p>
            <a:r>
              <a:rPr lang="ar-SA" b="1" u="sng" dirty="0" smtClean="0">
                <a:solidFill>
                  <a:srgbClr val="FF0000"/>
                </a:solidFill>
              </a:rPr>
              <a:t>السؤال : أي تلك المصطلحات الثلاثة أدق/أصح؟؟؟؟؟</a:t>
            </a:r>
            <a:endParaRPr lang="ar-SA" b="1" u="sng" dirty="0">
              <a:solidFill>
                <a:srgbClr val="FF0000"/>
              </a:solidFill>
            </a:endParaRPr>
          </a:p>
        </p:txBody>
      </p:sp>
      <p:pic>
        <p:nvPicPr>
          <p:cNvPr id="4" name="صورة 3" descr="تفكير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285860"/>
            <a:ext cx="1695450" cy="2695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lnSpcReduction="10000"/>
          </a:bodyPr>
          <a:lstStyle/>
          <a:p>
            <a:r>
              <a:rPr lang="ar-SA" sz="2800" b="1" u="sng" dirty="0" smtClean="0">
                <a:solidFill>
                  <a:srgbClr val="C00000"/>
                </a:solidFill>
              </a:rPr>
              <a:t>( اختبار): </a:t>
            </a:r>
            <a:r>
              <a:rPr lang="ar-SA" sz="2800" dirty="0" smtClean="0"/>
              <a:t>وهو الأداة التي تقيس بعداً أو قدرة واحدة.</a:t>
            </a:r>
          </a:p>
          <a:p>
            <a:pPr>
              <a:buNone/>
            </a:pPr>
            <a:r>
              <a:rPr lang="ar-SA" sz="2800" dirty="0" smtClean="0"/>
              <a:t>مثل المصفوفات المتدرجة لرافن، عبارة عن مجموعة بنود تقيس الاستدلال.</a:t>
            </a:r>
          </a:p>
          <a:p>
            <a:pPr>
              <a:buNone/>
            </a:pPr>
            <a:endParaRPr lang="ar-SA" sz="2800" dirty="0" smtClean="0"/>
          </a:p>
          <a:p>
            <a:r>
              <a:rPr lang="ar-SA" sz="2800" b="1" u="sng" dirty="0" smtClean="0">
                <a:solidFill>
                  <a:srgbClr val="0070C0"/>
                </a:solidFill>
              </a:rPr>
              <a:t> (مقياس):</a:t>
            </a:r>
            <a:r>
              <a:rPr lang="ar-SA" sz="2800" b="1" dirty="0" smtClean="0">
                <a:solidFill>
                  <a:srgbClr val="0070C0"/>
                </a:solidFill>
              </a:rPr>
              <a:t> </a:t>
            </a:r>
            <a:r>
              <a:rPr lang="ar-SA" sz="2800" dirty="0" smtClean="0"/>
              <a:t>هو الأداة التي تتكون من أجزاء متعددة أو مقاييس فرعية وتتقاسم خصائص مشتركة وتقيس العديد من القدرات،</a:t>
            </a:r>
          </a:p>
          <a:p>
            <a:r>
              <a:rPr lang="ar-SA" sz="2800" dirty="0" smtClean="0"/>
              <a:t>مثل مقاييس لفظية/ مقاييس عملية</a:t>
            </a:r>
          </a:p>
          <a:p>
            <a:r>
              <a:rPr lang="ar-SA" sz="2800" dirty="0" smtClean="0"/>
              <a:t>( مقياس وكسلر – مقياس ستانفورد - بينيه).</a:t>
            </a:r>
          </a:p>
          <a:p>
            <a:endParaRPr lang="ar-SA" sz="2800" dirty="0" smtClean="0"/>
          </a:p>
          <a:p>
            <a:r>
              <a:rPr lang="ar-SA" sz="2800" b="1" u="sng" dirty="0" smtClean="0">
                <a:solidFill>
                  <a:srgbClr val="00B050"/>
                </a:solidFill>
              </a:rPr>
              <a:t>(بطارية):</a:t>
            </a:r>
            <a:r>
              <a:rPr lang="ar-SA" sz="2800" dirty="0" smtClean="0"/>
              <a:t>عبارة عن مجموعة من الاختبارات المتعددة التي يتم تطبيقها على المفحوص في وقت واحد لتشخيص الحالة.</a:t>
            </a:r>
          </a:p>
          <a:p>
            <a:r>
              <a:rPr lang="ar-SA" sz="2800" dirty="0" smtClean="0"/>
              <a:t>مثل بطارية </a:t>
            </a:r>
            <a:r>
              <a:rPr lang="ar-SA" sz="2800" dirty="0" smtClean="0"/>
              <a:t> وودك جونسون للقدرات المعرفية.</a:t>
            </a:r>
            <a:endParaRPr lang="ar-SA" sz="2800" dirty="0" smtClean="0"/>
          </a:p>
          <a:p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071538" y="1643050"/>
          <a:ext cx="7208866" cy="4533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تصنيفات الاختبارات والمقاييس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071538" y="1428736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785786" y="128586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مقدمة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Tx/>
              <a:buNone/>
              <a:defRPr/>
            </a:pPr>
            <a:r>
              <a:rPr lang="ar-SA" sz="2800" dirty="0"/>
              <a:t>القياس هو عملية أساسية في التقدم العلمي يستخدم فيها العلم الحديث القياس الرقمي للتحقق من صحة وصدق النظريات العلمية التي يستند عليها العلم .</a:t>
            </a:r>
          </a:p>
          <a:p>
            <a:pPr algn="just">
              <a:defRPr/>
            </a:pPr>
            <a:r>
              <a:rPr lang="ar-SA" dirty="0"/>
              <a:t> </a:t>
            </a:r>
            <a:r>
              <a:rPr lang="ar-SA" dirty="0">
                <a:solidFill>
                  <a:srgbClr val="0070C0"/>
                </a:solidFill>
              </a:rPr>
              <a:t>القياس النفسي يحتوى على تحديد لمستويات القدرات العقلية , وسمات </a:t>
            </a:r>
            <a:r>
              <a:rPr lang="ar-SA" dirty="0" smtClean="0">
                <a:solidFill>
                  <a:srgbClr val="0070C0"/>
                </a:solidFill>
              </a:rPr>
              <a:t>الشخصية.</a:t>
            </a:r>
            <a:endParaRPr lang="ar-SA" b="1" dirty="0">
              <a:solidFill>
                <a:srgbClr val="FFC000"/>
              </a:solidFill>
            </a:endParaRPr>
          </a:p>
          <a:p>
            <a:pPr algn="just">
              <a:defRPr/>
            </a:pPr>
            <a:r>
              <a:rPr lang="ar-SA" u="sng" dirty="0">
                <a:solidFill>
                  <a:srgbClr val="7030A0"/>
                </a:solidFill>
              </a:rPr>
              <a:t>بمعنى </a:t>
            </a:r>
            <a:r>
              <a:rPr lang="ar-SA" u="sng" dirty="0" smtClean="0">
                <a:solidFill>
                  <a:srgbClr val="7030A0"/>
                </a:solidFill>
              </a:rPr>
              <a:t>آخر </a:t>
            </a:r>
            <a:r>
              <a:rPr lang="ar-SA" u="sng" dirty="0">
                <a:solidFill>
                  <a:srgbClr val="7030A0"/>
                </a:solidFill>
              </a:rPr>
              <a:t>تقوم فكرة القياس على دراسة الفروق الفردية </a:t>
            </a:r>
            <a:r>
              <a:rPr lang="ar-SA" u="sng" dirty="0" smtClean="0">
                <a:solidFill>
                  <a:srgbClr val="7030A0"/>
                </a:solidFill>
              </a:rPr>
              <a:t> </a:t>
            </a:r>
            <a:r>
              <a:rPr lang="ar-SA" u="sng" dirty="0">
                <a:solidFill>
                  <a:srgbClr val="7030A0"/>
                </a:solidFill>
              </a:rPr>
              <a:t>بين </a:t>
            </a:r>
            <a:r>
              <a:rPr lang="ar-SA" u="sng" dirty="0" smtClean="0">
                <a:solidFill>
                  <a:srgbClr val="7030A0"/>
                </a:solidFill>
              </a:rPr>
              <a:t>الأفراد، في </a:t>
            </a:r>
            <a:r>
              <a:rPr lang="ar-SA" u="sng" dirty="0">
                <a:solidFill>
                  <a:srgbClr val="7030A0"/>
                </a:solidFill>
              </a:rPr>
              <a:t>القدرات العقلية </a:t>
            </a:r>
            <a:r>
              <a:rPr lang="ar-SA" u="sng" dirty="0" err="1">
                <a:solidFill>
                  <a:srgbClr val="7030A0"/>
                </a:solidFill>
              </a:rPr>
              <a:t>و</a:t>
            </a:r>
            <a:r>
              <a:rPr lang="ar-SA" u="sng" dirty="0" smtClean="0">
                <a:solidFill>
                  <a:srgbClr val="7030A0"/>
                </a:solidFill>
              </a:rPr>
              <a:t> </a:t>
            </a:r>
            <a:r>
              <a:rPr lang="ar-SA" u="sng" dirty="0">
                <a:solidFill>
                  <a:srgbClr val="7030A0"/>
                </a:solidFill>
              </a:rPr>
              <a:t>سمات </a:t>
            </a:r>
            <a:r>
              <a:rPr lang="ar-SA" u="sng" dirty="0" smtClean="0">
                <a:solidFill>
                  <a:srgbClr val="7030A0"/>
                </a:solidFill>
              </a:rPr>
              <a:t>الشخصية.</a:t>
            </a:r>
            <a:endParaRPr lang="ar-SA" u="sng" dirty="0">
              <a:solidFill>
                <a:srgbClr val="7030A0"/>
              </a:solidFill>
            </a:endParaRPr>
          </a:p>
          <a:p>
            <a:endParaRPr lang="ar-SA" dirty="0"/>
          </a:p>
        </p:txBody>
      </p:sp>
      <p:pic>
        <p:nvPicPr>
          <p:cNvPr id="4" name="صورة 3" descr="الخبراء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5286388"/>
            <a:ext cx="3857652" cy="1343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857224" y="1214422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857224" y="1214422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مجالات واستخدامات القياس!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defRPr/>
            </a:pPr>
            <a:r>
              <a:rPr lang="ar-SA" b="1" dirty="0">
                <a:solidFill>
                  <a:srgbClr val="FFC000"/>
                </a:solidFill>
              </a:rPr>
              <a:t>اتجه علم النفس الحديث للقياس في مجالات عديدة :</a:t>
            </a:r>
          </a:p>
          <a:p>
            <a:pPr algn="just">
              <a:defRPr/>
            </a:pPr>
            <a:r>
              <a:rPr lang="ar-SA" dirty="0"/>
              <a:t>1- الاختيار المهني في المجال الصناعي والوظائف العامة في الدولة .</a:t>
            </a:r>
          </a:p>
          <a:p>
            <a:pPr algn="just">
              <a:defRPr/>
            </a:pPr>
            <a:r>
              <a:rPr lang="ar-SA" dirty="0"/>
              <a:t>2- التوجيه الدراسي في مجال التعليم</a:t>
            </a:r>
          </a:p>
          <a:p>
            <a:pPr algn="just">
              <a:defRPr/>
            </a:pPr>
            <a:r>
              <a:rPr lang="ar-SA" dirty="0"/>
              <a:t>3- انتقاء الجنود في الجيش</a:t>
            </a:r>
          </a:p>
          <a:p>
            <a:pPr algn="just">
              <a:defRPr/>
            </a:pPr>
            <a:r>
              <a:rPr lang="ar-SA" dirty="0"/>
              <a:t>4- الكشف عن الانحراف والمرض في العلاج النفسي</a:t>
            </a:r>
          </a:p>
          <a:p>
            <a:pPr algn="just">
              <a:defRPr/>
            </a:pPr>
            <a:r>
              <a:rPr lang="ar-SA" dirty="0"/>
              <a:t>5- استخدام القياس بصورة عامة في مجال البحوث العلمية والدراسات التجريبية النفسية بهدف تطوير وخدمة الحياة </a:t>
            </a:r>
            <a:r>
              <a:rPr lang="ar-SA" dirty="0" smtClean="0"/>
              <a:t>الإنسانية</a:t>
            </a:r>
            <a:r>
              <a:rPr lang="ar-SA" b="1" dirty="0" smtClean="0"/>
              <a:t>.</a:t>
            </a:r>
            <a:endParaRPr lang="ar-SA" b="1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أبرز العلماء الذين اهتموا بقياس القدرات العقلية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ar-SA" b="1" u="sng" dirty="0" smtClean="0">
                <a:solidFill>
                  <a:srgbClr val="00B050"/>
                </a:solidFill>
              </a:rPr>
              <a:t>علماء </a:t>
            </a:r>
            <a:r>
              <a:rPr lang="ar-SA" b="1" u="sng" dirty="0">
                <a:solidFill>
                  <a:srgbClr val="00B050"/>
                </a:solidFill>
              </a:rPr>
              <a:t>فرنسا</a:t>
            </a:r>
          </a:p>
          <a:p>
            <a:pPr>
              <a:buFontTx/>
              <a:buNone/>
              <a:defRPr/>
            </a:pPr>
            <a:r>
              <a:rPr lang="ar-SA" dirty="0"/>
              <a:t>   - </a:t>
            </a:r>
            <a:r>
              <a:rPr lang="ar-SA" b="1" dirty="0"/>
              <a:t>ظهر هؤلاء العلماء في نهاية القرن الثامن عشر وخلال القرن التاسع عشر .</a:t>
            </a:r>
          </a:p>
          <a:p>
            <a:pPr>
              <a:buFontTx/>
              <a:buNone/>
              <a:defRPr/>
            </a:pPr>
            <a:r>
              <a:rPr lang="ar-SA" b="1" dirty="0"/>
              <a:t>  - كان ينصب تركيزهم على مشكلات الضعف العقلي والمرض العقلي .</a:t>
            </a:r>
          </a:p>
          <a:p>
            <a:pPr>
              <a:buFontTx/>
              <a:buNone/>
              <a:defRPr/>
            </a:pPr>
            <a:r>
              <a:rPr lang="ar-SA" b="1" dirty="0"/>
              <a:t>  - كذلك انصب اهتمامهم </a:t>
            </a:r>
            <a:r>
              <a:rPr lang="ar-SA" b="1" dirty="0" smtClean="0"/>
              <a:t>بالأفراد </a:t>
            </a:r>
            <a:r>
              <a:rPr lang="ar-SA" b="1" dirty="0"/>
              <a:t>غير الأسوياء .</a:t>
            </a:r>
          </a:p>
          <a:p>
            <a:pPr>
              <a:buFontTx/>
              <a:buNone/>
              <a:defRPr/>
            </a:pPr>
            <a:r>
              <a:rPr lang="ar-SA" b="1" dirty="0"/>
              <a:t>  - من بين هؤلاء </a:t>
            </a:r>
            <a:r>
              <a:rPr lang="ar-SA" b="1" dirty="0" smtClean="0"/>
              <a:t>العلماء: </a:t>
            </a:r>
            <a:endParaRPr lang="ar-SA" b="1" dirty="0"/>
          </a:p>
          <a:p>
            <a:pPr>
              <a:buFontTx/>
              <a:buNone/>
              <a:defRPr/>
            </a:pPr>
            <a:r>
              <a:rPr lang="ar-SA" b="1" dirty="0">
                <a:solidFill>
                  <a:srgbClr val="0070C0"/>
                </a:solidFill>
              </a:rPr>
              <a:t>          </a:t>
            </a:r>
            <a:r>
              <a:rPr lang="ar-SA" b="1" dirty="0" err="1" smtClean="0">
                <a:solidFill>
                  <a:srgbClr val="0070C0"/>
                </a:solidFill>
              </a:rPr>
              <a:t>شاركوت</a:t>
            </a:r>
            <a:r>
              <a:rPr lang="ar-SA" b="1" dirty="0" smtClean="0">
                <a:solidFill>
                  <a:srgbClr val="0070C0"/>
                </a:solidFill>
              </a:rPr>
              <a:t> -بينيه - </a:t>
            </a:r>
            <a:r>
              <a:rPr lang="ar-SA" b="1" dirty="0">
                <a:solidFill>
                  <a:srgbClr val="0070C0"/>
                </a:solidFill>
              </a:rPr>
              <a:t>جانيت </a:t>
            </a:r>
            <a:r>
              <a:rPr lang="ar-SA" b="1" dirty="0" smtClean="0">
                <a:solidFill>
                  <a:srgbClr val="0070C0"/>
                </a:solidFill>
              </a:rPr>
              <a:t>-  </a:t>
            </a:r>
            <a:r>
              <a:rPr lang="ar-SA" b="1" dirty="0" err="1">
                <a:solidFill>
                  <a:srgbClr val="0070C0"/>
                </a:solidFill>
              </a:rPr>
              <a:t>سيجان</a:t>
            </a:r>
            <a:endParaRPr lang="ar-SA" dirty="0">
              <a:solidFill>
                <a:srgbClr val="0070C0"/>
              </a:solidFill>
            </a:endParaRPr>
          </a:p>
        </p:txBody>
      </p:sp>
      <p:pic>
        <p:nvPicPr>
          <p:cNvPr id="4" name="صورة 3" descr="فرنسا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143512"/>
            <a:ext cx="2000264" cy="14716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>
                <a:solidFill>
                  <a:srgbClr val="00B050"/>
                </a:solidFill>
              </a:rPr>
              <a:t> </a:t>
            </a:r>
            <a:r>
              <a:rPr lang="ar-SA" b="1" dirty="0" err="1" smtClean="0">
                <a:solidFill>
                  <a:srgbClr val="00B050"/>
                </a:solidFill>
              </a:rPr>
              <a:t>سيجان</a:t>
            </a:r>
            <a:r>
              <a:rPr lang="ar-SA" b="1" dirty="0" smtClean="0">
                <a:solidFill>
                  <a:srgbClr val="00B050"/>
                </a:solidFill>
              </a:rPr>
              <a:t> ودوره في القياس النفسي </a:t>
            </a:r>
            <a:br>
              <a:rPr lang="ar-SA" b="1" dirty="0" smtClean="0">
                <a:solidFill>
                  <a:srgbClr val="00B050"/>
                </a:solidFill>
              </a:rPr>
            </a:b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ar-SA" dirty="0"/>
              <a:t>يعتبر رائد حركة الاهتمام بالضعف العقلي </a:t>
            </a:r>
          </a:p>
          <a:p>
            <a:pPr>
              <a:defRPr/>
            </a:pPr>
            <a:r>
              <a:rPr lang="ar-SA" dirty="0"/>
              <a:t>- انشأ مدرسة لضعاف العقول وبدأ تعليمهم بالتدريب باستخدام </a:t>
            </a:r>
            <a:r>
              <a:rPr lang="ar-SA" dirty="0" smtClean="0"/>
              <a:t>الحواس. </a:t>
            </a:r>
            <a:endParaRPr lang="ar-SA" dirty="0"/>
          </a:p>
          <a:p>
            <a:pPr>
              <a:defRPr/>
            </a:pPr>
            <a:r>
              <a:rPr lang="ar-SA" dirty="0"/>
              <a:t>- ابتكر لوحة الأشكال المعروفة التي أدخلت فيما بعد في كثير من الاختبارات الأدائية التي لا تتطلب استخدام اللغة والتي يقاس </a:t>
            </a:r>
            <a:r>
              <a:rPr lang="ar-SA" dirty="0" err="1"/>
              <a:t>بها</a:t>
            </a:r>
            <a:r>
              <a:rPr lang="ar-SA" dirty="0"/>
              <a:t> ذكاء ضعاف العقول والصم والأميين . </a:t>
            </a:r>
          </a:p>
          <a:p>
            <a:endParaRPr lang="ar-SA" dirty="0"/>
          </a:p>
        </p:txBody>
      </p:sp>
      <p:pic>
        <p:nvPicPr>
          <p:cNvPr id="4" name="صورة 3" descr="فرنسا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143512"/>
            <a:ext cx="2000264" cy="14716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rgbClr val="00B050"/>
                </a:solidFill>
              </a:rPr>
              <a:t>   بينيه ودوره في القياس النفسي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Tx/>
              <a:buNone/>
              <a:defRPr/>
            </a:pPr>
            <a:r>
              <a:rPr lang="ar-SA" sz="3000" dirty="0">
                <a:solidFill>
                  <a:schemeClr val="tx2"/>
                </a:solidFill>
              </a:rPr>
              <a:t>يعتبر بحق مؤسس حركة القياس النفسي المعاصرة في الذكاء  .  </a:t>
            </a:r>
          </a:p>
          <a:p>
            <a:pPr algn="just">
              <a:defRPr/>
            </a:pPr>
            <a:r>
              <a:rPr lang="ar-SA" sz="3000" dirty="0">
                <a:solidFill>
                  <a:schemeClr val="tx2"/>
                </a:solidFill>
              </a:rPr>
              <a:t>    ففي عام 1904عقد وزير التربية الفرنسي مؤتمرا لدراسة مشكلة الأطفال المتخلفين من تلاميذ المدارس العامة , وتكونت لجنة برئاسة بينيه وتعاون معه </a:t>
            </a:r>
            <a:r>
              <a:rPr lang="ar-SA" sz="3000" dirty="0" err="1" smtClean="0">
                <a:solidFill>
                  <a:schemeClr val="tx2"/>
                </a:solidFill>
              </a:rPr>
              <a:t>سيمون</a:t>
            </a:r>
            <a:r>
              <a:rPr lang="ar-SA" sz="3000" dirty="0" smtClean="0">
                <a:solidFill>
                  <a:schemeClr val="tx2"/>
                </a:solidFill>
              </a:rPr>
              <a:t> ليعدان أول </a:t>
            </a:r>
            <a:r>
              <a:rPr lang="ar-SA" sz="3000" dirty="0">
                <a:solidFill>
                  <a:schemeClr val="tx2"/>
                </a:solidFill>
              </a:rPr>
              <a:t>مقياس للذكاء عام </a:t>
            </a:r>
            <a:r>
              <a:rPr lang="ar-SA" sz="3000" dirty="0" smtClean="0">
                <a:solidFill>
                  <a:schemeClr val="tx2"/>
                </a:solidFill>
              </a:rPr>
              <a:t>1905م.</a:t>
            </a:r>
            <a:endParaRPr lang="ar-SA" sz="3000" dirty="0">
              <a:solidFill>
                <a:schemeClr val="tx2"/>
              </a:solidFill>
            </a:endParaRPr>
          </a:p>
          <a:p>
            <a:pPr algn="just">
              <a:defRPr/>
            </a:pPr>
            <a:r>
              <a:rPr lang="ar-SA" sz="3000" dirty="0">
                <a:solidFill>
                  <a:schemeClr val="tx2"/>
                </a:solidFill>
              </a:rPr>
              <a:t>- يتكون هذا المقياس من ثلاثين سؤالا متدرجة في الصعوبة , ويطبق على </a:t>
            </a:r>
            <a:r>
              <a:rPr lang="ar-SA" sz="3000" dirty="0" smtClean="0">
                <a:solidFill>
                  <a:schemeClr val="tx2"/>
                </a:solidFill>
              </a:rPr>
              <a:t>الأطفال </a:t>
            </a:r>
            <a:r>
              <a:rPr lang="ar-SA" sz="3000" dirty="0">
                <a:solidFill>
                  <a:schemeClr val="tx2"/>
                </a:solidFill>
              </a:rPr>
              <a:t>من سن 3-11 سنة , والاختبار يميز بين العاديين والشواذ .</a:t>
            </a:r>
          </a:p>
          <a:p>
            <a:pPr algn="just">
              <a:defRPr/>
            </a:pPr>
            <a:r>
              <a:rPr lang="ar-SA" sz="3000" dirty="0">
                <a:solidFill>
                  <a:schemeClr val="tx2"/>
                </a:solidFill>
              </a:rPr>
              <a:t>- ترجم اختبار بينيه إلى اغلب اللغات الأساسية في العالم وانتشر واستخدم في كل قارة .</a:t>
            </a:r>
          </a:p>
          <a:p>
            <a:endParaRPr lang="ar-SA" dirty="0"/>
          </a:p>
        </p:txBody>
      </p:sp>
      <p:pic>
        <p:nvPicPr>
          <p:cNvPr id="4" name="صورة 3" descr="فرنسا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14290"/>
            <a:ext cx="1785950" cy="13139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ar-SA" sz="35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وتمت مراجعات عديدة لهذا الاختبار منها </a:t>
            </a:r>
            <a:r>
              <a:rPr lang="ar-SA" sz="35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:-</a:t>
            </a:r>
            <a:endParaRPr lang="ar-SA" sz="35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buFontTx/>
              <a:buNone/>
              <a:defRPr/>
            </a:pPr>
            <a:r>
              <a:rPr lang="ar-SA" sz="3600" dirty="0"/>
              <a:t>    مراجعة ستانفورد التي أطلق عليها اسمها على الاختبار ” اختبار ستانفورد بينيه </a:t>
            </a:r>
            <a:r>
              <a:rPr lang="ar-SA" sz="3600" dirty="0" smtClean="0"/>
              <a:t>والذي أعده </a:t>
            </a:r>
            <a:r>
              <a:rPr lang="ar-SA" sz="3600" dirty="0"/>
              <a:t>تيرمان ومساعدوه في جامعة </a:t>
            </a:r>
            <a:r>
              <a:rPr lang="ar-SA" sz="3600" dirty="0" smtClean="0"/>
              <a:t>ستانفورد.</a:t>
            </a:r>
          </a:p>
          <a:p>
            <a:pPr algn="just">
              <a:buFontTx/>
              <a:buNone/>
              <a:defRPr/>
            </a:pPr>
            <a:endParaRPr lang="ar-SA" sz="3600" dirty="0"/>
          </a:p>
          <a:p>
            <a:pPr algn="just">
              <a:buFontTx/>
              <a:buChar char="-"/>
              <a:defRPr/>
            </a:pPr>
            <a:r>
              <a:rPr lang="ar-SA" sz="3600" dirty="0" smtClean="0">
                <a:solidFill>
                  <a:srgbClr val="002060"/>
                </a:solidFill>
              </a:rPr>
              <a:t>استخدم </a:t>
            </a:r>
            <a:r>
              <a:rPr lang="ar-SA" sz="3600" dirty="0">
                <a:solidFill>
                  <a:srgbClr val="002060"/>
                </a:solidFill>
              </a:rPr>
              <a:t>معامل الذكاء الناتج من قسمة العمر العقلي للطفل على عمره الزمني لأول مرة عام 1916فى اختبار ستانفورد بينيه بالرغم من أن هذه النسبة قد اقترحها فيما سبق شترن وغيره</a:t>
            </a:r>
            <a:r>
              <a:rPr lang="ar-SA" sz="3600" dirty="0" smtClean="0">
                <a:solidFill>
                  <a:srgbClr val="002060"/>
                </a:solidFill>
              </a:rPr>
              <a:t>.</a:t>
            </a:r>
          </a:p>
          <a:p>
            <a:pPr algn="just">
              <a:buNone/>
              <a:defRPr/>
            </a:pPr>
            <a:endParaRPr lang="ar-SA" sz="3600" dirty="0">
              <a:solidFill>
                <a:srgbClr val="002060"/>
              </a:solidFill>
            </a:endParaRPr>
          </a:p>
          <a:p>
            <a:pPr algn="just">
              <a:buNone/>
              <a:defRPr/>
            </a:pPr>
            <a:r>
              <a:rPr lang="ar-SA" sz="3600" dirty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ar-SA" sz="3600" dirty="0">
                <a:solidFill>
                  <a:srgbClr val="7030A0"/>
                </a:solidFill>
              </a:rPr>
              <a:t>ولقد قدر لهذا المقياس أن يصبح أكثر مقاييس الذكاء استعمالا  لا في أمريكا , لكن في كثير من بلدان العالم , حتى </a:t>
            </a:r>
            <a:r>
              <a:rPr lang="ar-SA" sz="3600" dirty="0" smtClean="0">
                <a:solidFill>
                  <a:srgbClr val="7030A0"/>
                </a:solidFill>
              </a:rPr>
              <a:t>أصبح </a:t>
            </a:r>
            <a:r>
              <a:rPr lang="ar-SA" sz="3600" dirty="0">
                <a:solidFill>
                  <a:srgbClr val="7030A0"/>
                </a:solidFill>
              </a:rPr>
              <a:t>كل مؤلف لا يطمئن </a:t>
            </a:r>
            <a:r>
              <a:rPr lang="ar-SA" sz="3600" dirty="0" smtClean="0">
                <a:solidFill>
                  <a:srgbClr val="7030A0"/>
                </a:solidFill>
              </a:rPr>
              <a:t>إلى </a:t>
            </a:r>
            <a:r>
              <a:rPr lang="ar-SA" sz="3600" dirty="0">
                <a:solidFill>
                  <a:srgbClr val="7030A0"/>
                </a:solidFill>
              </a:rPr>
              <a:t>صدق مقياسه </a:t>
            </a:r>
            <a:r>
              <a:rPr lang="ar-SA" sz="3600" dirty="0" smtClean="0">
                <a:solidFill>
                  <a:srgbClr val="7030A0"/>
                </a:solidFill>
              </a:rPr>
              <a:t>إلا إذا </a:t>
            </a:r>
            <a:r>
              <a:rPr lang="ar-SA" sz="3600" dirty="0">
                <a:solidFill>
                  <a:srgbClr val="7030A0"/>
                </a:solidFill>
              </a:rPr>
              <a:t>ثبت وجود معامل ارتباط مرتفع بينه وبين مقياس ستانفورد بينيه للذكاء </a:t>
            </a:r>
            <a:r>
              <a:rPr lang="ar-SA" sz="3600" dirty="0" err="1" smtClean="0">
                <a:solidFill>
                  <a:srgbClr val="7030A0"/>
                </a:solidFill>
              </a:rPr>
              <a:t>و</a:t>
            </a:r>
            <a:r>
              <a:rPr lang="ar-SA" sz="3600" dirty="0" smtClean="0">
                <a:solidFill>
                  <a:srgbClr val="7030A0"/>
                </a:solidFill>
              </a:rPr>
              <a:t> </a:t>
            </a:r>
            <a:r>
              <a:rPr lang="ar-SA" sz="3600" dirty="0">
                <a:solidFill>
                  <a:srgbClr val="7030A0"/>
                </a:solidFill>
              </a:rPr>
              <a:t>استخدامه كمحك </a:t>
            </a:r>
            <a:r>
              <a:rPr lang="ar-SA" sz="3600" dirty="0" smtClean="0">
                <a:solidFill>
                  <a:srgbClr val="7030A0"/>
                </a:solidFill>
              </a:rPr>
              <a:t>في  </a:t>
            </a:r>
            <a:r>
              <a:rPr lang="ar-SA" sz="3600" dirty="0">
                <a:solidFill>
                  <a:srgbClr val="7030A0"/>
                </a:solidFill>
              </a:rPr>
              <a:t>في كثير من اختبارات الذكاء الأخرى ,  وقد ثبت قيمة الاختبار لا </a:t>
            </a:r>
            <a:r>
              <a:rPr lang="ar-SA" sz="3600" dirty="0" smtClean="0">
                <a:solidFill>
                  <a:srgbClr val="7030A0"/>
                </a:solidFill>
              </a:rPr>
              <a:t>كأداة </a:t>
            </a:r>
            <a:r>
              <a:rPr lang="ar-SA" sz="3600" dirty="0">
                <a:solidFill>
                  <a:srgbClr val="7030A0"/>
                </a:solidFill>
              </a:rPr>
              <a:t>اكلينكية مقننة لقياس الذكاء فقط . ولكن أيضا كأداة للبحث في سيكولوجية الضعف العقلي وجناح الأحداث والتأخر الدراسي وعلى الموهوبين والعادين.</a:t>
            </a:r>
          </a:p>
          <a:p>
            <a:pPr algn="just">
              <a:buFontTx/>
              <a:buNone/>
              <a:defRPr/>
            </a:pPr>
            <a:endParaRPr lang="ar-SA" sz="3500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ar-SA" dirty="0"/>
          </a:p>
        </p:txBody>
      </p:sp>
      <p:pic>
        <p:nvPicPr>
          <p:cNvPr id="4" name="صورة 3" descr="فرنسا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357826"/>
            <a:ext cx="2643206" cy="12572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ar-SA" dirty="0"/>
              <a:t>وقد عدل اختبار ستانفورد بينيه عدة مرات , وكانت </a:t>
            </a:r>
            <a:r>
              <a:rPr lang="ar-SA" dirty="0" smtClean="0"/>
              <a:t>آخر </a:t>
            </a:r>
            <a:r>
              <a:rPr lang="ar-SA" dirty="0"/>
              <a:t>مراجعة له ويطلق عليها مقياس </a:t>
            </a:r>
            <a:r>
              <a:rPr lang="ar-SA" dirty="0" smtClean="0"/>
              <a:t>تيرمان </a:t>
            </a:r>
            <a:r>
              <a:rPr lang="ar-SA" dirty="0"/>
              <a:t>– ميريل </a:t>
            </a:r>
            <a:r>
              <a:rPr lang="ar-SA" dirty="0" smtClean="0"/>
              <a:t>والتي </a:t>
            </a:r>
            <a:r>
              <a:rPr lang="ar-SA" dirty="0"/>
              <a:t>ظهرت عام </a:t>
            </a:r>
            <a:r>
              <a:rPr lang="ar-SA" dirty="0" smtClean="0"/>
              <a:t>1973م.</a:t>
            </a:r>
            <a:endParaRPr lang="ar-SA" dirty="0"/>
          </a:p>
          <a:p>
            <a:pPr algn="just">
              <a:defRPr/>
            </a:pPr>
            <a:r>
              <a:rPr lang="ar-SA" dirty="0"/>
              <a:t>وقد نقل للعربية تعديل تيرمان </a:t>
            </a:r>
            <a:r>
              <a:rPr lang="ar-SA" dirty="0" smtClean="0"/>
              <a:t>الأستاذ </a:t>
            </a:r>
            <a:r>
              <a:rPr lang="ar-SA" dirty="0"/>
              <a:t>الدكتور </a:t>
            </a:r>
            <a:r>
              <a:rPr lang="ar-SA" dirty="0" smtClean="0"/>
              <a:t>القباني.</a:t>
            </a:r>
            <a:endParaRPr lang="ar-SA" dirty="0"/>
          </a:p>
          <a:p>
            <a:pPr algn="just">
              <a:defRPr/>
            </a:pPr>
            <a:r>
              <a:rPr lang="ar-SA" dirty="0"/>
              <a:t>ونقل للعربية تعديل تيرمان </a:t>
            </a:r>
            <a:r>
              <a:rPr lang="ar-SA" dirty="0" err="1" smtClean="0"/>
              <a:t>و</a:t>
            </a:r>
            <a:r>
              <a:rPr lang="ar-SA" dirty="0" smtClean="0"/>
              <a:t> ميريل</a:t>
            </a:r>
            <a:r>
              <a:rPr lang="ar-SA" dirty="0" smtClean="0"/>
              <a:t> </a:t>
            </a:r>
            <a:r>
              <a:rPr lang="ar-SA" dirty="0" smtClean="0"/>
              <a:t>الأستاذ لويس </a:t>
            </a:r>
            <a:r>
              <a:rPr lang="ar-SA" dirty="0"/>
              <a:t>كامل مليكه </a:t>
            </a:r>
            <a:r>
              <a:rPr lang="ar-SA" dirty="0" err="1" smtClean="0"/>
              <a:t>و</a:t>
            </a:r>
            <a:r>
              <a:rPr lang="ar-SA" dirty="0" smtClean="0"/>
              <a:t> عبدا لسلام </a:t>
            </a:r>
            <a:r>
              <a:rPr lang="ar-SA" dirty="0"/>
              <a:t>احمد.</a:t>
            </a:r>
          </a:p>
          <a:p>
            <a:endParaRPr lang="ar-SA" dirty="0"/>
          </a:p>
        </p:txBody>
      </p:sp>
      <p:pic>
        <p:nvPicPr>
          <p:cNvPr id="4" name="صورة 3" descr="فرنسا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143512"/>
            <a:ext cx="2000264" cy="14716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 smtClean="0">
                <a:solidFill>
                  <a:srgbClr val="C00000"/>
                </a:solidFill>
              </a:rPr>
              <a:t>علماء الألمان ودورهم في حركة القياس النفسي</a:t>
            </a:r>
            <a:endParaRPr lang="ar-SA" u="sng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ar-SA" sz="3000" b="1" dirty="0">
                <a:solidFill>
                  <a:srgbClr val="00B050"/>
                </a:solidFill>
              </a:rPr>
              <a:t>1- </a:t>
            </a:r>
            <a:r>
              <a:rPr lang="ar-SA" sz="3000" b="1" dirty="0" smtClean="0">
                <a:solidFill>
                  <a:srgbClr val="00B050"/>
                </a:solidFill>
              </a:rPr>
              <a:t>فونت:</a:t>
            </a:r>
            <a:endParaRPr lang="ar-SA" sz="3000" b="1" dirty="0">
              <a:solidFill>
                <a:srgbClr val="00B050"/>
              </a:solidFill>
            </a:endParaRPr>
          </a:p>
          <a:p>
            <a:pPr algn="just">
              <a:defRPr/>
            </a:pPr>
            <a:r>
              <a:rPr lang="ar-SA" sz="3000" dirty="0"/>
              <a:t>مؤسس أول معمل نفسي تجريبي في </a:t>
            </a:r>
            <a:r>
              <a:rPr lang="ar-SA" sz="3000" dirty="0" err="1"/>
              <a:t>ليبزج</a:t>
            </a:r>
            <a:r>
              <a:rPr lang="ar-SA" sz="3000" dirty="0"/>
              <a:t> عام 1879 . وبذلك اقتحم علم النفس المعمل وخرج من تأملاته النظرية .</a:t>
            </a:r>
          </a:p>
          <a:p>
            <a:pPr algn="just">
              <a:defRPr/>
            </a:pPr>
            <a:r>
              <a:rPr lang="ar-SA" sz="3000" dirty="0" smtClean="0"/>
              <a:t>كانت </a:t>
            </a:r>
            <a:r>
              <a:rPr lang="ar-SA" sz="3000" dirty="0"/>
              <a:t>هذه المعامل ترتكز على العلاقة بين علم النفس التجريبي وعلم وظائف الأعضاء مثل دراسة الحواس السمعية والبصرية  وزمن الرجع والعلاقة بين العالم المادي والعالم النفسي </a:t>
            </a:r>
            <a:r>
              <a:rPr lang="ar-SA" sz="3000" dirty="0" smtClean="0"/>
              <a:t>والتداعي. </a:t>
            </a:r>
            <a:endParaRPr lang="ar-SA" sz="3000" dirty="0"/>
          </a:p>
          <a:p>
            <a:pPr algn="just">
              <a:defRPr/>
            </a:pPr>
            <a:r>
              <a:rPr lang="ar-SA" sz="3000" dirty="0"/>
              <a:t>فبعد أن كان علم النفس يعتمد على الحدس والتخمين أصبح يعتمد القياس المضبوط والملاحظة والتجريب .</a:t>
            </a:r>
          </a:p>
          <a:p>
            <a:endParaRPr lang="ar-SA" dirty="0"/>
          </a:p>
        </p:txBody>
      </p:sp>
      <p:pic>
        <p:nvPicPr>
          <p:cNvPr id="4" name="صورة 3" descr="ألمانيا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5429264"/>
            <a:ext cx="2695575" cy="1195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1028</Words>
  <Application>Microsoft Office PowerPoint</Application>
  <PresentationFormat>عرض على الشاشة (3:4)‏</PresentationFormat>
  <Paragraphs>105</Paragraphs>
  <Slides>21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سمة Office</vt:lpstr>
      <vt:lpstr>المحاضرة الثانية</vt:lpstr>
      <vt:lpstr>مقدمة</vt:lpstr>
      <vt:lpstr>مجالات واستخدامات القياس!</vt:lpstr>
      <vt:lpstr>أبرز العلماء الذين اهتموا بقياس القدرات العقلية </vt:lpstr>
      <vt:lpstr> سيجان ودوره في القياس النفسي  </vt:lpstr>
      <vt:lpstr>   بينيه ودوره في القياس النفسي</vt:lpstr>
      <vt:lpstr>الشريحة 7</vt:lpstr>
      <vt:lpstr>الشريحة 8</vt:lpstr>
      <vt:lpstr>علماء الألمان ودورهم في حركة القياس النفسي</vt:lpstr>
      <vt:lpstr>الشريحة 10</vt:lpstr>
      <vt:lpstr>علماء الانجليز ودورهم في تطور القياس العقلي </vt:lpstr>
      <vt:lpstr>علماء أمريكا ودورهم في القياس العقلي   </vt:lpstr>
      <vt:lpstr>العلماء العرب ودورهم في القياس العقلي</vt:lpstr>
      <vt:lpstr>الشريحة 14</vt:lpstr>
      <vt:lpstr>سؤال يحتاج إجابة!</vt:lpstr>
      <vt:lpstr>الشريحة 16</vt:lpstr>
      <vt:lpstr>تصنيفات الاختبارات والمقاييس</vt:lpstr>
      <vt:lpstr>الشريحة 18</vt:lpstr>
      <vt:lpstr>الشريحة 19</vt:lpstr>
      <vt:lpstr>الشريحة 20</vt:lpstr>
      <vt:lpstr>الشريحة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مرحبا</dc:creator>
  <cp:lastModifiedBy>مرحبا</cp:lastModifiedBy>
  <cp:revision>11</cp:revision>
  <dcterms:created xsi:type="dcterms:W3CDTF">2016-02-06T13:04:37Z</dcterms:created>
  <dcterms:modified xsi:type="dcterms:W3CDTF">2016-02-08T18:30:04Z</dcterms:modified>
</cp:coreProperties>
</file>