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7" r:id="rId2"/>
    <p:sldId id="258" r:id="rId3"/>
    <p:sldId id="259" r:id="rId4"/>
    <p:sldId id="260" r:id="rId5"/>
    <p:sldId id="268" r:id="rId6"/>
    <p:sldId id="262" r:id="rId7"/>
    <p:sldId id="269" r:id="rId8"/>
    <p:sldId id="264" r:id="rId9"/>
    <p:sldId id="266" r:id="rId10"/>
    <p:sldId id="289" r:id="rId11"/>
    <p:sldId id="274" r:id="rId12"/>
    <p:sldId id="275" r:id="rId13"/>
    <p:sldId id="276" r:id="rId14"/>
    <p:sldId id="277" r:id="rId15"/>
    <p:sldId id="278" r:id="rId16"/>
    <p:sldId id="283" r:id="rId17"/>
    <p:sldId id="279" r:id="rId18"/>
    <p:sldId id="280" r:id="rId19"/>
    <p:sldId id="284" r:id="rId20"/>
    <p:sldId id="285" r:id="rId21"/>
    <p:sldId id="286" r:id="rId22"/>
    <p:sldId id="288" r:id="rId23"/>
    <p:sldId id="29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45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9EFC54-24F4-46FB-A38F-453F0A11E48B}"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0371E5CB-4F53-46F9-B7FF-4A56E214E950}">
      <dgm:prSet phldrT="[نص]"/>
      <dgm:spPr/>
      <dgm:t>
        <a:bodyPr/>
        <a:lstStyle/>
        <a:p>
          <a:pPr rtl="1"/>
          <a:r>
            <a:rPr lang="ar-SA" dirty="0" smtClean="0"/>
            <a:t>الحصول على المعلومات </a:t>
          </a:r>
          <a:endParaRPr lang="ar-SA" dirty="0"/>
        </a:p>
      </dgm:t>
    </dgm:pt>
    <dgm:pt modelId="{74684ED0-C302-4FD1-8657-01B42688550C}" type="parTrans" cxnId="{99D68586-D599-4B1D-BF79-99DF24212F6C}">
      <dgm:prSet/>
      <dgm:spPr/>
      <dgm:t>
        <a:bodyPr/>
        <a:lstStyle/>
        <a:p>
          <a:pPr rtl="1"/>
          <a:endParaRPr lang="ar-SA"/>
        </a:p>
      </dgm:t>
    </dgm:pt>
    <dgm:pt modelId="{2ED452B3-78C1-4FB5-B3C8-E2CAC28A76DA}" type="sibTrans" cxnId="{99D68586-D599-4B1D-BF79-99DF24212F6C}">
      <dgm:prSet/>
      <dgm:spPr/>
      <dgm:t>
        <a:bodyPr/>
        <a:lstStyle/>
        <a:p>
          <a:pPr rtl="1"/>
          <a:endParaRPr lang="ar-SA"/>
        </a:p>
      </dgm:t>
    </dgm:pt>
    <dgm:pt modelId="{55A31984-F7B6-4C23-98F1-1A2F1AB31798}">
      <dgm:prSet phldrT="[نص]"/>
      <dgm:spPr/>
      <dgm:t>
        <a:bodyPr/>
        <a:lstStyle/>
        <a:p>
          <a:pPr rtl="1"/>
          <a:r>
            <a:rPr lang="ar-SA" dirty="0" smtClean="0"/>
            <a:t>توجيه الفهم </a:t>
          </a:r>
          <a:endParaRPr lang="ar-SA" dirty="0"/>
        </a:p>
      </dgm:t>
    </dgm:pt>
    <dgm:pt modelId="{82234B78-0470-423E-AB67-AD6B81FD3C59}" type="parTrans" cxnId="{F2A83849-48EC-404E-BEC9-EB3A348BC6CA}">
      <dgm:prSet/>
      <dgm:spPr/>
      <dgm:t>
        <a:bodyPr/>
        <a:lstStyle/>
        <a:p>
          <a:pPr rtl="1"/>
          <a:endParaRPr lang="ar-SA"/>
        </a:p>
      </dgm:t>
    </dgm:pt>
    <dgm:pt modelId="{DC7F2043-49DD-4A3E-8D4D-02DBFA4F06D0}" type="sibTrans" cxnId="{F2A83849-48EC-404E-BEC9-EB3A348BC6CA}">
      <dgm:prSet/>
      <dgm:spPr/>
      <dgm:t>
        <a:bodyPr/>
        <a:lstStyle/>
        <a:p>
          <a:pPr rtl="1"/>
          <a:endParaRPr lang="ar-SA"/>
        </a:p>
      </dgm:t>
    </dgm:pt>
    <dgm:pt modelId="{8A5007C9-1B7D-463E-9127-574130A9C66D}">
      <dgm:prSet phldrT="[نص]"/>
      <dgm:spPr/>
      <dgm:t>
        <a:bodyPr/>
        <a:lstStyle/>
        <a:p>
          <a:pPr rtl="1"/>
          <a:r>
            <a:rPr lang="ar-SA" dirty="0" smtClean="0"/>
            <a:t>توجيه السلوك اليومي </a:t>
          </a:r>
          <a:endParaRPr lang="ar-SA" dirty="0"/>
        </a:p>
      </dgm:t>
    </dgm:pt>
    <dgm:pt modelId="{59446D70-ADF3-4CFD-89FF-E475A4F6AB9B}" type="parTrans" cxnId="{1B054145-EA4E-42D8-B635-C86677E47042}">
      <dgm:prSet/>
      <dgm:spPr/>
      <dgm:t>
        <a:bodyPr/>
        <a:lstStyle/>
        <a:p>
          <a:pPr rtl="1"/>
          <a:endParaRPr lang="ar-SA"/>
        </a:p>
      </dgm:t>
    </dgm:pt>
    <dgm:pt modelId="{07230607-3B70-49B9-8A29-5B1B6F09F4FE}" type="sibTrans" cxnId="{1B054145-EA4E-42D8-B635-C86677E47042}">
      <dgm:prSet/>
      <dgm:spPr/>
      <dgm:t>
        <a:bodyPr/>
        <a:lstStyle/>
        <a:p>
          <a:pPr rtl="1"/>
          <a:endParaRPr lang="ar-SA"/>
        </a:p>
      </dgm:t>
    </dgm:pt>
    <dgm:pt modelId="{1EC8D692-FE0B-4DEB-8FD0-E99E75B9B86C}">
      <dgm:prSet phldrT="[نص]"/>
      <dgm:spPr/>
      <dgm:t>
        <a:bodyPr/>
        <a:lstStyle/>
        <a:p>
          <a:pPr rtl="1"/>
          <a:r>
            <a:rPr lang="ar-SA" dirty="0" smtClean="0"/>
            <a:t>فهم الذات </a:t>
          </a:r>
          <a:endParaRPr lang="ar-SA" dirty="0"/>
        </a:p>
      </dgm:t>
    </dgm:pt>
    <dgm:pt modelId="{D9D85CDB-586A-4948-A73F-886C0976A599}" type="parTrans" cxnId="{7E8EADDB-EF14-42A9-8E8E-23FD97472962}">
      <dgm:prSet/>
      <dgm:spPr/>
      <dgm:t>
        <a:bodyPr/>
        <a:lstStyle/>
        <a:p>
          <a:pPr rtl="1"/>
          <a:endParaRPr lang="ar-SA"/>
        </a:p>
      </dgm:t>
    </dgm:pt>
    <dgm:pt modelId="{FE07D4C5-D001-422F-9598-AB7C1E97AF87}" type="sibTrans" cxnId="{7E8EADDB-EF14-42A9-8E8E-23FD97472962}">
      <dgm:prSet/>
      <dgm:spPr/>
      <dgm:t>
        <a:bodyPr/>
        <a:lstStyle/>
        <a:p>
          <a:pPr rtl="1"/>
          <a:endParaRPr lang="ar-SA"/>
        </a:p>
      </dgm:t>
    </dgm:pt>
    <dgm:pt modelId="{DB76C19A-F382-422F-8549-D367B4BDE859}">
      <dgm:prSet phldrT="[نص]"/>
      <dgm:spPr/>
      <dgm:t>
        <a:bodyPr/>
        <a:lstStyle/>
        <a:p>
          <a:pPr rtl="1"/>
          <a:r>
            <a:rPr lang="ar-SA" dirty="0" smtClean="0"/>
            <a:t>تسهيل التفاعل الاجتماعي </a:t>
          </a:r>
          <a:endParaRPr lang="ar-SA" dirty="0"/>
        </a:p>
      </dgm:t>
    </dgm:pt>
    <dgm:pt modelId="{BE6AEC65-A6AC-40F0-991D-FAEA25E064B0}" type="parTrans" cxnId="{1D8BC118-B505-4CE4-BB57-6BB9636C6E93}">
      <dgm:prSet/>
      <dgm:spPr/>
      <dgm:t>
        <a:bodyPr/>
        <a:lstStyle/>
        <a:p>
          <a:pPr rtl="1"/>
          <a:endParaRPr lang="ar-SA"/>
        </a:p>
      </dgm:t>
    </dgm:pt>
    <dgm:pt modelId="{B6DB664C-36AE-4328-BF85-6608E915E867}" type="sibTrans" cxnId="{1D8BC118-B505-4CE4-BB57-6BB9636C6E93}">
      <dgm:prSet/>
      <dgm:spPr/>
      <dgm:t>
        <a:bodyPr/>
        <a:lstStyle/>
        <a:p>
          <a:pPr rtl="1"/>
          <a:endParaRPr lang="ar-SA"/>
        </a:p>
      </dgm:t>
    </dgm:pt>
    <dgm:pt modelId="{09258CB1-6DAC-48D7-B735-491EDF890577}">
      <dgm:prSet phldrT="[نص]"/>
      <dgm:spPr/>
      <dgm:t>
        <a:bodyPr/>
        <a:lstStyle/>
        <a:p>
          <a:pPr rtl="1"/>
          <a:r>
            <a:rPr lang="ar-SA" dirty="0" smtClean="0"/>
            <a:t>بديل للتفاعل الاجتماعي </a:t>
          </a:r>
          <a:endParaRPr lang="ar-SA" dirty="0"/>
        </a:p>
      </dgm:t>
    </dgm:pt>
    <dgm:pt modelId="{583840E9-0C82-4318-864F-83B2FA189A39}" type="parTrans" cxnId="{C2E0A178-901E-4F74-A2E2-6A88B667617F}">
      <dgm:prSet/>
      <dgm:spPr/>
      <dgm:t>
        <a:bodyPr/>
        <a:lstStyle/>
        <a:p>
          <a:pPr rtl="1"/>
          <a:endParaRPr lang="ar-SA"/>
        </a:p>
      </dgm:t>
    </dgm:pt>
    <dgm:pt modelId="{EC82E3D7-CADC-420B-B852-46B4FFA5AE15}" type="sibTrans" cxnId="{C2E0A178-901E-4F74-A2E2-6A88B667617F}">
      <dgm:prSet/>
      <dgm:spPr/>
      <dgm:t>
        <a:bodyPr/>
        <a:lstStyle/>
        <a:p>
          <a:pPr rtl="1"/>
          <a:endParaRPr lang="ar-SA"/>
        </a:p>
      </dgm:t>
    </dgm:pt>
    <dgm:pt modelId="{6DFDD558-A1DE-411F-9A0D-859220D6886C}">
      <dgm:prSet phldrT="[نص]"/>
      <dgm:spPr/>
      <dgm:t>
        <a:bodyPr/>
        <a:lstStyle/>
        <a:p>
          <a:pPr rtl="1"/>
          <a:r>
            <a:rPr lang="ar-SA" dirty="0" smtClean="0"/>
            <a:t>التحرر العاطفي و التسلية والترفيه </a:t>
          </a:r>
          <a:endParaRPr lang="ar-SA" dirty="0"/>
        </a:p>
      </dgm:t>
    </dgm:pt>
    <dgm:pt modelId="{90E9CD60-822F-4797-B055-01DC5234C936}" type="parTrans" cxnId="{379631F3-DC94-48DA-9055-21DBEB01B613}">
      <dgm:prSet/>
      <dgm:spPr/>
      <dgm:t>
        <a:bodyPr/>
        <a:lstStyle/>
        <a:p>
          <a:pPr rtl="1"/>
          <a:endParaRPr lang="ar-SA"/>
        </a:p>
      </dgm:t>
    </dgm:pt>
    <dgm:pt modelId="{658F6AB0-BBB3-4AD2-91C1-E51F2AF8833F}" type="sibTrans" cxnId="{379631F3-DC94-48DA-9055-21DBEB01B613}">
      <dgm:prSet/>
      <dgm:spPr/>
      <dgm:t>
        <a:bodyPr/>
        <a:lstStyle/>
        <a:p>
          <a:pPr rtl="1"/>
          <a:endParaRPr lang="ar-SA"/>
        </a:p>
      </dgm:t>
    </dgm:pt>
    <dgm:pt modelId="{F9DE3B8F-1B60-4C74-8C52-59D29402D97F}" type="pres">
      <dgm:prSet presAssocID="{089EFC54-24F4-46FB-A38F-453F0A11E48B}" presName="Name0" presStyleCnt="0">
        <dgm:presLayoutVars>
          <dgm:dir val="rev"/>
          <dgm:resizeHandles val="exact"/>
        </dgm:presLayoutVars>
      </dgm:prSet>
      <dgm:spPr/>
      <dgm:t>
        <a:bodyPr/>
        <a:lstStyle/>
        <a:p>
          <a:pPr rtl="1"/>
          <a:endParaRPr lang="ar-SA"/>
        </a:p>
      </dgm:t>
    </dgm:pt>
    <dgm:pt modelId="{FDAF9680-4081-4D9A-9F58-2EA7967206B7}" type="pres">
      <dgm:prSet presAssocID="{0371E5CB-4F53-46F9-B7FF-4A56E214E950}" presName="Name5" presStyleLbl="vennNode1" presStyleIdx="0" presStyleCnt="7">
        <dgm:presLayoutVars>
          <dgm:bulletEnabled val="1"/>
        </dgm:presLayoutVars>
      </dgm:prSet>
      <dgm:spPr/>
      <dgm:t>
        <a:bodyPr/>
        <a:lstStyle/>
        <a:p>
          <a:pPr rtl="1"/>
          <a:endParaRPr lang="ar-SA"/>
        </a:p>
      </dgm:t>
    </dgm:pt>
    <dgm:pt modelId="{4A852E37-EBF6-4008-AB05-A08AE39ACC86}" type="pres">
      <dgm:prSet presAssocID="{2ED452B3-78C1-4FB5-B3C8-E2CAC28A76DA}" presName="space" presStyleCnt="0"/>
      <dgm:spPr/>
    </dgm:pt>
    <dgm:pt modelId="{3ECA26BC-FD40-4064-AE17-65BA75A4E857}" type="pres">
      <dgm:prSet presAssocID="{55A31984-F7B6-4C23-98F1-1A2F1AB31798}" presName="Name5" presStyleLbl="vennNode1" presStyleIdx="1" presStyleCnt="7">
        <dgm:presLayoutVars>
          <dgm:bulletEnabled val="1"/>
        </dgm:presLayoutVars>
      </dgm:prSet>
      <dgm:spPr/>
      <dgm:t>
        <a:bodyPr/>
        <a:lstStyle/>
        <a:p>
          <a:pPr rtl="1"/>
          <a:endParaRPr lang="ar-SA"/>
        </a:p>
      </dgm:t>
    </dgm:pt>
    <dgm:pt modelId="{593BA4CC-736B-4E1E-868A-CAEA1A1F389F}" type="pres">
      <dgm:prSet presAssocID="{DC7F2043-49DD-4A3E-8D4D-02DBFA4F06D0}" presName="space" presStyleCnt="0"/>
      <dgm:spPr/>
    </dgm:pt>
    <dgm:pt modelId="{AED26215-91C2-4662-A9BB-25A105574E31}" type="pres">
      <dgm:prSet presAssocID="{8A5007C9-1B7D-463E-9127-574130A9C66D}" presName="Name5" presStyleLbl="vennNode1" presStyleIdx="2" presStyleCnt="7">
        <dgm:presLayoutVars>
          <dgm:bulletEnabled val="1"/>
        </dgm:presLayoutVars>
      </dgm:prSet>
      <dgm:spPr/>
      <dgm:t>
        <a:bodyPr/>
        <a:lstStyle/>
        <a:p>
          <a:pPr rtl="1"/>
          <a:endParaRPr lang="ar-SA"/>
        </a:p>
      </dgm:t>
    </dgm:pt>
    <dgm:pt modelId="{D0BF0F49-2FB5-4161-9060-BEB9B28F4DFA}" type="pres">
      <dgm:prSet presAssocID="{07230607-3B70-49B9-8A29-5B1B6F09F4FE}" presName="space" presStyleCnt="0"/>
      <dgm:spPr/>
    </dgm:pt>
    <dgm:pt modelId="{6EB2D5E9-58B9-4403-A795-011C27A2322A}" type="pres">
      <dgm:prSet presAssocID="{1EC8D692-FE0B-4DEB-8FD0-E99E75B9B86C}" presName="Name5" presStyleLbl="vennNode1" presStyleIdx="3" presStyleCnt="7">
        <dgm:presLayoutVars>
          <dgm:bulletEnabled val="1"/>
        </dgm:presLayoutVars>
      </dgm:prSet>
      <dgm:spPr/>
      <dgm:t>
        <a:bodyPr/>
        <a:lstStyle/>
        <a:p>
          <a:pPr rtl="1"/>
          <a:endParaRPr lang="ar-SA"/>
        </a:p>
      </dgm:t>
    </dgm:pt>
    <dgm:pt modelId="{D6A1AE85-D667-426A-9E25-62B5A6190AED}" type="pres">
      <dgm:prSet presAssocID="{FE07D4C5-D001-422F-9598-AB7C1E97AF87}" presName="space" presStyleCnt="0"/>
      <dgm:spPr/>
    </dgm:pt>
    <dgm:pt modelId="{8F38B92A-11C9-453F-BB10-68525B7B7ABA}" type="pres">
      <dgm:prSet presAssocID="{DB76C19A-F382-422F-8549-D367B4BDE859}" presName="Name5" presStyleLbl="vennNode1" presStyleIdx="4" presStyleCnt="7">
        <dgm:presLayoutVars>
          <dgm:bulletEnabled val="1"/>
        </dgm:presLayoutVars>
      </dgm:prSet>
      <dgm:spPr/>
      <dgm:t>
        <a:bodyPr/>
        <a:lstStyle/>
        <a:p>
          <a:pPr rtl="1"/>
          <a:endParaRPr lang="ar-SA"/>
        </a:p>
      </dgm:t>
    </dgm:pt>
    <dgm:pt modelId="{C580D5BC-8F23-4BFC-AC83-948B0CA0CFE8}" type="pres">
      <dgm:prSet presAssocID="{B6DB664C-36AE-4328-BF85-6608E915E867}" presName="space" presStyleCnt="0"/>
      <dgm:spPr/>
    </dgm:pt>
    <dgm:pt modelId="{071A6D54-9A60-4BBC-A599-8F254E65AE01}" type="pres">
      <dgm:prSet presAssocID="{09258CB1-6DAC-48D7-B735-491EDF890577}" presName="Name5" presStyleLbl="vennNode1" presStyleIdx="5" presStyleCnt="7">
        <dgm:presLayoutVars>
          <dgm:bulletEnabled val="1"/>
        </dgm:presLayoutVars>
      </dgm:prSet>
      <dgm:spPr/>
      <dgm:t>
        <a:bodyPr/>
        <a:lstStyle/>
        <a:p>
          <a:pPr rtl="1"/>
          <a:endParaRPr lang="ar-SA"/>
        </a:p>
      </dgm:t>
    </dgm:pt>
    <dgm:pt modelId="{53239917-3014-4129-AB61-CE24FC2905AC}" type="pres">
      <dgm:prSet presAssocID="{EC82E3D7-CADC-420B-B852-46B4FFA5AE15}" presName="space" presStyleCnt="0"/>
      <dgm:spPr/>
    </dgm:pt>
    <dgm:pt modelId="{ED19BB18-89AC-4030-900C-E68FB7CB69BC}" type="pres">
      <dgm:prSet presAssocID="{6DFDD558-A1DE-411F-9A0D-859220D6886C}" presName="Name5" presStyleLbl="vennNode1" presStyleIdx="6" presStyleCnt="7">
        <dgm:presLayoutVars>
          <dgm:bulletEnabled val="1"/>
        </dgm:presLayoutVars>
      </dgm:prSet>
      <dgm:spPr/>
      <dgm:t>
        <a:bodyPr/>
        <a:lstStyle/>
        <a:p>
          <a:pPr rtl="1"/>
          <a:endParaRPr lang="ar-SA"/>
        </a:p>
      </dgm:t>
    </dgm:pt>
  </dgm:ptLst>
  <dgm:cxnLst>
    <dgm:cxn modelId="{1B054145-EA4E-42D8-B635-C86677E47042}" srcId="{089EFC54-24F4-46FB-A38F-453F0A11E48B}" destId="{8A5007C9-1B7D-463E-9127-574130A9C66D}" srcOrd="2" destOrd="0" parTransId="{59446D70-ADF3-4CFD-89FF-E475A4F6AB9B}" sibTransId="{07230607-3B70-49B9-8A29-5B1B6F09F4FE}"/>
    <dgm:cxn modelId="{C2E0A178-901E-4F74-A2E2-6A88B667617F}" srcId="{089EFC54-24F4-46FB-A38F-453F0A11E48B}" destId="{09258CB1-6DAC-48D7-B735-491EDF890577}" srcOrd="5" destOrd="0" parTransId="{583840E9-0C82-4318-864F-83B2FA189A39}" sibTransId="{EC82E3D7-CADC-420B-B852-46B4FFA5AE15}"/>
    <dgm:cxn modelId="{379631F3-DC94-48DA-9055-21DBEB01B613}" srcId="{089EFC54-24F4-46FB-A38F-453F0A11E48B}" destId="{6DFDD558-A1DE-411F-9A0D-859220D6886C}" srcOrd="6" destOrd="0" parTransId="{90E9CD60-822F-4797-B055-01DC5234C936}" sibTransId="{658F6AB0-BBB3-4AD2-91C1-E51F2AF8833F}"/>
    <dgm:cxn modelId="{1D8BC118-B505-4CE4-BB57-6BB9636C6E93}" srcId="{089EFC54-24F4-46FB-A38F-453F0A11E48B}" destId="{DB76C19A-F382-422F-8549-D367B4BDE859}" srcOrd="4" destOrd="0" parTransId="{BE6AEC65-A6AC-40F0-991D-FAEA25E064B0}" sibTransId="{B6DB664C-36AE-4328-BF85-6608E915E867}"/>
    <dgm:cxn modelId="{527351C0-5112-46DB-98CB-CD7BE2227C6A}" type="presOf" srcId="{8A5007C9-1B7D-463E-9127-574130A9C66D}" destId="{AED26215-91C2-4662-A9BB-25A105574E31}" srcOrd="0" destOrd="0" presId="urn:microsoft.com/office/officeart/2005/8/layout/venn3"/>
    <dgm:cxn modelId="{E687382D-71DE-447E-B838-A74A1FF64871}" type="presOf" srcId="{DB76C19A-F382-422F-8549-D367B4BDE859}" destId="{8F38B92A-11C9-453F-BB10-68525B7B7ABA}" srcOrd="0" destOrd="0" presId="urn:microsoft.com/office/officeart/2005/8/layout/venn3"/>
    <dgm:cxn modelId="{EE69197E-444C-482F-804F-1C930A167334}" type="presOf" srcId="{09258CB1-6DAC-48D7-B735-491EDF890577}" destId="{071A6D54-9A60-4BBC-A599-8F254E65AE01}" srcOrd="0" destOrd="0" presId="urn:microsoft.com/office/officeart/2005/8/layout/venn3"/>
    <dgm:cxn modelId="{0060DCF4-80C5-4814-BEDF-98174B8209C4}" type="presOf" srcId="{0371E5CB-4F53-46F9-B7FF-4A56E214E950}" destId="{FDAF9680-4081-4D9A-9F58-2EA7967206B7}" srcOrd="0" destOrd="0" presId="urn:microsoft.com/office/officeart/2005/8/layout/venn3"/>
    <dgm:cxn modelId="{99D68586-D599-4B1D-BF79-99DF24212F6C}" srcId="{089EFC54-24F4-46FB-A38F-453F0A11E48B}" destId="{0371E5CB-4F53-46F9-B7FF-4A56E214E950}" srcOrd="0" destOrd="0" parTransId="{74684ED0-C302-4FD1-8657-01B42688550C}" sibTransId="{2ED452B3-78C1-4FB5-B3C8-E2CAC28A76DA}"/>
    <dgm:cxn modelId="{AAE89843-F289-4555-AAE6-AEE029BB8685}" type="presOf" srcId="{6DFDD558-A1DE-411F-9A0D-859220D6886C}" destId="{ED19BB18-89AC-4030-900C-E68FB7CB69BC}" srcOrd="0" destOrd="0" presId="urn:microsoft.com/office/officeart/2005/8/layout/venn3"/>
    <dgm:cxn modelId="{1D342754-9EBC-4ED9-97F4-E4AE3C3217FC}" type="presOf" srcId="{1EC8D692-FE0B-4DEB-8FD0-E99E75B9B86C}" destId="{6EB2D5E9-58B9-4403-A795-011C27A2322A}" srcOrd="0" destOrd="0" presId="urn:microsoft.com/office/officeart/2005/8/layout/venn3"/>
    <dgm:cxn modelId="{2EA48B13-4E28-4BEF-B75C-17E80748219C}" type="presOf" srcId="{089EFC54-24F4-46FB-A38F-453F0A11E48B}" destId="{F9DE3B8F-1B60-4C74-8C52-59D29402D97F}" srcOrd="0" destOrd="0" presId="urn:microsoft.com/office/officeart/2005/8/layout/venn3"/>
    <dgm:cxn modelId="{F2A83849-48EC-404E-BEC9-EB3A348BC6CA}" srcId="{089EFC54-24F4-46FB-A38F-453F0A11E48B}" destId="{55A31984-F7B6-4C23-98F1-1A2F1AB31798}" srcOrd="1" destOrd="0" parTransId="{82234B78-0470-423E-AB67-AD6B81FD3C59}" sibTransId="{DC7F2043-49DD-4A3E-8D4D-02DBFA4F06D0}"/>
    <dgm:cxn modelId="{84FA60EE-5C4A-41F8-BD5E-4F1A8E078903}" type="presOf" srcId="{55A31984-F7B6-4C23-98F1-1A2F1AB31798}" destId="{3ECA26BC-FD40-4064-AE17-65BA75A4E857}" srcOrd="0" destOrd="0" presId="urn:microsoft.com/office/officeart/2005/8/layout/venn3"/>
    <dgm:cxn modelId="{7E8EADDB-EF14-42A9-8E8E-23FD97472962}" srcId="{089EFC54-24F4-46FB-A38F-453F0A11E48B}" destId="{1EC8D692-FE0B-4DEB-8FD0-E99E75B9B86C}" srcOrd="3" destOrd="0" parTransId="{D9D85CDB-586A-4948-A73F-886C0976A599}" sibTransId="{FE07D4C5-D001-422F-9598-AB7C1E97AF87}"/>
    <dgm:cxn modelId="{E78656DC-28E5-475F-B748-998EC556C57C}" type="presParOf" srcId="{F9DE3B8F-1B60-4C74-8C52-59D29402D97F}" destId="{FDAF9680-4081-4D9A-9F58-2EA7967206B7}" srcOrd="0" destOrd="0" presId="urn:microsoft.com/office/officeart/2005/8/layout/venn3"/>
    <dgm:cxn modelId="{E8F5D401-1D27-45F2-93C1-8BA2E5BE5624}" type="presParOf" srcId="{F9DE3B8F-1B60-4C74-8C52-59D29402D97F}" destId="{4A852E37-EBF6-4008-AB05-A08AE39ACC86}" srcOrd="1" destOrd="0" presId="urn:microsoft.com/office/officeart/2005/8/layout/venn3"/>
    <dgm:cxn modelId="{81FA7093-3AC7-40CA-A9C7-17F18D151474}" type="presParOf" srcId="{F9DE3B8F-1B60-4C74-8C52-59D29402D97F}" destId="{3ECA26BC-FD40-4064-AE17-65BA75A4E857}" srcOrd="2" destOrd="0" presId="urn:microsoft.com/office/officeart/2005/8/layout/venn3"/>
    <dgm:cxn modelId="{76E4AB32-1A72-4E0B-AA36-2A5661A6551E}" type="presParOf" srcId="{F9DE3B8F-1B60-4C74-8C52-59D29402D97F}" destId="{593BA4CC-736B-4E1E-868A-CAEA1A1F389F}" srcOrd="3" destOrd="0" presId="urn:microsoft.com/office/officeart/2005/8/layout/venn3"/>
    <dgm:cxn modelId="{B3A92CCA-D12D-4F8F-AAA2-00F8A8BFBB73}" type="presParOf" srcId="{F9DE3B8F-1B60-4C74-8C52-59D29402D97F}" destId="{AED26215-91C2-4662-A9BB-25A105574E31}" srcOrd="4" destOrd="0" presId="urn:microsoft.com/office/officeart/2005/8/layout/venn3"/>
    <dgm:cxn modelId="{8AD4D8A5-01F4-4B6D-B1D6-00FE80ED66D7}" type="presParOf" srcId="{F9DE3B8F-1B60-4C74-8C52-59D29402D97F}" destId="{D0BF0F49-2FB5-4161-9060-BEB9B28F4DFA}" srcOrd="5" destOrd="0" presId="urn:microsoft.com/office/officeart/2005/8/layout/venn3"/>
    <dgm:cxn modelId="{DFCFB928-6A48-48E8-A5F5-422AD45B509B}" type="presParOf" srcId="{F9DE3B8F-1B60-4C74-8C52-59D29402D97F}" destId="{6EB2D5E9-58B9-4403-A795-011C27A2322A}" srcOrd="6" destOrd="0" presId="urn:microsoft.com/office/officeart/2005/8/layout/venn3"/>
    <dgm:cxn modelId="{0B1B723C-FB12-424F-9663-3DA6F4D7BE35}" type="presParOf" srcId="{F9DE3B8F-1B60-4C74-8C52-59D29402D97F}" destId="{D6A1AE85-D667-426A-9E25-62B5A6190AED}" srcOrd="7" destOrd="0" presId="urn:microsoft.com/office/officeart/2005/8/layout/venn3"/>
    <dgm:cxn modelId="{A556D7B1-4988-47D9-AA63-3DD8C86F6391}" type="presParOf" srcId="{F9DE3B8F-1B60-4C74-8C52-59D29402D97F}" destId="{8F38B92A-11C9-453F-BB10-68525B7B7ABA}" srcOrd="8" destOrd="0" presId="urn:microsoft.com/office/officeart/2005/8/layout/venn3"/>
    <dgm:cxn modelId="{87B4DA8B-7D53-4A76-8B61-4D9DB8DA8C29}" type="presParOf" srcId="{F9DE3B8F-1B60-4C74-8C52-59D29402D97F}" destId="{C580D5BC-8F23-4BFC-AC83-948B0CA0CFE8}" srcOrd="9" destOrd="0" presId="urn:microsoft.com/office/officeart/2005/8/layout/venn3"/>
    <dgm:cxn modelId="{A3458CCD-8D23-4B66-943D-E7646322820C}" type="presParOf" srcId="{F9DE3B8F-1B60-4C74-8C52-59D29402D97F}" destId="{071A6D54-9A60-4BBC-A599-8F254E65AE01}" srcOrd="10" destOrd="0" presId="urn:microsoft.com/office/officeart/2005/8/layout/venn3"/>
    <dgm:cxn modelId="{33FF35AD-72BD-4A88-BDB4-D56F564EB848}" type="presParOf" srcId="{F9DE3B8F-1B60-4C74-8C52-59D29402D97F}" destId="{53239917-3014-4129-AB61-CE24FC2905AC}" srcOrd="11" destOrd="0" presId="urn:microsoft.com/office/officeart/2005/8/layout/venn3"/>
    <dgm:cxn modelId="{1E8EB469-CE9F-4917-A4AF-D0F861036E39}" type="presParOf" srcId="{F9DE3B8F-1B60-4C74-8C52-59D29402D97F}" destId="{ED19BB18-89AC-4030-900C-E68FB7CB69BC}" srcOrd="1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2A23F8D-3EA6-49F3-A735-D34B8A481154}" type="doc">
      <dgm:prSet loTypeId="urn:microsoft.com/office/officeart/2005/8/layout/list1" loCatId="list" qsTypeId="urn:microsoft.com/office/officeart/2005/8/quickstyle/simple1" qsCatId="simple" csTypeId="urn:microsoft.com/office/officeart/2005/8/colors/colorful2" csCatId="colorful" phldr="1"/>
      <dgm:spPr/>
      <dgm:t>
        <a:bodyPr/>
        <a:lstStyle/>
        <a:p>
          <a:pPr rtl="1"/>
          <a:endParaRPr lang="ar-SA"/>
        </a:p>
      </dgm:t>
    </dgm:pt>
    <dgm:pt modelId="{EA41CDFE-9C07-47E0-99BB-03313E60C2AF}">
      <dgm:prSet phldrT="[نص]"/>
      <dgm:spPr/>
      <dgm:t>
        <a:bodyPr/>
        <a:lstStyle/>
        <a:p>
          <a:pPr rtl="1"/>
          <a:r>
            <a:rPr lang="ar-SA" dirty="0" smtClean="0"/>
            <a:t>طبيعة القضايا</a:t>
          </a:r>
          <a:endParaRPr lang="ar-SA" dirty="0"/>
        </a:p>
      </dgm:t>
    </dgm:pt>
    <dgm:pt modelId="{9B9CDADB-5088-4285-9C34-E3111C9B20EB}" type="parTrans" cxnId="{89421A5A-67A3-40D9-A845-93FD89AFAD36}">
      <dgm:prSet/>
      <dgm:spPr/>
      <dgm:t>
        <a:bodyPr/>
        <a:lstStyle/>
        <a:p>
          <a:pPr rtl="1"/>
          <a:endParaRPr lang="ar-SA"/>
        </a:p>
      </dgm:t>
    </dgm:pt>
    <dgm:pt modelId="{301719AF-702E-4B50-954A-6D702845FCC5}" type="sibTrans" cxnId="{89421A5A-67A3-40D9-A845-93FD89AFAD36}">
      <dgm:prSet/>
      <dgm:spPr/>
      <dgm:t>
        <a:bodyPr/>
        <a:lstStyle/>
        <a:p>
          <a:pPr rtl="1"/>
          <a:endParaRPr lang="ar-SA"/>
        </a:p>
      </dgm:t>
    </dgm:pt>
    <dgm:pt modelId="{91D7F20A-F799-4BC9-842C-61942BF446A0}">
      <dgm:prSet phldrT="[نص]"/>
      <dgm:spPr/>
      <dgm:t>
        <a:bodyPr/>
        <a:lstStyle/>
        <a:p>
          <a:pPr rtl="1"/>
          <a:r>
            <a:rPr lang="ar-SA" dirty="0" smtClean="0"/>
            <a:t>أهمية القضايا</a:t>
          </a:r>
          <a:endParaRPr lang="ar-SA" dirty="0"/>
        </a:p>
      </dgm:t>
    </dgm:pt>
    <dgm:pt modelId="{6A3AD4A8-B3BB-4D71-A47D-6F49C4394263}" type="parTrans" cxnId="{0072A879-0BFF-4B0E-BCE6-BD4E953F5BC7}">
      <dgm:prSet/>
      <dgm:spPr/>
      <dgm:t>
        <a:bodyPr/>
        <a:lstStyle/>
        <a:p>
          <a:pPr rtl="1"/>
          <a:endParaRPr lang="ar-SA"/>
        </a:p>
      </dgm:t>
    </dgm:pt>
    <dgm:pt modelId="{20D1EE6B-D6E7-4A10-B76E-100B55CC717A}" type="sibTrans" cxnId="{0072A879-0BFF-4B0E-BCE6-BD4E953F5BC7}">
      <dgm:prSet/>
      <dgm:spPr/>
      <dgm:t>
        <a:bodyPr/>
        <a:lstStyle/>
        <a:p>
          <a:pPr rtl="1"/>
          <a:endParaRPr lang="ar-SA"/>
        </a:p>
      </dgm:t>
    </dgm:pt>
    <dgm:pt modelId="{932586CF-9E7A-4F33-93D9-9BED71F2BEC7}">
      <dgm:prSet phldrT="[نص]"/>
      <dgm:spPr/>
      <dgm:t>
        <a:bodyPr/>
        <a:lstStyle/>
        <a:p>
          <a:pPr rtl="1"/>
          <a:r>
            <a:rPr lang="ar-SA" dirty="0" smtClean="0"/>
            <a:t>توقيت اثارة القضايا</a:t>
          </a:r>
          <a:endParaRPr lang="ar-SA" dirty="0"/>
        </a:p>
      </dgm:t>
    </dgm:pt>
    <dgm:pt modelId="{7A518597-68FE-4CAC-8778-2247CF0A4635}" type="parTrans" cxnId="{8F2CA6BD-9E89-4795-9847-2DBDFD63753D}">
      <dgm:prSet/>
      <dgm:spPr/>
      <dgm:t>
        <a:bodyPr/>
        <a:lstStyle/>
        <a:p>
          <a:pPr rtl="1"/>
          <a:endParaRPr lang="ar-SA"/>
        </a:p>
      </dgm:t>
    </dgm:pt>
    <dgm:pt modelId="{C85DEB81-B71E-46C4-9EC3-6E62DBAAED03}" type="sibTrans" cxnId="{8F2CA6BD-9E89-4795-9847-2DBDFD63753D}">
      <dgm:prSet/>
      <dgm:spPr/>
      <dgm:t>
        <a:bodyPr/>
        <a:lstStyle/>
        <a:p>
          <a:pPr rtl="1"/>
          <a:endParaRPr lang="ar-SA"/>
        </a:p>
      </dgm:t>
    </dgm:pt>
    <dgm:pt modelId="{F6F5C371-190C-4F21-BCBC-326CB32C0CEC}">
      <dgm:prSet phldrT="[نص]"/>
      <dgm:spPr/>
      <dgm:t>
        <a:bodyPr/>
        <a:lstStyle/>
        <a:p>
          <a:pPr rtl="1"/>
          <a:r>
            <a:rPr lang="ar-SA" dirty="0" smtClean="0"/>
            <a:t>نوع الوسيلة المستخدمة</a:t>
          </a:r>
          <a:endParaRPr lang="ar-SA" dirty="0"/>
        </a:p>
      </dgm:t>
    </dgm:pt>
    <dgm:pt modelId="{7F0C35D8-7A01-4CFB-BBCF-1349B7A473AD}" type="parTrans" cxnId="{5290618F-9B02-4E4B-A035-F9B42D65A701}">
      <dgm:prSet/>
      <dgm:spPr/>
      <dgm:t>
        <a:bodyPr/>
        <a:lstStyle/>
        <a:p>
          <a:pPr rtl="1"/>
          <a:endParaRPr lang="ar-SA"/>
        </a:p>
      </dgm:t>
    </dgm:pt>
    <dgm:pt modelId="{1FA1B862-EB0E-45F6-BFFA-EF3AB2F25E13}" type="sibTrans" cxnId="{5290618F-9B02-4E4B-A035-F9B42D65A701}">
      <dgm:prSet/>
      <dgm:spPr/>
      <dgm:t>
        <a:bodyPr/>
        <a:lstStyle/>
        <a:p>
          <a:pPr rtl="1"/>
          <a:endParaRPr lang="ar-SA"/>
        </a:p>
      </dgm:t>
    </dgm:pt>
    <dgm:pt modelId="{F5C9ED46-B4E0-4877-B009-69B189C6EBB9}" type="pres">
      <dgm:prSet presAssocID="{62A23F8D-3EA6-49F3-A735-D34B8A481154}" presName="linear" presStyleCnt="0">
        <dgm:presLayoutVars>
          <dgm:dir val="rev"/>
          <dgm:animLvl val="lvl"/>
          <dgm:resizeHandles val="exact"/>
        </dgm:presLayoutVars>
      </dgm:prSet>
      <dgm:spPr/>
      <dgm:t>
        <a:bodyPr/>
        <a:lstStyle/>
        <a:p>
          <a:pPr rtl="1"/>
          <a:endParaRPr lang="ar-SA"/>
        </a:p>
      </dgm:t>
    </dgm:pt>
    <dgm:pt modelId="{BD5990E4-186F-4701-98DA-86E6D2D1E257}" type="pres">
      <dgm:prSet presAssocID="{EA41CDFE-9C07-47E0-99BB-03313E60C2AF}" presName="parentLin" presStyleCnt="0"/>
      <dgm:spPr/>
    </dgm:pt>
    <dgm:pt modelId="{BDAF89DF-4C37-4012-A189-C81C1A73497C}" type="pres">
      <dgm:prSet presAssocID="{EA41CDFE-9C07-47E0-99BB-03313E60C2AF}" presName="parentLeftMargin" presStyleLbl="node1" presStyleIdx="0" presStyleCnt="4"/>
      <dgm:spPr/>
      <dgm:t>
        <a:bodyPr/>
        <a:lstStyle/>
        <a:p>
          <a:pPr rtl="1"/>
          <a:endParaRPr lang="ar-SA"/>
        </a:p>
      </dgm:t>
    </dgm:pt>
    <dgm:pt modelId="{D6B50C64-D480-4E72-B36F-2397BE71F492}" type="pres">
      <dgm:prSet presAssocID="{EA41CDFE-9C07-47E0-99BB-03313E60C2AF}" presName="parentText" presStyleLbl="node1" presStyleIdx="0" presStyleCnt="4">
        <dgm:presLayoutVars>
          <dgm:chMax val="0"/>
          <dgm:bulletEnabled val="1"/>
        </dgm:presLayoutVars>
      </dgm:prSet>
      <dgm:spPr/>
      <dgm:t>
        <a:bodyPr/>
        <a:lstStyle/>
        <a:p>
          <a:pPr rtl="1"/>
          <a:endParaRPr lang="ar-SA"/>
        </a:p>
      </dgm:t>
    </dgm:pt>
    <dgm:pt modelId="{17E5401D-9A1D-4AC0-ABB9-66B8D32CE55B}" type="pres">
      <dgm:prSet presAssocID="{EA41CDFE-9C07-47E0-99BB-03313E60C2AF}" presName="negativeSpace" presStyleCnt="0"/>
      <dgm:spPr/>
    </dgm:pt>
    <dgm:pt modelId="{20330717-EA5E-4820-9163-B3D149DDA616}" type="pres">
      <dgm:prSet presAssocID="{EA41CDFE-9C07-47E0-99BB-03313E60C2AF}" presName="childText" presStyleLbl="conFgAcc1" presStyleIdx="0" presStyleCnt="4">
        <dgm:presLayoutVars>
          <dgm:bulletEnabled val="1"/>
        </dgm:presLayoutVars>
      </dgm:prSet>
      <dgm:spPr/>
    </dgm:pt>
    <dgm:pt modelId="{143E7EFB-DA7A-45C5-96C4-3E5AA85736F1}" type="pres">
      <dgm:prSet presAssocID="{301719AF-702E-4B50-954A-6D702845FCC5}" presName="spaceBetweenRectangles" presStyleCnt="0"/>
      <dgm:spPr/>
    </dgm:pt>
    <dgm:pt modelId="{145E6510-D106-493D-BF72-4BE305D9D62F}" type="pres">
      <dgm:prSet presAssocID="{91D7F20A-F799-4BC9-842C-61942BF446A0}" presName="parentLin" presStyleCnt="0"/>
      <dgm:spPr/>
    </dgm:pt>
    <dgm:pt modelId="{0C8D9D73-240E-40ED-935E-5AD6D48B5873}" type="pres">
      <dgm:prSet presAssocID="{91D7F20A-F799-4BC9-842C-61942BF446A0}" presName="parentLeftMargin" presStyleLbl="node1" presStyleIdx="0" presStyleCnt="4"/>
      <dgm:spPr/>
      <dgm:t>
        <a:bodyPr/>
        <a:lstStyle/>
        <a:p>
          <a:pPr rtl="1"/>
          <a:endParaRPr lang="ar-SA"/>
        </a:p>
      </dgm:t>
    </dgm:pt>
    <dgm:pt modelId="{2C1BC29F-406D-406E-B588-226522AE3F01}" type="pres">
      <dgm:prSet presAssocID="{91D7F20A-F799-4BC9-842C-61942BF446A0}" presName="parentText" presStyleLbl="node1" presStyleIdx="1" presStyleCnt="4">
        <dgm:presLayoutVars>
          <dgm:chMax val="0"/>
          <dgm:bulletEnabled val="1"/>
        </dgm:presLayoutVars>
      </dgm:prSet>
      <dgm:spPr/>
      <dgm:t>
        <a:bodyPr/>
        <a:lstStyle/>
        <a:p>
          <a:pPr rtl="1"/>
          <a:endParaRPr lang="ar-SA"/>
        </a:p>
      </dgm:t>
    </dgm:pt>
    <dgm:pt modelId="{71865286-BA48-4A95-B78B-A7925C95EE68}" type="pres">
      <dgm:prSet presAssocID="{91D7F20A-F799-4BC9-842C-61942BF446A0}" presName="negativeSpace" presStyleCnt="0"/>
      <dgm:spPr/>
    </dgm:pt>
    <dgm:pt modelId="{7627369C-DC18-4754-9832-B5254EBA536F}" type="pres">
      <dgm:prSet presAssocID="{91D7F20A-F799-4BC9-842C-61942BF446A0}" presName="childText" presStyleLbl="conFgAcc1" presStyleIdx="1" presStyleCnt="4">
        <dgm:presLayoutVars>
          <dgm:bulletEnabled val="1"/>
        </dgm:presLayoutVars>
      </dgm:prSet>
      <dgm:spPr/>
    </dgm:pt>
    <dgm:pt modelId="{C33D8FD4-99C0-4061-93AF-A45F12FF2039}" type="pres">
      <dgm:prSet presAssocID="{20D1EE6B-D6E7-4A10-B76E-100B55CC717A}" presName="spaceBetweenRectangles" presStyleCnt="0"/>
      <dgm:spPr/>
    </dgm:pt>
    <dgm:pt modelId="{EFC249BE-F455-461A-9A98-BB48E8151069}" type="pres">
      <dgm:prSet presAssocID="{932586CF-9E7A-4F33-93D9-9BED71F2BEC7}" presName="parentLin" presStyleCnt="0"/>
      <dgm:spPr/>
    </dgm:pt>
    <dgm:pt modelId="{853CD839-DEA4-4E36-A2EE-0F6BA6F1BDE2}" type="pres">
      <dgm:prSet presAssocID="{932586CF-9E7A-4F33-93D9-9BED71F2BEC7}" presName="parentLeftMargin" presStyleLbl="node1" presStyleIdx="1" presStyleCnt="4"/>
      <dgm:spPr/>
      <dgm:t>
        <a:bodyPr/>
        <a:lstStyle/>
        <a:p>
          <a:pPr rtl="1"/>
          <a:endParaRPr lang="ar-SA"/>
        </a:p>
      </dgm:t>
    </dgm:pt>
    <dgm:pt modelId="{8F525A23-751F-45E2-9224-25A5A50F356D}" type="pres">
      <dgm:prSet presAssocID="{932586CF-9E7A-4F33-93D9-9BED71F2BEC7}" presName="parentText" presStyleLbl="node1" presStyleIdx="2" presStyleCnt="4">
        <dgm:presLayoutVars>
          <dgm:chMax val="0"/>
          <dgm:bulletEnabled val="1"/>
        </dgm:presLayoutVars>
      </dgm:prSet>
      <dgm:spPr/>
      <dgm:t>
        <a:bodyPr/>
        <a:lstStyle/>
        <a:p>
          <a:pPr rtl="1"/>
          <a:endParaRPr lang="ar-SA"/>
        </a:p>
      </dgm:t>
    </dgm:pt>
    <dgm:pt modelId="{6DD62244-904E-46EE-A76E-C4DB13A3787C}" type="pres">
      <dgm:prSet presAssocID="{932586CF-9E7A-4F33-93D9-9BED71F2BEC7}" presName="negativeSpace" presStyleCnt="0"/>
      <dgm:spPr/>
    </dgm:pt>
    <dgm:pt modelId="{49EA4651-8FC2-4C86-B5AE-268E2331DEF7}" type="pres">
      <dgm:prSet presAssocID="{932586CF-9E7A-4F33-93D9-9BED71F2BEC7}" presName="childText" presStyleLbl="conFgAcc1" presStyleIdx="2" presStyleCnt="4">
        <dgm:presLayoutVars>
          <dgm:bulletEnabled val="1"/>
        </dgm:presLayoutVars>
      </dgm:prSet>
      <dgm:spPr/>
    </dgm:pt>
    <dgm:pt modelId="{1126990F-2E75-4DC2-8399-1074AB060D32}" type="pres">
      <dgm:prSet presAssocID="{C85DEB81-B71E-46C4-9EC3-6E62DBAAED03}" presName="spaceBetweenRectangles" presStyleCnt="0"/>
      <dgm:spPr/>
    </dgm:pt>
    <dgm:pt modelId="{3588C48E-C75C-482A-A409-7F79F2682B1A}" type="pres">
      <dgm:prSet presAssocID="{F6F5C371-190C-4F21-BCBC-326CB32C0CEC}" presName="parentLin" presStyleCnt="0"/>
      <dgm:spPr/>
    </dgm:pt>
    <dgm:pt modelId="{09C5964B-FA8C-4A97-8F6C-C0BA09E428A0}" type="pres">
      <dgm:prSet presAssocID="{F6F5C371-190C-4F21-BCBC-326CB32C0CEC}" presName="parentLeftMargin" presStyleLbl="node1" presStyleIdx="2" presStyleCnt="4"/>
      <dgm:spPr/>
      <dgm:t>
        <a:bodyPr/>
        <a:lstStyle/>
        <a:p>
          <a:pPr rtl="1"/>
          <a:endParaRPr lang="ar-SA"/>
        </a:p>
      </dgm:t>
    </dgm:pt>
    <dgm:pt modelId="{C0F28844-E1EE-4278-879F-4891993C964E}" type="pres">
      <dgm:prSet presAssocID="{F6F5C371-190C-4F21-BCBC-326CB32C0CEC}" presName="parentText" presStyleLbl="node1" presStyleIdx="3" presStyleCnt="4">
        <dgm:presLayoutVars>
          <dgm:chMax val="0"/>
          <dgm:bulletEnabled val="1"/>
        </dgm:presLayoutVars>
      </dgm:prSet>
      <dgm:spPr/>
      <dgm:t>
        <a:bodyPr/>
        <a:lstStyle/>
        <a:p>
          <a:pPr rtl="1"/>
          <a:endParaRPr lang="ar-SA"/>
        </a:p>
      </dgm:t>
    </dgm:pt>
    <dgm:pt modelId="{75E8AC1F-4B41-4329-BF74-EFD9EFEFB851}" type="pres">
      <dgm:prSet presAssocID="{F6F5C371-190C-4F21-BCBC-326CB32C0CEC}" presName="negativeSpace" presStyleCnt="0"/>
      <dgm:spPr/>
    </dgm:pt>
    <dgm:pt modelId="{20B16F4E-C3CD-41BB-B5A6-80E4E8DAF94D}" type="pres">
      <dgm:prSet presAssocID="{F6F5C371-190C-4F21-BCBC-326CB32C0CEC}" presName="childText" presStyleLbl="conFgAcc1" presStyleIdx="3" presStyleCnt="4">
        <dgm:presLayoutVars>
          <dgm:bulletEnabled val="1"/>
        </dgm:presLayoutVars>
      </dgm:prSet>
      <dgm:spPr/>
    </dgm:pt>
  </dgm:ptLst>
  <dgm:cxnLst>
    <dgm:cxn modelId="{98954B00-9F68-4A1A-8406-41E23CE9CE22}" type="presOf" srcId="{EA41CDFE-9C07-47E0-99BB-03313E60C2AF}" destId="{D6B50C64-D480-4E72-B36F-2397BE71F492}" srcOrd="1" destOrd="0" presId="urn:microsoft.com/office/officeart/2005/8/layout/list1"/>
    <dgm:cxn modelId="{3E6AF203-FE04-4C34-B68E-8F628686914A}" type="presOf" srcId="{932586CF-9E7A-4F33-93D9-9BED71F2BEC7}" destId="{853CD839-DEA4-4E36-A2EE-0F6BA6F1BDE2}" srcOrd="0" destOrd="0" presId="urn:microsoft.com/office/officeart/2005/8/layout/list1"/>
    <dgm:cxn modelId="{8F2CA6BD-9E89-4795-9847-2DBDFD63753D}" srcId="{62A23F8D-3EA6-49F3-A735-D34B8A481154}" destId="{932586CF-9E7A-4F33-93D9-9BED71F2BEC7}" srcOrd="2" destOrd="0" parTransId="{7A518597-68FE-4CAC-8778-2247CF0A4635}" sibTransId="{C85DEB81-B71E-46C4-9EC3-6E62DBAAED03}"/>
    <dgm:cxn modelId="{752FBA35-9EDC-4117-9A5B-636BA00DFE14}" type="presOf" srcId="{932586CF-9E7A-4F33-93D9-9BED71F2BEC7}" destId="{8F525A23-751F-45E2-9224-25A5A50F356D}" srcOrd="1" destOrd="0" presId="urn:microsoft.com/office/officeart/2005/8/layout/list1"/>
    <dgm:cxn modelId="{564CF218-9161-433D-A511-AE6EC1875FEF}" type="presOf" srcId="{F6F5C371-190C-4F21-BCBC-326CB32C0CEC}" destId="{09C5964B-FA8C-4A97-8F6C-C0BA09E428A0}" srcOrd="0" destOrd="0" presId="urn:microsoft.com/office/officeart/2005/8/layout/list1"/>
    <dgm:cxn modelId="{49B24777-34BB-4414-9AD2-64FA5A11BF60}" type="presOf" srcId="{62A23F8D-3EA6-49F3-A735-D34B8A481154}" destId="{F5C9ED46-B4E0-4877-B009-69B189C6EBB9}" srcOrd="0" destOrd="0" presId="urn:microsoft.com/office/officeart/2005/8/layout/list1"/>
    <dgm:cxn modelId="{89421A5A-67A3-40D9-A845-93FD89AFAD36}" srcId="{62A23F8D-3EA6-49F3-A735-D34B8A481154}" destId="{EA41CDFE-9C07-47E0-99BB-03313E60C2AF}" srcOrd="0" destOrd="0" parTransId="{9B9CDADB-5088-4285-9C34-E3111C9B20EB}" sibTransId="{301719AF-702E-4B50-954A-6D702845FCC5}"/>
    <dgm:cxn modelId="{0072A879-0BFF-4B0E-BCE6-BD4E953F5BC7}" srcId="{62A23F8D-3EA6-49F3-A735-D34B8A481154}" destId="{91D7F20A-F799-4BC9-842C-61942BF446A0}" srcOrd="1" destOrd="0" parTransId="{6A3AD4A8-B3BB-4D71-A47D-6F49C4394263}" sibTransId="{20D1EE6B-D6E7-4A10-B76E-100B55CC717A}"/>
    <dgm:cxn modelId="{A2ED1F8C-2412-4F03-BD91-578FAC01794A}" type="presOf" srcId="{F6F5C371-190C-4F21-BCBC-326CB32C0CEC}" destId="{C0F28844-E1EE-4278-879F-4891993C964E}" srcOrd="1" destOrd="0" presId="urn:microsoft.com/office/officeart/2005/8/layout/list1"/>
    <dgm:cxn modelId="{106F14BD-D3A8-4C9B-91E1-8A24F5075E4A}" type="presOf" srcId="{91D7F20A-F799-4BC9-842C-61942BF446A0}" destId="{2C1BC29F-406D-406E-B588-226522AE3F01}" srcOrd="1" destOrd="0" presId="urn:microsoft.com/office/officeart/2005/8/layout/list1"/>
    <dgm:cxn modelId="{5290618F-9B02-4E4B-A035-F9B42D65A701}" srcId="{62A23F8D-3EA6-49F3-A735-D34B8A481154}" destId="{F6F5C371-190C-4F21-BCBC-326CB32C0CEC}" srcOrd="3" destOrd="0" parTransId="{7F0C35D8-7A01-4CFB-BBCF-1349B7A473AD}" sibTransId="{1FA1B862-EB0E-45F6-BFFA-EF3AB2F25E13}"/>
    <dgm:cxn modelId="{F0DE26F7-27B1-449D-9E5F-15B31E4EC515}" type="presOf" srcId="{EA41CDFE-9C07-47E0-99BB-03313E60C2AF}" destId="{BDAF89DF-4C37-4012-A189-C81C1A73497C}" srcOrd="0" destOrd="0" presId="urn:microsoft.com/office/officeart/2005/8/layout/list1"/>
    <dgm:cxn modelId="{76488237-6B4B-4357-801E-E07EB4D41E45}" type="presOf" srcId="{91D7F20A-F799-4BC9-842C-61942BF446A0}" destId="{0C8D9D73-240E-40ED-935E-5AD6D48B5873}" srcOrd="0" destOrd="0" presId="urn:microsoft.com/office/officeart/2005/8/layout/list1"/>
    <dgm:cxn modelId="{FC09F577-24A0-4E23-A8F1-4DB75441AD48}" type="presParOf" srcId="{F5C9ED46-B4E0-4877-B009-69B189C6EBB9}" destId="{BD5990E4-186F-4701-98DA-86E6D2D1E257}" srcOrd="0" destOrd="0" presId="urn:microsoft.com/office/officeart/2005/8/layout/list1"/>
    <dgm:cxn modelId="{67371776-C698-4E4E-83B1-3F5F0BAE58B1}" type="presParOf" srcId="{BD5990E4-186F-4701-98DA-86E6D2D1E257}" destId="{BDAF89DF-4C37-4012-A189-C81C1A73497C}" srcOrd="0" destOrd="0" presId="urn:microsoft.com/office/officeart/2005/8/layout/list1"/>
    <dgm:cxn modelId="{098C2F4D-E908-4855-BD43-9998C861A15D}" type="presParOf" srcId="{BD5990E4-186F-4701-98DA-86E6D2D1E257}" destId="{D6B50C64-D480-4E72-B36F-2397BE71F492}" srcOrd="1" destOrd="0" presId="urn:microsoft.com/office/officeart/2005/8/layout/list1"/>
    <dgm:cxn modelId="{C0346FEA-BBE2-4105-95CC-60CC7FC4861C}" type="presParOf" srcId="{F5C9ED46-B4E0-4877-B009-69B189C6EBB9}" destId="{17E5401D-9A1D-4AC0-ABB9-66B8D32CE55B}" srcOrd="1" destOrd="0" presId="urn:microsoft.com/office/officeart/2005/8/layout/list1"/>
    <dgm:cxn modelId="{6B40CDD5-0CE0-4B15-BAAF-2A435643ACE9}" type="presParOf" srcId="{F5C9ED46-B4E0-4877-B009-69B189C6EBB9}" destId="{20330717-EA5E-4820-9163-B3D149DDA616}" srcOrd="2" destOrd="0" presId="urn:microsoft.com/office/officeart/2005/8/layout/list1"/>
    <dgm:cxn modelId="{76CB0693-BC59-4856-879A-AD0996D6FE62}" type="presParOf" srcId="{F5C9ED46-B4E0-4877-B009-69B189C6EBB9}" destId="{143E7EFB-DA7A-45C5-96C4-3E5AA85736F1}" srcOrd="3" destOrd="0" presId="urn:microsoft.com/office/officeart/2005/8/layout/list1"/>
    <dgm:cxn modelId="{B786C298-B46B-4CC8-B7B1-DE35E817F417}" type="presParOf" srcId="{F5C9ED46-B4E0-4877-B009-69B189C6EBB9}" destId="{145E6510-D106-493D-BF72-4BE305D9D62F}" srcOrd="4" destOrd="0" presId="urn:microsoft.com/office/officeart/2005/8/layout/list1"/>
    <dgm:cxn modelId="{0FC4BC8D-B069-4280-8818-E90E60785F89}" type="presParOf" srcId="{145E6510-D106-493D-BF72-4BE305D9D62F}" destId="{0C8D9D73-240E-40ED-935E-5AD6D48B5873}" srcOrd="0" destOrd="0" presId="urn:microsoft.com/office/officeart/2005/8/layout/list1"/>
    <dgm:cxn modelId="{71695739-A734-4F2A-AD07-E659E4930712}" type="presParOf" srcId="{145E6510-D106-493D-BF72-4BE305D9D62F}" destId="{2C1BC29F-406D-406E-B588-226522AE3F01}" srcOrd="1" destOrd="0" presId="urn:microsoft.com/office/officeart/2005/8/layout/list1"/>
    <dgm:cxn modelId="{B31CFE7A-973D-4139-B78B-5C4C9A6C8ADB}" type="presParOf" srcId="{F5C9ED46-B4E0-4877-B009-69B189C6EBB9}" destId="{71865286-BA48-4A95-B78B-A7925C95EE68}" srcOrd="5" destOrd="0" presId="urn:microsoft.com/office/officeart/2005/8/layout/list1"/>
    <dgm:cxn modelId="{1377AE50-F4C5-4062-854E-8EBB7F2747BD}" type="presParOf" srcId="{F5C9ED46-B4E0-4877-B009-69B189C6EBB9}" destId="{7627369C-DC18-4754-9832-B5254EBA536F}" srcOrd="6" destOrd="0" presId="urn:microsoft.com/office/officeart/2005/8/layout/list1"/>
    <dgm:cxn modelId="{1C2D8F1D-F865-4DA8-BC73-D62CDBBDC2CE}" type="presParOf" srcId="{F5C9ED46-B4E0-4877-B009-69B189C6EBB9}" destId="{C33D8FD4-99C0-4061-93AF-A45F12FF2039}" srcOrd="7" destOrd="0" presId="urn:microsoft.com/office/officeart/2005/8/layout/list1"/>
    <dgm:cxn modelId="{F1C499C1-7053-4BFB-9A78-A2917845B209}" type="presParOf" srcId="{F5C9ED46-B4E0-4877-B009-69B189C6EBB9}" destId="{EFC249BE-F455-461A-9A98-BB48E8151069}" srcOrd="8" destOrd="0" presId="urn:microsoft.com/office/officeart/2005/8/layout/list1"/>
    <dgm:cxn modelId="{9228E448-BD65-4F33-BBA0-A8D89560C9ED}" type="presParOf" srcId="{EFC249BE-F455-461A-9A98-BB48E8151069}" destId="{853CD839-DEA4-4E36-A2EE-0F6BA6F1BDE2}" srcOrd="0" destOrd="0" presId="urn:microsoft.com/office/officeart/2005/8/layout/list1"/>
    <dgm:cxn modelId="{414F5EAE-8CD0-411F-8C3C-635B34A4D2A9}" type="presParOf" srcId="{EFC249BE-F455-461A-9A98-BB48E8151069}" destId="{8F525A23-751F-45E2-9224-25A5A50F356D}" srcOrd="1" destOrd="0" presId="urn:microsoft.com/office/officeart/2005/8/layout/list1"/>
    <dgm:cxn modelId="{826EBF8F-E978-4834-9BA2-62A6B90B014D}" type="presParOf" srcId="{F5C9ED46-B4E0-4877-B009-69B189C6EBB9}" destId="{6DD62244-904E-46EE-A76E-C4DB13A3787C}" srcOrd="9" destOrd="0" presId="urn:microsoft.com/office/officeart/2005/8/layout/list1"/>
    <dgm:cxn modelId="{D274801E-EB6F-4B70-B243-1049A4F6BBC3}" type="presParOf" srcId="{F5C9ED46-B4E0-4877-B009-69B189C6EBB9}" destId="{49EA4651-8FC2-4C86-B5AE-268E2331DEF7}" srcOrd="10" destOrd="0" presId="urn:microsoft.com/office/officeart/2005/8/layout/list1"/>
    <dgm:cxn modelId="{A917BF55-87EC-4367-A51F-5E780E1BBDC9}" type="presParOf" srcId="{F5C9ED46-B4E0-4877-B009-69B189C6EBB9}" destId="{1126990F-2E75-4DC2-8399-1074AB060D32}" srcOrd="11" destOrd="0" presId="urn:microsoft.com/office/officeart/2005/8/layout/list1"/>
    <dgm:cxn modelId="{3B90EFFC-BD35-49DD-88BA-454FBDB46B3B}" type="presParOf" srcId="{F5C9ED46-B4E0-4877-B009-69B189C6EBB9}" destId="{3588C48E-C75C-482A-A409-7F79F2682B1A}" srcOrd="12" destOrd="0" presId="urn:microsoft.com/office/officeart/2005/8/layout/list1"/>
    <dgm:cxn modelId="{A09BAE34-6B0A-44E5-85D6-8F47FB0CF661}" type="presParOf" srcId="{3588C48E-C75C-482A-A409-7F79F2682B1A}" destId="{09C5964B-FA8C-4A97-8F6C-C0BA09E428A0}" srcOrd="0" destOrd="0" presId="urn:microsoft.com/office/officeart/2005/8/layout/list1"/>
    <dgm:cxn modelId="{ACE48056-19E3-457D-9A9F-BCDE0597056A}" type="presParOf" srcId="{3588C48E-C75C-482A-A409-7F79F2682B1A}" destId="{C0F28844-E1EE-4278-879F-4891993C964E}" srcOrd="1" destOrd="0" presId="urn:microsoft.com/office/officeart/2005/8/layout/list1"/>
    <dgm:cxn modelId="{8E893DA5-BB24-408A-B44B-C8140D6172F7}" type="presParOf" srcId="{F5C9ED46-B4E0-4877-B009-69B189C6EBB9}" destId="{75E8AC1F-4B41-4329-BF74-EFD9EFEFB851}" srcOrd="13" destOrd="0" presId="urn:microsoft.com/office/officeart/2005/8/layout/list1"/>
    <dgm:cxn modelId="{13D1634B-1454-40C1-B37E-6751501579EB}" type="presParOf" srcId="{F5C9ED46-B4E0-4877-B009-69B189C6EBB9}" destId="{20B16F4E-C3CD-41BB-B5A6-80E4E8DAF94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D28913C-4A8F-4F91-84DB-DDB5DEE730C6}" type="doc">
      <dgm:prSet loTypeId="urn:microsoft.com/office/officeart/2005/8/layout/cycle5" loCatId="cycle" qsTypeId="urn:microsoft.com/office/officeart/2005/8/quickstyle/simple1" qsCatId="simple" csTypeId="urn:microsoft.com/office/officeart/2005/8/colors/accent1_2" csCatId="accent1" phldr="1"/>
      <dgm:spPr/>
      <dgm:t>
        <a:bodyPr/>
        <a:lstStyle/>
        <a:p>
          <a:pPr rtl="1"/>
          <a:endParaRPr lang="ar-SA"/>
        </a:p>
      </dgm:t>
    </dgm:pt>
    <dgm:pt modelId="{F2C0D782-62A1-4978-89E9-C53A29B5BE41}">
      <dgm:prSet phldrT="[نص]"/>
      <dgm:spPr/>
      <dgm:t>
        <a:bodyPr/>
        <a:lstStyle/>
        <a:p>
          <a:pPr rtl="1"/>
          <a:r>
            <a:rPr lang="ar-SA" dirty="0" smtClean="0"/>
            <a:t>1- تركيز الاهتمام على قضية</a:t>
          </a:r>
          <a:endParaRPr lang="ar-SA" dirty="0"/>
        </a:p>
      </dgm:t>
    </dgm:pt>
    <dgm:pt modelId="{AF391396-6575-4F24-BD37-CBA5C4E0B675}" type="parTrans" cxnId="{B5AFC416-8EF3-4652-B5FC-981005D6EEEF}">
      <dgm:prSet/>
      <dgm:spPr/>
      <dgm:t>
        <a:bodyPr/>
        <a:lstStyle/>
        <a:p>
          <a:pPr rtl="1"/>
          <a:endParaRPr lang="ar-SA"/>
        </a:p>
      </dgm:t>
    </dgm:pt>
    <dgm:pt modelId="{DF9C062F-2C49-4851-A2EC-E660E74D5F1B}" type="sibTrans" cxnId="{B5AFC416-8EF3-4652-B5FC-981005D6EEEF}">
      <dgm:prSet/>
      <dgm:spPr/>
      <dgm:t>
        <a:bodyPr/>
        <a:lstStyle/>
        <a:p>
          <a:pPr rtl="1"/>
          <a:endParaRPr lang="ar-SA"/>
        </a:p>
      </dgm:t>
    </dgm:pt>
    <dgm:pt modelId="{4D50949F-A9BD-428A-949E-B876485DEB6B}">
      <dgm:prSet phldrT="[نص]"/>
      <dgm:spPr/>
      <dgm:t>
        <a:bodyPr/>
        <a:lstStyle/>
        <a:p>
          <a:pPr rtl="1"/>
          <a:r>
            <a:rPr lang="ar-SA" dirty="0" smtClean="0"/>
            <a:t>استمرار نشرها في وسائل الاعلام</a:t>
          </a:r>
          <a:endParaRPr lang="ar-SA" dirty="0"/>
        </a:p>
      </dgm:t>
    </dgm:pt>
    <dgm:pt modelId="{9019FD85-95C4-4198-A84C-EEED0762A7DD}" type="parTrans" cxnId="{7F8980FB-B0D8-401F-A61E-F148517EAA9B}">
      <dgm:prSet/>
      <dgm:spPr/>
      <dgm:t>
        <a:bodyPr/>
        <a:lstStyle/>
        <a:p>
          <a:pPr rtl="1"/>
          <a:endParaRPr lang="ar-SA"/>
        </a:p>
      </dgm:t>
    </dgm:pt>
    <dgm:pt modelId="{EA2CD719-7779-4117-ABC7-01919EAAE02B}" type="sibTrans" cxnId="{7F8980FB-B0D8-401F-A61E-F148517EAA9B}">
      <dgm:prSet/>
      <dgm:spPr/>
      <dgm:t>
        <a:bodyPr/>
        <a:lstStyle/>
        <a:p>
          <a:pPr rtl="1"/>
          <a:endParaRPr lang="ar-SA"/>
        </a:p>
      </dgm:t>
    </dgm:pt>
    <dgm:pt modelId="{396BAD5A-EC12-4824-B10B-B8372384F24A}">
      <dgm:prSet phldrT="[نص]"/>
      <dgm:spPr/>
      <dgm:t>
        <a:bodyPr/>
        <a:lstStyle/>
        <a:p>
          <a:pPr rtl="1"/>
          <a:r>
            <a:rPr lang="ar-SA" dirty="0" smtClean="0"/>
            <a:t>يبدأ اهتمام الناس بها</a:t>
          </a:r>
          <a:endParaRPr lang="ar-SA" dirty="0"/>
        </a:p>
      </dgm:t>
    </dgm:pt>
    <dgm:pt modelId="{1547AF0C-4C69-4F45-868E-C5C59F8CE1FD}" type="parTrans" cxnId="{D689CA40-2EE8-4B62-87AA-AF716F4BAB3F}">
      <dgm:prSet/>
      <dgm:spPr/>
      <dgm:t>
        <a:bodyPr/>
        <a:lstStyle/>
        <a:p>
          <a:pPr rtl="1"/>
          <a:endParaRPr lang="ar-SA"/>
        </a:p>
      </dgm:t>
    </dgm:pt>
    <dgm:pt modelId="{E8E258B9-E46D-4DD6-BA8C-599899940AE8}" type="sibTrans" cxnId="{D689CA40-2EE8-4B62-87AA-AF716F4BAB3F}">
      <dgm:prSet/>
      <dgm:spPr/>
      <dgm:t>
        <a:bodyPr/>
        <a:lstStyle/>
        <a:p>
          <a:pPr rtl="1"/>
          <a:endParaRPr lang="ar-SA"/>
        </a:p>
      </dgm:t>
    </dgm:pt>
    <dgm:pt modelId="{EFB17AA6-0034-4B3D-9287-BED91E3683FB}">
      <dgm:prSet phldrT="[نص]"/>
      <dgm:spPr/>
      <dgm:t>
        <a:bodyPr/>
        <a:lstStyle/>
        <a:p>
          <a:pPr rtl="1"/>
          <a:r>
            <a:rPr lang="ar-SA" dirty="0" smtClean="0"/>
            <a:t>فهم عام مشترك ومرشد للسلوك</a:t>
          </a:r>
          <a:endParaRPr lang="ar-SA" dirty="0"/>
        </a:p>
      </dgm:t>
    </dgm:pt>
    <dgm:pt modelId="{FB62673A-6BDC-40E1-BC75-528EF978AEFA}" type="parTrans" cxnId="{0B8560F5-522C-4FF5-B57D-19877EE97A6A}">
      <dgm:prSet/>
      <dgm:spPr/>
      <dgm:t>
        <a:bodyPr/>
        <a:lstStyle/>
        <a:p>
          <a:pPr rtl="1"/>
          <a:endParaRPr lang="ar-SA"/>
        </a:p>
      </dgm:t>
    </dgm:pt>
    <dgm:pt modelId="{9C562258-709E-4FE7-A819-CA3237BD1D44}" type="sibTrans" cxnId="{0B8560F5-522C-4FF5-B57D-19877EE97A6A}">
      <dgm:prSet/>
      <dgm:spPr/>
      <dgm:t>
        <a:bodyPr/>
        <a:lstStyle/>
        <a:p>
          <a:pPr rtl="1"/>
          <a:endParaRPr lang="ar-SA"/>
        </a:p>
      </dgm:t>
    </dgm:pt>
    <dgm:pt modelId="{84631CA7-DCF4-4F65-B282-3E1F6EC2C72A}">
      <dgm:prSet phldrT="[نص]"/>
      <dgm:spPr/>
      <dgm:t>
        <a:bodyPr/>
        <a:lstStyle/>
        <a:p>
          <a:pPr rtl="1"/>
          <a:r>
            <a:rPr lang="ar-SA" dirty="0" smtClean="0"/>
            <a:t>تتراكم التغييرات ويتولد ببطء معتقدات جديدة</a:t>
          </a:r>
          <a:endParaRPr lang="ar-SA" dirty="0"/>
        </a:p>
      </dgm:t>
    </dgm:pt>
    <dgm:pt modelId="{DAA177DB-BA57-41C9-B54D-347AB17EA826}" type="parTrans" cxnId="{349C1134-B8F7-4162-9BAF-A34D5DEEA0C0}">
      <dgm:prSet/>
      <dgm:spPr/>
      <dgm:t>
        <a:bodyPr/>
        <a:lstStyle/>
        <a:p>
          <a:pPr rtl="1"/>
          <a:endParaRPr lang="ar-SA"/>
        </a:p>
      </dgm:t>
    </dgm:pt>
    <dgm:pt modelId="{70071F8A-B6B5-49C2-94BC-0F6160AFC99A}" type="sibTrans" cxnId="{349C1134-B8F7-4162-9BAF-A34D5DEEA0C0}">
      <dgm:prSet/>
      <dgm:spPr/>
      <dgm:t>
        <a:bodyPr/>
        <a:lstStyle/>
        <a:p>
          <a:pPr rtl="1"/>
          <a:endParaRPr lang="ar-SA"/>
        </a:p>
      </dgm:t>
    </dgm:pt>
    <dgm:pt modelId="{A9686F56-244D-4458-AC62-50D05CCB29CD}">
      <dgm:prSet phldrT="[نص]"/>
      <dgm:spPr/>
      <dgm:t>
        <a:bodyPr/>
        <a:lstStyle/>
        <a:p>
          <a:pPr rtl="1"/>
          <a:r>
            <a:rPr lang="ar-SA" dirty="0" smtClean="0"/>
            <a:t>تحدث على مستوى المجتمع </a:t>
          </a:r>
          <a:r>
            <a:rPr lang="ar-SA" dirty="0" err="1" smtClean="0"/>
            <a:t>باكمله</a:t>
          </a:r>
          <a:r>
            <a:rPr lang="ar-SA" dirty="0" smtClean="0"/>
            <a:t> </a:t>
          </a:r>
          <a:endParaRPr lang="ar-SA" dirty="0"/>
        </a:p>
      </dgm:t>
    </dgm:pt>
    <dgm:pt modelId="{2B939BF2-CE59-4D3C-B9C5-33AE8B16F10D}" type="parTrans" cxnId="{142435B0-4C1B-4B2F-9EAB-7CED7D2971C3}">
      <dgm:prSet/>
      <dgm:spPr/>
      <dgm:t>
        <a:bodyPr/>
        <a:lstStyle/>
        <a:p>
          <a:pPr rtl="1"/>
          <a:endParaRPr lang="ar-SA"/>
        </a:p>
      </dgm:t>
    </dgm:pt>
    <dgm:pt modelId="{52056E99-4430-4BFB-BAB1-F8FB0B879586}" type="sibTrans" cxnId="{142435B0-4C1B-4B2F-9EAB-7CED7D2971C3}">
      <dgm:prSet/>
      <dgm:spPr/>
      <dgm:t>
        <a:bodyPr/>
        <a:lstStyle/>
        <a:p>
          <a:pPr rtl="1"/>
          <a:endParaRPr lang="ar-SA"/>
        </a:p>
      </dgm:t>
    </dgm:pt>
    <dgm:pt modelId="{F24FD305-85B8-4E16-9E3C-238698BB3CB4}" type="pres">
      <dgm:prSet presAssocID="{9D28913C-4A8F-4F91-84DB-DDB5DEE730C6}" presName="cycle" presStyleCnt="0">
        <dgm:presLayoutVars>
          <dgm:dir/>
          <dgm:resizeHandles val="exact"/>
        </dgm:presLayoutVars>
      </dgm:prSet>
      <dgm:spPr/>
    </dgm:pt>
    <dgm:pt modelId="{9DC16F8C-46E4-4962-A26C-7AA1A3AD9DA9}" type="pres">
      <dgm:prSet presAssocID="{F2C0D782-62A1-4978-89E9-C53A29B5BE41}" presName="node" presStyleLbl="node1" presStyleIdx="0" presStyleCnt="6">
        <dgm:presLayoutVars>
          <dgm:bulletEnabled val="1"/>
        </dgm:presLayoutVars>
      </dgm:prSet>
      <dgm:spPr/>
    </dgm:pt>
    <dgm:pt modelId="{E9FEC8DA-23B8-4050-BD03-70F3A3E438A7}" type="pres">
      <dgm:prSet presAssocID="{F2C0D782-62A1-4978-89E9-C53A29B5BE41}" presName="spNode" presStyleCnt="0"/>
      <dgm:spPr/>
    </dgm:pt>
    <dgm:pt modelId="{92CD9851-5226-4755-BA4F-AEBA48622012}" type="pres">
      <dgm:prSet presAssocID="{DF9C062F-2C49-4851-A2EC-E660E74D5F1B}" presName="sibTrans" presStyleLbl="sibTrans1D1" presStyleIdx="0" presStyleCnt="6"/>
      <dgm:spPr/>
    </dgm:pt>
    <dgm:pt modelId="{528D546A-D6C2-4150-92B9-5CA1E063DFFA}" type="pres">
      <dgm:prSet presAssocID="{4D50949F-A9BD-428A-949E-B876485DEB6B}" presName="node" presStyleLbl="node1" presStyleIdx="1" presStyleCnt="6">
        <dgm:presLayoutVars>
          <dgm:bulletEnabled val="1"/>
        </dgm:presLayoutVars>
      </dgm:prSet>
      <dgm:spPr/>
    </dgm:pt>
    <dgm:pt modelId="{0A73A89E-247D-48DB-AB34-F6D320FFD14D}" type="pres">
      <dgm:prSet presAssocID="{4D50949F-A9BD-428A-949E-B876485DEB6B}" presName="spNode" presStyleCnt="0"/>
      <dgm:spPr/>
    </dgm:pt>
    <dgm:pt modelId="{C3944F25-A2D9-4BF9-9CBF-9E21C104F0FF}" type="pres">
      <dgm:prSet presAssocID="{EA2CD719-7779-4117-ABC7-01919EAAE02B}" presName="sibTrans" presStyleLbl="sibTrans1D1" presStyleIdx="1" presStyleCnt="6"/>
      <dgm:spPr/>
    </dgm:pt>
    <dgm:pt modelId="{7AF223CB-87A9-47FB-B3F4-C0D1DBC1E06F}" type="pres">
      <dgm:prSet presAssocID="{396BAD5A-EC12-4824-B10B-B8372384F24A}" presName="node" presStyleLbl="node1" presStyleIdx="2" presStyleCnt="6">
        <dgm:presLayoutVars>
          <dgm:bulletEnabled val="1"/>
        </dgm:presLayoutVars>
      </dgm:prSet>
      <dgm:spPr/>
    </dgm:pt>
    <dgm:pt modelId="{4C87C193-4B5C-4252-BF13-68B2C36B9BD2}" type="pres">
      <dgm:prSet presAssocID="{396BAD5A-EC12-4824-B10B-B8372384F24A}" presName="spNode" presStyleCnt="0"/>
      <dgm:spPr/>
    </dgm:pt>
    <dgm:pt modelId="{8CB1CB1E-F190-4D36-A98D-D6A591E3CAB8}" type="pres">
      <dgm:prSet presAssocID="{E8E258B9-E46D-4DD6-BA8C-599899940AE8}" presName="sibTrans" presStyleLbl="sibTrans1D1" presStyleIdx="2" presStyleCnt="6"/>
      <dgm:spPr/>
    </dgm:pt>
    <dgm:pt modelId="{BCE9380E-22DC-443F-A42B-3C92CAE20342}" type="pres">
      <dgm:prSet presAssocID="{EFB17AA6-0034-4B3D-9287-BED91E3683FB}" presName="node" presStyleLbl="node1" presStyleIdx="3" presStyleCnt="6">
        <dgm:presLayoutVars>
          <dgm:bulletEnabled val="1"/>
        </dgm:presLayoutVars>
      </dgm:prSet>
      <dgm:spPr/>
    </dgm:pt>
    <dgm:pt modelId="{F2CC7378-03B0-4C65-927F-E327F664F5D0}" type="pres">
      <dgm:prSet presAssocID="{EFB17AA6-0034-4B3D-9287-BED91E3683FB}" presName="spNode" presStyleCnt="0"/>
      <dgm:spPr/>
    </dgm:pt>
    <dgm:pt modelId="{B36EE388-998A-4F19-A00B-1E150233B9C6}" type="pres">
      <dgm:prSet presAssocID="{9C562258-709E-4FE7-A819-CA3237BD1D44}" presName="sibTrans" presStyleLbl="sibTrans1D1" presStyleIdx="3" presStyleCnt="6"/>
      <dgm:spPr/>
    </dgm:pt>
    <dgm:pt modelId="{6E0F5AC5-C191-4F0B-9F07-B71B5668A6BD}" type="pres">
      <dgm:prSet presAssocID="{84631CA7-DCF4-4F65-B282-3E1F6EC2C72A}" presName="node" presStyleLbl="node1" presStyleIdx="4" presStyleCnt="6">
        <dgm:presLayoutVars>
          <dgm:bulletEnabled val="1"/>
        </dgm:presLayoutVars>
      </dgm:prSet>
      <dgm:spPr/>
    </dgm:pt>
    <dgm:pt modelId="{C094EDE0-9B1E-4A9D-A0B9-7D2FEFE0ABA0}" type="pres">
      <dgm:prSet presAssocID="{84631CA7-DCF4-4F65-B282-3E1F6EC2C72A}" presName="spNode" presStyleCnt="0"/>
      <dgm:spPr/>
    </dgm:pt>
    <dgm:pt modelId="{F4D744E7-CF15-4A13-BD9C-F5D77CF55442}" type="pres">
      <dgm:prSet presAssocID="{70071F8A-B6B5-49C2-94BC-0F6160AFC99A}" presName="sibTrans" presStyleLbl="sibTrans1D1" presStyleIdx="4" presStyleCnt="6"/>
      <dgm:spPr/>
    </dgm:pt>
    <dgm:pt modelId="{5A0645B7-5F56-44DF-AD91-A51C60B6426A}" type="pres">
      <dgm:prSet presAssocID="{A9686F56-244D-4458-AC62-50D05CCB29CD}" presName="node" presStyleLbl="node1" presStyleIdx="5" presStyleCnt="6">
        <dgm:presLayoutVars>
          <dgm:bulletEnabled val="1"/>
        </dgm:presLayoutVars>
      </dgm:prSet>
      <dgm:spPr/>
    </dgm:pt>
    <dgm:pt modelId="{5CFE1670-4616-457B-AF3E-9D7A9EA2ABC7}" type="pres">
      <dgm:prSet presAssocID="{A9686F56-244D-4458-AC62-50D05CCB29CD}" presName="spNode" presStyleCnt="0"/>
      <dgm:spPr/>
    </dgm:pt>
    <dgm:pt modelId="{ACD5FDDB-AB92-4B93-9B0F-F7C81DED0E92}" type="pres">
      <dgm:prSet presAssocID="{52056E99-4430-4BFB-BAB1-F8FB0B879586}" presName="sibTrans" presStyleLbl="sibTrans1D1" presStyleIdx="5" presStyleCnt="6"/>
      <dgm:spPr/>
    </dgm:pt>
  </dgm:ptLst>
  <dgm:cxnLst>
    <dgm:cxn modelId="{7F8980FB-B0D8-401F-A61E-F148517EAA9B}" srcId="{9D28913C-4A8F-4F91-84DB-DDB5DEE730C6}" destId="{4D50949F-A9BD-428A-949E-B876485DEB6B}" srcOrd="1" destOrd="0" parTransId="{9019FD85-95C4-4198-A84C-EEED0762A7DD}" sibTransId="{EA2CD719-7779-4117-ABC7-01919EAAE02B}"/>
    <dgm:cxn modelId="{B5AFC416-8EF3-4652-B5FC-981005D6EEEF}" srcId="{9D28913C-4A8F-4F91-84DB-DDB5DEE730C6}" destId="{F2C0D782-62A1-4978-89E9-C53A29B5BE41}" srcOrd="0" destOrd="0" parTransId="{AF391396-6575-4F24-BD37-CBA5C4E0B675}" sibTransId="{DF9C062F-2C49-4851-A2EC-E660E74D5F1B}"/>
    <dgm:cxn modelId="{D689CA40-2EE8-4B62-87AA-AF716F4BAB3F}" srcId="{9D28913C-4A8F-4F91-84DB-DDB5DEE730C6}" destId="{396BAD5A-EC12-4824-B10B-B8372384F24A}" srcOrd="2" destOrd="0" parTransId="{1547AF0C-4C69-4F45-868E-C5C59F8CE1FD}" sibTransId="{E8E258B9-E46D-4DD6-BA8C-599899940AE8}"/>
    <dgm:cxn modelId="{F413A96C-1C99-4F85-93D2-EEF173F20372}" type="presOf" srcId="{E8E258B9-E46D-4DD6-BA8C-599899940AE8}" destId="{8CB1CB1E-F190-4D36-A98D-D6A591E3CAB8}" srcOrd="0" destOrd="0" presId="urn:microsoft.com/office/officeart/2005/8/layout/cycle5"/>
    <dgm:cxn modelId="{88F6CBA8-A91F-4DA3-8B07-68F8D12A6263}" type="presOf" srcId="{396BAD5A-EC12-4824-B10B-B8372384F24A}" destId="{7AF223CB-87A9-47FB-B3F4-C0D1DBC1E06F}" srcOrd="0" destOrd="0" presId="urn:microsoft.com/office/officeart/2005/8/layout/cycle5"/>
    <dgm:cxn modelId="{302DCBE1-E859-44C3-B62D-7DC308ADF603}" type="presOf" srcId="{EFB17AA6-0034-4B3D-9287-BED91E3683FB}" destId="{BCE9380E-22DC-443F-A42B-3C92CAE20342}" srcOrd="0" destOrd="0" presId="urn:microsoft.com/office/officeart/2005/8/layout/cycle5"/>
    <dgm:cxn modelId="{349C1134-B8F7-4162-9BAF-A34D5DEEA0C0}" srcId="{9D28913C-4A8F-4F91-84DB-DDB5DEE730C6}" destId="{84631CA7-DCF4-4F65-B282-3E1F6EC2C72A}" srcOrd="4" destOrd="0" parTransId="{DAA177DB-BA57-41C9-B54D-347AB17EA826}" sibTransId="{70071F8A-B6B5-49C2-94BC-0F6160AFC99A}"/>
    <dgm:cxn modelId="{142435B0-4C1B-4B2F-9EAB-7CED7D2971C3}" srcId="{9D28913C-4A8F-4F91-84DB-DDB5DEE730C6}" destId="{A9686F56-244D-4458-AC62-50D05CCB29CD}" srcOrd="5" destOrd="0" parTransId="{2B939BF2-CE59-4D3C-B9C5-33AE8B16F10D}" sibTransId="{52056E99-4430-4BFB-BAB1-F8FB0B879586}"/>
    <dgm:cxn modelId="{9C4B2AE4-0FBB-4E6F-83AD-4CF8C95DA9F5}" type="presOf" srcId="{EA2CD719-7779-4117-ABC7-01919EAAE02B}" destId="{C3944F25-A2D9-4BF9-9CBF-9E21C104F0FF}" srcOrd="0" destOrd="0" presId="urn:microsoft.com/office/officeart/2005/8/layout/cycle5"/>
    <dgm:cxn modelId="{A867DB8C-E117-4E3E-A155-6236B0B612EB}" type="presOf" srcId="{9D28913C-4A8F-4F91-84DB-DDB5DEE730C6}" destId="{F24FD305-85B8-4E16-9E3C-238698BB3CB4}" srcOrd="0" destOrd="0" presId="urn:microsoft.com/office/officeart/2005/8/layout/cycle5"/>
    <dgm:cxn modelId="{5B4C8F52-B7F2-4087-9FBA-1AC348A55266}" type="presOf" srcId="{84631CA7-DCF4-4F65-B282-3E1F6EC2C72A}" destId="{6E0F5AC5-C191-4F0B-9F07-B71B5668A6BD}" srcOrd="0" destOrd="0" presId="urn:microsoft.com/office/officeart/2005/8/layout/cycle5"/>
    <dgm:cxn modelId="{F08BBEAC-DAA5-489D-84CB-0FA4C38B0186}" type="presOf" srcId="{F2C0D782-62A1-4978-89E9-C53A29B5BE41}" destId="{9DC16F8C-46E4-4962-A26C-7AA1A3AD9DA9}" srcOrd="0" destOrd="0" presId="urn:microsoft.com/office/officeart/2005/8/layout/cycle5"/>
    <dgm:cxn modelId="{54C9C1BD-AC3D-4085-9BC7-76934B1D9ACB}" type="presOf" srcId="{4D50949F-A9BD-428A-949E-B876485DEB6B}" destId="{528D546A-D6C2-4150-92B9-5CA1E063DFFA}" srcOrd="0" destOrd="0" presId="urn:microsoft.com/office/officeart/2005/8/layout/cycle5"/>
    <dgm:cxn modelId="{0B8560F5-522C-4FF5-B57D-19877EE97A6A}" srcId="{9D28913C-4A8F-4F91-84DB-DDB5DEE730C6}" destId="{EFB17AA6-0034-4B3D-9287-BED91E3683FB}" srcOrd="3" destOrd="0" parTransId="{FB62673A-6BDC-40E1-BC75-528EF978AEFA}" sibTransId="{9C562258-709E-4FE7-A819-CA3237BD1D44}"/>
    <dgm:cxn modelId="{6567D4F2-C339-4481-BEB1-9F95B0F77190}" type="presOf" srcId="{9C562258-709E-4FE7-A819-CA3237BD1D44}" destId="{B36EE388-998A-4F19-A00B-1E150233B9C6}" srcOrd="0" destOrd="0" presId="urn:microsoft.com/office/officeart/2005/8/layout/cycle5"/>
    <dgm:cxn modelId="{3E160E4B-8CED-454F-BA7B-225B11955035}" type="presOf" srcId="{52056E99-4430-4BFB-BAB1-F8FB0B879586}" destId="{ACD5FDDB-AB92-4B93-9B0F-F7C81DED0E92}" srcOrd="0" destOrd="0" presId="urn:microsoft.com/office/officeart/2005/8/layout/cycle5"/>
    <dgm:cxn modelId="{77AAE5C6-BEF1-4E43-8BC7-8307E286A0AC}" type="presOf" srcId="{DF9C062F-2C49-4851-A2EC-E660E74D5F1B}" destId="{92CD9851-5226-4755-BA4F-AEBA48622012}" srcOrd="0" destOrd="0" presId="urn:microsoft.com/office/officeart/2005/8/layout/cycle5"/>
    <dgm:cxn modelId="{5546C25A-4F77-4B2B-8D4B-5D7C802BF55E}" type="presOf" srcId="{70071F8A-B6B5-49C2-94BC-0F6160AFC99A}" destId="{F4D744E7-CF15-4A13-BD9C-F5D77CF55442}" srcOrd="0" destOrd="0" presId="urn:microsoft.com/office/officeart/2005/8/layout/cycle5"/>
    <dgm:cxn modelId="{A2391BA8-3FCE-49EA-93B3-76B610F383A3}" type="presOf" srcId="{A9686F56-244D-4458-AC62-50D05CCB29CD}" destId="{5A0645B7-5F56-44DF-AD91-A51C60B6426A}" srcOrd="0" destOrd="0" presId="urn:microsoft.com/office/officeart/2005/8/layout/cycle5"/>
    <dgm:cxn modelId="{E01B5B87-A9F5-4D15-BB3A-A7C85F892290}" type="presParOf" srcId="{F24FD305-85B8-4E16-9E3C-238698BB3CB4}" destId="{9DC16F8C-46E4-4962-A26C-7AA1A3AD9DA9}" srcOrd="0" destOrd="0" presId="urn:microsoft.com/office/officeart/2005/8/layout/cycle5"/>
    <dgm:cxn modelId="{E001161B-40A1-4382-8D4C-D232C05F1E97}" type="presParOf" srcId="{F24FD305-85B8-4E16-9E3C-238698BB3CB4}" destId="{E9FEC8DA-23B8-4050-BD03-70F3A3E438A7}" srcOrd="1" destOrd="0" presId="urn:microsoft.com/office/officeart/2005/8/layout/cycle5"/>
    <dgm:cxn modelId="{4E481447-8B29-4C54-8FE0-37BB52E6760F}" type="presParOf" srcId="{F24FD305-85B8-4E16-9E3C-238698BB3CB4}" destId="{92CD9851-5226-4755-BA4F-AEBA48622012}" srcOrd="2" destOrd="0" presId="urn:microsoft.com/office/officeart/2005/8/layout/cycle5"/>
    <dgm:cxn modelId="{6DD1B50B-B318-462F-9558-C9DD8AF67CC2}" type="presParOf" srcId="{F24FD305-85B8-4E16-9E3C-238698BB3CB4}" destId="{528D546A-D6C2-4150-92B9-5CA1E063DFFA}" srcOrd="3" destOrd="0" presId="urn:microsoft.com/office/officeart/2005/8/layout/cycle5"/>
    <dgm:cxn modelId="{69C469DF-CF00-40EB-9EE0-D82321F35E8C}" type="presParOf" srcId="{F24FD305-85B8-4E16-9E3C-238698BB3CB4}" destId="{0A73A89E-247D-48DB-AB34-F6D320FFD14D}" srcOrd="4" destOrd="0" presId="urn:microsoft.com/office/officeart/2005/8/layout/cycle5"/>
    <dgm:cxn modelId="{5B0DF847-DAC1-42DB-8B43-534F735B423F}" type="presParOf" srcId="{F24FD305-85B8-4E16-9E3C-238698BB3CB4}" destId="{C3944F25-A2D9-4BF9-9CBF-9E21C104F0FF}" srcOrd="5" destOrd="0" presId="urn:microsoft.com/office/officeart/2005/8/layout/cycle5"/>
    <dgm:cxn modelId="{BE97C6E7-57FB-46CA-AB45-C41E15D5F4D0}" type="presParOf" srcId="{F24FD305-85B8-4E16-9E3C-238698BB3CB4}" destId="{7AF223CB-87A9-47FB-B3F4-C0D1DBC1E06F}" srcOrd="6" destOrd="0" presId="urn:microsoft.com/office/officeart/2005/8/layout/cycle5"/>
    <dgm:cxn modelId="{C43295A8-0EA9-473E-8F3F-01590C190639}" type="presParOf" srcId="{F24FD305-85B8-4E16-9E3C-238698BB3CB4}" destId="{4C87C193-4B5C-4252-BF13-68B2C36B9BD2}" srcOrd="7" destOrd="0" presId="urn:microsoft.com/office/officeart/2005/8/layout/cycle5"/>
    <dgm:cxn modelId="{521E357C-D07E-452E-A11B-64A36365FB3F}" type="presParOf" srcId="{F24FD305-85B8-4E16-9E3C-238698BB3CB4}" destId="{8CB1CB1E-F190-4D36-A98D-D6A591E3CAB8}" srcOrd="8" destOrd="0" presId="urn:microsoft.com/office/officeart/2005/8/layout/cycle5"/>
    <dgm:cxn modelId="{8DFFF99C-164F-441C-B8A1-F529DAD557EB}" type="presParOf" srcId="{F24FD305-85B8-4E16-9E3C-238698BB3CB4}" destId="{BCE9380E-22DC-443F-A42B-3C92CAE20342}" srcOrd="9" destOrd="0" presId="urn:microsoft.com/office/officeart/2005/8/layout/cycle5"/>
    <dgm:cxn modelId="{63BBB658-CE07-4A42-814B-AC39DB3FEEBF}" type="presParOf" srcId="{F24FD305-85B8-4E16-9E3C-238698BB3CB4}" destId="{F2CC7378-03B0-4C65-927F-E327F664F5D0}" srcOrd="10" destOrd="0" presId="urn:microsoft.com/office/officeart/2005/8/layout/cycle5"/>
    <dgm:cxn modelId="{82B700CD-AE16-45B1-990F-E17F7EC67140}" type="presParOf" srcId="{F24FD305-85B8-4E16-9E3C-238698BB3CB4}" destId="{B36EE388-998A-4F19-A00B-1E150233B9C6}" srcOrd="11" destOrd="0" presId="urn:microsoft.com/office/officeart/2005/8/layout/cycle5"/>
    <dgm:cxn modelId="{8A0CF75C-957E-4C78-B470-C93F8D7B9F1D}" type="presParOf" srcId="{F24FD305-85B8-4E16-9E3C-238698BB3CB4}" destId="{6E0F5AC5-C191-4F0B-9F07-B71B5668A6BD}" srcOrd="12" destOrd="0" presId="urn:microsoft.com/office/officeart/2005/8/layout/cycle5"/>
    <dgm:cxn modelId="{28FCD6A3-63EA-4325-B7C2-F11E5CD68A4D}" type="presParOf" srcId="{F24FD305-85B8-4E16-9E3C-238698BB3CB4}" destId="{C094EDE0-9B1E-4A9D-A0B9-7D2FEFE0ABA0}" srcOrd="13" destOrd="0" presId="urn:microsoft.com/office/officeart/2005/8/layout/cycle5"/>
    <dgm:cxn modelId="{F1A1A4EA-EDE3-4625-B57F-336EF4DD568C}" type="presParOf" srcId="{F24FD305-85B8-4E16-9E3C-238698BB3CB4}" destId="{F4D744E7-CF15-4A13-BD9C-F5D77CF55442}" srcOrd="14" destOrd="0" presId="urn:microsoft.com/office/officeart/2005/8/layout/cycle5"/>
    <dgm:cxn modelId="{560B6613-635B-445C-9C65-E3D04C504F2D}" type="presParOf" srcId="{F24FD305-85B8-4E16-9E3C-238698BB3CB4}" destId="{5A0645B7-5F56-44DF-AD91-A51C60B6426A}" srcOrd="15" destOrd="0" presId="urn:microsoft.com/office/officeart/2005/8/layout/cycle5"/>
    <dgm:cxn modelId="{DF686AF3-E57A-4C1B-A47B-75F510BD7C20}" type="presParOf" srcId="{F24FD305-85B8-4E16-9E3C-238698BB3CB4}" destId="{5CFE1670-4616-457B-AF3E-9D7A9EA2ABC7}" srcOrd="16" destOrd="0" presId="urn:microsoft.com/office/officeart/2005/8/layout/cycle5"/>
    <dgm:cxn modelId="{B6D79EAC-C6CA-4436-8F05-181D1F65E33F}" type="presParOf" srcId="{F24FD305-85B8-4E16-9E3C-238698BB3CB4}" destId="{ACD5FDDB-AB92-4B93-9B0F-F7C81DED0E92}"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1017BA-1EE3-45A2-8896-392304D8AC5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AD378CAD-1C26-4344-BA2F-BE7BF6237B4B}">
      <dgm:prSet phldrT="[نص]"/>
      <dgm:spPr/>
      <dgm:t>
        <a:bodyPr/>
        <a:lstStyle/>
        <a:p>
          <a:pPr rtl="1"/>
          <a:r>
            <a:rPr lang="ar-SA" dirty="0" smtClean="0"/>
            <a:t>التنوع </a:t>
          </a:r>
          <a:endParaRPr lang="ar-SA" dirty="0"/>
        </a:p>
      </dgm:t>
    </dgm:pt>
    <dgm:pt modelId="{C4B72D9F-6F7A-49F0-84A7-7853A5EA7E20}" type="parTrans" cxnId="{049E9999-310D-4EF0-AA6E-0F282F4BA6AD}">
      <dgm:prSet/>
      <dgm:spPr/>
      <dgm:t>
        <a:bodyPr/>
        <a:lstStyle/>
        <a:p>
          <a:pPr rtl="1"/>
          <a:endParaRPr lang="ar-SA"/>
        </a:p>
      </dgm:t>
    </dgm:pt>
    <dgm:pt modelId="{ED99BE14-7A38-494A-AC5C-2C9A1C38CDCD}" type="sibTrans" cxnId="{049E9999-310D-4EF0-AA6E-0F282F4BA6AD}">
      <dgm:prSet/>
      <dgm:spPr/>
      <dgm:t>
        <a:bodyPr/>
        <a:lstStyle/>
        <a:p>
          <a:pPr rtl="1"/>
          <a:endParaRPr lang="ar-SA"/>
        </a:p>
      </dgm:t>
    </dgm:pt>
    <dgm:pt modelId="{BCB2C597-9342-48AB-9130-84B6631983D1}">
      <dgm:prSet phldrT="[نص]"/>
      <dgm:spPr/>
      <dgm:t>
        <a:bodyPr/>
        <a:lstStyle/>
        <a:p>
          <a:pPr rtl="1"/>
          <a:r>
            <a:rPr lang="ar-SA" dirty="0" smtClean="0"/>
            <a:t>الجاذبية</a:t>
          </a:r>
          <a:endParaRPr lang="ar-SA" dirty="0"/>
        </a:p>
      </dgm:t>
    </dgm:pt>
    <dgm:pt modelId="{EB68696A-71A7-4624-98BC-AB6281BDE292}" type="parTrans" cxnId="{3BD50A3E-9994-45AF-9893-B03FDBD46327}">
      <dgm:prSet/>
      <dgm:spPr/>
      <dgm:t>
        <a:bodyPr/>
        <a:lstStyle/>
        <a:p>
          <a:pPr rtl="1"/>
          <a:endParaRPr lang="ar-SA"/>
        </a:p>
      </dgm:t>
    </dgm:pt>
    <dgm:pt modelId="{CA78BE9D-D15B-4E07-A2CF-7DAD1C16C3AD}" type="sibTrans" cxnId="{3BD50A3E-9994-45AF-9893-B03FDBD46327}">
      <dgm:prSet/>
      <dgm:spPr/>
      <dgm:t>
        <a:bodyPr/>
        <a:lstStyle/>
        <a:p>
          <a:pPr rtl="1"/>
          <a:endParaRPr lang="ar-SA"/>
        </a:p>
      </dgm:t>
    </dgm:pt>
    <dgm:pt modelId="{682746FB-2636-48B1-9B4E-B7CFD577D1FF}">
      <dgm:prSet phldrT="[نص]"/>
      <dgm:spPr/>
      <dgm:t>
        <a:bodyPr/>
        <a:lstStyle/>
        <a:p>
          <a:pPr rtl="1"/>
          <a:r>
            <a:rPr lang="ar-SA" dirty="0" smtClean="0"/>
            <a:t>التفاعلية</a:t>
          </a:r>
          <a:endParaRPr lang="ar-SA" dirty="0"/>
        </a:p>
      </dgm:t>
    </dgm:pt>
    <dgm:pt modelId="{A31E9E0B-802F-4260-96B7-3FF4ACECCB2A}" type="parTrans" cxnId="{840F5575-B739-41AE-9C8F-422398B02EBE}">
      <dgm:prSet/>
      <dgm:spPr/>
      <dgm:t>
        <a:bodyPr/>
        <a:lstStyle/>
        <a:p>
          <a:pPr rtl="1"/>
          <a:endParaRPr lang="ar-SA"/>
        </a:p>
      </dgm:t>
    </dgm:pt>
    <dgm:pt modelId="{F32FC16C-8A47-44C1-83D0-4F820F5578E4}" type="sibTrans" cxnId="{840F5575-B739-41AE-9C8F-422398B02EBE}">
      <dgm:prSet/>
      <dgm:spPr/>
      <dgm:t>
        <a:bodyPr/>
        <a:lstStyle/>
        <a:p>
          <a:pPr rtl="1"/>
          <a:endParaRPr lang="ar-SA"/>
        </a:p>
      </dgm:t>
    </dgm:pt>
    <dgm:pt modelId="{CFB8081B-B513-4CB0-8686-82F9DE9E6396}">
      <dgm:prSet phldrT="[نص]"/>
      <dgm:spPr/>
      <dgm:t>
        <a:bodyPr/>
        <a:lstStyle/>
        <a:p>
          <a:pPr rtl="1"/>
          <a:r>
            <a:rPr lang="ar-SA" dirty="0" smtClean="0"/>
            <a:t>الوفرة</a:t>
          </a:r>
          <a:endParaRPr lang="ar-SA" dirty="0"/>
        </a:p>
      </dgm:t>
    </dgm:pt>
    <dgm:pt modelId="{7CB89A98-F9EC-4272-ADFE-345000438514}" type="parTrans" cxnId="{25F8967D-79E9-40E3-AD9E-A6E1A47034FA}">
      <dgm:prSet/>
      <dgm:spPr/>
      <dgm:t>
        <a:bodyPr/>
        <a:lstStyle/>
        <a:p>
          <a:pPr rtl="1"/>
          <a:endParaRPr lang="ar-SA"/>
        </a:p>
      </dgm:t>
    </dgm:pt>
    <dgm:pt modelId="{ADF6F1E8-B86C-4111-BDFE-6CAA66264798}" type="sibTrans" cxnId="{25F8967D-79E9-40E3-AD9E-A6E1A47034FA}">
      <dgm:prSet/>
      <dgm:spPr/>
      <dgm:t>
        <a:bodyPr/>
        <a:lstStyle/>
        <a:p>
          <a:pPr rtl="1"/>
          <a:endParaRPr lang="ar-SA"/>
        </a:p>
      </dgm:t>
    </dgm:pt>
    <dgm:pt modelId="{A971076F-E139-4EEC-A08A-5AD27A996C8D}">
      <dgm:prSet phldrT="[نص]"/>
      <dgm:spPr/>
      <dgm:t>
        <a:bodyPr/>
        <a:lstStyle/>
        <a:p>
          <a:pPr rtl="1"/>
          <a:r>
            <a:rPr lang="ar-SA" dirty="0" smtClean="0"/>
            <a:t>سهولة التواصل</a:t>
          </a:r>
          <a:endParaRPr lang="ar-SA" dirty="0"/>
        </a:p>
      </dgm:t>
    </dgm:pt>
    <dgm:pt modelId="{4F881487-D657-4E28-B633-A51248F475C5}" type="parTrans" cxnId="{8AE9A3E7-DA95-4441-9076-49F4F4772580}">
      <dgm:prSet/>
      <dgm:spPr/>
      <dgm:t>
        <a:bodyPr/>
        <a:lstStyle/>
        <a:p>
          <a:pPr rtl="1"/>
          <a:endParaRPr lang="ar-SA"/>
        </a:p>
      </dgm:t>
    </dgm:pt>
    <dgm:pt modelId="{17F8C88B-A22C-4DA0-AF8A-E809860E7215}" type="sibTrans" cxnId="{8AE9A3E7-DA95-4441-9076-49F4F4772580}">
      <dgm:prSet/>
      <dgm:spPr/>
      <dgm:t>
        <a:bodyPr/>
        <a:lstStyle/>
        <a:p>
          <a:pPr rtl="1"/>
          <a:endParaRPr lang="ar-SA"/>
        </a:p>
      </dgm:t>
    </dgm:pt>
    <dgm:pt modelId="{96A1244B-FBB5-4CAB-B2C4-15B936A05117}">
      <dgm:prSet phldrT="[نص]"/>
      <dgm:spPr/>
      <dgm:t>
        <a:bodyPr/>
        <a:lstStyle/>
        <a:p>
          <a:pPr rtl="1"/>
          <a:r>
            <a:rPr lang="ar-SA" dirty="0" smtClean="0"/>
            <a:t>الخصوصية</a:t>
          </a:r>
          <a:endParaRPr lang="ar-SA" dirty="0"/>
        </a:p>
      </dgm:t>
    </dgm:pt>
    <dgm:pt modelId="{72A5AD20-0B47-496C-867C-0E6575365BF1}" type="parTrans" cxnId="{7F397C72-447D-4972-95BB-25E3944D3CC0}">
      <dgm:prSet/>
      <dgm:spPr/>
      <dgm:t>
        <a:bodyPr/>
        <a:lstStyle/>
        <a:p>
          <a:pPr rtl="1"/>
          <a:endParaRPr lang="ar-SA"/>
        </a:p>
      </dgm:t>
    </dgm:pt>
    <dgm:pt modelId="{A54E19EC-829E-4282-B04F-150AAE3D9ED9}" type="sibTrans" cxnId="{7F397C72-447D-4972-95BB-25E3944D3CC0}">
      <dgm:prSet/>
      <dgm:spPr/>
      <dgm:t>
        <a:bodyPr/>
        <a:lstStyle/>
        <a:p>
          <a:pPr rtl="1"/>
          <a:endParaRPr lang="ar-SA"/>
        </a:p>
      </dgm:t>
    </dgm:pt>
    <dgm:pt modelId="{DD191A60-EE5A-42D8-ABC8-5F290AC742AA}">
      <dgm:prSet phldrT="[نص]"/>
      <dgm:spPr/>
      <dgm:t>
        <a:bodyPr/>
        <a:lstStyle/>
        <a:p>
          <a:pPr rtl="1"/>
          <a:r>
            <a:rPr lang="ar-SA" dirty="0" smtClean="0"/>
            <a:t>الاختراق</a:t>
          </a:r>
          <a:endParaRPr lang="ar-SA" dirty="0"/>
        </a:p>
      </dgm:t>
    </dgm:pt>
    <dgm:pt modelId="{0214E6BE-881F-4189-92A7-25002DB8F54A}" type="parTrans" cxnId="{D12B296A-CA36-4A9E-8C4D-6F15B89304E3}">
      <dgm:prSet/>
      <dgm:spPr/>
      <dgm:t>
        <a:bodyPr/>
        <a:lstStyle/>
        <a:p>
          <a:pPr rtl="1"/>
          <a:endParaRPr lang="ar-SA"/>
        </a:p>
      </dgm:t>
    </dgm:pt>
    <dgm:pt modelId="{79EC2CFD-9B01-472C-96D0-2CB2746C1779}" type="sibTrans" cxnId="{D12B296A-CA36-4A9E-8C4D-6F15B89304E3}">
      <dgm:prSet/>
      <dgm:spPr/>
      <dgm:t>
        <a:bodyPr/>
        <a:lstStyle/>
        <a:p>
          <a:pPr rtl="1"/>
          <a:endParaRPr lang="ar-SA"/>
        </a:p>
      </dgm:t>
    </dgm:pt>
    <dgm:pt modelId="{F0265DB0-4C26-4EB6-A1EA-3BA2434D5DCB}" type="pres">
      <dgm:prSet presAssocID="{861017BA-1EE3-45A2-8896-392304D8AC51}" presName="Name0" presStyleCnt="0">
        <dgm:presLayoutVars>
          <dgm:dir val="rev"/>
          <dgm:resizeHandles val="exact"/>
        </dgm:presLayoutVars>
      </dgm:prSet>
      <dgm:spPr/>
      <dgm:t>
        <a:bodyPr/>
        <a:lstStyle/>
        <a:p>
          <a:pPr rtl="1"/>
          <a:endParaRPr lang="ar-SA"/>
        </a:p>
      </dgm:t>
    </dgm:pt>
    <dgm:pt modelId="{2EDB2B2E-C95D-447C-8F2D-CF1310655579}" type="pres">
      <dgm:prSet presAssocID="{AD378CAD-1C26-4344-BA2F-BE7BF6237B4B}" presName="Name5" presStyleLbl="vennNode1" presStyleIdx="0" presStyleCnt="7">
        <dgm:presLayoutVars>
          <dgm:bulletEnabled val="1"/>
        </dgm:presLayoutVars>
      </dgm:prSet>
      <dgm:spPr/>
      <dgm:t>
        <a:bodyPr/>
        <a:lstStyle/>
        <a:p>
          <a:pPr rtl="1"/>
          <a:endParaRPr lang="ar-SA"/>
        </a:p>
      </dgm:t>
    </dgm:pt>
    <dgm:pt modelId="{F9E206CF-E423-47FB-A5C1-0E4F949ED5D4}" type="pres">
      <dgm:prSet presAssocID="{ED99BE14-7A38-494A-AC5C-2C9A1C38CDCD}" presName="space" presStyleCnt="0"/>
      <dgm:spPr/>
    </dgm:pt>
    <dgm:pt modelId="{D47F7909-FA5A-419C-BE42-C17F345E461B}" type="pres">
      <dgm:prSet presAssocID="{BCB2C597-9342-48AB-9130-84B6631983D1}" presName="Name5" presStyleLbl="vennNode1" presStyleIdx="1" presStyleCnt="7">
        <dgm:presLayoutVars>
          <dgm:bulletEnabled val="1"/>
        </dgm:presLayoutVars>
      </dgm:prSet>
      <dgm:spPr/>
      <dgm:t>
        <a:bodyPr/>
        <a:lstStyle/>
        <a:p>
          <a:pPr rtl="1"/>
          <a:endParaRPr lang="ar-SA"/>
        </a:p>
      </dgm:t>
    </dgm:pt>
    <dgm:pt modelId="{6A07DD5E-FE4A-4E9C-9969-E5F67F949083}" type="pres">
      <dgm:prSet presAssocID="{CA78BE9D-D15B-4E07-A2CF-7DAD1C16C3AD}" presName="space" presStyleCnt="0"/>
      <dgm:spPr/>
    </dgm:pt>
    <dgm:pt modelId="{47CEB886-161E-4EDE-A5D2-FE778DE16CD2}" type="pres">
      <dgm:prSet presAssocID="{682746FB-2636-48B1-9B4E-B7CFD577D1FF}" presName="Name5" presStyleLbl="vennNode1" presStyleIdx="2" presStyleCnt="7">
        <dgm:presLayoutVars>
          <dgm:bulletEnabled val="1"/>
        </dgm:presLayoutVars>
      </dgm:prSet>
      <dgm:spPr/>
      <dgm:t>
        <a:bodyPr/>
        <a:lstStyle/>
        <a:p>
          <a:pPr rtl="1"/>
          <a:endParaRPr lang="ar-SA"/>
        </a:p>
      </dgm:t>
    </dgm:pt>
    <dgm:pt modelId="{1F2BB520-D9A9-40C4-8CD7-5993D70CC153}" type="pres">
      <dgm:prSet presAssocID="{F32FC16C-8A47-44C1-83D0-4F820F5578E4}" presName="space" presStyleCnt="0"/>
      <dgm:spPr/>
    </dgm:pt>
    <dgm:pt modelId="{0D9433F0-E0C1-4213-A09E-0463E4D5526F}" type="pres">
      <dgm:prSet presAssocID="{CFB8081B-B513-4CB0-8686-82F9DE9E6396}" presName="Name5" presStyleLbl="vennNode1" presStyleIdx="3" presStyleCnt="7">
        <dgm:presLayoutVars>
          <dgm:bulletEnabled val="1"/>
        </dgm:presLayoutVars>
      </dgm:prSet>
      <dgm:spPr/>
      <dgm:t>
        <a:bodyPr/>
        <a:lstStyle/>
        <a:p>
          <a:pPr rtl="1"/>
          <a:endParaRPr lang="ar-SA"/>
        </a:p>
      </dgm:t>
    </dgm:pt>
    <dgm:pt modelId="{4F49F926-4FA5-438E-A092-0D47AB4592E6}" type="pres">
      <dgm:prSet presAssocID="{ADF6F1E8-B86C-4111-BDFE-6CAA66264798}" presName="space" presStyleCnt="0"/>
      <dgm:spPr/>
    </dgm:pt>
    <dgm:pt modelId="{C0189130-4F7D-4662-BD5D-1B5A3A9587D2}" type="pres">
      <dgm:prSet presAssocID="{A971076F-E139-4EEC-A08A-5AD27A996C8D}" presName="Name5" presStyleLbl="vennNode1" presStyleIdx="4" presStyleCnt="7">
        <dgm:presLayoutVars>
          <dgm:bulletEnabled val="1"/>
        </dgm:presLayoutVars>
      </dgm:prSet>
      <dgm:spPr/>
      <dgm:t>
        <a:bodyPr/>
        <a:lstStyle/>
        <a:p>
          <a:pPr rtl="1"/>
          <a:endParaRPr lang="ar-SA"/>
        </a:p>
      </dgm:t>
    </dgm:pt>
    <dgm:pt modelId="{593B30D3-2963-4914-9295-CF010402839A}" type="pres">
      <dgm:prSet presAssocID="{17F8C88B-A22C-4DA0-AF8A-E809860E7215}" presName="space" presStyleCnt="0"/>
      <dgm:spPr/>
    </dgm:pt>
    <dgm:pt modelId="{31A97ED0-6531-4F6A-B176-7D2E5B825DA3}" type="pres">
      <dgm:prSet presAssocID="{96A1244B-FBB5-4CAB-B2C4-15B936A05117}" presName="Name5" presStyleLbl="vennNode1" presStyleIdx="5" presStyleCnt="7">
        <dgm:presLayoutVars>
          <dgm:bulletEnabled val="1"/>
        </dgm:presLayoutVars>
      </dgm:prSet>
      <dgm:spPr/>
      <dgm:t>
        <a:bodyPr/>
        <a:lstStyle/>
        <a:p>
          <a:pPr rtl="1"/>
          <a:endParaRPr lang="ar-SA"/>
        </a:p>
      </dgm:t>
    </dgm:pt>
    <dgm:pt modelId="{1528C5EC-7A90-409E-8C37-CF48D8FE3AEE}" type="pres">
      <dgm:prSet presAssocID="{A54E19EC-829E-4282-B04F-150AAE3D9ED9}" presName="space" presStyleCnt="0"/>
      <dgm:spPr/>
    </dgm:pt>
    <dgm:pt modelId="{BA10324A-D3A8-47C4-A014-1FBABF2612DF}" type="pres">
      <dgm:prSet presAssocID="{DD191A60-EE5A-42D8-ABC8-5F290AC742AA}" presName="Name5" presStyleLbl="vennNode1" presStyleIdx="6" presStyleCnt="7">
        <dgm:presLayoutVars>
          <dgm:bulletEnabled val="1"/>
        </dgm:presLayoutVars>
      </dgm:prSet>
      <dgm:spPr/>
      <dgm:t>
        <a:bodyPr/>
        <a:lstStyle/>
        <a:p>
          <a:pPr rtl="1"/>
          <a:endParaRPr lang="ar-SA"/>
        </a:p>
      </dgm:t>
    </dgm:pt>
  </dgm:ptLst>
  <dgm:cxnLst>
    <dgm:cxn modelId="{9A7F2AA8-98AD-462C-A563-48BDEFC6EA86}" type="presOf" srcId="{DD191A60-EE5A-42D8-ABC8-5F290AC742AA}" destId="{BA10324A-D3A8-47C4-A014-1FBABF2612DF}" srcOrd="0" destOrd="0" presId="urn:microsoft.com/office/officeart/2005/8/layout/venn3"/>
    <dgm:cxn modelId="{25F8967D-79E9-40E3-AD9E-A6E1A47034FA}" srcId="{861017BA-1EE3-45A2-8896-392304D8AC51}" destId="{CFB8081B-B513-4CB0-8686-82F9DE9E6396}" srcOrd="3" destOrd="0" parTransId="{7CB89A98-F9EC-4272-ADFE-345000438514}" sibTransId="{ADF6F1E8-B86C-4111-BDFE-6CAA66264798}"/>
    <dgm:cxn modelId="{C6AE12F7-D9EE-4F84-A04C-1455755FAC75}" type="presOf" srcId="{861017BA-1EE3-45A2-8896-392304D8AC51}" destId="{F0265DB0-4C26-4EB6-A1EA-3BA2434D5DCB}" srcOrd="0" destOrd="0" presId="urn:microsoft.com/office/officeart/2005/8/layout/venn3"/>
    <dgm:cxn modelId="{9DCB7FC2-53A8-4268-BE4B-0D07FEBF2AFA}" type="presOf" srcId="{96A1244B-FBB5-4CAB-B2C4-15B936A05117}" destId="{31A97ED0-6531-4F6A-B176-7D2E5B825DA3}" srcOrd="0" destOrd="0" presId="urn:microsoft.com/office/officeart/2005/8/layout/venn3"/>
    <dgm:cxn modelId="{049E9999-310D-4EF0-AA6E-0F282F4BA6AD}" srcId="{861017BA-1EE3-45A2-8896-392304D8AC51}" destId="{AD378CAD-1C26-4344-BA2F-BE7BF6237B4B}" srcOrd="0" destOrd="0" parTransId="{C4B72D9F-6F7A-49F0-84A7-7853A5EA7E20}" sibTransId="{ED99BE14-7A38-494A-AC5C-2C9A1C38CDCD}"/>
    <dgm:cxn modelId="{7F397C72-447D-4972-95BB-25E3944D3CC0}" srcId="{861017BA-1EE3-45A2-8896-392304D8AC51}" destId="{96A1244B-FBB5-4CAB-B2C4-15B936A05117}" srcOrd="5" destOrd="0" parTransId="{72A5AD20-0B47-496C-867C-0E6575365BF1}" sibTransId="{A54E19EC-829E-4282-B04F-150AAE3D9ED9}"/>
    <dgm:cxn modelId="{840F5575-B739-41AE-9C8F-422398B02EBE}" srcId="{861017BA-1EE3-45A2-8896-392304D8AC51}" destId="{682746FB-2636-48B1-9B4E-B7CFD577D1FF}" srcOrd="2" destOrd="0" parTransId="{A31E9E0B-802F-4260-96B7-3FF4ACECCB2A}" sibTransId="{F32FC16C-8A47-44C1-83D0-4F820F5578E4}"/>
    <dgm:cxn modelId="{E975DDE8-07B6-44B2-80FC-C01F6CB6276F}" type="presOf" srcId="{BCB2C597-9342-48AB-9130-84B6631983D1}" destId="{D47F7909-FA5A-419C-BE42-C17F345E461B}" srcOrd="0" destOrd="0" presId="urn:microsoft.com/office/officeart/2005/8/layout/venn3"/>
    <dgm:cxn modelId="{D12B296A-CA36-4A9E-8C4D-6F15B89304E3}" srcId="{861017BA-1EE3-45A2-8896-392304D8AC51}" destId="{DD191A60-EE5A-42D8-ABC8-5F290AC742AA}" srcOrd="6" destOrd="0" parTransId="{0214E6BE-881F-4189-92A7-25002DB8F54A}" sibTransId="{79EC2CFD-9B01-472C-96D0-2CB2746C1779}"/>
    <dgm:cxn modelId="{193B4B3E-4204-42CD-B0AE-680422AF15F6}" type="presOf" srcId="{A971076F-E139-4EEC-A08A-5AD27A996C8D}" destId="{C0189130-4F7D-4662-BD5D-1B5A3A9587D2}" srcOrd="0" destOrd="0" presId="urn:microsoft.com/office/officeart/2005/8/layout/venn3"/>
    <dgm:cxn modelId="{8AE9A3E7-DA95-4441-9076-49F4F4772580}" srcId="{861017BA-1EE3-45A2-8896-392304D8AC51}" destId="{A971076F-E139-4EEC-A08A-5AD27A996C8D}" srcOrd="4" destOrd="0" parTransId="{4F881487-D657-4E28-B633-A51248F475C5}" sibTransId="{17F8C88B-A22C-4DA0-AF8A-E809860E7215}"/>
    <dgm:cxn modelId="{3BD50A3E-9994-45AF-9893-B03FDBD46327}" srcId="{861017BA-1EE3-45A2-8896-392304D8AC51}" destId="{BCB2C597-9342-48AB-9130-84B6631983D1}" srcOrd="1" destOrd="0" parTransId="{EB68696A-71A7-4624-98BC-AB6281BDE292}" sibTransId="{CA78BE9D-D15B-4E07-A2CF-7DAD1C16C3AD}"/>
    <dgm:cxn modelId="{C8E10464-AECE-49E2-8F4E-D69052EED916}" type="presOf" srcId="{CFB8081B-B513-4CB0-8686-82F9DE9E6396}" destId="{0D9433F0-E0C1-4213-A09E-0463E4D5526F}" srcOrd="0" destOrd="0" presId="urn:microsoft.com/office/officeart/2005/8/layout/venn3"/>
    <dgm:cxn modelId="{EC60F7E5-5D3C-4CCA-83F8-7C2A7386445D}" type="presOf" srcId="{AD378CAD-1C26-4344-BA2F-BE7BF6237B4B}" destId="{2EDB2B2E-C95D-447C-8F2D-CF1310655579}" srcOrd="0" destOrd="0" presId="urn:microsoft.com/office/officeart/2005/8/layout/venn3"/>
    <dgm:cxn modelId="{21EF89DF-2BC6-4023-B2EF-F8090A6CD1EA}" type="presOf" srcId="{682746FB-2636-48B1-9B4E-B7CFD577D1FF}" destId="{47CEB886-161E-4EDE-A5D2-FE778DE16CD2}" srcOrd="0" destOrd="0" presId="urn:microsoft.com/office/officeart/2005/8/layout/venn3"/>
    <dgm:cxn modelId="{20364C6F-20DA-4A5C-ADAB-F96A4B548027}" type="presParOf" srcId="{F0265DB0-4C26-4EB6-A1EA-3BA2434D5DCB}" destId="{2EDB2B2E-C95D-447C-8F2D-CF1310655579}" srcOrd="0" destOrd="0" presId="urn:microsoft.com/office/officeart/2005/8/layout/venn3"/>
    <dgm:cxn modelId="{E975D7F7-BAB6-4530-BFAD-DFFC015A6C9F}" type="presParOf" srcId="{F0265DB0-4C26-4EB6-A1EA-3BA2434D5DCB}" destId="{F9E206CF-E423-47FB-A5C1-0E4F949ED5D4}" srcOrd="1" destOrd="0" presId="urn:microsoft.com/office/officeart/2005/8/layout/venn3"/>
    <dgm:cxn modelId="{3704D367-91B5-4A01-8CE1-DE3D9F70B0F2}" type="presParOf" srcId="{F0265DB0-4C26-4EB6-A1EA-3BA2434D5DCB}" destId="{D47F7909-FA5A-419C-BE42-C17F345E461B}" srcOrd="2" destOrd="0" presId="urn:microsoft.com/office/officeart/2005/8/layout/venn3"/>
    <dgm:cxn modelId="{ADF8D50F-AD1F-40A8-822F-0AAE3274D301}" type="presParOf" srcId="{F0265DB0-4C26-4EB6-A1EA-3BA2434D5DCB}" destId="{6A07DD5E-FE4A-4E9C-9969-E5F67F949083}" srcOrd="3" destOrd="0" presId="urn:microsoft.com/office/officeart/2005/8/layout/venn3"/>
    <dgm:cxn modelId="{E178F31E-1490-4FBE-B054-BD03AC60D2D4}" type="presParOf" srcId="{F0265DB0-4C26-4EB6-A1EA-3BA2434D5DCB}" destId="{47CEB886-161E-4EDE-A5D2-FE778DE16CD2}" srcOrd="4" destOrd="0" presId="urn:microsoft.com/office/officeart/2005/8/layout/venn3"/>
    <dgm:cxn modelId="{49BDD5AE-E4F3-476D-B08B-2AAF9584EC27}" type="presParOf" srcId="{F0265DB0-4C26-4EB6-A1EA-3BA2434D5DCB}" destId="{1F2BB520-D9A9-40C4-8CD7-5993D70CC153}" srcOrd="5" destOrd="0" presId="urn:microsoft.com/office/officeart/2005/8/layout/venn3"/>
    <dgm:cxn modelId="{9282BC84-D7FB-41E1-8E5F-6901058C485D}" type="presParOf" srcId="{F0265DB0-4C26-4EB6-A1EA-3BA2434D5DCB}" destId="{0D9433F0-E0C1-4213-A09E-0463E4D5526F}" srcOrd="6" destOrd="0" presId="urn:microsoft.com/office/officeart/2005/8/layout/venn3"/>
    <dgm:cxn modelId="{05DF35DD-4DB4-45C4-89BB-F1936BE2D3C6}" type="presParOf" srcId="{F0265DB0-4C26-4EB6-A1EA-3BA2434D5DCB}" destId="{4F49F926-4FA5-438E-A092-0D47AB4592E6}" srcOrd="7" destOrd="0" presId="urn:microsoft.com/office/officeart/2005/8/layout/venn3"/>
    <dgm:cxn modelId="{D418D047-2EBF-47B6-900F-DEE48B07DDEB}" type="presParOf" srcId="{F0265DB0-4C26-4EB6-A1EA-3BA2434D5DCB}" destId="{C0189130-4F7D-4662-BD5D-1B5A3A9587D2}" srcOrd="8" destOrd="0" presId="urn:microsoft.com/office/officeart/2005/8/layout/venn3"/>
    <dgm:cxn modelId="{9A4F0DC4-5898-4A1E-84DD-43B0F2C12752}" type="presParOf" srcId="{F0265DB0-4C26-4EB6-A1EA-3BA2434D5DCB}" destId="{593B30D3-2963-4914-9295-CF010402839A}" srcOrd="9" destOrd="0" presId="urn:microsoft.com/office/officeart/2005/8/layout/venn3"/>
    <dgm:cxn modelId="{90F1A536-416C-4F44-AE66-0184AEBD8A8A}" type="presParOf" srcId="{F0265DB0-4C26-4EB6-A1EA-3BA2434D5DCB}" destId="{31A97ED0-6531-4F6A-B176-7D2E5B825DA3}" srcOrd="10" destOrd="0" presId="urn:microsoft.com/office/officeart/2005/8/layout/venn3"/>
    <dgm:cxn modelId="{8CC23D85-7B21-481C-AB72-7297F56F6D5A}" type="presParOf" srcId="{F0265DB0-4C26-4EB6-A1EA-3BA2434D5DCB}" destId="{1528C5EC-7A90-409E-8C37-CF48D8FE3AEE}" srcOrd="11" destOrd="0" presId="urn:microsoft.com/office/officeart/2005/8/layout/venn3"/>
    <dgm:cxn modelId="{5E62DFAF-84CB-4243-BA8E-B951057F39A0}" type="presParOf" srcId="{F0265DB0-4C26-4EB6-A1EA-3BA2434D5DCB}" destId="{BA10324A-D3A8-47C4-A014-1FBABF2612DF}" srcOrd="1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A213D8-DEBF-42C2-B174-DC044EFA4882}"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pPr rtl="1"/>
          <a:endParaRPr lang="ar-SA"/>
        </a:p>
      </dgm:t>
    </dgm:pt>
    <dgm:pt modelId="{637FA293-0AAD-427E-98D4-F4FA08723F4E}">
      <dgm:prSet phldrT="[نص]"/>
      <dgm:spPr/>
      <dgm:t>
        <a:bodyPr/>
        <a:lstStyle/>
        <a:p>
          <a:pPr rtl="1"/>
          <a:r>
            <a:rPr lang="ar-SA" dirty="0" smtClean="0"/>
            <a:t>سلبي </a:t>
          </a:r>
          <a:endParaRPr lang="ar-SA" dirty="0"/>
        </a:p>
      </dgm:t>
    </dgm:pt>
    <dgm:pt modelId="{8A2A56FE-EFAF-4308-AE65-E6254514BBEB}" type="parTrans" cxnId="{E12702F7-9E16-4301-B85B-7AE47C5E11AB}">
      <dgm:prSet/>
      <dgm:spPr/>
      <dgm:t>
        <a:bodyPr/>
        <a:lstStyle/>
        <a:p>
          <a:pPr rtl="1"/>
          <a:endParaRPr lang="ar-SA"/>
        </a:p>
      </dgm:t>
    </dgm:pt>
    <dgm:pt modelId="{B54EA067-F938-4B9B-81C3-4112449F4B7A}" type="sibTrans" cxnId="{E12702F7-9E16-4301-B85B-7AE47C5E11AB}">
      <dgm:prSet/>
      <dgm:spPr/>
      <dgm:t>
        <a:bodyPr/>
        <a:lstStyle/>
        <a:p>
          <a:pPr rtl="1"/>
          <a:endParaRPr lang="ar-SA"/>
        </a:p>
      </dgm:t>
    </dgm:pt>
    <dgm:pt modelId="{551D1284-D1C0-4B20-9653-AF80096F2994}">
      <dgm:prSet phldrT="[نص]"/>
      <dgm:spPr/>
      <dgm:t>
        <a:bodyPr/>
        <a:lstStyle/>
        <a:p>
          <a:pPr rtl="1"/>
          <a:r>
            <a:rPr lang="ar-SA" dirty="0" smtClean="0"/>
            <a:t>إيجابي</a:t>
          </a:r>
          <a:endParaRPr lang="ar-SA" dirty="0"/>
        </a:p>
      </dgm:t>
    </dgm:pt>
    <dgm:pt modelId="{417C89DE-13EB-4079-B057-5976105A4269}" type="parTrans" cxnId="{EE9E5A79-5A0B-467F-B3AC-7599A710C9A6}">
      <dgm:prSet/>
      <dgm:spPr/>
      <dgm:t>
        <a:bodyPr/>
        <a:lstStyle/>
        <a:p>
          <a:pPr rtl="1"/>
          <a:endParaRPr lang="ar-SA"/>
        </a:p>
      </dgm:t>
    </dgm:pt>
    <dgm:pt modelId="{DD6309E8-DD1A-4403-8A69-0922A9A13DB2}" type="sibTrans" cxnId="{EE9E5A79-5A0B-467F-B3AC-7599A710C9A6}">
      <dgm:prSet/>
      <dgm:spPr/>
      <dgm:t>
        <a:bodyPr/>
        <a:lstStyle/>
        <a:p>
          <a:pPr rtl="1"/>
          <a:endParaRPr lang="ar-SA"/>
        </a:p>
      </dgm:t>
    </dgm:pt>
    <dgm:pt modelId="{A4668F12-F6B2-499B-8207-74D9411E18AF}" type="pres">
      <dgm:prSet presAssocID="{1FA213D8-DEBF-42C2-B174-DC044EFA4882}" presName="compositeShape" presStyleCnt="0">
        <dgm:presLayoutVars>
          <dgm:chMax val="2"/>
          <dgm:dir/>
          <dgm:resizeHandles val="exact"/>
        </dgm:presLayoutVars>
      </dgm:prSet>
      <dgm:spPr/>
      <dgm:t>
        <a:bodyPr/>
        <a:lstStyle/>
        <a:p>
          <a:pPr rtl="1"/>
          <a:endParaRPr lang="ar-SA"/>
        </a:p>
      </dgm:t>
    </dgm:pt>
    <dgm:pt modelId="{DE2F9C58-B81C-4F5F-8C20-8B5A7D4641A3}" type="pres">
      <dgm:prSet presAssocID="{1FA213D8-DEBF-42C2-B174-DC044EFA4882}" presName="ribbon" presStyleLbl="node1" presStyleIdx="0" presStyleCnt="1"/>
      <dgm:spPr/>
    </dgm:pt>
    <dgm:pt modelId="{5CD0BD4B-4E9C-42ED-A0F4-40F263D5BCF2}" type="pres">
      <dgm:prSet presAssocID="{1FA213D8-DEBF-42C2-B174-DC044EFA4882}" presName="leftArrowText" presStyleLbl="node1" presStyleIdx="0" presStyleCnt="1">
        <dgm:presLayoutVars>
          <dgm:chMax val="0"/>
          <dgm:bulletEnabled val="1"/>
        </dgm:presLayoutVars>
      </dgm:prSet>
      <dgm:spPr/>
      <dgm:t>
        <a:bodyPr/>
        <a:lstStyle/>
        <a:p>
          <a:pPr rtl="1"/>
          <a:endParaRPr lang="ar-SA"/>
        </a:p>
      </dgm:t>
    </dgm:pt>
    <dgm:pt modelId="{3F92C6C5-7F99-4071-8240-372FEDA78562}" type="pres">
      <dgm:prSet presAssocID="{1FA213D8-DEBF-42C2-B174-DC044EFA4882}" presName="rightArrowText" presStyleLbl="node1" presStyleIdx="0" presStyleCnt="1">
        <dgm:presLayoutVars>
          <dgm:chMax val="0"/>
          <dgm:bulletEnabled val="1"/>
        </dgm:presLayoutVars>
      </dgm:prSet>
      <dgm:spPr/>
      <dgm:t>
        <a:bodyPr/>
        <a:lstStyle/>
        <a:p>
          <a:pPr rtl="1"/>
          <a:endParaRPr lang="ar-SA"/>
        </a:p>
      </dgm:t>
    </dgm:pt>
  </dgm:ptLst>
  <dgm:cxnLst>
    <dgm:cxn modelId="{9DAAC598-1B4C-4999-8D5D-15F13C9CF465}" type="presOf" srcId="{1FA213D8-DEBF-42C2-B174-DC044EFA4882}" destId="{A4668F12-F6B2-499B-8207-74D9411E18AF}" srcOrd="0" destOrd="0" presId="urn:microsoft.com/office/officeart/2005/8/layout/arrow6"/>
    <dgm:cxn modelId="{C97C740E-BE1D-4F10-A540-5AFA61CB65D1}" type="presOf" srcId="{551D1284-D1C0-4B20-9653-AF80096F2994}" destId="{3F92C6C5-7F99-4071-8240-372FEDA78562}" srcOrd="0" destOrd="0" presId="urn:microsoft.com/office/officeart/2005/8/layout/arrow6"/>
    <dgm:cxn modelId="{E12702F7-9E16-4301-B85B-7AE47C5E11AB}" srcId="{1FA213D8-DEBF-42C2-B174-DC044EFA4882}" destId="{637FA293-0AAD-427E-98D4-F4FA08723F4E}" srcOrd="0" destOrd="0" parTransId="{8A2A56FE-EFAF-4308-AE65-E6254514BBEB}" sibTransId="{B54EA067-F938-4B9B-81C3-4112449F4B7A}"/>
    <dgm:cxn modelId="{EE9E5A79-5A0B-467F-B3AC-7599A710C9A6}" srcId="{1FA213D8-DEBF-42C2-B174-DC044EFA4882}" destId="{551D1284-D1C0-4B20-9653-AF80096F2994}" srcOrd="1" destOrd="0" parTransId="{417C89DE-13EB-4079-B057-5976105A4269}" sibTransId="{DD6309E8-DD1A-4403-8A69-0922A9A13DB2}"/>
    <dgm:cxn modelId="{BA9C5467-D98B-4E03-BD3D-3904DB7A7604}" type="presOf" srcId="{637FA293-0AAD-427E-98D4-F4FA08723F4E}" destId="{5CD0BD4B-4E9C-42ED-A0F4-40F263D5BCF2}" srcOrd="0" destOrd="0" presId="urn:microsoft.com/office/officeart/2005/8/layout/arrow6"/>
    <dgm:cxn modelId="{6404FECB-8A3B-4088-86F4-7C838080E284}" type="presParOf" srcId="{A4668F12-F6B2-499B-8207-74D9411E18AF}" destId="{DE2F9C58-B81C-4F5F-8C20-8B5A7D4641A3}" srcOrd="0" destOrd="0" presId="urn:microsoft.com/office/officeart/2005/8/layout/arrow6"/>
    <dgm:cxn modelId="{58551E33-BDE9-400F-B613-5F100A8518D4}" type="presParOf" srcId="{A4668F12-F6B2-499B-8207-74D9411E18AF}" destId="{5CD0BD4B-4E9C-42ED-A0F4-40F263D5BCF2}" srcOrd="1" destOrd="0" presId="urn:microsoft.com/office/officeart/2005/8/layout/arrow6"/>
    <dgm:cxn modelId="{0BCD3A42-66A6-40EF-9A5D-66F197FF9D18}" type="presParOf" srcId="{A4668F12-F6B2-499B-8207-74D9411E18AF}" destId="{3F92C6C5-7F99-4071-8240-372FEDA78562}"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49CA3AA-4F3F-43B1-93A5-9A6A98EEF884}" type="doc">
      <dgm:prSet loTypeId="urn:microsoft.com/office/officeart/2005/8/layout/cycle4#1" loCatId="cycle" qsTypeId="urn:microsoft.com/office/officeart/2005/8/quickstyle/simple1" qsCatId="simple" csTypeId="urn:microsoft.com/office/officeart/2005/8/colors/accent1_2" csCatId="accent1" phldr="1"/>
      <dgm:spPr/>
      <dgm:t>
        <a:bodyPr/>
        <a:lstStyle/>
        <a:p>
          <a:pPr rtl="1"/>
          <a:endParaRPr lang="ar-SA"/>
        </a:p>
      </dgm:t>
    </dgm:pt>
    <dgm:pt modelId="{6362AE61-5C41-4326-B1E1-FC031A2EACC4}">
      <dgm:prSet phldrT="[نص]"/>
      <dgm:spPr/>
      <dgm:t>
        <a:bodyPr/>
        <a:lstStyle/>
        <a:p>
          <a:pPr rtl="1"/>
          <a:r>
            <a:rPr lang="ar-SA" dirty="0" smtClean="0"/>
            <a:t>ثقافة </a:t>
          </a:r>
          <a:endParaRPr lang="ar-SA" dirty="0"/>
        </a:p>
      </dgm:t>
    </dgm:pt>
    <dgm:pt modelId="{D53165F0-4286-4E46-94AF-88B8C084A821}" type="parTrans" cxnId="{6A20D7A9-91E1-4F6F-8149-0FC69AC303F0}">
      <dgm:prSet/>
      <dgm:spPr/>
      <dgm:t>
        <a:bodyPr/>
        <a:lstStyle/>
        <a:p>
          <a:pPr rtl="1"/>
          <a:endParaRPr lang="ar-SA"/>
        </a:p>
      </dgm:t>
    </dgm:pt>
    <dgm:pt modelId="{F4784206-6B69-4AC7-8C7B-A7FA6760473E}" type="sibTrans" cxnId="{6A20D7A9-91E1-4F6F-8149-0FC69AC303F0}">
      <dgm:prSet/>
      <dgm:spPr/>
      <dgm:t>
        <a:bodyPr/>
        <a:lstStyle/>
        <a:p>
          <a:pPr rtl="1"/>
          <a:endParaRPr lang="ar-SA"/>
        </a:p>
      </dgm:t>
    </dgm:pt>
    <dgm:pt modelId="{6E0DAF02-F108-455C-9BB9-61CEDAEB7C76}">
      <dgm:prSet phldrT="[نص]"/>
      <dgm:spPr/>
      <dgm:t>
        <a:bodyPr/>
        <a:lstStyle/>
        <a:p>
          <a:pPr rtl="1"/>
          <a:r>
            <a:rPr lang="ar-SA" dirty="0" smtClean="0"/>
            <a:t>هدف </a:t>
          </a:r>
          <a:endParaRPr lang="ar-SA" dirty="0"/>
        </a:p>
      </dgm:t>
    </dgm:pt>
    <dgm:pt modelId="{7F170F15-2742-4601-AAC8-9CE00C3B38F2}" type="parTrans" cxnId="{DC1ED4E3-3E48-454A-B7B1-FA25F1265952}">
      <dgm:prSet/>
      <dgm:spPr/>
      <dgm:t>
        <a:bodyPr/>
        <a:lstStyle/>
        <a:p>
          <a:pPr rtl="1"/>
          <a:endParaRPr lang="ar-SA"/>
        </a:p>
      </dgm:t>
    </dgm:pt>
    <dgm:pt modelId="{4CDFA8C3-DF57-484F-9422-BEDD67D04235}" type="sibTrans" cxnId="{DC1ED4E3-3E48-454A-B7B1-FA25F1265952}">
      <dgm:prSet/>
      <dgm:spPr/>
      <dgm:t>
        <a:bodyPr/>
        <a:lstStyle/>
        <a:p>
          <a:pPr rtl="1"/>
          <a:endParaRPr lang="ar-SA"/>
        </a:p>
      </dgm:t>
    </dgm:pt>
    <dgm:pt modelId="{E4641DAE-F7F2-4205-99C9-3C582FEC6F95}">
      <dgm:prSet phldrT="[نص]"/>
      <dgm:spPr/>
      <dgm:t>
        <a:bodyPr/>
        <a:lstStyle/>
        <a:p>
          <a:pPr rtl="1"/>
          <a:r>
            <a:rPr lang="ar-SA" dirty="0" smtClean="0"/>
            <a:t>أيدلوجية </a:t>
          </a:r>
        </a:p>
        <a:p>
          <a:pPr rtl="1"/>
          <a:r>
            <a:rPr lang="ar-SA" dirty="0" smtClean="0"/>
            <a:t>سياسة </a:t>
          </a:r>
          <a:endParaRPr lang="ar-SA" dirty="0"/>
        </a:p>
      </dgm:t>
    </dgm:pt>
    <dgm:pt modelId="{05D76E30-1227-4E31-A4A1-63362D7EED36}" type="parTrans" cxnId="{5D9BFA01-275C-4DA5-AD05-920FBEA912F7}">
      <dgm:prSet/>
      <dgm:spPr/>
      <dgm:t>
        <a:bodyPr/>
        <a:lstStyle/>
        <a:p>
          <a:pPr rtl="1"/>
          <a:endParaRPr lang="ar-SA"/>
        </a:p>
      </dgm:t>
    </dgm:pt>
    <dgm:pt modelId="{4C90590E-27CB-4AF9-B2E3-131B4CFD845B}" type="sibTrans" cxnId="{5D9BFA01-275C-4DA5-AD05-920FBEA912F7}">
      <dgm:prSet/>
      <dgm:spPr/>
      <dgm:t>
        <a:bodyPr/>
        <a:lstStyle/>
        <a:p>
          <a:pPr rtl="1"/>
          <a:endParaRPr lang="ar-SA"/>
        </a:p>
      </dgm:t>
    </dgm:pt>
    <dgm:pt modelId="{E3F4F515-EE78-483C-A6C1-F08CF70674F3}">
      <dgm:prSet phldrT="[نص]"/>
      <dgm:spPr/>
      <dgm:t>
        <a:bodyPr/>
        <a:lstStyle/>
        <a:p>
          <a:pPr rtl="1"/>
          <a:r>
            <a:rPr lang="ar-SA" dirty="0" smtClean="0"/>
            <a:t>انتماء </a:t>
          </a:r>
          <a:endParaRPr lang="ar-SA" dirty="0"/>
        </a:p>
      </dgm:t>
    </dgm:pt>
    <dgm:pt modelId="{4C8C22DC-9315-4B4A-A312-C7BA653C63D4}" type="parTrans" cxnId="{191D959A-FAF2-4A93-987B-C39C97C19B5D}">
      <dgm:prSet/>
      <dgm:spPr/>
      <dgm:t>
        <a:bodyPr/>
        <a:lstStyle/>
        <a:p>
          <a:pPr rtl="1"/>
          <a:endParaRPr lang="ar-SA"/>
        </a:p>
      </dgm:t>
    </dgm:pt>
    <dgm:pt modelId="{D7289CD7-F07A-4C7B-8862-15A12E5BF39E}" type="sibTrans" cxnId="{191D959A-FAF2-4A93-987B-C39C97C19B5D}">
      <dgm:prSet/>
      <dgm:spPr/>
      <dgm:t>
        <a:bodyPr/>
        <a:lstStyle/>
        <a:p>
          <a:pPr rtl="1"/>
          <a:endParaRPr lang="ar-SA"/>
        </a:p>
      </dgm:t>
    </dgm:pt>
    <dgm:pt modelId="{2CE0D72D-48F6-4601-9FF9-C7CB296B7E64}" type="pres">
      <dgm:prSet presAssocID="{A49CA3AA-4F3F-43B1-93A5-9A6A98EEF884}" presName="cycleMatrixDiagram" presStyleCnt="0">
        <dgm:presLayoutVars>
          <dgm:chMax val="1"/>
          <dgm:dir/>
          <dgm:animLvl val="lvl"/>
          <dgm:resizeHandles val="exact"/>
        </dgm:presLayoutVars>
      </dgm:prSet>
      <dgm:spPr/>
      <dgm:t>
        <a:bodyPr/>
        <a:lstStyle/>
        <a:p>
          <a:pPr rtl="1"/>
          <a:endParaRPr lang="ar-SA"/>
        </a:p>
      </dgm:t>
    </dgm:pt>
    <dgm:pt modelId="{D5B3290E-4977-40E0-9B21-B75B891E29DE}" type="pres">
      <dgm:prSet presAssocID="{A49CA3AA-4F3F-43B1-93A5-9A6A98EEF884}" presName="children" presStyleCnt="0"/>
      <dgm:spPr/>
    </dgm:pt>
    <dgm:pt modelId="{AACF69DE-BC61-4FB2-A313-2EB6C8311555}" type="pres">
      <dgm:prSet presAssocID="{A49CA3AA-4F3F-43B1-93A5-9A6A98EEF884}" presName="childPlaceholder" presStyleCnt="0"/>
      <dgm:spPr/>
    </dgm:pt>
    <dgm:pt modelId="{CE389BF6-AE8B-47E0-BB61-C081537D051A}" type="pres">
      <dgm:prSet presAssocID="{A49CA3AA-4F3F-43B1-93A5-9A6A98EEF884}" presName="circle" presStyleCnt="0"/>
      <dgm:spPr/>
    </dgm:pt>
    <dgm:pt modelId="{73AA5D53-381A-4E69-9355-960EA81A5F0E}" type="pres">
      <dgm:prSet presAssocID="{A49CA3AA-4F3F-43B1-93A5-9A6A98EEF884}" presName="quadrant1" presStyleLbl="node1" presStyleIdx="0" presStyleCnt="4">
        <dgm:presLayoutVars>
          <dgm:chMax val="1"/>
          <dgm:bulletEnabled val="1"/>
        </dgm:presLayoutVars>
      </dgm:prSet>
      <dgm:spPr/>
      <dgm:t>
        <a:bodyPr/>
        <a:lstStyle/>
        <a:p>
          <a:pPr rtl="1"/>
          <a:endParaRPr lang="ar-SA"/>
        </a:p>
      </dgm:t>
    </dgm:pt>
    <dgm:pt modelId="{A97E1EE3-1513-46A8-8699-9D2D209FC186}" type="pres">
      <dgm:prSet presAssocID="{A49CA3AA-4F3F-43B1-93A5-9A6A98EEF884}" presName="quadrant2" presStyleLbl="node1" presStyleIdx="1" presStyleCnt="4">
        <dgm:presLayoutVars>
          <dgm:chMax val="1"/>
          <dgm:bulletEnabled val="1"/>
        </dgm:presLayoutVars>
      </dgm:prSet>
      <dgm:spPr/>
      <dgm:t>
        <a:bodyPr/>
        <a:lstStyle/>
        <a:p>
          <a:pPr rtl="1"/>
          <a:endParaRPr lang="ar-SA"/>
        </a:p>
      </dgm:t>
    </dgm:pt>
    <dgm:pt modelId="{B9B5DB7E-015D-4C8E-AE10-69C7A01E65B9}" type="pres">
      <dgm:prSet presAssocID="{A49CA3AA-4F3F-43B1-93A5-9A6A98EEF884}" presName="quadrant3" presStyleLbl="node1" presStyleIdx="2" presStyleCnt="4">
        <dgm:presLayoutVars>
          <dgm:chMax val="1"/>
          <dgm:bulletEnabled val="1"/>
        </dgm:presLayoutVars>
      </dgm:prSet>
      <dgm:spPr/>
      <dgm:t>
        <a:bodyPr/>
        <a:lstStyle/>
        <a:p>
          <a:pPr rtl="1"/>
          <a:endParaRPr lang="ar-SA"/>
        </a:p>
      </dgm:t>
    </dgm:pt>
    <dgm:pt modelId="{F24BBF89-B4A5-4B53-826B-7F749B33D147}" type="pres">
      <dgm:prSet presAssocID="{A49CA3AA-4F3F-43B1-93A5-9A6A98EEF884}" presName="quadrant4" presStyleLbl="node1" presStyleIdx="3" presStyleCnt="4">
        <dgm:presLayoutVars>
          <dgm:chMax val="1"/>
          <dgm:bulletEnabled val="1"/>
        </dgm:presLayoutVars>
      </dgm:prSet>
      <dgm:spPr/>
      <dgm:t>
        <a:bodyPr/>
        <a:lstStyle/>
        <a:p>
          <a:pPr rtl="1"/>
          <a:endParaRPr lang="ar-SA"/>
        </a:p>
      </dgm:t>
    </dgm:pt>
    <dgm:pt modelId="{69CF64EC-8D3A-4678-B68C-EAEA6FF78F0C}" type="pres">
      <dgm:prSet presAssocID="{A49CA3AA-4F3F-43B1-93A5-9A6A98EEF884}" presName="quadrantPlaceholder" presStyleCnt="0"/>
      <dgm:spPr/>
    </dgm:pt>
    <dgm:pt modelId="{C7410C74-2C13-4A0D-8776-3DA31422EE10}" type="pres">
      <dgm:prSet presAssocID="{A49CA3AA-4F3F-43B1-93A5-9A6A98EEF884}" presName="center1" presStyleLbl="fgShp" presStyleIdx="0" presStyleCnt="2"/>
      <dgm:spPr/>
    </dgm:pt>
    <dgm:pt modelId="{4FA94F93-FEEC-421C-9AD5-0E3532A3E072}" type="pres">
      <dgm:prSet presAssocID="{A49CA3AA-4F3F-43B1-93A5-9A6A98EEF884}" presName="center2" presStyleLbl="fgShp" presStyleIdx="1" presStyleCnt="2"/>
      <dgm:spPr/>
    </dgm:pt>
  </dgm:ptLst>
  <dgm:cxnLst>
    <dgm:cxn modelId="{63433246-FF27-4A6B-8AF2-7E71FEC3BE98}" type="presOf" srcId="{6E0DAF02-F108-455C-9BB9-61CEDAEB7C76}" destId="{A97E1EE3-1513-46A8-8699-9D2D209FC186}" srcOrd="0" destOrd="0" presId="urn:microsoft.com/office/officeart/2005/8/layout/cycle4#1"/>
    <dgm:cxn modelId="{6A20D7A9-91E1-4F6F-8149-0FC69AC303F0}" srcId="{A49CA3AA-4F3F-43B1-93A5-9A6A98EEF884}" destId="{6362AE61-5C41-4326-B1E1-FC031A2EACC4}" srcOrd="0" destOrd="0" parTransId="{D53165F0-4286-4E46-94AF-88B8C084A821}" sibTransId="{F4784206-6B69-4AC7-8C7B-A7FA6760473E}"/>
    <dgm:cxn modelId="{DC1ED4E3-3E48-454A-B7B1-FA25F1265952}" srcId="{A49CA3AA-4F3F-43B1-93A5-9A6A98EEF884}" destId="{6E0DAF02-F108-455C-9BB9-61CEDAEB7C76}" srcOrd="1" destOrd="0" parTransId="{7F170F15-2742-4601-AAC8-9CE00C3B38F2}" sibTransId="{4CDFA8C3-DF57-484F-9422-BEDD67D04235}"/>
    <dgm:cxn modelId="{67757E9A-5CAF-4234-9A2A-C1CA92CB84C1}" type="presOf" srcId="{A49CA3AA-4F3F-43B1-93A5-9A6A98EEF884}" destId="{2CE0D72D-48F6-4601-9FF9-C7CB296B7E64}" srcOrd="0" destOrd="0" presId="urn:microsoft.com/office/officeart/2005/8/layout/cycle4#1"/>
    <dgm:cxn modelId="{35F6ED40-D671-4FB2-A4CA-7A7FB8488FEC}" type="presOf" srcId="{E3F4F515-EE78-483C-A6C1-F08CF70674F3}" destId="{F24BBF89-B4A5-4B53-826B-7F749B33D147}" srcOrd="0" destOrd="0" presId="urn:microsoft.com/office/officeart/2005/8/layout/cycle4#1"/>
    <dgm:cxn modelId="{5D9BFA01-275C-4DA5-AD05-920FBEA912F7}" srcId="{A49CA3AA-4F3F-43B1-93A5-9A6A98EEF884}" destId="{E4641DAE-F7F2-4205-99C9-3C582FEC6F95}" srcOrd="2" destOrd="0" parTransId="{05D76E30-1227-4E31-A4A1-63362D7EED36}" sibTransId="{4C90590E-27CB-4AF9-B2E3-131B4CFD845B}"/>
    <dgm:cxn modelId="{C58AE051-CD45-47D9-BCA6-88A07C0B271B}" type="presOf" srcId="{E4641DAE-F7F2-4205-99C9-3C582FEC6F95}" destId="{B9B5DB7E-015D-4C8E-AE10-69C7A01E65B9}" srcOrd="0" destOrd="0" presId="urn:microsoft.com/office/officeart/2005/8/layout/cycle4#1"/>
    <dgm:cxn modelId="{191D959A-FAF2-4A93-987B-C39C97C19B5D}" srcId="{A49CA3AA-4F3F-43B1-93A5-9A6A98EEF884}" destId="{E3F4F515-EE78-483C-A6C1-F08CF70674F3}" srcOrd="3" destOrd="0" parTransId="{4C8C22DC-9315-4B4A-A312-C7BA653C63D4}" sibTransId="{D7289CD7-F07A-4C7B-8862-15A12E5BF39E}"/>
    <dgm:cxn modelId="{A064B4A3-E77D-4FA8-BFA1-031FA2B29B79}" type="presOf" srcId="{6362AE61-5C41-4326-B1E1-FC031A2EACC4}" destId="{73AA5D53-381A-4E69-9355-960EA81A5F0E}" srcOrd="0" destOrd="0" presId="urn:microsoft.com/office/officeart/2005/8/layout/cycle4#1"/>
    <dgm:cxn modelId="{78A36681-844B-4B12-84A1-34EB0634B256}" type="presParOf" srcId="{2CE0D72D-48F6-4601-9FF9-C7CB296B7E64}" destId="{D5B3290E-4977-40E0-9B21-B75B891E29DE}" srcOrd="0" destOrd="0" presId="urn:microsoft.com/office/officeart/2005/8/layout/cycle4#1"/>
    <dgm:cxn modelId="{6A032A82-54CE-48FF-8C0C-38FB253D48B4}" type="presParOf" srcId="{D5B3290E-4977-40E0-9B21-B75B891E29DE}" destId="{AACF69DE-BC61-4FB2-A313-2EB6C8311555}" srcOrd="0" destOrd="0" presId="urn:microsoft.com/office/officeart/2005/8/layout/cycle4#1"/>
    <dgm:cxn modelId="{BBB599A3-97D7-4729-890D-D1C335D2FE99}" type="presParOf" srcId="{2CE0D72D-48F6-4601-9FF9-C7CB296B7E64}" destId="{CE389BF6-AE8B-47E0-BB61-C081537D051A}" srcOrd="1" destOrd="0" presId="urn:microsoft.com/office/officeart/2005/8/layout/cycle4#1"/>
    <dgm:cxn modelId="{34403618-874E-4E0C-8B50-D2C99ED0596D}" type="presParOf" srcId="{CE389BF6-AE8B-47E0-BB61-C081537D051A}" destId="{73AA5D53-381A-4E69-9355-960EA81A5F0E}" srcOrd="0" destOrd="0" presId="urn:microsoft.com/office/officeart/2005/8/layout/cycle4#1"/>
    <dgm:cxn modelId="{F91BC484-16D0-4696-AAD3-318DA097506A}" type="presParOf" srcId="{CE389BF6-AE8B-47E0-BB61-C081537D051A}" destId="{A97E1EE3-1513-46A8-8699-9D2D209FC186}" srcOrd="1" destOrd="0" presId="urn:microsoft.com/office/officeart/2005/8/layout/cycle4#1"/>
    <dgm:cxn modelId="{895AE969-8BEF-486C-A088-91F36B481FEB}" type="presParOf" srcId="{CE389BF6-AE8B-47E0-BB61-C081537D051A}" destId="{B9B5DB7E-015D-4C8E-AE10-69C7A01E65B9}" srcOrd="2" destOrd="0" presId="urn:microsoft.com/office/officeart/2005/8/layout/cycle4#1"/>
    <dgm:cxn modelId="{4FEE1FB4-C2E0-4872-89A3-ADBF9A7A815F}" type="presParOf" srcId="{CE389BF6-AE8B-47E0-BB61-C081537D051A}" destId="{F24BBF89-B4A5-4B53-826B-7F749B33D147}" srcOrd="3" destOrd="0" presId="urn:microsoft.com/office/officeart/2005/8/layout/cycle4#1"/>
    <dgm:cxn modelId="{497312D5-533C-49CD-ABFF-977ADB4D4084}" type="presParOf" srcId="{CE389BF6-AE8B-47E0-BB61-C081537D051A}" destId="{69CF64EC-8D3A-4678-B68C-EAEA6FF78F0C}" srcOrd="4" destOrd="0" presId="urn:microsoft.com/office/officeart/2005/8/layout/cycle4#1"/>
    <dgm:cxn modelId="{8F1396E5-4965-47A2-9178-C50A5C699E01}" type="presParOf" srcId="{2CE0D72D-48F6-4601-9FF9-C7CB296B7E64}" destId="{C7410C74-2C13-4A0D-8776-3DA31422EE10}" srcOrd="2" destOrd="0" presId="urn:microsoft.com/office/officeart/2005/8/layout/cycle4#1"/>
    <dgm:cxn modelId="{0A12ACAD-A258-448B-8C3E-EF0EE95007D9}" type="presParOf" srcId="{2CE0D72D-48F6-4601-9FF9-C7CB296B7E64}" destId="{4FA94F93-FEEC-421C-9AD5-0E3532A3E072}"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FF4987-D421-409B-BF35-B8AA21EAE72F}"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pPr rtl="1"/>
          <a:endParaRPr lang="ar-SA"/>
        </a:p>
      </dgm:t>
    </dgm:pt>
    <dgm:pt modelId="{972B987D-7D44-4BF3-AC9E-9E9AF20A344B}">
      <dgm:prSet phldrT="[نص]"/>
      <dgm:spPr/>
      <dgm:t>
        <a:bodyPr/>
        <a:lstStyle/>
        <a:p>
          <a:pPr rtl="1"/>
          <a:r>
            <a:rPr lang="ar-SA" dirty="0" smtClean="0"/>
            <a:t>تغيير الموقف او الاتجاه </a:t>
          </a:r>
          <a:endParaRPr lang="ar-SA" dirty="0"/>
        </a:p>
      </dgm:t>
    </dgm:pt>
    <dgm:pt modelId="{76451CE4-78A2-41F4-8770-37AFEC6F4E26}" type="parTrans" cxnId="{4BFB131A-B4F5-4FB8-8102-9254C0428E0D}">
      <dgm:prSet/>
      <dgm:spPr/>
      <dgm:t>
        <a:bodyPr/>
        <a:lstStyle/>
        <a:p>
          <a:pPr rtl="1"/>
          <a:endParaRPr lang="ar-SA"/>
        </a:p>
      </dgm:t>
    </dgm:pt>
    <dgm:pt modelId="{D96DE3BE-2FED-4D32-BAB7-6B8CB77B5CDB}" type="sibTrans" cxnId="{4BFB131A-B4F5-4FB8-8102-9254C0428E0D}">
      <dgm:prSet/>
      <dgm:spPr/>
      <dgm:t>
        <a:bodyPr/>
        <a:lstStyle/>
        <a:p>
          <a:pPr rtl="1"/>
          <a:endParaRPr lang="ar-SA"/>
        </a:p>
      </dgm:t>
    </dgm:pt>
    <dgm:pt modelId="{4DD0806C-3840-443E-B017-FB52A7B1A506}">
      <dgm:prSet phldrT="[نص]"/>
      <dgm:spPr/>
      <dgm:t>
        <a:bodyPr/>
        <a:lstStyle/>
        <a:p>
          <a:pPr rtl="1"/>
          <a:r>
            <a:rPr lang="ar-SA" dirty="0" smtClean="0"/>
            <a:t>تحديد الاتجاه ( سلبي-ايجابي)</a:t>
          </a:r>
          <a:endParaRPr lang="ar-SA" dirty="0"/>
        </a:p>
      </dgm:t>
    </dgm:pt>
    <dgm:pt modelId="{E442F2D1-A214-4E3F-967C-655F80043FEF}" type="parTrans" cxnId="{7A6D3FCD-FF2D-49C1-9C8C-FE7E2B63BE6C}">
      <dgm:prSet/>
      <dgm:spPr/>
      <dgm:t>
        <a:bodyPr/>
        <a:lstStyle/>
        <a:p>
          <a:pPr rtl="1"/>
          <a:endParaRPr lang="ar-SA"/>
        </a:p>
      </dgm:t>
    </dgm:pt>
    <dgm:pt modelId="{25B12107-9CBC-4B4C-ACA7-D3C7A17C0543}" type="sibTrans" cxnId="{7A6D3FCD-FF2D-49C1-9C8C-FE7E2B63BE6C}">
      <dgm:prSet/>
      <dgm:spPr/>
      <dgm:t>
        <a:bodyPr/>
        <a:lstStyle/>
        <a:p>
          <a:pPr rtl="1"/>
          <a:endParaRPr lang="ar-SA"/>
        </a:p>
      </dgm:t>
    </dgm:pt>
    <dgm:pt modelId="{1BF67C73-F630-4731-8917-915A1B048C41}">
      <dgm:prSet phldrT="[نص]"/>
      <dgm:spPr/>
      <dgm:t>
        <a:bodyPr/>
        <a:lstStyle/>
        <a:p>
          <a:pPr rtl="1"/>
          <a:r>
            <a:rPr lang="ar-SA" dirty="0" smtClean="0"/>
            <a:t>المعلومات </a:t>
          </a:r>
          <a:endParaRPr lang="ar-SA" dirty="0"/>
        </a:p>
      </dgm:t>
    </dgm:pt>
    <dgm:pt modelId="{F019D359-8149-4783-B5CE-B37D336EB583}" type="parTrans" cxnId="{CF9071A2-E19D-446B-B5C6-C016281AE655}">
      <dgm:prSet/>
      <dgm:spPr/>
      <dgm:t>
        <a:bodyPr/>
        <a:lstStyle/>
        <a:p>
          <a:pPr rtl="1"/>
          <a:endParaRPr lang="ar-SA"/>
        </a:p>
      </dgm:t>
    </dgm:pt>
    <dgm:pt modelId="{C9374D18-1EAC-4F4E-8211-57EE9E692475}" type="sibTrans" cxnId="{CF9071A2-E19D-446B-B5C6-C016281AE655}">
      <dgm:prSet/>
      <dgm:spPr/>
      <dgm:t>
        <a:bodyPr/>
        <a:lstStyle/>
        <a:p>
          <a:pPr rtl="1"/>
          <a:endParaRPr lang="ar-SA"/>
        </a:p>
      </dgm:t>
    </dgm:pt>
    <dgm:pt modelId="{32595F1F-B573-4FF7-B1D3-BD1235B1B377}">
      <dgm:prSet phldrT="[نص]"/>
      <dgm:spPr/>
      <dgm:t>
        <a:bodyPr/>
        <a:lstStyle/>
        <a:p>
          <a:pPr rtl="1"/>
          <a:r>
            <a:rPr lang="ar-SA" dirty="0" smtClean="0"/>
            <a:t>التغيير المعرفي </a:t>
          </a:r>
          <a:endParaRPr lang="ar-SA" dirty="0"/>
        </a:p>
      </dgm:t>
    </dgm:pt>
    <dgm:pt modelId="{FF63069E-F87C-4B0B-A376-F856DC757227}" type="parTrans" cxnId="{43BD4BC3-D4C3-4B1A-8618-304551C8A3D5}">
      <dgm:prSet/>
      <dgm:spPr/>
      <dgm:t>
        <a:bodyPr/>
        <a:lstStyle/>
        <a:p>
          <a:pPr rtl="1"/>
          <a:endParaRPr lang="ar-SA"/>
        </a:p>
      </dgm:t>
    </dgm:pt>
    <dgm:pt modelId="{9FEBE973-F4A4-458D-B7E9-579A18CBB8C8}" type="sibTrans" cxnId="{43BD4BC3-D4C3-4B1A-8618-304551C8A3D5}">
      <dgm:prSet/>
      <dgm:spPr/>
      <dgm:t>
        <a:bodyPr/>
        <a:lstStyle/>
        <a:p>
          <a:pPr rtl="1"/>
          <a:endParaRPr lang="ar-SA"/>
        </a:p>
      </dgm:t>
    </dgm:pt>
    <dgm:pt modelId="{13B3FC73-53D5-4299-A751-5D135B849133}">
      <dgm:prSet phldrT="[نص]"/>
      <dgm:spPr/>
      <dgm:t>
        <a:bodyPr/>
        <a:lstStyle/>
        <a:p>
          <a:pPr rtl="1"/>
          <a:r>
            <a:rPr lang="ar-SA" dirty="0" smtClean="0"/>
            <a:t>تغيير معرفي عميق </a:t>
          </a:r>
          <a:endParaRPr lang="ar-SA" dirty="0"/>
        </a:p>
      </dgm:t>
    </dgm:pt>
    <dgm:pt modelId="{2CE23535-D194-4860-B3A4-D2E8949A67B6}" type="parTrans" cxnId="{BC97E409-2C86-457B-B23B-92E66C08E510}">
      <dgm:prSet/>
      <dgm:spPr/>
      <dgm:t>
        <a:bodyPr/>
        <a:lstStyle/>
        <a:p>
          <a:pPr rtl="1"/>
          <a:endParaRPr lang="ar-SA"/>
        </a:p>
      </dgm:t>
    </dgm:pt>
    <dgm:pt modelId="{2268AFB8-A27D-4E0A-A2C6-FD71C17D4097}" type="sibTrans" cxnId="{BC97E409-2C86-457B-B23B-92E66C08E510}">
      <dgm:prSet/>
      <dgm:spPr/>
      <dgm:t>
        <a:bodyPr/>
        <a:lstStyle/>
        <a:p>
          <a:pPr rtl="1"/>
          <a:endParaRPr lang="ar-SA"/>
        </a:p>
      </dgm:t>
    </dgm:pt>
    <dgm:pt modelId="{9158B97F-9A5A-496B-B26C-1D60A6076755}">
      <dgm:prSet phldrT="[نص]"/>
      <dgm:spPr/>
      <dgm:t>
        <a:bodyPr/>
        <a:lstStyle/>
        <a:p>
          <a:pPr rtl="1"/>
          <a:r>
            <a:rPr lang="ar-SA" dirty="0" smtClean="0"/>
            <a:t>كل معلومات الفرد</a:t>
          </a:r>
          <a:endParaRPr lang="ar-SA" dirty="0"/>
        </a:p>
      </dgm:t>
    </dgm:pt>
    <dgm:pt modelId="{2F24F73F-831B-43BE-948B-C6F1F4AFC498}" type="parTrans" cxnId="{E0E2E6A1-2F6F-4E5A-8BF2-C528A6CD47D5}">
      <dgm:prSet/>
      <dgm:spPr/>
      <dgm:t>
        <a:bodyPr/>
        <a:lstStyle/>
        <a:p>
          <a:pPr rtl="1"/>
          <a:endParaRPr lang="ar-SA"/>
        </a:p>
      </dgm:t>
    </dgm:pt>
    <dgm:pt modelId="{C3242AA6-37B1-4028-B55C-DD56666B6889}" type="sibTrans" cxnId="{E0E2E6A1-2F6F-4E5A-8BF2-C528A6CD47D5}">
      <dgm:prSet/>
      <dgm:spPr/>
      <dgm:t>
        <a:bodyPr/>
        <a:lstStyle/>
        <a:p>
          <a:pPr rtl="1"/>
          <a:endParaRPr lang="ar-SA"/>
        </a:p>
      </dgm:t>
    </dgm:pt>
    <dgm:pt modelId="{4B7DE961-C2B0-4973-AF23-CB8332C580C8}">
      <dgm:prSet phldrT="[نص]"/>
      <dgm:spPr/>
      <dgm:t>
        <a:bodyPr/>
        <a:lstStyle/>
        <a:p>
          <a:pPr rtl="1"/>
          <a:r>
            <a:rPr lang="ar-SA" dirty="0" smtClean="0"/>
            <a:t>تغيير القيم في التنشئة الاجتماعية </a:t>
          </a:r>
          <a:endParaRPr lang="ar-SA" dirty="0"/>
        </a:p>
      </dgm:t>
    </dgm:pt>
    <dgm:pt modelId="{552B234B-1D1A-4965-B9E3-98FBEE525BAD}" type="parTrans" cxnId="{E31F236B-3B5E-4401-ACCC-53F165897938}">
      <dgm:prSet/>
      <dgm:spPr/>
      <dgm:t>
        <a:bodyPr/>
        <a:lstStyle/>
        <a:p>
          <a:pPr rtl="1"/>
          <a:endParaRPr lang="ar-SA"/>
        </a:p>
      </dgm:t>
    </dgm:pt>
    <dgm:pt modelId="{8E284E7B-21DD-490D-9F0D-60CF1729BD24}" type="sibTrans" cxnId="{E31F236B-3B5E-4401-ACCC-53F165897938}">
      <dgm:prSet/>
      <dgm:spPr/>
      <dgm:t>
        <a:bodyPr/>
        <a:lstStyle/>
        <a:p>
          <a:pPr rtl="1"/>
          <a:endParaRPr lang="ar-SA"/>
        </a:p>
      </dgm:t>
    </dgm:pt>
    <dgm:pt modelId="{5D56FBE1-6988-467B-B4C0-6AAE47ADE436}">
      <dgm:prSet phldrT="[نص]"/>
      <dgm:spPr/>
      <dgm:t>
        <a:bodyPr/>
        <a:lstStyle/>
        <a:p>
          <a:pPr rtl="1"/>
          <a:r>
            <a:rPr lang="ar-SA" dirty="0" smtClean="0"/>
            <a:t>التصدي لقيم تنافي المجتمع</a:t>
          </a:r>
          <a:endParaRPr lang="ar-SA" dirty="0"/>
        </a:p>
      </dgm:t>
    </dgm:pt>
    <dgm:pt modelId="{B42538F5-DDA7-432A-AD76-9E5C813FD2F2}" type="parTrans" cxnId="{BE52357F-33AD-4D40-8BD4-10B968AD38D8}">
      <dgm:prSet/>
      <dgm:spPr/>
      <dgm:t>
        <a:bodyPr/>
        <a:lstStyle/>
        <a:p>
          <a:pPr rtl="1"/>
          <a:endParaRPr lang="ar-SA"/>
        </a:p>
      </dgm:t>
    </dgm:pt>
    <dgm:pt modelId="{045F4B78-CB43-494E-98E6-76DFF0584079}" type="sibTrans" cxnId="{BE52357F-33AD-4D40-8BD4-10B968AD38D8}">
      <dgm:prSet/>
      <dgm:spPr/>
      <dgm:t>
        <a:bodyPr/>
        <a:lstStyle/>
        <a:p>
          <a:pPr rtl="1"/>
          <a:endParaRPr lang="ar-SA"/>
        </a:p>
      </dgm:t>
    </dgm:pt>
    <dgm:pt modelId="{101C29E7-15FC-4128-94CE-A63122E950F2}">
      <dgm:prSet phldrT="[نص]"/>
      <dgm:spPr/>
      <dgm:t>
        <a:bodyPr/>
        <a:lstStyle/>
        <a:p>
          <a:pPr rtl="1"/>
          <a:r>
            <a:rPr lang="ar-SA" dirty="0" smtClean="0"/>
            <a:t>ترسيخ قيم </a:t>
          </a:r>
          <a:endParaRPr lang="ar-SA" dirty="0"/>
        </a:p>
      </dgm:t>
    </dgm:pt>
    <dgm:pt modelId="{1FE22316-D19E-4799-A88F-38979E8AB2C5}" type="parTrans" cxnId="{AB39FA9A-1189-4468-ADB8-B644EA8985AE}">
      <dgm:prSet/>
      <dgm:spPr/>
      <dgm:t>
        <a:bodyPr/>
        <a:lstStyle/>
        <a:p>
          <a:pPr rtl="1"/>
          <a:endParaRPr lang="ar-SA"/>
        </a:p>
      </dgm:t>
    </dgm:pt>
    <dgm:pt modelId="{642D10BA-C794-40E8-95D9-F41C6F75043E}" type="sibTrans" cxnId="{AB39FA9A-1189-4468-ADB8-B644EA8985AE}">
      <dgm:prSet/>
      <dgm:spPr/>
      <dgm:t>
        <a:bodyPr/>
        <a:lstStyle/>
        <a:p>
          <a:pPr rtl="1"/>
          <a:endParaRPr lang="ar-SA"/>
        </a:p>
      </dgm:t>
    </dgm:pt>
    <dgm:pt modelId="{EF397C97-E09C-4A89-BA1A-6B41CC9C9EB8}">
      <dgm:prSet phldrT="[نص]"/>
      <dgm:spPr/>
      <dgm:t>
        <a:bodyPr/>
        <a:lstStyle/>
        <a:p>
          <a:pPr rtl="1"/>
          <a:r>
            <a:rPr lang="ar-SA" dirty="0" smtClean="0"/>
            <a:t>تغيير السلوك </a:t>
          </a:r>
          <a:endParaRPr lang="ar-SA" dirty="0"/>
        </a:p>
      </dgm:t>
    </dgm:pt>
    <dgm:pt modelId="{CCE498FB-0686-40AC-8CEF-3108BC2EF7EF}" type="parTrans" cxnId="{6DB6C091-CAA7-480B-9D15-1BDA0EFAA4E5}">
      <dgm:prSet/>
      <dgm:spPr/>
      <dgm:t>
        <a:bodyPr/>
        <a:lstStyle/>
        <a:p>
          <a:pPr rtl="1"/>
          <a:endParaRPr lang="ar-SA"/>
        </a:p>
      </dgm:t>
    </dgm:pt>
    <dgm:pt modelId="{A4B446BF-4FB6-4D09-80F2-39B777F93DAA}" type="sibTrans" cxnId="{6DB6C091-CAA7-480B-9D15-1BDA0EFAA4E5}">
      <dgm:prSet/>
      <dgm:spPr/>
      <dgm:t>
        <a:bodyPr/>
        <a:lstStyle/>
        <a:p>
          <a:pPr rtl="1"/>
          <a:endParaRPr lang="ar-SA"/>
        </a:p>
      </dgm:t>
    </dgm:pt>
    <dgm:pt modelId="{E7952C46-A219-4ECC-B406-8F36FE56B034}" type="pres">
      <dgm:prSet presAssocID="{86FF4987-D421-409B-BF35-B8AA21EAE72F}" presName="Name0" presStyleCnt="0">
        <dgm:presLayoutVars>
          <dgm:dir/>
          <dgm:animLvl val="lvl"/>
          <dgm:resizeHandles val="exact"/>
        </dgm:presLayoutVars>
      </dgm:prSet>
      <dgm:spPr/>
      <dgm:t>
        <a:bodyPr/>
        <a:lstStyle/>
        <a:p>
          <a:pPr rtl="1"/>
          <a:endParaRPr lang="ar-SA"/>
        </a:p>
      </dgm:t>
    </dgm:pt>
    <dgm:pt modelId="{C0B8669F-AE03-40B9-9C0C-AA294974F529}" type="pres">
      <dgm:prSet presAssocID="{EF397C97-E09C-4A89-BA1A-6B41CC9C9EB8}" presName="boxAndChildren" presStyleCnt="0"/>
      <dgm:spPr/>
    </dgm:pt>
    <dgm:pt modelId="{BF227BAF-CA71-4212-BC68-2EAF5DA96BD6}" type="pres">
      <dgm:prSet presAssocID="{EF397C97-E09C-4A89-BA1A-6B41CC9C9EB8}" presName="parentTextBox" presStyleLbl="node1" presStyleIdx="0" presStyleCnt="4" custLinFactNeighborX="-391" custLinFactNeighborY="-2694"/>
      <dgm:spPr/>
      <dgm:t>
        <a:bodyPr/>
        <a:lstStyle/>
        <a:p>
          <a:pPr rtl="1"/>
          <a:endParaRPr lang="ar-SA"/>
        </a:p>
      </dgm:t>
    </dgm:pt>
    <dgm:pt modelId="{7281B6CB-F98E-4DFE-BF5A-C4465190FA98}" type="pres">
      <dgm:prSet presAssocID="{8E284E7B-21DD-490D-9F0D-60CF1729BD24}" presName="sp" presStyleCnt="0"/>
      <dgm:spPr/>
    </dgm:pt>
    <dgm:pt modelId="{03F2D240-3D50-45CE-94BE-89E2F1872BD4}" type="pres">
      <dgm:prSet presAssocID="{4B7DE961-C2B0-4973-AF23-CB8332C580C8}" presName="arrowAndChildren" presStyleCnt="0"/>
      <dgm:spPr/>
    </dgm:pt>
    <dgm:pt modelId="{8656AF49-9C7B-4124-B9B6-55AE144A1439}" type="pres">
      <dgm:prSet presAssocID="{4B7DE961-C2B0-4973-AF23-CB8332C580C8}" presName="parentTextArrow" presStyleLbl="node1" presStyleIdx="0" presStyleCnt="4"/>
      <dgm:spPr/>
      <dgm:t>
        <a:bodyPr/>
        <a:lstStyle/>
        <a:p>
          <a:pPr rtl="1"/>
          <a:endParaRPr lang="ar-SA"/>
        </a:p>
      </dgm:t>
    </dgm:pt>
    <dgm:pt modelId="{DBA049FB-D0AD-4EE1-8113-E505B6DB289D}" type="pres">
      <dgm:prSet presAssocID="{4B7DE961-C2B0-4973-AF23-CB8332C580C8}" presName="arrow" presStyleLbl="node1" presStyleIdx="1" presStyleCnt="4"/>
      <dgm:spPr/>
      <dgm:t>
        <a:bodyPr/>
        <a:lstStyle/>
        <a:p>
          <a:pPr rtl="1"/>
          <a:endParaRPr lang="ar-SA"/>
        </a:p>
      </dgm:t>
    </dgm:pt>
    <dgm:pt modelId="{5A8BAD8D-06D6-4694-A874-C664CE380F5B}" type="pres">
      <dgm:prSet presAssocID="{4B7DE961-C2B0-4973-AF23-CB8332C580C8}" presName="descendantArrow" presStyleCnt="0"/>
      <dgm:spPr/>
    </dgm:pt>
    <dgm:pt modelId="{445706D7-107E-4C0F-95DB-613D98239F71}" type="pres">
      <dgm:prSet presAssocID="{5D56FBE1-6988-467B-B4C0-6AAE47ADE436}" presName="childTextArrow" presStyleLbl="fgAccFollowNode1" presStyleIdx="0" presStyleCnt="6">
        <dgm:presLayoutVars>
          <dgm:bulletEnabled val="1"/>
        </dgm:presLayoutVars>
      </dgm:prSet>
      <dgm:spPr/>
      <dgm:t>
        <a:bodyPr/>
        <a:lstStyle/>
        <a:p>
          <a:pPr rtl="1"/>
          <a:endParaRPr lang="ar-SA"/>
        </a:p>
      </dgm:t>
    </dgm:pt>
    <dgm:pt modelId="{C1924B0F-6E9C-4295-B625-7A063DED2E7F}" type="pres">
      <dgm:prSet presAssocID="{101C29E7-15FC-4128-94CE-A63122E950F2}" presName="childTextArrow" presStyleLbl="fgAccFollowNode1" presStyleIdx="1" presStyleCnt="6">
        <dgm:presLayoutVars>
          <dgm:bulletEnabled val="1"/>
        </dgm:presLayoutVars>
      </dgm:prSet>
      <dgm:spPr/>
      <dgm:t>
        <a:bodyPr/>
        <a:lstStyle/>
        <a:p>
          <a:pPr rtl="1"/>
          <a:endParaRPr lang="ar-SA"/>
        </a:p>
      </dgm:t>
    </dgm:pt>
    <dgm:pt modelId="{958BD31C-DCBF-4879-9620-3E5011E2A36F}" type="pres">
      <dgm:prSet presAssocID="{9FEBE973-F4A4-458D-B7E9-579A18CBB8C8}" presName="sp" presStyleCnt="0"/>
      <dgm:spPr/>
    </dgm:pt>
    <dgm:pt modelId="{275229DE-5275-4904-AE66-D60C3CC0FC3C}" type="pres">
      <dgm:prSet presAssocID="{32595F1F-B573-4FF7-B1D3-BD1235B1B377}" presName="arrowAndChildren" presStyleCnt="0"/>
      <dgm:spPr/>
    </dgm:pt>
    <dgm:pt modelId="{9AEAA0E4-B214-4FE4-AAD7-D8DF8DB41A82}" type="pres">
      <dgm:prSet presAssocID="{32595F1F-B573-4FF7-B1D3-BD1235B1B377}" presName="parentTextArrow" presStyleLbl="node1" presStyleIdx="1" presStyleCnt="4"/>
      <dgm:spPr/>
      <dgm:t>
        <a:bodyPr/>
        <a:lstStyle/>
        <a:p>
          <a:pPr rtl="1"/>
          <a:endParaRPr lang="ar-SA"/>
        </a:p>
      </dgm:t>
    </dgm:pt>
    <dgm:pt modelId="{375FE0B2-5E5E-47DA-B58B-558563B6C321}" type="pres">
      <dgm:prSet presAssocID="{32595F1F-B573-4FF7-B1D3-BD1235B1B377}" presName="arrow" presStyleLbl="node1" presStyleIdx="2" presStyleCnt="4"/>
      <dgm:spPr/>
      <dgm:t>
        <a:bodyPr/>
        <a:lstStyle/>
        <a:p>
          <a:pPr rtl="1"/>
          <a:endParaRPr lang="ar-SA"/>
        </a:p>
      </dgm:t>
    </dgm:pt>
    <dgm:pt modelId="{3B126AF4-D953-453A-BB5B-2E088E0FAF5E}" type="pres">
      <dgm:prSet presAssocID="{32595F1F-B573-4FF7-B1D3-BD1235B1B377}" presName="descendantArrow" presStyleCnt="0"/>
      <dgm:spPr/>
    </dgm:pt>
    <dgm:pt modelId="{005E9F98-D013-470E-AE27-2305C564577C}" type="pres">
      <dgm:prSet presAssocID="{13B3FC73-53D5-4299-A751-5D135B849133}" presName="childTextArrow" presStyleLbl="fgAccFollowNode1" presStyleIdx="2" presStyleCnt="6">
        <dgm:presLayoutVars>
          <dgm:bulletEnabled val="1"/>
        </dgm:presLayoutVars>
      </dgm:prSet>
      <dgm:spPr/>
      <dgm:t>
        <a:bodyPr/>
        <a:lstStyle/>
        <a:p>
          <a:pPr rtl="1"/>
          <a:endParaRPr lang="ar-SA"/>
        </a:p>
      </dgm:t>
    </dgm:pt>
    <dgm:pt modelId="{829AC0AF-E739-470D-93C6-48E446F192A3}" type="pres">
      <dgm:prSet presAssocID="{9158B97F-9A5A-496B-B26C-1D60A6076755}" presName="childTextArrow" presStyleLbl="fgAccFollowNode1" presStyleIdx="3" presStyleCnt="6">
        <dgm:presLayoutVars>
          <dgm:bulletEnabled val="1"/>
        </dgm:presLayoutVars>
      </dgm:prSet>
      <dgm:spPr/>
      <dgm:t>
        <a:bodyPr/>
        <a:lstStyle/>
        <a:p>
          <a:pPr rtl="1"/>
          <a:endParaRPr lang="ar-SA"/>
        </a:p>
      </dgm:t>
    </dgm:pt>
    <dgm:pt modelId="{8342C6C7-33F5-4035-83C3-A88BCF95A42F}" type="pres">
      <dgm:prSet presAssocID="{D96DE3BE-2FED-4D32-BAB7-6B8CB77B5CDB}" presName="sp" presStyleCnt="0"/>
      <dgm:spPr/>
    </dgm:pt>
    <dgm:pt modelId="{B7C5D5DC-628E-45D8-86DC-C0004D033738}" type="pres">
      <dgm:prSet presAssocID="{972B987D-7D44-4BF3-AC9E-9E9AF20A344B}" presName="arrowAndChildren" presStyleCnt="0"/>
      <dgm:spPr/>
    </dgm:pt>
    <dgm:pt modelId="{40051474-7D36-41D9-BC35-CE5879DE1E71}" type="pres">
      <dgm:prSet presAssocID="{972B987D-7D44-4BF3-AC9E-9E9AF20A344B}" presName="parentTextArrow" presStyleLbl="node1" presStyleIdx="2" presStyleCnt="4"/>
      <dgm:spPr/>
      <dgm:t>
        <a:bodyPr/>
        <a:lstStyle/>
        <a:p>
          <a:pPr rtl="1"/>
          <a:endParaRPr lang="ar-SA"/>
        </a:p>
      </dgm:t>
    </dgm:pt>
    <dgm:pt modelId="{D5AD2451-564A-4F6E-A123-EDDEC7A27AA6}" type="pres">
      <dgm:prSet presAssocID="{972B987D-7D44-4BF3-AC9E-9E9AF20A344B}" presName="arrow" presStyleLbl="node1" presStyleIdx="3" presStyleCnt="4"/>
      <dgm:spPr/>
      <dgm:t>
        <a:bodyPr/>
        <a:lstStyle/>
        <a:p>
          <a:pPr rtl="1"/>
          <a:endParaRPr lang="ar-SA"/>
        </a:p>
      </dgm:t>
    </dgm:pt>
    <dgm:pt modelId="{61815CC8-8E87-4709-991C-FDD69813F313}" type="pres">
      <dgm:prSet presAssocID="{972B987D-7D44-4BF3-AC9E-9E9AF20A344B}" presName="descendantArrow" presStyleCnt="0"/>
      <dgm:spPr/>
    </dgm:pt>
    <dgm:pt modelId="{DA1251D0-1289-45C4-96A7-81E94CF6D789}" type="pres">
      <dgm:prSet presAssocID="{4DD0806C-3840-443E-B017-FB52A7B1A506}" presName="childTextArrow" presStyleLbl="fgAccFollowNode1" presStyleIdx="4" presStyleCnt="6">
        <dgm:presLayoutVars>
          <dgm:bulletEnabled val="1"/>
        </dgm:presLayoutVars>
      </dgm:prSet>
      <dgm:spPr/>
      <dgm:t>
        <a:bodyPr/>
        <a:lstStyle/>
        <a:p>
          <a:pPr rtl="1"/>
          <a:endParaRPr lang="ar-SA"/>
        </a:p>
      </dgm:t>
    </dgm:pt>
    <dgm:pt modelId="{FEFAC677-29B6-4978-BFAD-5423CF25017D}" type="pres">
      <dgm:prSet presAssocID="{1BF67C73-F630-4731-8917-915A1B048C41}" presName="childTextArrow" presStyleLbl="fgAccFollowNode1" presStyleIdx="5" presStyleCnt="6">
        <dgm:presLayoutVars>
          <dgm:bulletEnabled val="1"/>
        </dgm:presLayoutVars>
      </dgm:prSet>
      <dgm:spPr/>
      <dgm:t>
        <a:bodyPr/>
        <a:lstStyle/>
        <a:p>
          <a:pPr rtl="1"/>
          <a:endParaRPr lang="ar-SA"/>
        </a:p>
      </dgm:t>
    </dgm:pt>
  </dgm:ptLst>
  <dgm:cxnLst>
    <dgm:cxn modelId="{631BD1F6-E636-4851-8D19-6FFC0C7B801B}" type="presOf" srcId="{9158B97F-9A5A-496B-B26C-1D60A6076755}" destId="{829AC0AF-E739-470D-93C6-48E446F192A3}" srcOrd="0" destOrd="0" presId="urn:microsoft.com/office/officeart/2005/8/layout/process4"/>
    <dgm:cxn modelId="{6DB6C091-CAA7-480B-9D15-1BDA0EFAA4E5}" srcId="{86FF4987-D421-409B-BF35-B8AA21EAE72F}" destId="{EF397C97-E09C-4A89-BA1A-6B41CC9C9EB8}" srcOrd="3" destOrd="0" parTransId="{CCE498FB-0686-40AC-8CEF-3108BC2EF7EF}" sibTransId="{A4B446BF-4FB6-4D09-80F2-39B777F93DAA}"/>
    <dgm:cxn modelId="{E0E2E6A1-2F6F-4E5A-8BF2-C528A6CD47D5}" srcId="{32595F1F-B573-4FF7-B1D3-BD1235B1B377}" destId="{9158B97F-9A5A-496B-B26C-1D60A6076755}" srcOrd="1" destOrd="0" parTransId="{2F24F73F-831B-43BE-948B-C6F1F4AFC498}" sibTransId="{C3242AA6-37B1-4028-B55C-DD56666B6889}"/>
    <dgm:cxn modelId="{BC97E409-2C86-457B-B23B-92E66C08E510}" srcId="{32595F1F-B573-4FF7-B1D3-BD1235B1B377}" destId="{13B3FC73-53D5-4299-A751-5D135B849133}" srcOrd="0" destOrd="0" parTransId="{2CE23535-D194-4860-B3A4-D2E8949A67B6}" sibTransId="{2268AFB8-A27D-4E0A-A2C6-FD71C17D4097}"/>
    <dgm:cxn modelId="{7A6D3FCD-FF2D-49C1-9C8C-FE7E2B63BE6C}" srcId="{972B987D-7D44-4BF3-AC9E-9E9AF20A344B}" destId="{4DD0806C-3840-443E-B017-FB52A7B1A506}" srcOrd="0" destOrd="0" parTransId="{E442F2D1-A214-4E3F-967C-655F80043FEF}" sibTransId="{25B12107-9CBC-4B4C-ACA7-D3C7A17C0543}"/>
    <dgm:cxn modelId="{FC50B3C1-661E-4E0F-B25D-837BEF5195E5}" type="presOf" srcId="{972B987D-7D44-4BF3-AC9E-9E9AF20A344B}" destId="{D5AD2451-564A-4F6E-A123-EDDEC7A27AA6}" srcOrd="1" destOrd="0" presId="urn:microsoft.com/office/officeart/2005/8/layout/process4"/>
    <dgm:cxn modelId="{2A08439A-E1C1-43B5-A61F-83950905F467}" type="presOf" srcId="{86FF4987-D421-409B-BF35-B8AA21EAE72F}" destId="{E7952C46-A219-4ECC-B406-8F36FE56B034}" srcOrd="0" destOrd="0" presId="urn:microsoft.com/office/officeart/2005/8/layout/process4"/>
    <dgm:cxn modelId="{E31F236B-3B5E-4401-ACCC-53F165897938}" srcId="{86FF4987-D421-409B-BF35-B8AA21EAE72F}" destId="{4B7DE961-C2B0-4973-AF23-CB8332C580C8}" srcOrd="2" destOrd="0" parTransId="{552B234B-1D1A-4965-B9E3-98FBEE525BAD}" sibTransId="{8E284E7B-21DD-490D-9F0D-60CF1729BD24}"/>
    <dgm:cxn modelId="{459C7EE3-D995-44CD-A1F0-AC540D354EAB}" type="presOf" srcId="{101C29E7-15FC-4128-94CE-A63122E950F2}" destId="{C1924B0F-6E9C-4295-B625-7A063DED2E7F}" srcOrd="0" destOrd="0" presId="urn:microsoft.com/office/officeart/2005/8/layout/process4"/>
    <dgm:cxn modelId="{FCAB6296-3363-4890-8E3C-97E69025206C}" type="presOf" srcId="{4B7DE961-C2B0-4973-AF23-CB8332C580C8}" destId="{8656AF49-9C7B-4124-B9B6-55AE144A1439}" srcOrd="0" destOrd="0" presId="urn:microsoft.com/office/officeart/2005/8/layout/process4"/>
    <dgm:cxn modelId="{7A415B91-F835-46B8-B4A2-ADC49D56B001}" type="presOf" srcId="{1BF67C73-F630-4731-8917-915A1B048C41}" destId="{FEFAC677-29B6-4978-BFAD-5423CF25017D}" srcOrd="0" destOrd="0" presId="urn:microsoft.com/office/officeart/2005/8/layout/process4"/>
    <dgm:cxn modelId="{BE52357F-33AD-4D40-8BD4-10B968AD38D8}" srcId="{4B7DE961-C2B0-4973-AF23-CB8332C580C8}" destId="{5D56FBE1-6988-467B-B4C0-6AAE47ADE436}" srcOrd="0" destOrd="0" parTransId="{B42538F5-DDA7-432A-AD76-9E5C813FD2F2}" sibTransId="{045F4B78-CB43-494E-98E6-76DFF0584079}"/>
    <dgm:cxn modelId="{DE3F7152-0826-44E4-A7C0-2406B17F8EF3}" type="presOf" srcId="{4B7DE961-C2B0-4973-AF23-CB8332C580C8}" destId="{DBA049FB-D0AD-4EE1-8113-E505B6DB289D}" srcOrd="1" destOrd="0" presId="urn:microsoft.com/office/officeart/2005/8/layout/process4"/>
    <dgm:cxn modelId="{A9F14E52-B240-49AC-87B7-05D4647B7CB6}" type="presOf" srcId="{13B3FC73-53D5-4299-A751-5D135B849133}" destId="{005E9F98-D013-470E-AE27-2305C564577C}" srcOrd="0" destOrd="0" presId="urn:microsoft.com/office/officeart/2005/8/layout/process4"/>
    <dgm:cxn modelId="{93EFC6B5-31A4-46A6-9DFE-9ADF2861E857}" type="presOf" srcId="{EF397C97-E09C-4A89-BA1A-6B41CC9C9EB8}" destId="{BF227BAF-CA71-4212-BC68-2EAF5DA96BD6}" srcOrd="0" destOrd="0" presId="urn:microsoft.com/office/officeart/2005/8/layout/process4"/>
    <dgm:cxn modelId="{AB39FA9A-1189-4468-ADB8-B644EA8985AE}" srcId="{4B7DE961-C2B0-4973-AF23-CB8332C580C8}" destId="{101C29E7-15FC-4128-94CE-A63122E950F2}" srcOrd="1" destOrd="0" parTransId="{1FE22316-D19E-4799-A88F-38979E8AB2C5}" sibTransId="{642D10BA-C794-40E8-95D9-F41C6F75043E}"/>
    <dgm:cxn modelId="{4BFB131A-B4F5-4FB8-8102-9254C0428E0D}" srcId="{86FF4987-D421-409B-BF35-B8AA21EAE72F}" destId="{972B987D-7D44-4BF3-AC9E-9E9AF20A344B}" srcOrd="0" destOrd="0" parTransId="{76451CE4-78A2-41F4-8770-37AFEC6F4E26}" sibTransId="{D96DE3BE-2FED-4D32-BAB7-6B8CB77B5CDB}"/>
    <dgm:cxn modelId="{0D694B15-1C69-4E23-8BAC-415E8EAC7F57}" type="presOf" srcId="{972B987D-7D44-4BF3-AC9E-9E9AF20A344B}" destId="{40051474-7D36-41D9-BC35-CE5879DE1E71}" srcOrd="0" destOrd="0" presId="urn:microsoft.com/office/officeart/2005/8/layout/process4"/>
    <dgm:cxn modelId="{2418DECF-EFAF-4E8C-BEBA-3A5F4B787699}" type="presOf" srcId="{32595F1F-B573-4FF7-B1D3-BD1235B1B377}" destId="{375FE0B2-5E5E-47DA-B58B-558563B6C321}" srcOrd="1" destOrd="0" presId="urn:microsoft.com/office/officeart/2005/8/layout/process4"/>
    <dgm:cxn modelId="{B39C9D42-5156-464D-95E6-661CE2B821E0}" type="presOf" srcId="{5D56FBE1-6988-467B-B4C0-6AAE47ADE436}" destId="{445706D7-107E-4C0F-95DB-613D98239F71}" srcOrd="0" destOrd="0" presId="urn:microsoft.com/office/officeart/2005/8/layout/process4"/>
    <dgm:cxn modelId="{4DB6BC1E-4E7A-425F-AC1D-5E0171D5B395}" type="presOf" srcId="{4DD0806C-3840-443E-B017-FB52A7B1A506}" destId="{DA1251D0-1289-45C4-96A7-81E94CF6D789}" srcOrd="0" destOrd="0" presId="urn:microsoft.com/office/officeart/2005/8/layout/process4"/>
    <dgm:cxn modelId="{43BD4BC3-D4C3-4B1A-8618-304551C8A3D5}" srcId="{86FF4987-D421-409B-BF35-B8AA21EAE72F}" destId="{32595F1F-B573-4FF7-B1D3-BD1235B1B377}" srcOrd="1" destOrd="0" parTransId="{FF63069E-F87C-4B0B-A376-F856DC757227}" sibTransId="{9FEBE973-F4A4-458D-B7E9-579A18CBB8C8}"/>
    <dgm:cxn modelId="{CF9071A2-E19D-446B-B5C6-C016281AE655}" srcId="{972B987D-7D44-4BF3-AC9E-9E9AF20A344B}" destId="{1BF67C73-F630-4731-8917-915A1B048C41}" srcOrd="1" destOrd="0" parTransId="{F019D359-8149-4783-B5CE-B37D336EB583}" sibTransId="{C9374D18-1EAC-4F4E-8211-57EE9E692475}"/>
    <dgm:cxn modelId="{1AFC09FF-D1EE-4B04-BEAC-69BDF83BACD1}" type="presOf" srcId="{32595F1F-B573-4FF7-B1D3-BD1235B1B377}" destId="{9AEAA0E4-B214-4FE4-AAD7-D8DF8DB41A82}" srcOrd="0" destOrd="0" presId="urn:microsoft.com/office/officeart/2005/8/layout/process4"/>
    <dgm:cxn modelId="{0BB4E4AA-1A32-406B-B34F-CD0F826034A5}" type="presParOf" srcId="{E7952C46-A219-4ECC-B406-8F36FE56B034}" destId="{C0B8669F-AE03-40B9-9C0C-AA294974F529}" srcOrd="0" destOrd="0" presId="urn:microsoft.com/office/officeart/2005/8/layout/process4"/>
    <dgm:cxn modelId="{FB56BC41-E3E0-4386-B1CF-CF28104E19CF}" type="presParOf" srcId="{C0B8669F-AE03-40B9-9C0C-AA294974F529}" destId="{BF227BAF-CA71-4212-BC68-2EAF5DA96BD6}" srcOrd="0" destOrd="0" presId="urn:microsoft.com/office/officeart/2005/8/layout/process4"/>
    <dgm:cxn modelId="{0F959FC5-D77B-4A95-9EE1-F4FDC658CC92}" type="presParOf" srcId="{E7952C46-A219-4ECC-B406-8F36FE56B034}" destId="{7281B6CB-F98E-4DFE-BF5A-C4465190FA98}" srcOrd="1" destOrd="0" presId="urn:microsoft.com/office/officeart/2005/8/layout/process4"/>
    <dgm:cxn modelId="{0DF423DE-BF05-41BC-A283-A17EB22FB78D}" type="presParOf" srcId="{E7952C46-A219-4ECC-B406-8F36FE56B034}" destId="{03F2D240-3D50-45CE-94BE-89E2F1872BD4}" srcOrd="2" destOrd="0" presId="urn:microsoft.com/office/officeart/2005/8/layout/process4"/>
    <dgm:cxn modelId="{61F058C5-513E-46DF-B06F-0A90DEEB8436}" type="presParOf" srcId="{03F2D240-3D50-45CE-94BE-89E2F1872BD4}" destId="{8656AF49-9C7B-4124-B9B6-55AE144A1439}" srcOrd="0" destOrd="0" presId="urn:microsoft.com/office/officeart/2005/8/layout/process4"/>
    <dgm:cxn modelId="{BE1E4A0F-B0AB-416A-A6DD-818ACE2A058D}" type="presParOf" srcId="{03F2D240-3D50-45CE-94BE-89E2F1872BD4}" destId="{DBA049FB-D0AD-4EE1-8113-E505B6DB289D}" srcOrd="1" destOrd="0" presId="urn:microsoft.com/office/officeart/2005/8/layout/process4"/>
    <dgm:cxn modelId="{3594BD1A-75B6-4A06-8F4D-973A8ABC0E23}" type="presParOf" srcId="{03F2D240-3D50-45CE-94BE-89E2F1872BD4}" destId="{5A8BAD8D-06D6-4694-A874-C664CE380F5B}" srcOrd="2" destOrd="0" presId="urn:microsoft.com/office/officeart/2005/8/layout/process4"/>
    <dgm:cxn modelId="{FC5F1BB6-22B3-4106-8725-1F0579599112}" type="presParOf" srcId="{5A8BAD8D-06D6-4694-A874-C664CE380F5B}" destId="{445706D7-107E-4C0F-95DB-613D98239F71}" srcOrd="0" destOrd="0" presId="urn:microsoft.com/office/officeart/2005/8/layout/process4"/>
    <dgm:cxn modelId="{2917F18C-A122-466F-BA2F-246FB673D9E2}" type="presParOf" srcId="{5A8BAD8D-06D6-4694-A874-C664CE380F5B}" destId="{C1924B0F-6E9C-4295-B625-7A063DED2E7F}" srcOrd="1" destOrd="0" presId="urn:microsoft.com/office/officeart/2005/8/layout/process4"/>
    <dgm:cxn modelId="{B0CE24E3-C97E-4019-B0A4-8B1389ACD161}" type="presParOf" srcId="{E7952C46-A219-4ECC-B406-8F36FE56B034}" destId="{958BD31C-DCBF-4879-9620-3E5011E2A36F}" srcOrd="3" destOrd="0" presId="urn:microsoft.com/office/officeart/2005/8/layout/process4"/>
    <dgm:cxn modelId="{D917A8C7-FBDF-41EF-AB49-8232DDE68C6D}" type="presParOf" srcId="{E7952C46-A219-4ECC-B406-8F36FE56B034}" destId="{275229DE-5275-4904-AE66-D60C3CC0FC3C}" srcOrd="4" destOrd="0" presId="urn:microsoft.com/office/officeart/2005/8/layout/process4"/>
    <dgm:cxn modelId="{4BB0B249-55A3-497B-AE31-F738245A29CD}" type="presParOf" srcId="{275229DE-5275-4904-AE66-D60C3CC0FC3C}" destId="{9AEAA0E4-B214-4FE4-AAD7-D8DF8DB41A82}" srcOrd="0" destOrd="0" presId="urn:microsoft.com/office/officeart/2005/8/layout/process4"/>
    <dgm:cxn modelId="{E3FF9EB3-1C26-4448-872F-845CAE582541}" type="presParOf" srcId="{275229DE-5275-4904-AE66-D60C3CC0FC3C}" destId="{375FE0B2-5E5E-47DA-B58B-558563B6C321}" srcOrd="1" destOrd="0" presId="urn:microsoft.com/office/officeart/2005/8/layout/process4"/>
    <dgm:cxn modelId="{687F0CA8-F50E-4197-9E18-AC5C333665BD}" type="presParOf" srcId="{275229DE-5275-4904-AE66-D60C3CC0FC3C}" destId="{3B126AF4-D953-453A-BB5B-2E088E0FAF5E}" srcOrd="2" destOrd="0" presId="urn:microsoft.com/office/officeart/2005/8/layout/process4"/>
    <dgm:cxn modelId="{E84421A1-3552-4B7F-B27C-C67D50290E5F}" type="presParOf" srcId="{3B126AF4-D953-453A-BB5B-2E088E0FAF5E}" destId="{005E9F98-D013-470E-AE27-2305C564577C}" srcOrd="0" destOrd="0" presId="urn:microsoft.com/office/officeart/2005/8/layout/process4"/>
    <dgm:cxn modelId="{5940D4D3-37C0-46C5-AFAF-C5B957E08BAC}" type="presParOf" srcId="{3B126AF4-D953-453A-BB5B-2E088E0FAF5E}" destId="{829AC0AF-E739-470D-93C6-48E446F192A3}" srcOrd="1" destOrd="0" presId="urn:microsoft.com/office/officeart/2005/8/layout/process4"/>
    <dgm:cxn modelId="{30046AF5-FE98-41F1-9BEC-17359B3D7A7A}" type="presParOf" srcId="{E7952C46-A219-4ECC-B406-8F36FE56B034}" destId="{8342C6C7-33F5-4035-83C3-A88BCF95A42F}" srcOrd="5" destOrd="0" presId="urn:microsoft.com/office/officeart/2005/8/layout/process4"/>
    <dgm:cxn modelId="{07360854-404A-4AF6-B194-DDDBEF8C4F76}" type="presParOf" srcId="{E7952C46-A219-4ECC-B406-8F36FE56B034}" destId="{B7C5D5DC-628E-45D8-86DC-C0004D033738}" srcOrd="6" destOrd="0" presId="urn:microsoft.com/office/officeart/2005/8/layout/process4"/>
    <dgm:cxn modelId="{6EDE8111-936E-45F8-9562-8D21CCCA2101}" type="presParOf" srcId="{B7C5D5DC-628E-45D8-86DC-C0004D033738}" destId="{40051474-7D36-41D9-BC35-CE5879DE1E71}" srcOrd="0" destOrd="0" presId="urn:microsoft.com/office/officeart/2005/8/layout/process4"/>
    <dgm:cxn modelId="{A265988A-68A7-4C27-B0C2-F34104CEE451}" type="presParOf" srcId="{B7C5D5DC-628E-45D8-86DC-C0004D033738}" destId="{D5AD2451-564A-4F6E-A123-EDDEC7A27AA6}" srcOrd="1" destOrd="0" presId="urn:microsoft.com/office/officeart/2005/8/layout/process4"/>
    <dgm:cxn modelId="{B5ABDAE3-A4FB-403E-B5B7-6F10A9349915}" type="presParOf" srcId="{B7C5D5DC-628E-45D8-86DC-C0004D033738}" destId="{61815CC8-8E87-4709-991C-FDD69813F313}" srcOrd="2" destOrd="0" presId="urn:microsoft.com/office/officeart/2005/8/layout/process4"/>
    <dgm:cxn modelId="{3B7E5071-939B-4825-91AD-AC818765551A}" type="presParOf" srcId="{61815CC8-8E87-4709-991C-FDD69813F313}" destId="{DA1251D0-1289-45C4-96A7-81E94CF6D789}" srcOrd="0" destOrd="0" presId="urn:microsoft.com/office/officeart/2005/8/layout/process4"/>
    <dgm:cxn modelId="{6B2B009C-88C9-4E37-B945-2E9FBF009711}" type="presParOf" srcId="{61815CC8-8E87-4709-991C-FDD69813F313}" destId="{FEFAC677-29B6-4978-BFAD-5423CF25017D}"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39AA6A5-E018-463E-9962-D87B84D368EE}"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F048463F-28DC-4024-A39A-4545631F3AD6}">
      <dgm:prSet phldrT="[نص]"/>
      <dgm:spPr/>
      <dgm:t>
        <a:bodyPr/>
        <a:lstStyle/>
        <a:p>
          <a:pPr rtl="1"/>
          <a:r>
            <a:rPr lang="ar-SA" dirty="0" smtClean="0"/>
            <a:t>متغيرات البيئة</a:t>
          </a:r>
          <a:endParaRPr lang="ar-SA" dirty="0"/>
        </a:p>
      </dgm:t>
    </dgm:pt>
    <dgm:pt modelId="{54C50939-87BC-44CD-955D-AB9965C511C7}" type="parTrans" cxnId="{9A7E73F5-32BF-4268-AAB8-7950AD782E16}">
      <dgm:prSet/>
      <dgm:spPr/>
      <dgm:t>
        <a:bodyPr/>
        <a:lstStyle/>
        <a:p>
          <a:pPr rtl="1"/>
          <a:endParaRPr lang="ar-SA"/>
        </a:p>
      </dgm:t>
    </dgm:pt>
    <dgm:pt modelId="{60B15F43-DD45-4474-A42D-0A49993441F6}" type="sibTrans" cxnId="{9A7E73F5-32BF-4268-AAB8-7950AD782E16}">
      <dgm:prSet/>
      <dgm:spPr/>
      <dgm:t>
        <a:bodyPr/>
        <a:lstStyle/>
        <a:p>
          <a:pPr rtl="1"/>
          <a:endParaRPr lang="ar-SA"/>
        </a:p>
      </dgm:t>
    </dgm:pt>
    <dgm:pt modelId="{26C00CB9-C170-4B4A-84E1-596C957A0EF2}">
      <dgm:prSet phldrT="[نص]"/>
      <dgm:spPr/>
      <dgm:t>
        <a:bodyPr/>
        <a:lstStyle/>
        <a:p>
          <a:pPr rtl="1"/>
          <a:r>
            <a:rPr lang="ar-SA" dirty="0" smtClean="0"/>
            <a:t>متغيرات الوسيلة </a:t>
          </a:r>
          <a:endParaRPr lang="ar-SA" dirty="0"/>
        </a:p>
      </dgm:t>
    </dgm:pt>
    <dgm:pt modelId="{1F31977A-DE96-47C3-8D33-99A71DA3BDA8}" type="parTrans" cxnId="{5EEB77F7-9CDD-409B-8767-DF256D7453F0}">
      <dgm:prSet/>
      <dgm:spPr/>
      <dgm:t>
        <a:bodyPr/>
        <a:lstStyle/>
        <a:p>
          <a:pPr rtl="1"/>
          <a:endParaRPr lang="ar-SA"/>
        </a:p>
      </dgm:t>
    </dgm:pt>
    <dgm:pt modelId="{2BDC11D6-6D7D-4394-A86C-B8F6DFDE7FF6}" type="sibTrans" cxnId="{5EEB77F7-9CDD-409B-8767-DF256D7453F0}">
      <dgm:prSet/>
      <dgm:spPr/>
      <dgm:t>
        <a:bodyPr/>
        <a:lstStyle/>
        <a:p>
          <a:pPr rtl="1"/>
          <a:endParaRPr lang="ar-SA"/>
        </a:p>
      </dgm:t>
    </dgm:pt>
    <dgm:pt modelId="{15E6A7E1-3FAB-4B41-9AFC-DECFAAE14C8B}">
      <dgm:prSet phldrT="[نص]"/>
      <dgm:spPr/>
      <dgm:t>
        <a:bodyPr/>
        <a:lstStyle/>
        <a:p>
          <a:pPr rtl="1"/>
          <a:r>
            <a:rPr lang="ar-SA" dirty="0" smtClean="0"/>
            <a:t>متغيرات المحتوى </a:t>
          </a:r>
          <a:endParaRPr lang="ar-SA" dirty="0"/>
        </a:p>
      </dgm:t>
    </dgm:pt>
    <dgm:pt modelId="{580E63DE-0041-45F7-A523-A696E5E2E0EC}" type="parTrans" cxnId="{6970B470-67B2-48B1-B762-E5E15285407A}">
      <dgm:prSet/>
      <dgm:spPr/>
      <dgm:t>
        <a:bodyPr/>
        <a:lstStyle/>
        <a:p>
          <a:pPr rtl="1"/>
          <a:endParaRPr lang="ar-SA"/>
        </a:p>
      </dgm:t>
    </dgm:pt>
    <dgm:pt modelId="{68F23675-A2A9-4526-B7A7-E8DF3455D9F1}" type="sibTrans" cxnId="{6970B470-67B2-48B1-B762-E5E15285407A}">
      <dgm:prSet/>
      <dgm:spPr/>
      <dgm:t>
        <a:bodyPr/>
        <a:lstStyle/>
        <a:p>
          <a:pPr rtl="1"/>
          <a:endParaRPr lang="ar-SA"/>
        </a:p>
      </dgm:t>
    </dgm:pt>
    <dgm:pt modelId="{2F34CEEE-042B-4914-8192-4A5BDE1BB8C1}">
      <dgm:prSet phldrT="[نص]"/>
      <dgm:spPr/>
      <dgm:t>
        <a:bodyPr/>
        <a:lstStyle/>
        <a:p>
          <a:pPr rtl="1"/>
          <a:r>
            <a:rPr lang="ar-SA" dirty="0" smtClean="0"/>
            <a:t>متغيرات الجمهور</a:t>
          </a:r>
          <a:endParaRPr lang="ar-SA" dirty="0"/>
        </a:p>
      </dgm:t>
    </dgm:pt>
    <dgm:pt modelId="{4A32549C-0527-4E87-915A-35D61D8599B6}" type="parTrans" cxnId="{43753BD8-1F97-40AB-8162-CAE0741BDDD6}">
      <dgm:prSet/>
      <dgm:spPr/>
      <dgm:t>
        <a:bodyPr/>
        <a:lstStyle/>
        <a:p>
          <a:pPr rtl="1"/>
          <a:endParaRPr lang="ar-SA"/>
        </a:p>
      </dgm:t>
    </dgm:pt>
    <dgm:pt modelId="{DFA60F16-50D1-441D-9102-DCB9EB32AE60}" type="sibTrans" cxnId="{43753BD8-1F97-40AB-8162-CAE0741BDDD6}">
      <dgm:prSet/>
      <dgm:spPr/>
      <dgm:t>
        <a:bodyPr/>
        <a:lstStyle/>
        <a:p>
          <a:pPr rtl="1"/>
          <a:endParaRPr lang="ar-SA"/>
        </a:p>
      </dgm:t>
    </dgm:pt>
    <dgm:pt modelId="{95E42043-9113-44A4-8D3A-A16D64FDA8D1}">
      <dgm:prSet phldrT="[نص]"/>
      <dgm:spPr/>
      <dgm:t>
        <a:bodyPr/>
        <a:lstStyle/>
        <a:p>
          <a:pPr rtl="1"/>
          <a:r>
            <a:rPr lang="ar-SA" dirty="0" smtClean="0"/>
            <a:t>متغيرات التفاعل </a:t>
          </a:r>
          <a:endParaRPr lang="ar-SA" dirty="0"/>
        </a:p>
      </dgm:t>
    </dgm:pt>
    <dgm:pt modelId="{D0038AC5-B1B4-40FA-8375-C7D5CCE35604}" type="parTrans" cxnId="{C99BD58F-037A-4341-8B0F-8BDF9F4E6C3B}">
      <dgm:prSet/>
      <dgm:spPr/>
      <dgm:t>
        <a:bodyPr/>
        <a:lstStyle/>
        <a:p>
          <a:pPr rtl="1"/>
          <a:endParaRPr lang="ar-SA"/>
        </a:p>
      </dgm:t>
    </dgm:pt>
    <dgm:pt modelId="{75C0F138-43C7-4A6D-8E7C-FFEDC4A25D6A}" type="sibTrans" cxnId="{C99BD58F-037A-4341-8B0F-8BDF9F4E6C3B}">
      <dgm:prSet/>
      <dgm:spPr/>
      <dgm:t>
        <a:bodyPr/>
        <a:lstStyle/>
        <a:p>
          <a:pPr rtl="1"/>
          <a:endParaRPr lang="ar-SA"/>
        </a:p>
      </dgm:t>
    </dgm:pt>
    <dgm:pt modelId="{F19B178A-C1EE-4190-B49C-6B5025907D67}" type="pres">
      <dgm:prSet presAssocID="{E39AA6A5-E018-463E-9962-D87B84D368EE}" presName="Name0" presStyleCnt="0">
        <dgm:presLayoutVars>
          <dgm:dir val="rev"/>
          <dgm:resizeHandles val="exact"/>
        </dgm:presLayoutVars>
      </dgm:prSet>
      <dgm:spPr/>
      <dgm:t>
        <a:bodyPr/>
        <a:lstStyle/>
        <a:p>
          <a:pPr rtl="1"/>
          <a:endParaRPr lang="ar-SA"/>
        </a:p>
      </dgm:t>
    </dgm:pt>
    <dgm:pt modelId="{7CDB137B-515D-45AC-A9EB-079B8DEF94EF}" type="pres">
      <dgm:prSet presAssocID="{F048463F-28DC-4024-A39A-4545631F3AD6}" presName="Name5" presStyleLbl="vennNode1" presStyleIdx="0" presStyleCnt="5">
        <dgm:presLayoutVars>
          <dgm:bulletEnabled val="1"/>
        </dgm:presLayoutVars>
      </dgm:prSet>
      <dgm:spPr/>
      <dgm:t>
        <a:bodyPr/>
        <a:lstStyle/>
        <a:p>
          <a:pPr rtl="1"/>
          <a:endParaRPr lang="ar-SA"/>
        </a:p>
      </dgm:t>
    </dgm:pt>
    <dgm:pt modelId="{1E406806-3BF2-4D2F-83BF-54EDF0296643}" type="pres">
      <dgm:prSet presAssocID="{60B15F43-DD45-4474-A42D-0A49993441F6}" presName="space" presStyleCnt="0"/>
      <dgm:spPr/>
    </dgm:pt>
    <dgm:pt modelId="{7272DD42-4611-4A76-8131-70F136B66432}" type="pres">
      <dgm:prSet presAssocID="{26C00CB9-C170-4B4A-84E1-596C957A0EF2}" presName="Name5" presStyleLbl="vennNode1" presStyleIdx="1" presStyleCnt="5">
        <dgm:presLayoutVars>
          <dgm:bulletEnabled val="1"/>
        </dgm:presLayoutVars>
      </dgm:prSet>
      <dgm:spPr/>
      <dgm:t>
        <a:bodyPr/>
        <a:lstStyle/>
        <a:p>
          <a:pPr rtl="1"/>
          <a:endParaRPr lang="ar-SA"/>
        </a:p>
      </dgm:t>
    </dgm:pt>
    <dgm:pt modelId="{F0AC50DE-44C2-459A-9190-9A1FDC581364}" type="pres">
      <dgm:prSet presAssocID="{2BDC11D6-6D7D-4394-A86C-B8F6DFDE7FF6}" presName="space" presStyleCnt="0"/>
      <dgm:spPr/>
    </dgm:pt>
    <dgm:pt modelId="{717B12EC-9FB7-4C48-9409-4FB4D122B5B8}" type="pres">
      <dgm:prSet presAssocID="{15E6A7E1-3FAB-4B41-9AFC-DECFAAE14C8B}" presName="Name5" presStyleLbl="vennNode1" presStyleIdx="2" presStyleCnt="5">
        <dgm:presLayoutVars>
          <dgm:bulletEnabled val="1"/>
        </dgm:presLayoutVars>
      </dgm:prSet>
      <dgm:spPr/>
      <dgm:t>
        <a:bodyPr/>
        <a:lstStyle/>
        <a:p>
          <a:pPr rtl="1"/>
          <a:endParaRPr lang="ar-SA"/>
        </a:p>
      </dgm:t>
    </dgm:pt>
    <dgm:pt modelId="{7D6BA264-53E9-44B2-A30C-754B4CC80B58}" type="pres">
      <dgm:prSet presAssocID="{68F23675-A2A9-4526-B7A7-E8DF3455D9F1}" presName="space" presStyleCnt="0"/>
      <dgm:spPr/>
    </dgm:pt>
    <dgm:pt modelId="{1F21AD7C-1B75-440A-A9ED-1A81A59D6A04}" type="pres">
      <dgm:prSet presAssocID="{2F34CEEE-042B-4914-8192-4A5BDE1BB8C1}" presName="Name5" presStyleLbl="vennNode1" presStyleIdx="3" presStyleCnt="5">
        <dgm:presLayoutVars>
          <dgm:bulletEnabled val="1"/>
        </dgm:presLayoutVars>
      </dgm:prSet>
      <dgm:spPr/>
      <dgm:t>
        <a:bodyPr/>
        <a:lstStyle/>
        <a:p>
          <a:pPr rtl="1"/>
          <a:endParaRPr lang="ar-SA"/>
        </a:p>
      </dgm:t>
    </dgm:pt>
    <dgm:pt modelId="{123A930F-61BC-4FFE-8F51-6392EC042E76}" type="pres">
      <dgm:prSet presAssocID="{DFA60F16-50D1-441D-9102-DCB9EB32AE60}" presName="space" presStyleCnt="0"/>
      <dgm:spPr/>
    </dgm:pt>
    <dgm:pt modelId="{059769E3-6A1F-4B5E-BBB8-AE923968972A}" type="pres">
      <dgm:prSet presAssocID="{95E42043-9113-44A4-8D3A-A16D64FDA8D1}" presName="Name5" presStyleLbl="vennNode1" presStyleIdx="4" presStyleCnt="5">
        <dgm:presLayoutVars>
          <dgm:bulletEnabled val="1"/>
        </dgm:presLayoutVars>
      </dgm:prSet>
      <dgm:spPr/>
      <dgm:t>
        <a:bodyPr/>
        <a:lstStyle/>
        <a:p>
          <a:pPr rtl="1"/>
          <a:endParaRPr lang="ar-SA"/>
        </a:p>
      </dgm:t>
    </dgm:pt>
  </dgm:ptLst>
  <dgm:cxnLst>
    <dgm:cxn modelId="{DB0A773B-8C8B-411B-B5EE-040E7E9D95FB}" type="presOf" srcId="{15E6A7E1-3FAB-4B41-9AFC-DECFAAE14C8B}" destId="{717B12EC-9FB7-4C48-9409-4FB4D122B5B8}" srcOrd="0" destOrd="0" presId="urn:microsoft.com/office/officeart/2005/8/layout/venn3"/>
    <dgm:cxn modelId="{43A25504-6C71-4671-98EE-2F3216D962A4}" type="presOf" srcId="{E39AA6A5-E018-463E-9962-D87B84D368EE}" destId="{F19B178A-C1EE-4190-B49C-6B5025907D67}" srcOrd="0" destOrd="0" presId="urn:microsoft.com/office/officeart/2005/8/layout/venn3"/>
    <dgm:cxn modelId="{43753BD8-1F97-40AB-8162-CAE0741BDDD6}" srcId="{E39AA6A5-E018-463E-9962-D87B84D368EE}" destId="{2F34CEEE-042B-4914-8192-4A5BDE1BB8C1}" srcOrd="3" destOrd="0" parTransId="{4A32549C-0527-4E87-915A-35D61D8599B6}" sibTransId="{DFA60F16-50D1-441D-9102-DCB9EB32AE60}"/>
    <dgm:cxn modelId="{5EEB77F7-9CDD-409B-8767-DF256D7453F0}" srcId="{E39AA6A5-E018-463E-9962-D87B84D368EE}" destId="{26C00CB9-C170-4B4A-84E1-596C957A0EF2}" srcOrd="1" destOrd="0" parTransId="{1F31977A-DE96-47C3-8D33-99A71DA3BDA8}" sibTransId="{2BDC11D6-6D7D-4394-A86C-B8F6DFDE7FF6}"/>
    <dgm:cxn modelId="{C99BD58F-037A-4341-8B0F-8BDF9F4E6C3B}" srcId="{E39AA6A5-E018-463E-9962-D87B84D368EE}" destId="{95E42043-9113-44A4-8D3A-A16D64FDA8D1}" srcOrd="4" destOrd="0" parTransId="{D0038AC5-B1B4-40FA-8375-C7D5CCE35604}" sibTransId="{75C0F138-43C7-4A6D-8E7C-FFEDC4A25D6A}"/>
    <dgm:cxn modelId="{9A7E73F5-32BF-4268-AAB8-7950AD782E16}" srcId="{E39AA6A5-E018-463E-9962-D87B84D368EE}" destId="{F048463F-28DC-4024-A39A-4545631F3AD6}" srcOrd="0" destOrd="0" parTransId="{54C50939-87BC-44CD-955D-AB9965C511C7}" sibTransId="{60B15F43-DD45-4474-A42D-0A49993441F6}"/>
    <dgm:cxn modelId="{CC22CCC5-633B-442B-B7AA-C759EEAD91D1}" type="presOf" srcId="{26C00CB9-C170-4B4A-84E1-596C957A0EF2}" destId="{7272DD42-4611-4A76-8131-70F136B66432}" srcOrd="0" destOrd="0" presId="urn:microsoft.com/office/officeart/2005/8/layout/venn3"/>
    <dgm:cxn modelId="{5E84B2FE-0F29-40C9-83B4-D4AA83BF6A93}" type="presOf" srcId="{F048463F-28DC-4024-A39A-4545631F3AD6}" destId="{7CDB137B-515D-45AC-A9EB-079B8DEF94EF}" srcOrd="0" destOrd="0" presId="urn:microsoft.com/office/officeart/2005/8/layout/venn3"/>
    <dgm:cxn modelId="{AF3C9D61-4E8C-4369-BB39-3F9CEEBB6C8D}" type="presOf" srcId="{2F34CEEE-042B-4914-8192-4A5BDE1BB8C1}" destId="{1F21AD7C-1B75-440A-A9ED-1A81A59D6A04}" srcOrd="0" destOrd="0" presId="urn:microsoft.com/office/officeart/2005/8/layout/venn3"/>
    <dgm:cxn modelId="{093E99D8-04F8-4299-B13B-29079340C3FC}" type="presOf" srcId="{95E42043-9113-44A4-8D3A-A16D64FDA8D1}" destId="{059769E3-6A1F-4B5E-BBB8-AE923968972A}" srcOrd="0" destOrd="0" presId="urn:microsoft.com/office/officeart/2005/8/layout/venn3"/>
    <dgm:cxn modelId="{6970B470-67B2-48B1-B762-E5E15285407A}" srcId="{E39AA6A5-E018-463E-9962-D87B84D368EE}" destId="{15E6A7E1-3FAB-4B41-9AFC-DECFAAE14C8B}" srcOrd="2" destOrd="0" parTransId="{580E63DE-0041-45F7-A523-A696E5E2E0EC}" sibTransId="{68F23675-A2A9-4526-B7A7-E8DF3455D9F1}"/>
    <dgm:cxn modelId="{6B255618-B363-4D2E-85CD-7CC6B892C79A}" type="presParOf" srcId="{F19B178A-C1EE-4190-B49C-6B5025907D67}" destId="{7CDB137B-515D-45AC-A9EB-079B8DEF94EF}" srcOrd="0" destOrd="0" presId="urn:microsoft.com/office/officeart/2005/8/layout/venn3"/>
    <dgm:cxn modelId="{37049941-4042-488F-9ADA-C42FBBD763C9}" type="presParOf" srcId="{F19B178A-C1EE-4190-B49C-6B5025907D67}" destId="{1E406806-3BF2-4D2F-83BF-54EDF0296643}" srcOrd="1" destOrd="0" presId="urn:microsoft.com/office/officeart/2005/8/layout/venn3"/>
    <dgm:cxn modelId="{8801E204-84CC-4CE2-AF76-44A3BBBCE5F1}" type="presParOf" srcId="{F19B178A-C1EE-4190-B49C-6B5025907D67}" destId="{7272DD42-4611-4A76-8131-70F136B66432}" srcOrd="2" destOrd="0" presId="urn:microsoft.com/office/officeart/2005/8/layout/venn3"/>
    <dgm:cxn modelId="{5C788B21-D872-4C9D-9EF0-3C7AD3D36CD1}" type="presParOf" srcId="{F19B178A-C1EE-4190-B49C-6B5025907D67}" destId="{F0AC50DE-44C2-459A-9190-9A1FDC581364}" srcOrd="3" destOrd="0" presId="urn:microsoft.com/office/officeart/2005/8/layout/venn3"/>
    <dgm:cxn modelId="{5F494C52-27BC-4963-AAAA-F72022FF1085}" type="presParOf" srcId="{F19B178A-C1EE-4190-B49C-6B5025907D67}" destId="{717B12EC-9FB7-4C48-9409-4FB4D122B5B8}" srcOrd="4" destOrd="0" presId="urn:microsoft.com/office/officeart/2005/8/layout/venn3"/>
    <dgm:cxn modelId="{C4113010-27EE-41E5-AC30-ACF99FD947AD}" type="presParOf" srcId="{F19B178A-C1EE-4190-B49C-6B5025907D67}" destId="{7D6BA264-53E9-44B2-A30C-754B4CC80B58}" srcOrd="5" destOrd="0" presId="urn:microsoft.com/office/officeart/2005/8/layout/venn3"/>
    <dgm:cxn modelId="{1AFB03DA-3859-412A-B13C-2CFFEEE758FA}" type="presParOf" srcId="{F19B178A-C1EE-4190-B49C-6B5025907D67}" destId="{1F21AD7C-1B75-440A-A9ED-1A81A59D6A04}" srcOrd="6" destOrd="0" presId="urn:microsoft.com/office/officeart/2005/8/layout/venn3"/>
    <dgm:cxn modelId="{703E00F8-3379-4159-9D68-EFB954286FE1}" type="presParOf" srcId="{F19B178A-C1EE-4190-B49C-6B5025907D67}" destId="{123A930F-61BC-4FFE-8F51-6392EC042E76}" srcOrd="7" destOrd="0" presId="urn:microsoft.com/office/officeart/2005/8/layout/venn3"/>
    <dgm:cxn modelId="{CFBB10C7-7184-4DBC-ADC1-51E4BDD0F3C7}" type="presParOf" srcId="{F19B178A-C1EE-4190-B49C-6B5025907D67}" destId="{059769E3-6A1F-4B5E-BBB8-AE923968972A}"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E01DA0-657B-4941-9BA7-729BBAF97DBB}"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SA"/>
        </a:p>
      </dgm:t>
    </dgm:pt>
    <dgm:pt modelId="{313B8F59-935B-4AF0-8BC5-FD1B9416F2CE}">
      <dgm:prSet phldrT="[نص]"/>
      <dgm:spPr/>
      <dgm:t>
        <a:bodyPr/>
        <a:lstStyle/>
        <a:p>
          <a:pPr rtl="1"/>
          <a:r>
            <a:rPr lang="ar-SA" dirty="0" smtClean="0"/>
            <a:t>1-الاستثارة</a:t>
          </a:r>
          <a:endParaRPr lang="ar-SA" dirty="0"/>
        </a:p>
      </dgm:t>
    </dgm:pt>
    <dgm:pt modelId="{92C7FBD7-98D1-4AD6-9962-52D10A202776}" type="parTrans" cxnId="{B74895C5-2AEC-43BC-99A9-554C8B9DB47A}">
      <dgm:prSet/>
      <dgm:spPr/>
      <dgm:t>
        <a:bodyPr/>
        <a:lstStyle/>
        <a:p>
          <a:pPr rtl="1"/>
          <a:endParaRPr lang="ar-SA"/>
        </a:p>
      </dgm:t>
    </dgm:pt>
    <dgm:pt modelId="{9FC13661-D4CC-4F25-9E99-A68A5FB35071}" type="sibTrans" cxnId="{B74895C5-2AEC-43BC-99A9-554C8B9DB47A}">
      <dgm:prSet/>
      <dgm:spPr/>
      <dgm:t>
        <a:bodyPr/>
        <a:lstStyle/>
        <a:p>
          <a:pPr rtl="1"/>
          <a:endParaRPr lang="ar-SA"/>
        </a:p>
      </dgm:t>
    </dgm:pt>
    <dgm:pt modelId="{ECA5A530-F3D3-4BDE-80F9-0A493B448BCB}">
      <dgm:prSet phldrT="[نص]"/>
      <dgm:spPr/>
      <dgm:t>
        <a:bodyPr/>
        <a:lstStyle/>
        <a:p>
          <a:pPr rtl="1"/>
          <a:r>
            <a:rPr lang="ar-SA" dirty="0" smtClean="0"/>
            <a:t>3- التأثير بعيد المدى</a:t>
          </a:r>
          <a:endParaRPr lang="ar-SA" dirty="0"/>
        </a:p>
      </dgm:t>
    </dgm:pt>
    <dgm:pt modelId="{91EE0332-E4F5-4B5C-BE63-E68FF5DB722F}" type="sibTrans" cxnId="{CA505673-B697-4ADF-A0D4-2300C47E0809}">
      <dgm:prSet/>
      <dgm:spPr/>
      <dgm:t>
        <a:bodyPr/>
        <a:lstStyle/>
        <a:p>
          <a:pPr rtl="1"/>
          <a:endParaRPr lang="ar-SA"/>
        </a:p>
      </dgm:t>
    </dgm:pt>
    <dgm:pt modelId="{C59183FD-45A9-4B8E-B78A-B5A832F7B8CA}" type="parTrans" cxnId="{CA505673-B697-4ADF-A0D4-2300C47E0809}">
      <dgm:prSet/>
      <dgm:spPr/>
      <dgm:t>
        <a:bodyPr/>
        <a:lstStyle/>
        <a:p>
          <a:pPr rtl="1"/>
          <a:endParaRPr lang="ar-SA"/>
        </a:p>
      </dgm:t>
    </dgm:pt>
    <dgm:pt modelId="{627A4B1C-8CBD-411C-B3B2-C95BBA94790D}">
      <dgm:prSet phldrT="[نص]"/>
      <dgm:spPr/>
      <dgm:t>
        <a:bodyPr/>
        <a:lstStyle/>
        <a:p>
          <a:pPr rtl="1"/>
          <a:r>
            <a:rPr lang="ar-SA" dirty="0" smtClean="0"/>
            <a:t>2- التأثير قصير المدى</a:t>
          </a:r>
          <a:endParaRPr lang="ar-SA" dirty="0"/>
        </a:p>
      </dgm:t>
    </dgm:pt>
    <dgm:pt modelId="{3413D835-18D0-4237-99FA-D5AF92B4099D}" type="sibTrans" cxnId="{50374A91-2BB5-42EB-A7F9-4CB892076FB0}">
      <dgm:prSet/>
      <dgm:spPr/>
      <dgm:t>
        <a:bodyPr/>
        <a:lstStyle/>
        <a:p>
          <a:pPr rtl="1"/>
          <a:endParaRPr lang="ar-SA"/>
        </a:p>
      </dgm:t>
    </dgm:pt>
    <dgm:pt modelId="{CABDB783-6309-4C28-988C-CC2D6733509C}" type="parTrans" cxnId="{50374A91-2BB5-42EB-A7F9-4CB892076FB0}">
      <dgm:prSet/>
      <dgm:spPr/>
      <dgm:t>
        <a:bodyPr/>
        <a:lstStyle/>
        <a:p>
          <a:pPr rtl="1"/>
          <a:endParaRPr lang="ar-SA"/>
        </a:p>
      </dgm:t>
    </dgm:pt>
    <dgm:pt modelId="{D8642023-9C3E-4565-A490-BDBE598A6518}" type="pres">
      <dgm:prSet presAssocID="{28E01DA0-657B-4941-9BA7-729BBAF97DBB}" presName="Name0" presStyleCnt="0">
        <dgm:presLayoutVars>
          <dgm:dir val="rev"/>
          <dgm:resizeHandles val="exact"/>
        </dgm:presLayoutVars>
      </dgm:prSet>
      <dgm:spPr/>
      <dgm:t>
        <a:bodyPr/>
        <a:lstStyle/>
        <a:p>
          <a:pPr rtl="1"/>
          <a:endParaRPr lang="ar-SA"/>
        </a:p>
      </dgm:t>
    </dgm:pt>
    <dgm:pt modelId="{B89A6BD7-B76E-47F6-8590-FD1CFBBF4F78}" type="pres">
      <dgm:prSet presAssocID="{313B8F59-935B-4AF0-8BC5-FD1B9416F2CE}" presName="node" presStyleLbl="node1" presStyleIdx="0" presStyleCnt="3">
        <dgm:presLayoutVars>
          <dgm:bulletEnabled val="1"/>
        </dgm:presLayoutVars>
      </dgm:prSet>
      <dgm:spPr/>
      <dgm:t>
        <a:bodyPr/>
        <a:lstStyle/>
        <a:p>
          <a:pPr rtl="1"/>
          <a:endParaRPr lang="ar-SA"/>
        </a:p>
      </dgm:t>
    </dgm:pt>
    <dgm:pt modelId="{C9945B24-B928-4480-836F-E47E73831A3A}" type="pres">
      <dgm:prSet presAssocID="{9FC13661-D4CC-4F25-9E99-A68A5FB35071}" presName="sibTrans" presStyleCnt="0"/>
      <dgm:spPr/>
    </dgm:pt>
    <dgm:pt modelId="{A4BEC640-2616-481A-BA89-5570171CF5C4}" type="pres">
      <dgm:prSet presAssocID="{627A4B1C-8CBD-411C-B3B2-C95BBA94790D}" presName="node" presStyleLbl="node1" presStyleIdx="1" presStyleCnt="3">
        <dgm:presLayoutVars>
          <dgm:bulletEnabled val="1"/>
        </dgm:presLayoutVars>
      </dgm:prSet>
      <dgm:spPr/>
      <dgm:t>
        <a:bodyPr/>
        <a:lstStyle/>
        <a:p>
          <a:pPr rtl="1"/>
          <a:endParaRPr lang="ar-SA"/>
        </a:p>
      </dgm:t>
    </dgm:pt>
    <dgm:pt modelId="{A4B03746-AF28-4431-89C7-88D42677F94B}" type="pres">
      <dgm:prSet presAssocID="{3413D835-18D0-4237-99FA-D5AF92B4099D}" presName="sibTrans" presStyleCnt="0"/>
      <dgm:spPr/>
    </dgm:pt>
    <dgm:pt modelId="{BD1876E3-E484-450B-A550-1495D90950B4}" type="pres">
      <dgm:prSet presAssocID="{ECA5A530-F3D3-4BDE-80F9-0A493B448BCB}" presName="node" presStyleLbl="node1" presStyleIdx="2" presStyleCnt="3">
        <dgm:presLayoutVars>
          <dgm:bulletEnabled val="1"/>
        </dgm:presLayoutVars>
      </dgm:prSet>
      <dgm:spPr/>
      <dgm:t>
        <a:bodyPr/>
        <a:lstStyle/>
        <a:p>
          <a:pPr rtl="1"/>
          <a:endParaRPr lang="ar-SA"/>
        </a:p>
      </dgm:t>
    </dgm:pt>
  </dgm:ptLst>
  <dgm:cxnLst>
    <dgm:cxn modelId="{B74895C5-2AEC-43BC-99A9-554C8B9DB47A}" srcId="{28E01DA0-657B-4941-9BA7-729BBAF97DBB}" destId="{313B8F59-935B-4AF0-8BC5-FD1B9416F2CE}" srcOrd="0" destOrd="0" parTransId="{92C7FBD7-98D1-4AD6-9962-52D10A202776}" sibTransId="{9FC13661-D4CC-4F25-9E99-A68A5FB35071}"/>
    <dgm:cxn modelId="{E7DC3752-4624-4047-BF99-7491EC10179F}" type="presOf" srcId="{313B8F59-935B-4AF0-8BC5-FD1B9416F2CE}" destId="{B89A6BD7-B76E-47F6-8590-FD1CFBBF4F78}" srcOrd="0" destOrd="0" presId="urn:microsoft.com/office/officeart/2005/8/layout/hList6"/>
    <dgm:cxn modelId="{C628A497-E61F-484A-A209-2A23237944CA}" type="presOf" srcId="{627A4B1C-8CBD-411C-B3B2-C95BBA94790D}" destId="{A4BEC640-2616-481A-BA89-5570171CF5C4}" srcOrd="0" destOrd="0" presId="urn:microsoft.com/office/officeart/2005/8/layout/hList6"/>
    <dgm:cxn modelId="{50374A91-2BB5-42EB-A7F9-4CB892076FB0}" srcId="{28E01DA0-657B-4941-9BA7-729BBAF97DBB}" destId="{627A4B1C-8CBD-411C-B3B2-C95BBA94790D}" srcOrd="1" destOrd="0" parTransId="{CABDB783-6309-4C28-988C-CC2D6733509C}" sibTransId="{3413D835-18D0-4237-99FA-D5AF92B4099D}"/>
    <dgm:cxn modelId="{CA505673-B697-4ADF-A0D4-2300C47E0809}" srcId="{28E01DA0-657B-4941-9BA7-729BBAF97DBB}" destId="{ECA5A530-F3D3-4BDE-80F9-0A493B448BCB}" srcOrd="2" destOrd="0" parTransId="{C59183FD-45A9-4B8E-B78A-B5A832F7B8CA}" sibTransId="{91EE0332-E4F5-4B5C-BE63-E68FF5DB722F}"/>
    <dgm:cxn modelId="{67893A73-FA68-4C00-91F6-C459A35508C3}" type="presOf" srcId="{28E01DA0-657B-4941-9BA7-729BBAF97DBB}" destId="{D8642023-9C3E-4565-A490-BDBE598A6518}" srcOrd="0" destOrd="0" presId="urn:microsoft.com/office/officeart/2005/8/layout/hList6"/>
    <dgm:cxn modelId="{45C2573D-5F26-44DE-B907-A1D857206060}" type="presOf" srcId="{ECA5A530-F3D3-4BDE-80F9-0A493B448BCB}" destId="{BD1876E3-E484-450B-A550-1495D90950B4}" srcOrd="0" destOrd="0" presId="urn:microsoft.com/office/officeart/2005/8/layout/hList6"/>
    <dgm:cxn modelId="{05287E4D-D9E3-4611-9E71-0F380B86B67D}" type="presParOf" srcId="{D8642023-9C3E-4565-A490-BDBE598A6518}" destId="{B89A6BD7-B76E-47F6-8590-FD1CFBBF4F78}" srcOrd="0" destOrd="0" presId="urn:microsoft.com/office/officeart/2005/8/layout/hList6"/>
    <dgm:cxn modelId="{CB84ED00-5349-4FF1-9911-19602DFAD675}" type="presParOf" srcId="{D8642023-9C3E-4565-A490-BDBE598A6518}" destId="{C9945B24-B928-4480-836F-E47E73831A3A}" srcOrd="1" destOrd="0" presId="urn:microsoft.com/office/officeart/2005/8/layout/hList6"/>
    <dgm:cxn modelId="{B2EB8DC2-2F5D-418C-9F12-72699D1C0414}" type="presParOf" srcId="{D8642023-9C3E-4565-A490-BDBE598A6518}" destId="{A4BEC640-2616-481A-BA89-5570171CF5C4}" srcOrd="2" destOrd="0" presId="urn:microsoft.com/office/officeart/2005/8/layout/hList6"/>
    <dgm:cxn modelId="{51761BC3-B42A-4798-AB50-25752B306D7B}" type="presParOf" srcId="{D8642023-9C3E-4565-A490-BDBE598A6518}" destId="{A4B03746-AF28-4431-89C7-88D42677F94B}" srcOrd="3" destOrd="0" presId="urn:microsoft.com/office/officeart/2005/8/layout/hList6"/>
    <dgm:cxn modelId="{81450382-56C6-4371-83E6-BF51B32E2746}" type="presParOf" srcId="{D8642023-9C3E-4565-A490-BDBE598A6518}" destId="{BD1876E3-E484-450B-A550-1495D90950B4}"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2F8EA2E-0A39-4B8D-8984-382EA6AED242}"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SA"/>
        </a:p>
      </dgm:t>
    </dgm:pt>
    <dgm:pt modelId="{B876E1F7-2D09-4FD7-85B4-FE5F5D6839B1}">
      <dgm:prSet phldrT="[نص]"/>
      <dgm:spPr/>
      <dgm:t>
        <a:bodyPr/>
        <a:lstStyle/>
        <a:p>
          <a:pPr rtl="1"/>
          <a:r>
            <a:rPr lang="ar-SA" dirty="0" smtClean="0"/>
            <a:t>حارس البوابة الاعلامية</a:t>
          </a:r>
          <a:endParaRPr lang="ar-SA" dirty="0"/>
        </a:p>
      </dgm:t>
    </dgm:pt>
    <dgm:pt modelId="{31A6C270-421D-4273-90C3-949148B31872}" type="parTrans" cxnId="{B422331F-E9C4-4EE2-B37E-5175466C6289}">
      <dgm:prSet/>
      <dgm:spPr/>
      <dgm:t>
        <a:bodyPr/>
        <a:lstStyle/>
        <a:p>
          <a:pPr rtl="1"/>
          <a:endParaRPr lang="ar-SA"/>
        </a:p>
      </dgm:t>
    </dgm:pt>
    <dgm:pt modelId="{E5AB261B-A2CC-485D-90F4-12083889454B}" type="sibTrans" cxnId="{B422331F-E9C4-4EE2-B37E-5175466C6289}">
      <dgm:prSet/>
      <dgm:spPr/>
      <dgm:t>
        <a:bodyPr/>
        <a:lstStyle/>
        <a:p>
          <a:pPr rtl="1"/>
          <a:endParaRPr lang="ar-SA"/>
        </a:p>
      </dgm:t>
    </dgm:pt>
    <dgm:pt modelId="{0F6C5F59-1480-4506-B5DD-6B395F21AE7A}">
      <dgm:prSet phldrT="[نص]"/>
      <dgm:spPr/>
      <dgm:t>
        <a:bodyPr/>
        <a:lstStyle/>
        <a:p>
          <a:pPr rtl="1"/>
          <a:r>
            <a:rPr lang="ar-SA" dirty="0" smtClean="0"/>
            <a:t>وضع الأجندة وترتيب الأولويات</a:t>
          </a:r>
          <a:endParaRPr lang="ar-SA" dirty="0"/>
        </a:p>
      </dgm:t>
    </dgm:pt>
    <dgm:pt modelId="{6554B856-BCF6-4F1B-9231-BC3AE61F11D0}" type="parTrans" cxnId="{D906AC99-6DFF-40B7-B083-30FB506F83F5}">
      <dgm:prSet/>
      <dgm:spPr/>
      <dgm:t>
        <a:bodyPr/>
        <a:lstStyle/>
        <a:p>
          <a:pPr rtl="1"/>
          <a:endParaRPr lang="ar-SA"/>
        </a:p>
      </dgm:t>
    </dgm:pt>
    <dgm:pt modelId="{8484B3ED-FB27-4EF9-BECC-CA7F77B1E517}" type="sibTrans" cxnId="{D906AC99-6DFF-40B7-B083-30FB506F83F5}">
      <dgm:prSet/>
      <dgm:spPr/>
      <dgm:t>
        <a:bodyPr/>
        <a:lstStyle/>
        <a:p>
          <a:pPr rtl="1"/>
          <a:endParaRPr lang="ar-SA"/>
        </a:p>
      </dgm:t>
    </dgm:pt>
    <dgm:pt modelId="{6ACFC86D-7A86-4EF2-A577-32BF8F62AC74}">
      <dgm:prSet phldrT="[نص]"/>
      <dgm:spPr/>
      <dgm:t>
        <a:bodyPr/>
        <a:lstStyle/>
        <a:p>
          <a:pPr rtl="1"/>
          <a:r>
            <a:rPr lang="ar-SA" dirty="0" smtClean="0"/>
            <a:t>التأثير التراكمي طويل الأمد</a:t>
          </a:r>
          <a:endParaRPr lang="ar-SA" dirty="0"/>
        </a:p>
      </dgm:t>
    </dgm:pt>
    <dgm:pt modelId="{D255A758-5171-4D6C-8848-8060AB88A285}" type="parTrans" cxnId="{60416A2C-925D-45A9-BC61-E409B16A99AC}">
      <dgm:prSet/>
      <dgm:spPr/>
      <dgm:t>
        <a:bodyPr/>
        <a:lstStyle/>
        <a:p>
          <a:pPr rtl="1"/>
          <a:endParaRPr lang="ar-SA"/>
        </a:p>
      </dgm:t>
    </dgm:pt>
    <dgm:pt modelId="{7C4B8622-D8BA-4FE1-B4ED-21A86824346F}" type="sibTrans" cxnId="{60416A2C-925D-45A9-BC61-E409B16A99AC}">
      <dgm:prSet/>
      <dgm:spPr/>
      <dgm:t>
        <a:bodyPr/>
        <a:lstStyle/>
        <a:p>
          <a:pPr rtl="1"/>
          <a:endParaRPr lang="ar-SA"/>
        </a:p>
      </dgm:t>
    </dgm:pt>
    <dgm:pt modelId="{6710DD3E-2B1D-499B-B9E9-F1F815030434}" type="pres">
      <dgm:prSet presAssocID="{72F8EA2E-0A39-4B8D-8984-382EA6AED242}" presName="Name0" presStyleCnt="0">
        <dgm:presLayoutVars>
          <dgm:dir val="rev"/>
          <dgm:resizeHandles val="exact"/>
        </dgm:presLayoutVars>
      </dgm:prSet>
      <dgm:spPr/>
      <dgm:t>
        <a:bodyPr/>
        <a:lstStyle/>
        <a:p>
          <a:pPr rtl="1"/>
          <a:endParaRPr lang="ar-SA"/>
        </a:p>
      </dgm:t>
    </dgm:pt>
    <dgm:pt modelId="{C589823C-2D7D-4CB4-AD7D-7D188D1165A9}" type="pres">
      <dgm:prSet presAssocID="{B876E1F7-2D09-4FD7-85B4-FE5F5D6839B1}" presName="node" presStyleLbl="node1" presStyleIdx="0" presStyleCnt="3">
        <dgm:presLayoutVars>
          <dgm:bulletEnabled val="1"/>
        </dgm:presLayoutVars>
      </dgm:prSet>
      <dgm:spPr/>
      <dgm:t>
        <a:bodyPr/>
        <a:lstStyle/>
        <a:p>
          <a:pPr rtl="1"/>
          <a:endParaRPr lang="ar-SA"/>
        </a:p>
      </dgm:t>
    </dgm:pt>
    <dgm:pt modelId="{DA2414F8-D997-431C-9427-450A9248865D}" type="pres">
      <dgm:prSet presAssocID="{E5AB261B-A2CC-485D-90F4-12083889454B}" presName="sibTrans" presStyleCnt="0"/>
      <dgm:spPr/>
    </dgm:pt>
    <dgm:pt modelId="{E0B2DAC9-4488-4E6F-BC2F-90A1FF9BB58F}" type="pres">
      <dgm:prSet presAssocID="{0F6C5F59-1480-4506-B5DD-6B395F21AE7A}" presName="node" presStyleLbl="node1" presStyleIdx="1" presStyleCnt="3">
        <dgm:presLayoutVars>
          <dgm:bulletEnabled val="1"/>
        </dgm:presLayoutVars>
      </dgm:prSet>
      <dgm:spPr/>
      <dgm:t>
        <a:bodyPr/>
        <a:lstStyle/>
        <a:p>
          <a:pPr rtl="1"/>
          <a:endParaRPr lang="ar-SA"/>
        </a:p>
      </dgm:t>
    </dgm:pt>
    <dgm:pt modelId="{1ACC48D5-DA77-496E-A2EC-C900634621E7}" type="pres">
      <dgm:prSet presAssocID="{8484B3ED-FB27-4EF9-BECC-CA7F77B1E517}" presName="sibTrans" presStyleCnt="0"/>
      <dgm:spPr/>
    </dgm:pt>
    <dgm:pt modelId="{30123536-F1A7-4DB1-848B-A3C3F4FDE644}" type="pres">
      <dgm:prSet presAssocID="{6ACFC86D-7A86-4EF2-A577-32BF8F62AC74}" presName="node" presStyleLbl="node1" presStyleIdx="2" presStyleCnt="3">
        <dgm:presLayoutVars>
          <dgm:bulletEnabled val="1"/>
        </dgm:presLayoutVars>
      </dgm:prSet>
      <dgm:spPr/>
      <dgm:t>
        <a:bodyPr/>
        <a:lstStyle/>
        <a:p>
          <a:pPr rtl="1"/>
          <a:endParaRPr lang="ar-SA"/>
        </a:p>
      </dgm:t>
    </dgm:pt>
  </dgm:ptLst>
  <dgm:cxnLst>
    <dgm:cxn modelId="{E14A3A03-D903-499B-8DE8-9451DC1728DB}" type="presOf" srcId="{B876E1F7-2D09-4FD7-85B4-FE5F5D6839B1}" destId="{C589823C-2D7D-4CB4-AD7D-7D188D1165A9}" srcOrd="0" destOrd="0" presId="urn:microsoft.com/office/officeart/2005/8/layout/hList6"/>
    <dgm:cxn modelId="{FFDF357A-5A45-4541-99A5-049AD8660BE0}" type="presOf" srcId="{6ACFC86D-7A86-4EF2-A577-32BF8F62AC74}" destId="{30123536-F1A7-4DB1-848B-A3C3F4FDE644}" srcOrd="0" destOrd="0" presId="urn:microsoft.com/office/officeart/2005/8/layout/hList6"/>
    <dgm:cxn modelId="{76BA780C-76E2-4E5A-8882-D0DED160E15E}" type="presOf" srcId="{0F6C5F59-1480-4506-B5DD-6B395F21AE7A}" destId="{E0B2DAC9-4488-4E6F-BC2F-90A1FF9BB58F}" srcOrd="0" destOrd="0" presId="urn:microsoft.com/office/officeart/2005/8/layout/hList6"/>
    <dgm:cxn modelId="{D906AC99-6DFF-40B7-B083-30FB506F83F5}" srcId="{72F8EA2E-0A39-4B8D-8984-382EA6AED242}" destId="{0F6C5F59-1480-4506-B5DD-6B395F21AE7A}" srcOrd="1" destOrd="0" parTransId="{6554B856-BCF6-4F1B-9231-BC3AE61F11D0}" sibTransId="{8484B3ED-FB27-4EF9-BECC-CA7F77B1E517}"/>
    <dgm:cxn modelId="{60416A2C-925D-45A9-BC61-E409B16A99AC}" srcId="{72F8EA2E-0A39-4B8D-8984-382EA6AED242}" destId="{6ACFC86D-7A86-4EF2-A577-32BF8F62AC74}" srcOrd="2" destOrd="0" parTransId="{D255A758-5171-4D6C-8848-8060AB88A285}" sibTransId="{7C4B8622-D8BA-4FE1-B4ED-21A86824346F}"/>
    <dgm:cxn modelId="{14216DCC-2470-483C-82A6-78368C154F99}" type="presOf" srcId="{72F8EA2E-0A39-4B8D-8984-382EA6AED242}" destId="{6710DD3E-2B1D-499B-B9E9-F1F815030434}" srcOrd="0" destOrd="0" presId="urn:microsoft.com/office/officeart/2005/8/layout/hList6"/>
    <dgm:cxn modelId="{B422331F-E9C4-4EE2-B37E-5175466C6289}" srcId="{72F8EA2E-0A39-4B8D-8984-382EA6AED242}" destId="{B876E1F7-2D09-4FD7-85B4-FE5F5D6839B1}" srcOrd="0" destOrd="0" parTransId="{31A6C270-421D-4273-90C3-949148B31872}" sibTransId="{E5AB261B-A2CC-485D-90F4-12083889454B}"/>
    <dgm:cxn modelId="{E54C6D59-AEE8-4811-9FF9-37300DD1F2B5}" type="presParOf" srcId="{6710DD3E-2B1D-499B-B9E9-F1F815030434}" destId="{C589823C-2D7D-4CB4-AD7D-7D188D1165A9}" srcOrd="0" destOrd="0" presId="urn:microsoft.com/office/officeart/2005/8/layout/hList6"/>
    <dgm:cxn modelId="{E698F4E0-94A5-4707-9E38-D99A09A1A241}" type="presParOf" srcId="{6710DD3E-2B1D-499B-B9E9-F1F815030434}" destId="{DA2414F8-D997-431C-9427-450A9248865D}" srcOrd="1" destOrd="0" presId="urn:microsoft.com/office/officeart/2005/8/layout/hList6"/>
    <dgm:cxn modelId="{BD7D6489-7277-4E83-B6A5-C49947DE69B9}" type="presParOf" srcId="{6710DD3E-2B1D-499B-B9E9-F1F815030434}" destId="{E0B2DAC9-4488-4E6F-BC2F-90A1FF9BB58F}" srcOrd="2" destOrd="0" presId="urn:microsoft.com/office/officeart/2005/8/layout/hList6"/>
    <dgm:cxn modelId="{6A5E6FC9-A5A7-44AA-A3C6-CE7FF6EAB63B}" type="presParOf" srcId="{6710DD3E-2B1D-499B-B9E9-F1F815030434}" destId="{1ACC48D5-DA77-496E-A2EC-C900634621E7}" srcOrd="3" destOrd="0" presId="urn:microsoft.com/office/officeart/2005/8/layout/hList6"/>
    <dgm:cxn modelId="{A7D1426C-80FC-4F29-BF4E-2F574A89974A}" type="presParOf" srcId="{6710DD3E-2B1D-499B-B9E9-F1F815030434}" destId="{30123536-F1A7-4DB1-848B-A3C3F4FDE644}"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FBE6A07-ADB9-415C-B633-3335E7FE5065}" type="doc">
      <dgm:prSet loTypeId="urn:microsoft.com/office/officeart/2005/8/layout/list1" loCatId="list" qsTypeId="urn:microsoft.com/office/officeart/2005/8/quickstyle/simple1" qsCatId="simple" csTypeId="urn:microsoft.com/office/officeart/2005/8/colors/colorful4" csCatId="colorful" phldr="1"/>
      <dgm:spPr/>
      <dgm:t>
        <a:bodyPr/>
        <a:lstStyle/>
        <a:p>
          <a:pPr rtl="1"/>
          <a:endParaRPr lang="ar-SA"/>
        </a:p>
      </dgm:t>
    </dgm:pt>
    <dgm:pt modelId="{CEB7C27F-91F0-40AB-A82C-0EB7FFFB9A76}">
      <dgm:prSet phldrT="[نص]"/>
      <dgm:spPr/>
      <dgm:t>
        <a:bodyPr/>
        <a:lstStyle/>
        <a:p>
          <a:pPr rtl="1"/>
          <a:r>
            <a:rPr lang="ar-SA" dirty="0" smtClean="0"/>
            <a:t>أهداف ملاك الوسيلة الاعلامية</a:t>
          </a:r>
          <a:endParaRPr lang="ar-SA" dirty="0"/>
        </a:p>
      </dgm:t>
    </dgm:pt>
    <dgm:pt modelId="{E999945A-4CA9-4607-8E1E-F7D6FDC1C881}" type="parTrans" cxnId="{296B13EB-9FF8-439D-AE31-27F03562BFCA}">
      <dgm:prSet/>
      <dgm:spPr/>
      <dgm:t>
        <a:bodyPr/>
        <a:lstStyle/>
        <a:p>
          <a:pPr rtl="1"/>
          <a:endParaRPr lang="ar-SA"/>
        </a:p>
      </dgm:t>
    </dgm:pt>
    <dgm:pt modelId="{478FEDB8-29FF-4D33-8055-4CF6D896DFF9}" type="sibTrans" cxnId="{296B13EB-9FF8-439D-AE31-27F03562BFCA}">
      <dgm:prSet/>
      <dgm:spPr/>
      <dgm:t>
        <a:bodyPr/>
        <a:lstStyle/>
        <a:p>
          <a:pPr rtl="1"/>
          <a:endParaRPr lang="ar-SA"/>
        </a:p>
      </dgm:t>
    </dgm:pt>
    <dgm:pt modelId="{410E69A1-AB69-4489-9589-891D0F64F7D2}">
      <dgm:prSet phldrT="[نص]"/>
      <dgm:spPr/>
      <dgm:t>
        <a:bodyPr/>
        <a:lstStyle/>
        <a:p>
          <a:pPr rtl="1"/>
          <a:r>
            <a:rPr lang="ar-SA" dirty="0" smtClean="0"/>
            <a:t>متطلبات المعلنين</a:t>
          </a:r>
        </a:p>
      </dgm:t>
    </dgm:pt>
    <dgm:pt modelId="{4C551D8E-0EA8-4680-9BC8-DAC9507670DF}" type="parTrans" cxnId="{E6C7C2DF-D1E2-41EF-A302-6FA3BC522984}">
      <dgm:prSet/>
      <dgm:spPr/>
      <dgm:t>
        <a:bodyPr/>
        <a:lstStyle/>
        <a:p>
          <a:pPr rtl="1"/>
          <a:endParaRPr lang="ar-SA"/>
        </a:p>
      </dgm:t>
    </dgm:pt>
    <dgm:pt modelId="{56FA8A15-7199-4DDB-9BD8-2957F795BFFE}" type="sibTrans" cxnId="{E6C7C2DF-D1E2-41EF-A302-6FA3BC522984}">
      <dgm:prSet/>
      <dgm:spPr/>
      <dgm:t>
        <a:bodyPr/>
        <a:lstStyle/>
        <a:p>
          <a:pPr rtl="1"/>
          <a:endParaRPr lang="ar-SA"/>
        </a:p>
      </dgm:t>
    </dgm:pt>
    <dgm:pt modelId="{0A130EC8-1D04-4FE8-843E-F41EC3996D2A}">
      <dgm:prSet phldrT="[نص]"/>
      <dgm:spPr/>
      <dgm:t>
        <a:bodyPr/>
        <a:lstStyle/>
        <a:p>
          <a:pPr rtl="1"/>
          <a:r>
            <a:rPr lang="ar-SA" dirty="0" smtClean="0"/>
            <a:t>المعايير المهنية</a:t>
          </a:r>
          <a:endParaRPr lang="ar-SA" dirty="0"/>
        </a:p>
      </dgm:t>
    </dgm:pt>
    <dgm:pt modelId="{ED9E15B7-F3A3-4FEE-BBEB-21975794ECCD}" type="parTrans" cxnId="{F41BC2E3-405C-4D04-BF7B-0080BA1F200D}">
      <dgm:prSet/>
      <dgm:spPr/>
      <dgm:t>
        <a:bodyPr/>
        <a:lstStyle/>
        <a:p>
          <a:pPr rtl="1"/>
          <a:endParaRPr lang="ar-SA"/>
        </a:p>
      </dgm:t>
    </dgm:pt>
    <dgm:pt modelId="{1D006734-6685-428D-97B3-309A9A057BDF}" type="sibTrans" cxnId="{F41BC2E3-405C-4D04-BF7B-0080BA1F200D}">
      <dgm:prSet/>
      <dgm:spPr/>
      <dgm:t>
        <a:bodyPr/>
        <a:lstStyle/>
        <a:p>
          <a:pPr rtl="1"/>
          <a:endParaRPr lang="ar-SA"/>
        </a:p>
      </dgm:t>
    </dgm:pt>
    <dgm:pt modelId="{D29121F3-335C-4C05-9127-7E441B3F303E}">
      <dgm:prSet phldrT="[نص]"/>
      <dgm:spPr/>
      <dgm:t>
        <a:bodyPr/>
        <a:lstStyle/>
        <a:p>
          <a:pPr rtl="1"/>
          <a:r>
            <a:rPr lang="ar-SA" dirty="0" smtClean="0"/>
            <a:t>معايير الجمهور وتوقعاته</a:t>
          </a:r>
        </a:p>
      </dgm:t>
    </dgm:pt>
    <dgm:pt modelId="{E4ECA5FF-CB0B-48AC-B1B2-641A094B30F1}" type="parTrans" cxnId="{29ACAEE7-2B92-4533-ACC7-0A1121AD4520}">
      <dgm:prSet/>
      <dgm:spPr/>
      <dgm:t>
        <a:bodyPr/>
        <a:lstStyle/>
        <a:p>
          <a:pPr rtl="1"/>
          <a:endParaRPr lang="ar-SA"/>
        </a:p>
      </dgm:t>
    </dgm:pt>
    <dgm:pt modelId="{B1C15BDB-C21C-4B35-81B2-17E990A7BB13}" type="sibTrans" cxnId="{29ACAEE7-2B92-4533-ACC7-0A1121AD4520}">
      <dgm:prSet/>
      <dgm:spPr/>
      <dgm:t>
        <a:bodyPr/>
        <a:lstStyle/>
        <a:p>
          <a:pPr rtl="1"/>
          <a:endParaRPr lang="ar-SA"/>
        </a:p>
      </dgm:t>
    </dgm:pt>
    <dgm:pt modelId="{1C7908C7-15FA-43C8-B0A4-B7CD21209122}">
      <dgm:prSet phldrT="[نص]"/>
      <dgm:spPr/>
      <dgm:t>
        <a:bodyPr/>
        <a:lstStyle/>
        <a:p>
          <a:pPr rtl="1"/>
          <a:r>
            <a:rPr lang="ar-SA" dirty="0" smtClean="0"/>
            <a:t>الانظمة والقوانين</a:t>
          </a:r>
          <a:endParaRPr lang="ar-SA" dirty="0"/>
        </a:p>
      </dgm:t>
    </dgm:pt>
    <dgm:pt modelId="{A30F41F2-BB95-4C25-BEFE-6744E3880F17}" type="parTrans" cxnId="{B2448705-CCE0-457D-987F-4B34A7E013CC}">
      <dgm:prSet/>
      <dgm:spPr/>
      <dgm:t>
        <a:bodyPr/>
        <a:lstStyle/>
        <a:p>
          <a:pPr rtl="1"/>
          <a:endParaRPr lang="ar-SA"/>
        </a:p>
      </dgm:t>
    </dgm:pt>
    <dgm:pt modelId="{AD0297D9-2C85-4F84-9014-AC0B1BA369E9}" type="sibTrans" cxnId="{B2448705-CCE0-457D-987F-4B34A7E013CC}">
      <dgm:prSet/>
      <dgm:spPr/>
      <dgm:t>
        <a:bodyPr/>
        <a:lstStyle/>
        <a:p>
          <a:pPr rtl="1"/>
          <a:endParaRPr lang="ar-SA"/>
        </a:p>
      </dgm:t>
    </dgm:pt>
    <dgm:pt modelId="{932E4CBE-1AD3-4271-80F0-5CC7EB7618D6}">
      <dgm:prSet phldrT="[نص]"/>
      <dgm:spPr/>
      <dgm:t>
        <a:bodyPr/>
        <a:lstStyle/>
        <a:p>
          <a:pPr rtl="1"/>
          <a:r>
            <a:rPr lang="ar-SA" dirty="0" smtClean="0"/>
            <a:t>المجتمع وعاداته وتقاليده</a:t>
          </a:r>
          <a:endParaRPr lang="ar-SA" dirty="0"/>
        </a:p>
      </dgm:t>
    </dgm:pt>
    <dgm:pt modelId="{30E73014-B036-42B1-BAA8-74120B8DC5D4}" type="parTrans" cxnId="{E5CEBB5B-8125-4BE9-A8BC-C06A563A0728}">
      <dgm:prSet/>
      <dgm:spPr/>
      <dgm:t>
        <a:bodyPr/>
        <a:lstStyle/>
        <a:p>
          <a:pPr rtl="1"/>
          <a:endParaRPr lang="ar-SA"/>
        </a:p>
      </dgm:t>
    </dgm:pt>
    <dgm:pt modelId="{BF995A3D-9F0D-4791-A190-73E74836F9D4}" type="sibTrans" cxnId="{E5CEBB5B-8125-4BE9-A8BC-C06A563A0728}">
      <dgm:prSet/>
      <dgm:spPr/>
      <dgm:t>
        <a:bodyPr/>
        <a:lstStyle/>
        <a:p>
          <a:pPr rtl="1"/>
          <a:endParaRPr lang="ar-SA"/>
        </a:p>
      </dgm:t>
    </dgm:pt>
    <dgm:pt modelId="{33591B30-6572-4793-AB5C-7D13522A9062}">
      <dgm:prSet phldrT="[نص]"/>
      <dgm:spPr/>
      <dgm:t>
        <a:bodyPr/>
        <a:lstStyle/>
        <a:p>
          <a:pPr rtl="1"/>
          <a:r>
            <a:rPr lang="ar-SA" dirty="0" smtClean="0"/>
            <a:t>المعايير </a:t>
          </a:r>
          <a:r>
            <a:rPr lang="ar-SA" dirty="0" err="1" smtClean="0"/>
            <a:t>الذاتيه</a:t>
          </a:r>
          <a:r>
            <a:rPr lang="ar-SA" dirty="0" smtClean="0"/>
            <a:t> والسمات الشخصية لحارس البوابة</a:t>
          </a:r>
          <a:endParaRPr lang="ar-SA" dirty="0"/>
        </a:p>
      </dgm:t>
    </dgm:pt>
    <dgm:pt modelId="{02927420-F325-4A9D-AF00-B084720AAC3B}" type="parTrans" cxnId="{58D6F25E-F87B-460A-B0AF-7E1A4FF66ECF}">
      <dgm:prSet/>
      <dgm:spPr/>
      <dgm:t>
        <a:bodyPr/>
        <a:lstStyle/>
        <a:p>
          <a:pPr rtl="1"/>
          <a:endParaRPr lang="ar-SA"/>
        </a:p>
      </dgm:t>
    </dgm:pt>
    <dgm:pt modelId="{ECBEB780-58F2-4780-904E-28A54D9E833C}" type="sibTrans" cxnId="{58D6F25E-F87B-460A-B0AF-7E1A4FF66ECF}">
      <dgm:prSet/>
      <dgm:spPr/>
      <dgm:t>
        <a:bodyPr/>
        <a:lstStyle/>
        <a:p>
          <a:pPr rtl="1"/>
          <a:endParaRPr lang="ar-SA"/>
        </a:p>
      </dgm:t>
    </dgm:pt>
    <dgm:pt modelId="{58496AC0-4137-48DF-8F68-C0FFE4B2D246}" type="pres">
      <dgm:prSet presAssocID="{EFBE6A07-ADB9-415C-B633-3335E7FE5065}" presName="linear" presStyleCnt="0">
        <dgm:presLayoutVars>
          <dgm:dir val="rev"/>
          <dgm:animLvl val="lvl"/>
          <dgm:resizeHandles val="exact"/>
        </dgm:presLayoutVars>
      </dgm:prSet>
      <dgm:spPr/>
      <dgm:t>
        <a:bodyPr/>
        <a:lstStyle/>
        <a:p>
          <a:pPr rtl="1"/>
          <a:endParaRPr lang="ar-SA"/>
        </a:p>
      </dgm:t>
    </dgm:pt>
    <dgm:pt modelId="{0782A539-A53B-42F1-89F3-E6680D60E13A}" type="pres">
      <dgm:prSet presAssocID="{CEB7C27F-91F0-40AB-A82C-0EB7FFFB9A76}" presName="parentLin" presStyleCnt="0"/>
      <dgm:spPr/>
    </dgm:pt>
    <dgm:pt modelId="{AA03BFBE-4A94-4B13-88EA-CF597C3C87DF}" type="pres">
      <dgm:prSet presAssocID="{CEB7C27F-91F0-40AB-A82C-0EB7FFFB9A76}" presName="parentLeftMargin" presStyleLbl="node1" presStyleIdx="0" presStyleCnt="7"/>
      <dgm:spPr/>
      <dgm:t>
        <a:bodyPr/>
        <a:lstStyle/>
        <a:p>
          <a:pPr rtl="1"/>
          <a:endParaRPr lang="ar-SA"/>
        </a:p>
      </dgm:t>
    </dgm:pt>
    <dgm:pt modelId="{1E1310C7-7890-4B40-B448-52551C602470}" type="pres">
      <dgm:prSet presAssocID="{CEB7C27F-91F0-40AB-A82C-0EB7FFFB9A76}" presName="parentText" presStyleLbl="node1" presStyleIdx="0" presStyleCnt="7">
        <dgm:presLayoutVars>
          <dgm:chMax val="0"/>
          <dgm:bulletEnabled val="1"/>
        </dgm:presLayoutVars>
      </dgm:prSet>
      <dgm:spPr/>
      <dgm:t>
        <a:bodyPr/>
        <a:lstStyle/>
        <a:p>
          <a:pPr rtl="1"/>
          <a:endParaRPr lang="ar-SA"/>
        </a:p>
      </dgm:t>
    </dgm:pt>
    <dgm:pt modelId="{FB13C5FC-B808-451D-8538-1DAF61406CA3}" type="pres">
      <dgm:prSet presAssocID="{CEB7C27F-91F0-40AB-A82C-0EB7FFFB9A76}" presName="negativeSpace" presStyleCnt="0"/>
      <dgm:spPr/>
    </dgm:pt>
    <dgm:pt modelId="{84E9FBC8-33D4-4546-B4A6-FB47A4BF35C2}" type="pres">
      <dgm:prSet presAssocID="{CEB7C27F-91F0-40AB-A82C-0EB7FFFB9A76}" presName="childText" presStyleLbl="conFgAcc1" presStyleIdx="0" presStyleCnt="7">
        <dgm:presLayoutVars>
          <dgm:bulletEnabled val="1"/>
        </dgm:presLayoutVars>
      </dgm:prSet>
      <dgm:spPr/>
    </dgm:pt>
    <dgm:pt modelId="{6A535610-F5C8-46AB-BEFC-21984866F3ED}" type="pres">
      <dgm:prSet presAssocID="{478FEDB8-29FF-4D33-8055-4CF6D896DFF9}" presName="spaceBetweenRectangles" presStyleCnt="0"/>
      <dgm:spPr/>
    </dgm:pt>
    <dgm:pt modelId="{8BE39C41-D838-48D9-8B4A-94C45587EF45}" type="pres">
      <dgm:prSet presAssocID="{410E69A1-AB69-4489-9589-891D0F64F7D2}" presName="parentLin" presStyleCnt="0"/>
      <dgm:spPr/>
    </dgm:pt>
    <dgm:pt modelId="{5FF0B4D3-6BB3-4D1A-8455-BDAC1028D2B5}" type="pres">
      <dgm:prSet presAssocID="{410E69A1-AB69-4489-9589-891D0F64F7D2}" presName="parentLeftMargin" presStyleLbl="node1" presStyleIdx="0" presStyleCnt="7"/>
      <dgm:spPr/>
      <dgm:t>
        <a:bodyPr/>
        <a:lstStyle/>
        <a:p>
          <a:pPr rtl="1"/>
          <a:endParaRPr lang="ar-SA"/>
        </a:p>
      </dgm:t>
    </dgm:pt>
    <dgm:pt modelId="{72CE4180-D7D0-4ED9-BD18-435C7DF6B408}" type="pres">
      <dgm:prSet presAssocID="{410E69A1-AB69-4489-9589-891D0F64F7D2}" presName="parentText" presStyleLbl="node1" presStyleIdx="1" presStyleCnt="7">
        <dgm:presLayoutVars>
          <dgm:chMax val="0"/>
          <dgm:bulletEnabled val="1"/>
        </dgm:presLayoutVars>
      </dgm:prSet>
      <dgm:spPr/>
      <dgm:t>
        <a:bodyPr/>
        <a:lstStyle/>
        <a:p>
          <a:pPr rtl="1"/>
          <a:endParaRPr lang="ar-SA"/>
        </a:p>
      </dgm:t>
    </dgm:pt>
    <dgm:pt modelId="{7325564D-135E-4951-97F6-B8D51058136C}" type="pres">
      <dgm:prSet presAssocID="{410E69A1-AB69-4489-9589-891D0F64F7D2}" presName="negativeSpace" presStyleCnt="0"/>
      <dgm:spPr/>
    </dgm:pt>
    <dgm:pt modelId="{563A0AA0-FE2B-4BE9-80D5-CE9DF0A07F5B}" type="pres">
      <dgm:prSet presAssocID="{410E69A1-AB69-4489-9589-891D0F64F7D2}" presName="childText" presStyleLbl="conFgAcc1" presStyleIdx="1" presStyleCnt="7">
        <dgm:presLayoutVars>
          <dgm:bulletEnabled val="1"/>
        </dgm:presLayoutVars>
      </dgm:prSet>
      <dgm:spPr/>
    </dgm:pt>
    <dgm:pt modelId="{78A64218-9E90-4629-B8CB-8FF456D6BE02}" type="pres">
      <dgm:prSet presAssocID="{56FA8A15-7199-4DDB-9BD8-2957F795BFFE}" presName="spaceBetweenRectangles" presStyleCnt="0"/>
      <dgm:spPr/>
    </dgm:pt>
    <dgm:pt modelId="{23BE84EC-D554-475B-B1A3-4993C1E61881}" type="pres">
      <dgm:prSet presAssocID="{D29121F3-335C-4C05-9127-7E441B3F303E}" presName="parentLin" presStyleCnt="0"/>
      <dgm:spPr/>
    </dgm:pt>
    <dgm:pt modelId="{73AE5173-6DC1-4D47-A44E-39C3EF234556}" type="pres">
      <dgm:prSet presAssocID="{D29121F3-335C-4C05-9127-7E441B3F303E}" presName="parentLeftMargin" presStyleLbl="node1" presStyleIdx="1" presStyleCnt="7"/>
      <dgm:spPr/>
      <dgm:t>
        <a:bodyPr/>
        <a:lstStyle/>
        <a:p>
          <a:pPr rtl="1"/>
          <a:endParaRPr lang="ar-SA"/>
        </a:p>
      </dgm:t>
    </dgm:pt>
    <dgm:pt modelId="{FF22924B-EE9E-47C7-8BB5-91B28A3777C8}" type="pres">
      <dgm:prSet presAssocID="{D29121F3-335C-4C05-9127-7E441B3F303E}" presName="parentText" presStyleLbl="node1" presStyleIdx="2" presStyleCnt="7">
        <dgm:presLayoutVars>
          <dgm:chMax val="0"/>
          <dgm:bulletEnabled val="1"/>
        </dgm:presLayoutVars>
      </dgm:prSet>
      <dgm:spPr/>
      <dgm:t>
        <a:bodyPr/>
        <a:lstStyle/>
        <a:p>
          <a:pPr rtl="1"/>
          <a:endParaRPr lang="ar-SA"/>
        </a:p>
      </dgm:t>
    </dgm:pt>
    <dgm:pt modelId="{769225B8-D44D-48C8-9716-39A78988EB8C}" type="pres">
      <dgm:prSet presAssocID="{D29121F3-335C-4C05-9127-7E441B3F303E}" presName="negativeSpace" presStyleCnt="0"/>
      <dgm:spPr/>
    </dgm:pt>
    <dgm:pt modelId="{6721BE41-97C7-420B-85D5-16543490AD0A}" type="pres">
      <dgm:prSet presAssocID="{D29121F3-335C-4C05-9127-7E441B3F303E}" presName="childText" presStyleLbl="conFgAcc1" presStyleIdx="2" presStyleCnt="7">
        <dgm:presLayoutVars>
          <dgm:bulletEnabled val="1"/>
        </dgm:presLayoutVars>
      </dgm:prSet>
      <dgm:spPr/>
    </dgm:pt>
    <dgm:pt modelId="{20B87441-D2DF-41DE-8721-73F040A90987}" type="pres">
      <dgm:prSet presAssocID="{B1C15BDB-C21C-4B35-81B2-17E990A7BB13}" presName="spaceBetweenRectangles" presStyleCnt="0"/>
      <dgm:spPr/>
    </dgm:pt>
    <dgm:pt modelId="{BB8716FE-2251-44AE-BF1A-7101D53092BE}" type="pres">
      <dgm:prSet presAssocID="{0A130EC8-1D04-4FE8-843E-F41EC3996D2A}" presName="parentLin" presStyleCnt="0"/>
      <dgm:spPr/>
    </dgm:pt>
    <dgm:pt modelId="{0119C209-2983-45B5-8AC9-4A9E5D1B23DE}" type="pres">
      <dgm:prSet presAssocID="{0A130EC8-1D04-4FE8-843E-F41EC3996D2A}" presName="parentLeftMargin" presStyleLbl="node1" presStyleIdx="2" presStyleCnt="7"/>
      <dgm:spPr/>
      <dgm:t>
        <a:bodyPr/>
        <a:lstStyle/>
        <a:p>
          <a:pPr rtl="1"/>
          <a:endParaRPr lang="ar-SA"/>
        </a:p>
      </dgm:t>
    </dgm:pt>
    <dgm:pt modelId="{4568003A-34C9-4408-99F7-C02D6FEDA278}" type="pres">
      <dgm:prSet presAssocID="{0A130EC8-1D04-4FE8-843E-F41EC3996D2A}" presName="parentText" presStyleLbl="node1" presStyleIdx="3" presStyleCnt="7">
        <dgm:presLayoutVars>
          <dgm:chMax val="0"/>
          <dgm:bulletEnabled val="1"/>
        </dgm:presLayoutVars>
      </dgm:prSet>
      <dgm:spPr/>
      <dgm:t>
        <a:bodyPr/>
        <a:lstStyle/>
        <a:p>
          <a:pPr rtl="1"/>
          <a:endParaRPr lang="ar-SA"/>
        </a:p>
      </dgm:t>
    </dgm:pt>
    <dgm:pt modelId="{F4CCD5B4-B4F5-4C79-8E42-77B76152F10E}" type="pres">
      <dgm:prSet presAssocID="{0A130EC8-1D04-4FE8-843E-F41EC3996D2A}" presName="negativeSpace" presStyleCnt="0"/>
      <dgm:spPr/>
    </dgm:pt>
    <dgm:pt modelId="{3F324933-3E83-4A75-AF8A-E5EBD385D796}" type="pres">
      <dgm:prSet presAssocID="{0A130EC8-1D04-4FE8-843E-F41EC3996D2A}" presName="childText" presStyleLbl="conFgAcc1" presStyleIdx="3" presStyleCnt="7">
        <dgm:presLayoutVars>
          <dgm:bulletEnabled val="1"/>
        </dgm:presLayoutVars>
      </dgm:prSet>
      <dgm:spPr/>
    </dgm:pt>
    <dgm:pt modelId="{4CC9F268-37EC-4B14-84C8-A555FC8AC12F}" type="pres">
      <dgm:prSet presAssocID="{1D006734-6685-428D-97B3-309A9A057BDF}" presName="spaceBetweenRectangles" presStyleCnt="0"/>
      <dgm:spPr/>
    </dgm:pt>
    <dgm:pt modelId="{5CE2A9FE-6913-4A08-8941-9C762EC24DF2}" type="pres">
      <dgm:prSet presAssocID="{1C7908C7-15FA-43C8-B0A4-B7CD21209122}" presName="parentLin" presStyleCnt="0"/>
      <dgm:spPr/>
    </dgm:pt>
    <dgm:pt modelId="{D1FA651E-53E9-47CD-B0D5-9A82A66A22DA}" type="pres">
      <dgm:prSet presAssocID="{1C7908C7-15FA-43C8-B0A4-B7CD21209122}" presName="parentLeftMargin" presStyleLbl="node1" presStyleIdx="3" presStyleCnt="7"/>
      <dgm:spPr/>
      <dgm:t>
        <a:bodyPr/>
        <a:lstStyle/>
        <a:p>
          <a:pPr rtl="1"/>
          <a:endParaRPr lang="ar-SA"/>
        </a:p>
      </dgm:t>
    </dgm:pt>
    <dgm:pt modelId="{E58A9BF6-B3A6-4322-98F2-D348EC9C8BDE}" type="pres">
      <dgm:prSet presAssocID="{1C7908C7-15FA-43C8-B0A4-B7CD21209122}" presName="parentText" presStyleLbl="node1" presStyleIdx="4" presStyleCnt="7">
        <dgm:presLayoutVars>
          <dgm:chMax val="0"/>
          <dgm:bulletEnabled val="1"/>
        </dgm:presLayoutVars>
      </dgm:prSet>
      <dgm:spPr/>
      <dgm:t>
        <a:bodyPr/>
        <a:lstStyle/>
        <a:p>
          <a:pPr rtl="1"/>
          <a:endParaRPr lang="ar-SA"/>
        </a:p>
      </dgm:t>
    </dgm:pt>
    <dgm:pt modelId="{EC4BD729-8BD6-43CD-94CC-5D451A2F67AD}" type="pres">
      <dgm:prSet presAssocID="{1C7908C7-15FA-43C8-B0A4-B7CD21209122}" presName="negativeSpace" presStyleCnt="0"/>
      <dgm:spPr/>
    </dgm:pt>
    <dgm:pt modelId="{CDBBA467-C169-4A3C-8A46-F1C7B3A45F4B}" type="pres">
      <dgm:prSet presAssocID="{1C7908C7-15FA-43C8-B0A4-B7CD21209122}" presName="childText" presStyleLbl="conFgAcc1" presStyleIdx="4" presStyleCnt="7">
        <dgm:presLayoutVars>
          <dgm:bulletEnabled val="1"/>
        </dgm:presLayoutVars>
      </dgm:prSet>
      <dgm:spPr/>
    </dgm:pt>
    <dgm:pt modelId="{55A56A04-DAE7-439E-A539-CB2C1B8E5258}" type="pres">
      <dgm:prSet presAssocID="{AD0297D9-2C85-4F84-9014-AC0B1BA369E9}" presName="spaceBetweenRectangles" presStyleCnt="0"/>
      <dgm:spPr/>
    </dgm:pt>
    <dgm:pt modelId="{B3270B2C-A088-409F-95AD-BDFE1F40FC96}" type="pres">
      <dgm:prSet presAssocID="{932E4CBE-1AD3-4271-80F0-5CC7EB7618D6}" presName="parentLin" presStyleCnt="0"/>
      <dgm:spPr/>
    </dgm:pt>
    <dgm:pt modelId="{1FA5A48A-2DE3-4ABB-9AD9-A001EB3349F4}" type="pres">
      <dgm:prSet presAssocID="{932E4CBE-1AD3-4271-80F0-5CC7EB7618D6}" presName="parentLeftMargin" presStyleLbl="node1" presStyleIdx="4" presStyleCnt="7"/>
      <dgm:spPr/>
      <dgm:t>
        <a:bodyPr/>
        <a:lstStyle/>
        <a:p>
          <a:pPr rtl="1"/>
          <a:endParaRPr lang="ar-SA"/>
        </a:p>
      </dgm:t>
    </dgm:pt>
    <dgm:pt modelId="{D404F8D7-5912-4759-BE89-187E13CC4C8B}" type="pres">
      <dgm:prSet presAssocID="{932E4CBE-1AD3-4271-80F0-5CC7EB7618D6}" presName="parentText" presStyleLbl="node1" presStyleIdx="5" presStyleCnt="7">
        <dgm:presLayoutVars>
          <dgm:chMax val="0"/>
          <dgm:bulletEnabled val="1"/>
        </dgm:presLayoutVars>
      </dgm:prSet>
      <dgm:spPr/>
      <dgm:t>
        <a:bodyPr/>
        <a:lstStyle/>
        <a:p>
          <a:pPr rtl="1"/>
          <a:endParaRPr lang="ar-SA"/>
        </a:p>
      </dgm:t>
    </dgm:pt>
    <dgm:pt modelId="{5AEF30ED-033A-4EAD-8354-6EEFC014EE33}" type="pres">
      <dgm:prSet presAssocID="{932E4CBE-1AD3-4271-80F0-5CC7EB7618D6}" presName="negativeSpace" presStyleCnt="0"/>
      <dgm:spPr/>
    </dgm:pt>
    <dgm:pt modelId="{14DADEBD-C2D7-4A2B-82CE-6D7277DDC6EA}" type="pres">
      <dgm:prSet presAssocID="{932E4CBE-1AD3-4271-80F0-5CC7EB7618D6}" presName="childText" presStyleLbl="conFgAcc1" presStyleIdx="5" presStyleCnt="7">
        <dgm:presLayoutVars>
          <dgm:bulletEnabled val="1"/>
        </dgm:presLayoutVars>
      </dgm:prSet>
      <dgm:spPr/>
    </dgm:pt>
    <dgm:pt modelId="{A3BB4B0A-DF8F-4377-B9B8-64E9C86B41BA}" type="pres">
      <dgm:prSet presAssocID="{BF995A3D-9F0D-4791-A190-73E74836F9D4}" presName="spaceBetweenRectangles" presStyleCnt="0"/>
      <dgm:spPr/>
    </dgm:pt>
    <dgm:pt modelId="{4A709F03-269C-46E6-B84C-372F2366A37C}" type="pres">
      <dgm:prSet presAssocID="{33591B30-6572-4793-AB5C-7D13522A9062}" presName="parentLin" presStyleCnt="0"/>
      <dgm:spPr/>
    </dgm:pt>
    <dgm:pt modelId="{194DCCA0-3C3C-464E-A8F1-F77565AC3E7F}" type="pres">
      <dgm:prSet presAssocID="{33591B30-6572-4793-AB5C-7D13522A9062}" presName="parentLeftMargin" presStyleLbl="node1" presStyleIdx="5" presStyleCnt="7"/>
      <dgm:spPr/>
      <dgm:t>
        <a:bodyPr/>
        <a:lstStyle/>
        <a:p>
          <a:pPr rtl="1"/>
          <a:endParaRPr lang="ar-SA"/>
        </a:p>
      </dgm:t>
    </dgm:pt>
    <dgm:pt modelId="{073831AF-BADC-4670-B6E6-20C7888AF246}" type="pres">
      <dgm:prSet presAssocID="{33591B30-6572-4793-AB5C-7D13522A9062}" presName="parentText" presStyleLbl="node1" presStyleIdx="6" presStyleCnt="7">
        <dgm:presLayoutVars>
          <dgm:chMax val="0"/>
          <dgm:bulletEnabled val="1"/>
        </dgm:presLayoutVars>
      </dgm:prSet>
      <dgm:spPr/>
      <dgm:t>
        <a:bodyPr/>
        <a:lstStyle/>
        <a:p>
          <a:pPr rtl="1"/>
          <a:endParaRPr lang="ar-SA"/>
        </a:p>
      </dgm:t>
    </dgm:pt>
    <dgm:pt modelId="{9E499B7E-1A48-44F6-B746-403F0DFC6D4E}" type="pres">
      <dgm:prSet presAssocID="{33591B30-6572-4793-AB5C-7D13522A9062}" presName="negativeSpace" presStyleCnt="0"/>
      <dgm:spPr/>
    </dgm:pt>
    <dgm:pt modelId="{66546997-85C2-4B5A-BDC5-99B728381E55}" type="pres">
      <dgm:prSet presAssocID="{33591B30-6572-4793-AB5C-7D13522A9062}" presName="childText" presStyleLbl="conFgAcc1" presStyleIdx="6" presStyleCnt="7">
        <dgm:presLayoutVars>
          <dgm:bulletEnabled val="1"/>
        </dgm:presLayoutVars>
      </dgm:prSet>
      <dgm:spPr/>
    </dgm:pt>
  </dgm:ptLst>
  <dgm:cxnLst>
    <dgm:cxn modelId="{3A538454-4283-47EF-9EF5-E3473A413D67}" type="presOf" srcId="{D29121F3-335C-4C05-9127-7E441B3F303E}" destId="{FF22924B-EE9E-47C7-8BB5-91B28A3777C8}" srcOrd="1" destOrd="0" presId="urn:microsoft.com/office/officeart/2005/8/layout/list1"/>
    <dgm:cxn modelId="{91E338D9-03E0-4F2B-9DDB-EDC58F708A3D}" type="presOf" srcId="{33591B30-6572-4793-AB5C-7D13522A9062}" destId="{073831AF-BADC-4670-B6E6-20C7888AF246}" srcOrd="1" destOrd="0" presId="urn:microsoft.com/office/officeart/2005/8/layout/list1"/>
    <dgm:cxn modelId="{CC2C103F-C9E1-44FE-B118-E9CA673D8D44}" type="presOf" srcId="{CEB7C27F-91F0-40AB-A82C-0EB7FFFB9A76}" destId="{1E1310C7-7890-4B40-B448-52551C602470}" srcOrd="1" destOrd="0" presId="urn:microsoft.com/office/officeart/2005/8/layout/list1"/>
    <dgm:cxn modelId="{B2448705-CCE0-457D-987F-4B34A7E013CC}" srcId="{EFBE6A07-ADB9-415C-B633-3335E7FE5065}" destId="{1C7908C7-15FA-43C8-B0A4-B7CD21209122}" srcOrd="4" destOrd="0" parTransId="{A30F41F2-BB95-4C25-BEFE-6744E3880F17}" sibTransId="{AD0297D9-2C85-4F84-9014-AC0B1BA369E9}"/>
    <dgm:cxn modelId="{F41BC2E3-405C-4D04-BF7B-0080BA1F200D}" srcId="{EFBE6A07-ADB9-415C-B633-3335E7FE5065}" destId="{0A130EC8-1D04-4FE8-843E-F41EC3996D2A}" srcOrd="3" destOrd="0" parTransId="{ED9E15B7-F3A3-4FEE-BBEB-21975794ECCD}" sibTransId="{1D006734-6685-428D-97B3-309A9A057BDF}"/>
    <dgm:cxn modelId="{B2CB1214-E1F5-483A-AA0B-86C26CE1E253}" type="presOf" srcId="{CEB7C27F-91F0-40AB-A82C-0EB7FFFB9A76}" destId="{AA03BFBE-4A94-4B13-88EA-CF597C3C87DF}" srcOrd="0" destOrd="0" presId="urn:microsoft.com/office/officeart/2005/8/layout/list1"/>
    <dgm:cxn modelId="{0BE565F2-4B45-4162-8311-870EB377CE3D}" type="presOf" srcId="{0A130EC8-1D04-4FE8-843E-F41EC3996D2A}" destId="{0119C209-2983-45B5-8AC9-4A9E5D1B23DE}" srcOrd="0" destOrd="0" presId="urn:microsoft.com/office/officeart/2005/8/layout/list1"/>
    <dgm:cxn modelId="{210E64DF-E53B-4E03-A28B-7E888E1781A0}" type="presOf" srcId="{1C7908C7-15FA-43C8-B0A4-B7CD21209122}" destId="{D1FA651E-53E9-47CD-B0D5-9A82A66A22DA}" srcOrd="0" destOrd="0" presId="urn:microsoft.com/office/officeart/2005/8/layout/list1"/>
    <dgm:cxn modelId="{E5CEBB5B-8125-4BE9-A8BC-C06A563A0728}" srcId="{EFBE6A07-ADB9-415C-B633-3335E7FE5065}" destId="{932E4CBE-1AD3-4271-80F0-5CC7EB7618D6}" srcOrd="5" destOrd="0" parTransId="{30E73014-B036-42B1-BAA8-74120B8DC5D4}" sibTransId="{BF995A3D-9F0D-4791-A190-73E74836F9D4}"/>
    <dgm:cxn modelId="{29ACAEE7-2B92-4533-ACC7-0A1121AD4520}" srcId="{EFBE6A07-ADB9-415C-B633-3335E7FE5065}" destId="{D29121F3-335C-4C05-9127-7E441B3F303E}" srcOrd="2" destOrd="0" parTransId="{E4ECA5FF-CB0B-48AC-B1B2-641A094B30F1}" sibTransId="{B1C15BDB-C21C-4B35-81B2-17E990A7BB13}"/>
    <dgm:cxn modelId="{65AB708B-BBF4-4C70-BE0F-A99D259F8AB3}" type="presOf" srcId="{33591B30-6572-4793-AB5C-7D13522A9062}" destId="{194DCCA0-3C3C-464E-A8F1-F77565AC3E7F}" srcOrd="0" destOrd="0" presId="urn:microsoft.com/office/officeart/2005/8/layout/list1"/>
    <dgm:cxn modelId="{BD9E0A66-EB96-4FE5-B16A-47F4B6525D98}" type="presOf" srcId="{410E69A1-AB69-4489-9589-891D0F64F7D2}" destId="{72CE4180-D7D0-4ED9-BD18-435C7DF6B408}" srcOrd="1" destOrd="0" presId="urn:microsoft.com/office/officeart/2005/8/layout/list1"/>
    <dgm:cxn modelId="{3B0DAC30-62F1-489F-83A5-722E96F93F0E}" type="presOf" srcId="{1C7908C7-15FA-43C8-B0A4-B7CD21209122}" destId="{E58A9BF6-B3A6-4322-98F2-D348EC9C8BDE}" srcOrd="1" destOrd="0" presId="urn:microsoft.com/office/officeart/2005/8/layout/list1"/>
    <dgm:cxn modelId="{88515E5B-A1FB-4A3D-A60E-9A70D376DE16}" type="presOf" srcId="{0A130EC8-1D04-4FE8-843E-F41EC3996D2A}" destId="{4568003A-34C9-4408-99F7-C02D6FEDA278}" srcOrd="1" destOrd="0" presId="urn:microsoft.com/office/officeart/2005/8/layout/list1"/>
    <dgm:cxn modelId="{EEF18C1A-BC2F-4D16-8586-DFB88B43919D}" type="presOf" srcId="{D29121F3-335C-4C05-9127-7E441B3F303E}" destId="{73AE5173-6DC1-4D47-A44E-39C3EF234556}" srcOrd="0" destOrd="0" presId="urn:microsoft.com/office/officeart/2005/8/layout/list1"/>
    <dgm:cxn modelId="{04279CA9-C342-46E2-8B0E-D83FECCB01F0}" type="presOf" srcId="{932E4CBE-1AD3-4271-80F0-5CC7EB7618D6}" destId="{D404F8D7-5912-4759-BE89-187E13CC4C8B}" srcOrd="1" destOrd="0" presId="urn:microsoft.com/office/officeart/2005/8/layout/list1"/>
    <dgm:cxn modelId="{58D6F25E-F87B-460A-B0AF-7E1A4FF66ECF}" srcId="{EFBE6A07-ADB9-415C-B633-3335E7FE5065}" destId="{33591B30-6572-4793-AB5C-7D13522A9062}" srcOrd="6" destOrd="0" parTransId="{02927420-F325-4A9D-AF00-B084720AAC3B}" sibTransId="{ECBEB780-58F2-4780-904E-28A54D9E833C}"/>
    <dgm:cxn modelId="{296B13EB-9FF8-439D-AE31-27F03562BFCA}" srcId="{EFBE6A07-ADB9-415C-B633-3335E7FE5065}" destId="{CEB7C27F-91F0-40AB-A82C-0EB7FFFB9A76}" srcOrd="0" destOrd="0" parTransId="{E999945A-4CA9-4607-8E1E-F7D6FDC1C881}" sibTransId="{478FEDB8-29FF-4D33-8055-4CF6D896DFF9}"/>
    <dgm:cxn modelId="{B2076280-5732-4607-AF68-CBF520C75C14}" type="presOf" srcId="{EFBE6A07-ADB9-415C-B633-3335E7FE5065}" destId="{58496AC0-4137-48DF-8F68-C0FFE4B2D246}" srcOrd="0" destOrd="0" presId="urn:microsoft.com/office/officeart/2005/8/layout/list1"/>
    <dgm:cxn modelId="{E6C7C2DF-D1E2-41EF-A302-6FA3BC522984}" srcId="{EFBE6A07-ADB9-415C-B633-3335E7FE5065}" destId="{410E69A1-AB69-4489-9589-891D0F64F7D2}" srcOrd="1" destOrd="0" parTransId="{4C551D8E-0EA8-4680-9BC8-DAC9507670DF}" sibTransId="{56FA8A15-7199-4DDB-9BD8-2957F795BFFE}"/>
    <dgm:cxn modelId="{3DD73163-BB38-4985-95C7-DD7A76A7A458}" type="presOf" srcId="{932E4CBE-1AD3-4271-80F0-5CC7EB7618D6}" destId="{1FA5A48A-2DE3-4ABB-9AD9-A001EB3349F4}" srcOrd="0" destOrd="0" presId="urn:microsoft.com/office/officeart/2005/8/layout/list1"/>
    <dgm:cxn modelId="{3A2B0CB3-2978-4B25-B8DE-A3D8739A3961}" type="presOf" srcId="{410E69A1-AB69-4489-9589-891D0F64F7D2}" destId="{5FF0B4D3-6BB3-4D1A-8455-BDAC1028D2B5}" srcOrd="0" destOrd="0" presId="urn:microsoft.com/office/officeart/2005/8/layout/list1"/>
    <dgm:cxn modelId="{AAEE9D81-AA35-4844-B57F-849925A6844B}" type="presParOf" srcId="{58496AC0-4137-48DF-8F68-C0FFE4B2D246}" destId="{0782A539-A53B-42F1-89F3-E6680D60E13A}" srcOrd="0" destOrd="0" presId="urn:microsoft.com/office/officeart/2005/8/layout/list1"/>
    <dgm:cxn modelId="{AB0C09EF-6F28-4A78-BA7E-38F06D5D964E}" type="presParOf" srcId="{0782A539-A53B-42F1-89F3-E6680D60E13A}" destId="{AA03BFBE-4A94-4B13-88EA-CF597C3C87DF}" srcOrd="0" destOrd="0" presId="urn:microsoft.com/office/officeart/2005/8/layout/list1"/>
    <dgm:cxn modelId="{8DDD3644-F4EA-4542-AA2E-E263B3A7405B}" type="presParOf" srcId="{0782A539-A53B-42F1-89F3-E6680D60E13A}" destId="{1E1310C7-7890-4B40-B448-52551C602470}" srcOrd="1" destOrd="0" presId="urn:microsoft.com/office/officeart/2005/8/layout/list1"/>
    <dgm:cxn modelId="{5F5EED6B-FEF6-417C-8AAB-2F00EC36D734}" type="presParOf" srcId="{58496AC0-4137-48DF-8F68-C0FFE4B2D246}" destId="{FB13C5FC-B808-451D-8538-1DAF61406CA3}" srcOrd="1" destOrd="0" presId="urn:microsoft.com/office/officeart/2005/8/layout/list1"/>
    <dgm:cxn modelId="{CA57E51C-5157-4DCD-939F-8BB23854F993}" type="presParOf" srcId="{58496AC0-4137-48DF-8F68-C0FFE4B2D246}" destId="{84E9FBC8-33D4-4546-B4A6-FB47A4BF35C2}" srcOrd="2" destOrd="0" presId="urn:microsoft.com/office/officeart/2005/8/layout/list1"/>
    <dgm:cxn modelId="{1F3BA1A7-9C99-4643-B614-962E4214A6F7}" type="presParOf" srcId="{58496AC0-4137-48DF-8F68-C0FFE4B2D246}" destId="{6A535610-F5C8-46AB-BEFC-21984866F3ED}" srcOrd="3" destOrd="0" presId="urn:microsoft.com/office/officeart/2005/8/layout/list1"/>
    <dgm:cxn modelId="{D6C9FEC0-FEDF-43CD-8BDF-F1372FA23B3B}" type="presParOf" srcId="{58496AC0-4137-48DF-8F68-C0FFE4B2D246}" destId="{8BE39C41-D838-48D9-8B4A-94C45587EF45}" srcOrd="4" destOrd="0" presId="urn:microsoft.com/office/officeart/2005/8/layout/list1"/>
    <dgm:cxn modelId="{ED507DF8-DB23-48E5-BB1E-45ECB923F609}" type="presParOf" srcId="{8BE39C41-D838-48D9-8B4A-94C45587EF45}" destId="{5FF0B4D3-6BB3-4D1A-8455-BDAC1028D2B5}" srcOrd="0" destOrd="0" presId="urn:microsoft.com/office/officeart/2005/8/layout/list1"/>
    <dgm:cxn modelId="{FEF28A2A-29B4-4676-ABF0-0839D2CE4099}" type="presParOf" srcId="{8BE39C41-D838-48D9-8B4A-94C45587EF45}" destId="{72CE4180-D7D0-4ED9-BD18-435C7DF6B408}" srcOrd="1" destOrd="0" presId="urn:microsoft.com/office/officeart/2005/8/layout/list1"/>
    <dgm:cxn modelId="{0B5E66D3-517E-415E-AB4B-612388C81973}" type="presParOf" srcId="{58496AC0-4137-48DF-8F68-C0FFE4B2D246}" destId="{7325564D-135E-4951-97F6-B8D51058136C}" srcOrd="5" destOrd="0" presId="urn:microsoft.com/office/officeart/2005/8/layout/list1"/>
    <dgm:cxn modelId="{633C226D-2855-4CF3-8FBD-649EAEDB8FA6}" type="presParOf" srcId="{58496AC0-4137-48DF-8F68-C0FFE4B2D246}" destId="{563A0AA0-FE2B-4BE9-80D5-CE9DF0A07F5B}" srcOrd="6" destOrd="0" presId="urn:microsoft.com/office/officeart/2005/8/layout/list1"/>
    <dgm:cxn modelId="{C1D2C944-BB79-48CE-9005-4BF88CD9B8E3}" type="presParOf" srcId="{58496AC0-4137-48DF-8F68-C0FFE4B2D246}" destId="{78A64218-9E90-4629-B8CB-8FF456D6BE02}" srcOrd="7" destOrd="0" presId="urn:microsoft.com/office/officeart/2005/8/layout/list1"/>
    <dgm:cxn modelId="{5332DAD5-28C8-46A4-93CC-53F304375CBE}" type="presParOf" srcId="{58496AC0-4137-48DF-8F68-C0FFE4B2D246}" destId="{23BE84EC-D554-475B-B1A3-4993C1E61881}" srcOrd="8" destOrd="0" presId="urn:microsoft.com/office/officeart/2005/8/layout/list1"/>
    <dgm:cxn modelId="{0DAB2C73-4E74-466D-AF51-85501C75A59B}" type="presParOf" srcId="{23BE84EC-D554-475B-B1A3-4993C1E61881}" destId="{73AE5173-6DC1-4D47-A44E-39C3EF234556}" srcOrd="0" destOrd="0" presId="urn:microsoft.com/office/officeart/2005/8/layout/list1"/>
    <dgm:cxn modelId="{AA092FEC-759B-40FA-A5EA-4017B4445E56}" type="presParOf" srcId="{23BE84EC-D554-475B-B1A3-4993C1E61881}" destId="{FF22924B-EE9E-47C7-8BB5-91B28A3777C8}" srcOrd="1" destOrd="0" presId="urn:microsoft.com/office/officeart/2005/8/layout/list1"/>
    <dgm:cxn modelId="{D3682163-4777-410D-B123-95E5FFE33123}" type="presParOf" srcId="{58496AC0-4137-48DF-8F68-C0FFE4B2D246}" destId="{769225B8-D44D-48C8-9716-39A78988EB8C}" srcOrd="9" destOrd="0" presId="urn:microsoft.com/office/officeart/2005/8/layout/list1"/>
    <dgm:cxn modelId="{EC830EBB-29BC-4503-A433-EE0C9CA31948}" type="presParOf" srcId="{58496AC0-4137-48DF-8F68-C0FFE4B2D246}" destId="{6721BE41-97C7-420B-85D5-16543490AD0A}" srcOrd="10" destOrd="0" presId="urn:microsoft.com/office/officeart/2005/8/layout/list1"/>
    <dgm:cxn modelId="{F23DF6C0-8AC1-44BC-BB9A-48AD1CA1DC4C}" type="presParOf" srcId="{58496AC0-4137-48DF-8F68-C0FFE4B2D246}" destId="{20B87441-D2DF-41DE-8721-73F040A90987}" srcOrd="11" destOrd="0" presId="urn:microsoft.com/office/officeart/2005/8/layout/list1"/>
    <dgm:cxn modelId="{DB0BC629-3C62-43C1-842B-A81AC700947F}" type="presParOf" srcId="{58496AC0-4137-48DF-8F68-C0FFE4B2D246}" destId="{BB8716FE-2251-44AE-BF1A-7101D53092BE}" srcOrd="12" destOrd="0" presId="urn:microsoft.com/office/officeart/2005/8/layout/list1"/>
    <dgm:cxn modelId="{401BADFC-6F99-4E09-B486-F89A9DBE58CD}" type="presParOf" srcId="{BB8716FE-2251-44AE-BF1A-7101D53092BE}" destId="{0119C209-2983-45B5-8AC9-4A9E5D1B23DE}" srcOrd="0" destOrd="0" presId="urn:microsoft.com/office/officeart/2005/8/layout/list1"/>
    <dgm:cxn modelId="{AA37A489-5628-4A38-A2E2-2FECD9EA7410}" type="presParOf" srcId="{BB8716FE-2251-44AE-BF1A-7101D53092BE}" destId="{4568003A-34C9-4408-99F7-C02D6FEDA278}" srcOrd="1" destOrd="0" presId="urn:microsoft.com/office/officeart/2005/8/layout/list1"/>
    <dgm:cxn modelId="{FF0FAFAA-0F1D-4E09-B577-9919B1FF090A}" type="presParOf" srcId="{58496AC0-4137-48DF-8F68-C0FFE4B2D246}" destId="{F4CCD5B4-B4F5-4C79-8E42-77B76152F10E}" srcOrd="13" destOrd="0" presId="urn:microsoft.com/office/officeart/2005/8/layout/list1"/>
    <dgm:cxn modelId="{FB2021BB-4D7F-4D6D-967B-7E1E049D9016}" type="presParOf" srcId="{58496AC0-4137-48DF-8F68-C0FFE4B2D246}" destId="{3F324933-3E83-4A75-AF8A-E5EBD385D796}" srcOrd="14" destOrd="0" presId="urn:microsoft.com/office/officeart/2005/8/layout/list1"/>
    <dgm:cxn modelId="{66D5A2DE-B694-4CC2-819F-291AFCB90500}" type="presParOf" srcId="{58496AC0-4137-48DF-8F68-C0FFE4B2D246}" destId="{4CC9F268-37EC-4B14-84C8-A555FC8AC12F}" srcOrd="15" destOrd="0" presId="urn:microsoft.com/office/officeart/2005/8/layout/list1"/>
    <dgm:cxn modelId="{1304A53F-9C70-4A35-BFAC-C8828DB2C04B}" type="presParOf" srcId="{58496AC0-4137-48DF-8F68-C0FFE4B2D246}" destId="{5CE2A9FE-6913-4A08-8941-9C762EC24DF2}" srcOrd="16" destOrd="0" presId="urn:microsoft.com/office/officeart/2005/8/layout/list1"/>
    <dgm:cxn modelId="{93D37D85-654D-4C20-B706-9F217554233C}" type="presParOf" srcId="{5CE2A9FE-6913-4A08-8941-9C762EC24DF2}" destId="{D1FA651E-53E9-47CD-B0D5-9A82A66A22DA}" srcOrd="0" destOrd="0" presId="urn:microsoft.com/office/officeart/2005/8/layout/list1"/>
    <dgm:cxn modelId="{F9EED268-EAD0-47B8-8382-CEA53D2BB280}" type="presParOf" srcId="{5CE2A9FE-6913-4A08-8941-9C762EC24DF2}" destId="{E58A9BF6-B3A6-4322-98F2-D348EC9C8BDE}" srcOrd="1" destOrd="0" presId="urn:microsoft.com/office/officeart/2005/8/layout/list1"/>
    <dgm:cxn modelId="{34DC1C5C-0AAC-4946-A7DD-26595E97492A}" type="presParOf" srcId="{58496AC0-4137-48DF-8F68-C0FFE4B2D246}" destId="{EC4BD729-8BD6-43CD-94CC-5D451A2F67AD}" srcOrd="17" destOrd="0" presId="urn:microsoft.com/office/officeart/2005/8/layout/list1"/>
    <dgm:cxn modelId="{9F2A5F87-702D-4179-8D44-1F58E02CCCFD}" type="presParOf" srcId="{58496AC0-4137-48DF-8F68-C0FFE4B2D246}" destId="{CDBBA467-C169-4A3C-8A46-F1C7B3A45F4B}" srcOrd="18" destOrd="0" presId="urn:microsoft.com/office/officeart/2005/8/layout/list1"/>
    <dgm:cxn modelId="{9879C3BA-3F1A-49C4-9B37-B33F76F64E32}" type="presParOf" srcId="{58496AC0-4137-48DF-8F68-C0FFE4B2D246}" destId="{55A56A04-DAE7-439E-A539-CB2C1B8E5258}" srcOrd="19" destOrd="0" presId="urn:microsoft.com/office/officeart/2005/8/layout/list1"/>
    <dgm:cxn modelId="{D0A37BC0-1E61-4C95-B0F2-10E30D7CC7DD}" type="presParOf" srcId="{58496AC0-4137-48DF-8F68-C0FFE4B2D246}" destId="{B3270B2C-A088-409F-95AD-BDFE1F40FC96}" srcOrd="20" destOrd="0" presId="urn:microsoft.com/office/officeart/2005/8/layout/list1"/>
    <dgm:cxn modelId="{EB53484B-39A8-46D5-8AEF-664ED1B96A0D}" type="presParOf" srcId="{B3270B2C-A088-409F-95AD-BDFE1F40FC96}" destId="{1FA5A48A-2DE3-4ABB-9AD9-A001EB3349F4}" srcOrd="0" destOrd="0" presId="urn:microsoft.com/office/officeart/2005/8/layout/list1"/>
    <dgm:cxn modelId="{EE847DE2-F9A7-470A-AA96-F95A8ADB6201}" type="presParOf" srcId="{B3270B2C-A088-409F-95AD-BDFE1F40FC96}" destId="{D404F8D7-5912-4759-BE89-187E13CC4C8B}" srcOrd="1" destOrd="0" presId="urn:microsoft.com/office/officeart/2005/8/layout/list1"/>
    <dgm:cxn modelId="{2C6336C1-623F-4709-9DFB-8CDD0287D263}" type="presParOf" srcId="{58496AC0-4137-48DF-8F68-C0FFE4B2D246}" destId="{5AEF30ED-033A-4EAD-8354-6EEFC014EE33}" srcOrd="21" destOrd="0" presId="urn:microsoft.com/office/officeart/2005/8/layout/list1"/>
    <dgm:cxn modelId="{5D12AC1B-AA5F-4C2B-8AB6-BC7F478D77C1}" type="presParOf" srcId="{58496AC0-4137-48DF-8F68-C0FFE4B2D246}" destId="{14DADEBD-C2D7-4A2B-82CE-6D7277DDC6EA}" srcOrd="22" destOrd="0" presId="urn:microsoft.com/office/officeart/2005/8/layout/list1"/>
    <dgm:cxn modelId="{010C6DFE-0BD7-432B-9736-E8DAA932953E}" type="presParOf" srcId="{58496AC0-4137-48DF-8F68-C0FFE4B2D246}" destId="{A3BB4B0A-DF8F-4377-B9B8-64E9C86B41BA}" srcOrd="23" destOrd="0" presId="urn:microsoft.com/office/officeart/2005/8/layout/list1"/>
    <dgm:cxn modelId="{09F4DB27-6E66-4B49-98AE-8C9B24979528}" type="presParOf" srcId="{58496AC0-4137-48DF-8F68-C0FFE4B2D246}" destId="{4A709F03-269C-46E6-B84C-372F2366A37C}" srcOrd="24" destOrd="0" presId="urn:microsoft.com/office/officeart/2005/8/layout/list1"/>
    <dgm:cxn modelId="{5C6D539C-B971-4C72-8C2C-473EEAFFBA25}" type="presParOf" srcId="{4A709F03-269C-46E6-B84C-372F2366A37C}" destId="{194DCCA0-3C3C-464E-A8F1-F77565AC3E7F}" srcOrd="0" destOrd="0" presId="urn:microsoft.com/office/officeart/2005/8/layout/list1"/>
    <dgm:cxn modelId="{0079B600-0B17-4E43-8571-673FC644F7D5}" type="presParOf" srcId="{4A709F03-269C-46E6-B84C-372F2366A37C}" destId="{073831AF-BADC-4670-B6E6-20C7888AF246}" srcOrd="1" destOrd="0" presId="urn:microsoft.com/office/officeart/2005/8/layout/list1"/>
    <dgm:cxn modelId="{F0326976-D4CC-4DE2-9F58-88D043775DFB}" type="presParOf" srcId="{58496AC0-4137-48DF-8F68-C0FFE4B2D246}" destId="{9E499B7E-1A48-44F6-B746-403F0DFC6D4E}" srcOrd="25" destOrd="0" presId="urn:microsoft.com/office/officeart/2005/8/layout/list1"/>
    <dgm:cxn modelId="{E85E1B0F-89E8-44C3-96BC-30DB1C441EFE}" type="presParOf" srcId="{58496AC0-4137-48DF-8F68-C0FFE4B2D246}" destId="{66546997-85C2-4B5A-BDC5-99B728381E55}"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AF9680-4081-4D9A-9F58-2EA7967206B7}">
      <dsp:nvSpPr>
        <dsp:cNvPr id="0" name=""/>
        <dsp:cNvSpPr/>
      </dsp:nvSpPr>
      <dsp:spPr>
        <a:xfrm>
          <a:off x="6614036"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الحصول على المعلومات </a:t>
          </a:r>
          <a:endParaRPr lang="ar-SA" sz="1700" kern="1200" dirty="0"/>
        </a:p>
      </dsp:txBody>
      <dsp:txXfrm>
        <a:off x="6815793" y="2175802"/>
        <a:ext cx="974166" cy="974166"/>
      </dsp:txXfrm>
    </dsp:sp>
    <dsp:sp modelId="{3ECA26BC-FD40-4064-AE17-65BA75A4E857}">
      <dsp:nvSpPr>
        <dsp:cNvPr id="0" name=""/>
        <dsp:cNvSpPr/>
      </dsp:nvSpPr>
      <dsp:spPr>
        <a:xfrm>
          <a:off x="5511892"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توجيه الفهم </a:t>
          </a:r>
          <a:endParaRPr lang="ar-SA" sz="1700" kern="1200" dirty="0"/>
        </a:p>
      </dsp:txBody>
      <dsp:txXfrm>
        <a:off x="5713649" y="2175802"/>
        <a:ext cx="974166" cy="974166"/>
      </dsp:txXfrm>
    </dsp:sp>
    <dsp:sp modelId="{AED26215-91C2-4662-A9BB-25A105574E31}">
      <dsp:nvSpPr>
        <dsp:cNvPr id="0" name=""/>
        <dsp:cNvSpPr/>
      </dsp:nvSpPr>
      <dsp:spPr>
        <a:xfrm>
          <a:off x="4409748"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توجيه السلوك اليومي </a:t>
          </a:r>
          <a:endParaRPr lang="ar-SA" sz="1700" kern="1200" dirty="0"/>
        </a:p>
      </dsp:txBody>
      <dsp:txXfrm>
        <a:off x="4611505" y="2175802"/>
        <a:ext cx="974166" cy="974166"/>
      </dsp:txXfrm>
    </dsp:sp>
    <dsp:sp modelId="{6EB2D5E9-58B9-4403-A795-011C27A2322A}">
      <dsp:nvSpPr>
        <dsp:cNvPr id="0" name=""/>
        <dsp:cNvSpPr/>
      </dsp:nvSpPr>
      <dsp:spPr>
        <a:xfrm>
          <a:off x="3307603"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فهم الذات </a:t>
          </a:r>
          <a:endParaRPr lang="ar-SA" sz="1700" kern="1200" dirty="0"/>
        </a:p>
      </dsp:txBody>
      <dsp:txXfrm>
        <a:off x="3509360" y="2175802"/>
        <a:ext cx="974166" cy="974166"/>
      </dsp:txXfrm>
    </dsp:sp>
    <dsp:sp modelId="{8F38B92A-11C9-453F-BB10-68525B7B7ABA}">
      <dsp:nvSpPr>
        <dsp:cNvPr id="0" name=""/>
        <dsp:cNvSpPr/>
      </dsp:nvSpPr>
      <dsp:spPr>
        <a:xfrm>
          <a:off x="2205459"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تسهيل التفاعل الاجتماعي </a:t>
          </a:r>
          <a:endParaRPr lang="ar-SA" sz="1700" kern="1200" dirty="0"/>
        </a:p>
      </dsp:txBody>
      <dsp:txXfrm>
        <a:off x="2407216" y="2175802"/>
        <a:ext cx="974166" cy="974166"/>
      </dsp:txXfrm>
    </dsp:sp>
    <dsp:sp modelId="{071A6D54-9A60-4BBC-A599-8F254E65AE01}">
      <dsp:nvSpPr>
        <dsp:cNvPr id="0" name=""/>
        <dsp:cNvSpPr/>
      </dsp:nvSpPr>
      <dsp:spPr>
        <a:xfrm>
          <a:off x="1103315"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بديل للتفاعل الاجتماعي </a:t>
          </a:r>
          <a:endParaRPr lang="ar-SA" sz="1700" kern="1200" dirty="0"/>
        </a:p>
      </dsp:txBody>
      <dsp:txXfrm>
        <a:off x="1305072" y="2175802"/>
        <a:ext cx="974166" cy="974166"/>
      </dsp:txXfrm>
    </dsp:sp>
    <dsp:sp modelId="{ED19BB18-89AC-4030-900C-E68FB7CB69BC}">
      <dsp:nvSpPr>
        <dsp:cNvPr id="0" name=""/>
        <dsp:cNvSpPr/>
      </dsp:nvSpPr>
      <dsp:spPr>
        <a:xfrm>
          <a:off x="1170" y="1974045"/>
          <a:ext cx="1377680" cy="137768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818" tIns="21590" rIns="75818" bIns="21590" numCol="1" spcCol="1270" anchor="ctr" anchorCtr="0">
          <a:noAutofit/>
        </a:bodyPr>
        <a:lstStyle/>
        <a:p>
          <a:pPr lvl="0" algn="ctr" defTabSz="755650" rtl="1">
            <a:lnSpc>
              <a:spcPct val="90000"/>
            </a:lnSpc>
            <a:spcBef>
              <a:spcPct val="0"/>
            </a:spcBef>
            <a:spcAft>
              <a:spcPct val="35000"/>
            </a:spcAft>
          </a:pPr>
          <a:r>
            <a:rPr lang="ar-SA" sz="1700" kern="1200" dirty="0" smtClean="0"/>
            <a:t>التحرر العاطفي و التسلية والترفيه </a:t>
          </a:r>
          <a:endParaRPr lang="ar-SA" sz="1700" kern="1200" dirty="0"/>
        </a:p>
      </dsp:txBody>
      <dsp:txXfrm>
        <a:off x="202927" y="2175802"/>
        <a:ext cx="974166" cy="97416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30717-EA5E-4820-9163-B3D149DDA616}">
      <dsp:nvSpPr>
        <dsp:cNvPr id="0" name=""/>
        <dsp:cNvSpPr/>
      </dsp:nvSpPr>
      <dsp:spPr>
        <a:xfrm>
          <a:off x="0" y="431481"/>
          <a:ext cx="8229600" cy="630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B50C64-D480-4E72-B36F-2397BE71F492}">
      <dsp:nvSpPr>
        <dsp:cNvPr id="0" name=""/>
        <dsp:cNvSpPr/>
      </dsp:nvSpPr>
      <dsp:spPr>
        <a:xfrm>
          <a:off x="2057399" y="62481"/>
          <a:ext cx="5760720" cy="7380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111250" rtl="1">
            <a:lnSpc>
              <a:spcPct val="90000"/>
            </a:lnSpc>
            <a:spcBef>
              <a:spcPct val="0"/>
            </a:spcBef>
            <a:spcAft>
              <a:spcPct val="35000"/>
            </a:spcAft>
          </a:pPr>
          <a:r>
            <a:rPr lang="ar-SA" sz="2500" kern="1200" dirty="0" smtClean="0"/>
            <a:t>طبيعة القضايا</a:t>
          </a:r>
          <a:endParaRPr lang="ar-SA" sz="2500" kern="1200" dirty="0"/>
        </a:p>
      </dsp:txBody>
      <dsp:txXfrm>
        <a:off x="2093425" y="98507"/>
        <a:ext cx="5688668" cy="665948"/>
      </dsp:txXfrm>
    </dsp:sp>
    <dsp:sp modelId="{7627369C-DC18-4754-9832-B5254EBA536F}">
      <dsp:nvSpPr>
        <dsp:cNvPr id="0" name=""/>
        <dsp:cNvSpPr/>
      </dsp:nvSpPr>
      <dsp:spPr>
        <a:xfrm>
          <a:off x="0" y="1565481"/>
          <a:ext cx="8229600" cy="630000"/>
        </a:xfrm>
        <a:prstGeom prst="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sp>
    <dsp:sp modelId="{2C1BC29F-406D-406E-B588-226522AE3F01}">
      <dsp:nvSpPr>
        <dsp:cNvPr id="0" name=""/>
        <dsp:cNvSpPr/>
      </dsp:nvSpPr>
      <dsp:spPr>
        <a:xfrm>
          <a:off x="2057399" y="1196481"/>
          <a:ext cx="5760720" cy="738000"/>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111250" rtl="1">
            <a:lnSpc>
              <a:spcPct val="90000"/>
            </a:lnSpc>
            <a:spcBef>
              <a:spcPct val="0"/>
            </a:spcBef>
            <a:spcAft>
              <a:spcPct val="35000"/>
            </a:spcAft>
          </a:pPr>
          <a:r>
            <a:rPr lang="ar-SA" sz="2500" kern="1200" dirty="0" smtClean="0"/>
            <a:t>أهمية القضايا</a:t>
          </a:r>
          <a:endParaRPr lang="ar-SA" sz="2500" kern="1200" dirty="0"/>
        </a:p>
      </dsp:txBody>
      <dsp:txXfrm>
        <a:off x="2093425" y="1232507"/>
        <a:ext cx="5688668" cy="665948"/>
      </dsp:txXfrm>
    </dsp:sp>
    <dsp:sp modelId="{49EA4651-8FC2-4C86-B5AE-268E2331DEF7}">
      <dsp:nvSpPr>
        <dsp:cNvPr id="0" name=""/>
        <dsp:cNvSpPr/>
      </dsp:nvSpPr>
      <dsp:spPr>
        <a:xfrm>
          <a:off x="0" y="2699481"/>
          <a:ext cx="8229600" cy="630000"/>
        </a:xfrm>
        <a:prstGeom prst="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sp>
    <dsp:sp modelId="{8F525A23-751F-45E2-9224-25A5A50F356D}">
      <dsp:nvSpPr>
        <dsp:cNvPr id="0" name=""/>
        <dsp:cNvSpPr/>
      </dsp:nvSpPr>
      <dsp:spPr>
        <a:xfrm>
          <a:off x="2057399" y="2330481"/>
          <a:ext cx="5760720" cy="738000"/>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111250" rtl="1">
            <a:lnSpc>
              <a:spcPct val="90000"/>
            </a:lnSpc>
            <a:spcBef>
              <a:spcPct val="0"/>
            </a:spcBef>
            <a:spcAft>
              <a:spcPct val="35000"/>
            </a:spcAft>
          </a:pPr>
          <a:r>
            <a:rPr lang="ar-SA" sz="2500" kern="1200" dirty="0" smtClean="0"/>
            <a:t>توقيت اثارة القضايا</a:t>
          </a:r>
          <a:endParaRPr lang="ar-SA" sz="2500" kern="1200" dirty="0"/>
        </a:p>
      </dsp:txBody>
      <dsp:txXfrm>
        <a:off x="2093425" y="2366507"/>
        <a:ext cx="5688668" cy="665948"/>
      </dsp:txXfrm>
    </dsp:sp>
    <dsp:sp modelId="{20B16F4E-C3CD-41BB-B5A6-80E4E8DAF94D}">
      <dsp:nvSpPr>
        <dsp:cNvPr id="0" name=""/>
        <dsp:cNvSpPr/>
      </dsp:nvSpPr>
      <dsp:spPr>
        <a:xfrm>
          <a:off x="0" y="3833481"/>
          <a:ext cx="8229600" cy="6300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C0F28844-E1EE-4278-879F-4891993C964E}">
      <dsp:nvSpPr>
        <dsp:cNvPr id="0" name=""/>
        <dsp:cNvSpPr/>
      </dsp:nvSpPr>
      <dsp:spPr>
        <a:xfrm>
          <a:off x="2057399" y="3464481"/>
          <a:ext cx="5760720" cy="7380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111250" rtl="1">
            <a:lnSpc>
              <a:spcPct val="90000"/>
            </a:lnSpc>
            <a:spcBef>
              <a:spcPct val="0"/>
            </a:spcBef>
            <a:spcAft>
              <a:spcPct val="35000"/>
            </a:spcAft>
          </a:pPr>
          <a:r>
            <a:rPr lang="ar-SA" sz="2500" kern="1200" dirty="0" smtClean="0"/>
            <a:t>نوع الوسيلة المستخدمة</a:t>
          </a:r>
          <a:endParaRPr lang="ar-SA" sz="2500" kern="1200" dirty="0"/>
        </a:p>
      </dsp:txBody>
      <dsp:txXfrm>
        <a:off x="2093425" y="3500507"/>
        <a:ext cx="5688668" cy="6659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16F8C-46E4-4962-A26C-7AA1A3AD9DA9}">
      <dsp:nvSpPr>
        <dsp:cNvPr id="0" name=""/>
        <dsp:cNvSpPr/>
      </dsp:nvSpPr>
      <dsp:spPr>
        <a:xfrm>
          <a:off x="3506018" y="179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1- تركيز الاهتمام على قضية</a:t>
          </a:r>
          <a:endParaRPr lang="ar-SA" sz="1500" kern="1200" dirty="0"/>
        </a:p>
      </dsp:txBody>
      <dsp:txXfrm>
        <a:off x="3544652" y="40427"/>
        <a:ext cx="1140294" cy="714147"/>
      </dsp:txXfrm>
    </dsp:sp>
    <dsp:sp modelId="{92CD9851-5226-4755-BA4F-AEBA48622012}">
      <dsp:nvSpPr>
        <dsp:cNvPr id="0" name=""/>
        <dsp:cNvSpPr/>
      </dsp:nvSpPr>
      <dsp:spPr>
        <a:xfrm>
          <a:off x="2249319" y="397501"/>
          <a:ext cx="3730960" cy="3730960"/>
        </a:xfrm>
        <a:custGeom>
          <a:avLst/>
          <a:gdLst/>
          <a:ahLst/>
          <a:cxnLst/>
          <a:rect l="0" t="0" r="0" b="0"/>
          <a:pathLst>
            <a:path>
              <a:moveTo>
                <a:pt x="2627619" y="162787"/>
              </a:moveTo>
              <a:arcTo wR="1865480" hR="1865480" stAng="17646820" swAng="92470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28D546A-D6C2-4150-92B9-5CA1E063DFFA}">
      <dsp:nvSpPr>
        <dsp:cNvPr id="0" name=""/>
        <dsp:cNvSpPr/>
      </dsp:nvSpPr>
      <dsp:spPr>
        <a:xfrm>
          <a:off x="5121571" y="93453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استمرار نشرها في وسائل الاعلام</a:t>
          </a:r>
          <a:endParaRPr lang="ar-SA" sz="1500" kern="1200" dirty="0"/>
        </a:p>
      </dsp:txBody>
      <dsp:txXfrm>
        <a:off x="5160205" y="973167"/>
        <a:ext cx="1140294" cy="714147"/>
      </dsp:txXfrm>
    </dsp:sp>
    <dsp:sp modelId="{C3944F25-A2D9-4BF9-9CBF-9E21C104F0FF}">
      <dsp:nvSpPr>
        <dsp:cNvPr id="0" name=""/>
        <dsp:cNvSpPr/>
      </dsp:nvSpPr>
      <dsp:spPr>
        <a:xfrm>
          <a:off x="2249319" y="397501"/>
          <a:ext cx="3730960" cy="3730960"/>
        </a:xfrm>
        <a:custGeom>
          <a:avLst/>
          <a:gdLst/>
          <a:ahLst/>
          <a:cxnLst/>
          <a:rect l="0" t="0" r="0" b="0"/>
          <a:pathLst>
            <a:path>
              <a:moveTo>
                <a:pt x="3701861" y="1537269"/>
              </a:moveTo>
              <a:arcTo wR="1865480" hR="1865480" stAng="20992001" swAng="121599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AF223CB-87A9-47FB-B3F4-C0D1DBC1E06F}">
      <dsp:nvSpPr>
        <dsp:cNvPr id="0" name=""/>
        <dsp:cNvSpPr/>
      </dsp:nvSpPr>
      <dsp:spPr>
        <a:xfrm>
          <a:off x="5121571" y="280001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يبدأ اهتمام الناس بها</a:t>
          </a:r>
          <a:endParaRPr lang="ar-SA" sz="1500" kern="1200" dirty="0"/>
        </a:p>
      </dsp:txBody>
      <dsp:txXfrm>
        <a:off x="5160205" y="2838647"/>
        <a:ext cx="1140294" cy="714147"/>
      </dsp:txXfrm>
    </dsp:sp>
    <dsp:sp modelId="{8CB1CB1E-F190-4D36-A98D-D6A591E3CAB8}">
      <dsp:nvSpPr>
        <dsp:cNvPr id="0" name=""/>
        <dsp:cNvSpPr/>
      </dsp:nvSpPr>
      <dsp:spPr>
        <a:xfrm>
          <a:off x="2249319" y="397501"/>
          <a:ext cx="3730960" cy="3730960"/>
        </a:xfrm>
        <a:custGeom>
          <a:avLst/>
          <a:gdLst/>
          <a:ahLst/>
          <a:cxnLst/>
          <a:rect l="0" t="0" r="0" b="0"/>
          <a:pathLst>
            <a:path>
              <a:moveTo>
                <a:pt x="3052708" y="3304405"/>
              </a:moveTo>
              <a:arcTo wR="1865480" hR="1865480" stAng="3028478" swAng="92470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CE9380E-22DC-443F-A42B-3C92CAE20342}">
      <dsp:nvSpPr>
        <dsp:cNvPr id="0" name=""/>
        <dsp:cNvSpPr/>
      </dsp:nvSpPr>
      <dsp:spPr>
        <a:xfrm>
          <a:off x="3506018" y="373275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فهم عام مشترك ومرشد للسلوك</a:t>
          </a:r>
          <a:endParaRPr lang="ar-SA" sz="1500" kern="1200" dirty="0"/>
        </a:p>
      </dsp:txBody>
      <dsp:txXfrm>
        <a:off x="3544652" y="3771387"/>
        <a:ext cx="1140294" cy="714147"/>
      </dsp:txXfrm>
    </dsp:sp>
    <dsp:sp modelId="{B36EE388-998A-4F19-A00B-1E150233B9C6}">
      <dsp:nvSpPr>
        <dsp:cNvPr id="0" name=""/>
        <dsp:cNvSpPr/>
      </dsp:nvSpPr>
      <dsp:spPr>
        <a:xfrm>
          <a:off x="2249319" y="397501"/>
          <a:ext cx="3730960" cy="3730960"/>
        </a:xfrm>
        <a:custGeom>
          <a:avLst/>
          <a:gdLst/>
          <a:ahLst/>
          <a:cxnLst/>
          <a:rect l="0" t="0" r="0" b="0"/>
          <a:pathLst>
            <a:path>
              <a:moveTo>
                <a:pt x="1103341" y="3568172"/>
              </a:moveTo>
              <a:arcTo wR="1865480" hR="1865480" stAng="6846820" swAng="92470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E0F5AC5-C191-4F0B-9F07-B71B5668A6BD}">
      <dsp:nvSpPr>
        <dsp:cNvPr id="0" name=""/>
        <dsp:cNvSpPr/>
      </dsp:nvSpPr>
      <dsp:spPr>
        <a:xfrm>
          <a:off x="1890465" y="280001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تتراكم التغييرات ويتولد ببطء معتقدات جديدة</a:t>
          </a:r>
          <a:endParaRPr lang="ar-SA" sz="1500" kern="1200" dirty="0"/>
        </a:p>
      </dsp:txBody>
      <dsp:txXfrm>
        <a:off x="1929099" y="2838647"/>
        <a:ext cx="1140294" cy="714147"/>
      </dsp:txXfrm>
    </dsp:sp>
    <dsp:sp modelId="{F4D744E7-CF15-4A13-BD9C-F5D77CF55442}">
      <dsp:nvSpPr>
        <dsp:cNvPr id="0" name=""/>
        <dsp:cNvSpPr/>
      </dsp:nvSpPr>
      <dsp:spPr>
        <a:xfrm>
          <a:off x="2249319" y="397501"/>
          <a:ext cx="3730960" cy="3730960"/>
        </a:xfrm>
        <a:custGeom>
          <a:avLst/>
          <a:gdLst/>
          <a:ahLst/>
          <a:cxnLst/>
          <a:rect l="0" t="0" r="0" b="0"/>
          <a:pathLst>
            <a:path>
              <a:moveTo>
                <a:pt x="29099" y="2193691"/>
              </a:moveTo>
              <a:arcTo wR="1865480" hR="1865480" stAng="10192001" swAng="121599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A0645B7-5F56-44DF-AD91-A51C60B6426A}">
      <dsp:nvSpPr>
        <dsp:cNvPr id="0" name=""/>
        <dsp:cNvSpPr/>
      </dsp:nvSpPr>
      <dsp:spPr>
        <a:xfrm>
          <a:off x="1890465" y="934533"/>
          <a:ext cx="1217562" cy="791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تحدث على مستوى المجتمع </a:t>
          </a:r>
          <a:r>
            <a:rPr lang="ar-SA" sz="1500" kern="1200" dirty="0" err="1" smtClean="0"/>
            <a:t>باكمله</a:t>
          </a:r>
          <a:r>
            <a:rPr lang="ar-SA" sz="1500" kern="1200" dirty="0" smtClean="0"/>
            <a:t> </a:t>
          </a:r>
          <a:endParaRPr lang="ar-SA" sz="1500" kern="1200" dirty="0"/>
        </a:p>
      </dsp:txBody>
      <dsp:txXfrm>
        <a:off x="1929099" y="973167"/>
        <a:ext cx="1140294" cy="714147"/>
      </dsp:txXfrm>
    </dsp:sp>
    <dsp:sp modelId="{ACD5FDDB-AB92-4B93-9B0F-F7C81DED0E92}">
      <dsp:nvSpPr>
        <dsp:cNvPr id="0" name=""/>
        <dsp:cNvSpPr/>
      </dsp:nvSpPr>
      <dsp:spPr>
        <a:xfrm>
          <a:off x="2249319" y="397501"/>
          <a:ext cx="3730960" cy="3730960"/>
        </a:xfrm>
        <a:custGeom>
          <a:avLst/>
          <a:gdLst/>
          <a:ahLst/>
          <a:cxnLst/>
          <a:rect l="0" t="0" r="0" b="0"/>
          <a:pathLst>
            <a:path>
              <a:moveTo>
                <a:pt x="678251" y="426555"/>
              </a:moveTo>
              <a:arcTo wR="1865480" hR="1865480" stAng="13828478" swAng="92470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DB2B2E-C95D-447C-8F2D-CF1310655579}">
      <dsp:nvSpPr>
        <dsp:cNvPr id="0" name=""/>
        <dsp:cNvSpPr/>
      </dsp:nvSpPr>
      <dsp:spPr>
        <a:xfrm>
          <a:off x="7003781"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التنوع </a:t>
          </a:r>
          <a:endParaRPr lang="ar-SA" sz="1800" kern="1200" dirty="0"/>
        </a:p>
      </dsp:txBody>
      <dsp:txXfrm>
        <a:off x="7217426" y="1508325"/>
        <a:ext cx="1031572" cy="1031572"/>
      </dsp:txXfrm>
    </dsp:sp>
    <dsp:sp modelId="{D47F7909-FA5A-419C-BE42-C17F345E461B}">
      <dsp:nvSpPr>
        <dsp:cNvPr id="0" name=""/>
        <dsp:cNvSpPr/>
      </dsp:nvSpPr>
      <dsp:spPr>
        <a:xfrm>
          <a:off x="5836691"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الجاذبية</a:t>
          </a:r>
          <a:endParaRPr lang="ar-SA" sz="1800" kern="1200" dirty="0"/>
        </a:p>
      </dsp:txBody>
      <dsp:txXfrm>
        <a:off x="6050336" y="1508325"/>
        <a:ext cx="1031572" cy="1031572"/>
      </dsp:txXfrm>
    </dsp:sp>
    <dsp:sp modelId="{47CEB886-161E-4EDE-A5D2-FE778DE16CD2}">
      <dsp:nvSpPr>
        <dsp:cNvPr id="0" name=""/>
        <dsp:cNvSpPr/>
      </dsp:nvSpPr>
      <dsp:spPr>
        <a:xfrm>
          <a:off x="4669600"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التفاعلية</a:t>
          </a:r>
          <a:endParaRPr lang="ar-SA" sz="1800" kern="1200" dirty="0"/>
        </a:p>
      </dsp:txBody>
      <dsp:txXfrm>
        <a:off x="4883245" y="1508325"/>
        <a:ext cx="1031572" cy="1031572"/>
      </dsp:txXfrm>
    </dsp:sp>
    <dsp:sp modelId="{0D9433F0-E0C1-4213-A09E-0463E4D5526F}">
      <dsp:nvSpPr>
        <dsp:cNvPr id="0" name=""/>
        <dsp:cNvSpPr/>
      </dsp:nvSpPr>
      <dsp:spPr>
        <a:xfrm>
          <a:off x="3502510"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الوفرة</a:t>
          </a:r>
          <a:endParaRPr lang="ar-SA" sz="1800" kern="1200" dirty="0"/>
        </a:p>
      </dsp:txBody>
      <dsp:txXfrm>
        <a:off x="3716155" y="1508325"/>
        <a:ext cx="1031572" cy="1031572"/>
      </dsp:txXfrm>
    </dsp:sp>
    <dsp:sp modelId="{C0189130-4F7D-4662-BD5D-1B5A3A9587D2}">
      <dsp:nvSpPr>
        <dsp:cNvPr id="0" name=""/>
        <dsp:cNvSpPr/>
      </dsp:nvSpPr>
      <dsp:spPr>
        <a:xfrm>
          <a:off x="2335420"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سهولة التواصل</a:t>
          </a:r>
          <a:endParaRPr lang="ar-SA" sz="1800" kern="1200" dirty="0"/>
        </a:p>
      </dsp:txBody>
      <dsp:txXfrm>
        <a:off x="2549065" y="1508325"/>
        <a:ext cx="1031572" cy="1031572"/>
      </dsp:txXfrm>
    </dsp:sp>
    <dsp:sp modelId="{31A97ED0-6531-4F6A-B176-7D2E5B825DA3}">
      <dsp:nvSpPr>
        <dsp:cNvPr id="0" name=""/>
        <dsp:cNvSpPr/>
      </dsp:nvSpPr>
      <dsp:spPr>
        <a:xfrm>
          <a:off x="1168330"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الخصوصية</a:t>
          </a:r>
          <a:endParaRPr lang="ar-SA" sz="1800" kern="1200" dirty="0"/>
        </a:p>
      </dsp:txBody>
      <dsp:txXfrm>
        <a:off x="1381975" y="1508325"/>
        <a:ext cx="1031572" cy="1031572"/>
      </dsp:txXfrm>
    </dsp:sp>
    <dsp:sp modelId="{BA10324A-D3A8-47C4-A014-1FBABF2612DF}">
      <dsp:nvSpPr>
        <dsp:cNvPr id="0" name=""/>
        <dsp:cNvSpPr/>
      </dsp:nvSpPr>
      <dsp:spPr>
        <a:xfrm>
          <a:off x="1239" y="1294680"/>
          <a:ext cx="1458862" cy="14588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0286" tIns="22860" rIns="80286" bIns="22860" numCol="1" spcCol="1270" anchor="ctr" anchorCtr="0">
          <a:noAutofit/>
        </a:bodyPr>
        <a:lstStyle/>
        <a:p>
          <a:pPr lvl="0" algn="ctr" defTabSz="800100" rtl="1">
            <a:lnSpc>
              <a:spcPct val="90000"/>
            </a:lnSpc>
            <a:spcBef>
              <a:spcPct val="0"/>
            </a:spcBef>
            <a:spcAft>
              <a:spcPct val="35000"/>
            </a:spcAft>
          </a:pPr>
          <a:r>
            <a:rPr lang="ar-SA" sz="1800" kern="1200" dirty="0" smtClean="0"/>
            <a:t>الاختراق</a:t>
          </a:r>
          <a:endParaRPr lang="ar-SA" sz="1800" kern="1200" dirty="0"/>
        </a:p>
      </dsp:txBody>
      <dsp:txXfrm>
        <a:off x="214884" y="1508325"/>
        <a:ext cx="1031572" cy="10315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F9C58-B81C-4F5F-8C20-8B5A7D4641A3}">
      <dsp:nvSpPr>
        <dsp:cNvPr id="0" name=""/>
        <dsp:cNvSpPr/>
      </dsp:nvSpPr>
      <dsp:spPr>
        <a:xfrm>
          <a:off x="0" y="812799"/>
          <a:ext cx="6096000" cy="2438400"/>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D0BD4B-4E9C-42ED-A0F4-40F263D5BCF2}">
      <dsp:nvSpPr>
        <dsp:cNvPr id="0" name=""/>
        <dsp:cNvSpPr/>
      </dsp:nvSpPr>
      <dsp:spPr>
        <a:xfrm>
          <a:off x="731520" y="1239519"/>
          <a:ext cx="2011680"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06248" rIns="0" bIns="220980" numCol="1" spcCol="1270" anchor="ctr" anchorCtr="0">
          <a:noAutofit/>
        </a:bodyPr>
        <a:lstStyle/>
        <a:p>
          <a:pPr lvl="0" algn="ctr" defTabSz="2578100" rtl="1">
            <a:lnSpc>
              <a:spcPct val="90000"/>
            </a:lnSpc>
            <a:spcBef>
              <a:spcPct val="0"/>
            </a:spcBef>
            <a:spcAft>
              <a:spcPct val="35000"/>
            </a:spcAft>
          </a:pPr>
          <a:r>
            <a:rPr lang="ar-SA" sz="5800" kern="1200" dirty="0" smtClean="0"/>
            <a:t>سلبي </a:t>
          </a:r>
          <a:endParaRPr lang="ar-SA" sz="5800" kern="1200" dirty="0"/>
        </a:p>
      </dsp:txBody>
      <dsp:txXfrm>
        <a:off x="731520" y="1239519"/>
        <a:ext cx="2011680" cy="1194816"/>
      </dsp:txXfrm>
    </dsp:sp>
    <dsp:sp modelId="{3F92C6C5-7F99-4071-8240-372FEDA78562}">
      <dsp:nvSpPr>
        <dsp:cNvPr id="0" name=""/>
        <dsp:cNvSpPr/>
      </dsp:nvSpPr>
      <dsp:spPr>
        <a:xfrm>
          <a:off x="3048000" y="1629663"/>
          <a:ext cx="2377440"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06248" rIns="0" bIns="220980" numCol="1" spcCol="1270" anchor="ctr" anchorCtr="0">
          <a:noAutofit/>
        </a:bodyPr>
        <a:lstStyle/>
        <a:p>
          <a:pPr lvl="0" algn="ctr" defTabSz="2578100" rtl="1">
            <a:lnSpc>
              <a:spcPct val="90000"/>
            </a:lnSpc>
            <a:spcBef>
              <a:spcPct val="0"/>
            </a:spcBef>
            <a:spcAft>
              <a:spcPct val="35000"/>
            </a:spcAft>
          </a:pPr>
          <a:r>
            <a:rPr lang="ar-SA" sz="5800" kern="1200" dirty="0" smtClean="0"/>
            <a:t>إيجابي</a:t>
          </a:r>
          <a:endParaRPr lang="ar-SA" sz="5800" kern="1200" dirty="0"/>
        </a:p>
      </dsp:txBody>
      <dsp:txXfrm>
        <a:off x="3048000" y="1629663"/>
        <a:ext cx="2377440" cy="11948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AA5D53-381A-4E69-9355-960EA81A5F0E}">
      <dsp:nvSpPr>
        <dsp:cNvPr id="0" name=""/>
        <dsp:cNvSpPr/>
      </dsp:nvSpPr>
      <dsp:spPr>
        <a:xfrm>
          <a:off x="2109798" y="257979"/>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rtl="1">
            <a:lnSpc>
              <a:spcPct val="90000"/>
            </a:lnSpc>
            <a:spcBef>
              <a:spcPct val="0"/>
            </a:spcBef>
            <a:spcAft>
              <a:spcPct val="35000"/>
            </a:spcAft>
          </a:pPr>
          <a:r>
            <a:rPr lang="ar-SA" sz="2900" kern="1200" dirty="0" smtClean="0"/>
            <a:t>ثقافة </a:t>
          </a:r>
          <a:endParaRPr lang="ar-SA" sz="2900" kern="1200" dirty="0"/>
        </a:p>
      </dsp:txBody>
      <dsp:txXfrm>
        <a:off x="2683793" y="831974"/>
        <a:ext cx="1385746" cy="1385746"/>
      </dsp:txXfrm>
    </dsp:sp>
    <dsp:sp modelId="{A97E1EE3-1513-46A8-8699-9D2D209FC186}">
      <dsp:nvSpPr>
        <dsp:cNvPr id="0" name=""/>
        <dsp:cNvSpPr/>
      </dsp:nvSpPr>
      <dsp:spPr>
        <a:xfrm rot="5400000">
          <a:off x="4160059" y="257979"/>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rtl="1">
            <a:lnSpc>
              <a:spcPct val="90000"/>
            </a:lnSpc>
            <a:spcBef>
              <a:spcPct val="0"/>
            </a:spcBef>
            <a:spcAft>
              <a:spcPct val="35000"/>
            </a:spcAft>
          </a:pPr>
          <a:r>
            <a:rPr lang="ar-SA" sz="2900" kern="1200" dirty="0" smtClean="0"/>
            <a:t>هدف </a:t>
          </a:r>
          <a:endParaRPr lang="ar-SA" sz="2900" kern="1200" dirty="0"/>
        </a:p>
      </dsp:txBody>
      <dsp:txXfrm rot="-5400000">
        <a:off x="4160059" y="831974"/>
        <a:ext cx="1385746" cy="1385746"/>
      </dsp:txXfrm>
    </dsp:sp>
    <dsp:sp modelId="{B9B5DB7E-015D-4C8E-AE10-69C7A01E65B9}">
      <dsp:nvSpPr>
        <dsp:cNvPr id="0" name=""/>
        <dsp:cNvSpPr/>
      </dsp:nvSpPr>
      <dsp:spPr>
        <a:xfrm rot="10800000">
          <a:off x="4160059" y="2308241"/>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rtl="1">
            <a:lnSpc>
              <a:spcPct val="90000"/>
            </a:lnSpc>
            <a:spcBef>
              <a:spcPct val="0"/>
            </a:spcBef>
            <a:spcAft>
              <a:spcPct val="35000"/>
            </a:spcAft>
          </a:pPr>
          <a:r>
            <a:rPr lang="ar-SA" sz="2900" kern="1200" dirty="0" smtClean="0"/>
            <a:t>أيدلوجية </a:t>
          </a:r>
        </a:p>
        <a:p>
          <a:pPr lvl="0" algn="ctr" defTabSz="1289050" rtl="1">
            <a:lnSpc>
              <a:spcPct val="90000"/>
            </a:lnSpc>
            <a:spcBef>
              <a:spcPct val="0"/>
            </a:spcBef>
            <a:spcAft>
              <a:spcPct val="35000"/>
            </a:spcAft>
          </a:pPr>
          <a:r>
            <a:rPr lang="ar-SA" sz="2900" kern="1200" dirty="0" smtClean="0"/>
            <a:t>سياسة </a:t>
          </a:r>
          <a:endParaRPr lang="ar-SA" sz="2900" kern="1200" dirty="0"/>
        </a:p>
      </dsp:txBody>
      <dsp:txXfrm rot="10800000">
        <a:off x="4160059" y="2308241"/>
        <a:ext cx="1385746" cy="1385746"/>
      </dsp:txXfrm>
    </dsp:sp>
    <dsp:sp modelId="{F24BBF89-B4A5-4B53-826B-7F749B33D147}">
      <dsp:nvSpPr>
        <dsp:cNvPr id="0" name=""/>
        <dsp:cNvSpPr/>
      </dsp:nvSpPr>
      <dsp:spPr>
        <a:xfrm rot="16200000">
          <a:off x="2109798" y="2308241"/>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rtl="1">
            <a:lnSpc>
              <a:spcPct val="90000"/>
            </a:lnSpc>
            <a:spcBef>
              <a:spcPct val="0"/>
            </a:spcBef>
            <a:spcAft>
              <a:spcPct val="35000"/>
            </a:spcAft>
          </a:pPr>
          <a:r>
            <a:rPr lang="ar-SA" sz="2900" kern="1200" dirty="0" smtClean="0"/>
            <a:t>انتماء </a:t>
          </a:r>
          <a:endParaRPr lang="ar-SA" sz="2900" kern="1200" dirty="0"/>
        </a:p>
      </dsp:txBody>
      <dsp:txXfrm rot="5400000">
        <a:off x="2683793" y="2308241"/>
        <a:ext cx="1385746" cy="1385746"/>
      </dsp:txXfrm>
    </dsp:sp>
    <dsp:sp modelId="{C7410C74-2C13-4A0D-8776-3DA31422EE10}">
      <dsp:nvSpPr>
        <dsp:cNvPr id="0" name=""/>
        <dsp:cNvSpPr/>
      </dsp:nvSpPr>
      <dsp:spPr>
        <a:xfrm>
          <a:off x="3776484" y="1855644"/>
          <a:ext cx="676631" cy="58837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A94F93-FEEC-421C-9AD5-0E3532A3E072}">
      <dsp:nvSpPr>
        <dsp:cNvPr id="0" name=""/>
        <dsp:cNvSpPr/>
      </dsp:nvSpPr>
      <dsp:spPr>
        <a:xfrm rot="10800000">
          <a:off x="3776484" y="2081942"/>
          <a:ext cx="676631" cy="58837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227BAF-CA71-4212-BC68-2EAF5DA96BD6}">
      <dsp:nvSpPr>
        <dsp:cNvPr id="0" name=""/>
        <dsp:cNvSpPr/>
      </dsp:nvSpPr>
      <dsp:spPr>
        <a:xfrm>
          <a:off x="0" y="4267070"/>
          <a:ext cx="6576392" cy="93906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SA" sz="1800" kern="1200" dirty="0" smtClean="0"/>
            <a:t>تغيير السلوك </a:t>
          </a:r>
          <a:endParaRPr lang="ar-SA" sz="1800" kern="1200" dirty="0"/>
        </a:p>
      </dsp:txBody>
      <dsp:txXfrm>
        <a:off x="0" y="4267070"/>
        <a:ext cx="6576392" cy="939065"/>
      </dsp:txXfrm>
    </dsp:sp>
    <dsp:sp modelId="{DBA049FB-D0AD-4EE1-8113-E505B6DB289D}">
      <dsp:nvSpPr>
        <dsp:cNvPr id="0" name=""/>
        <dsp:cNvSpPr/>
      </dsp:nvSpPr>
      <dsp:spPr>
        <a:xfrm rot="10800000">
          <a:off x="0" y="2862172"/>
          <a:ext cx="6576392" cy="144428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SA" sz="1800" kern="1200" dirty="0" smtClean="0"/>
            <a:t>تغيير القيم في التنشئة الاجتماعية </a:t>
          </a:r>
          <a:endParaRPr lang="ar-SA" sz="1800" kern="1200" dirty="0"/>
        </a:p>
      </dsp:txBody>
      <dsp:txXfrm rot="-10800000">
        <a:off x="0" y="2862172"/>
        <a:ext cx="6576392" cy="506943"/>
      </dsp:txXfrm>
    </dsp:sp>
    <dsp:sp modelId="{445706D7-107E-4C0F-95DB-613D98239F71}">
      <dsp:nvSpPr>
        <dsp:cNvPr id="0" name=""/>
        <dsp:cNvSpPr/>
      </dsp:nvSpPr>
      <dsp:spPr>
        <a:xfrm>
          <a:off x="0" y="3369115"/>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التصدي لقيم تنافي المجتمع</a:t>
          </a:r>
          <a:endParaRPr lang="ar-SA" sz="2500" kern="1200" dirty="0"/>
        </a:p>
      </dsp:txBody>
      <dsp:txXfrm>
        <a:off x="0" y="3369115"/>
        <a:ext cx="3288196" cy="431840"/>
      </dsp:txXfrm>
    </dsp:sp>
    <dsp:sp modelId="{C1924B0F-6E9C-4295-B625-7A063DED2E7F}">
      <dsp:nvSpPr>
        <dsp:cNvPr id="0" name=""/>
        <dsp:cNvSpPr/>
      </dsp:nvSpPr>
      <dsp:spPr>
        <a:xfrm>
          <a:off x="3288196" y="3369115"/>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ترسيخ قيم </a:t>
          </a:r>
          <a:endParaRPr lang="ar-SA" sz="2500" kern="1200" dirty="0"/>
        </a:p>
      </dsp:txBody>
      <dsp:txXfrm>
        <a:off x="3288196" y="3369115"/>
        <a:ext cx="3288196" cy="431840"/>
      </dsp:txXfrm>
    </dsp:sp>
    <dsp:sp modelId="{375FE0B2-5E5E-47DA-B58B-558563B6C321}">
      <dsp:nvSpPr>
        <dsp:cNvPr id="0" name=""/>
        <dsp:cNvSpPr/>
      </dsp:nvSpPr>
      <dsp:spPr>
        <a:xfrm rot="10800000">
          <a:off x="0" y="1431975"/>
          <a:ext cx="6576392" cy="144428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SA" sz="1800" kern="1200" dirty="0" smtClean="0"/>
            <a:t>التغيير المعرفي </a:t>
          </a:r>
          <a:endParaRPr lang="ar-SA" sz="1800" kern="1200" dirty="0"/>
        </a:p>
      </dsp:txBody>
      <dsp:txXfrm rot="-10800000">
        <a:off x="0" y="1431975"/>
        <a:ext cx="6576392" cy="506943"/>
      </dsp:txXfrm>
    </dsp:sp>
    <dsp:sp modelId="{005E9F98-D013-470E-AE27-2305C564577C}">
      <dsp:nvSpPr>
        <dsp:cNvPr id="0" name=""/>
        <dsp:cNvSpPr/>
      </dsp:nvSpPr>
      <dsp:spPr>
        <a:xfrm>
          <a:off x="0" y="1938919"/>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تغيير معرفي عميق </a:t>
          </a:r>
          <a:endParaRPr lang="ar-SA" sz="2500" kern="1200" dirty="0"/>
        </a:p>
      </dsp:txBody>
      <dsp:txXfrm>
        <a:off x="0" y="1938919"/>
        <a:ext cx="3288196" cy="431840"/>
      </dsp:txXfrm>
    </dsp:sp>
    <dsp:sp modelId="{829AC0AF-E739-470D-93C6-48E446F192A3}">
      <dsp:nvSpPr>
        <dsp:cNvPr id="0" name=""/>
        <dsp:cNvSpPr/>
      </dsp:nvSpPr>
      <dsp:spPr>
        <a:xfrm>
          <a:off x="3288196" y="1938919"/>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كل معلومات الفرد</a:t>
          </a:r>
          <a:endParaRPr lang="ar-SA" sz="2500" kern="1200" dirty="0"/>
        </a:p>
      </dsp:txBody>
      <dsp:txXfrm>
        <a:off x="3288196" y="1938919"/>
        <a:ext cx="3288196" cy="431840"/>
      </dsp:txXfrm>
    </dsp:sp>
    <dsp:sp modelId="{D5AD2451-564A-4F6E-A123-EDDEC7A27AA6}">
      <dsp:nvSpPr>
        <dsp:cNvPr id="0" name=""/>
        <dsp:cNvSpPr/>
      </dsp:nvSpPr>
      <dsp:spPr>
        <a:xfrm rot="10800000">
          <a:off x="0" y="1779"/>
          <a:ext cx="6576392" cy="1444282"/>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SA" sz="1800" kern="1200" dirty="0" smtClean="0"/>
            <a:t>تغيير الموقف او الاتجاه </a:t>
          </a:r>
          <a:endParaRPr lang="ar-SA" sz="1800" kern="1200" dirty="0"/>
        </a:p>
      </dsp:txBody>
      <dsp:txXfrm rot="-10800000">
        <a:off x="0" y="1779"/>
        <a:ext cx="6576392" cy="506943"/>
      </dsp:txXfrm>
    </dsp:sp>
    <dsp:sp modelId="{DA1251D0-1289-45C4-96A7-81E94CF6D789}">
      <dsp:nvSpPr>
        <dsp:cNvPr id="0" name=""/>
        <dsp:cNvSpPr/>
      </dsp:nvSpPr>
      <dsp:spPr>
        <a:xfrm>
          <a:off x="0" y="508722"/>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تحديد الاتجاه ( سلبي-ايجابي)</a:t>
          </a:r>
          <a:endParaRPr lang="ar-SA" sz="2500" kern="1200" dirty="0"/>
        </a:p>
      </dsp:txBody>
      <dsp:txXfrm>
        <a:off x="0" y="508722"/>
        <a:ext cx="3288196" cy="431840"/>
      </dsp:txXfrm>
    </dsp:sp>
    <dsp:sp modelId="{FEFAC677-29B6-4978-BFAD-5423CF25017D}">
      <dsp:nvSpPr>
        <dsp:cNvPr id="0" name=""/>
        <dsp:cNvSpPr/>
      </dsp:nvSpPr>
      <dsp:spPr>
        <a:xfrm>
          <a:off x="3288196" y="508722"/>
          <a:ext cx="3288196" cy="4318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rtl="1">
            <a:lnSpc>
              <a:spcPct val="90000"/>
            </a:lnSpc>
            <a:spcBef>
              <a:spcPct val="0"/>
            </a:spcBef>
            <a:spcAft>
              <a:spcPct val="35000"/>
            </a:spcAft>
          </a:pPr>
          <a:r>
            <a:rPr lang="ar-SA" sz="2500" kern="1200" dirty="0" smtClean="0"/>
            <a:t>المعلومات </a:t>
          </a:r>
          <a:endParaRPr lang="ar-SA" sz="2500" kern="1200" dirty="0"/>
        </a:p>
      </dsp:txBody>
      <dsp:txXfrm>
        <a:off x="3288196" y="508722"/>
        <a:ext cx="3288196" cy="4318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DB137B-515D-45AC-A9EB-079B8DEF94EF}">
      <dsp:nvSpPr>
        <dsp:cNvPr id="0" name=""/>
        <dsp:cNvSpPr/>
      </dsp:nvSpPr>
      <dsp:spPr>
        <a:xfrm>
          <a:off x="6418460" y="1129400"/>
          <a:ext cx="2005447" cy="20054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66" tIns="44450" rIns="110366" bIns="44450" numCol="1" spcCol="1270" anchor="ctr" anchorCtr="0">
          <a:noAutofit/>
        </a:bodyPr>
        <a:lstStyle/>
        <a:p>
          <a:pPr lvl="0" algn="ctr" defTabSz="1555750" rtl="1">
            <a:lnSpc>
              <a:spcPct val="90000"/>
            </a:lnSpc>
            <a:spcBef>
              <a:spcPct val="0"/>
            </a:spcBef>
            <a:spcAft>
              <a:spcPct val="35000"/>
            </a:spcAft>
          </a:pPr>
          <a:r>
            <a:rPr lang="ar-SA" sz="3500" kern="1200" dirty="0" smtClean="0"/>
            <a:t>متغيرات البيئة</a:t>
          </a:r>
          <a:endParaRPr lang="ar-SA" sz="3500" kern="1200" dirty="0"/>
        </a:p>
      </dsp:txBody>
      <dsp:txXfrm>
        <a:off x="6712151" y="1423091"/>
        <a:ext cx="1418065" cy="1418065"/>
      </dsp:txXfrm>
    </dsp:sp>
    <dsp:sp modelId="{7272DD42-4611-4A76-8131-70F136B66432}">
      <dsp:nvSpPr>
        <dsp:cNvPr id="0" name=""/>
        <dsp:cNvSpPr/>
      </dsp:nvSpPr>
      <dsp:spPr>
        <a:xfrm>
          <a:off x="4814102" y="1129400"/>
          <a:ext cx="2005447" cy="20054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66" tIns="44450" rIns="110366" bIns="44450" numCol="1" spcCol="1270" anchor="ctr" anchorCtr="0">
          <a:noAutofit/>
        </a:bodyPr>
        <a:lstStyle/>
        <a:p>
          <a:pPr lvl="0" algn="ctr" defTabSz="1555750" rtl="1">
            <a:lnSpc>
              <a:spcPct val="90000"/>
            </a:lnSpc>
            <a:spcBef>
              <a:spcPct val="0"/>
            </a:spcBef>
            <a:spcAft>
              <a:spcPct val="35000"/>
            </a:spcAft>
          </a:pPr>
          <a:r>
            <a:rPr lang="ar-SA" sz="3500" kern="1200" dirty="0" smtClean="0"/>
            <a:t>متغيرات الوسيلة </a:t>
          </a:r>
          <a:endParaRPr lang="ar-SA" sz="3500" kern="1200" dirty="0"/>
        </a:p>
      </dsp:txBody>
      <dsp:txXfrm>
        <a:off x="5107793" y="1423091"/>
        <a:ext cx="1418065" cy="1418065"/>
      </dsp:txXfrm>
    </dsp:sp>
    <dsp:sp modelId="{717B12EC-9FB7-4C48-9409-4FB4D122B5B8}">
      <dsp:nvSpPr>
        <dsp:cNvPr id="0" name=""/>
        <dsp:cNvSpPr/>
      </dsp:nvSpPr>
      <dsp:spPr>
        <a:xfrm>
          <a:off x="3209744" y="1129400"/>
          <a:ext cx="2005447" cy="20054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66" tIns="44450" rIns="110366" bIns="44450" numCol="1" spcCol="1270" anchor="ctr" anchorCtr="0">
          <a:noAutofit/>
        </a:bodyPr>
        <a:lstStyle/>
        <a:p>
          <a:pPr lvl="0" algn="ctr" defTabSz="1555750" rtl="1">
            <a:lnSpc>
              <a:spcPct val="90000"/>
            </a:lnSpc>
            <a:spcBef>
              <a:spcPct val="0"/>
            </a:spcBef>
            <a:spcAft>
              <a:spcPct val="35000"/>
            </a:spcAft>
          </a:pPr>
          <a:r>
            <a:rPr lang="ar-SA" sz="3500" kern="1200" dirty="0" smtClean="0"/>
            <a:t>متغيرات المحتوى </a:t>
          </a:r>
          <a:endParaRPr lang="ar-SA" sz="3500" kern="1200" dirty="0"/>
        </a:p>
      </dsp:txBody>
      <dsp:txXfrm>
        <a:off x="3503435" y="1423091"/>
        <a:ext cx="1418065" cy="1418065"/>
      </dsp:txXfrm>
    </dsp:sp>
    <dsp:sp modelId="{1F21AD7C-1B75-440A-A9ED-1A81A59D6A04}">
      <dsp:nvSpPr>
        <dsp:cNvPr id="0" name=""/>
        <dsp:cNvSpPr/>
      </dsp:nvSpPr>
      <dsp:spPr>
        <a:xfrm>
          <a:off x="1605386" y="1129400"/>
          <a:ext cx="2005447" cy="20054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66" tIns="44450" rIns="110366" bIns="44450" numCol="1" spcCol="1270" anchor="ctr" anchorCtr="0">
          <a:noAutofit/>
        </a:bodyPr>
        <a:lstStyle/>
        <a:p>
          <a:pPr lvl="0" algn="ctr" defTabSz="1555750" rtl="1">
            <a:lnSpc>
              <a:spcPct val="90000"/>
            </a:lnSpc>
            <a:spcBef>
              <a:spcPct val="0"/>
            </a:spcBef>
            <a:spcAft>
              <a:spcPct val="35000"/>
            </a:spcAft>
          </a:pPr>
          <a:r>
            <a:rPr lang="ar-SA" sz="3500" kern="1200" dirty="0" smtClean="0"/>
            <a:t>متغيرات الجمهور</a:t>
          </a:r>
          <a:endParaRPr lang="ar-SA" sz="3500" kern="1200" dirty="0"/>
        </a:p>
      </dsp:txBody>
      <dsp:txXfrm>
        <a:off x="1899077" y="1423091"/>
        <a:ext cx="1418065" cy="1418065"/>
      </dsp:txXfrm>
    </dsp:sp>
    <dsp:sp modelId="{059769E3-6A1F-4B5E-BBB8-AE923968972A}">
      <dsp:nvSpPr>
        <dsp:cNvPr id="0" name=""/>
        <dsp:cNvSpPr/>
      </dsp:nvSpPr>
      <dsp:spPr>
        <a:xfrm>
          <a:off x="1028" y="1129400"/>
          <a:ext cx="2005447" cy="20054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66" tIns="44450" rIns="110366" bIns="44450" numCol="1" spcCol="1270" anchor="ctr" anchorCtr="0">
          <a:noAutofit/>
        </a:bodyPr>
        <a:lstStyle/>
        <a:p>
          <a:pPr lvl="0" algn="ctr" defTabSz="1555750" rtl="1">
            <a:lnSpc>
              <a:spcPct val="90000"/>
            </a:lnSpc>
            <a:spcBef>
              <a:spcPct val="0"/>
            </a:spcBef>
            <a:spcAft>
              <a:spcPct val="35000"/>
            </a:spcAft>
          </a:pPr>
          <a:r>
            <a:rPr lang="ar-SA" sz="3500" kern="1200" dirty="0" smtClean="0"/>
            <a:t>متغيرات التفاعل </a:t>
          </a:r>
          <a:endParaRPr lang="ar-SA" sz="3500" kern="1200" dirty="0"/>
        </a:p>
      </dsp:txBody>
      <dsp:txXfrm>
        <a:off x="294719" y="1423091"/>
        <a:ext cx="1418065" cy="14180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A6BD7-B76E-47F6-8590-FD1CFBBF4F78}">
      <dsp:nvSpPr>
        <dsp:cNvPr id="0" name=""/>
        <dsp:cNvSpPr/>
      </dsp:nvSpPr>
      <dsp:spPr>
        <a:xfrm rot="5400000">
          <a:off x="4659647"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6802" bIns="0" numCol="1" spcCol="1270" anchor="ctr" anchorCtr="0">
          <a:noAutofit/>
        </a:bodyPr>
        <a:lstStyle/>
        <a:p>
          <a:pPr lvl="0" algn="ctr" defTabSz="2266950" rtl="1">
            <a:lnSpc>
              <a:spcPct val="90000"/>
            </a:lnSpc>
            <a:spcBef>
              <a:spcPct val="0"/>
            </a:spcBef>
            <a:spcAft>
              <a:spcPct val="35000"/>
            </a:spcAft>
          </a:pPr>
          <a:r>
            <a:rPr lang="ar-SA" sz="5100" kern="1200" dirty="0" smtClean="0"/>
            <a:t>1-الاستثارة</a:t>
          </a:r>
          <a:endParaRPr lang="ar-SA" sz="5100" kern="1200" dirty="0"/>
        </a:p>
      </dsp:txBody>
      <dsp:txXfrm rot="-5400000">
        <a:off x="5616662" y="905192"/>
        <a:ext cx="2611933" cy="2715577"/>
      </dsp:txXfrm>
    </dsp:sp>
    <dsp:sp modelId="{A4BEC640-2616-481A-BA89-5570171CF5C4}">
      <dsp:nvSpPr>
        <dsp:cNvPr id="0" name=""/>
        <dsp:cNvSpPr/>
      </dsp:nvSpPr>
      <dsp:spPr>
        <a:xfrm rot="5400000">
          <a:off x="1851818"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6802" bIns="0" numCol="1" spcCol="1270" anchor="ctr" anchorCtr="0">
          <a:noAutofit/>
        </a:bodyPr>
        <a:lstStyle/>
        <a:p>
          <a:pPr lvl="0" algn="ctr" defTabSz="2266950" rtl="1">
            <a:lnSpc>
              <a:spcPct val="90000"/>
            </a:lnSpc>
            <a:spcBef>
              <a:spcPct val="0"/>
            </a:spcBef>
            <a:spcAft>
              <a:spcPct val="35000"/>
            </a:spcAft>
          </a:pPr>
          <a:r>
            <a:rPr lang="ar-SA" sz="5100" kern="1200" dirty="0" smtClean="0"/>
            <a:t>2- التأثير قصير المدى</a:t>
          </a:r>
          <a:endParaRPr lang="ar-SA" sz="5100" kern="1200" dirty="0"/>
        </a:p>
      </dsp:txBody>
      <dsp:txXfrm rot="-5400000">
        <a:off x="2808833" y="905192"/>
        <a:ext cx="2611933" cy="2715577"/>
      </dsp:txXfrm>
    </dsp:sp>
    <dsp:sp modelId="{BD1876E3-E484-450B-A550-1495D90950B4}">
      <dsp:nvSpPr>
        <dsp:cNvPr id="0" name=""/>
        <dsp:cNvSpPr/>
      </dsp:nvSpPr>
      <dsp:spPr>
        <a:xfrm rot="5400000">
          <a:off x="-956010"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6802" bIns="0" numCol="1" spcCol="1270" anchor="ctr" anchorCtr="0">
          <a:noAutofit/>
        </a:bodyPr>
        <a:lstStyle/>
        <a:p>
          <a:pPr lvl="0" algn="ctr" defTabSz="2266950" rtl="1">
            <a:lnSpc>
              <a:spcPct val="90000"/>
            </a:lnSpc>
            <a:spcBef>
              <a:spcPct val="0"/>
            </a:spcBef>
            <a:spcAft>
              <a:spcPct val="35000"/>
            </a:spcAft>
          </a:pPr>
          <a:r>
            <a:rPr lang="ar-SA" sz="5100" kern="1200" dirty="0" smtClean="0"/>
            <a:t>3- التأثير بعيد المدى</a:t>
          </a:r>
          <a:endParaRPr lang="ar-SA" sz="5100" kern="1200" dirty="0"/>
        </a:p>
      </dsp:txBody>
      <dsp:txXfrm rot="-5400000">
        <a:off x="1005" y="905192"/>
        <a:ext cx="2611933" cy="271557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9823C-2D7D-4CB4-AD7D-7D188D1165A9}">
      <dsp:nvSpPr>
        <dsp:cNvPr id="0" name=""/>
        <dsp:cNvSpPr/>
      </dsp:nvSpPr>
      <dsp:spPr>
        <a:xfrm rot="5400000">
          <a:off x="4659647"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4755" bIns="0" numCol="1" spcCol="1270" anchor="ctr" anchorCtr="0">
          <a:noAutofit/>
        </a:bodyPr>
        <a:lstStyle/>
        <a:p>
          <a:pPr lvl="0" algn="ctr" defTabSz="2266950" rtl="1">
            <a:lnSpc>
              <a:spcPct val="90000"/>
            </a:lnSpc>
            <a:spcBef>
              <a:spcPct val="0"/>
            </a:spcBef>
            <a:spcAft>
              <a:spcPct val="35000"/>
            </a:spcAft>
          </a:pPr>
          <a:r>
            <a:rPr lang="ar-SA" sz="5100" kern="1200" dirty="0" smtClean="0"/>
            <a:t>حارس البوابة الاعلامية</a:t>
          </a:r>
          <a:endParaRPr lang="ar-SA" sz="5100" kern="1200" dirty="0"/>
        </a:p>
      </dsp:txBody>
      <dsp:txXfrm rot="-5400000">
        <a:off x="5616662" y="905192"/>
        <a:ext cx="2611933" cy="2715577"/>
      </dsp:txXfrm>
    </dsp:sp>
    <dsp:sp modelId="{E0B2DAC9-4488-4E6F-BC2F-90A1FF9BB58F}">
      <dsp:nvSpPr>
        <dsp:cNvPr id="0" name=""/>
        <dsp:cNvSpPr/>
      </dsp:nvSpPr>
      <dsp:spPr>
        <a:xfrm rot="5400000">
          <a:off x="1851818"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4755" bIns="0" numCol="1" spcCol="1270" anchor="ctr" anchorCtr="0">
          <a:noAutofit/>
        </a:bodyPr>
        <a:lstStyle/>
        <a:p>
          <a:pPr lvl="0" algn="ctr" defTabSz="2266950" rtl="1">
            <a:lnSpc>
              <a:spcPct val="90000"/>
            </a:lnSpc>
            <a:spcBef>
              <a:spcPct val="0"/>
            </a:spcBef>
            <a:spcAft>
              <a:spcPct val="35000"/>
            </a:spcAft>
          </a:pPr>
          <a:r>
            <a:rPr lang="ar-SA" sz="5100" kern="1200" dirty="0" smtClean="0"/>
            <a:t>وضع الأجندة وترتيب الأولويات</a:t>
          </a:r>
          <a:endParaRPr lang="ar-SA" sz="5100" kern="1200" dirty="0"/>
        </a:p>
      </dsp:txBody>
      <dsp:txXfrm rot="-5400000">
        <a:off x="2808833" y="905192"/>
        <a:ext cx="2611933" cy="2715577"/>
      </dsp:txXfrm>
    </dsp:sp>
    <dsp:sp modelId="{30123536-F1A7-4DB1-848B-A3C3F4FDE644}">
      <dsp:nvSpPr>
        <dsp:cNvPr id="0" name=""/>
        <dsp:cNvSpPr/>
      </dsp:nvSpPr>
      <dsp:spPr>
        <a:xfrm rot="5400000">
          <a:off x="-956010" y="957014"/>
          <a:ext cx="4525963" cy="261193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0" tIns="0" rIns="324755" bIns="0" numCol="1" spcCol="1270" anchor="ctr" anchorCtr="0">
          <a:noAutofit/>
        </a:bodyPr>
        <a:lstStyle/>
        <a:p>
          <a:pPr lvl="0" algn="ctr" defTabSz="2266950" rtl="1">
            <a:lnSpc>
              <a:spcPct val="90000"/>
            </a:lnSpc>
            <a:spcBef>
              <a:spcPct val="0"/>
            </a:spcBef>
            <a:spcAft>
              <a:spcPct val="35000"/>
            </a:spcAft>
          </a:pPr>
          <a:r>
            <a:rPr lang="ar-SA" sz="5100" kern="1200" dirty="0" smtClean="0"/>
            <a:t>التأثير التراكمي طويل الأمد</a:t>
          </a:r>
          <a:endParaRPr lang="ar-SA" sz="5100" kern="1200" dirty="0"/>
        </a:p>
      </dsp:txBody>
      <dsp:txXfrm rot="-5400000">
        <a:off x="1005" y="905192"/>
        <a:ext cx="2611933" cy="271557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9FBC8-33D4-4546-B4A6-FB47A4BF35C2}">
      <dsp:nvSpPr>
        <dsp:cNvPr id="0" name=""/>
        <dsp:cNvSpPr/>
      </dsp:nvSpPr>
      <dsp:spPr>
        <a:xfrm>
          <a:off x="0" y="300916"/>
          <a:ext cx="8229600" cy="453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310C7-7890-4B40-B448-52551C602470}">
      <dsp:nvSpPr>
        <dsp:cNvPr id="0" name=""/>
        <dsp:cNvSpPr/>
      </dsp:nvSpPr>
      <dsp:spPr>
        <a:xfrm>
          <a:off x="2057399" y="35236"/>
          <a:ext cx="5760720" cy="5313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أهداف ملاك الوسيلة الاعلامية</a:t>
          </a:r>
          <a:endParaRPr lang="ar-SA" sz="1800" kern="1200" dirty="0"/>
        </a:p>
      </dsp:txBody>
      <dsp:txXfrm>
        <a:off x="2083338" y="61175"/>
        <a:ext cx="5708842" cy="479482"/>
      </dsp:txXfrm>
    </dsp:sp>
    <dsp:sp modelId="{563A0AA0-FE2B-4BE9-80D5-CE9DF0A07F5B}">
      <dsp:nvSpPr>
        <dsp:cNvPr id="0" name=""/>
        <dsp:cNvSpPr/>
      </dsp:nvSpPr>
      <dsp:spPr>
        <a:xfrm>
          <a:off x="0" y="1117396"/>
          <a:ext cx="8229600" cy="453600"/>
        </a:xfrm>
        <a:prstGeom prst="rect">
          <a:avLst/>
        </a:prstGeom>
        <a:solidFill>
          <a:schemeClr val="lt1">
            <a:alpha val="90000"/>
            <a:hueOff val="0"/>
            <a:satOff val="0"/>
            <a:lumOff val="0"/>
            <a:alphaOff val="0"/>
          </a:schemeClr>
        </a:solidFill>
        <a:ln w="25400" cap="flat" cmpd="sng" algn="ctr">
          <a:solidFill>
            <a:schemeClr val="accent4">
              <a:hueOff val="-744128"/>
              <a:satOff val="4483"/>
              <a:lumOff val="359"/>
              <a:alphaOff val="0"/>
            </a:schemeClr>
          </a:solidFill>
          <a:prstDash val="solid"/>
        </a:ln>
        <a:effectLst/>
      </dsp:spPr>
      <dsp:style>
        <a:lnRef idx="2">
          <a:scrgbClr r="0" g="0" b="0"/>
        </a:lnRef>
        <a:fillRef idx="1">
          <a:scrgbClr r="0" g="0" b="0"/>
        </a:fillRef>
        <a:effectRef idx="0">
          <a:scrgbClr r="0" g="0" b="0"/>
        </a:effectRef>
        <a:fontRef idx="minor"/>
      </dsp:style>
    </dsp:sp>
    <dsp:sp modelId="{72CE4180-D7D0-4ED9-BD18-435C7DF6B408}">
      <dsp:nvSpPr>
        <dsp:cNvPr id="0" name=""/>
        <dsp:cNvSpPr/>
      </dsp:nvSpPr>
      <dsp:spPr>
        <a:xfrm>
          <a:off x="2057399" y="851716"/>
          <a:ext cx="5760720" cy="531360"/>
        </a:xfrm>
        <a:prstGeom prst="roundRect">
          <a:avLst/>
        </a:prstGeom>
        <a:solidFill>
          <a:schemeClr val="accent4">
            <a:hueOff val="-744128"/>
            <a:satOff val="4483"/>
            <a:lumOff val="3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متطلبات المعلنين</a:t>
          </a:r>
        </a:p>
      </dsp:txBody>
      <dsp:txXfrm>
        <a:off x="2083338" y="877655"/>
        <a:ext cx="5708842" cy="479482"/>
      </dsp:txXfrm>
    </dsp:sp>
    <dsp:sp modelId="{6721BE41-97C7-420B-85D5-16543490AD0A}">
      <dsp:nvSpPr>
        <dsp:cNvPr id="0" name=""/>
        <dsp:cNvSpPr/>
      </dsp:nvSpPr>
      <dsp:spPr>
        <a:xfrm>
          <a:off x="0" y="1933876"/>
          <a:ext cx="8229600" cy="453600"/>
        </a:xfrm>
        <a:prstGeom prst="rect">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sp>
    <dsp:sp modelId="{FF22924B-EE9E-47C7-8BB5-91B28A3777C8}">
      <dsp:nvSpPr>
        <dsp:cNvPr id="0" name=""/>
        <dsp:cNvSpPr/>
      </dsp:nvSpPr>
      <dsp:spPr>
        <a:xfrm>
          <a:off x="2057399" y="1668196"/>
          <a:ext cx="5760720" cy="531360"/>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معايير الجمهور وتوقعاته</a:t>
          </a:r>
        </a:p>
      </dsp:txBody>
      <dsp:txXfrm>
        <a:off x="2083338" y="1694135"/>
        <a:ext cx="5708842" cy="479482"/>
      </dsp:txXfrm>
    </dsp:sp>
    <dsp:sp modelId="{3F324933-3E83-4A75-AF8A-E5EBD385D796}">
      <dsp:nvSpPr>
        <dsp:cNvPr id="0" name=""/>
        <dsp:cNvSpPr/>
      </dsp:nvSpPr>
      <dsp:spPr>
        <a:xfrm>
          <a:off x="0" y="2750356"/>
          <a:ext cx="8229600" cy="453600"/>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sp>
    <dsp:sp modelId="{4568003A-34C9-4408-99F7-C02D6FEDA278}">
      <dsp:nvSpPr>
        <dsp:cNvPr id="0" name=""/>
        <dsp:cNvSpPr/>
      </dsp:nvSpPr>
      <dsp:spPr>
        <a:xfrm>
          <a:off x="2057399" y="2484676"/>
          <a:ext cx="5760720" cy="531360"/>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المعايير المهنية</a:t>
          </a:r>
          <a:endParaRPr lang="ar-SA" sz="1800" kern="1200" dirty="0"/>
        </a:p>
      </dsp:txBody>
      <dsp:txXfrm>
        <a:off x="2083338" y="2510615"/>
        <a:ext cx="5708842" cy="479482"/>
      </dsp:txXfrm>
    </dsp:sp>
    <dsp:sp modelId="{CDBBA467-C169-4A3C-8A46-F1C7B3A45F4B}">
      <dsp:nvSpPr>
        <dsp:cNvPr id="0" name=""/>
        <dsp:cNvSpPr/>
      </dsp:nvSpPr>
      <dsp:spPr>
        <a:xfrm>
          <a:off x="0" y="3566836"/>
          <a:ext cx="8229600" cy="453600"/>
        </a:xfrm>
        <a:prstGeom prst="rect">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sp>
    <dsp:sp modelId="{E58A9BF6-B3A6-4322-98F2-D348EC9C8BDE}">
      <dsp:nvSpPr>
        <dsp:cNvPr id="0" name=""/>
        <dsp:cNvSpPr/>
      </dsp:nvSpPr>
      <dsp:spPr>
        <a:xfrm>
          <a:off x="2057399" y="3301156"/>
          <a:ext cx="5760720" cy="531360"/>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الانظمة والقوانين</a:t>
          </a:r>
          <a:endParaRPr lang="ar-SA" sz="1800" kern="1200" dirty="0"/>
        </a:p>
      </dsp:txBody>
      <dsp:txXfrm>
        <a:off x="2083338" y="3327095"/>
        <a:ext cx="5708842" cy="479482"/>
      </dsp:txXfrm>
    </dsp:sp>
    <dsp:sp modelId="{14DADEBD-C2D7-4A2B-82CE-6D7277DDC6EA}">
      <dsp:nvSpPr>
        <dsp:cNvPr id="0" name=""/>
        <dsp:cNvSpPr/>
      </dsp:nvSpPr>
      <dsp:spPr>
        <a:xfrm>
          <a:off x="0" y="4383316"/>
          <a:ext cx="8229600" cy="453600"/>
        </a:xfrm>
        <a:prstGeom prst="rect">
          <a:avLst/>
        </a:prstGeom>
        <a:solidFill>
          <a:schemeClr val="lt1">
            <a:alpha val="90000"/>
            <a:hueOff val="0"/>
            <a:satOff val="0"/>
            <a:lumOff val="0"/>
            <a:alphaOff val="0"/>
          </a:schemeClr>
        </a:solidFill>
        <a:ln w="25400" cap="flat" cmpd="sng" algn="ctr">
          <a:solidFill>
            <a:schemeClr val="accent4">
              <a:hueOff val="-3720641"/>
              <a:satOff val="22416"/>
              <a:lumOff val="1797"/>
              <a:alphaOff val="0"/>
            </a:schemeClr>
          </a:solidFill>
          <a:prstDash val="solid"/>
        </a:ln>
        <a:effectLst/>
      </dsp:spPr>
      <dsp:style>
        <a:lnRef idx="2">
          <a:scrgbClr r="0" g="0" b="0"/>
        </a:lnRef>
        <a:fillRef idx="1">
          <a:scrgbClr r="0" g="0" b="0"/>
        </a:fillRef>
        <a:effectRef idx="0">
          <a:scrgbClr r="0" g="0" b="0"/>
        </a:effectRef>
        <a:fontRef idx="minor"/>
      </dsp:style>
    </dsp:sp>
    <dsp:sp modelId="{D404F8D7-5912-4759-BE89-187E13CC4C8B}">
      <dsp:nvSpPr>
        <dsp:cNvPr id="0" name=""/>
        <dsp:cNvSpPr/>
      </dsp:nvSpPr>
      <dsp:spPr>
        <a:xfrm>
          <a:off x="2057399" y="4117636"/>
          <a:ext cx="5760720" cy="531360"/>
        </a:xfrm>
        <a:prstGeom prst="roundRect">
          <a:avLst/>
        </a:prstGeom>
        <a:solidFill>
          <a:schemeClr val="accent4">
            <a:hueOff val="-3720641"/>
            <a:satOff val="22416"/>
            <a:lumOff val="1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المجتمع وعاداته وتقاليده</a:t>
          </a:r>
          <a:endParaRPr lang="ar-SA" sz="1800" kern="1200" dirty="0"/>
        </a:p>
      </dsp:txBody>
      <dsp:txXfrm>
        <a:off x="2083338" y="4143575"/>
        <a:ext cx="5708842" cy="479482"/>
      </dsp:txXfrm>
    </dsp:sp>
    <dsp:sp modelId="{66546997-85C2-4B5A-BDC5-99B728381E55}">
      <dsp:nvSpPr>
        <dsp:cNvPr id="0" name=""/>
        <dsp:cNvSpPr/>
      </dsp:nvSpPr>
      <dsp:spPr>
        <a:xfrm>
          <a:off x="0" y="5199796"/>
          <a:ext cx="8229600" cy="4536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073831AF-BADC-4670-B6E6-20C7888AF246}">
      <dsp:nvSpPr>
        <dsp:cNvPr id="0" name=""/>
        <dsp:cNvSpPr/>
      </dsp:nvSpPr>
      <dsp:spPr>
        <a:xfrm>
          <a:off x="2057399" y="4934116"/>
          <a:ext cx="5760720" cy="53136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800100" rtl="1">
            <a:lnSpc>
              <a:spcPct val="90000"/>
            </a:lnSpc>
            <a:spcBef>
              <a:spcPct val="0"/>
            </a:spcBef>
            <a:spcAft>
              <a:spcPct val="35000"/>
            </a:spcAft>
          </a:pPr>
          <a:r>
            <a:rPr lang="ar-SA" sz="1800" kern="1200" dirty="0" smtClean="0"/>
            <a:t>المعايير </a:t>
          </a:r>
          <a:r>
            <a:rPr lang="ar-SA" sz="1800" kern="1200" dirty="0" err="1" smtClean="0"/>
            <a:t>الذاتيه</a:t>
          </a:r>
          <a:r>
            <a:rPr lang="ar-SA" sz="1800" kern="1200" dirty="0" smtClean="0"/>
            <a:t> والسمات الشخصية لحارس البوابة</a:t>
          </a:r>
          <a:endParaRPr lang="ar-SA" sz="1800" kern="1200" dirty="0"/>
        </a:p>
      </dsp:txBody>
      <dsp:txXfrm>
        <a:off x="2083338" y="4960055"/>
        <a:ext cx="5708842"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19ABBC0-CEC2-43AE-894A-C81957682340}" type="datetimeFigureOut">
              <a:rPr lang="ar-SA" smtClean="0"/>
              <a:t>28/04/36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00CBB2C-919F-467B-A243-DE3E79789A04}" type="slidenum">
              <a:rPr lang="ar-SA" smtClean="0"/>
              <a:t>‹#›</a:t>
            </a:fld>
            <a:endParaRPr lang="ar-SA"/>
          </a:p>
        </p:txBody>
      </p:sp>
    </p:spTree>
    <p:extLst>
      <p:ext uri="{BB962C8B-B14F-4D97-AF65-F5344CB8AC3E}">
        <p14:creationId xmlns:p14="http://schemas.microsoft.com/office/powerpoint/2010/main" val="23767628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00CBB2C-919F-467B-A243-DE3E79789A04}" type="slidenum">
              <a:rPr lang="ar-SA" smtClean="0"/>
              <a:t>18</a:t>
            </a:fld>
            <a:endParaRPr lang="ar-SA"/>
          </a:p>
        </p:txBody>
      </p:sp>
    </p:spTree>
    <p:extLst>
      <p:ext uri="{BB962C8B-B14F-4D97-AF65-F5344CB8AC3E}">
        <p14:creationId xmlns:p14="http://schemas.microsoft.com/office/powerpoint/2010/main" val="328692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AB9D0C5-08D3-40AC-BBE8-48C864BB9786}" type="datetimeFigureOut">
              <a:rPr lang="ar-SA" smtClean="0"/>
              <a:pPr/>
              <a:t>28/04/36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FCE5004-3F88-4B41-80E7-8ADA667FA8C8}"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AB9D0C5-08D3-40AC-BBE8-48C864BB9786}" type="datetimeFigureOut">
              <a:rPr lang="ar-SA" smtClean="0"/>
              <a:pPr/>
              <a:t>28/04/36</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FCE5004-3F88-4B41-80E7-8ADA667FA8C8}"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vimeo.com/2759273"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youtube.com/watch?v=5djboroHx4Y"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s://www.youtube.com/watch?v=CkKg7WMftaQ"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FE8Vt4tit64"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hyperlink" Target="http://www.youtube.com/watch?v=t3eripbm-GE" TargetMode="Externa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hyperlink" Target="http://www.saaid.net/Doat/Zugail/427.htm"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410561" y="642918"/>
            <a:ext cx="1489575" cy="646331"/>
          </a:xfrm>
          <a:prstGeom prst="rect">
            <a:avLst/>
          </a:prstGeom>
          <a:noFill/>
        </p:spPr>
        <p:txBody>
          <a:bodyPr wrap="none" rtlCol="1">
            <a:spAutoFit/>
          </a:bodyPr>
          <a:lstStyle/>
          <a:p>
            <a:r>
              <a:rPr lang="ar-SA" b="1" u="sng" dirty="0">
                <a:solidFill>
                  <a:srgbClr val="FF0000"/>
                </a:solidFill>
              </a:rPr>
              <a:t> الإعلام من حولنا</a:t>
            </a:r>
          </a:p>
          <a:p>
            <a:endParaRPr lang="ar-SA" dirty="0"/>
          </a:p>
        </p:txBody>
      </p:sp>
      <p:pic>
        <p:nvPicPr>
          <p:cNvPr id="3" name="صورة 2" descr="تاثير.jpg"/>
          <p:cNvPicPr>
            <a:picLocks noChangeAspect="1"/>
          </p:cNvPicPr>
          <p:nvPr/>
        </p:nvPicPr>
        <p:blipFill>
          <a:blip r:embed="rId2"/>
          <a:stretch>
            <a:fillRect/>
          </a:stretch>
        </p:blipFill>
        <p:spPr>
          <a:xfrm>
            <a:off x="1285852" y="1071546"/>
            <a:ext cx="5786478" cy="3571900"/>
          </a:xfrm>
          <a:prstGeom prst="rect">
            <a:avLst/>
          </a:prstGeom>
        </p:spPr>
      </p:pic>
      <p:sp>
        <p:nvSpPr>
          <p:cNvPr id="4" name="مستطيل 3"/>
          <p:cNvSpPr/>
          <p:nvPr/>
        </p:nvSpPr>
        <p:spPr>
          <a:xfrm>
            <a:off x="1142976" y="5661248"/>
            <a:ext cx="7500990" cy="707886"/>
          </a:xfrm>
          <a:prstGeom prst="rect">
            <a:avLst/>
          </a:prstGeom>
        </p:spPr>
        <p:txBody>
          <a:bodyPr wrap="square">
            <a:spAutoFit/>
          </a:bodyPr>
          <a:lstStyle/>
          <a:p>
            <a:r>
              <a:rPr lang="ar-SA" sz="2000" dirty="0"/>
              <a:t>أصبح عدد وسائل الإعلام من الكثرة بحيث يكاد يستعصي على الحصر، ووسائل الإعلام لا تزال في ازدياد وتنوع، ونمو وتضخم، كمياً، ونوعياً، يوماً بعد يوم</a:t>
            </a:r>
          </a:p>
        </p:txBody>
      </p:sp>
      <p:sp>
        <p:nvSpPr>
          <p:cNvPr id="5" name="مستطيل 4"/>
          <p:cNvSpPr/>
          <p:nvPr/>
        </p:nvSpPr>
        <p:spPr>
          <a:xfrm>
            <a:off x="1428728" y="5072074"/>
            <a:ext cx="6786578" cy="646331"/>
          </a:xfrm>
          <a:prstGeom prst="rect">
            <a:avLst/>
          </a:prstGeom>
        </p:spPr>
        <p:txBody>
          <a:bodyPr wrap="square">
            <a:spAutoFit/>
          </a:bodyPr>
          <a:lstStyle/>
          <a:p>
            <a:r>
              <a:rPr lang="en-US" dirty="0">
                <a:hlinkClick r:id="rId3"/>
              </a:rPr>
              <a:t>http://</a:t>
            </a:r>
            <a:r>
              <a:rPr lang="en-US" dirty="0" smtClean="0">
                <a:hlinkClick r:id="rId3"/>
              </a:rPr>
              <a:t>vimeo.com/2759273</a:t>
            </a:r>
            <a:endParaRPr lang="ar-SA" dirty="0" smtClean="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هل تؤثر وسائل الاعلام في الفرد والمجتمع؟؟؟</a:t>
            </a:r>
            <a:endParaRPr lang="ar-SA" dirty="0"/>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500235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96136" y="395567"/>
            <a:ext cx="2993127" cy="461665"/>
          </a:xfrm>
          <a:prstGeom prst="rect">
            <a:avLst/>
          </a:prstGeom>
          <a:noFill/>
        </p:spPr>
        <p:txBody>
          <a:bodyPr wrap="none" rtlCol="1">
            <a:spAutoFit/>
          </a:bodyPr>
          <a:lstStyle/>
          <a:p>
            <a:r>
              <a:rPr lang="ar-SA" sz="2400" b="1" u="sng" dirty="0" smtClean="0">
                <a:solidFill>
                  <a:srgbClr val="FF0000"/>
                </a:solidFill>
              </a:rPr>
              <a:t>مجالات تأثير وسائل الإعلام </a:t>
            </a:r>
            <a:endParaRPr lang="ar-SA" sz="2400" b="1" u="sng" dirty="0">
              <a:solidFill>
                <a:srgbClr val="FF0000"/>
              </a:solidFill>
            </a:endParaRPr>
          </a:p>
        </p:txBody>
      </p:sp>
      <p:graphicFrame>
        <p:nvGraphicFramePr>
          <p:cNvPr id="4" name="رسم تخطيطي 3"/>
          <p:cNvGraphicFramePr/>
          <p:nvPr>
            <p:extLst>
              <p:ext uri="{D42A27DB-BD31-4B8C-83A1-F6EECF244321}">
                <p14:modId xmlns:p14="http://schemas.microsoft.com/office/powerpoint/2010/main" val="2680567362"/>
              </p:ext>
            </p:extLst>
          </p:nvPr>
        </p:nvGraphicFramePr>
        <p:xfrm>
          <a:off x="1524000" y="1124744"/>
          <a:ext cx="6576392" cy="5233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6212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58722" y="571480"/>
            <a:ext cx="4355680" cy="461665"/>
          </a:xfrm>
          <a:prstGeom prst="rect">
            <a:avLst/>
          </a:prstGeom>
          <a:noFill/>
        </p:spPr>
        <p:txBody>
          <a:bodyPr wrap="none" rtlCol="1">
            <a:spAutoFit/>
          </a:bodyPr>
          <a:lstStyle/>
          <a:p>
            <a:r>
              <a:rPr lang="ar-SA" sz="2400" u="sng" dirty="0" smtClean="0">
                <a:solidFill>
                  <a:srgbClr val="FF0000"/>
                </a:solidFill>
              </a:rPr>
              <a:t>العوامل المؤثرة في فعالية وسائل الاعلام : </a:t>
            </a:r>
            <a:endParaRPr lang="ar-SA" sz="2400" u="sng" dirty="0">
              <a:solidFill>
                <a:srgbClr val="FF0000"/>
              </a:solidFill>
            </a:endParaRPr>
          </a:p>
        </p:txBody>
      </p:sp>
      <p:graphicFrame>
        <p:nvGraphicFramePr>
          <p:cNvPr id="3" name="رسم تخطيطي 2"/>
          <p:cNvGraphicFramePr/>
          <p:nvPr>
            <p:extLst>
              <p:ext uri="{D42A27DB-BD31-4B8C-83A1-F6EECF244321}">
                <p14:modId xmlns:p14="http://schemas.microsoft.com/office/powerpoint/2010/main" val="1189429844"/>
              </p:ext>
            </p:extLst>
          </p:nvPr>
        </p:nvGraphicFramePr>
        <p:xfrm>
          <a:off x="323528" y="1196752"/>
          <a:ext cx="8424936" cy="4264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1966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المدى الزمني لتأثير وسائل الاعلام</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14189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8621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2647453"/>
            <a:ext cx="8229600" cy="4525963"/>
          </a:xfrm>
        </p:spPr>
        <p:txBody>
          <a:bodyPr/>
          <a:lstStyle/>
          <a:p>
            <a:r>
              <a:rPr lang="ar-SA" dirty="0" smtClean="0"/>
              <a:t>حددي من وجهة نظرك الشخصية، جانبا من جوانب الحياة كان لوسائل الاعلام دور بارز في التأثير عليه، سواء في مجال تغيير الموقف، او التغيير المعرفي، او التغير في القيم، او التغير في السلوك، </a:t>
            </a:r>
            <a:r>
              <a:rPr lang="ar-SA" dirty="0" err="1" smtClean="0"/>
              <a:t>سواءا</a:t>
            </a:r>
            <a:r>
              <a:rPr lang="ar-SA" dirty="0" smtClean="0"/>
              <a:t> كان التغيير سلبيا </a:t>
            </a:r>
            <a:r>
              <a:rPr lang="ar-SA" smtClean="0"/>
              <a:t>او ايجابيا. </a:t>
            </a:r>
            <a:endParaRPr lang="ar-SA" dirty="0"/>
          </a:p>
        </p:txBody>
      </p:sp>
      <p:pic>
        <p:nvPicPr>
          <p:cNvPr id="4" name="صورة 3" descr="تنزيل (8).jpg"/>
          <p:cNvPicPr>
            <a:picLocks noChangeAspect="1"/>
          </p:cNvPicPr>
          <p:nvPr/>
        </p:nvPicPr>
        <p:blipFill>
          <a:blip r:embed="rId2"/>
          <a:stretch>
            <a:fillRect/>
          </a:stretch>
        </p:blipFill>
        <p:spPr>
          <a:xfrm>
            <a:off x="214282" y="285728"/>
            <a:ext cx="2143125" cy="2143125"/>
          </a:xfrm>
          <a:prstGeom prst="rect">
            <a:avLst/>
          </a:prstGeom>
        </p:spPr>
      </p:pic>
    </p:spTree>
    <p:extLst>
      <p:ext uri="{BB962C8B-B14F-4D97-AF65-F5344CB8AC3E}">
        <p14:creationId xmlns:p14="http://schemas.microsoft.com/office/powerpoint/2010/main" val="1701737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من أساليب وسائل الاعلام في احداث التأثير</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360117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95439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sz="half" idx="2"/>
          </p:nvPr>
        </p:nvSpPr>
        <p:spPr/>
        <p:txBody>
          <a:bodyPr>
            <a:normAutofit/>
          </a:bodyPr>
          <a:lstStyle/>
          <a:p>
            <a:pPr algn="ctr"/>
            <a:r>
              <a:rPr lang="en-US" sz="2800" b="1" dirty="0" smtClean="0"/>
              <a:t>Gate-keeper theory</a:t>
            </a:r>
            <a:endParaRPr lang="ar-SA" sz="2800" b="1" dirty="0"/>
          </a:p>
        </p:txBody>
      </p:sp>
      <p:sp>
        <p:nvSpPr>
          <p:cNvPr id="4" name="عنوان 3"/>
          <p:cNvSpPr>
            <a:spLocks noGrp="1"/>
          </p:cNvSpPr>
          <p:nvPr>
            <p:ph type="title"/>
          </p:nvPr>
        </p:nvSpPr>
        <p:spPr/>
        <p:txBody>
          <a:bodyPr>
            <a:noAutofit/>
          </a:bodyPr>
          <a:lstStyle/>
          <a:p>
            <a:pPr algn="ctr"/>
            <a:r>
              <a:rPr lang="ar-SA" sz="3600" b="1" dirty="0" smtClean="0"/>
              <a:t>نظرية </a:t>
            </a:r>
            <a:r>
              <a:rPr lang="ar-SA" sz="3600" b="1" dirty="0"/>
              <a:t>حارس </a:t>
            </a:r>
            <a:r>
              <a:rPr lang="ar-SA" sz="3600" b="1" dirty="0" smtClean="0"/>
              <a:t>البوابة</a:t>
            </a:r>
            <a:endParaRPr lang="ar-SA" sz="3600" b="1" dirty="0"/>
          </a:p>
        </p:txBody>
      </p:sp>
      <p:pic>
        <p:nvPicPr>
          <p:cNvPr id="7" name="عنصر نائب للصورة 6"/>
          <p:cNvPicPr>
            <a:picLocks noGrp="1" noChangeAspect="1"/>
          </p:cNvPicPr>
          <p:nvPr>
            <p:ph type="pic" idx="1"/>
          </p:nvPr>
        </p:nvPicPr>
        <p:blipFill>
          <a:blip r:embed="rId2">
            <a:extLst>
              <a:ext uri="{28A0092B-C50C-407E-A947-70E740481C1C}">
                <a14:useLocalDpi xmlns:a14="http://schemas.microsoft.com/office/drawing/2010/main" val="0"/>
              </a:ext>
            </a:extLst>
          </a:blip>
          <a:srcRect t="13852" b="13852"/>
          <a:stretch>
            <a:fillRect/>
          </a:stretch>
        </p:blipFill>
        <p:spPr>
          <a:xfrm>
            <a:off x="0" y="0"/>
            <a:ext cx="9144000" cy="4568952"/>
          </a:xfrm>
        </p:spPr>
      </p:pic>
    </p:spTree>
    <p:extLst>
      <p:ext uri="{BB962C8B-B14F-4D97-AF65-F5344CB8AC3E}">
        <p14:creationId xmlns:p14="http://schemas.microsoft.com/office/powerpoint/2010/main" val="3323865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Content Placeholder 3">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52862" y="2834481"/>
            <a:ext cx="1438275" cy="2057400"/>
          </a:xfrm>
        </p:spPr>
      </p:pic>
    </p:spTree>
    <p:extLst>
      <p:ext uri="{BB962C8B-B14F-4D97-AF65-F5344CB8AC3E}">
        <p14:creationId xmlns:p14="http://schemas.microsoft.com/office/powerpoint/2010/main" val="9144499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lstStyle/>
          <a:p>
            <a:r>
              <a:rPr lang="ar-SA" dirty="0" smtClean="0"/>
              <a:t>العوامل التي توجه قرار حارس البوابة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49909121"/>
              </p:ext>
            </p:extLst>
          </p:nvPr>
        </p:nvGraphicFramePr>
        <p:xfrm>
          <a:off x="457200" y="1052736"/>
          <a:ext cx="8229600"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5455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sz="half" idx="2"/>
          </p:nvPr>
        </p:nvSpPr>
        <p:spPr/>
        <p:txBody>
          <a:bodyPr>
            <a:normAutofit/>
          </a:bodyPr>
          <a:lstStyle/>
          <a:p>
            <a:pPr algn="ctr"/>
            <a:r>
              <a:rPr lang="en-US" sz="2800" b="1" dirty="0" smtClean="0"/>
              <a:t>Agenda-setting theory</a:t>
            </a:r>
            <a:endParaRPr lang="ar-SA" sz="2800" b="1" dirty="0"/>
          </a:p>
        </p:txBody>
      </p:sp>
      <p:sp>
        <p:nvSpPr>
          <p:cNvPr id="4" name="عنوان 3"/>
          <p:cNvSpPr>
            <a:spLocks noGrp="1"/>
          </p:cNvSpPr>
          <p:nvPr>
            <p:ph type="title"/>
          </p:nvPr>
        </p:nvSpPr>
        <p:spPr/>
        <p:txBody>
          <a:bodyPr>
            <a:noAutofit/>
          </a:bodyPr>
          <a:lstStyle/>
          <a:p>
            <a:pPr algn="ctr"/>
            <a:r>
              <a:rPr lang="ar-SA" sz="3600" b="1" dirty="0" smtClean="0"/>
              <a:t> نظرية تحديد الأولويات</a:t>
            </a:r>
            <a:endParaRPr lang="ar-SA" sz="3600" b="1" dirty="0"/>
          </a:p>
        </p:txBody>
      </p:sp>
      <p:pic>
        <p:nvPicPr>
          <p:cNvPr id="7" name="عنصر نائب للصورة 6"/>
          <p:cNvPicPr>
            <a:picLocks noGrp="1" noChangeAspect="1"/>
          </p:cNvPicPr>
          <p:nvPr>
            <p:ph type="pic" idx="1"/>
          </p:nvPr>
        </p:nvPicPr>
        <p:blipFill>
          <a:blip r:embed="rId2">
            <a:extLst>
              <a:ext uri="{28A0092B-C50C-407E-A947-70E740481C1C}">
                <a14:useLocalDpi xmlns:a14="http://schemas.microsoft.com/office/drawing/2010/main" val="0"/>
              </a:ext>
            </a:extLst>
          </a:blip>
          <a:srcRect t="9784" b="9784"/>
          <a:stretch>
            <a:fillRect/>
          </a:stretch>
        </p:blipFill>
        <p:spPr/>
      </p:pic>
    </p:spTree>
    <p:extLst>
      <p:ext uri="{BB962C8B-B14F-4D97-AF65-F5344CB8AC3E}">
        <p14:creationId xmlns:p14="http://schemas.microsoft.com/office/powerpoint/2010/main" val="352209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36473" y="285728"/>
            <a:ext cx="2901756" cy="369332"/>
          </a:xfrm>
          <a:prstGeom prst="rect">
            <a:avLst/>
          </a:prstGeom>
        </p:spPr>
        <p:txBody>
          <a:bodyPr wrap="none">
            <a:spAutoFit/>
          </a:bodyPr>
          <a:lstStyle/>
          <a:p>
            <a:r>
              <a:rPr lang="ar-SA" b="1" u="sng" dirty="0" smtClean="0">
                <a:solidFill>
                  <a:srgbClr val="FF0000"/>
                </a:solidFill>
              </a:rPr>
              <a:t>اولا: لماذا </a:t>
            </a:r>
            <a:r>
              <a:rPr lang="ar-SA" b="1" u="sng" dirty="0">
                <a:solidFill>
                  <a:srgbClr val="FF0000"/>
                </a:solidFill>
              </a:rPr>
              <a:t>نستخدم وسائل الإعلام ؟ </a:t>
            </a:r>
            <a:endParaRPr lang="ar-SA" u="sng" dirty="0">
              <a:solidFill>
                <a:srgbClr val="FF0000"/>
              </a:solidFill>
            </a:endParaRPr>
          </a:p>
        </p:txBody>
      </p:sp>
      <p:graphicFrame>
        <p:nvGraphicFramePr>
          <p:cNvPr id="4" name="رسم تخطيطي 3"/>
          <p:cNvGraphicFramePr/>
          <p:nvPr>
            <p:extLst>
              <p:ext uri="{D42A27DB-BD31-4B8C-83A1-F6EECF244321}">
                <p14:modId xmlns:p14="http://schemas.microsoft.com/office/powerpoint/2010/main" val="3601802054"/>
              </p:ext>
            </p:extLst>
          </p:nvPr>
        </p:nvGraphicFramePr>
        <p:xfrm>
          <a:off x="395536" y="655060"/>
          <a:ext cx="7992888" cy="5325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dirty="0"/>
          </a:p>
        </p:txBody>
      </p:sp>
      <p:pic>
        <p:nvPicPr>
          <p:cNvPr id="7" name="عنصر نائب للمحتوى 6">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2762" y="3110706"/>
            <a:ext cx="3038475" cy="1504950"/>
          </a:xfrm>
        </p:spPr>
      </p:pic>
    </p:spTree>
    <p:extLst>
      <p:ext uri="{BB962C8B-B14F-4D97-AF65-F5344CB8AC3E}">
        <p14:creationId xmlns:p14="http://schemas.microsoft.com/office/powerpoint/2010/main" val="311166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274638"/>
            <a:ext cx="8579296" cy="1143000"/>
          </a:xfrm>
        </p:spPr>
        <p:txBody>
          <a:bodyPr>
            <a:normAutofit fontScale="90000"/>
          </a:bodyPr>
          <a:lstStyle/>
          <a:p>
            <a:r>
              <a:rPr lang="ar-SA" dirty="0" smtClean="0"/>
              <a:t>العوامل المؤثرة في ترتيب الأجندة وترتيب الاولويات</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7787001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8703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نص 6"/>
          <p:cNvSpPr>
            <a:spLocks noGrp="1"/>
          </p:cNvSpPr>
          <p:nvPr>
            <p:ph type="body" sz="half" idx="2"/>
          </p:nvPr>
        </p:nvSpPr>
        <p:spPr/>
        <p:txBody>
          <a:bodyPr>
            <a:normAutofit/>
          </a:bodyPr>
          <a:lstStyle/>
          <a:p>
            <a:pPr algn="ctr"/>
            <a:r>
              <a:rPr lang="en-US" sz="2800" b="1" dirty="0" smtClean="0"/>
              <a:t>Long-team effect</a:t>
            </a:r>
            <a:endParaRPr lang="ar-SA" sz="2800" b="1" dirty="0"/>
          </a:p>
        </p:txBody>
      </p:sp>
      <p:sp>
        <p:nvSpPr>
          <p:cNvPr id="5" name="عنوان 4"/>
          <p:cNvSpPr>
            <a:spLocks noGrp="1"/>
          </p:cNvSpPr>
          <p:nvPr>
            <p:ph type="title"/>
          </p:nvPr>
        </p:nvSpPr>
        <p:spPr>
          <a:xfrm>
            <a:off x="683568" y="4648200"/>
            <a:ext cx="7543800" cy="685800"/>
          </a:xfrm>
        </p:spPr>
        <p:txBody>
          <a:bodyPr>
            <a:noAutofit/>
          </a:bodyPr>
          <a:lstStyle/>
          <a:p>
            <a:pPr algn="ctr"/>
            <a:r>
              <a:rPr lang="ar-SA" sz="3600" b="1" dirty="0" smtClean="0"/>
              <a:t>نظرية التأثير على المدى الطويل، أو التراكمي</a:t>
            </a:r>
            <a:endParaRPr lang="ar-SA" sz="3600" b="1" dirty="0"/>
          </a:p>
        </p:txBody>
      </p:sp>
      <p:pic>
        <p:nvPicPr>
          <p:cNvPr id="8" name="عنصر نائب للصورة 7"/>
          <p:cNvPicPr>
            <a:picLocks noGrp="1" noChangeAspect="1"/>
          </p:cNvPicPr>
          <p:nvPr>
            <p:ph type="pic" idx="1"/>
          </p:nvPr>
        </p:nvPicPr>
        <p:blipFill>
          <a:blip r:embed="rId2">
            <a:extLst>
              <a:ext uri="{28A0092B-C50C-407E-A947-70E740481C1C}">
                <a14:useLocalDpi xmlns:a14="http://schemas.microsoft.com/office/drawing/2010/main" val="0"/>
              </a:ext>
            </a:extLst>
          </a:blip>
          <a:srcRect t="18080" b="18080"/>
          <a:stretch>
            <a:fillRect/>
          </a:stretch>
        </p:blipFill>
        <p:spPr/>
      </p:pic>
    </p:spTree>
    <p:extLst>
      <p:ext uri="{BB962C8B-B14F-4D97-AF65-F5344CB8AC3E}">
        <p14:creationId xmlns:p14="http://schemas.microsoft.com/office/powerpoint/2010/main" val="3972550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ar-SA" dirty="0" smtClean="0"/>
              <a:t>تستخدم وسائل الاعلام في العالم سلطتها لإحداث التأثير التراكمي طويل الأمد على النحو الاتي:</a:t>
            </a:r>
            <a:endParaRPr lang="ar-SA" dirty="0"/>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350205313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7470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495184" y="357166"/>
            <a:ext cx="3248005" cy="461665"/>
          </a:xfrm>
          <a:prstGeom prst="rect">
            <a:avLst/>
          </a:prstGeom>
        </p:spPr>
        <p:txBody>
          <a:bodyPr wrap="none">
            <a:spAutoFit/>
          </a:bodyPr>
          <a:lstStyle/>
          <a:p>
            <a:r>
              <a:rPr lang="ar-SA" sz="2400" b="1" u="sng" dirty="0" smtClean="0">
                <a:solidFill>
                  <a:srgbClr val="FF0000"/>
                </a:solidFill>
              </a:rPr>
              <a:t>ثانيا: مصدر قوة </a:t>
            </a:r>
            <a:r>
              <a:rPr lang="ar-SA" sz="2400" b="1" u="sng" dirty="0">
                <a:solidFill>
                  <a:srgbClr val="FF0000"/>
                </a:solidFill>
              </a:rPr>
              <a:t>وسائل الإعلام</a:t>
            </a:r>
            <a:endParaRPr lang="ar-SA" sz="2400" u="sng" dirty="0">
              <a:solidFill>
                <a:srgbClr val="FF0000"/>
              </a:solidFill>
            </a:endParaRPr>
          </a:p>
        </p:txBody>
      </p:sp>
      <p:graphicFrame>
        <p:nvGraphicFramePr>
          <p:cNvPr id="3" name="رسم تخطيطي 2"/>
          <p:cNvGraphicFramePr/>
          <p:nvPr>
            <p:extLst>
              <p:ext uri="{D42A27DB-BD31-4B8C-83A1-F6EECF244321}">
                <p14:modId xmlns:p14="http://schemas.microsoft.com/office/powerpoint/2010/main" val="4142719430"/>
              </p:ext>
            </p:extLst>
          </p:nvPr>
        </p:nvGraphicFramePr>
        <p:xfrm>
          <a:off x="428596" y="1469008"/>
          <a:ext cx="8463884" cy="4048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00166" y="1285860"/>
            <a:ext cx="7072330" cy="646331"/>
          </a:xfrm>
          <a:prstGeom prst="rect">
            <a:avLst/>
          </a:prstGeom>
        </p:spPr>
        <p:txBody>
          <a:bodyPr wrap="square">
            <a:spAutoFit/>
          </a:bodyPr>
          <a:lstStyle/>
          <a:p>
            <a:r>
              <a:rPr lang="ar-SA" dirty="0"/>
              <a:t>أثبتت الدراسات أن الطفل العربي قبل أن يبلغ الثامنة عشرة، يكون قد أمضى أمام شاشة التلفزيون عدداً من الساعات أكثر من تلك التي قضاها في المدرسة. </a:t>
            </a:r>
          </a:p>
        </p:txBody>
      </p:sp>
      <p:sp>
        <p:nvSpPr>
          <p:cNvPr id="3" name="مستطيل 2"/>
          <p:cNvSpPr/>
          <p:nvPr/>
        </p:nvSpPr>
        <p:spPr>
          <a:xfrm>
            <a:off x="1691680" y="500042"/>
            <a:ext cx="6523626" cy="830997"/>
          </a:xfrm>
          <a:prstGeom prst="rect">
            <a:avLst/>
          </a:prstGeom>
        </p:spPr>
        <p:txBody>
          <a:bodyPr wrap="square">
            <a:spAutoFit/>
          </a:bodyPr>
          <a:lstStyle/>
          <a:p>
            <a:r>
              <a:rPr lang="ar-SA" sz="2400" b="1" u="sng" dirty="0" smtClean="0">
                <a:solidFill>
                  <a:srgbClr val="FF0000"/>
                </a:solidFill>
              </a:rPr>
              <a:t>ثالثا: كم </a:t>
            </a:r>
            <a:r>
              <a:rPr lang="ar-SA" sz="2400" b="1" u="sng" dirty="0">
                <a:solidFill>
                  <a:srgbClr val="FF0000"/>
                </a:solidFill>
              </a:rPr>
              <a:t>الوقت الذي نقضيه أمام وسائل الإعلام ؟ </a:t>
            </a:r>
            <a:r>
              <a:rPr lang="ar-SA" sz="2400" u="sng" dirty="0" smtClean="0">
                <a:solidFill>
                  <a:srgbClr val="FF0000"/>
                </a:solidFill>
              </a:rPr>
              <a:t/>
            </a:r>
            <a:br>
              <a:rPr lang="ar-SA" sz="2400" u="sng" dirty="0" smtClean="0">
                <a:solidFill>
                  <a:srgbClr val="FF0000"/>
                </a:solidFill>
              </a:rPr>
            </a:br>
            <a:endParaRPr lang="ar-SA" sz="2400" u="sng" dirty="0">
              <a:solidFill>
                <a:srgbClr val="FF0000"/>
              </a:solidFill>
            </a:endParaRPr>
          </a:p>
        </p:txBody>
      </p:sp>
      <p:sp>
        <p:nvSpPr>
          <p:cNvPr id="6" name="مستطيل 5"/>
          <p:cNvSpPr/>
          <p:nvPr/>
        </p:nvSpPr>
        <p:spPr>
          <a:xfrm>
            <a:off x="2214546" y="2000240"/>
            <a:ext cx="5929322" cy="646331"/>
          </a:xfrm>
          <a:prstGeom prst="rect">
            <a:avLst/>
          </a:prstGeom>
        </p:spPr>
        <p:txBody>
          <a:bodyPr wrap="square">
            <a:spAutoFit/>
          </a:bodyPr>
          <a:lstStyle/>
          <a:p>
            <a:r>
              <a:rPr lang="en-US" dirty="0" smtClean="0">
                <a:hlinkClick r:id="rId2"/>
              </a:rPr>
              <a:t>http://www.youtube.com/watch?v=FE8Vt4tit64</a:t>
            </a:r>
            <a:endParaRPr lang="ar-SA"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29058" y="1484784"/>
            <a:ext cx="4634598" cy="369332"/>
          </a:xfrm>
          <a:prstGeom prst="rect">
            <a:avLst/>
          </a:prstGeom>
        </p:spPr>
        <p:txBody>
          <a:bodyPr wrap="square">
            <a:spAutoFit/>
          </a:bodyPr>
          <a:lstStyle/>
          <a:p>
            <a:r>
              <a:rPr lang="ar-SA" b="1" u="sng" dirty="0" smtClean="0">
                <a:solidFill>
                  <a:srgbClr val="FF0000"/>
                </a:solidFill>
              </a:rPr>
              <a:t>رابعا: هل </a:t>
            </a:r>
            <a:r>
              <a:rPr lang="ar-SA" b="1" u="sng" dirty="0">
                <a:solidFill>
                  <a:srgbClr val="FF0000"/>
                </a:solidFill>
              </a:rPr>
              <a:t>نحن مستهدفون من وسائل </a:t>
            </a:r>
            <a:r>
              <a:rPr lang="ar-SA" b="1" u="sng" dirty="0" smtClean="0">
                <a:solidFill>
                  <a:srgbClr val="FF0000"/>
                </a:solidFill>
              </a:rPr>
              <a:t>الإعلام؟؟؟</a:t>
            </a:r>
            <a:endParaRPr lang="ar-SA" u="sng" dirty="0">
              <a:solidFill>
                <a:srgbClr val="FF0000"/>
              </a:solidFill>
            </a:endParaRPr>
          </a:p>
        </p:txBody>
      </p:sp>
      <p:sp>
        <p:nvSpPr>
          <p:cNvPr id="3" name="مستطيل 2"/>
          <p:cNvSpPr/>
          <p:nvPr/>
        </p:nvSpPr>
        <p:spPr>
          <a:xfrm>
            <a:off x="785786" y="2056288"/>
            <a:ext cx="8072494" cy="1200329"/>
          </a:xfrm>
          <a:prstGeom prst="rect">
            <a:avLst/>
          </a:prstGeom>
        </p:spPr>
        <p:txBody>
          <a:bodyPr wrap="square">
            <a:spAutoFit/>
          </a:bodyPr>
          <a:lstStyle/>
          <a:p>
            <a:r>
              <a:rPr lang="ar-SA" dirty="0" smtClean="0"/>
              <a:t>صناعة </a:t>
            </a:r>
            <a:r>
              <a:rPr lang="ar-SA" dirty="0"/>
              <a:t>الإعلام في العالم ليست عملية عبثية لا هدف لها، وليست ممارسة عدمية لا طائل من ورائها، بل هي صناعة مقنّنة، ذات أهداف محددة وواضحة، تستهدف التأثير على المتلقي بالدرجة الأولى. </a:t>
            </a:r>
            <a:r>
              <a:rPr lang="ar-SA" dirty="0" smtClean="0"/>
              <a:t/>
            </a:r>
            <a:br>
              <a:rPr lang="ar-SA" dirty="0" smtClean="0"/>
            </a:br>
            <a:r>
              <a:rPr lang="ar-SA" dirty="0"/>
              <a:t>ولنأخذ على ذلك مثالاً بالإعلان التجاري التلفزيوني عن سلعةً ما، فنحن نعرف أن منتج هذا الإعلان يهدف إلى التأثير في سلوك الجمهور لكي يقوموا بشراء هذه السلعة. </a:t>
            </a:r>
          </a:p>
        </p:txBody>
      </p:sp>
    </p:spTree>
    <p:extLst>
      <p:ext uri="{BB962C8B-B14F-4D97-AF65-F5344CB8AC3E}">
        <p14:creationId xmlns:p14="http://schemas.microsoft.com/office/powerpoint/2010/main" val="3831880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913432" y="571480"/>
            <a:ext cx="2986715" cy="461665"/>
          </a:xfrm>
          <a:prstGeom prst="rect">
            <a:avLst/>
          </a:prstGeom>
          <a:noFill/>
        </p:spPr>
        <p:txBody>
          <a:bodyPr wrap="none" rtlCol="1">
            <a:spAutoFit/>
          </a:bodyPr>
          <a:lstStyle/>
          <a:p>
            <a:r>
              <a:rPr lang="ar-SA" sz="2400" b="1" u="sng" dirty="0" smtClean="0">
                <a:solidFill>
                  <a:srgbClr val="FF0000"/>
                </a:solidFill>
              </a:rPr>
              <a:t>خامسا: تأثير وسائل الاعلام </a:t>
            </a:r>
            <a:endParaRPr lang="ar-SA" sz="2400" b="1" u="sng" dirty="0">
              <a:solidFill>
                <a:srgbClr val="FF0000"/>
              </a:solidFill>
            </a:endParaRPr>
          </a:p>
        </p:txBody>
      </p:sp>
      <p:graphicFrame>
        <p:nvGraphicFramePr>
          <p:cNvPr id="3" name="رسم تخطيطي 2"/>
          <p:cNvGraphicFramePr/>
          <p:nvPr/>
        </p:nvGraphicFramePr>
        <p:xfrm>
          <a:off x="2000232" y="8572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181342" y="4429132"/>
            <a:ext cx="8361649" cy="1477328"/>
          </a:xfrm>
          <a:prstGeom prst="rect">
            <a:avLst/>
          </a:prstGeom>
          <a:noFill/>
        </p:spPr>
        <p:txBody>
          <a:bodyPr wrap="none" rtlCol="1">
            <a:spAutoFit/>
          </a:bodyPr>
          <a:lstStyle/>
          <a:p>
            <a:pPr>
              <a:buFont typeface="Wingdings" pitchFamily="2" charset="2"/>
              <a:buChar char="Ø"/>
            </a:pPr>
            <a:r>
              <a:rPr lang="ar-SA" dirty="0" smtClean="0"/>
              <a:t> علاقة سببية </a:t>
            </a:r>
          </a:p>
          <a:p>
            <a:endParaRPr lang="ar-SA" dirty="0"/>
          </a:p>
          <a:p>
            <a:pPr>
              <a:buFont typeface="Wingdings" pitchFamily="2" charset="2"/>
              <a:buChar char="Ø"/>
            </a:pPr>
            <a:r>
              <a:rPr lang="ar-SA" dirty="0" smtClean="0"/>
              <a:t>سبب لإحداث التأثير </a:t>
            </a:r>
          </a:p>
          <a:p>
            <a:endParaRPr lang="ar-SA" dirty="0"/>
          </a:p>
          <a:p>
            <a:pPr>
              <a:buFont typeface="Wingdings" pitchFamily="2" charset="2"/>
              <a:buChar char="Ø"/>
            </a:pPr>
            <a:r>
              <a:rPr lang="ar-SA" dirty="0" smtClean="0"/>
              <a:t>تأثير ( قصيرة المدى ( استثارة)  – طويلة المدى – ظاهرة او مستترة – نفسية – اجتماعية – ساسية – اقتصادية </a:t>
            </a:r>
            <a:endParaRPr lang="ar-SA" dirty="0"/>
          </a:p>
        </p:txBody>
      </p:sp>
      <p:sp>
        <p:nvSpPr>
          <p:cNvPr id="5" name="مستطيل 4"/>
          <p:cNvSpPr/>
          <p:nvPr/>
        </p:nvSpPr>
        <p:spPr>
          <a:xfrm>
            <a:off x="1643042" y="6211669"/>
            <a:ext cx="6643702" cy="646331"/>
          </a:xfrm>
          <a:prstGeom prst="rect">
            <a:avLst/>
          </a:prstGeom>
        </p:spPr>
        <p:txBody>
          <a:bodyPr wrap="square">
            <a:spAutoFit/>
          </a:bodyPr>
          <a:lstStyle/>
          <a:p>
            <a:r>
              <a:rPr lang="en-US" dirty="0" smtClean="0">
                <a:hlinkClick r:id="rId7"/>
              </a:rPr>
              <a:t>http://www.youtube.com/watch?v=t3eripbm-GE</a:t>
            </a:r>
            <a:endParaRPr lang="ar-SA"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سادسا: هل الاعلام محايد؟؟</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750582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6785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85852" y="1357298"/>
            <a:ext cx="7286644" cy="1200329"/>
          </a:xfrm>
          <a:prstGeom prst="rect">
            <a:avLst/>
          </a:prstGeom>
        </p:spPr>
        <p:txBody>
          <a:bodyPr wrap="square">
            <a:spAutoFit/>
          </a:bodyPr>
          <a:lstStyle/>
          <a:p>
            <a:r>
              <a:rPr lang="ar-SA" dirty="0" smtClean="0"/>
              <a:t>إن </a:t>
            </a:r>
            <a:r>
              <a:rPr lang="ar-SA" dirty="0"/>
              <a:t>الذين يتحكمون في وسائل الإعلام في العالم هم ملاّكها، الذين يقومون بتأسيسها، والإنفاق عليها، وتحمل تكاليفها. </a:t>
            </a:r>
            <a:r>
              <a:rPr lang="ar-SA" dirty="0" smtClean="0"/>
              <a:t/>
            </a:r>
            <a:br>
              <a:rPr lang="ar-SA" dirty="0" smtClean="0"/>
            </a:br>
            <a:r>
              <a:rPr lang="ar-SA" dirty="0"/>
              <a:t>فهم الذين يقررون ما الذي يخرج ؟ وما الذي يستبعد ؟ </a:t>
            </a:r>
            <a:r>
              <a:rPr lang="ar-SA" dirty="0" smtClean="0"/>
              <a:t/>
            </a:r>
            <a:br>
              <a:rPr lang="ar-SA" dirty="0" smtClean="0"/>
            </a:br>
            <a:r>
              <a:rPr lang="ar-SA" dirty="0"/>
              <a:t>وهم الذين يقررون ماذا نشاهد ؟ وماذا نسمع ؟ وماذا نقرأ ؟</a:t>
            </a:r>
          </a:p>
        </p:txBody>
      </p:sp>
      <p:sp>
        <p:nvSpPr>
          <p:cNvPr id="4" name="مستطيل 3"/>
          <p:cNvSpPr/>
          <p:nvPr/>
        </p:nvSpPr>
        <p:spPr>
          <a:xfrm>
            <a:off x="5205256" y="3286124"/>
            <a:ext cx="3260829" cy="369332"/>
          </a:xfrm>
          <a:prstGeom prst="rect">
            <a:avLst/>
          </a:prstGeom>
        </p:spPr>
        <p:txBody>
          <a:bodyPr wrap="none">
            <a:spAutoFit/>
          </a:bodyPr>
          <a:lstStyle/>
          <a:p>
            <a:r>
              <a:rPr lang="ar-SA" b="1" dirty="0"/>
              <a:t>من هم ملا </a:t>
            </a:r>
            <a:r>
              <a:rPr lang="ar-SA" b="1" dirty="0" smtClean="0"/>
              <a:t>ك الوسيلة </a:t>
            </a:r>
            <a:r>
              <a:rPr lang="ar-SA" b="1" dirty="0"/>
              <a:t>؟ وما هي أهدافها ؟</a:t>
            </a:r>
            <a:endParaRPr lang="ar-SA" dirty="0"/>
          </a:p>
        </p:txBody>
      </p:sp>
      <p:pic>
        <p:nvPicPr>
          <p:cNvPr id="5" name="صورة 4" descr="cat1_8.jpg"/>
          <p:cNvPicPr>
            <a:picLocks noChangeAspect="1"/>
          </p:cNvPicPr>
          <p:nvPr/>
        </p:nvPicPr>
        <p:blipFill>
          <a:blip r:embed="rId2"/>
          <a:stretch>
            <a:fillRect/>
          </a:stretch>
        </p:blipFill>
        <p:spPr>
          <a:xfrm>
            <a:off x="571472" y="3429000"/>
            <a:ext cx="3162300" cy="2924175"/>
          </a:xfrm>
          <a:prstGeom prst="rect">
            <a:avLst/>
          </a:prstGeom>
        </p:spPr>
      </p:pic>
      <p:sp>
        <p:nvSpPr>
          <p:cNvPr id="6" name="مربع نص 5"/>
          <p:cNvSpPr txBox="1"/>
          <p:nvPr/>
        </p:nvSpPr>
        <p:spPr>
          <a:xfrm>
            <a:off x="3214678" y="3786190"/>
            <a:ext cx="5357851" cy="1200329"/>
          </a:xfrm>
          <a:prstGeom prst="rect">
            <a:avLst/>
          </a:prstGeom>
          <a:noFill/>
        </p:spPr>
        <p:txBody>
          <a:bodyPr wrap="square" rtlCol="1">
            <a:spAutoFit/>
          </a:bodyPr>
          <a:lstStyle/>
          <a:p>
            <a:pPr marL="285750" indent="-285750">
              <a:buFont typeface="Wingdings" pitchFamily="2" charset="2"/>
              <a:buChar char="Ø"/>
            </a:pPr>
            <a:r>
              <a:rPr lang="ar-SA" dirty="0"/>
              <a:t>أول خطوات الوعي الإعلامي هي معرفة ملاّك وسائل الإعلام، </a:t>
            </a:r>
            <a:r>
              <a:rPr lang="ar-SA" dirty="0" smtClean="0"/>
              <a:t/>
            </a:r>
            <a:br>
              <a:rPr lang="ar-SA" dirty="0" smtClean="0"/>
            </a:br>
            <a:r>
              <a:rPr lang="ar-SA" dirty="0" smtClean="0"/>
              <a:t/>
            </a:r>
            <a:br>
              <a:rPr lang="ar-SA" dirty="0" smtClean="0"/>
            </a:br>
            <a:r>
              <a:rPr lang="ar-SA" dirty="0"/>
              <a:t>ولكن.. ماذا عن وسائل الإعلام الأخرى في العالم، </a:t>
            </a:r>
            <a:r>
              <a:rPr lang="ar-SA" dirty="0" smtClean="0"/>
              <a:t>سوآءا </a:t>
            </a:r>
            <a:r>
              <a:rPr lang="ar-SA" dirty="0"/>
              <a:t>المحلية، أو الإقليمية، أو العالمية.</a:t>
            </a:r>
          </a:p>
        </p:txBody>
      </p:sp>
      <p:sp>
        <p:nvSpPr>
          <p:cNvPr id="7" name="مستطيل 6"/>
          <p:cNvSpPr/>
          <p:nvPr/>
        </p:nvSpPr>
        <p:spPr>
          <a:xfrm>
            <a:off x="4286184" y="5643578"/>
            <a:ext cx="4274760" cy="646331"/>
          </a:xfrm>
          <a:prstGeom prst="rect">
            <a:avLst/>
          </a:prstGeom>
        </p:spPr>
        <p:txBody>
          <a:bodyPr wrap="none">
            <a:spAutoFit/>
          </a:bodyPr>
          <a:lstStyle/>
          <a:p>
            <a:r>
              <a:rPr lang="en-US" dirty="0" smtClean="0">
                <a:hlinkClick r:id="rId3"/>
              </a:rPr>
              <a:t>http://www.saaid.net/Doat/Zugail/427.htm</a:t>
            </a:r>
            <a:endParaRPr lang="ar-SA" dirty="0" smtClean="0"/>
          </a:p>
          <a:p>
            <a:endParaRPr lang="ar-SA" dirty="0"/>
          </a:p>
        </p:txBody>
      </p:sp>
      <p:sp>
        <p:nvSpPr>
          <p:cNvPr id="8" name="عنوان 1"/>
          <p:cNvSpPr txBox="1">
            <a:spLocks/>
          </p:cNvSpPr>
          <p:nvPr/>
        </p:nvSpPr>
        <p:spPr>
          <a:xfrm>
            <a:off x="457200" y="274638"/>
            <a:ext cx="8229600" cy="1143000"/>
          </a:xfrm>
          <a:prstGeom prst="rect">
            <a:avLst/>
          </a:prstGeom>
        </p:spPr>
        <p:txBody>
          <a:bodyPr>
            <a:normAutofit fontScale="9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SA" smtClean="0"/>
              <a:t>سابعا: من الذي يتحكم في وسائل الاعلام في العالم؟</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3071810"/>
            <a:ext cx="7215206" cy="1754326"/>
          </a:xfrm>
          <a:prstGeom prst="rect">
            <a:avLst/>
          </a:prstGeom>
        </p:spPr>
        <p:txBody>
          <a:bodyPr wrap="square">
            <a:spAutoFit/>
          </a:bodyPr>
          <a:lstStyle/>
          <a:p>
            <a:r>
              <a:rPr lang="ar-SA" dirty="0"/>
              <a:t>اختر إحدى الوسائل الإعلامية، إما صحيفة يومية أو إذاعة، </a:t>
            </a:r>
            <a:r>
              <a:rPr lang="ar-SA" dirty="0" smtClean="0"/>
              <a:t>أو قناة </a:t>
            </a:r>
            <a:r>
              <a:rPr lang="ar-SA" dirty="0"/>
              <a:t>فضائية. </a:t>
            </a:r>
            <a:r>
              <a:rPr lang="ar-SA" dirty="0" smtClean="0"/>
              <a:t/>
            </a:r>
            <a:br>
              <a:rPr lang="ar-SA" dirty="0" smtClean="0"/>
            </a:br>
            <a:r>
              <a:rPr lang="ar-SA" dirty="0"/>
              <a:t>2. حاول البحث عن المالك أو الملاك ومعرفة أسمائهم وجنسياتهم.</a:t>
            </a:r>
            <a:r>
              <a:rPr lang="ar-SA" dirty="0" smtClean="0"/>
              <a:t/>
            </a:r>
            <a:br>
              <a:rPr lang="ar-SA" dirty="0" smtClean="0"/>
            </a:br>
            <a:r>
              <a:rPr lang="ar-SA" dirty="0"/>
              <a:t>3. حاول البحث عن اسم المدير المسؤول عن صياغة الخطاب الإعلامي وتوجيهه. </a:t>
            </a:r>
            <a:r>
              <a:rPr lang="ar-SA" dirty="0" smtClean="0"/>
              <a:t/>
            </a:r>
            <a:br>
              <a:rPr lang="ar-SA" dirty="0" smtClean="0"/>
            </a:br>
            <a:r>
              <a:rPr lang="ar-SA" dirty="0"/>
              <a:t>4. حاول البحث عن أهداف الوسيلة الإعلامية وسياستها </a:t>
            </a:r>
            <a:r>
              <a:rPr lang="ar-SA" dirty="0" smtClean="0"/>
              <a:t>سوآءا </a:t>
            </a:r>
            <a:r>
              <a:rPr lang="ar-SA" dirty="0"/>
              <a:t>على صفحاتها أو في موقعها الإلكتروني. </a:t>
            </a:r>
            <a:r>
              <a:rPr lang="ar-SA" dirty="0" smtClean="0"/>
              <a:t/>
            </a:r>
            <a:br>
              <a:rPr lang="ar-SA" dirty="0" smtClean="0"/>
            </a:br>
            <a:endParaRPr lang="ar-SA" dirty="0"/>
          </a:p>
        </p:txBody>
      </p:sp>
      <p:pic>
        <p:nvPicPr>
          <p:cNvPr id="3" name="صورة 2" descr="تنزيل (8).jpg"/>
          <p:cNvPicPr>
            <a:picLocks noChangeAspect="1"/>
          </p:cNvPicPr>
          <p:nvPr/>
        </p:nvPicPr>
        <p:blipFill>
          <a:blip r:embed="rId2"/>
          <a:stretch>
            <a:fillRect/>
          </a:stretch>
        </p:blipFill>
        <p:spPr>
          <a:xfrm>
            <a:off x="214282" y="285728"/>
            <a:ext cx="2143125" cy="2143125"/>
          </a:xfrm>
          <a:prstGeom prst="rect">
            <a:avLst/>
          </a:prstGeo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TotalTime>
  <Words>530</Words>
  <Application>Microsoft Office PowerPoint</Application>
  <PresentationFormat>عرض على الشاشة (3:4)‏</PresentationFormat>
  <Paragraphs>99</Paragraphs>
  <Slides>23</Slides>
  <Notes>1</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سادسا: هل الاعلام محايد؟؟</vt:lpstr>
      <vt:lpstr>عرض تقديمي في PowerPoint</vt:lpstr>
      <vt:lpstr>عرض تقديمي في PowerPoint</vt:lpstr>
      <vt:lpstr>هل تؤثر وسائل الاعلام في الفرد والمجتمع؟؟؟</vt:lpstr>
      <vt:lpstr>عرض تقديمي في PowerPoint</vt:lpstr>
      <vt:lpstr>عرض تقديمي في PowerPoint</vt:lpstr>
      <vt:lpstr>المدى الزمني لتأثير وسائل الاعلام</vt:lpstr>
      <vt:lpstr>عرض تقديمي في PowerPoint</vt:lpstr>
      <vt:lpstr>من أساليب وسائل الاعلام في احداث التأثير</vt:lpstr>
      <vt:lpstr>نظرية حارس البوابة</vt:lpstr>
      <vt:lpstr>عرض تقديمي في PowerPoint</vt:lpstr>
      <vt:lpstr>العوامل التي توجه قرار حارس البوابة</vt:lpstr>
      <vt:lpstr> نظرية تحديد الأولويات</vt:lpstr>
      <vt:lpstr>عرض تقديمي في PowerPoint</vt:lpstr>
      <vt:lpstr>العوامل المؤثرة في ترتيب الأجندة وترتيب الاولويات</vt:lpstr>
      <vt:lpstr>نظرية التأثير على المدى الطويل، أو التراكمي</vt:lpstr>
      <vt:lpstr>تستخدم وسائل الاعلام في العالم سلطتها لإحداث التأثير التراكمي طويل الأمد على النحو الاتي: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Asus</dc:creator>
  <cp:lastModifiedBy>WIN</cp:lastModifiedBy>
  <cp:revision>28</cp:revision>
  <dcterms:created xsi:type="dcterms:W3CDTF">2014-09-21T16:36:32Z</dcterms:created>
  <dcterms:modified xsi:type="dcterms:W3CDTF">2015-02-17T19:10:27Z</dcterms:modified>
</cp:coreProperties>
</file>