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33"/>
  </p:notesMasterIdLst>
  <p:sldIdLst>
    <p:sldId id="256" r:id="rId2"/>
    <p:sldId id="260" r:id="rId3"/>
    <p:sldId id="262" r:id="rId4"/>
    <p:sldId id="264" r:id="rId5"/>
    <p:sldId id="266" r:id="rId6"/>
    <p:sldId id="268" r:id="rId7"/>
    <p:sldId id="257" r:id="rId8"/>
    <p:sldId id="258" r:id="rId9"/>
    <p:sldId id="270" r:id="rId10"/>
    <p:sldId id="272" r:id="rId11"/>
    <p:sldId id="274" r:id="rId12"/>
    <p:sldId id="276" r:id="rId13"/>
    <p:sldId id="278" r:id="rId14"/>
    <p:sldId id="280" r:id="rId15"/>
    <p:sldId id="281" r:id="rId16"/>
    <p:sldId id="282" r:id="rId17"/>
    <p:sldId id="284" r:id="rId18"/>
    <p:sldId id="286" r:id="rId19"/>
    <p:sldId id="288" r:id="rId20"/>
    <p:sldId id="290" r:id="rId21"/>
    <p:sldId id="292" r:id="rId22"/>
    <p:sldId id="294" r:id="rId23"/>
    <p:sldId id="296" r:id="rId24"/>
    <p:sldId id="298" r:id="rId25"/>
    <p:sldId id="300" r:id="rId26"/>
    <p:sldId id="302" r:id="rId27"/>
    <p:sldId id="304" r:id="rId28"/>
    <p:sldId id="306" r:id="rId29"/>
    <p:sldId id="308" r:id="rId30"/>
    <p:sldId id="310" r:id="rId31"/>
    <p:sldId id="312" r:id="rId3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72" d="100"/>
          <a:sy n="72" d="100"/>
        </p:scale>
        <p:origin x="-372" y="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38213A8-42A2-4262-8E7A-D3209C7659A7}" type="doc">
      <dgm:prSet loTypeId="urn:microsoft.com/office/officeart/2005/8/layout/orgChart1" loCatId="hierarchy" qsTypeId="urn:microsoft.com/office/officeart/2005/8/quickstyle/simple3" qsCatId="simple" csTypeId="urn:microsoft.com/office/officeart/2005/8/colors/colorful1#1" csCatId="colorful" phldr="1"/>
      <dgm:spPr/>
      <dgm:t>
        <a:bodyPr/>
        <a:lstStyle/>
        <a:p>
          <a:pPr rtl="1"/>
          <a:endParaRPr lang="ar-SA"/>
        </a:p>
      </dgm:t>
    </dgm:pt>
    <dgm:pt modelId="{6F622D67-B48A-4BB7-B3BC-F8A74548F93F}">
      <dgm:prSet phldrT="[نص]" custT="1"/>
      <dgm:spPr/>
      <dgm:t>
        <a:bodyPr/>
        <a:lstStyle/>
        <a:p>
          <a:pPr rtl="1"/>
          <a:r>
            <a:rPr lang="ar-SA" sz="3200" b="1" dirty="0">
              <a:latin typeface="Arial" pitchFamily="34" charset="0"/>
              <a:cs typeface="Arial" pitchFamily="34" charset="0"/>
            </a:rPr>
            <a:t>النظام التعليمي</a:t>
          </a:r>
        </a:p>
      </dgm:t>
    </dgm:pt>
    <dgm:pt modelId="{9A6F7F07-017C-4642-A3DD-3D3E6C8AC4C2}" type="parTrans" cxnId="{A9006EA6-31A1-46E9-B2EA-E5B6729F8B0D}">
      <dgm:prSet/>
      <dgm:spPr/>
      <dgm:t>
        <a:bodyPr/>
        <a:lstStyle/>
        <a:p>
          <a:pPr rtl="1"/>
          <a:endParaRPr lang="ar-SA"/>
        </a:p>
      </dgm:t>
    </dgm:pt>
    <dgm:pt modelId="{429E31AD-228C-4AC8-84BC-5ACF9512A9A9}" type="sibTrans" cxnId="{A9006EA6-31A1-46E9-B2EA-E5B6729F8B0D}">
      <dgm:prSet/>
      <dgm:spPr/>
      <dgm:t>
        <a:bodyPr/>
        <a:lstStyle/>
        <a:p>
          <a:pPr rtl="1"/>
          <a:endParaRPr lang="ar-SA"/>
        </a:p>
      </dgm:t>
    </dgm:pt>
    <dgm:pt modelId="{3A9F957F-1E8F-4CD4-9677-8D15866B27BC}">
      <dgm:prSet phldrT="[نص]"/>
      <dgm:spPr/>
      <dgm:t>
        <a:bodyPr/>
        <a:lstStyle/>
        <a:p>
          <a:pPr rtl="1"/>
          <a:r>
            <a:rPr lang="ar-SA" b="1" dirty="0"/>
            <a:t>بيئة النظام التعليمي</a:t>
          </a:r>
        </a:p>
      </dgm:t>
    </dgm:pt>
    <dgm:pt modelId="{C1AD4556-E58C-484E-B460-05F3E8A16094}" type="parTrans" cxnId="{D02EA9C9-98D5-4FA2-AEAF-82F26403CC82}">
      <dgm:prSet/>
      <dgm:spPr/>
      <dgm:t>
        <a:bodyPr/>
        <a:lstStyle/>
        <a:p>
          <a:pPr rtl="1"/>
          <a:endParaRPr lang="ar-SA"/>
        </a:p>
      </dgm:t>
    </dgm:pt>
    <dgm:pt modelId="{4AC1E1FC-DC55-4BCD-A4CF-F2FC473BA58F}" type="sibTrans" cxnId="{D02EA9C9-98D5-4FA2-AEAF-82F26403CC82}">
      <dgm:prSet/>
      <dgm:spPr/>
      <dgm:t>
        <a:bodyPr/>
        <a:lstStyle/>
        <a:p>
          <a:pPr rtl="1"/>
          <a:endParaRPr lang="ar-SA"/>
        </a:p>
      </dgm:t>
    </dgm:pt>
    <dgm:pt modelId="{14D17A9A-7A94-4703-B381-BACF6A23547D}">
      <dgm:prSet phldrT="[نص]"/>
      <dgm:spPr/>
      <dgm:t>
        <a:bodyPr/>
        <a:lstStyle/>
        <a:p>
          <a:pPr rtl="1"/>
          <a:r>
            <a:rPr lang="ar-SA" b="1" dirty="0"/>
            <a:t>التغذية الراجعة</a:t>
          </a:r>
        </a:p>
      </dgm:t>
    </dgm:pt>
    <dgm:pt modelId="{3E2C6DDC-271D-476F-90C4-0970E3D5F96B}" type="parTrans" cxnId="{CF092634-9DFC-4A5E-9A91-89CAA8BA2BE9}">
      <dgm:prSet/>
      <dgm:spPr/>
      <dgm:t>
        <a:bodyPr/>
        <a:lstStyle/>
        <a:p>
          <a:pPr rtl="1"/>
          <a:endParaRPr lang="ar-SA"/>
        </a:p>
      </dgm:t>
    </dgm:pt>
    <dgm:pt modelId="{5A106243-AD53-437F-B410-A2563786890E}" type="sibTrans" cxnId="{CF092634-9DFC-4A5E-9A91-89CAA8BA2BE9}">
      <dgm:prSet/>
      <dgm:spPr/>
      <dgm:t>
        <a:bodyPr/>
        <a:lstStyle/>
        <a:p>
          <a:pPr rtl="1"/>
          <a:endParaRPr lang="ar-SA"/>
        </a:p>
      </dgm:t>
    </dgm:pt>
    <dgm:pt modelId="{21252210-EE62-4A73-B32F-23C1408E7488}">
      <dgm:prSet phldrT="[نص]"/>
      <dgm:spPr/>
      <dgm:t>
        <a:bodyPr/>
        <a:lstStyle/>
        <a:p>
          <a:pPr rtl="1"/>
          <a:r>
            <a:rPr lang="ar-SA" b="1" dirty="0"/>
            <a:t>المخرجات</a:t>
          </a:r>
        </a:p>
      </dgm:t>
    </dgm:pt>
    <dgm:pt modelId="{17A04E77-3239-4740-A1BA-8D75E16958DD}" type="parTrans" cxnId="{E6AEE03A-CDCD-400B-A386-A939979F3A0E}">
      <dgm:prSet/>
      <dgm:spPr/>
      <dgm:t>
        <a:bodyPr/>
        <a:lstStyle/>
        <a:p>
          <a:pPr rtl="1"/>
          <a:endParaRPr lang="ar-SA"/>
        </a:p>
      </dgm:t>
    </dgm:pt>
    <dgm:pt modelId="{907A6BA7-FAB1-40CE-AA52-DFBC379AE908}" type="sibTrans" cxnId="{E6AEE03A-CDCD-400B-A386-A939979F3A0E}">
      <dgm:prSet/>
      <dgm:spPr/>
      <dgm:t>
        <a:bodyPr/>
        <a:lstStyle/>
        <a:p>
          <a:pPr rtl="1"/>
          <a:endParaRPr lang="ar-SA"/>
        </a:p>
      </dgm:t>
    </dgm:pt>
    <dgm:pt modelId="{A8F7821A-DAED-4290-844A-888B66CF6A51}">
      <dgm:prSet/>
      <dgm:spPr/>
      <dgm:t>
        <a:bodyPr/>
        <a:lstStyle/>
        <a:p>
          <a:pPr rtl="1"/>
          <a:r>
            <a:rPr lang="ar-SA" b="1" dirty="0"/>
            <a:t>العمليات</a:t>
          </a:r>
        </a:p>
      </dgm:t>
    </dgm:pt>
    <dgm:pt modelId="{BAA19512-9B0A-4E4C-9E40-698BE6B6A8EF}" type="parTrans" cxnId="{FC116F08-2799-4735-A8EC-36B6E408A47B}">
      <dgm:prSet/>
      <dgm:spPr/>
      <dgm:t>
        <a:bodyPr/>
        <a:lstStyle/>
        <a:p>
          <a:pPr rtl="1"/>
          <a:endParaRPr lang="ar-SA"/>
        </a:p>
      </dgm:t>
    </dgm:pt>
    <dgm:pt modelId="{DBF080B6-01DC-4D72-BC82-8BD1C40227FC}" type="sibTrans" cxnId="{FC116F08-2799-4735-A8EC-36B6E408A47B}">
      <dgm:prSet/>
      <dgm:spPr/>
      <dgm:t>
        <a:bodyPr/>
        <a:lstStyle/>
        <a:p>
          <a:pPr rtl="1"/>
          <a:endParaRPr lang="ar-SA"/>
        </a:p>
      </dgm:t>
    </dgm:pt>
    <dgm:pt modelId="{1B42B9A7-2AF4-4A61-90A2-CC55B97972AB}">
      <dgm:prSet/>
      <dgm:spPr/>
      <dgm:t>
        <a:bodyPr/>
        <a:lstStyle/>
        <a:p>
          <a:pPr rtl="1"/>
          <a:r>
            <a:rPr lang="ar-SA" b="1" dirty="0"/>
            <a:t>المدخلات</a:t>
          </a:r>
        </a:p>
      </dgm:t>
    </dgm:pt>
    <dgm:pt modelId="{84E5BEE1-4FC7-444D-B98C-D570ABF517BE}" type="parTrans" cxnId="{9E0EE4D5-D357-4480-917E-B0745072BD55}">
      <dgm:prSet/>
      <dgm:spPr/>
      <dgm:t>
        <a:bodyPr/>
        <a:lstStyle/>
        <a:p>
          <a:pPr rtl="1"/>
          <a:endParaRPr lang="ar-SA"/>
        </a:p>
      </dgm:t>
    </dgm:pt>
    <dgm:pt modelId="{9C126B58-D45D-4634-8FDD-0FF0554088DA}" type="sibTrans" cxnId="{9E0EE4D5-D357-4480-917E-B0745072BD55}">
      <dgm:prSet/>
      <dgm:spPr/>
      <dgm:t>
        <a:bodyPr/>
        <a:lstStyle/>
        <a:p>
          <a:pPr rtl="1"/>
          <a:endParaRPr lang="ar-SA"/>
        </a:p>
      </dgm:t>
    </dgm:pt>
    <dgm:pt modelId="{84637615-1C83-441D-AFB4-3C8B505CBAFD}" type="pres">
      <dgm:prSet presAssocID="{438213A8-42A2-4262-8E7A-D3209C7659A7}" presName="hierChild1" presStyleCnt="0">
        <dgm:presLayoutVars>
          <dgm:orgChart val="1"/>
          <dgm:chPref val="1"/>
          <dgm:dir/>
          <dgm:animOne val="branch"/>
          <dgm:animLvl val="lvl"/>
          <dgm:resizeHandles/>
        </dgm:presLayoutVars>
      </dgm:prSet>
      <dgm:spPr/>
      <dgm:t>
        <a:bodyPr/>
        <a:lstStyle/>
        <a:p>
          <a:pPr rtl="1"/>
          <a:endParaRPr lang="ar-SA"/>
        </a:p>
      </dgm:t>
    </dgm:pt>
    <dgm:pt modelId="{9DFF84FB-56FC-4D14-B7C4-242DEF0651E0}" type="pres">
      <dgm:prSet presAssocID="{6F622D67-B48A-4BB7-B3BC-F8A74548F93F}" presName="hierRoot1" presStyleCnt="0">
        <dgm:presLayoutVars>
          <dgm:hierBranch val="init"/>
        </dgm:presLayoutVars>
      </dgm:prSet>
      <dgm:spPr/>
    </dgm:pt>
    <dgm:pt modelId="{A332F600-8024-41BF-AF79-F69F2E708C5E}" type="pres">
      <dgm:prSet presAssocID="{6F622D67-B48A-4BB7-B3BC-F8A74548F93F}" presName="rootComposite1" presStyleCnt="0"/>
      <dgm:spPr/>
    </dgm:pt>
    <dgm:pt modelId="{74C36351-63F0-4C6B-8865-F5F8F1270B7C}" type="pres">
      <dgm:prSet presAssocID="{6F622D67-B48A-4BB7-B3BC-F8A74548F93F}" presName="rootText1" presStyleLbl="node0" presStyleIdx="0" presStyleCnt="1" custScaleX="256686">
        <dgm:presLayoutVars>
          <dgm:chPref val="3"/>
        </dgm:presLayoutVars>
      </dgm:prSet>
      <dgm:spPr/>
      <dgm:t>
        <a:bodyPr/>
        <a:lstStyle/>
        <a:p>
          <a:pPr rtl="1"/>
          <a:endParaRPr lang="ar-SA"/>
        </a:p>
      </dgm:t>
    </dgm:pt>
    <dgm:pt modelId="{DC7FC2DE-59DB-49C8-B4EB-4593B3A749A0}" type="pres">
      <dgm:prSet presAssocID="{6F622D67-B48A-4BB7-B3BC-F8A74548F93F}" presName="rootConnector1" presStyleLbl="node1" presStyleIdx="0" presStyleCnt="0"/>
      <dgm:spPr/>
      <dgm:t>
        <a:bodyPr/>
        <a:lstStyle/>
        <a:p>
          <a:pPr rtl="1"/>
          <a:endParaRPr lang="ar-SA"/>
        </a:p>
      </dgm:t>
    </dgm:pt>
    <dgm:pt modelId="{039372D5-FA4C-4DB7-9875-C3AA645008DC}" type="pres">
      <dgm:prSet presAssocID="{6F622D67-B48A-4BB7-B3BC-F8A74548F93F}" presName="hierChild2" presStyleCnt="0"/>
      <dgm:spPr/>
    </dgm:pt>
    <dgm:pt modelId="{907180E8-09F5-4CE1-9A60-6216CA1CF58A}" type="pres">
      <dgm:prSet presAssocID="{C1AD4556-E58C-484E-B460-05F3E8A16094}" presName="Name37" presStyleLbl="parChTrans1D2" presStyleIdx="0" presStyleCnt="5"/>
      <dgm:spPr/>
      <dgm:t>
        <a:bodyPr/>
        <a:lstStyle/>
        <a:p>
          <a:pPr rtl="1"/>
          <a:endParaRPr lang="ar-SA"/>
        </a:p>
      </dgm:t>
    </dgm:pt>
    <dgm:pt modelId="{96E1FEBD-9ED3-4DB5-BFCE-F3A7EC8440D4}" type="pres">
      <dgm:prSet presAssocID="{3A9F957F-1E8F-4CD4-9677-8D15866B27BC}" presName="hierRoot2" presStyleCnt="0">
        <dgm:presLayoutVars>
          <dgm:hierBranch val="init"/>
        </dgm:presLayoutVars>
      </dgm:prSet>
      <dgm:spPr/>
    </dgm:pt>
    <dgm:pt modelId="{9D090B06-734E-4C77-A85D-9903801DFA5D}" type="pres">
      <dgm:prSet presAssocID="{3A9F957F-1E8F-4CD4-9677-8D15866B27BC}" presName="rootComposite" presStyleCnt="0"/>
      <dgm:spPr/>
    </dgm:pt>
    <dgm:pt modelId="{719A5478-C338-4875-8EEF-0278C30FD15D}" type="pres">
      <dgm:prSet presAssocID="{3A9F957F-1E8F-4CD4-9677-8D15866B27BC}" presName="rootText" presStyleLbl="node2" presStyleIdx="0" presStyleCnt="5">
        <dgm:presLayoutVars>
          <dgm:chPref val="3"/>
        </dgm:presLayoutVars>
      </dgm:prSet>
      <dgm:spPr/>
      <dgm:t>
        <a:bodyPr/>
        <a:lstStyle/>
        <a:p>
          <a:pPr rtl="1"/>
          <a:endParaRPr lang="ar-SA"/>
        </a:p>
      </dgm:t>
    </dgm:pt>
    <dgm:pt modelId="{0DCFF8CE-1267-4F4E-ACA6-37A5D68E74E2}" type="pres">
      <dgm:prSet presAssocID="{3A9F957F-1E8F-4CD4-9677-8D15866B27BC}" presName="rootConnector" presStyleLbl="node2" presStyleIdx="0" presStyleCnt="5"/>
      <dgm:spPr/>
      <dgm:t>
        <a:bodyPr/>
        <a:lstStyle/>
        <a:p>
          <a:pPr rtl="1"/>
          <a:endParaRPr lang="ar-SA"/>
        </a:p>
      </dgm:t>
    </dgm:pt>
    <dgm:pt modelId="{21FBE468-3EEE-49E8-AD84-F43FFEF6D924}" type="pres">
      <dgm:prSet presAssocID="{3A9F957F-1E8F-4CD4-9677-8D15866B27BC}" presName="hierChild4" presStyleCnt="0"/>
      <dgm:spPr/>
    </dgm:pt>
    <dgm:pt modelId="{5681B02B-4719-447F-AEF8-EB5975F3E476}" type="pres">
      <dgm:prSet presAssocID="{3A9F957F-1E8F-4CD4-9677-8D15866B27BC}" presName="hierChild5" presStyleCnt="0"/>
      <dgm:spPr/>
    </dgm:pt>
    <dgm:pt modelId="{73BBA360-FC9B-45F5-96CE-2E6753F2337F}" type="pres">
      <dgm:prSet presAssocID="{3E2C6DDC-271D-476F-90C4-0970E3D5F96B}" presName="Name37" presStyleLbl="parChTrans1D2" presStyleIdx="1" presStyleCnt="5"/>
      <dgm:spPr/>
      <dgm:t>
        <a:bodyPr/>
        <a:lstStyle/>
        <a:p>
          <a:pPr rtl="1"/>
          <a:endParaRPr lang="ar-SA"/>
        </a:p>
      </dgm:t>
    </dgm:pt>
    <dgm:pt modelId="{C3203F84-B3D5-45A4-96A8-A26FA5CE268D}" type="pres">
      <dgm:prSet presAssocID="{14D17A9A-7A94-4703-B381-BACF6A23547D}" presName="hierRoot2" presStyleCnt="0">
        <dgm:presLayoutVars>
          <dgm:hierBranch val="init"/>
        </dgm:presLayoutVars>
      </dgm:prSet>
      <dgm:spPr/>
    </dgm:pt>
    <dgm:pt modelId="{96D3341D-79F3-4483-9793-4C9F06AD5106}" type="pres">
      <dgm:prSet presAssocID="{14D17A9A-7A94-4703-B381-BACF6A23547D}" presName="rootComposite" presStyleCnt="0"/>
      <dgm:spPr/>
    </dgm:pt>
    <dgm:pt modelId="{0116E2F2-0E2F-4D82-8079-319DA213A1C0}" type="pres">
      <dgm:prSet presAssocID="{14D17A9A-7A94-4703-B381-BACF6A23547D}" presName="rootText" presStyleLbl="node2" presStyleIdx="1" presStyleCnt="5">
        <dgm:presLayoutVars>
          <dgm:chPref val="3"/>
        </dgm:presLayoutVars>
      </dgm:prSet>
      <dgm:spPr/>
      <dgm:t>
        <a:bodyPr/>
        <a:lstStyle/>
        <a:p>
          <a:pPr rtl="1"/>
          <a:endParaRPr lang="ar-SA"/>
        </a:p>
      </dgm:t>
    </dgm:pt>
    <dgm:pt modelId="{5F2858E1-57F5-4806-8E62-7B22D74DCCAF}" type="pres">
      <dgm:prSet presAssocID="{14D17A9A-7A94-4703-B381-BACF6A23547D}" presName="rootConnector" presStyleLbl="node2" presStyleIdx="1" presStyleCnt="5"/>
      <dgm:spPr/>
      <dgm:t>
        <a:bodyPr/>
        <a:lstStyle/>
        <a:p>
          <a:pPr rtl="1"/>
          <a:endParaRPr lang="ar-SA"/>
        </a:p>
      </dgm:t>
    </dgm:pt>
    <dgm:pt modelId="{7160CEE0-5D00-4142-9733-0296B7726973}" type="pres">
      <dgm:prSet presAssocID="{14D17A9A-7A94-4703-B381-BACF6A23547D}" presName="hierChild4" presStyleCnt="0"/>
      <dgm:spPr/>
    </dgm:pt>
    <dgm:pt modelId="{FF25B391-E791-467F-AAEB-CAC3283C8F58}" type="pres">
      <dgm:prSet presAssocID="{14D17A9A-7A94-4703-B381-BACF6A23547D}" presName="hierChild5" presStyleCnt="0"/>
      <dgm:spPr/>
    </dgm:pt>
    <dgm:pt modelId="{E742C950-1D6B-426D-9D96-1CB6FDBD5864}" type="pres">
      <dgm:prSet presAssocID="{17A04E77-3239-4740-A1BA-8D75E16958DD}" presName="Name37" presStyleLbl="parChTrans1D2" presStyleIdx="2" presStyleCnt="5"/>
      <dgm:spPr/>
      <dgm:t>
        <a:bodyPr/>
        <a:lstStyle/>
        <a:p>
          <a:pPr rtl="1"/>
          <a:endParaRPr lang="ar-SA"/>
        </a:p>
      </dgm:t>
    </dgm:pt>
    <dgm:pt modelId="{4AA88BAA-2E01-4922-978F-F583F8B62F63}" type="pres">
      <dgm:prSet presAssocID="{21252210-EE62-4A73-B32F-23C1408E7488}" presName="hierRoot2" presStyleCnt="0">
        <dgm:presLayoutVars>
          <dgm:hierBranch val="init"/>
        </dgm:presLayoutVars>
      </dgm:prSet>
      <dgm:spPr/>
    </dgm:pt>
    <dgm:pt modelId="{52FC99F9-F19B-4659-81A1-61EA7648FDD0}" type="pres">
      <dgm:prSet presAssocID="{21252210-EE62-4A73-B32F-23C1408E7488}" presName="rootComposite" presStyleCnt="0"/>
      <dgm:spPr/>
    </dgm:pt>
    <dgm:pt modelId="{99414187-D0D2-431E-A05B-D0BB57BA38F8}" type="pres">
      <dgm:prSet presAssocID="{21252210-EE62-4A73-B32F-23C1408E7488}" presName="rootText" presStyleLbl="node2" presStyleIdx="2" presStyleCnt="5">
        <dgm:presLayoutVars>
          <dgm:chPref val="3"/>
        </dgm:presLayoutVars>
      </dgm:prSet>
      <dgm:spPr/>
      <dgm:t>
        <a:bodyPr/>
        <a:lstStyle/>
        <a:p>
          <a:pPr rtl="1"/>
          <a:endParaRPr lang="ar-SA"/>
        </a:p>
      </dgm:t>
    </dgm:pt>
    <dgm:pt modelId="{56F130BB-0227-4971-B159-64A9A5E56B4B}" type="pres">
      <dgm:prSet presAssocID="{21252210-EE62-4A73-B32F-23C1408E7488}" presName="rootConnector" presStyleLbl="node2" presStyleIdx="2" presStyleCnt="5"/>
      <dgm:spPr/>
      <dgm:t>
        <a:bodyPr/>
        <a:lstStyle/>
        <a:p>
          <a:pPr rtl="1"/>
          <a:endParaRPr lang="ar-SA"/>
        </a:p>
      </dgm:t>
    </dgm:pt>
    <dgm:pt modelId="{81A82576-3221-4CDF-881B-1AED2A345635}" type="pres">
      <dgm:prSet presAssocID="{21252210-EE62-4A73-B32F-23C1408E7488}" presName="hierChild4" presStyleCnt="0"/>
      <dgm:spPr/>
    </dgm:pt>
    <dgm:pt modelId="{2C465FC6-CA05-48DB-9FFE-97406CF05DA7}" type="pres">
      <dgm:prSet presAssocID="{21252210-EE62-4A73-B32F-23C1408E7488}" presName="hierChild5" presStyleCnt="0"/>
      <dgm:spPr/>
    </dgm:pt>
    <dgm:pt modelId="{84901FE7-8B02-4C49-881E-E9C2EF0B9E77}" type="pres">
      <dgm:prSet presAssocID="{BAA19512-9B0A-4E4C-9E40-698BE6B6A8EF}" presName="Name37" presStyleLbl="parChTrans1D2" presStyleIdx="3" presStyleCnt="5"/>
      <dgm:spPr/>
      <dgm:t>
        <a:bodyPr/>
        <a:lstStyle/>
        <a:p>
          <a:pPr rtl="1"/>
          <a:endParaRPr lang="ar-SA"/>
        </a:p>
      </dgm:t>
    </dgm:pt>
    <dgm:pt modelId="{DDBAC0D4-82EB-4F01-9FFA-5D550604EA52}" type="pres">
      <dgm:prSet presAssocID="{A8F7821A-DAED-4290-844A-888B66CF6A51}" presName="hierRoot2" presStyleCnt="0">
        <dgm:presLayoutVars>
          <dgm:hierBranch val="init"/>
        </dgm:presLayoutVars>
      </dgm:prSet>
      <dgm:spPr/>
    </dgm:pt>
    <dgm:pt modelId="{48CC8702-92F0-4B05-B1E2-43E9D8EBDDBF}" type="pres">
      <dgm:prSet presAssocID="{A8F7821A-DAED-4290-844A-888B66CF6A51}" presName="rootComposite" presStyleCnt="0"/>
      <dgm:spPr/>
    </dgm:pt>
    <dgm:pt modelId="{2F13DEA8-AFC3-422E-8976-69621E58A981}" type="pres">
      <dgm:prSet presAssocID="{A8F7821A-DAED-4290-844A-888B66CF6A51}" presName="rootText" presStyleLbl="node2" presStyleIdx="3" presStyleCnt="5">
        <dgm:presLayoutVars>
          <dgm:chPref val="3"/>
        </dgm:presLayoutVars>
      </dgm:prSet>
      <dgm:spPr/>
      <dgm:t>
        <a:bodyPr/>
        <a:lstStyle/>
        <a:p>
          <a:pPr rtl="1"/>
          <a:endParaRPr lang="ar-SA"/>
        </a:p>
      </dgm:t>
    </dgm:pt>
    <dgm:pt modelId="{8A2E4D52-D155-4C11-9A5F-67746F3A86F1}" type="pres">
      <dgm:prSet presAssocID="{A8F7821A-DAED-4290-844A-888B66CF6A51}" presName="rootConnector" presStyleLbl="node2" presStyleIdx="3" presStyleCnt="5"/>
      <dgm:spPr/>
      <dgm:t>
        <a:bodyPr/>
        <a:lstStyle/>
        <a:p>
          <a:pPr rtl="1"/>
          <a:endParaRPr lang="ar-SA"/>
        </a:p>
      </dgm:t>
    </dgm:pt>
    <dgm:pt modelId="{95D05ECA-64BB-4AEE-9909-0655A223F2DC}" type="pres">
      <dgm:prSet presAssocID="{A8F7821A-DAED-4290-844A-888B66CF6A51}" presName="hierChild4" presStyleCnt="0"/>
      <dgm:spPr/>
    </dgm:pt>
    <dgm:pt modelId="{659BE720-7996-422C-A84A-96457C8EB79B}" type="pres">
      <dgm:prSet presAssocID="{A8F7821A-DAED-4290-844A-888B66CF6A51}" presName="hierChild5" presStyleCnt="0"/>
      <dgm:spPr/>
    </dgm:pt>
    <dgm:pt modelId="{4F153805-E0FE-4FB7-BA94-DB9EFCB4E725}" type="pres">
      <dgm:prSet presAssocID="{84E5BEE1-4FC7-444D-B98C-D570ABF517BE}" presName="Name37" presStyleLbl="parChTrans1D2" presStyleIdx="4" presStyleCnt="5"/>
      <dgm:spPr/>
      <dgm:t>
        <a:bodyPr/>
        <a:lstStyle/>
        <a:p>
          <a:pPr rtl="1"/>
          <a:endParaRPr lang="ar-SA"/>
        </a:p>
      </dgm:t>
    </dgm:pt>
    <dgm:pt modelId="{9DEEEDDB-6AC0-46B6-B65B-8E4DC146EC74}" type="pres">
      <dgm:prSet presAssocID="{1B42B9A7-2AF4-4A61-90A2-CC55B97972AB}" presName="hierRoot2" presStyleCnt="0">
        <dgm:presLayoutVars>
          <dgm:hierBranch val="init"/>
        </dgm:presLayoutVars>
      </dgm:prSet>
      <dgm:spPr/>
    </dgm:pt>
    <dgm:pt modelId="{7B87DD6C-BB49-4382-A007-21AC5344CDED}" type="pres">
      <dgm:prSet presAssocID="{1B42B9A7-2AF4-4A61-90A2-CC55B97972AB}" presName="rootComposite" presStyleCnt="0"/>
      <dgm:spPr/>
    </dgm:pt>
    <dgm:pt modelId="{6892917B-B9C5-4616-8EB0-5ECE2904C397}" type="pres">
      <dgm:prSet presAssocID="{1B42B9A7-2AF4-4A61-90A2-CC55B97972AB}" presName="rootText" presStyleLbl="node2" presStyleIdx="4" presStyleCnt="5">
        <dgm:presLayoutVars>
          <dgm:chPref val="3"/>
        </dgm:presLayoutVars>
      </dgm:prSet>
      <dgm:spPr/>
      <dgm:t>
        <a:bodyPr/>
        <a:lstStyle/>
        <a:p>
          <a:pPr rtl="1"/>
          <a:endParaRPr lang="ar-SA"/>
        </a:p>
      </dgm:t>
    </dgm:pt>
    <dgm:pt modelId="{38667A77-F188-46E0-9238-9666EE3D729D}" type="pres">
      <dgm:prSet presAssocID="{1B42B9A7-2AF4-4A61-90A2-CC55B97972AB}" presName="rootConnector" presStyleLbl="node2" presStyleIdx="4" presStyleCnt="5"/>
      <dgm:spPr/>
      <dgm:t>
        <a:bodyPr/>
        <a:lstStyle/>
        <a:p>
          <a:pPr rtl="1"/>
          <a:endParaRPr lang="ar-SA"/>
        </a:p>
      </dgm:t>
    </dgm:pt>
    <dgm:pt modelId="{ADAB6104-397F-48D3-98C9-36BE11E57684}" type="pres">
      <dgm:prSet presAssocID="{1B42B9A7-2AF4-4A61-90A2-CC55B97972AB}" presName="hierChild4" presStyleCnt="0"/>
      <dgm:spPr/>
    </dgm:pt>
    <dgm:pt modelId="{3D23CBE8-56D6-4D45-A88C-456A47A0E56E}" type="pres">
      <dgm:prSet presAssocID="{1B42B9A7-2AF4-4A61-90A2-CC55B97972AB}" presName="hierChild5" presStyleCnt="0"/>
      <dgm:spPr/>
    </dgm:pt>
    <dgm:pt modelId="{F0DEE185-2C03-44F6-898E-0AE74DE8E1C6}" type="pres">
      <dgm:prSet presAssocID="{6F622D67-B48A-4BB7-B3BC-F8A74548F93F}" presName="hierChild3" presStyleCnt="0"/>
      <dgm:spPr/>
    </dgm:pt>
  </dgm:ptLst>
  <dgm:cxnLst>
    <dgm:cxn modelId="{DC1F7894-7CB9-41F9-84C2-F0B53C3F0D7A}" type="presOf" srcId="{BAA19512-9B0A-4E4C-9E40-698BE6B6A8EF}" destId="{84901FE7-8B02-4C49-881E-E9C2EF0B9E77}" srcOrd="0" destOrd="0" presId="urn:microsoft.com/office/officeart/2005/8/layout/orgChart1"/>
    <dgm:cxn modelId="{D02EA9C9-98D5-4FA2-AEAF-82F26403CC82}" srcId="{6F622D67-B48A-4BB7-B3BC-F8A74548F93F}" destId="{3A9F957F-1E8F-4CD4-9677-8D15866B27BC}" srcOrd="0" destOrd="0" parTransId="{C1AD4556-E58C-484E-B460-05F3E8A16094}" sibTransId="{4AC1E1FC-DC55-4BCD-A4CF-F2FC473BA58F}"/>
    <dgm:cxn modelId="{94026048-5A29-4500-B8ED-76D546B6B8B3}" type="presOf" srcId="{C1AD4556-E58C-484E-B460-05F3E8A16094}" destId="{907180E8-09F5-4CE1-9A60-6216CA1CF58A}" srcOrd="0" destOrd="0" presId="urn:microsoft.com/office/officeart/2005/8/layout/orgChart1"/>
    <dgm:cxn modelId="{A9006EA6-31A1-46E9-B2EA-E5B6729F8B0D}" srcId="{438213A8-42A2-4262-8E7A-D3209C7659A7}" destId="{6F622D67-B48A-4BB7-B3BC-F8A74548F93F}" srcOrd="0" destOrd="0" parTransId="{9A6F7F07-017C-4642-A3DD-3D3E6C8AC4C2}" sibTransId="{429E31AD-228C-4AC8-84BC-5ACF9512A9A9}"/>
    <dgm:cxn modelId="{1CCF4281-A050-4972-BE16-4FF1CAD8D751}" type="presOf" srcId="{21252210-EE62-4A73-B32F-23C1408E7488}" destId="{56F130BB-0227-4971-B159-64A9A5E56B4B}" srcOrd="1" destOrd="0" presId="urn:microsoft.com/office/officeart/2005/8/layout/orgChart1"/>
    <dgm:cxn modelId="{0962713D-D9F3-4000-B476-8108CB137FDE}" type="presOf" srcId="{A8F7821A-DAED-4290-844A-888B66CF6A51}" destId="{2F13DEA8-AFC3-422E-8976-69621E58A981}" srcOrd="0" destOrd="0" presId="urn:microsoft.com/office/officeart/2005/8/layout/orgChart1"/>
    <dgm:cxn modelId="{9E0EE4D5-D357-4480-917E-B0745072BD55}" srcId="{6F622D67-B48A-4BB7-B3BC-F8A74548F93F}" destId="{1B42B9A7-2AF4-4A61-90A2-CC55B97972AB}" srcOrd="4" destOrd="0" parTransId="{84E5BEE1-4FC7-444D-B98C-D570ABF517BE}" sibTransId="{9C126B58-D45D-4634-8FDD-0FF0554088DA}"/>
    <dgm:cxn modelId="{63B0C690-2BBC-46CC-97D1-443F61E3BBFC}" type="presOf" srcId="{17A04E77-3239-4740-A1BA-8D75E16958DD}" destId="{E742C950-1D6B-426D-9D96-1CB6FDBD5864}" srcOrd="0" destOrd="0" presId="urn:microsoft.com/office/officeart/2005/8/layout/orgChart1"/>
    <dgm:cxn modelId="{BB1169D7-6C85-420E-8A5A-72CA0713E22D}" type="presOf" srcId="{1B42B9A7-2AF4-4A61-90A2-CC55B97972AB}" destId="{38667A77-F188-46E0-9238-9666EE3D729D}" srcOrd="1" destOrd="0" presId="urn:microsoft.com/office/officeart/2005/8/layout/orgChart1"/>
    <dgm:cxn modelId="{506E1191-BE54-4460-921E-E4273D891636}" type="presOf" srcId="{14D17A9A-7A94-4703-B381-BACF6A23547D}" destId="{0116E2F2-0E2F-4D82-8079-319DA213A1C0}" srcOrd="0" destOrd="0" presId="urn:microsoft.com/office/officeart/2005/8/layout/orgChart1"/>
    <dgm:cxn modelId="{138592B0-571E-44DC-89F0-7F7CA6E4B0EC}" type="presOf" srcId="{6F622D67-B48A-4BB7-B3BC-F8A74548F93F}" destId="{74C36351-63F0-4C6B-8865-F5F8F1270B7C}" srcOrd="0" destOrd="0" presId="urn:microsoft.com/office/officeart/2005/8/layout/orgChart1"/>
    <dgm:cxn modelId="{B7BEA284-7B05-4052-B81A-50CE1AF5D94C}" type="presOf" srcId="{84E5BEE1-4FC7-444D-B98C-D570ABF517BE}" destId="{4F153805-E0FE-4FB7-BA94-DB9EFCB4E725}" srcOrd="0" destOrd="0" presId="urn:microsoft.com/office/officeart/2005/8/layout/orgChart1"/>
    <dgm:cxn modelId="{8B6BACBB-66B0-42D4-9965-617ED5D2972B}" type="presOf" srcId="{14D17A9A-7A94-4703-B381-BACF6A23547D}" destId="{5F2858E1-57F5-4806-8E62-7B22D74DCCAF}" srcOrd="1" destOrd="0" presId="urn:microsoft.com/office/officeart/2005/8/layout/orgChart1"/>
    <dgm:cxn modelId="{DDA3BA8E-E1D9-4BC5-AD9E-FA55B16979FD}" type="presOf" srcId="{1B42B9A7-2AF4-4A61-90A2-CC55B97972AB}" destId="{6892917B-B9C5-4616-8EB0-5ECE2904C397}" srcOrd="0" destOrd="0" presId="urn:microsoft.com/office/officeart/2005/8/layout/orgChart1"/>
    <dgm:cxn modelId="{9DC3659E-B4D4-4BB5-AA85-47DF2EF2BE0A}" type="presOf" srcId="{3A9F957F-1E8F-4CD4-9677-8D15866B27BC}" destId="{719A5478-C338-4875-8EEF-0278C30FD15D}" srcOrd="0" destOrd="0" presId="urn:microsoft.com/office/officeart/2005/8/layout/orgChart1"/>
    <dgm:cxn modelId="{ECAE09FC-C052-4CC6-A72F-EEB0FA8FCE37}" type="presOf" srcId="{438213A8-42A2-4262-8E7A-D3209C7659A7}" destId="{84637615-1C83-441D-AFB4-3C8B505CBAFD}" srcOrd="0" destOrd="0" presId="urn:microsoft.com/office/officeart/2005/8/layout/orgChart1"/>
    <dgm:cxn modelId="{254BDEB6-59AA-4B6A-8424-40B2E2B9DBA6}" type="presOf" srcId="{21252210-EE62-4A73-B32F-23C1408E7488}" destId="{99414187-D0D2-431E-A05B-D0BB57BA38F8}" srcOrd="0" destOrd="0" presId="urn:microsoft.com/office/officeart/2005/8/layout/orgChart1"/>
    <dgm:cxn modelId="{FC116F08-2799-4735-A8EC-36B6E408A47B}" srcId="{6F622D67-B48A-4BB7-B3BC-F8A74548F93F}" destId="{A8F7821A-DAED-4290-844A-888B66CF6A51}" srcOrd="3" destOrd="0" parTransId="{BAA19512-9B0A-4E4C-9E40-698BE6B6A8EF}" sibTransId="{DBF080B6-01DC-4D72-BC82-8BD1C40227FC}"/>
    <dgm:cxn modelId="{D59DA0C7-D9D5-4670-80C8-5A70A98B4332}" type="presOf" srcId="{A8F7821A-DAED-4290-844A-888B66CF6A51}" destId="{8A2E4D52-D155-4C11-9A5F-67746F3A86F1}" srcOrd="1" destOrd="0" presId="urn:microsoft.com/office/officeart/2005/8/layout/orgChart1"/>
    <dgm:cxn modelId="{F60F7582-BF6B-45FD-8C61-5F4C9DAE1661}" type="presOf" srcId="{3E2C6DDC-271D-476F-90C4-0970E3D5F96B}" destId="{73BBA360-FC9B-45F5-96CE-2E6753F2337F}" srcOrd="0" destOrd="0" presId="urn:microsoft.com/office/officeart/2005/8/layout/orgChart1"/>
    <dgm:cxn modelId="{E6AEE03A-CDCD-400B-A386-A939979F3A0E}" srcId="{6F622D67-B48A-4BB7-B3BC-F8A74548F93F}" destId="{21252210-EE62-4A73-B32F-23C1408E7488}" srcOrd="2" destOrd="0" parTransId="{17A04E77-3239-4740-A1BA-8D75E16958DD}" sibTransId="{907A6BA7-FAB1-40CE-AA52-DFBC379AE908}"/>
    <dgm:cxn modelId="{D015E21C-87A6-4866-A385-CCC2B3CAEC1E}" type="presOf" srcId="{6F622D67-B48A-4BB7-B3BC-F8A74548F93F}" destId="{DC7FC2DE-59DB-49C8-B4EB-4593B3A749A0}" srcOrd="1" destOrd="0" presId="urn:microsoft.com/office/officeart/2005/8/layout/orgChart1"/>
    <dgm:cxn modelId="{CF092634-9DFC-4A5E-9A91-89CAA8BA2BE9}" srcId="{6F622D67-B48A-4BB7-B3BC-F8A74548F93F}" destId="{14D17A9A-7A94-4703-B381-BACF6A23547D}" srcOrd="1" destOrd="0" parTransId="{3E2C6DDC-271D-476F-90C4-0970E3D5F96B}" sibTransId="{5A106243-AD53-437F-B410-A2563786890E}"/>
    <dgm:cxn modelId="{4B84ECFB-7562-4B16-9574-EB172E549A5D}" type="presOf" srcId="{3A9F957F-1E8F-4CD4-9677-8D15866B27BC}" destId="{0DCFF8CE-1267-4F4E-ACA6-37A5D68E74E2}" srcOrd="1" destOrd="0" presId="urn:microsoft.com/office/officeart/2005/8/layout/orgChart1"/>
    <dgm:cxn modelId="{37C693ED-365F-4308-B047-75D29D7FD1D8}" type="presParOf" srcId="{84637615-1C83-441D-AFB4-3C8B505CBAFD}" destId="{9DFF84FB-56FC-4D14-B7C4-242DEF0651E0}" srcOrd="0" destOrd="0" presId="urn:microsoft.com/office/officeart/2005/8/layout/orgChart1"/>
    <dgm:cxn modelId="{87E1EEE6-1113-425D-BBB2-4F3518027BFD}" type="presParOf" srcId="{9DFF84FB-56FC-4D14-B7C4-242DEF0651E0}" destId="{A332F600-8024-41BF-AF79-F69F2E708C5E}" srcOrd="0" destOrd="0" presId="urn:microsoft.com/office/officeart/2005/8/layout/orgChart1"/>
    <dgm:cxn modelId="{6AA17357-1B22-4857-87CE-AF0AD10A9389}" type="presParOf" srcId="{A332F600-8024-41BF-AF79-F69F2E708C5E}" destId="{74C36351-63F0-4C6B-8865-F5F8F1270B7C}" srcOrd="0" destOrd="0" presId="urn:microsoft.com/office/officeart/2005/8/layout/orgChart1"/>
    <dgm:cxn modelId="{1691E8AF-027B-4B19-9BFE-20F9ADD77086}" type="presParOf" srcId="{A332F600-8024-41BF-AF79-F69F2E708C5E}" destId="{DC7FC2DE-59DB-49C8-B4EB-4593B3A749A0}" srcOrd="1" destOrd="0" presId="urn:microsoft.com/office/officeart/2005/8/layout/orgChart1"/>
    <dgm:cxn modelId="{F1AF6090-6090-4A63-874A-777E65D12C5B}" type="presParOf" srcId="{9DFF84FB-56FC-4D14-B7C4-242DEF0651E0}" destId="{039372D5-FA4C-4DB7-9875-C3AA645008DC}" srcOrd="1" destOrd="0" presId="urn:microsoft.com/office/officeart/2005/8/layout/orgChart1"/>
    <dgm:cxn modelId="{D0C9FACC-2BB5-4F87-A295-26DFBA300D70}" type="presParOf" srcId="{039372D5-FA4C-4DB7-9875-C3AA645008DC}" destId="{907180E8-09F5-4CE1-9A60-6216CA1CF58A}" srcOrd="0" destOrd="0" presId="urn:microsoft.com/office/officeart/2005/8/layout/orgChart1"/>
    <dgm:cxn modelId="{45C3D069-B544-4E8B-89A0-050C348DB7F7}" type="presParOf" srcId="{039372D5-FA4C-4DB7-9875-C3AA645008DC}" destId="{96E1FEBD-9ED3-4DB5-BFCE-F3A7EC8440D4}" srcOrd="1" destOrd="0" presId="urn:microsoft.com/office/officeart/2005/8/layout/orgChart1"/>
    <dgm:cxn modelId="{40A0717E-F970-4ECF-83D7-F667C6ED95F9}" type="presParOf" srcId="{96E1FEBD-9ED3-4DB5-BFCE-F3A7EC8440D4}" destId="{9D090B06-734E-4C77-A85D-9903801DFA5D}" srcOrd="0" destOrd="0" presId="urn:microsoft.com/office/officeart/2005/8/layout/orgChart1"/>
    <dgm:cxn modelId="{4197AF51-0442-43A2-8BF9-7C6A0AF7F94E}" type="presParOf" srcId="{9D090B06-734E-4C77-A85D-9903801DFA5D}" destId="{719A5478-C338-4875-8EEF-0278C30FD15D}" srcOrd="0" destOrd="0" presId="urn:microsoft.com/office/officeart/2005/8/layout/orgChart1"/>
    <dgm:cxn modelId="{9BE03EF0-EE4E-4F16-9A38-8881F7A9FC27}" type="presParOf" srcId="{9D090B06-734E-4C77-A85D-9903801DFA5D}" destId="{0DCFF8CE-1267-4F4E-ACA6-37A5D68E74E2}" srcOrd="1" destOrd="0" presId="urn:microsoft.com/office/officeart/2005/8/layout/orgChart1"/>
    <dgm:cxn modelId="{288250EA-FEDB-4B88-8DAE-C1BFA1D576F0}" type="presParOf" srcId="{96E1FEBD-9ED3-4DB5-BFCE-F3A7EC8440D4}" destId="{21FBE468-3EEE-49E8-AD84-F43FFEF6D924}" srcOrd="1" destOrd="0" presId="urn:microsoft.com/office/officeart/2005/8/layout/orgChart1"/>
    <dgm:cxn modelId="{5309684F-913A-41BC-A415-7F86F36AE581}" type="presParOf" srcId="{96E1FEBD-9ED3-4DB5-BFCE-F3A7EC8440D4}" destId="{5681B02B-4719-447F-AEF8-EB5975F3E476}" srcOrd="2" destOrd="0" presId="urn:microsoft.com/office/officeart/2005/8/layout/orgChart1"/>
    <dgm:cxn modelId="{66D4A734-4DD8-45D3-92A0-FDDAE610D508}" type="presParOf" srcId="{039372D5-FA4C-4DB7-9875-C3AA645008DC}" destId="{73BBA360-FC9B-45F5-96CE-2E6753F2337F}" srcOrd="2" destOrd="0" presId="urn:microsoft.com/office/officeart/2005/8/layout/orgChart1"/>
    <dgm:cxn modelId="{955E9DEF-30DD-4A85-A578-2A1F5034DC63}" type="presParOf" srcId="{039372D5-FA4C-4DB7-9875-C3AA645008DC}" destId="{C3203F84-B3D5-45A4-96A8-A26FA5CE268D}" srcOrd="3" destOrd="0" presId="urn:microsoft.com/office/officeart/2005/8/layout/orgChart1"/>
    <dgm:cxn modelId="{68FB3A16-AF6E-466D-930B-097E0B49CED1}" type="presParOf" srcId="{C3203F84-B3D5-45A4-96A8-A26FA5CE268D}" destId="{96D3341D-79F3-4483-9793-4C9F06AD5106}" srcOrd="0" destOrd="0" presId="urn:microsoft.com/office/officeart/2005/8/layout/orgChart1"/>
    <dgm:cxn modelId="{AA9B9FEB-56FA-4D21-A715-1D7F8E26E0A9}" type="presParOf" srcId="{96D3341D-79F3-4483-9793-4C9F06AD5106}" destId="{0116E2F2-0E2F-4D82-8079-319DA213A1C0}" srcOrd="0" destOrd="0" presId="urn:microsoft.com/office/officeart/2005/8/layout/orgChart1"/>
    <dgm:cxn modelId="{6014F04B-815F-4513-9F90-D50838D2A1A8}" type="presParOf" srcId="{96D3341D-79F3-4483-9793-4C9F06AD5106}" destId="{5F2858E1-57F5-4806-8E62-7B22D74DCCAF}" srcOrd="1" destOrd="0" presId="urn:microsoft.com/office/officeart/2005/8/layout/orgChart1"/>
    <dgm:cxn modelId="{DA1C210D-628A-4EA8-BD97-6159E752F3D8}" type="presParOf" srcId="{C3203F84-B3D5-45A4-96A8-A26FA5CE268D}" destId="{7160CEE0-5D00-4142-9733-0296B7726973}" srcOrd="1" destOrd="0" presId="urn:microsoft.com/office/officeart/2005/8/layout/orgChart1"/>
    <dgm:cxn modelId="{812D463A-1087-4CFC-AF3A-7C3FCBE617B9}" type="presParOf" srcId="{C3203F84-B3D5-45A4-96A8-A26FA5CE268D}" destId="{FF25B391-E791-467F-AAEB-CAC3283C8F58}" srcOrd="2" destOrd="0" presId="urn:microsoft.com/office/officeart/2005/8/layout/orgChart1"/>
    <dgm:cxn modelId="{CAACCE2C-C146-40A2-99FB-760F8599CCF5}" type="presParOf" srcId="{039372D5-FA4C-4DB7-9875-C3AA645008DC}" destId="{E742C950-1D6B-426D-9D96-1CB6FDBD5864}" srcOrd="4" destOrd="0" presId="urn:microsoft.com/office/officeart/2005/8/layout/orgChart1"/>
    <dgm:cxn modelId="{CC01809F-9EC2-4D46-BD9D-51F7E5AA4B24}" type="presParOf" srcId="{039372D5-FA4C-4DB7-9875-C3AA645008DC}" destId="{4AA88BAA-2E01-4922-978F-F583F8B62F63}" srcOrd="5" destOrd="0" presId="urn:microsoft.com/office/officeart/2005/8/layout/orgChart1"/>
    <dgm:cxn modelId="{1CDA3DAF-E969-4803-82C6-91BA6BD9F9CA}" type="presParOf" srcId="{4AA88BAA-2E01-4922-978F-F583F8B62F63}" destId="{52FC99F9-F19B-4659-81A1-61EA7648FDD0}" srcOrd="0" destOrd="0" presId="urn:microsoft.com/office/officeart/2005/8/layout/orgChart1"/>
    <dgm:cxn modelId="{F854C03A-AFD0-4426-9C0F-377D99700AC3}" type="presParOf" srcId="{52FC99F9-F19B-4659-81A1-61EA7648FDD0}" destId="{99414187-D0D2-431E-A05B-D0BB57BA38F8}" srcOrd="0" destOrd="0" presId="urn:microsoft.com/office/officeart/2005/8/layout/orgChart1"/>
    <dgm:cxn modelId="{4CC1B2C7-D86F-4E4F-BE69-6D8C7DD1C59F}" type="presParOf" srcId="{52FC99F9-F19B-4659-81A1-61EA7648FDD0}" destId="{56F130BB-0227-4971-B159-64A9A5E56B4B}" srcOrd="1" destOrd="0" presId="urn:microsoft.com/office/officeart/2005/8/layout/orgChart1"/>
    <dgm:cxn modelId="{6B824198-CAD9-45EA-857B-26319A06AE65}" type="presParOf" srcId="{4AA88BAA-2E01-4922-978F-F583F8B62F63}" destId="{81A82576-3221-4CDF-881B-1AED2A345635}" srcOrd="1" destOrd="0" presId="urn:microsoft.com/office/officeart/2005/8/layout/orgChart1"/>
    <dgm:cxn modelId="{80476F93-4705-4900-B316-E5458BA8472F}" type="presParOf" srcId="{4AA88BAA-2E01-4922-978F-F583F8B62F63}" destId="{2C465FC6-CA05-48DB-9FFE-97406CF05DA7}" srcOrd="2" destOrd="0" presId="urn:microsoft.com/office/officeart/2005/8/layout/orgChart1"/>
    <dgm:cxn modelId="{94D570EC-6DAE-4672-A486-B123A06D12E4}" type="presParOf" srcId="{039372D5-FA4C-4DB7-9875-C3AA645008DC}" destId="{84901FE7-8B02-4C49-881E-E9C2EF0B9E77}" srcOrd="6" destOrd="0" presId="urn:microsoft.com/office/officeart/2005/8/layout/orgChart1"/>
    <dgm:cxn modelId="{767D2EEF-A5E4-42F2-9B63-D9F6E33A6AA9}" type="presParOf" srcId="{039372D5-FA4C-4DB7-9875-C3AA645008DC}" destId="{DDBAC0D4-82EB-4F01-9FFA-5D550604EA52}" srcOrd="7" destOrd="0" presId="urn:microsoft.com/office/officeart/2005/8/layout/orgChart1"/>
    <dgm:cxn modelId="{F33ED20D-6D09-42D8-B8F7-11DA8537DDE3}" type="presParOf" srcId="{DDBAC0D4-82EB-4F01-9FFA-5D550604EA52}" destId="{48CC8702-92F0-4B05-B1E2-43E9D8EBDDBF}" srcOrd="0" destOrd="0" presId="urn:microsoft.com/office/officeart/2005/8/layout/orgChart1"/>
    <dgm:cxn modelId="{FE257641-4CDA-468F-978C-E054048C25F6}" type="presParOf" srcId="{48CC8702-92F0-4B05-B1E2-43E9D8EBDDBF}" destId="{2F13DEA8-AFC3-422E-8976-69621E58A981}" srcOrd="0" destOrd="0" presId="urn:microsoft.com/office/officeart/2005/8/layout/orgChart1"/>
    <dgm:cxn modelId="{F5A809F6-89CA-434C-9324-43EC86E05388}" type="presParOf" srcId="{48CC8702-92F0-4B05-B1E2-43E9D8EBDDBF}" destId="{8A2E4D52-D155-4C11-9A5F-67746F3A86F1}" srcOrd="1" destOrd="0" presId="urn:microsoft.com/office/officeart/2005/8/layout/orgChart1"/>
    <dgm:cxn modelId="{18F946B2-78EA-4746-98C2-A298C967DEC8}" type="presParOf" srcId="{DDBAC0D4-82EB-4F01-9FFA-5D550604EA52}" destId="{95D05ECA-64BB-4AEE-9909-0655A223F2DC}" srcOrd="1" destOrd="0" presId="urn:microsoft.com/office/officeart/2005/8/layout/orgChart1"/>
    <dgm:cxn modelId="{2F167FEC-D7D2-4DD9-819E-857D33F9B3E4}" type="presParOf" srcId="{DDBAC0D4-82EB-4F01-9FFA-5D550604EA52}" destId="{659BE720-7996-422C-A84A-96457C8EB79B}" srcOrd="2" destOrd="0" presId="urn:microsoft.com/office/officeart/2005/8/layout/orgChart1"/>
    <dgm:cxn modelId="{EE7CB701-DC39-4636-AE48-A28EDA4464AF}" type="presParOf" srcId="{039372D5-FA4C-4DB7-9875-C3AA645008DC}" destId="{4F153805-E0FE-4FB7-BA94-DB9EFCB4E725}" srcOrd="8" destOrd="0" presId="urn:microsoft.com/office/officeart/2005/8/layout/orgChart1"/>
    <dgm:cxn modelId="{D3C6560C-E421-403D-A7E9-299BC4CA9410}" type="presParOf" srcId="{039372D5-FA4C-4DB7-9875-C3AA645008DC}" destId="{9DEEEDDB-6AC0-46B6-B65B-8E4DC146EC74}" srcOrd="9" destOrd="0" presId="urn:microsoft.com/office/officeart/2005/8/layout/orgChart1"/>
    <dgm:cxn modelId="{B67C2875-B79E-472C-B25B-31DA0F2E75CE}" type="presParOf" srcId="{9DEEEDDB-6AC0-46B6-B65B-8E4DC146EC74}" destId="{7B87DD6C-BB49-4382-A007-21AC5344CDED}" srcOrd="0" destOrd="0" presId="urn:microsoft.com/office/officeart/2005/8/layout/orgChart1"/>
    <dgm:cxn modelId="{2F627E8F-3FDA-4C02-A339-92DAEFAD2B03}" type="presParOf" srcId="{7B87DD6C-BB49-4382-A007-21AC5344CDED}" destId="{6892917B-B9C5-4616-8EB0-5ECE2904C397}" srcOrd="0" destOrd="0" presId="urn:microsoft.com/office/officeart/2005/8/layout/orgChart1"/>
    <dgm:cxn modelId="{B7F76B21-F987-476C-AD26-A6716B864099}" type="presParOf" srcId="{7B87DD6C-BB49-4382-A007-21AC5344CDED}" destId="{38667A77-F188-46E0-9238-9666EE3D729D}" srcOrd="1" destOrd="0" presId="urn:microsoft.com/office/officeart/2005/8/layout/orgChart1"/>
    <dgm:cxn modelId="{514B5495-FCF2-4D68-BA0B-2D70FA2A7CD4}" type="presParOf" srcId="{9DEEEDDB-6AC0-46B6-B65B-8E4DC146EC74}" destId="{ADAB6104-397F-48D3-98C9-36BE11E57684}" srcOrd="1" destOrd="0" presId="urn:microsoft.com/office/officeart/2005/8/layout/orgChart1"/>
    <dgm:cxn modelId="{D69FFDA0-C940-4D3F-8965-4E37DE240A90}" type="presParOf" srcId="{9DEEEDDB-6AC0-46B6-B65B-8E4DC146EC74}" destId="{3D23CBE8-56D6-4D45-A88C-456A47A0E56E}" srcOrd="2" destOrd="0" presId="urn:microsoft.com/office/officeart/2005/8/layout/orgChart1"/>
    <dgm:cxn modelId="{2DDBE175-4D83-4C09-9B30-38D7607455C5}" type="presParOf" srcId="{9DFF84FB-56FC-4D14-B7C4-242DEF0651E0}" destId="{F0DEE185-2C03-44F6-898E-0AE74DE8E1C6}"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6D2752B-E174-43A8-8099-81EEE01CB57C}" type="doc">
      <dgm:prSet loTypeId="urn:microsoft.com/office/officeart/2005/8/layout/funnel1" loCatId="relationship" qsTypeId="urn:microsoft.com/office/officeart/2005/8/quickstyle/3d1" qsCatId="3D" csTypeId="urn:microsoft.com/office/officeart/2005/8/colors/colorful3" csCatId="colorful" phldr="1"/>
      <dgm:spPr/>
      <dgm:t>
        <a:bodyPr/>
        <a:lstStyle/>
        <a:p>
          <a:pPr rtl="1"/>
          <a:endParaRPr lang="ar-SA"/>
        </a:p>
      </dgm:t>
    </dgm:pt>
    <dgm:pt modelId="{3A02D65F-8D01-4BB3-B1B5-E8650E42002E}">
      <dgm:prSet phldrT="[نص]"/>
      <dgm:spPr/>
      <dgm:t>
        <a:bodyPr/>
        <a:lstStyle/>
        <a:p>
          <a:pPr rtl="1"/>
          <a:r>
            <a:rPr lang="ar-SA" b="1" dirty="0"/>
            <a:t>المدخلات</a:t>
          </a:r>
        </a:p>
        <a:p>
          <a:pPr rtl="1"/>
          <a:r>
            <a:rPr lang="ar-SA" b="1" dirty="0"/>
            <a:t>معلم-</a:t>
          </a:r>
          <a:r>
            <a:rPr lang="ar-SA" b="1" dirty="0" err="1"/>
            <a:t>منعلم</a:t>
          </a:r>
          <a:r>
            <a:rPr lang="ar-SA" b="1" dirty="0"/>
            <a:t>-منهج</a:t>
          </a:r>
        </a:p>
      </dgm:t>
    </dgm:pt>
    <dgm:pt modelId="{9C72E02B-DC8C-4E38-B3C8-4BB14E2628C4}" type="parTrans" cxnId="{E6DB710A-0C77-41F7-B661-FB9A509CC433}">
      <dgm:prSet/>
      <dgm:spPr/>
      <dgm:t>
        <a:bodyPr/>
        <a:lstStyle/>
        <a:p>
          <a:pPr rtl="1"/>
          <a:endParaRPr lang="ar-SA"/>
        </a:p>
      </dgm:t>
    </dgm:pt>
    <dgm:pt modelId="{BA82AEA0-F32C-4DA1-BE6C-1C5EB6D08784}" type="sibTrans" cxnId="{E6DB710A-0C77-41F7-B661-FB9A509CC433}">
      <dgm:prSet/>
      <dgm:spPr/>
      <dgm:t>
        <a:bodyPr/>
        <a:lstStyle/>
        <a:p>
          <a:pPr rtl="1"/>
          <a:endParaRPr lang="ar-SA"/>
        </a:p>
      </dgm:t>
    </dgm:pt>
    <dgm:pt modelId="{D8C363E1-ECC4-4051-9DA7-C24088A949A8}">
      <dgm:prSet phldrT="[نص]" custT="1"/>
      <dgm:spPr/>
      <dgm:t>
        <a:bodyPr/>
        <a:lstStyle/>
        <a:p>
          <a:pPr rtl="1"/>
          <a:r>
            <a:rPr lang="ar-SA" sz="2400" b="1" dirty="0">
              <a:solidFill>
                <a:schemeClr val="accent3">
                  <a:lumMod val="60000"/>
                  <a:lumOff val="40000"/>
                </a:schemeClr>
              </a:solidFill>
            </a:rPr>
            <a:t>مخرجات</a:t>
          </a:r>
        </a:p>
        <a:p>
          <a:pPr rtl="1"/>
          <a:r>
            <a:rPr lang="ar-SA" sz="2400" b="1" dirty="0">
              <a:solidFill>
                <a:schemeClr val="accent3">
                  <a:lumMod val="60000"/>
                  <a:lumOff val="40000"/>
                </a:schemeClr>
              </a:solidFill>
            </a:rPr>
            <a:t>*أهداف تعليمية تحققت*</a:t>
          </a:r>
        </a:p>
      </dgm:t>
    </dgm:pt>
    <dgm:pt modelId="{DDA2541A-687D-4DF1-BCFD-494D58456361}" type="parTrans" cxnId="{4FA1C34F-696F-43A3-8886-B912D2FE1185}">
      <dgm:prSet/>
      <dgm:spPr/>
      <dgm:t>
        <a:bodyPr/>
        <a:lstStyle/>
        <a:p>
          <a:pPr rtl="1"/>
          <a:endParaRPr lang="ar-SA"/>
        </a:p>
      </dgm:t>
    </dgm:pt>
    <dgm:pt modelId="{19D5ACFB-8174-4515-9C1C-7918407B4BC6}" type="sibTrans" cxnId="{4FA1C34F-696F-43A3-8886-B912D2FE1185}">
      <dgm:prSet/>
      <dgm:spPr/>
      <dgm:t>
        <a:bodyPr/>
        <a:lstStyle/>
        <a:p>
          <a:pPr rtl="1"/>
          <a:endParaRPr lang="ar-SA"/>
        </a:p>
      </dgm:t>
    </dgm:pt>
    <dgm:pt modelId="{9E49A271-E02F-484B-801B-C0A5128FCB00}">
      <dgm:prSet phldrT="[نص]"/>
      <dgm:spPr/>
      <dgm:t>
        <a:bodyPr/>
        <a:lstStyle/>
        <a:p>
          <a:pPr rtl="1"/>
          <a:r>
            <a:rPr lang="ar-SA" b="1" dirty="0"/>
            <a:t>العمليات</a:t>
          </a:r>
        </a:p>
        <a:p>
          <a:pPr rtl="1"/>
          <a:r>
            <a:rPr lang="ar-SA" b="1" dirty="0"/>
            <a:t>تدريس-إدارة-تقويم</a:t>
          </a:r>
        </a:p>
      </dgm:t>
    </dgm:pt>
    <dgm:pt modelId="{AC42B208-8DF1-43D4-B8FE-93955822A5A3}" type="sibTrans" cxnId="{0F1BCF08-D802-4022-BBEC-66814D53466C}">
      <dgm:prSet/>
      <dgm:spPr/>
      <dgm:t>
        <a:bodyPr/>
        <a:lstStyle/>
        <a:p>
          <a:pPr rtl="1"/>
          <a:endParaRPr lang="ar-SA"/>
        </a:p>
      </dgm:t>
    </dgm:pt>
    <dgm:pt modelId="{A9E83481-68E1-4F84-B1E2-2A520F47AC5D}" type="parTrans" cxnId="{0F1BCF08-D802-4022-BBEC-66814D53466C}">
      <dgm:prSet/>
      <dgm:spPr/>
      <dgm:t>
        <a:bodyPr/>
        <a:lstStyle/>
        <a:p>
          <a:pPr rtl="1"/>
          <a:endParaRPr lang="ar-SA"/>
        </a:p>
      </dgm:t>
    </dgm:pt>
    <dgm:pt modelId="{4D94A6FB-3D3E-4693-A81C-42ED04FFE0C5}" type="pres">
      <dgm:prSet presAssocID="{C6D2752B-E174-43A8-8099-81EEE01CB57C}" presName="Name0" presStyleCnt="0">
        <dgm:presLayoutVars>
          <dgm:chMax val="4"/>
          <dgm:resizeHandles val="exact"/>
        </dgm:presLayoutVars>
      </dgm:prSet>
      <dgm:spPr/>
      <dgm:t>
        <a:bodyPr/>
        <a:lstStyle/>
        <a:p>
          <a:pPr rtl="1"/>
          <a:endParaRPr lang="ar-SA"/>
        </a:p>
      </dgm:t>
    </dgm:pt>
    <dgm:pt modelId="{678723B8-71B5-46A5-9AB8-CAB98B79C395}" type="pres">
      <dgm:prSet presAssocID="{C6D2752B-E174-43A8-8099-81EEE01CB57C}" presName="ellipse" presStyleLbl="trBgShp" presStyleIdx="0" presStyleCnt="1"/>
      <dgm:spPr/>
    </dgm:pt>
    <dgm:pt modelId="{A2BBA7A4-8CD7-4A85-A7F3-F1F478C7EB3B}" type="pres">
      <dgm:prSet presAssocID="{C6D2752B-E174-43A8-8099-81EEE01CB57C}" presName="arrow1" presStyleLbl="fgShp" presStyleIdx="0" presStyleCnt="1"/>
      <dgm:spPr/>
    </dgm:pt>
    <dgm:pt modelId="{B7E2DF66-7EA3-427C-8278-6288C0B357B9}" type="pres">
      <dgm:prSet presAssocID="{C6D2752B-E174-43A8-8099-81EEE01CB57C}" presName="rectangle" presStyleLbl="revTx" presStyleIdx="0" presStyleCnt="1">
        <dgm:presLayoutVars>
          <dgm:bulletEnabled val="1"/>
        </dgm:presLayoutVars>
      </dgm:prSet>
      <dgm:spPr/>
      <dgm:t>
        <a:bodyPr/>
        <a:lstStyle/>
        <a:p>
          <a:pPr rtl="1"/>
          <a:endParaRPr lang="ar-SA"/>
        </a:p>
      </dgm:t>
    </dgm:pt>
    <dgm:pt modelId="{DFF5F597-8A0D-4D94-A9D0-4150C83587A7}" type="pres">
      <dgm:prSet presAssocID="{9E49A271-E02F-484B-801B-C0A5128FCB00}" presName="item1" presStyleLbl="node1" presStyleIdx="0" presStyleCnt="2">
        <dgm:presLayoutVars>
          <dgm:bulletEnabled val="1"/>
        </dgm:presLayoutVars>
      </dgm:prSet>
      <dgm:spPr/>
      <dgm:t>
        <a:bodyPr/>
        <a:lstStyle/>
        <a:p>
          <a:pPr rtl="1"/>
          <a:endParaRPr lang="ar-SA"/>
        </a:p>
      </dgm:t>
    </dgm:pt>
    <dgm:pt modelId="{65408334-9AF5-4E73-AE16-6FB1812B18F5}" type="pres">
      <dgm:prSet presAssocID="{D8C363E1-ECC4-4051-9DA7-C24088A949A8}" presName="item2" presStyleLbl="node1" presStyleIdx="1" presStyleCnt="2">
        <dgm:presLayoutVars>
          <dgm:bulletEnabled val="1"/>
        </dgm:presLayoutVars>
      </dgm:prSet>
      <dgm:spPr/>
      <dgm:t>
        <a:bodyPr/>
        <a:lstStyle/>
        <a:p>
          <a:pPr rtl="1"/>
          <a:endParaRPr lang="ar-SA"/>
        </a:p>
      </dgm:t>
    </dgm:pt>
    <dgm:pt modelId="{00A1EFE6-4C34-4377-A329-EFCAAFFBF96B}" type="pres">
      <dgm:prSet presAssocID="{C6D2752B-E174-43A8-8099-81EEE01CB57C}" presName="funnel" presStyleLbl="trAlignAcc1" presStyleIdx="0" presStyleCnt="1"/>
      <dgm:spPr/>
    </dgm:pt>
  </dgm:ptLst>
  <dgm:cxnLst>
    <dgm:cxn modelId="{8545CED9-274E-4370-A1E2-194B8EF91D65}" type="presOf" srcId="{C6D2752B-E174-43A8-8099-81EEE01CB57C}" destId="{4D94A6FB-3D3E-4693-A81C-42ED04FFE0C5}" srcOrd="0" destOrd="0" presId="urn:microsoft.com/office/officeart/2005/8/layout/funnel1"/>
    <dgm:cxn modelId="{0F1BCF08-D802-4022-BBEC-66814D53466C}" srcId="{C6D2752B-E174-43A8-8099-81EEE01CB57C}" destId="{9E49A271-E02F-484B-801B-C0A5128FCB00}" srcOrd="1" destOrd="0" parTransId="{A9E83481-68E1-4F84-B1E2-2A520F47AC5D}" sibTransId="{AC42B208-8DF1-43D4-B8FE-93955822A5A3}"/>
    <dgm:cxn modelId="{117D7EBD-11DF-48F4-9A43-581AE729211E}" type="presOf" srcId="{3A02D65F-8D01-4BB3-B1B5-E8650E42002E}" destId="{65408334-9AF5-4E73-AE16-6FB1812B18F5}" srcOrd="0" destOrd="0" presId="urn:microsoft.com/office/officeart/2005/8/layout/funnel1"/>
    <dgm:cxn modelId="{E6DB710A-0C77-41F7-B661-FB9A509CC433}" srcId="{C6D2752B-E174-43A8-8099-81EEE01CB57C}" destId="{3A02D65F-8D01-4BB3-B1B5-E8650E42002E}" srcOrd="0" destOrd="0" parTransId="{9C72E02B-DC8C-4E38-B3C8-4BB14E2628C4}" sibTransId="{BA82AEA0-F32C-4DA1-BE6C-1C5EB6D08784}"/>
    <dgm:cxn modelId="{7EE76E24-22F9-4C82-B0CF-5CE528A887FD}" type="presOf" srcId="{D8C363E1-ECC4-4051-9DA7-C24088A949A8}" destId="{B7E2DF66-7EA3-427C-8278-6288C0B357B9}" srcOrd="0" destOrd="0" presId="urn:microsoft.com/office/officeart/2005/8/layout/funnel1"/>
    <dgm:cxn modelId="{4FA1C34F-696F-43A3-8886-B912D2FE1185}" srcId="{C6D2752B-E174-43A8-8099-81EEE01CB57C}" destId="{D8C363E1-ECC4-4051-9DA7-C24088A949A8}" srcOrd="2" destOrd="0" parTransId="{DDA2541A-687D-4DF1-BCFD-494D58456361}" sibTransId="{19D5ACFB-8174-4515-9C1C-7918407B4BC6}"/>
    <dgm:cxn modelId="{C4B895DF-15B0-4BBD-8503-2C49769DC358}" type="presOf" srcId="{9E49A271-E02F-484B-801B-C0A5128FCB00}" destId="{DFF5F597-8A0D-4D94-A9D0-4150C83587A7}" srcOrd="0" destOrd="0" presId="urn:microsoft.com/office/officeart/2005/8/layout/funnel1"/>
    <dgm:cxn modelId="{FB3E8C85-F780-44F3-AEA3-25207F91C84F}" type="presParOf" srcId="{4D94A6FB-3D3E-4693-A81C-42ED04FFE0C5}" destId="{678723B8-71B5-46A5-9AB8-CAB98B79C395}" srcOrd="0" destOrd="0" presId="urn:microsoft.com/office/officeart/2005/8/layout/funnel1"/>
    <dgm:cxn modelId="{754A5277-1747-4445-BBE4-E3E66DE8E6F5}" type="presParOf" srcId="{4D94A6FB-3D3E-4693-A81C-42ED04FFE0C5}" destId="{A2BBA7A4-8CD7-4A85-A7F3-F1F478C7EB3B}" srcOrd="1" destOrd="0" presId="urn:microsoft.com/office/officeart/2005/8/layout/funnel1"/>
    <dgm:cxn modelId="{90E804B1-CBDC-46C2-A335-1273A6A6E03C}" type="presParOf" srcId="{4D94A6FB-3D3E-4693-A81C-42ED04FFE0C5}" destId="{B7E2DF66-7EA3-427C-8278-6288C0B357B9}" srcOrd="2" destOrd="0" presId="urn:microsoft.com/office/officeart/2005/8/layout/funnel1"/>
    <dgm:cxn modelId="{70BEF90E-1C14-4248-AC3F-9AEE1DAF4A88}" type="presParOf" srcId="{4D94A6FB-3D3E-4693-A81C-42ED04FFE0C5}" destId="{DFF5F597-8A0D-4D94-A9D0-4150C83587A7}" srcOrd="3" destOrd="0" presId="urn:microsoft.com/office/officeart/2005/8/layout/funnel1"/>
    <dgm:cxn modelId="{99BC01DC-1D49-4542-A1BD-967D15ACFB39}" type="presParOf" srcId="{4D94A6FB-3D3E-4693-A81C-42ED04FFE0C5}" destId="{65408334-9AF5-4E73-AE16-6FB1812B18F5}" srcOrd="4" destOrd="0" presId="urn:microsoft.com/office/officeart/2005/8/layout/funnel1"/>
    <dgm:cxn modelId="{87CC1DF1-27FE-457F-A9E8-35DD13A794BC}" type="presParOf" srcId="{4D94A6FB-3D3E-4693-A81C-42ED04FFE0C5}" destId="{00A1EFE6-4C34-4377-A329-EFCAAFFBF96B}" srcOrd="5" destOrd="0" presId="urn:microsoft.com/office/officeart/2005/8/layout/funne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152E0C4-3E46-4C2C-ABA6-C9E2FFCB0153}" type="doc">
      <dgm:prSet loTypeId="urn:microsoft.com/office/officeart/2005/8/layout/chevron2" loCatId="list" qsTypeId="urn:microsoft.com/office/officeart/2005/8/quickstyle/simple1" qsCatId="simple" csTypeId="urn:microsoft.com/office/officeart/2005/8/colors/accent1_2" csCatId="accent1" phldr="1"/>
      <dgm:spPr/>
      <dgm:t>
        <a:bodyPr/>
        <a:lstStyle/>
        <a:p>
          <a:pPr rtl="1"/>
          <a:endParaRPr lang="ar-SA"/>
        </a:p>
      </dgm:t>
    </dgm:pt>
    <dgm:pt modelId="{998A7514-1CB6-4C7F-BD12-7BE7FF97D82D}">
      <dgm:prSet phldrT="[نص]" custT="1"/>
      <dgm:spPr/>
      <dgm:t>
        <a:bodyPr/>
        <a:lstStyle/>
        <a:p>
          <a:pPr rtl="1"/>
          <a:r>
            <a:rPr lang="ar-SA" sz="2800" b="1" dirty="0">
              <a:solidFill>
                <a:schemeClr val="tx1">
                  <a:lumMod val="95000"/>
                  <a:lumOff val="5000"/>
                </a:schemeClr>
              </a:solidFill>
            </a:rPr>
            <a:t>المدخلات</a:t>
          </a:r>
        </a:p>
      </dgm:t>
    </dgm:pt>
    <dgm:pt modelId="{71B24E96-2F56-4613-B45E-C8228A7525FE}" type="parTrans" cxnId="{10108CC5-C7A2-480A-BA3F-714F9BDB1880}">
      <dgm:prSet/>
      <dgm:spPr/>
      <dgm:t>
        <a:bodyPr/>
        <a:lstStyle/>
        <a:p>
          <a:pPr rtl="1"/>
          <a:endParaRPr lang="ar-SA"/>
        </a:p>
      </dgm:t>
    </dgm:pt>
    <dgm:pt modelId="{B5699691-A320-45E2-827E-C09EFADF640F}" type="sibTrans" cxnId="{10108CC5-C7A2-480A-BA3F-714F9BDB1880}">
      <dgm:prSet/>
      <dgm:spPr/>
      <dgm:t>
        <a:bodyPr/>
        <a:lstStyle/>
        <a:p>
          <a:pPr rtl="1"/>
          <a:endParaRPr lang="ar-SA"/>
        </a:p>
      </dgm:t>
    </dgm:pt>
    <dgm:pt modelId="{307569DA-61BA-4156-9B7E-3E98682E866A}">
      <dgm:prSet phldrT="[نص]"/>
      <dgm:spPr/>
      <dgm:t>
        <a:bodyPr/>
        <a:lstStyle/>
        <a:p>
          <a:pPr rtl="1"/>
          <a:r>
            <a:rPr lang="ar-SA" dirty="0"/>
            <a:t>تقويم يركز على المدخلات والإمكانيات المادية والبشرية</a:t>
          </a:r>
        </a:p>
      </dgm:t>
    </dgm:pt>
    <dgm:pt modelId="{103C323E-2511-4308-B491-4F491ABA2B95}" type="parTrans" cxnId="{561A9057-7468-4494-9B77-F08B73BFCFE1}">
      <dgm:prSet/>
      <dgm:spPr/>
      <dgm:t>
        <a:bodyPr/>
        <a:lstStyle/>
        <a:p>
          <a:pPr rtl="1"/>
          <a:endParaRPr lang="ar-SA"/>
        </a:p>
      </dgm:t>
    </dgm:pt>
    <dgm:pt modelId="{7607A368-CA72-43C4-8550-F6FEC59930AD}" type="sibTrans" cxnId="{561A9057-7468-4494-9B77-F08B73BFCFE1}">
      <dgm:prSet/>
      <dgm:spPr/>
      <dgm:t>
        <a:bodyPr/>
        <a:lstStyle/>
        <a:p>
          <a:pPr rtl="1"/>
          <a:endParaRPr lang="ar-SA"/>
        </a:p>
      </dgm:t>
    </dgm:pt>
    <dgm:pt modelId="{D6B03EA5-40CE-4FCF-9713-A970819BA570}">
      <dgm:prSet phldrT="[نص]"/>
      <dgm:spPr/>
      <dgm:t>
        <a:bodyPr/>
        <a:lstStyle/>
        <a:p>
          <a:pPr rtl="1"/>
          <a:r>
            <a:rPr lang="ar-SA" dirty="0"/>
            <a:t>إعداد الاختبار الجيد،وضوح الطباعة والتصوير، المقرر،المعلم</a:t>
          </a:r>
        </a:p>
      </dgm:t>
    </dgm:pt>
    <dgm:pt modelId="{61A60439-1479-4AB3-B42F-EDB4B8F3C262}" type="parTrans" cxnId="{3B60D355-2D5B-4C8E-B9BF-34F7608A4D11}">
      <dgm:prSet/>
      <dgm:spPr/>
      <dgm:t>
        <a:bodyPr/>
        <a:lstStyle/>
        <a:p>
          <a:pPr rtl="1"/>
          <a:endParaRPr lang="ar-SA"/>
        </a:p>
      </dgm:t>
    </dgm:pt>
    <dgm:pt modelId="{F73FCFC4-79C8-4741-BBAF-E0CC4912AF29}" type="sibTrans" cxnId="{3B60D355-2D5B-4C8E-B9BF-34F7608A4D11}">
      <dgm:prSet/>
      <dgm:spPr/>
      <dgm:t>
        <a:bodyPr/>
        <a:lstStyle/>
        <a:p>
          <a:pPr rtl="1"/>
          <a:endParaRPr lang="ar-SA"/>
        </a:p>
      </dgm:t>
    </dgm:pt>
    <dgm:pt modelId="{0C2BEC95-C077-4176-85C0-3265056ADE43}">
      <dgm:prSet phldrT="[نص]" custT="1"/>
      <dgm:spPr/>
      <dgm:t>
        <a:bodyPr/>
        <a:lstStyle/>
        <a:p>
          <a:pPr rtl="1"/>
          <a:r>
            <a:rPr lang="ar-SA" sz="2800" b="1" dirty="0">
              <a:solidFill>
                <a:schemeClr val="tx1">
                  <a:lumMod val="95000"/>
                  <a:lumOff val="5000"/>
                </a:schemeClr>
              </a:solidFill>
            </a:rPr>
            <a:t>العملية</a:t>
          </a:r>
        </a:p>
      </dgm:t>
    </dgm:pt>
    <dgm:pt modelId="{BAB8E183-6E91-411E-91C1-5284B7111511}" type="parTrans" cxnId="{D5914D62-744B-4928-9BCB-EFA88B17E5DF}">
      <dgm:prSet/>
      <dgm:spPr/>
      <dgm:t>
        <a:bodyPr/>
        <a:lstStyle/>
        <a:p>
          <a:pPr rtl="1"/>
          <a:endParaRPr lang="ar-SA"/>
        </a:p>
      </dgm:t>
    </dgm:pt>
    <dgm:pt modelId="{BF294266-3C62-4D76-86AB-3B3EFEE037D5}" type="sibTrans" cxnId="{D5914D62-744B-4928-9BCB-EFA88B17E5DF}">
      <dgm:prSet/>
      <dgm:spPr/>
      <dgm:t>
        <a:bodyPr/>
        <a:lstStyle/>
        <a:p>
          <a:pPr rtl="1"/>
          <a:endParaRPr lang="ar-SA"/>
        </a:p>
      </dgm:t>
    </dgm:pt>
    <dgm:pt modelId="{0F62C192-4A03-4826-90D1-053BEA3B9306}">
      <dgm:prSet phldrT="[نص]"/>
      <dgm:spPr/>
      <dgm:t>
        <a:bodyPr/>
        <a:lstStyle/>
        <a:p>
          <a:pPr rtl="1"/>
          <a:r>
            <a:rPr lang="ar-SA" dirty="0"/>
            <a:t>تقويم يتم خلال تنفيذ البرنامج على عمليات النظام</a:t>
          </a:r>
        </a:p>
      </dgm:t>
    </dgm:pt>
    <dgm:pt modelId="{61C8D309-A179-482B-87BD-B25390131320}" type="parTrans" cxnId="{E40F1BD2-B461-4746-AA5C-859EDAB93932}">
      <dgm:prSet/>
      <dgm:spPr/>
      <dgm:t>
        <a:bodyPr/>
        <a:lstStyle/>
        <a:p>
          <a:pPr rtl="1"/>
          <a:endParaRPr lang="ar-SA"/>
        </a:p>
      </dgm:t>
    </dgm:pt>
    <dgm:pt modelId="{31DC15E6-BCEB-45FC-ACE1-5475890CE278}" type="sibTrans" cxnId="{E40F1BD2-B461-4746-AA5C-859EDAB93932}">
      <dgm:prSet/>
      <dgm:spPr/>
      <dgm:t>
        <a:bodyPr/>
        <a:lstStyle/>
        <a:p>
          <a:pPr rtl="1"/>
          <a:endParaRPr lang="ar-SA"/>
        </a:p>
      </dgm:t>
    </dgm:pt>
    <dgm:pt modelId="{63EF4541-B4DD-44A5-9005-915E931D41D9}">
      <dgm:prSet phldrT="[نص]"/>
      <dgm:spPr/>
      <dgm:t>
        <a:bodyPr/>
        <a:lstStyle/>
        <a:p>
          <a:pPr rtl="1"/>
          <a:r>
            <a:rPr lang="ar-SA" dirty="0"/>
            <a:t>وضوح تعليمات الاختبار، الهدوء، التوقيت الزمني للاختبار،الوسائل التعليمية وطرق التدريس..</a:t>
          </a:r>
        </a:p>
      </dgm:t>
    </dgm:pt>
    <dgm:pt modelId="{E4C50EED-9846-4C69-A0AB-1A7783C87EF0}" type="parTrans" cxnId="{75C704CA-ECD1-4FCA-8495-C5D16662F692}">
      <dgm:prSet/>
      <dgm:spPr/>
      <dgm:t>
        <a:bodyPr/>
        <a:lstStyle/>
        <a:p>
          <a:pPr rtl="1"/>
          <a:endParaRPr lang="ar-SA"/>
        </a:p>
      </dgm:t>
    </dgm:pt>
    <dgm:pt modelId="{73579602-B79D-4A68-9B81-23F86EEFBAEA}" type="sibTrans" cxnId="{75C704CA-ECD1-4FCA-8495-C5D16662F692}">
      <dgm:prSet/>
      <dgm:spPr/>
      <dgm:t>
        <a:bodyPr/>
        <a:lstStyle/>
        <a:p>
          <a:pPr rtl="1"/>
          <a:endParaRPr lang="ar-SA"/>
        </a:p>
      </dgm:t>
    </dgm:pt>
    <dgm:pt modelId="{50D98D5C-D2AE-45A2-B70D-73B60C48F773}">
      <dgm:prSet phldrT="[نص]"/>
      <dgm:spPr/>
      <dgm:t>
        <a:bodyPr/>
        <a:lstStyle/>
        <a:p>
          <a:pPr rtl="1"/>
          <a:r>
            <a:rPr lang="ar-SA" dirty="0"/>
            <a:t>هو تقويم يركز على مستوى نواتج التعليم ومدى جودة مخرجاته</a:t>
          </a:r>
        </a:p>
      </dgm:t>
    </dgm:pt>
    <dgm:pt modelId="{3D2D5E38-11D0-4D53-AB28-CE3C82479ACE}" type="parTrans" cxnId="{EB8757CF-E2A1-4785-A83C-4BA62A75AC3C}">
      <dgm:prSet/>
      <dgm:spPr/>
      <dgm:t>
        <a:bodyPr/>
        <a:lstStyle/>
        <a:p>
          <a:pPr rtl="1"/>
          <a:endParaRPr lang="ar-SA"/>
        </a:p>
      </dgm:t>
    </dgm:pt>
    <dgm:pt modelId="{73AC257E-14F3-4240-824B-51E7EB1EDD95}" type="sibTrans" cxnId="{EB8757CF-E2A1-4785-A83C-4BA62A75AC3C}">
      <dgm:prSet/>
      <dgm:spPr/>
      <dgm:t>
        <a:bodyPr/>
        <a:lstStyle/>
        <a:p>
          <a:pPr rtl="1"/>
          <a:endParaRPr lang="ar-SA"/>
        </a:p>
      </dgm:t>
    </dgm:pt>
    <dgm:pt modelId="{1466CB0C-D8CC-4ED7-967E-44B9A13E82BE}">
      <dgm:prSet phldrT="[نص]"/>
      <dgm:spPr/>
      <dgm:t>
        <a:bodyPr/>
        <a:lstStyle/>
        <a:p>
          <a:pPr rtl="1"/>
          <a:r>
            <a:rPr lang="ar-SA" dirty="0"/>
            <a:t>رسم </a:t>
          </a:r>
          <a:r>
            <a:rPr lang="ar-SA" dirty="0" err="1"/>
            <a:t>خريطه</a:t>
          </a:r>
          <a:r>
            <a:rPr lang="ar-SA" dirty="0"/>
            <a:t>، انجاز تجربة علميه، كتابة تقرير، مشروع بحث.</a:t>
          </a:r>
        </a:p>
      </dgm:t>
    </dgm:pt>
    <dgm:pt modelId="{DF449B20-E41A-4618-9051-497267240105}" type="parTrans" cxnId="{437D2101-7E01-45AA-AD08-34BB2837B540}">
      <dgm:prSet/>
      <dgm:spPr/>
      <dgm:t>
        <a:bodyPr/>
        <a:lstStyle/>
        <a:p>
          <a:pPr rtl="1"/>
          <a:endParaRPr lang="ar-SA"/>
        </a:p>
      </dgm:t>
    </dgm:pt>
    <dgm:pt modelId="{37042C72-2296-4A44-91B1-985DCF3D6A0B}" type="sibTrans" cxnId="{437D2101-7E01-45AA-AD08-34BB2837B540}">
      <dgm:prSet/>
      <dgm:spPr/>
      <dgm:t>
        <a:bodyPr/>
        <a:lstStyle/>
        <a:p>
          <a:pPr rtl="1"/>
          <a:endParaRPr lang="ar-SA"/>
        </a:p>
      </dgm:t>
    </dgm:pt>
    <dgm:pt modelId="{06ADE425-2677-402F-BC13-EF09D7CA650D}">
      <dgm:prSet phldrT="[نص]" custT="1"/>
      <dgm:spPr/>
      <dgm:t>
        <a:bodyPr/>
        <a:lstStyle/>
        <a:p>
          <a:pPr rtl="1"/>
          <a:r>
            <a:rPr lang="ar-SA" sz="2400" b="1" dirty="0">
              <a:solidFill>
                <a:schemeClr val="tx1">
                  <a:lumMod val="95000"/>
                  <a:lumOff val="5000"/>
                </a:schemeClr>
              </a:solidFill>
            </a:rPr>
            <a:t>المخرجات</a:t>
          </a:r>
        </a:p>
      </dgm:t>
    </dgm:pt>
    <dgm:pt modelId="{8954ACF4-285A-4074-8AFF-E3F78C52709D}" type="sibTrans" cxnId="{2B0640A8-0A02-4B5F-8D8F-3E5D0C339208}">
      <dgm:prSet/>
      <dgm:spPr/>
      <dgm:t>
        <a:bodyPr/>
        <a:lstStyle/>
        <a:p>
          <a:pPr rtl="1"/>
          <a:endParaRPr lang="ar-SA"/>
        </a:p>
      </dgm:t>
    </dgm:pt>
    <dgm:pt modelId="{548E18FD-C2F4-4958-971E-624AF42A5B2E}" type="parTrans" cxnId="{2B0640A8-0A02-4B5F-8D8F-3E5D0C339208}">
      <dgm:prSet/>
      <dgm:spPr/>
      <dgm:t>
        <a:bodyPr/>
        <a:lstStyle/>
        <a:p>
          <a:pPr rtl="1"/>
          <a:endParaRPr lang="ar-SA"/>
        </a:p>
      </dgm:t>
    </dgm:pt>
    <dgm:pt modelId="{F79EFD8B-A19B-403B-8566-73A51BB9072A}" type="pres">
      <dgm:prSet presAssocID="{0152E0C4-3E46-4C2C-ABA6-C9E2FFCB0153}" presName="linearFlow" presStyleCnt="0">
        <dgm:presLayoutVars>
          <dgm:dir/>
          <dgm:animLvl val="lvl"/>
          <dgm:resizeHandles val="exact"/>
        </dgm:presLayoutVars>
      </dgm:prSet>
      <dgm:spPr/>
      <dgm:t>
        <a:bodyPr/>
        <a:lstStyle/>
        <a:p>
          <a:pPr rtl="1"/>
          <a:endParaRPr lang="ar-SA"/>
        </a:p>
      </dgm:t>
    </dgm:pt>
    <dgm:pt modelId="{6ED5FA79-8D5C-4D34-9DC9-0BC1CC4635C0}" type="pres">
      <dgm:prSet presAssocID="{998A7514-1CB6-4C7F-BD12-7BE7FF97D82D}" presName="composite" presStyleCnt="0"/>
      <dgm:spPr/>
    </dgm:pt>
    <dgm:pt modelId="{67B8140C-7846-49BA-B7BB-B90415B2B3D7}" type="pres">
      <dgm:prSet presAssocID="{998A7514-1CB6-4C7F-BD12-7BE7FF97D82D}" presName="parentText" presStyleLbl="alignNode1" presStyleIdx="0" presStyleCnt="3">
        <dgm:presLayoutVars>
          <dgm:chMax val="1"/>
          <dgm:bulletEnabled val="1"/>
        </dgm:presLayoutVars>
      </dgm:prSet>
      <dgm:spPr/>
      <dgm:t>
        <a:bodyPr/>
        <a:lstStyle/>
        <a:p>
          <a:pPr rtl="1"/>
          <a:endParaRPr lang="ar-SA"/>
        </a:p>
      </dgm:t>
    </dgm:pt>
    <dgm:pt modelId="{9D902286-29D4-4CD0-B3B2-62F54CE4936F}" type="pres">
      <dgm:prSet presAssocID="{998A7514-1CB6-4C7F-BD12-7BE7FF97D82D}" presName="descendantText" presStyleLbl="alignAcc1" presStyleIdx="0" presStyleCnt="3">
        <dgm:presLayoutVars>
          <dgm:bulletEnabled val="1"/>
        </dgm:presLayoutVars>
      </dgm:prSet>
      <dgm:spPr/>
      <dgm:t>
        <a:bodyPr/>
        <a:lstStyle/>
        <a:p>
          <a:pPr rtl="1"/>
          <a:endParaRPr lang="ar-SA"/>
        </a:p>
      </dgm:t>
    </dgm:pt>
    <dgm:pt modelId="{18132F2C-80D9-4C8E-A502-287176801C1B}" type="pres">
      <dgm:prSet presAssocID="{B5699691-A320-45E2-827E-C09EFADF640F}" presName="sp" presStyleCnt="0"/>
      <dgm:spPr/>
    </dgm:pt>
    <dgm:pt modelId="{C50B15A5-4BAD-45B8-AD32-51BFC199BA76}" type="pres">
      <dgm:prSet presAssocID="{0C2BEC95-C077-4176-85C0-3265056ADE43}" presName="composite" presStyleCnt="0"/>
      <dgm:spPr/>
    </dgm:pt>
    <dgm:pt modelId="{77AF852E-A905-4F34-80D9-4FD53409A48D}" type="pres">
      <dgm:prSet presAssocID="{0C2BEC95-C077-4176-85C0-3265056ADE43}" presName="parentText" presStyleLbl="alignNode1" presStyleIdx="1" presStyleCnt="3">
        <dgm:presLayoutVars>
          <dgm:chMax val="1"/>
          <dgm:bulletEnabled val="1"/>
        </dgm:presLayoutVars>
      </dgm:prSet>
      <dgm:spPr/>
      <dgm:t>
        <a:bodyPr/>
        <a:lstStyle/>
        <a:p>
          <a:pPr rtl="1"/>
          <a:endParaRPr lang="ar-SA"/>
        </a:p>
      </dgm:t>
    </dgm:pt>
    <dgm:pt modelId="{49EC2277-A5AD-4DB6-BD08-D95C9C41F49C}" type="pres">
      <dgm:prSet presAssocID="{0C2BEC95-C077-4176-85C0-3265056ADE43}" presName="descendantText" presStyleLbl="alignAcc1" presStyleIdx="1" presStyleCnt="3">
        <dgm:presLayoutVars>
          <dgm:bulletEnabled val="1"/>
        </dgm:presLayoutVars>
      </dgm:prSet>
      <dgm:spPr/>
      <dgm:t>
        <a:bodyPr/>
        <a:lstStyle/>
        <a:p>
          <a:pPr rtl="1"/>
          <a:endParaRPr lang="ar-SA"/>
        </a:p>
      </dgm:t>
    </dgm:pt>
    <dgm:pt modelId="{F92055D2-65CA-4DDB-A170-58480923BEC2}" type="pres">
      <dgm:prSet presAssocID="{BF294266-3C62-4D76-86AB-3B3EFEE037D5}" presName="sp" presStyleCnt="0"/>
      <dgm:spPr/>
    </dgm:pt>
    <dgm:pt modelId="{FEDD0E05-D32A-48AD-9CEE-7EAD7F08B708}" type="pres">
      <dgm:prSet presAssocID="{06ADE425-2677-402F-BC13-EF09D7CA650D}" presName="composite" presStyleCnt="0"/>
      <dgm:spPr/>
    </dgm:pt>
    <dgm:pt modelId="{F1ADA611-9597-4AF8-925C-EBC3B2517B80}" type="pres">
      <dgm:prSet presAssocID="{06ADE425-2677-402F-BC13-EF09D7CA650D}" presName="parentText" presStyleLbl="alignNode1" presStyleIdx="2" presStyleCnt="3">
        <dgm:presLayoutVars>
          <dgm:chMax val="1"/>
          <dgm:bulletEnabled val="1"/>
        </dgm:presLayoutVars>
      </dgm:prSet>
      <dgm:spPr/>
      <dgm:t>
        <a:bodyPr/>
        <a:lstStyle/>
        <a:p>
          <a:pPr rtl="1"/>
          <a:endParaRPr lang="ar-SA"/>
        </a:p>
      </dgm:t>
    </dgm:pt>
    <dgm:pt modelId="{EC1A6638-71BE-4BD4-AC4A-8C24C29B8A99}" type="pres">
      <dgm:prSet presAssocID="{06ADE425-2677-402F-BC13-EF09D7CA650D}" presName="descendantText" presStyleLbl="alignAcc1" presStyleIdx="2" presStyleCnt="3">
        <dgm:presLayoutVars>
          <dgm:bulletEnabled val="1"/>
        </dgm:presLayoutVars>
      </dgm:prSet>
      <dgm:spPr/>
      <dgm:t>
        <a:bodyPr/>
        <a:lstStyle/>
        <a:p>
          <a:pPr rtl="1"/>
          <a:endParaRPr lang="ar-SA"/>
        </a:p>
      </dgm:t>
    </dgm:pt>
  </dgm:ptLst>
  <dgm:cxnLst>
    <dgm:cxn modelId="{6EA7F1B5-AE9C-4223-95B9-0137D7479D72}" type="presOf" srcId="{1466CB0C-D8CC-4ED7-967E-44B9A13E82BE}" destId="{EC1A6638-71BE-4BD4-AC4A-8C24C29B8A99}" srcOrd="0" destOrd="1" presId="urn:microsoft.com/office/officeart/2005/8/layout/chevron2"/>
    <dgm:cxn modelId="{3B60D355-2D5B-4C8E-B9BF-34F7608A4D11}" srcId="{998A7514-1CB6-4C7F-BD12-7BE7FF97D82D}" destId="{D6B03EA5-40CE-4FCF-9713-A970819BA570}" srcOrd="1" destOrd="0" parTransId="{61A60439-1479-4AB3-B42F-EDB4B8F3C262}" sibTransId="{F73FCFC4-79C8-4741-BBAF-E0CC4912AF29}"/>
    <dgm:cxn modelId="{1A15B695-E60B-4928-A756-8F7FC0A1E49B}" type="presOf" srcId="{0152E0C4-3E46-4C2C-ABA6-C9E2FFCB0153}" destId="{F79EFD8B-A19B-403B-8566-73A51BB9072A}" srcOrd="0" destOrd="0" presId="urn:microsoft.com/office/officeart/2005/8/layout/chevron2"/>
    <dgm:cxn modelId="{75C704CA-ECD1-4FCA-8495-C5D16662F692}" srcId="{0C2BEC95-C077-4176-85C0-3265056ADE43}" destId="{63EF4541-B4DD-44A5-9005-915E931D41D9}" srcOrd="1" destOrd="0" parTransId="{E4C50EED-9846-4C69-A0AB-1A7783C87EF0}" sibTransId="{73579602-B79D-4A68-9B81-23F86EEFBAEA}"/>
    <dgm:cxn modelId="{BB27F427-111D-4C53-84C8-2B0BFA408693}" type="presOf" srcId="{63EF4541-B4DD-44A5-9005-915E931D41D9}" destId="{49EC2277-A5AD-4DB6-BD08-D95C9C41F49C}" srcOrd="0" destOrd="1" presId="urn:microsoft.com/office/officeart/2005/8/layout/chevron2"/>
    <dgm:cxn modelId="{6C8CCBAA-2E4C-4DD2-9D11-3253BA8B02DA}" type="presOf" srcId="{50D98D5C-D2AE-45A2-B70D-73B60C48F773}" destId="{EC1A6638-71BE-4BD4-AC4A-8C24C29B8A99}" srcOrd="0" destOrd="0" presId="urn:microsoft.com/office/officeart/2005/8/layout/chevron2"/>
    <dgm:cxn modelId="{751E3BDE-2077-4F87-A040-05534B9E9ED5}" type="presOf" srcId="{998A7514-1CB6-4C7F-BD12-7BE7FF97D82D}" destId="{67B8140C-7846-49BA-B7BB-B90415B2B3D7}" srcOrd="0" destOrd="0" presId="urn:microsoft.com/office/officeart/2005/8/layout/chevron2"/>
    <dgm:cxn modelId="{068A9E03-1A96-43EA-9E47-3A10D2D459CA}" type="presOf" srcId="{06ADE425-2677-402F-BC13-EF09D7CA650D}" destId="{F1ADA611-9597-4AF8-925C-EBC3B2517B80}" srcOrd="0" destOrd="0" presId="urn:microsoft.com/office/officeart/2005/8/layout/chevron2"/>
    <dgm:cxn modelId="{BBEB5998-E88C-4462-83E0-E3C0A1830124}" type="presOf" srcId="{0F62C192-4A03-4826-90D1-053BEA3B9306}" destId="{49EC2277-A5AD-4DB6-BD08-D95C9C41F49C}" srcOrd="0" destOrd="0" presId="urn:microsoft.com/office/officeart/2005/8/layout/chevron2"/>
    <dgm:cxn modelId="{2B0640A8-0A02-4B5F-8D8F-3E5D0C339208}" srcId="{0152E0C4-3E46-4C2C-ABA6-C9E2FFCB0153}" destId="{06ADE425-2677-402F-BC13-EF09D7CA650D}" srcOrd="2" destOrd="0" parTransId="{548E18FD-C2F4-4958-971E-624AF42A5B2E}" sibTransId="{8954ACF4-285A-4074-8AFF-E3F78C52709D}"/>
    <dgm:cxn modelId="{0377EE59-FB8A-40B8-8D98-61E9E8B8519C}" type="presOf" srcId="{D6B03EA5-40CE-4FCF-9713-A970819BA570}" destId="{9D902286-29D4-4CD0-B3B2-62F54CE4936F}" srcOrd="0" destOrd="1" presId="urn:microsoft.com/office/officeart/2005/8/layout/chevron2"/>
    <dgm:cxn modelId="{D5914D62-744B-4928-9BCB-EFA88B17E5DF}" srcId="{0152E0C4-3E46-4C2C-ABA6-C9E2FFCB0153}" destId="{0C2BEC95-C077-4176-85C0-3265056ADE43}" srcOrd="1" destOrd="0" parTransId="{BAB8E183-6E91-411E-91C1-5284B7111511}" sibTransId="{BF294266-3C62-4D76-86AB-3B3EFEE037D5}"/>
    <dgm:cxn modelId="{EEB8B4DB-0CA9-40BE-AA30-9961D94C1828}" type="presOf" srcId="{0C2BEC95-C077-4176-85C0-3265056ADE43}" destId="{77AF852E-A905-4F34-80D9-4FD53409A48D}" srcOrd="0" destOrd="0" presId="urn:microsoft.com/office/officeart/2005/8/layout/chevron2"/>
    <dgm:cxn modelId="{10108CC5-C7A2-480A-BA3F-714F9BDB1880}" srcId="{0152E0C4-3E46-4C2C-ABA6-C9E2FFCB0153}" destId="{998A7514-1CB6-4C7F-BD12-7BE7FF97D82D}" srcOrd="0" destOrd="0" parTransId="{71B24E96-2F56-4613-B45E-C8228A7525FE}" sibTransId="{B5699691-A320-45E2-827E-C09EFADF640F}"/>
    <dgm:cxn modelId="{EB8757CF-E2A1-4785-A83C-4BA62A75AC3C}" srcId="{06ADE425-2677-402F-BC13-EF09D7CA650D}" destId="{50D98D5C-D2AE-45A2-B70D-73B60C48F773}" srcOrd="0" destOrd="0" parTransId="{3D2D5E38-11D0-4D53-AB28-CE3C82479ACE}" sibTransId="{73AC257E-14F3-4240-824B-51E7EB1EDD95}"/>
    <dgm:cxn modelId="{E40F1BD2-B461-4746-AA5C-859EDAB93932}" srcId="{0C2BEC95-C077-4176-85C0-3265056ADE43}" destId="{0F62C192-4A03-4826-90D1-053BEA3B9306}" srcOrd="0" destOrd="0" parTransId="{61C8D309-A179-482B-87BD-B25390131320}" sibTransId="{31DC15E6-BCEB-45FC-ACE1-5475890CE278}"/>
    <dgm:cxn modelId="{437D2101-7E01-45AA-AD08-34BB2837B540}" srcId="{06ADE425-2677-402F-BC13-EF09D7CA650D}" destId="{1466CB0C-D8CC-4ED7-967E-44B9A13E82BE}" srcOrd="1" destOrd="0" parTransId="{DF449B20-E41A-4618-9051-497267240105}" sibTransId="{37042C72-2296-4A44-91B1-985DCF3D6A0B}"/>
    <dgm:cxn modelId="{FDB77D6D-7367-4968-9B75-24CC01409071}" type="presOf" srcId="{307569DA-61BA-4156-9B7E-3E98682E866A}" destId="{9D902286-29D4-4CD0-B3B2-62F54CE4936F}" srcOrd="0" destOrd="0" presId="urn:microsoft.com/office/officeart/2005/8/layout/chevron2"/>
    <dgm:cxn modelId="{561A9057-7468-4494-9B77-F08B73BFCFE1}" srcId="{998A7514-1CB6-4C7F-BD12-7BE7FF97D82D}" destId="{307569DA-61BA-4156-9B7E-3E98682E866A}" srcOrd="0" destOrd="0" parTransId="{103C323E-2511-4308-B491-4F491ABA2B95}" sibTransId="{7607A368-CA72-43C4-8550-F6FEC59930AD}"/>
    <dgm:cxn modelId="{33DB15AB-A2A4-43AD-AB55-ACE27412231D}" type="presParOf" srcId="{F79EFD8B-A19B-403B-8566-73A51BB9072A}" destId="{6ED5FA79-8D5C-4D34-9DC9-0BC1CC4635C0}" srcOrd="0" destOrd="0" presId="urn:microsoft.com/office/officeart/2005/8/layout/chevron2"/>
    <dgm:cxn modelId="{AD8FB631-7FDC-49C1-99EC-990FE380DF07}" type="presParOf" srcId="{6ED5FA79-8D5C-4D34-9DC9-0BC1CC4635C0}" destId="{67B8140C-7846-49BA-B7BB-B90415B2B3D7}" srcOrd="0" destOrd="0" presId="urn:microsoft.com/office/officeart/2005/8/layout/chevron2"/>
    <dgm:cxn modelId="{7E46CD6B-78D3-4EC8-91E9-994EF0567A7E}" type="presParOf" srcId="{6ED5FA79-8D5C-4D34-9DC9-0BC1CC4635C0}" destId="{9D902286-29D4-4CD0-B3B2-62F54CE4936F}" srcOrd="1" destOrd="0" presId="urn:microsoft.com/office/officeart/2005/8/layout/chevron2"/>
    <dgm:cxn modelId="{E30CDF54-3107-47F7-A3D9-97DC68B30E23}" type="presParOf" srcId="{F79EFD8B-A19B-403B-8566-73A51BB9072A}" destId="{18132F2C-80D9-4C8E-A502-287176801C1B}" srcOrd="1" destOrd="0" presId="urn:microsoft.com/office/officeart/2005/8/layout/chevron2"/>
    <dgm:cxn modelId="{FDC5E68B-F41B-4196-A13C-2AB2A654B926}" type="presParOf" srcId="{F79EFD8B-A19B-403B-8566-73A51BB9072A}" destId="{C50B15A5-4BAD-45B8-AD32-51BFC199BA76}" srcOrd="2" destOrd="0" presId="urn:microsoft.com/office/officeart/2005/8/layout/chevron2"/>
    <dgm:cxn modelId="{0A22E571-A556-4AD5-AD59-C0AB76EE720C}" type="presParOf" srcId="{C50B15A5-4BAD-45B8-AD32-51BFC199BA76}" destId="{77AF852E-A905-4F34-80D9-4FD53409A48D}" srcOrd="0" destOrd="0" presId="urn:microsoft.com/office/officeart/2005/8/layout/chevron2"/>
    <dgm:cxn modelId="{5F4DA369-90A6-4E10-8B8F-C8E4623758A1}" type="presParOf" srcId="{C50B15A5-4BAD-45B8-AD32-51BFC199BA76}" destId="{49EC2277-A5AD-4DB6-BD08-D95C9C41F49C}" srcOrd="1" destOrd="0" presId="urn:microsoft.com/office/officeart/2005/8/layout/chevron2"/>
    <dgm:cxn modelId="{A79C3ADC-3474-4181-B5E5-F9587F852842}" type="presParOf" srcId="{F79EFD8B-A19B-403B-8566-73A51BB9072A}" destId="{F92055D2-65CA-4DDB-A170-58480923BEC2}" srcOrd="3" destOrd="0" presId="urn:microsoft.com/office/officeart/2005/8/layout/chevron2"/>
    <dgm:cxn modelId="{8F730376-153F-4A37-81A5-DBD43728D8C6}" type="presParOf" srcId="{F79EFD8B-A19B-403B-8566-73A51BB9072A}" destId="{FEDD0E05-D32A-48AD-9CEE-7EAD7F08B708}" srcOrd="4" destOrd="0" presId="urn:microsoft.com/office/officeart/2005/8/layout/chevron2"/>
    <dgm:cxn modelId="{BA20FEDB-6348-4E71-8C42-85CB4A1E149F}" type="presParOf" srcId="{FEDD0E05-D32A-48AD-9CEE-7EAD7F08B708}" destId="{F1ADA611-9597-4AF8-925C-EBC3B2517B80}" srcOrd="0" destOrd="0" presId="urn:microsoft.com/office/officeart/2005/8/layout/chevron2"/>
    <dgm:cxn modelId="{D7C6500D-F62E-4A68-A2A8-E2491F1E6353}" type="presParOf" srcId="{FEDD0E05-D32A-48AD-9CEE-7EAD7F08B708}" destId="{EC1A6638-71BE-4BD4-AC4A-8C24C29B8A99}"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2486771-5A37-44D3-9DA9-8145F4867511}" type="doc">
      <dgm:prSet loTypeId="urn:microsoft.com/office/officeart/2005/8/layout/hierarchy1" loCatId="hierarchy" qsTypeId="urn:microsoft.com/office/officeart/2005/8/quickstyle/3d2#1" qsCatId="3D" csTypeId="urn:microsoft.com/office/officeart/2005/8/colors/colorful4" csCatId="colorful" phldr="1"/>
      <dgm:spPr/>
      <dgm:t>
        <a:bodyPr/>
        <a:lstStyle/>
        <a:p>
          <a:pPr rtl="1"/>
          <a:endParaRPr lang="ar-SA"/>
        </a:p>
      </dgm:t>
    </dgm:pt>
    <dgm:pt modelId="{79E3D8AF-F3B9-49FA-AB56-014B44594A5F}">
      <dgm:prSet phldrT="[نص]"/>
      <dgm:spPr/>
      <dgm:t>
        <a:bodyPr/>
        <a:lstStyle/>
        <a:p>
          <a:pPr rtl="1"/>
          <a:r>
            <a:rPr lang="ar-SA" dirty="0"/>
            <a:t>أدوات التقويم التربوي</a:t>
          </a:r>
        </a:p>
      </dgm:t>
    </dgm:pt>
    <dgm:pt modelId="{A941C843-69CE-47AF-A0D3-757FE2575B8B}" type="parTrans" cxnId="{52DBDBC5-51B9-4EC0-81B6-0933967197C9}">
      <dgm:prSet/>
      <dgm:spPr/>
      <dgm:t>
        <a:bodyPr/>
        <a:lstStyle/>
        <a:p>
          <a:pPr rtl="1"/>
          <a:endParaRPr lang="ar-SA"/>
        </a:p>
      </dgm:t>
    </dgm:pt>
    <dgm:pt modelId="{0FDF01DB-33D4-4C6B-91F3-6324B3C41EAA}" type="sibTrans" cxnId="{52DBDBC5-51B9-4EC0-81B6-0933967197C9}">
      <dgm:prSet/>
      <dgm:spPr/>
      <dgm:t>
        <a:bodyPr/>
        <a:lstStyle/>
        <a:p>
          <a:pPr rtl="1"/>
          <a:endParaRPr lang="ar-SA"/>
        </a:p>
      </dgm:t>
    </dgm:pt>
    <dgm:pt modelId="{4B9656B3-02D0-4899-9604-ADDEDEF12785}">
      <dgm:prSet phldrT="[نص]"/>
      <dgm:spPr/>
      <dgm:t>
        <a:bodyPr/>
        <a:lstStyle/>
        <a:p>
          <a:pPr rtl="1"/>
          <a:r>
            <a:rPr lang="ar-SA" dirty="0">
              <a:solidFill>
                <a:srgbClr val="FF0000"/>
              </a:solidFill>
            </a:rPr>
            <a:t>ب:</a:t>
          </a:r>
          <a:r>
            <a:rPr lang="ar-SA" dirty="0"/>
            <a:t>أدوات قياس </a:t>
          </a:r>
          <a:r>
            <a:rPr lang="ar-SA" dirty="0" err="1"/>
            <a:t>اللاختبارية</a:t>
          </a:r>
          <a:endParaRPr lang="ar-SA" dirty="0"/>
        </a:p>
      </dgm:t>
    </dgm:pt>
    <dgm:pt modelId="{CD2063ED-2891-4E3A-AA77-E90FBC2DDFD0}" type="parTrans" cxnId="{4AFBC870-D4D9-47E7-A29B-4572F5CD4160}">
      <dgm:prSet/>
      <dgm:spPr/>
      <dgm:t>
        <a:bodyPr/>
        <a:lstStyle/>
        <a:p>
          <a:pPr rtl="1"/>
          <a:endParaRPr lang="ar-SA"/>
        </a:p>
      </dgm:t>
    </dgm:pt>
    <dgm:pt modelId="{A87832AA-95B0-4B61-B893-42A807D49E06}" type="sibTrans" cxnId="{4AFBC870-D4D9-47E7-A29B-4572F5CD4160}">
      <dgm:prSet/>
      <dgm:spPr/>
      <dgm:t>
        <a:bodyPr/>
        <a:lstStyle/>
        <a:p>
          <a:pPr rtl="1"/>
          <a:endParaRPr lang="ar-SA"/>
        </a:p>
      </dgm:t>
    </dgm:pt>
    <dgm:pt modelId="{A944D0E5-1C29-4FD7-947A-A30B484BDCC5}">
      <dgm:prSet phldrT="[نص]"/>
      <dgm:spPr/>
      <dgm:t>
        <a:bodyPr/>
        <a:lstStyle/>
        <a:p>
          <a:pPr rtl="1"/>
          <a:r>
            <a:rPr lang="ar-SA" dirty="0">
              <a:solidFill>
                <a:srgbClr val="FF0000"/>
              </a:solidFill>
            </a:rPr>
            <a:t>أ: </a:t>
          </a:r>
          <a:r>
            <a:rPr lang="ar-SA" dirty="0" err="1"/>
            <a:t>أدوات</a:t>
          </a:r>
          <a:r>
            <a:rPr lang="ar-SA" dirty="0"/>
            <a:t> قياس </a:t>
          </a:r>
          <a:r>
            <a:rPr lang="ar-SA" dirty="0" err="1"/>
            <a:t>اختبارية</a:t>
          </a:r>
          <a:endParaRPr lang="ar-SA" dirty="0"/>
        </a:p>
      </dgm:t>
    </dgm:pt>
    <dgm:pt modelId="{BBB66517-3986-45B0-B910-7603742BED9A}" type="parTrans" cxnId="{E24FB215-C88C-4732-8804-58B9AC50F20C}">
      <dgm:prSet/>
      <dgm:spPr/>
      <dgm:t>
        <a:bodyPr/>
        <a:lstStyle/>
        <a:p>
          <a:pPr rtl="1"/>
          <a:endParaRPr lang="ar-SA"/>
        </a:p>
      </dgm:t>
    </dgm:pt>
    <dgm:pt modelId="{32F4E796-829E-4721-8DF6-7A8363E13380}" type="sibTrans" cxnId="{E24FB215-C88C-4732-8804-58B9AC50F20C}">
      <dgm:prSet/>
      <dgm:spPr/>
      <dgm:t>
        <a:bodyPr/>
        <a:lstStyle/>
        <a:p>
          <a:pPr rtl="1"/>
          <a:endParaRPr lang="ar-SA"/>
        </a:p>
      </dgm:t>
    </dgm:pt>
    <dgm:pt modelId="{B460FCA9-BA18-41A2-938F-27E91D2880DC}" type="pres">
      <dgm:prSet presAssocID="{22486771-5A37-44D3-9DA9-8145F4867511}" presName="hierChild1" presStyleCnt="0">
        <dgm:presLayoutVars>
          <dgm:chPref val="1"/>
          <dgm:dir/>
          <dgm:animOne val="branch"/>
          <dgm:animLvl val="lvl"/>
          <dgm:resizeHandles/>
        </dgm:presLayoutVars>
      </dgm:prSet>
      <dgm:spPr/>
      <dgm:t>
        <a:bodyPr/>
        <a:lstStyle/>
        <a:p>
          <a:pPr rtl="1"/>
          <a:endParaRPr lang="ar-SA"/>
        </a:p>
      </dgm:t>
    </dgm:pt>
    <dgm:pt modelId="{E0B49695-5C8A-49E1-A46E-772F63C5876A}" type="pres">
      <dgm:prSet presAssocID="{79E3D8AF-F3B9-49FA-AB56-014B44594A5F}" presName="hierRoot1" presStyleCnt="0"/>
      <dgm:spPr/>
    </dgm:pt>
    <dgm:pt modelId="{524B2141-7B53-4247-9903-0D4033943BDB}" type="pres">
      <dgm:prSet presAssocID="{79E3D8AF-F3B9-49FA-AB56-014B44594A5F}" presName="composite" presStyleCnt="0"/>
      <dgm:spPr/>
    </dgm:pt>
    <dgm:pt modelId="{37D6E670-7054-4931-8D8E-D86B01BAB6C6}" type="pres">
      <dgm:prSet presAssocID="{79E3D8AF-F3B9-49FA-AB56-014B44594A5F}" presName="background" presStyleLbl="node0" presStyleIdx="0" presStyleCnt="1"/>
      <dgm:spPr/>
    </dgm:pt>
    <dgm:pt modelId="{020D3A10-5569-4C54-92AB-FFBF7AF04D5B}" type="pres">
      <dgm:prSet presAssocID="{79E3D8AF-F3B9-49FA-AB56-014B44594A5F}" presName="text" presStyleLbl="fgAcc0" presStyleIdx="0" presStyleCnt="1" custScaleX="82662" custScaleY="97579" custLinFactNeighborX="-2345" custLinFactNeighborY="34775">
        <dgm:presLayoutVars>
          <dgm:chPref val="3"/>
        </dgm:presLayoutVars>
      </dgm:prSet>
      <dgm:spPr/>
      <dgm:t>
        <a:bodyPr/>
        <a:lstStyle/>
        <a:p>
          <a:pPr rtl="1"/>
          <a:endParaRPr lang="ar-SA"/>
        </a:p>
      </dgm:t>
    </dgm:pt>
    <dgm:pt modelId="{D7F62EE6-2B07-4BE4-A86A-37A5A0AC53F0}" type="pres">
      <dgm:prSet presAssocID="{79E3D8AF-F3B9-49FA-AB56-014B44594A5F}" presName="hierChild2" presStyleCnt="0"/>
      <dgm:spPr/>
    </dgm:pt>
    <dgm:pt modelId="{7B08C03C-3A5A-43F9-8C14-086A43306A55}" type="pres">
      <dgm:prSet presAssocID="{CD2063ED-2891-4E3A-AA77-E90FBC2DDFD0}" presName="Name10" presStyleLbl="parChTrans1D2" presStyleIdx="0" presStyleCnt="2"/>
      <dgm:spPr/>
      <dgm:t>
        <a:bodyPr/>
        <a:lstStyle/>
        <a:p>
          <a:pPr rtl="1"/>
          <a:endParaRPr lang="ar-SA"/>
        </a:p>
      </dgm:t>
    </dgm:pt>
    <dgm:pt modelId="{2D608434-82C7-4E93-8E67-58632BB6D739}" type="pres">
      <dgm:prSet presAssocID="{4B9656B3-02D0-4899-9604-ADDEDEF12785}" presName="hierRoot2" presStyleCnt="0"/>
      <dgm:spPr/>
    </dgm:pt>
    <dgm:pt modelId="{DECCFE4C-F3B8-4B8E-9CDE-3206800E986F}" type="pres">
      <dgm:prSet presAssocID="{4B9656B3-02D0-4899-9604-ADDEDEF12785}" presName="composite2" presStyleCnt="0"/>
      <dgm:spPr/>
    </dgm:pt>
    <dgm:pt modelId="{42ED9E21-3995-4D40-A3D0-E625E2A67F6C}" type="pres">
      <dgm:prSet presAssocID="{4B9656B3-02D0-4899-9604-ADDEDEF12785}" presName="background2" presStyleLbl="node2" presStyleIdx="0" presStyleCnt="2"/>
      <dgm:spPr/>
    </dgm:pt>
    <dgm:pt modelId="{9BEE4B42-8E65-4BBB-8EF3-904205A1F505}" type="pres">
      <dgm:prSet presAssocID="{4B9656B3-02D0-4899-9604-ADDEDEF12785}" presName="text2" presStyleLbl="fgAcc2" presStyleIdx="0" presStyleCnt="2" custLinFactNeighborX="-9317" custLinFactNeighborY="52304">
        <dgm:presLayoutVars>
          <dgm:chPref val="3"/>
        </dgm:presLayoutVars>
      </dgm:prSet>
      <dgm:spPr/>
      <dgm:t>
        <a:bodyPr/>
        <a:lstStyle/>
        <a:p>
          <a:pPr rtl="1"/>
          <a:endParaRPr lang="ar-SA"/>
        </a:p>
      </dgm:t>
    </dgm:pt>
    <dgm:pt modelId="{1CE48DAE-F05A-46C6-9481-040EBE7022F0}" type="pres">
      <dgm:prSet presAssocID="{4B9656B3-02D0-4899-9604-ADDEDEF12785}" presName="hierChild3" presStyleCnt="0"/>
      <dgm:spPr/>
    </dgm:pt>
    <dgm:pt modelId="{2A0761FD-71A1-4908-93C4-F330E0F01347}" type="pres">
      <dgm:prSet presAssocID="{BBB66517-3986-45B0-B910-7603742BED9A}" presName="Name10" presStyleLbl="parChTrans1D2" presStyleIdx="1" presStyleCnt="2"/>
      <dgm:spPr/>
      <dgm:t>
        <a:bodyPr/>
        <a:lstStyle/>
        <a:p>
          <a:pPr rtl="1"/>
          <a:endParaRPr lang="ar-SA"/>
        </a:p>
      </dgm:t>
    </dgm:pt>
    <dgm:pt modelId="{2334D99F-BCBC-483D-ADCE-3C2704F90CE6}" type="pres">
      <dgm:prSet presAssocID="{A944D0E5-1C29-4FD7-947A-A30B484BDCC5}" presName="hierRoot2" presStyleCnt="0"/>
      <dgm:spPr/>
    </dgm:pt>
    <dgm:pt modelId="{5641661B-EF20-4DF5-A574-67B450F750A4}" type="pres">
      <dgm:prSet presAssocID="{A944D0E5-1C29-4FD7-947A-A30B484BDCC5}" presName="composite2" presStyleCnt="0"/>
      <dgm:spPr/>
    </dgm:pt>
    <dgm:pt modelId="{24B8E05E-CFA1-4FFF-A8F2-BEA0B1C69619}" type="pres">
      <dgm:prSet presAssocID="{A944D0E5-1C29-4FD7-947A-A30B484BDCC5}" presName="background2" presStyleLbl="node2" presStyleIdx="1" presStyleCnt="2"/>
      <dgm:spPr/>
    </dgm:pt>
    <dgm:pt modelId="{95BAC434-E858-4BEE-A450-5059E201A627}" type="pres">
      <dgm:prSet presAssocID="{A944D0E5-1C29-4FD7-947A-A30B484BDCC5}" presName="text2" presStyleLbl="fgAcc2" presStyleIdx="1" presStyleCnt="2" custLinFactNeighborX="-256" custLinFactNeighborY="69533">
        <dgm:presLayoutVars>
          <dgm:chPref val="3"/>
        </dgm:presLayoutVars>
      </dgm:prSet>
      <dgm:spPr/>
      <dgm:t>
        <a:bodyPr/>
        <a:lstStyle/>
        <a:p>
          <a:pPr rtl="1"/>
          <a:endParaRPr lang="ar-SA"/>
        </a:p>
      </dgm:t>
    </dgm:pt>
    <dgm:pt modelId="{760FE6B6-DE79-4E98-AA39-0F378CC2CD90}" type="pres">
      <dgm:prSet presAssocID="{A944D0E5-1C29-4FD7-947A-A30B484BDCC5}" presName="hierChild3" presStyleCnt="0"/>
      <dgm:spPr/>
    </dgm:pt>
  </dgm:ptLst>
  <dgm:cxnLst>
    <dgm:cxn modelId="{B60D4E6E-9048-444F-B771-88AD87829FDC}" type="presOf" srcId="{CD2063ED-2891-4E3A-AA77-E90FBC2DDFD0}" destId="{7B08C03C-3A5A-43F9-8C14-086A43306A55}" srcOrd="0" destOrd="0" presId="urn:microsoft.com/office/officeart/2005/8/layout/hierarchy1"/>
    <dgm:cxn modelId="{C8588141-5798-4ACF-96FD-2BD78E0CB238}" type="presOf" srcId="{4B9656B3-02D0-4899-9604-ADDEDEF12785}" destId="{9BEE4B42-8E65-4BBB-8EF3-904205A1F505}" srcOrd="0" destOrd="0" presId="urn:microsoft.com/office/officeart/2005/8/layout/hierarchy1"/>
    <dgm:cxn modelId="{3362F83C-123B-439F-8B10-BF9EA2CF97C3}" type="presOf" srcId="{BBB66517-3986-45B0-B910-7603742BED9A}" destId="{2A0761FD-71A1-4908-93C4-F330E0F01347}" srcOrd="0" destOrd="0" presId="urn:microsoft.com/office/officeart/2005/8/layout/hierarchy1"/>
    <dgm:cxn modelId="{E24FB215-C88C-4732-8804-58B9AC50F20C}" srcId="{79E3D8AF-F3B9-49FA-AB56-014B44594A5F}" destId="{A944D0E5-1C29-4FD7-947A-A30B484BDCC5}" srcOrd="1" destOrd="0" parTransId="{BBB66517-3986-45B0-B910-7603742BED9A}" sibTransId="{32F4E796-829E-4721-8DF6-7A8363E13380}"/>
    <dgm:cxn modelId="{52DBDBC5-51B9-4EC0-81B6-0933967197C9}" srcId="{22486771-5A37-44D3-9DA9-8145F4867511}" destId="{79E3D8AF-F3B9-49FA-AB56-014B44594A5F}" srcOrd="0" destOrd="0" parTransId="{A941C843-69CE-47AF-A0D3-757FE2575B8B}" sibTransId="{0FDF01DB-33D4-4C6B-91F3-6324B3C41EAA}"/>
    <dgm:cxn modelId="{D39C09F7-2B5A-4378-A788-F4C672BFF665}" type="presOf" srcId="{79E3D8AF-F3B9-49FA-AB56-014B44594A5F}" destId="{020D3A10-5569-4C54-92AB-FFBF7AF04D5B}" srcOrd="0" destOrd="0" presId="urn:microsoft.com/office/officeart/2005/8/layout/hierarchy1"/>
    <dgm:cxn modelId="{A8430C0E-F4E0-4266-9B97-E45B1F4A549D}" type="presOf" srcId="{A944D0E5-1C29-4FD7-947A-A30B484BDCC5}" destId="{95BAC434-E858-4BEE-A450-5059E201A627}" srcOrd="0" destOrd="0" presId="urn:microsoft.com/office/officeart/2005/8/layout/hierarchy1"/>
    <dgm:cxn modelId="{4E85F2E0-56A1-4DC0-A55B-5BB1D8D62475}" type="presOf" srcId="{22486771-5A37-44D3-9DA9-8145F4867511}" destId="{B460FCA9-BA18-41A2-938F-27E91D2880DC}" srcOrd="0" destOrd="0" presId="urn:microsoft.com/office/officeart/2005/8/layout/hierarchy1"/>
    <dgm:cxn modelId="{4AFBC870-D4D9-47E7-A29B-4572F5CD4160}" srcId="{79E3D8AF-F3B9-49FA-AB56-014B44594A5F}" destId="{4B9656B3-02D0-4899-9604-ADDEDEF12785}" srcOrd="0" destOrd="0" parTransId="{CD2063ED-2891-4E3A-AA77-E90FBC2DDFD0}" sibTransId="{A87832AA-95B0-4B61-B893-42A807D49E06}"/>
    <dgm:cxn modelId="{6C888713-C507-49CA-B52F-52BF5F919D00}" type="presParOf" srcId="{B460FCA9-BA18-41A2-938F-27E91D2880DC}" destId="{E0B49695-5C8A-49E1-A46E-772F63C5876A}" srcOrd="0" destOrd="0" presId="urn:microsoft.com/office/officeart/2005/8/layout/hierarchy1"/>
    <dgm:cxn modelId="{F310E2E6-849A-4849-B747-45D0B4DB2155}" type="presParOf" srcId="{E0B49695-5C8A-49E1-A46E-772F63C5876A}" destId="{524B2141-7B53-4247-9903-0D4033943BDB}" srcOrd="0" destOrd="0" presId="urn:microsoft.com/office/officeart/2005/8/layout/hierarchy1"/>
    <dgm:cxn modelId="{FD1B2DF2-822F-4E2D-9023-A8577EB0250C}" type="presParOf" srcId="{524B2141-7B53-4247-9903-0D4033943BDB}" destId="{37D6E670-7054-4931-8D8E-D86B01BAB6C6}" srcOrd="0" destOrd="0" presId="urn:microsoft.com/office/officeart/2005/8/layout/hierarchy1"/>
    <dgm:cxn modelId="{21766A8C-C655-4F2E-B2A0-2D6D7814D094}" type="presParOf" srcId="{524B2141-7B53-4247-9903-0D4033943BDB}" destId="{020D3A10-5569-4C54-92AB-FFBF7AF04D5B}" srcOrd="1" destOrd="0" presId="urn:microsoft.com/office/officeart/2005/8/layout/hierarchy1"/>
    <dgm:cxn modelId="{09FB44AE-2441-4C34-AF27-EC85A8909338}" type="presParOf" srcId="{E0B49695-5C8A-49E1-A46E-772F63C5876A}" destId="{D7F62EE6-2B07-4BE4-A86A-37A5A0AC53F0}" srcOrd="1" destOrd="0" presId="urn:microsoft.com/office/officeart/2005/8/layout/hierarchy1"/>
    <dgm:cxn modelId="{921A5DDE-80DE-4517-BB9F-8D1FF4852D56}" type="presParOf" srcId="{D7F62EE6-2B07-4BE4-A86A-37A5A0AC53F0}" destId="{7B08C03C-3A5A-43F9-8C14-086A43306A55}" srcOrd="0" destOrd="0" presId="urn:microsoft.com/office/officeart/2005/8/layout/hierarchy1"/>
    <dgm:cxn modelId="{06B40974-A0D6-4BF1-A06D-1BE972A200B3}" type="presParOf" srcId="{D7F62EE6-2B07-4BE4-A86A-37A5A0AC53F0}" destId="{2D608434-82C7-4E93-8E67-58632BB6D739}" srcOrd="1" destOrd="0" presId="urn:microsoft.com/office/officeart/2005/8/layout/hierarchy1"/>
    <dgm:cxn modelId="{F4A6F50A-DF4A-4850-8226-A590E28A7B44}" type="presParOf" srcId="{2D608434-82C7-4E93-8E67-58632BB6D739}" destId="{DECCFE4C-F3B8-4B8E-9CDE-3206800E986F}" srcOrd="0" destOrd="0" presId="urn:microsoft.com/office/officeart/2005/8/layout/hierarchy1"/>
    <dgm:cxn modelId="{CF5C4E96-03B5-4961-ADEA-CCA4B049D121}" type="presParOf" srcId="{DECCFE4C-F3B8-4B8E-9CDE-3206800E986F}" destId="{42ED9E21-3995-4D40-A3D0-E625E2A67F6C}" srcOrd="0" destOrd="0" presId="urn:microsoft.com/office/officeart/2005/8/layout/hierarchy1"/>
    <dgm:cxn modelId="{C6A3A618-565F-4589-B751-3E6CC0F5399B}" type="presParOf" srcId="{DECCFE4C-F3B8-4B8E-9CDE-3206800E986F}" destId="{9BEE4B42-8E65-4BBB-8EF3-904205A1F505}" srcOrd="1" destOrd="0" presId="urn:microsoft.com/office/officeart/2005/8/layout/hierarchy1"/>
    <dgm:cxn modelId="{920A69EF-3ACA-44E1-93EA-85E3D299D431}" type="presParOf" srcId="{2D608434-82C7-4E93-8E67-58632BB6D739}" destId="{1CE48DAE-F05A-46C6-9481-040EBE7022F0}" srcOrd="1" destOrd="0" presId="urn:microsoft.com/office/officeart/2005/8/layout/hierarchy1"/>
    <dgm:cxn modelId="{7B49A7E6-CEA8-490E-A714-3B8C72D90632}" type="presParOf" srcId="{D7F62EE6-2B07-4BE4-A86A-37A5A0AC53F0}" destId="{2A0761FD-71A1-4908-93C4-F330E0F01347}" srcOrd="2" destOrd="0" presId="urn:microsoft.com/office/officeart/2005/8/layout/hierarchy1"/>
    <dgm:cxn modelId="{180F9D99-1505-4CEB-8511-DE6C4A005F79}" type="presParOf" srcId="{D7F62EE6-2B07-4BE4-A86A-37A5A0AC53F0}" destId="{2334D99F-BCBC-483D-ADCE-3C2704F90CE6}" srcOrd="3" destOrd="0" presId="urn:microsoft.com/office/officeart/2005/8/layout/hierarchy1"/>
    <dgm:cxn modelId="{0A9B41AF-01AA-447C-82FA-AF397185BE89}" type="presParOf" srcId="{2334D99F-BCBC-483D-ADCE-3C2704F90CE6}" destId="{5641661B-EF20-4DF5-A574-67B450F750A4}" srcOrd="0" destOrd="0" presId="urn:microsoft.com/office/officeart/2005/8/layout/hierarchy1"/>
    <dgm:cxn modelId="{49BCD234-A59F-4344-9E1A-25C53B26883A}" type="presParOf" srcId="{5641661B-EF20-4DF5-A574-67B450F750A4}" destId="{24B8E05E-CFA1-4FFF-A8F2-BEA0B1C69619}" srcOrd="0" destOrd="0" presId="urn:microsoft.com/office/officeart/2005/8/layout/hierarchy1"/>
    <dgm:cxn modelId="{05AE2E46-F3ED-41AC-9AE2-294A3AA7796B}" type="presParOf" srcId="{5641661B-EF20-4DF5-A574-67B450F750A4}" destId="{95BAC434-E858-4BEE-A450-5059E201A627}" srcOrd="1" destOrd="0" presId="urn:microsoft.com/office/officeart/2005/8/layout/hierarchy1"/>
    <dgm:cxn modelId="{68344CAA-570E-4C35-B446-BDB5E7148B06}" type="presParOf" srcId="{2334D99F-BCBC-483D-ADCE-3C2704F90CE6}" destId="{760FE6B6-DE79-4E98-AA39-0F378CC2CD90}"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74FF195-99FE-49EB-BF84-5F2C4EC0F5C5}" type="doc">
      <dgm:prSet loTypeId="urn:microsoft.com/office/officeart/2005/8/layout/list1" loCatId="list" qsTypeId="urn:microsoft.com/office/officeart/2005/8/quickstyle/simple5" qsCatId="simple" csTypeId="urn:microsoft.com/office/officeart/2005/8/colors/colorful4" csCatId="colorful" phldr="1"/>
      <dgm:spPr/>
      <dgm:t>
        <a:bodyPr/>
        <a:lstStyle/>
        <a:p>
          <a:pPr rtl="1"/>
          <a:endParaRPr lang="ar-SA"/>
        </a:p>
      </dgm:t>
    </dgm:pt>
    <dgm:pt modelId="{741A62E1-C5F3-421C-B0E7-2F21DE29F614}">
      <dgm:prSet phldrT="[نص]"/>
      <dgm:spPr/>
      <dgm:t>
        <a:bodyPr/>
        <a:lstStyle/>
        <a:p>
          <a:pPr rtl="1"/>
          <a:r>
            <a:rPr lang="ar-SA" b="1" dirty="0"/>
            <a:t>اختبارات تحصيلية</a:t>
          </a:r>
        </a:p>
      </dgm:t>
    </dgm:pt>
    <dgm:pt modelId="{7B46ADF0-9076-40AC-8FE5-FC7C539014B5}" type="parTrans" cxnId="{6E4E9357-CF90-40FF-B107-DD9A40F06CB9}">
      <dgm:prSet/>
      <dgm:spPr/>
      <dgm:t>
        <a:bodyPr/>
        <a:lstStyle/>
        <a:p>
          <a:pPr rtl="1"/>
          <a:endParaRPr lang="ar-SA"/>
        </a:p>
      </dgm:t>
    </dgm:pt>
    <dgm:pt modelId="{A02D42A6-B0F9-4EAA-B5DA-3487B400B6DB}" type="sibTrans" cxnId="{6E4E9357-CF90-40FF-B107-DD9A40F06CB9}">
      <dgm:prSet/>
      <dgm:spPr/>
      <dgm:t>
        <a:bodyPr/>
        <a:lstStyle/>
        <a:p>
          <a:pPr rtl="1"/>
          <a:endParaRPr lang="ar-SA"/>
        </a:p>
      </dgm:t>
    </dgm:pt>
    <dgm:pt modelId="{B80FEFC9-1D6D-4FE4-B598-837C02ED72FF}">
      <dgm:prSet phldrT="[نص]"/>
      <dgm:spPr/>
      <dgm:t>
        <a:bodyPr/>
        <a:lstStyle/>
        <a:p>
          <a:pPr rtl="1"/>
          <a:r>
            <a:rPr lang="ar-SA" b="1" dirty="0"/>
            <a:t>اختبارات ذكاء (قدرات عقلية)</a:t>
          </a:r>
        </a:p>
      </dgm:t>
    </dgm:pt>
    <dgm:pt modelId="{60E85745-3205-40B9-A316-7AFA7DB5C1F6}" type="parTrans" cxnId="{12A38274-911C-42FA-A551-5C5E0881258E}">
      <dgm:prSet/>
      <dgm:spPr/>
      <dgm:t>
        <a:bodyPr/>
        <a:lstStyle/>
        <a:p>
          <a:pPr rtl="1"/>
          <a:endParaRPr lang="ar-SA"/>
        </a:p>
      </dgm:t>
    </dgm:pt>
    <dgm:pt modelId="{6D4C2DF2-FD92-41CC-B695-C96EBB56BFAF}" type="sibTrans" cxnId="{12A38274-911C-42FA-A551-5C5E0881258E}">
      <dgm:prSet/>
      <dgm:spPr/>
      <dgm:t>
        <a:bodyPr/>
        <a:lstStyle/>
        <a:p>
          <a:pPr rtl="1"/>
          <a:endParaRPr lang="ar-SA"/>
        </a:p>
      </dgm:t>
    </dgm:pt>
    <dgm:pt modelId="{98B87673-6027-47D4-B18A-0EDA679D995E}">
      <dgm:prSet phldrT="[نص]"/>
      <dgm:spPr/>
      <dgm:t>
        <a:bodyPr/>
        <a:lstStyle/>
        <a:p>
          <a:pPr rtl="1"/>
          <a:r>
            <a:rPr lang="ar-SA" b="1" dirty="0"/>
            <a:t>اختبارات قدرات خاصة والاستعداد</a:t>
          </a:r>
        </a:p>
      </dgm:t>
    </dgm:pt>
    <dgm:pt modelId="{767CDCF3-5A5A-4702-B432-8FA9E59E73AE}" type="parTrans" cxnId="{6D57AC96-1594-4EE2-B1EA-A0C9F11CC815}">
      <dgm:prSet/>
      <dgm:spPr/>
      <dgm:t>
        <a:bodyPr/>
        <a:lstStyle/>
        <a:p>
          <a:pPr rtl="1"/>
          <a:endParaRPr lang="ar-SA"/>
        </a:p>
      </dgm:t>
    </dgm:pt>
    <dgm:pt modelId="{14B28EF1-1CBB-46E5-ADE6-898DA4D3CBCD}" type="sibTrans" cxnId="{6D57AC96-1594-4EE2-B1EA-A0C9F11CC815}">
      <dgm:prSet/>
      <dgm:spPr/>
      <dgm:t>
        <a:bodyPr/>
        <a:lstStyle/>
        <a:p>
          <a:pPr rtl="1"/>
          <a:endParaRPr lang="ar-SA"/>
        </a:p>
      </dgm:t>
    </dgm:pt>
    <dgm:pt modelId="{AC60876F-C719-4DFB-B9D7-A2EE30C0B4E9}" type="pres">
      <dgm:prSet presAssocID="{A74FF195-99FE-49EB-BF84-5F2C4EC0F5C5}" presName="linear" presStyleCnt="0">
        <dgm:presLayoutVars>
          <dgm:dir/>
          <dgm:animLvl val="lvl"/>
          <dgm:resizeHandles val="exact"/>
        </dgm:presLayoutVars>
      </dgm:prSet>
      <dgm:spPr/>
      <dgm:t>
        <a:bodyPr/>
        <a:lstStyle/>
        <a:p>
          <a:pPr rtl="1"/>
          <a:endParaRPr lang="ar-SA"/>
        </a:p>
      </dgm:t>
    </dgm:pt>
    <dgm:pt modelId="{CEDFEDD8-A7A4-4BBB-B091-8B31DB5A02FE}" type="pres">
      <dgm:prSet presAssocID="{741A62E1-C5F3-421C-B0E7-2F21DE29F614}" presName="parentLin" presStyleCnt="0"/>
      <dgm:spPr/>
    </dgm:pt>
    <dgm:pt modelId="{CEA3B5BB-0436-4AA0-B3AD-B6691F23BF1C}" type="pres">
      <dgm:prSet presAssocID="{741A62E1-C5F3-421C-B0E7-2F21DE29F614}" presName="parentLeftMargin" presStyleLbl="node1" presStyleIdx="0" presStyleCnt="3"/>
      <dgm:spPr/>
      <dgm:t>
        <a:bodyPr/>
        <a:lstStyle/>
        <a:p>
          <a:pPr rtl="1"/>
          <a:endParaRPr lang="ar-SA"/>
        </a:p>
      </dgm:t>
    </dgm:pt>
    <dgm:pt modelId="{919C1DEB-7918-4137-9338-5E3C0D999601}" type="pres">
      <dgm:prSet presAssocID="{741A62E1-C5F3-421C-B0E7-2F21DE29F614}" presName="parentText" presStyleLbl="node1" presStyleIdx="0" presStyleCnt="3">
        <dgm:presLayoutVars>
          <dgm:chMax val="0"/>
          <dgm:bulletEnabled val="1"/>
        </dgm:presLayoutVars>
      </dgm:prSet>
      <dgm:spPr/>
      <dgm:t>
        <a:bodyPr/>
        <a:lstStyle/>
        <a:p>
          <a:pPr rtl="1"/>
          <a:endParaRPr lang="ar-SA"/>
        </a:p>
      </dgm:t>
    </dgm:pt>
    <dgm:pt modelId="{BB861964-7473-4E55-A015-EBD024225DDC}" type="pres">
      <dgm:prSet presAssocID="{741A62E1-C5F3-421C-B0E7-2F21DE29F614}" presName="negativeSpace" presStyleCnt="0"/>
      <dgm:spPr/>
    </dgm:pt>
    <dgm:pt modelId="{11BB04A8-0AF9-4C2E-96FD-35B07EC6ECD6}" type="pres">
      <dgm:prSet presAssocID="{741A62E1-C5F3-421C-B0E7-2F21DE29F614}" presName="childText" presStyleLbl="conFgAcc1" presStyleIdx="0" presStyleCnt="3">
        <dgm:presLayoutVars>
          <dgm:bulletEnabled val="1"/>
        </dgm:presLayoutVars>
      </dgm:prSet>
      <dgm:spPr/>
    </dgm:pt>
    <dgm:pt modelId="{F7C82763-A9B9-4562-BC7E-B0B68EB540EC}" type="pres">
      <dgm:prSet presAssocID="{A02D42A6-B0F9-4EAA-B5DA-3487B400B6DB}" presName="spaceBetweenRectangles" presStyleCnt="0"/>
      <dgm:spPr/>
    </dgm:pt>
    <dgm:pt modelId="{D14692F4-AE6D-4F7F-B6F6-F9C591C010AA}" type="pres">
      <dgm:prSet presAssocID="{B80FEFC9-1D6D-4FE4-B598-837C02ED72FF}" presName="parentLin" presStyleCnt="0"/>
      <dgm:spPr/>
    </dgm:pt>
    <dgm:pt modelId="{D85DAD3A-1321-4C22-8BB9-9796BA34FDA1}" type="pres">
      <dgm:prSet presAssocID="{B80FEFC9-1D6D-4FE4-B598-837C02ED72FF}" presName="parentLeftMargin" presStyleLbl="node1" presStyleIdx="0" presStyleCnt="3"/>
      <dgm:spPr/>
      <dgm:t>
        <a:bodyPr/>
        <a:lstStyle/>
        <a:p>
          <a:pPr rtl="1"/>
          <a:endParaRPr lang="ar-SA"/>
        </a:p>
      </dgm:t>
    </dgm:pt>
    <dgm:pt modelId="{D7CAB03C-C42F-46FD-8DF2-12B6051AE226}" type="pres">
      <dgm:prSet presAssocID="{B80FEFC9-1D6D-4FE4-B598-837C02ED72FF}" presName="parentText" presStyleLbl="node1" presStyleIdx="1" presStyleCnt="3">
        <dgm:presLayoutVars>
          <dgm:chMax val="0"/>
          <dgm:bulletEnabled val="1"/>
        </dgm:presLayoutVars>
      </dgm:prSet>
      <dgm:spPr/>
      <dgm:t>
        <a:bodyPr/>
        <a:lstStyle/>
        <a:p>
          <a:pPr rtl="1"/>
          <a:endParaRPr lang="ar-SA"/>
        </a:p>
      </dgm:t>
    </dgm:pt>
    <dgm:pt modelId="{ACEC0718-AFC7-4DA6-9F91-655A1BF35B51}" type="pres">
      <dgm:prSet presAssocID="{B80FEFC9-1D6D-4FE4-B598-837C02ED72FF}" presName="negativeSpace" presStyleCnt="0"/>
      <dgm:spPr/>
    </dgm:pt>
    <dgm:pt modelId="{DB9D16DA-89C4-4E35-869B-F38E68858219}" type="pres">
      <dgm:prSet presAssocID="{B80FEFC9-1D6D-4FE4-B598-837C02ED72FF}" presName="childText" presStyleLbl="conFgAcc1" presStyleIdx="1" presStyleCnt="3">
        <dgm:presLayoutVars>
          <dgm:bulletEnabled val="1"/>
        </dgm:presLayoutVars>
      </dgm:prSet>
      <dgm:spPr/>
    </dgm:pt>
    <dgm:pt modelId="{656C29F1-5A3D-4621-96F9-C3102AA6BFA2}" type="pres">
      <dgm:prSet presAssocID="{6D4C2DF2-FD92-41CC-B695-C96EBB56BFAF}" presName="spaceBetweenRectangles" presStyleCnt="0"/>
      <dgm:spPr/>
    </dgm:pt>
    <dgm:pt modelId="{0B965EAE-4ABB-4688-90EA-3C930A161234}" type="pres">
      <dgm:prSet presAssocID="{98B87673-6027-47D4-B18A-0EDA679D995E}" presName="parentLin" presStyleCnt="0"/>
      <dgm:spPr/>
    </dgm:pt>
    <dgm:pt modelId="{99A7AEEB-B449-483A-99A4-627C7F97033E}" type="pres">
      <dgm:prSet presAssocID="{98B87673-6027-47D4-B18A-0EDA679D995E}" presName="parentLeftMargin" presStyleLbl="node1" presStyleIdx="1" presStyleCnt="3"/>
      <dgm:spPr/>
      <dgm:t>
        <a:bodyPr/>
        <a:lstStyle/>
        <a:p>
          <a:pPr rtl="1"/>
          <a:endParaRPr lang="ar-SA"/>
        </a:p>
      </dgm:t>
    </dgm:pt>
    <dgm:pt modelId="{36579DC3-9365-4AB7-A699-91FF7EA9D6A1}" type="pres">
      <dgm:prSet presAssocID="{98B87673-6027-47D4-B18A-0EDA679D995E}" presName="parentText" presStyleLbl="node1" presStyleIdx="2" presStyleCnt="3">
        <dgm:presLayoutVars>
          <dgm:chMax val="0"/>
          <dgm:bulletEnabled val="1"/>
        </dgm:presLayoutVars>
      </dgm:prSet>
      <dgm:spPr/>
      <dgm:t>
        <a:bodyPr/>
        <a:lstStyle/>
        <a:p>
          <a:pPr rtl="1"/>
          <a:endParaRPr lang="ar-SA"/>
        </a:p>
      </dgm:t>
    </dgm:pt>
    <dgm:pt modelId="{FA0883C9-6B05-40E8-9166-BCA9F99A4067}" type="pres">
      <dgm:prSet presAssocID="{98B87673-6027-47D4-B18A-0EDA679D995E}" presName="negativeSpace" presStyleCnt="0"/>
      <dgm:spPr/>
    </dgm:pt>
    <dgm:pt modelId="{354076B1-A492-4FB1-8C95-C630DFF2625A}" type="pres">
      <dgm:prSet presAssocID="{98B87673-6027-47D4-B18A-0EDA679D995E}" presName="childText" presStyleLbl="conFgAcc1" presStyleIdx="2" presStyleCnt="3">
        <dgm:presLayoutVars>
          <dgm:bulletEnabled val="1"/>
        </dgm:presLayoutVars>
      </dgm:prSet>
      <dgm:spPr/>
    </dgm:pt>
  </dgm:ptLst>
  <dgm:cxnLst>
    <dgm:cxn modelId="{D14354EF-F7D4-4079-BDCD-C41D412730B1}" type="presOf" srcId="{B80FEFC9-1D6D-4FE4-B598-837C02ED72FF}" destId="{D7CAB03C-C42F-46FD-8DF2-12B6051AE226}" srcOrd="1" destOrd="0" presId="urn:microsoft.com/office/officeart/2005/8/layout/list1"/>
    <dgm:cxn modelId="{1D62E787-EFE4-4752-9D4A-3FBB30BDAC40}" type="presOf" srcId="{741A62E1-C5F3-421C-B0E7-2F21DE29F614}" destId="{919C1DEB-7918-4137-9338-5E3C0D999601}" srcOrd="1" destOrd="0" presId="urn:microsoft.com/office/officeart/2005/8/layout/list1"/>
    <dgm:cxn modelId="{D74A62FD-CBAB-4CD8-A934-D5A818CA69F6}" type="presOf" srcId="{A74FF195-99FE-49EB-BF84-5F2C4EC0F5C5}" destId="{AC60876F-C719-4DFB-B9D7-A2EE30C0B4E9}" srcOrd="0" destOrd="0" presId="urn:microsoft.com/office/officeart/2005/8/layout/list1"/>
    <dgm:cxn modelId="{6D57AC96-1594-4EE2-B1EA-A0C9F11CC815}" srcId="{A74FF195-99FE-49EB-BF84-5F2C4EC0F5C5}" destId="{98B87673-6027-47D4-B18A-0EDA679D995E}" srcOrd="2" destOrd="0" parTransId="{767CDCF3-5A5A-4702-B432-8FA9E59E73AE}" sibTransId="{14B28EF1-1CBB-46E5-ADE6-898DA4D3CBCD}"/>
    <dgm:cxn modelId="{37610755-6463-41C9-BE21-D6451D0733D0}" type="presOf" srcId="{98B87673-6027-47D4-B18A-0EDA679D995E}" destId="{36579DC3-9365-4AB7-A699-91FF7EA9D6A1}" srcOrd="1" destOrd="0" presId="urn:microsoft.com/office/officeart/2005/8/layout/list1"/>
    <dgm:cxn modelId="{586472FA-8641-436F-8094-1E576DED2F68}" type="presOf" srcId="{B80FEFC9-1D6D-4FE4-B598-837C02ED72FF}" destId="{D85DAD3A-1321-4C22-8BB9-9796BA34FDA1}" srcOrd="0" destOrd="0" presId="urn:microsoft.com/office/officeart/2005/8/layout/list1"/>
    <dgm:cxn modelId="{12A38274-911C-42FA-A551-5C5E0881258E}" srcId="{A74FF195-99FE-49EB-BF84-5F2C4EC0F5C5}" destId="{B80FEFC9-1D6D-4FE4-B598-837C02ED72FF}" srcOrd="1" destOrd="0" parTransId="{60E85745-3205-40B9-A316-7AFA7DB5C1F6}" sibTransId="{6D4C2DF2-FD92-41CC-B695-C96EBB56BFAF}"/>
    <dgm:cxn modelId="{0D38D2CB-AF7F-4CCE-BB8D-E4293EB483FD}" type="presOf" srcId="{741A62E1-C5F3-421C-B0E7-2F21DE29F614}" destId="{CEA3B5BB-0436-4AA0-B3AD-B6691F23BF1C}" srcOrd="0" destOrd="0" presId="urn:microsoft.com/office/officeart/2005/8/layout/list1"/>
    <dgm:cxn modelId="{46584A06-B72D-4EE2-823C-D2F4EA1091C3}" type="presOf" srcId="{98B87673-6027-47D4-B18A-0EDA679D995E}" destId="{99A7AEEB-B449-483A-99A4-627C7F97033E}" srcOrd="0" destOrd="0" presId="urn:microsoft.com/office/officeart/2005/8/layout/list1"/>
    <dgm:cxn modelId="{6E4E9357-CF90-40FF-B107-DD9A40F06CB9}" srcId="{A74FF195-99FE-49EB-BF84-5F2C4EC0F5C5}" destId="{741A62E1-C5F3-421C-B0E7-2F21DE29F614}" srcOrd="0" destOrd="0" parTransId="{7B46ADF0-9076-40AC-8FE5-FC7C539014B5}" sibTransId="{A02D42A6-B0F9-4EAA-B5DA-3487B400B6DB}"/>
    <dgm:cxn modelId="{7DDB0850-CB88-4E34-A554-13C19C777321}" type="presParOf" srcId="{AC60876F-C719-4DFB-B9D7-A2EE30C0B4E9}" destId="{CEDFEDD8-A7A4-4BBB-B091-8B31DB5A02FE}" srcOrd="0" destOrd="0" presId="urn:microsoft.com/office/officeart/2005/8/layout/list1"/>
    <dgm:cxn modelId="{13089F64-6C98-4A57-9C40-3BC795EE00B1}" type="presParOf" srcId="{CEDFEDD8-A7A4-4BBB-B091-8B31DB5A02FE}" destId="{CEA3B5BB-0436-4AA0-B3AD-B6691F23BF1C}" srcOrd="0" destOrd="0" presId="urn:microsoft.com/office/officeart/2005/8/layout/list1"/>
    <dgm:cxn modelId="{8B038941-1573-4456-831C-A2DA1B87E89B}" type="presParOf" srcId="{CEDFEDD8-A7A4-4BBB-B091-8B31DB5A02FE}" destId="{919C1DEB-7918-4137-9338-5E3C0D999601}" srcOrd="1" destOrd="0" presId="urn:microsoft.com/office/officeart/2005/8/layout/list1"/>
    <dgm:cxn modelId="{BA753C66-DB9C-456B-8CFE-EED288E5261D}" type="presParOf" srcId="{AC60876F-C719-4DFB-B9D7-A2EE30C0B4E9}" destId="{BB861964-7473-4E55-A015-EBD024225DDC}" srcOrd="1" destOrd="0" presId="urn:microsoft.com/office/officeart/2005/8/layout/list1"/>
    <dgm:cxn modelId="{210C9A57-DED6-4879-8FA9-977D42EDDC26}" type="presParOf" srcId="{AC60876F-C719-4DFB-B9D7-A2EE30C0B4E9}" destId="{11BB04A8-0AF9-4C2E-96FD-35B07EC6ECD6}" srcOrd="2" destOrd="0" presId="urn:microsoft.com/office/officeart/2005/8/layout/list1"/>
    <dgm:cxn modelId="{CB6524BD-85E5-491F-AF9B-8B135DDC2CBE}" type="presParOf" srcId="{AC60876F-C719-4DFB-B9D7-A2EE30C0B4E9}" destId="{F7C82763-A9B9-4562-BC7E-B0B68EB540EC}" srcOrd="3" destOrd="0" presId="urn:microsoft.com/office/officeart/2005/8/layout/list1"/>
    <dgm:cxn modelId="{9D77D711-6B88-4EA3-8B7C-CC3F5B018F29}" type="presParOf" srcId="{AC60876F-C719-4DFB-B9D7-A2EE30C0B4E9}" destId="{D14692F4-AE6D-4F7F-B6F6-F9C591C010AA}" srcOrd="4" destOrd="0" presId="urn:microsoft.com/office/officeart/2005/8/layout/list1"/>
    <dgm:cxn modelId="{87363487-BA5B-4582-AD8C-6A47F84061AD}" type="presParOf" srcId="{D14692F4-AE6D-4F7F-B6F6-F9C591C010AA}" destId="{D85DAD3A-1321-4C22-8BB9-9796BA34FDA1}" srcOrd="0" destOrd="0" presId="urn:microsoft.com/office/officeart/2005/8/layout/list1"/>
    <dgm:cxn modelId="{61D91266-A9DD-45F4-B413-CF185C378642}" type="presParOf" srcId="{D14692F4-AE6D-4F7F-B6F6-F9C591C010AA}" destId="{D7CAB03C-C42F-46FD-8DF2-12B6051AE226}" srcOrd="1" destOrd="0" presId="urn:microsoft.com/office/officeart/2005/8/layout/list1"/>
    <dgm:cxn modelId="{CC5A94B0-E29B-48DF-B4F0-6EE817DA17BF}" type="presParOf" srcId="{AC60876F-C719-4DFB-B9D7-A2EE30C0B4E9}" destId="{ACEC0718-AFC7-4DA6-9F91-655A1BF35B51}" srcOrd="5" destOrd="0" presId="urn:microsoft.com/office/officeart/2005/8/layout/list1"/>
    <dgm:cxn modelId="{9658D558-A172-4F91-BE26-ACC4E33C1FBC}" type="presParOf" srcId="{AC60876F-C719-4DFB-B9D7-A2EE30C0B4E9}" destId="{DB9D16DA-89C4-4E35-869B-F38E68858219}" srcOrd="6" destOrd="0" presId="urn:microsoft.com/office/officeart/2005/8/layout/list1"/>
    <dgm:cxn modelId="{3A91A008-970D-4A19-90E0-151C75B0CD59}" type="presParOf" srcId="{AC60876F-C719-4DFB-B9D7-A2EE30C0B4E9}" destId="{656C29F1-5A3D-4621-96F9-C3102AA6BFA2}" srcOrd="7" destOrd="0" presId="urn:microsoft.com/office/officeart/2005/8/layout/list1"/>
    <dgm:cxn modelId="{0A8BDFF0-1858-44C4-A258-550F23DA9116}" type="presParOf" srcId="{AC60876F-C719-4DFB-B9D7-A2EE30C0B4E9}" destId="{0B965EAE-4ABB-4688-90EA-3C930A161234}" srcOrd="8" destOrd="0" presId="urn:microsoft.com/office/officeart/2005/8/layout/list1"/>
    <dgm:cxn modelId="{5CB6D927-209A-405A-A832-34E12B03C018}" type="presParOf" srcId="{0B965EAE-4ABB-4688-90EA-3C930A161234}" destId="{99A7AEEB-B449-483A-99A4-627C7F97033E}" srcOrd="0" destOrd="0" presId="urn:microsoft.com/office/officeart/2005/8/layout/list1"/>
    <dgm:cxn modelId="{77F2A79C-AF42-4C83-A4BD-7ACD1A571DB4}" type="presParOf" srcId="{0B965EAE-4ABB-4688-90EA-3C930A161234}" destId="{36579DC3-9365-4AB7-A699-91FF7EA9D6A1}" srcOrd="1" destOrd="0" presId="urn:microsoft.com/office/officeart/2005/8/layout/list1"/>
    <dgm:cxn modelId="{21880B52-0F05-4BCA-8AC3-488F9260B78A}" type="presParOf" srcId="{AC60876F-C719-4DFB-B9D7-A2EE30C0B4E9}" destId="{FA0883C9-6B05-40E8-9166-BCA9F99A4067}" srcOrd="9" destOrd="0" presId="urn:microsoft.com/office/officeart/2005/8/layout/list1"/>
    <dgm:cxn modelId="{2FC8196D-F45F-4196-B6B9-1C8B6E2C7E33}" type="presParOf" srcId="{AC60876F-C719-4DFB-B9D7-A2EE30C0B4E9}" destId="{354076B1-A492-4FB1-8C95-C630DFF2625A}"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BC92CE2-84C7-4020-A6CF-2704B9B7344B}" type="doc">
      <dgm:prSet loTypeId="urn:microsoft.com/office/officeart/2005/8/layout/vList3#1" loCatId="list" qsTypeId="urn:microsoft.com/office/officeart/2005/8/quickstyle/3d2#2" qsCatId="3D" csTypeId="urn:microsoft.com/office/officeart/2005/8/colors/colorful5" csCatId="colorful" phldr="1"/>
      <dgm:spPr/>
    </dgm:pt>
    <dgm:pt modelId="{0EB07394-7F03-4F35-99B0-E098AC5E3C1A}">
      <dgm:prSet phldrT="[نص]" custT="1"/>
      <dgm:spPr/>
      <dgm:t>
        <a:bodyPr/>
        <a:lstStyle/>
        <a:p>
          <a:pPr rtl="1"/>
          <a:r>
            <a:rPr lang="ar-SA" sz="2400" b="1" dirty="0"/>
            <a:t>السجلات القصصية</a:t>
          </a:r>
        </a:p>
      </dgm:t>
    </dgm:pt>
    <dgm:pt modelId="{06E01BFE-5F1A-4EFA-AC9D-F7A9363AF7D2}" type="parTrans" cxnId="{5FAC6054-CA28-453F-A205-940E460E484C}">
      <dgm:prSet/>
      <dgm:spPr/>
      <dgm:t>
        <a:bodyPr/>
        <a:lstStyle/>
        <a:p>
          <a:pPr rtl="1"/>
          <a:endParaRPr lang="ar-SA"/>
        </a:p>
      </dgm:t>
    </dgm:pt>
    <dgm:pt modelId="{680C0C17-B5EB-47EF-BC4A-A66A60CCDAD3}" type="sibTrans" cxnId="{5FAC6054-CA28-453F-A205-940E460E484C}">
      <dgm:prSet/>
      <dgm:spPr/>
      <dgm:t>
        <a:bodyPr/>
        <a:lstStyle/>
        <a:p>
          <a:pPr rtl="1"/>
          <a:endParaRPr lang="ar-SA"/>
        </a:p>
      </dgm:t>
    </dgm:pt>
    <dgm:pt modelId="{3C71E4D2-A4BC-4F3F-AFD9-166922E1A500}">
      <dgm:prSet phldrT="[نص]" custT="1"/>
      <dgm:spPr/>
      <dgm:t>
        <a:bodyPr/>
        <a:lstStyle/>
        <a:p>
          <a:pPr rtl="1"/>
          <a:r>
            <a:rPr lang="ar-SA" sz="2400" b="1" dirty="0"/>
            <a:t>قوائم الشطب</a:t>
          </a:r>
        </a:p>
      </dgm:t>
    </dgm:pt>
    <dgm:pt modelId="{D0FA9C80-9BA3-4412-B314-76BFDAC199CC}" type="parTrans" cxnId="{6932DED6-9578-4B3A-8959-2A15A97C700F}">
      <dgm:prSet/>
      <dgm:spPr/>
      <dgm:t>
        <a:bodyPr/>
        <a:lstStyle/>
        <a:p>
          <a:pPr rtl="1"/>
          <a:endParaRPr lang="ar-SA"/>
        </a:p>
      </dgm:t>
    </dgm:pt>
    <dgm:pt modelId="{DD85529F-EAA6-4C34-94C2-1122B11B7D6F}" type="sibTrans" cxnId="{6932DED6-9578-4B3A-8959-2A15A97C700F}">
      <dgm:prSet/>
      <dgm:spPr/>
      <dgm:t>
        <a:bodyPr/>
        <a:lstStyle/>
        <a:p>
          <a:pPr rtl="1"/>
          <a:endParaRPr lang="ar-SA"/>
        </a:p>
      </dgm:t>
    </dgm:pt>
    <dgm:pt modelId="{BA6B3EC9-2E3B-48DA-A76F-66680F8AFCF7}">
      <dgm:prSet phldrT="[نص]" custT="1"/>
      <dgm:spPr/>
      <dgm:t>
        <a:bodyPr/>
        <a:lstStyle/>
        <a:p>
          <a:pPr rtl="1"/>
          <a:r>
            <a:rPr lang="ar-SA" sz="2400" b="1" dirty="0"/>
            <a:t>الأدوات الاسقاطية</a:t>
          </a:r>
        </a:p>
      </dgm:t>
    </dgm:pt>
    <dgm:pt modelId="{A8397E2B-BBD3-4B3C-AF3C-CB799697C328}" type="parTrans" cxnId="{B3872DB9-9A71-4C45-B967-D229D640563F}">
      <dgm:prSet/>
      <dgm:spPr/>
      <dgm:t>
        <a:bodyPr/>
        <a:lstStyle/>
        <a:p>
          <a:pPr rtl="1"/>
          <a:endParaRPr lang="ar-SA"/>
        </a:p>
      </dgm:t>
    </dgm:pt>
    <dgm:pt modelId="{D20A2166-8E8D-460F-A566-BC6C6BB13E83}" type="sibTrans" cxnId="{B3872DB9-9A71-4C45-B967-D229D640563F}">
      <dgm:prSet/>
      <dgm:spPr/>
      <dgm:t>
        <a:bodyPr/>
        <a:lstStyle/>
        <a:p>
          <a:pPr rtl="1"/>
          <a:endParaRPr lang="ar-SA"/>
        </a:p>
      </dgm:t>
    </dgm:pt>
    <dgm:pt modelId="{31EE8BC9-2F4C-4D34-99A1-0EC7C88BEEF6}">
      <dgm:prSet custT="1"/>
      <dgm:spPr/>
      <dgm:t>
        <a:bodyPr/>
        <a:lstStyle/>
        <a:p>
          <a:pPr rtl="1"/>
          <a:r>
            <a:rPr lang="ar-SA" sz="2400" b="1" dirty="0"/>
            <a:t>سلالم التقدير</a:t>
          </a:r>
        </a:p>
      </dgm:t>
    </dgm:pt>
    <dgm:pt modelId="{BFC9FAB1-1D4E-4C30-80E3-B8BB00A4573A}" type="parTrans" cxnId="{0F18D615-FE38-455B-9B32-69B48B685168}">
      <dgm:prSet/>
      <dgm:spPr/>
      <dgm:t>
        <a:bodyPr/>
        <a:lstStyle/>
        <a:p>
          <a:pPr rtl="1"/>
          <a:endParaRPr lang="ar-SA"/>
        </a:p>
      </dgm:t>
    </dgm:pt>
    <dgm:pt modelId="{C33E733A-794F-40CC-905B-9DAA05DA2800}" type="sibTrans" cxnId="{0F18D615-FE38-455B-9B32-69B48B685168}">
      <dgm:prSet/>
      <dgm:spPr/>
      <dgm:t>
        <a:bodyPr/>
        <a:lstStyle/>
        <a:p>
          <a:pPr rtl="1"/>
          <a:endParaRPr lang="ar-SA"/>
        </a:p>
      </dgm:t>
    </dgm:pt>
    <dgm:pt modelId="{0154054E-1139-4866-85B5-F8BE0C73FC4A}">
      <dgm:prSet custT="1"/>
      <dgm:spPr/>
      <dgm:t>
        <a:bodyPr/>
        <a:lstStyle/>
        <a:p>
          <a:pPr rtl="1"/>
          <a:r>
            <a:rPr lang="ar-SA" sz="2000" b="1" dirty="0"/>
            <a:t>مقاييس العلاقات الاجتماعية“</a:t>
          </a:r>
          <a:r>
            <a:rPr lang="ar-SA" sz="2000" b="1" dirty="0" err="1"/>
            <a:t>السوسيومترات</a:t>
          </a:r>
          <a:r>
            <a:rPr lang="ar-SA" sz="2000" b="1" dirty="0"/>
            <a:t>“</a:t>
          </a:r>
        </a:p>
      </dgm:t>
    </dgm:pt>
    <dgm:pt modelId="{3B89C9AD-E433-4349-918D-764509E19C1A}" type="parTrans" cxnId="{7C6A6783-B3FF-427A-B07C-7C927B19290C}">
      <dgm:prSet/>
      <dgm:spPr/>
      <dgm:t>
        <a:bodyPr/>
        <a:lstStyle/>
        <a:p>
          <a:pPr rtl="1"/>
          <a:endParaRPr lang="ar-SA"/>
        </a:p>
      </dgm:t>
    </dgm:pt>
    <dgm:pt modelId="{ED1FE7BC-11A7-42B8-9D4E-E26FC4D95EAE}" type="sibTrans" cxnId="{7C6A6783-B3FF-427A-B07C-7C927B19290C}">
      <dgm:prSet/>
      <dgm:spPr/>
      <dgm:t>
        <a:bodyPr/>
        <a:lstStyle/>
        <a:p>
          <a:pPr rtl="1"/>
          <a:endParaRPr lang="ar-SA"/>
        </a:p>
      </dgm:t>
    </dgm:pt>
    <dgm:pt modelId="{82FC31FD-D061-4484-B06F-A2E4DE628387}" type="pres">
      <dgm:prSet presAssocID="{9BC92CE2-84C7-4020-A6CF-2704B9B7344B}" presName="linearFlow" presStyleCnt="0">
        <dgm:presLayoutVars>
          <dgm:dir/>
          <dgm:resizeHandles val="exact"/>
        </dgm:presLayoutVars>
      </dgm:prSet>
      <dgm:spPr/>
    </dgm:pt>
    <dgm:pt modelId="{73188D24-2DBD-48A5-A3AC-B0A44607C7E7}" type="pres">
      <dgm:prSet presAssocID="{0EB07394-7F03-4F35-99B0-E098AC5E3C1A}" presName="composite" presStyleCnt="0"/>
      <dgm:spPr/>
    </dgm:pt>
    <dgm:pt modelId="{A81CAFD1-60F9-4FCF-A32D-1B6DBE45D49A}" type="pres">
      <dgm:prSet presAssocID="{0EB07394-7F03-4F35-99B0-E098AC5E3C1A}" presName="imgShp" presStyleLbl="fgImgPlace1" presStyleIdx="0" presStyleCnt="5"/>
      <dgm:spPr/>
    </dgm:pt>
    <dgm:pt modelId="{A5C48886-608B-48E2-9210-07056C470A24}" type="pres">
      <dgm:prSet presAssocID="{0EB07394-7F03-4F35-99B0-E098AC5E3C1A}" presName="txShp" presStyleLbl="node1" presStyleIdx="0" presStyleCnt="5">
        <dgm:presLayoutVars>
          <dgm:bulletEnabled val="1"/>
        </dgm:presLayoutVars>
      </dgm:prSet>
      <dgm:spPr/>
      <dgm:t>
        <a:bodyPr/>
        <a:lstStyle/>
        <a:p>
          <a:pPr rtl="1"/>
          <a:endParaRPr lang="ar-SA"/>
        </a:p>
      </dgm:t>
    </dgm:pt>
    <dgm:pt modelId="{8AC673A3-5623-4F3C-BD55-C29B8DB2843D}" type="pres">
      <dgm:prSet presAssocID="{680C0C17-B5EB-47EF-BC4A-A66A60CCDAD3}" presName="spacing" presStyleCnt="0"/>
      <dgm:spPr/>
    </dgm:pt>
    <dgm:pt modelId="{C5F1FFD9-8A08-4671-AEBF-69C8FA29DE92}" type="pres">
      <dgm:prSet presAssocID="{3C71E4D2-A4BC-4F3F-AFD9-166922E1A500}" presName="composite" presStyleCnt="0"/>
      <dgm:spPr/>
    </dgm:pt>
    <dgm:pt modelId="{459F5F55-50F0-4E75-B9C3-B4A1D55DD985}" type="pres">
      <dgm:prSet presAssocID="{3C71E4D2-A4BC-4F3F-AFD9-166922E1A500}" presName="imgShp" presStyleLbl="fgImgPlace1" presStyleIdx="1" presStyleCnt="5"/>
      <dgm:spPr/>
    </dgm:pt>
    <dgm:pt modelId="{73F2BCE3-21D6-48A0-8FDF-E6DE8F79A342}" type="pres">
      <dgm:prSet presAssocID="{3C71E4D2-A4BC-4F3F-AFD9-166922E1A500}" presName="txShp" presStyleLbl="node1" presStyleIdx="1" presStyleCnt="5">
        <dgm:presLayoutVars>
          <dgm:bulletEnabled val="1"/>
        </dgm:presLayoutVars>
      </dgm:prSet>
      <dgm:spPr/>
      <dgm:t>
        <a:bodyPr/>
        <a:lstStyle/>
        <a:p>
          <a:pPr rtl="1"/>
          <a:endParaRPr lang="ar-SA"/>
        </a:p>
      </dgm:t>
    </dgm:pt>
    <dgm:pt modelId="{430C34D2-EEB3-4DC3-B9C7-CF10377988D6}" type="pres">
      <dgm:prSet presAssocID="{DD85529F-EAA6-4C34-94C2-1122B11B7D6F}" presName="spacing" presStyleCnt="0"/>
      <dgm:spPr/>
    </dgm:pt>
    <dgm:pt modelId="{A4FE11F8-569C-4AAB-B534-8B48A1A4B648}" type="pres">
      <dgm:prSet presAssocID="{31EE8BC9-2F4C-4D34-99A1-0EC7C88BEEF6}" presName="composite" presStyleCnt="0"/>
      <dgm:spPr/>
    </dgm:pt>
    <dgm:pt modelId="{A6BC9DBA-BA56-45F7-A61B-F61664C3B222}" type="pres">
      <dgm:prSet presAssocID="{31EE8BC9-2F4C-4D34-99A1-0EC7C88BEEF6}" presName="imgShp" presStyleLbl="fgImgPlace1" presStyleIdx="2" presStyleCnt="5"/>
      <dgm:spPr/>
    </dgm:pt>
    <dgm:pt modelId="{0751FB45-70A5-4B06-8AB2-3A264DE0DC0C}" type="pres">
      <dgm:prSet presAssocID="{31EE8BC9-2F4C-4D34-99A1-0EC7C88BEEF6}" presName="txShp" presStyleLbl="node1" presStyleIdx="2" presStyleCnt="5">
        <dgm:presLayoutVars>
          <dgm:bulletEnabled val="1"/>
        </dgm:presLayoutVars>
      </dgm:prSet>
      <dgm:spPr/>
      <dgm:t>
        <a:bodyPr/>
        <a:lstStyle/>
        <a:p>
          <a:pPr rtl="1"/>
          <a:endParaRPr lang="ar-SA"/>
        </a:p>
      </dgm:t>
    </dgm:pt>
    <dgm:pt modelId="{D1EFF671-0053-4463-8947-9DF834F8CF53}" type="pres">
      <dgm:prSet presAssocID="{C33E733A-794F-40CC-905B-9DAA05DA2800}" presName="spacing" presStyleCnt="0"/>
      <dgm:spPr/>
    </dgm:pt>
    <dgm:pt modelId="{224C704E-39D6-4E0D-9C4C-EA72FAA8D3F7}" type="pres">
      <dgm:prSet presAssocID="{0154054E-1139-4866-85B5-F8BE0C73FC4A}" presName="composite" presStyleCnt="0"/>
      <dgm:spPr/>
    </dgm:pt>
    <dgm:pt modelId="{91BAE754-2B9D-4A1B-B271-3E228A8D1CC6}" type="pres">
      <dgm:prSet presAssocID="{0154054E-1139-4866-85B5-F8BE0C73FC4A}" presName="imgShp" presStyleLbl="fgImgPlace1" presStyleIdx="3" presStyleCnt="5"/>
      <dgm:spPr/>
    </dgm:pt>
    <dgm:pt modelId="{51F99D04-A27A-4058-B302-D6B38913B4BC}" type="pres">
      <dgm:prSet presAssocID="{0154054E-1139-4866-85B5-F8BE0C73FC4A}" presName="txShp" presStyleLbl="node1" presStyleIdx="3" presStyleCnt="5">
        <dgm:presLayoutVars>
          <dgm:bulletEnabled val="1"/>
        </dgm:presLayoutVars>
      </dgm:prSet>
      <dgm:spPr/>
      <dgm:t>
        <a:bodyPr/>
        <a:lstStyle/>
        <a:p>
          <a:pPr rtl="1"/>
          <a:endParaRPr lang="ar-SA"/>
        </a:p>
      </dgm:t>
    </dgm:pt>
    <dgm:pt modelId="{D8883527-AC14-4258-91D8-05FC33560F53}" type="pres">
      <dgm:prSet presAssocID="{ED1FE7BC-11A7-42B8-9D4E-E26FC4D95EAE}" presName="spacing" presStyleCnt="0"/>
      <dgm:spPr/>
    </dgm:pt>
    <dgm:pt modelId="{ED11E414-2D13-4409-A075-E530B301C210}" type="pres">
      <dgm:prSet presAssocID="{BA6B3EC9-2E3B-48DA-A76F-66680F8AFCF7}" presName="composite" presStyleCnt="0"/>
      <dgm:spPr/>
    </dgm:pt>
    <dgm:pt modelId="{674336FF-F788-4873-96E7-360C3C410C76}" type="pres">
      <dgm:prSet presAssocID="{BA6B3EC9-2E3B-48DA-A76F-66680F8AFCF7}" presName="imgShp" presStyleLbl="fgImgPlace1" presStyleIdx="4" presStyleCnt="5"/>
      <dgm:spPr/>
    </dgm:pt>
    <dgm:pt modelId="{1F696E60-1FDF-4567-8398-A7B11826847F}" type="pres">
      <dgm:prSet presAssocID="{BA6B3EC9-2E3B-48DA-A76F-66680F8AFCF7}" presName="txShp" presStyleLbl="node1" presStyleIdx="4" presStyleCnt="5">
        <dgm:presLayoutVars>
          <dgm:bulletEnabled val="1"/>
        </dgm:presLayoutVars>
      </dgm:prSet>
      <dgm:spPr/>
      <dgm:t>
        <a:bodyPr/>
        <a:lstStyle/>
        <a:p>
          <a:pPr rtl="1"/>
          <a:endParaRPr lang="ar-SA"/>
        </a:p>
      </dgm:t>
    </dgm:pt>
  </dgm:ptLst>
  <dgm:cxnLst>
    <dgm:cxn modelId="{7C6A6783-B3FF-427A-B07C-7C927B19290C}" srcId="{9BC92CE2-84C7-4020-A6CF-2704B9B7344B}" destId="{0154054E-1139-4866-85B5-F8BE0C73FC4A}" srcOrd="3" destOrd="0" parTransId="{3B89C9AD-E433-4349-918D-764509E19C1A}" sibTransId="{ED1FE7BC-11A7-42B8-9D4E-E26FC4D95EAE}"/>
    <dgm:cxn modelId="{AE31F66C-18E7-4777-B79A-DD4F8B270B41}" type="presOf" srcId="{0154054E-1139-4866-85B5-F8BE0C73FC4A}" destId="{51F99D04-A27A-4058-B302-D6B38913B4BC}" srcOrd="0" destOrd="0" presId="urn:microsoft.com/office/officeart/2005/8/layout/vList3#1"/>
    <dgm:cxn modelId="{C742FF30-A4E7-4054-9225-7800B3F8275E}" type="presOf" srcId="{3C71E4D2-A4BC-4F3F-AFD9-166922E1A500}" destId="{73F2BCE3-21D6-48A0-8FDF-E6DE8F79A342}" srcOrd="0" destOrd="0" presId="urn:microsoft.com/office/officeart/2005/8/layout/vList3#1"/>
    <dgm:cxn modelId="{B3872DB9-9A71-4C45-B967-D229D640563F}" srcId="{9BC92CE2-84C7-4020-A6CF-2704B9B7344B}" destId="{BA6B3EC9-2E3B-48DA-A76F-66680F8AFCF7}" srcOrd="4" destOrd="0" parTransId="{A8397E2B-BBD3-4B3C-AF3C-CB799697C328}" sibTransId="{D20A2166-8E8D-460F-A566-BC6C6BB13E83}"/>
    <dgm:cxn modelId="{C473E503-6E6B-4150-97C5-625CAD7BB4E6}" type="presOf" srcId="{BA6B3EC9-2E3B-48DA-A76F-66680F8AFCF7}" destId="{1F696E60-1FDF-4567-8398-A7B11826847F}" srcOrd="0" destOrd="0" presId="urn:microsoft.com/office/officeart/2005/8/layout/vList3#1"/>
    <dgm:cxn modelId="{6932DED6-9578-4B3A-8959-2A15A97C700F}" srcId="{9BC92CE2-84C7-4020-A6CF-2704B9B7344B}" destId="{3C71E4D2-A4BC-4F3F-AFD9-166922E1A500}" srcOrd="1" destOrd="0" parTransId="{D0FA9C80-9BA3-4412-B314-76BFDAC199CC}" sibTransId="{DD85529F-EAA6-4C34-94C2-1122B11B7D6F}"/>
    <dgm:cxn modelId="{06FC930D-1B34-4852-8633-1299C752F201}" type="presOf" srcId="{0EB07394-7F03-4F35-99B0-E098AC5E3C1A}" destId="{A5C48886-608B-48E2-9210-07056C470A24}" srcOrd="0" destOrd="0" presId="urn:microsoft.com/office/officeart/2005/8/layout/vList3#1"/>
    <dgm:cxn modelId="{5FAC6054-CA28-453F-A205-940E460E484C}" srcId="{9BC92CE2-84C7-4020-A6CF-2704B9B7344B}" destId="{0EB07394-7F03-4F35-99B0-E098AC5E3C1A}" srcOrd="0" destOrd="0" parTransId="{06E01BFE-5F1A-4EFA-AC9D-F7A9363AF7D2}" sibTransId="{680C0C17-B5EB-47EF-BC4A-A66A60CCDAD3}"/>
    <dgm:cxn modelId="{FDBE5635-F08E-4C81-9E22-0DBC4A362DE5}" type="presOf" srcId="{9BC92CE2-84C7-4020-A6CF-2704B9B7344B}" destId="{82FC31FD-D061-4484-B06F-A2E4DE628387}" srcOrd="0" destOrd="0" presId="urn:microsoft.com/office/officeart/2005/8/layout/vList3#1"/>
    <dgm:cxn modelId="{4C0D2F83-062B-4475-A118-9102F41BDD4F}" type="presOf" srcId="{31EE8BC9-2F4C-4D34-99A1-0EC7C88BEEF6}" destId="{0751FB45-70A5-4B06-8AB2-3A264DE0DC0C}" srcOrd="0" destOrd="0" presId="urn:microsoft.com/office/officeart/2005/8/layout/vList3#1"/>
    <dgm:cxn modelId="{0F18D615-FE38-455B-9B32-69B48B685168}" srcId="{9BC92CE2-84C7-4020-A6CF-2704B9B7344B}" destId="{31EE8BC9-2F4C-4D34-99A1-0EC7C88BEEF6}" srcOrd="2" destOrd="0" parTransId="{BFC9FAB1-1D4E-4C30-80E3-B8BB00A4573A}" sibTransId="{C33E733A-794F-40CC-905B-9DAA05DA2800}"/>
    <dgm:cxn modelId="{056DBFFD-6524-4F1D-98ED-2DD6BEE536AF}" type="presParOf" srcId="{82FC31FD-D061-4484-B06F-A2E4DE628387}" destId="{73188D24-2DBD-48A5-A3AC-B0A44607C7E7}" srcOrd="0" destOrd="0" presId="urn:microsoft.com/office/officeart/2005/8/layout/vList3#1"/>
    <dgm:cxn modelId="{7B1C93D5-79EB-4B02-9A30-EEC813FE15B3}" type="presParOf" srcId="{73188D24-2DBD-48A5-A3AC-B0A44607C7E7}" destId="{A81CAFD1-60F9-4FCF-A32D-1B6DBE45D49A}" srcOrd="0" destOrd="0" presId="urn:microsoft.com/office/officeart/2005/8/layout/vList3#1"/>
    <dgm:cxn modelId="{6110B476-AFEB-4D09-91BE-53A2C793D694}" type="presParOf" srcId="{73188D24-2DBD-48A5-A3AC-B0A44607C7E7}" destId="{A5C48886-608B-48E2-9210-07056C470A24}" srcOrd="1" destOrd="0" presId="urn:microsoft.com/office/officeart/2005/8/layout/vList3#1"/>
    <dgm:cxn modelId="{2CCFE045-B315-4C1C-A36B-24249513EFC9}" type="presParOf" srcId="{82FC31FD-D061-4484-B06F-A2E4DE628387}" destId="{8AC673A3-5623-4F3C-BD55-C29B8DB2843D}" srcOrd="1" destOrd="0" presId="urn:microsoft.com/office/officeart/2005/8/layout/vList3#1"/>
    <dgm:cxn modelId="{00C08C1C-93EB-40A4-B5F1-4D5884C94B5B}" type="presParOf" srcId="{82FC31FD-D061-4484-B06F-A2E4DE628387}" destId="{C5F1FFD9-8A08-4671-AEBF-69C8FA29DE92}" srcOrd="2" destOrd="0" presId="urn:microsoft.com/office/officeart/2005/8/layout/vList3#1"/>
    <dgm:cxn modelId="{3F1C0AE4-9D5A-4D83-94F0-7743D38E27CE}" type="presParOf" srcId="{C5F1FFD9-8A08-4671-AEBF-69C8FA29DE92}" destId="{459F5F55-50F0-4E75-B9C3-B4A1D55DD985}" srcOrd="0" destOrd="0" presId="urn:microsoft.com/office/officeart/2005/8/layout/vList3#1"/>
    <dgm:cxn modelId="{0AAB6B85-08A7-43A0-8B76-F1FD940AD84B}" type="presParOf" srcId="{C5F1FFD9-8A08-4671-AEBF-69C8FA29DE92}" destId="{73F2BCE3-21D6-48A0-8FDF-E6DE8F79A342}" srcOrd="1" destOrd="0" presId="urn:microsoft.com/office/officeart/2005/8/layout/vList3#1"/>
    <dgm:cxn modelId="{027BEF80-8F8F-44FA-8E27-553FBECF912E}" type="presParOf" srcId="{82FC31FD-D061-4484-B06F-A2E4DE628387}" destId="{430C34D2-EEB3-4DC3-B9C7-CF10377988D6}" srcOrd="3" destOrd="0" presId="urn:microsoft.com/office/officeart/2005/8/layout/vList3#1"/>
    <dgm:cxn modelId="{026A97DC-4C24-4B8D-B415-17E81CD7DF35}" type="presParOf" srcId="{82FC31FD-D061-4484-B06F-A2E4DE628387}" destId="{A4FE11F8-569C-4AAB-B534-8B48A1A4B648}" srcOrd="4" destOrd="0" presId="urn:microsoft.com/office/officeart/2005/8/layout/vList3#1"/>
    <dgm:cxn modelId="{7F3D3D97-0952-4E11-B3FD-15036E7F3FE6}" type="presParOf" srcId="{A4FE11F8-569C-4AAB-B534-8B48A1A4B648}" destId="{A6BC9DBA-BA56-45F7-A61B-F61664C3B222}" srcOrd="0" destOrd="0" presId="urn:microsoft.com/office/officeart/2005/8/layout/vList3#1"/>
    <dgm:cxn modelId="{62378E11-511F-4699-9A0A-05E23325C59A}" type="presParOf" srcId="{A4FE11F8-569C-4AAB-B534-8B48A1A4B648}" destId="{0751FB45-70A5-4B06-8AB2-3A264DE0DC0C}" srcOrd="1" destOrd="0" presId="urn:microsoft.com/office/officeart/2005/8/layout/vList3#1"/>
    <dgm:cxn modelId="{985F3B09-78A4-4304-9048-10FA6EF59657}" type="presParOf" srcId="{82FC31FD-D061-4484-B06F-A2E4DE628387}" destId="{D1EFF671-0053-4463-8947-9DF834F8CF53}" srcOrd="5" destOrd="0" presId="urn:microsoft.com/office/officeart/2005/8/layout/vList3#1"/>
    <dgm:cxn modelId="{53BC9204-144C-48C9-A80D-D69CA86F2576}" type="presParOf" srcId="{82FC31FD-D061-4484-B06F-A2E4DE628387}" destId="{224C704E-39D6-4E0D-9C4C-EA72FAA8D3F7}" srcOrd="6" destOrd="0" presId="urn:microsoft.com/office/officeart/2005/8/layout/vList3#1"/>
    <dgm:cxn modelId="{74C83599-C219-470B-8A68-169E732A7CB1}" type="presParOf" srcId="{224C704E-39D6-4E0D-9C4C-EA72FAA8D3F7}" destId="{91BAE754-2B9D-4A1B-B271-3E228A8D1CC6}" srcOrd="0" destOrd="0" presId="urn:microsoft.com/office/officeart/2005/8/layout/vList3#1"/>
    <dgm:cxn modelId="{3AF87567-ABB7-4758-B54E-40EA70F8EAAD}" type="presParOf" srcId="{224C704E-39D6-4E0D-9C4C-EA72FAA8D3F7}" destId="{51F99D04-A27A-4058-B302-D6B38913B4BC}" srcOrd="1" destOrd="0" presId="urn:microsoft.com/office/officeart/2005/8/layout/vList3#1"/>
    <dgm:cxn modelId="{D542FF49-2545-4469-BB8C-D1BA29FC203B}" type="presParOf" srcId="{82FC31FD-D061-4484-B06F-A2E4DE628387}" destId="{D8883527-AC14-4258-91D8-05FC33560F53}" srcOrd="7" destOrd="0" presId="urn:microsoft.com/office/officeart/2005/8/layout/vList3#1"/>
    <dgm:cxn modelId="{1ED0957B-08D8-4059-829F-7A1D7AD54C30}" type="presParOf" srcId="{82FC31FD-D061-4484-B06F-A2E4DE628387}" destId="{ED11E414-2D13-4409-A075-E530B301C210}" srcOrd="8" destOrd="0" presId="urn:microsoft.com/office/officeart/2005/8/layout/vList3#1"/>
    <dgm:cxn modelId="{B4E58F8A-0BCC-4F62-AED7-852DBBC82896}" type="presParOf" srcId="{ED11E414-2D13-4409-A075-E530B301C210}" destId="{674336FF-F788-4873-96E7-360C3C410C76}" srcOrd="0" destOrd="0" presId="urn:microsoft.com/office/officeart/2005/8/layout/vList3#1"/>
    <dgm:cxn modelId="{06A6DF13-41D7-4B27-8429-B4271AADA7DF}" type="presParOf" srcId="{ED11E414-2D13-4409-A075-E530B301C210}" destId="{1F696E60-1FDF-4567-8398-A7B11826847F}" srcOrd="1" destOrd="0" presId="urn:microsoft.com/office/officeart/2005/8/layout/vList3#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153805-E0FE-4FB7-BA94-DB9EFCB4E725}">
      <dsp:nvSpPr>
        <dsp:cNvPr id="0" name=""/>
        <dsp:cNvSpPr/>
      </dsp:nvSpPr>
      <dsp:spPr>
        <a:xfrm>
          <a:off x="3893371" y="1324501"/>
          <a:ext cx="3226146" cy="279954"/>
        </a:xfrm>
        <a:custGeom>
          <a:avLst/>
          <a:gdLst/>
          <a:ahLst/>
          <a:cxnLst/>
          <a:rect l="0" t="0" r="0" b="0"/>
          <a:pathLst>
            <a:path>
              <a:moveTo>
                <a:pt x="0" y="0"/>
              </a:moveTo>
              <a:lnTo>
                <a:pt x="0" y="139977"/>
              </a:lnTo>
              <a:lnTo>
                <a:pt x="3226146" y="139977"/>
              </a:lnTo>
              <a:lnTo>
                <a:pt x="3226146" y="279954"/>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4901FE7-8B02-4C49-881E-E9C2EF0B9E77}">
      <dsp:nvSpPr>
        <dsp:cNvPr id="0" name=""/>
        <dsp:cNvSpPr/>
      </dsp:nvSpPr>
      <dsp:spPr>
        <a:xfrm>
          <a:off x="3893371" y="1324501"/>
          <a:ext cx="1613073" cy="279954"/>
        </a:xfrm>
        <a:custGeom>
          <a:avLst/>
          <a:gdLst/>
          <a:ahLst/>
          <a:cxnLst/>
          <a:rect l="0" t="0" r="0" b="0"/>
          <a:pathLst>
            <a:path>
              <a:moveTo>
                <a:pt x="0" y="0"/>
              </a:moveTo>
              <a:lnTo>
                <a:pt x="0" y="139977"/>
              </a:lnTo>
              <a:lnTo>
                <a:pt x="1613073" y="139977"/>
              </a:lnTo>
              <a:lnTo>
                <a:pt x="1613073" y="279954"/>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742C950-1D6B-426D-9D96-1CB6FDBD5864}">
      <dsp:nvSpPr>
        <dsp:cNvPr id="0" name=""/>
        <dsp:cNvSpPr/>
      </dsp:nvSpPr>
      <dsp:spPr>
        <a:xfrm>
          <a:off x="3847651" y="1324501"/>
          <a:ext cx="91440" cy="279954"/>
        </a:xfrm>
        <a:custGeom>
          <a:avLst/>
          <a:gdLst/>
          <a:ahLst/>
          <a:cxnLst/>
          <a:rect l="0" t="0" r="0" b="0"/>
          <a:pathLst>
            <a:path>
              <a:moveTo>
                <a:pt x="45720" y="0"/>
              </a:moveTo>
              <a:lnTo>
                <a:pt x="45720" y="279954"/>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3BBA360-FC9B-45F5-96CE-2E6753F2337F}">
      <dsp:nvSpPr>
        <dsp:cNvPr id="0" name=""/>
        <dsp:cNvSpPr/>
      </dsp:nvSpPr>
      <dsp:spPr>
        <a:xfrm>
          <a:off x="2280297" y="1324501"/>
          <a:ext cx="1613073" cy="279954"/>
        </a:xfrm>
        <a:custGeom>
          <a:avLst/>
          <a:gdLst/>
          <a:ahLst/>
          <a:cxnLst/>
          <a:rect l="0" t="0" r="0" b="0"/>
          <a:pathLst>
            <a:path>
              <a:moveTo>
                <a:pt x="1613073" y="0"/>
              </a:moveTo>
              <a:lnTo>
                <a:pt x="1613073" y="139977"/>
              </a:lnTo>
              <a:lnTo>
                <a:pt x="0" y="139977"/>
              </a:lnTo>
              <a:lnTo>
                <a:pt x="0" y="279954"/>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07180E8-09F5-4CE1-9A60-6216CA1CF58A}">
      <dsp:nvSpPr>
        <dsp:cNvPr id="0" name=""/>
        <dsp:cNvSpPr/>
      </dsp:nvSpPr>
      <dsp:spPr>
        <a:xfrm>
          <a:off x="667224" y="1324501"/>
          <a:ext cx="3226146" cy="279954"/>
        </a:xfrm>
        <a:custGeom>
          <a:avLst/>
          <a:gdLst/>
          <a:ahLst/>
          <a:cxnLst/>
          <a:rect l="0" t="0" r="0" b="0"/>
          <a:pathLst>
            <a:path>
              <a:moveTo>
                <a:pt x="3226146" y="0"/>
              </a:moveTo>
              <a:lnTo>
                <a:pt x="3226146" y="139977"/>
              </a:lnTo>
              <a:lnTo>
                <a:pt x="0" y="139977"/>
              </a:lnTo>
              <a:lnTo>
                <a:pt x="0" y="279954"/>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4C36351-63F0-4C6B-8865-F5F8F1270B7C}">
      <dsp:nvSpPr>
        <dsp:cNvPr id="0" name=""/>
        <dsp:cNvSpPr/>
      </dsp:nvSpPr>
      <dsp:spPr>
        <a:xfrm>
          <a:off x="2182406" y="657942"/>
          <a:ext cx="3421928" cy="666559"/>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lvl="0" algn="ctr" defTabSz="1422400" rtl="1">
            <a:lnSpc>
              <a:spcPct val="90000"/>
            </a:lnSpc>
            <a:spcBef>
              <a:spcPct val="0"/>
            </a:spcBef>
            <a:spcAft>
              <a:spcPct val="35000"/>
            </a:spcAft>
          </a:pPr>
          <a:r>
            <a:rPr lang="ar-SA" sz="3200" b="1" kern="1200" dirty="0">
              <a:latin typeface="Arial" pitchFamily="34" charset="0"/>
              <a:cs typeface="Arial" pitchFamily="34" charset="0"/>
            </a:rPr>
            <a:t>النظام التعليمي</a:t>
          </a:r>
        </a:p>
      </dsp:txBody>
      <dsp:txXfrm>
        <a:off x="2182406" y="657942"/>
        <a:ext cx="3421928" cy="666559"/>
      </dsp:txXfrm>
    </dsp:sp>
    <dsp:sp modelId="{719A5478-C338-4875-8EEF-0278C30FD15D}">
      <dsp:nvSpPr>
        <dsp:cNvPr id="0" name=""/>
        <dsp:cNvSpPr/>
      </dsp:nvSpPr>
      <dsp:spPr>
        <a:xfrm>
          <a:off x="665" y="1604456"/>
          <a:ext cx="1333118" cy="666559"/>
        </a:xfrm>
        <a:prstGeom prst="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b="1" kern="1200" dirty="0"/>
            <a:t>بيئة النظام التعليمي</a:t>
          </a:r>
        </a:p>
      </dsp:txBody>
      <dsp:txXfrm>
        <a:off x="665" y="1604456"/>
        <a:ext cx="1333118" cy="666559"/>
      </dsp:txXfrm>
    </dsp:sp>
    <dsp:sp modelId="{0116E2F2-0E2F-4D82-8079-319DA213A1C0}">
      <dsp:nvSpPr>
        <dsp:cNvPr id="0" name=""/>
        <dsp:cNvSpPr/>
      </dsp:nvSpPr>
      <dsp:spPr>
        <a:xfrm>
          <a:off x="1613738" y="1604456"/>
          <a:ext cx="1333118" cy="666559"/>
        </a:xfrm>
        <a:prstGeom prst="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b="1" kern="1200" dirty="0"/>
            <a:t>التغذية الراجعة</a:t>
          </a:r>
        </a:p>
      </dsp:txBody>
      <dsp:txXfrm>
        <a:off x="1613738" y="1604456"/>
        <a:ext cx="1333118" cy="666559"/>
      </dsp:txXfrm>
    </dsp:sp>
    <dsp:sp modelId="{99414187-D0D2-431E-A05B-D0BB57BA38F8}">
      <dsp:nvSpPr>
        <dsp:cNvPr id="0" name=""/>
        <dsp:cNvSpPr/>
      </dsp:nvSpPr>
      <dsp:spPr>
        <a:xfrm>
          <a:off x="3226811" y="1604456"/>
          <a:ext cx="1333118" cy="666559"/>
        </a:xfrm>
        <a:prstGeom prst="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b="1" kern="1200" dirty="0"/>
            <a:t>المخرجات</a:t>
          </a:r>
        </a:p>
      </dsp:txBody>
      <dsp:txXfrm>
        <a:off x="3226811" y="1604456"/>
        <a:ext cx="1333118" cy="666559"/>
      </dsp:txXfrm>
    </dsp:sp>
    <dsp:sp modelId="{2F13DEA8-AFC3-422E-8976-69621E58A981}">
      <dsp:nvSpPr>
        <dsp:cNvPr id="0" name=""/>
        <dsp:cNvSpPr/>
      </dsp:nvSpPr>
      <dsp:spPr>
        <a:xfrm>
          <a:off x="4839885" y="1604456"/>
          <a:ext cx="1333118" cy="666559"/>
        </a:xfrm>
        <a:prstGeom prst="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b="1" kern="1200" dirty="0"/>
            <a:t>العمليات</a:t>
          </a:r>
        </a:p>
      </dsp:txBody>
      <dsp:txXfrm>
        <a:off x="4839885" y="1604456"/>
        <a:ext cx="1333118" cy="666559"/>
      </dsp:txXfrm>
    </dsp:sp>
    <dsp:sp modelId="{6892917B-B9C5-4616-8EB0-5ECE2904C397}">
      <dsp:nvSpPr>
        <dsp:cNvPr id="0" name=""/>
        <dsp:cNvSpPr/>
      </dsp:nvSpPr>
      <dsp:spPr>
        <a:xfrm>
          <a:off x="6452958" y="1604456"/>
          <a:ext cx="1333118" cy="666559"/>
        </a:xfrm>
        <a:prstGeom prst="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b="1" kern="1200" dirty="0"/>
            <a:t>المدخلات</a:t>
          </a:r>
        </a:p>
      </dsp:txBody>
      <dsp:txXfrm>
        <a:off x="6452958" y="1604456"/>
        <a:ext cx="1333118" cy="66655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8723B8-71B5-46A5-9AB8-CAB98B79C395}">
      <dsp:nvSpPr>
        <dsp:cNvPr id="0" name=""/>
        <dsp:cNvSpPr/>
      </dsp:nvSpPr>
      <dsp:spPr>
        <a:xfrm>
          <a:off x="1404620" y="165099"/>
          <a:ext cx="3276600" cy="1137920"/>
        </a:xfrm>
        <a:prstGeom prst="ellipse">
          <a:avLst/>
        </a:prstGeom>
        <a:solidFill>
          <a:schemeClr val="accent2">
            <a:tint val="50000"/>
            <a:alpha val="40000"/>
            <a:hueOff val="0"/>
            <a:satOff val="0"/>
            <a:lumOff val="0"/>
            <a:alphaOff val="0"/>
          </a:schemeClr>
        </a:solidFill>
        <a:ln>
          <a:noFill/>
        </a:ln>
        <a:effectLst/>
        <a:scene3d>
          <a:camera prst="orthographicFront"/>
          <a:lightRig rig="flat" dir="t"/>
        </a:scene3d>
        <a:sp3d z="-190500" extrusionH="12700" prstMaterial="matte"/>
      </dsp:spPr>
      <dsp:style>
        <a:lnRef idx="0">
          <a:scrgbClr r="0" g="0" b="0"/>
        </a:lnRef>
        <a:fillRef idx="1">
          <a:scrgbClr r="0" g="0" b="0"/>
        </a:fillRef>
        <a:effectRef idx="0">
          <a:scrgbClr r="0" g="0" b="0"/>
        </a:effectRef>
        <a:fontRef idx="minor"/>
      </dsp:style>
    </dsp:sp>
    <dsp:sp modelId="{A2BBA7A4-8CD7-4A85-A7F3-F1F478C7EB3B}">
      <dsp:nvSpPr>
        <dsp:cNvPr id="0" name=""/>
        <dsp:cNvSpPr/>
      </dsp:nvSpPr>
      <dsp:spPr>
        <a:xfrm>
          <a:off x="2730500" y="2951479"/>
          <a:ext cx="635000" cy="406400"/>
        </a:xfrm>
        <a:prstGeom prst="downArrow">
          <a:avLst/>
        </a:prstGeom>
        <a:solidFill>
          <a:schemeClr val="accent3">
            <a:tint val="4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flat" dir="t"/>
        </a:scene3d>
        <a:sp3d z="190500" prstMaterial="plastic">
          <a:bevelT w="120900" h="88900"/>
          <a:bevelB w="88900" h="31750" prst="angle"/>
        </a:sp3d>
      </dsp:spPr>
      <dsp:style>
        <a:lnRef idx="0">
          <a:scrgbClr r="0" g="0" b="0"/>
        </a:lnRef>
        <a:fillRef idx="1">
          <a:scrgbClr r="0" g="0" b="0"/>
        </a:fillRef>
        <a:effectRef idx="3">
          <a:scrgbClr r="0" g="0" b="0"/>
        </a:effectRef>
        <a:fontRef idx="minor">
          <a:schemeClr val="lt1"/>
        </a:fontRef>
      </dsp:style>
    </dsp:sp>
    <dsp:sp modelId="{B7E2DF66-7EA3-427C-8278-6288C0B357B9}">
      <dsp:nvSpPr>
        <dsp:cNvPr id="0" name=""/>
        <dsp:cNvSpPr/>
      </dsp:nvSpPr>
      <dsp:spPr>
        <a:xfrm>
          <a:off x="1524000" y="3276600"/>
          <a:ext cx="3048000" cy="762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ctr" anchorCtr="0">
          <a:noAutofit/>
        </a:bodyPr>
        <a:lstStyle/>
        <a:p>
          <a:pPr lvl="0" algn="ctr" defTabSz="1066800" rtl="1">
            <a:lnSpc>
              <a:spcPct val="90000"/>
            </a:lnSpc>
            <a:spcBef>
              <a:spcPct val="0"/>
            </a:spcBef>
            <a:spcAft>
              <a:spcPct val="35000"/>
            </a:spcAft>
          </a:pPr>
          <a:r>
            <a:rPr lang="ar-SA" sz="2400" b="1" kern="1200" dirty="0">
              <a:solidFill>
                <a:schemeClr val="accent3">
                  <a:lumMod val="60000"/>
                  <a:lumOff val="40000"/>
                </a:schemeClr>
              </a:solidFill>
            </a:rPr>
            <a:t>مخرجات</a:t>
          </a:r>
        </a:p>
        <a:p>
          <a:pPr lvl="0" algn="ctr" defTabSz="1066800" rtl="1">
            <a:lnSpc>
              <a:spcPct val="90000"/>
            </a:lnSpc>
            <a:spcBef>
              <a:spcPct val="0"/>
            </a:spcBef>
            <a:spcAft>
              <a:spcPct val="35000"/>
            </a:spcAft>
          </a:pPr>
          <a:r>
            <a:rPr lang="ar-SA" sz="2400" b="1" kern="1200" dirty="0">
              <a:solidFill>
                <a:schemeClr val="accent3">
                  <a:lumMod val="60000"/>
                  <a:lumOff val="40000"/>
                </a:schemeClr>
              </a:solidFill>
            </a:rPr>
            <a:t>*أهداف تعليمية تحققت*</a:t>
          </a:r>
        </a:p>
      </dsp:txBody>
      <dsp:txXfrm>
        <a:off x="1524000" y="3276600"/>
        <a:ext cx="3048000" cy="762000"/>
      </dsp:txXfrm>
    </dsp:sp>
    <dsp:sp modelId="{DFF5F597-8A0D-4D94-A9D0-4150C83587A7}">
      <dsp:nvSpPr>
        <dsp:cNvPr id="0" name=""/>
        <dsp:cNvSpPr/>
      </dsp:nvSpPr>
      <dsp:spPr>
        <a:xfrm>
          <a:off x="2595880" y="1390904"/>
          <a:ext cx="1143000" cy="1143000"/>
        </a:xfrm>
        <a:prstGeom prst="ellips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1">
            <a:lnSpc>
              <a:spcPct val="90000"/>
            </a:lnSpc>
            <a:spcBef>
              <a:spcPct val="0"/>
            </a:spcBef>
            <a:spcAft>
              <a:spcPct val="35000"/>
            </a:spcAft>
          </a:pPr>
          <a:r>
            <a:rPr lang="ar-SA" sz="1600" b="1" kern="1200" dirty="0"/>
            <a:t>العمليات</a:t>
          </a:r>
        </a:p>
        <a:p>
          <a:pPr lvl="0" algn="ctr" defTabSz="711200" rtl="1">
            <a:lnSpc>
              <a:spcPct val="90000"/>
            </a:lnSpc>
            <a:spcBef>
              <a:spcPct val="0"/>
            </a:spcBef>
            <a:spcAft>
              <a:spcPct val="35000"/>
            </a:spcAft>
          </a:pPr>
          <a:r>
            <a:rPr lang="ar-SA" sz="1600" b="1" kern="1200" dirty="0"/>
            <a:t>تدريس-إدارة-تقويم</a:t>
          </a:r>
        </a:p>
      </dsp:txBody>
      <dsp:txXfrm>
        <a:off x="2763268" y="1558292"/>
        <a:ext cx="808224" cy="808224"/>
      </dsp:txXfrm>
    </dsp:sp>
    <dsp:sp modelId="{65408334-9AF5-4E73-AE16-6FB1812B18F5}">
      <dsp:nvSpPr>
        <dsp:cNvPr id="0" name=""/>
        <dsp:cNvSpPr/>
      </dsp:nvSpPr>
      <dsp:spPr>
        <a:xfrm>
          <a:off x="1778000" y="533399"/>
          <a:ext cx="1143000" cy="1143000"/>
        </a:xfrm>
        <a:prstGeom prst="ellipse">
          <a:avLst/>
        </a:prstGeom>
        <a:gradFill rotWithShape="0">
          <a:gsLst>
            <a:gs pos="0">
              <a:schemeClr val="accent3">
                <a:hueOff val="11250264"/>
                <a:satOff val="-16880"/>
                <a:lumOff val="-2745"/>
                <a:alphaOff val="0"/>
                <a:shade val="51000"/>
                <a:satMod val="130000"/>
              </a:schemeClr>
            </a:gs>
            <a:gs pos="80000">
              <a:schemeClr val="accent3">
                <a:hueOff val="11250264"/>
                <a:satOff val="-16880"/>
                <a:lumOff val="-2745"/>
                <a:alphaOff val="0"/>
                <a:shade val="93000"/>
                <a:satMod val="130000"/>
              </a:schemeClr>
            </a:gs>
            <a:gs pos="100000">
              <a:schemeClr val="accent3">
                <a:hueOff val="11250264"/>
                <a:satOff val="-16880"/>
                <a:lumOff val="-274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1">
            <a:lnSpc>
              <a:spcPct val="90000"/>
            </a:lnSpc>
            <a:spcBef>
              <a:spcPct val="0"/>
            </a:spcBef>
            <a:spcAft>
              <a:spcPct val="35000"/>
            </a:spcAft>
          </a:pPr>
          <a:r>
            <a:rPr lang="ar-SA" sz="1600" b="1" kern="1200" dirty="0"/>
            <a:t>المدخلات</a:t>
          </a:r>
        </a:p>
        <a:p>
          <a:pPr lvl="0" algn="ctr" defTabSz="711200" rtl="1">
            <a:lnSpc>
              <a:spcPct val="90000"/>
            </a:lnSpc>
            <a:spcBef>
              <a:spcPct val="0"/>
            </a:spcBef>
            <a:spcAft>
              <a:spcPct val="35000"/>
            </a:spcAft>
          </a:pPr>
          <a:r>
            <a:rPr lang="ar-SA" sz="1600" b="1" kern="1200" dirty="0"/>
            <a:t>معلم-</a:t>
          </a:r>
          <a:r>
            <a:rPr lang="ar-SA" sz="1600" b="1" kern="1200" dirty="0" err="1"/>
            <a:t>منعلم</a:t>
          </a:r>
          <a:r>
            <a:rPr lang="ar-SA" sz="1600" b="1" kern="1200" dirty="0"/>
            <a:t>-منهج</a:t>
          </a:r>
        </a:p>
      </dsp:txBody>
      <dsp:txXfrm>
        <a:off x="1945388" y="700787"/>
        <a:ext cx="808224" cy="808224"/>
      </dsp:txXfrm>
    </dsp:sp>
    <dsp:sp modelId="{00A1EFE6-4C34-4377-A329-EFCAAFFBF96B}">
      <dsp:nvSpPr>
        <dsp:cNvPr id="0" name=""/>
        <dsp:cNvSpPr/>
      </dsp:nvSpPr>
      <dsp:spPr>
        <a:xfrm>
          <a:off x="1270000" y="25399"/>
          <a:ext cx="3556000" cy="2844800"/>
        </a:xfrm>
        <a:prstGeom prst="funnel">
          <a:avLst/>
        </a:prstGeom>
        <a:solidFill>
          <a:schemeClr val="lt1">
            <a:alpha val="4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1">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C4C47A2A-5077-4CC2-AFC9-C1B639A2C536}" type="datetimeFigureOut">
              <a:rPr lang="ar-SA" smtClean="0"/>
              <a:pPr/>
              <a:t>18/01/39</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24016B6D-4ADA-4F2C-9E13-76A4F2FEF767}" type="slidenum">
              <a:rPr lang="ar-SA" smtClean="0"/>
              <a:pPr/>
              <a:t>‹#›</a:t>
            </a:fld>
            <a:endParaRPr lang="ar-SA"/>
          </a:p>
        </p:txBody>
      </p:sp>
    </p:spTree>
    <p:extLst>
      <p:ext uri="{BB962C8B-B14F-4D97-AF65-F5344CB8AC3E}">
        <p14:creationId xmlns:p14="http://schemas.microsoft.com/office/powerpoint/2010/main" val="1915625830"/>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8C49A572-D88D-41EB-8B73-E836D889A1B6}" type="slidenum">
              <a:rPr lang="ar-SA" smtClean="0"/>
              <a:pPr/>
              <a:t>3</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8C49A572-D88D-41EB-8B73-E836D889A1B6}" type="slidenum">
              <a:rPr lang="ar-SA" smtClean="0"/>
              <a:pPr/>
              <a:t>13</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a:t>انقر لتحرير نمط العنوان الرئيسي</a:t>
            </a:r>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الثانوي الرئيسي</a:t>
            </a:r>
          </a:p>
        </p:txBody>
      </p:sp>
      <p:sp>
        <p:nvSpPr>
          <p:cNvPr id="4" name="عنصر نائب للتاريخ 3"/>
          <p:cNvSpPr>
            <a:spLocks noGrp="1"/>
          </p:cNvSpPr>
          <p:nvPr>
            <p:ph type="dt" sz="half" idx="10"/>
          </p:nvPr>
        </p:nvSpPr>
        <p:spPr/>
        <p:txBody>
          <a:bodyPr/>
          <a:lstStyle/>
          <a:p>
            <a:fld id="{C1AB13BA-F3B8-488C-AA3E-F8C503A2FF94}" type="datetimeFigureOut">
              <a:rPr lang="ar-SA" smtClean="0"/>
              <a:pPr/>
              <a:t>18/01/39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56DE8DA-17F3-4F58-AC52-DE12E7FE7822}"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عنوان العمودي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C1AB13BA-F3B8-488C-AA3E-F8C503A2FF94}" type="datetimeFigureOut">
              <a:rPr lang="ar-SA" smtClean="0"/>
              <a:pPr/>
              <a:t>18/01/39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56DE8DA-17F3-4F58-AC52-DE12E7FE7822}"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a:t>انقر لتحرير نمط العنوان الرئيسي</a:t>
            </a:r>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C1AB13BA-F3B8-488C-AA3E-F8C503A2FF94}" type="datetimeFigureOut">
              <a:rPr lang="ar-SA" smtClean="0"/>
              <a:pPr/>
              <a:t>18/01/39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56DE8DA-17F3-4F58-AC52-DE12E7FE7822}"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C1AB13BA-F3B8-488C-AA3E-F8C503A2FF94}" type="datetimeFigureOut">
              <a:rPr lang="ar-SA" smtClean="0"/>
              <a:pPr/>
              <a:t>18/01/39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56DE8DA-17F3-4F58-AC52-DE12E7FE7822}"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a:t>انقر لتحرير نمط العنوان الرئيسي</a:t>
            </a:r>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عنصر نائب للتاريخ 3"/>
          <p:cNvSpPr>
            <a:spLocks noGrp="1"/>
          </p:cNvSpPr>
          <p:nvPr>
            <p:ph type="dt" sz="half" idx="10"/>
          </p:nvPr>
        </p:nvSpPr>
        <p:spPr/>
        <p:txBody>
          <a:bodyPr/>
          <a:lstStyle/>
          <a:p>
            <a:fld id="{C1AB13BA-F3B8-488C-AA3E-F8C503A2FF94}" type="datetimeFigureOut">
              <a:rPr lang="ar-SA" smtClean="0"/>
              <a:pPr/>
              <a:t>18/01/39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56DE8DA-17F3-4F58-AC52-DE12E7FE7822}"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تاريخ 4"/>
          <p:cNvSpPr>
            <a:spLocks noGrp="1"/>
          </p:cNvSpPr>
          <p:nvPr>
            <p:ph type="dt" sz="half" idx="10"/>
          </p:nvPr>
        </p:nvSpPr>
        <p:spPr/>
        <p:txBody>
          <a:bodyPr/>
          <a:lstStyle/>
          <a:p>
            <a:fld id="{C1AB13BA-F3B8-488C-AA3E-F8C503A2FF94}" type="datetimeFigureOut">
              <a:rPr lang="ar-SA" smtClean="0"/>
              <a:pPr/>
              <a:t>18/01/39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F56DE8DA-17F3-4F58-AC52-DE12E7FE7822}"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a:t>انقر لتحرير نمط العنوان الرئيسي</a:t>
            </a:r>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7" name="عنصر نائب للتاريخ 6"/>
          <p:cNvSpPr>
            <a:spLocks noGrp="1"/>
          </p:cNvSpPr>
          <p:nvPr>
            <p:ph type="dt" sz="half" idx="10"/>
          </p:nvPr>
        </p:nvSpPr>
        <p:spPr/>
        <p:txBody>
          <a:bodyPr/>
          <a:lstStyle/>
          <a:p>
            <a:fld id="{C1AB13BA-F3B8-488C-AA3E-F8C503A2FF94}" type="datetimeFigureOut">
              <a:rPr lang="ar-SA" smtClean="0"/>
              <a:pPr/>
              <a:t>18/01/39</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F56DE8DA-17F3-4F58-AC52-DE12E7FE7822}"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تاريخ 2"/>
          <p:cNvSpPr>
            <a:spLocks noGrp="1"/>
          </p:cNvSpPr>
          <p:nvPr>
            <p:ph type="dt" sz="half" idx="10"/>
          </p:nvPr>
        </p:nvSpPr>
        <p:spPr/>
        <p:txBody>
          <a:bodyPr/>
          <a:lstStyle/>
          <a:p>
            <a:fld id="{C1AB13BA-F3B8-488C-AA3E-F8C503A2FF94}" type="datetimeFigureOut">
              <a:rPr lang="ar-SA" smtClean="0"/>
              <a:pPr/>
              <a:t>18/01/39</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F56DE8DA-17F3-4F58-AC52-DE12E7FE7822}"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C1AB13BA-F3B8-488C-AA3E-F8C503A2FF94}" type="datetimeFigureOut">
              <a:rPr lang="ar-SA" smtClean="0"/>
              <a:pPr/>
              <a:t>18/01/39</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F56DE8DA-17F3-4F58-AC52-DE12E7FE7822}"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a:t>انقر لتحرير نمط العنوان الرئيسي</a:t>
            </a:r>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p>
            <a:fld id="{C1AB13BA-F3B8-488C-AA3E-F8C503A2FF94}" type="datetimeFigureOut">
              <a:rPr lang="ar-SA" smtClean="0"/>
              <a:pPr/>
              <a:t>18/01/39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F56DE8DA-17F3-4F58-AC52-DE12E7FE7822}"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a:t>انقر لتحرير نمط العنوان الرئيسي</a:t>
            </a:r>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p>
            <a:fld id="{C1AB13BA-F3B8-488C-AA3E-F8C503A2FF94}" type="datetimeFigureOut">
              <a:rPr lang="ar-SA" smtClean="0"/>
              <a:pPr/>
              <a:t>18/01/39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F56DE8DA-17F3-4F58-AC52-DE12E7FE7822}"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a:t>انقر لتحرير نمط العنوان الرئيسي</a:t>
            </a:r>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C1AB13BA-F3B8-488C-AA3E-F8C503A2FF94}" type="datetimeFigureOut">
              <a:rPr lang="ar-SA" smtClean="0"/>
              <a:pPr/>
              <a:t>18/01/39</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F56DE8DA-17F3-4F58-AC52-DE12E7FE7822}"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b="1" u="sng" dirty="0">
                <a:solidFill>
                  <a:srgbClr val="C00000"/>
                </a:solidFill>
              </a:rPr>
              <a:t>المحاضرة الثانية </a:t>
            </a:r>
          </a:p>
        </p:txBody>
      </p:sp>
      <p:sp>
        <p:nvSpPr>
          <p:cNvPr id="3" name="عنوان فرعي 2"/>
          <p:cNvSpPr>
            <a:spLocks noGrp="1"/>
          </p:cNvSpPr>
          <p:nvPr>
            <p:ph type="subTitle" idx="1"/>
          </p:nvPr>
        </p:nvSpPr>
        <p:spPr>
          <a:xfrm>
            <a:off x="571472" y="3886200"/>
            <a:ext cx="8286808" cy="1752600"/>
          </a:xfrm>
        </p:spPr>
        <p:txBody>
          <a:bodyPr>
            <a:normAutofit fontScale="92500" lnSpcReduction="10000"/>
          </a:bodyPr>
          <a:lstStyle/>
          <a:p>
            <a:r>
              <a:rPr lang="ar-SA" sz="3600" b="1" dirty="0">
                <a:solidFill>
                  <a:srgbClr val="002060"/>
                </a:solidFill>
              </a:rPr>
              <a:t>أنواع </a:t>
            </a:r>
            <a:r>
              <a:rPr lang="ar-SA" sz="3600" b="1" smtClean="0">
                <a:solidFill>
                  <a:srgbClr val="002060"/>
                </a:solidFill>
              </a:rPr>
              <a:t>التقويم والقياس </a:t>
            </a:r>
            <a:r>
              <a:rPr lang="ar-SA" sz="3600" b="1" dirty="0">
                <a:solidFill>
                  <a:srgbClr val="002060"/>
                </a:solidFill>
              </a:rPr>
              <a:t>التربوي</a:t>
            </a:r>
          </a:p>
          <a:p>
            <a:r>
              <a:rPr lang="ar-SA" sz="3600" b="1" dirty="0">
                <a:solidFill>
                  <a:srgbClr val="002060"/>
                </a:solidFill>
              </a:rPr>
              <a:t>وتصنيفاته </a:t>
            </a:r>
          </a:p>
          <a:p>
            <a:r>
              <a:rPr lang="ar-SA" sz="3600" b="1" dirty="0">
                <a:solidFill>
                  <a:srgbClr val="002060"/>
                </a:solidFill>
              </a:rPr>
              <a:t>أدواته</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714356"/>
            <a:ext cx="8229600" cy="5411807"/>
          </a:xfrm>
        </p:spPr>
        <p:txBody>
          <a:bodyPr>
            <a:normAutofit lnSpcReduction="10000"/>
          </a:bodyPr>
          <a:lstStyle/>
          <a:p>
            <a:pPr algn="just">
              <a:lnSpc>
                <a:spcPct val="90000"/>
              </a:lnSpc>
              <a:buNone/>
            </a:pPr>
            <a:endParaRPr lang="ar-SA" dirty="0"/>
          </a:p>
          <a:p>
            <a:pPr algn="just">
              <a:lnSpc>
                <a:spcPct val="90000"/>
              </a:lnSpc>
            </a:pPr>
            <a:r>
              <a:rPr lang="ar-SA" b="1" dirty="0">
                <a:solidFill>
                  <a:srgbClr val="CC0000"/>
                </a:solidFill>
              </a:rPr>
              <a:t>التقويم التكويني (البنائي):</a:t>
            </a:r>
            <a:endParaRPr lang="ar-SA" dirty="0"/>
          </a:p>
          <a:p>
            <a:pPr algn="just">
              <a:lnSpc>
                <a:spcPct val="90000"/>
              </a:lnSpc>
              <a:buNone/>
            </a:pPr>
            <a:r>
              <a:rPr lang="ar-SA" dirty="0"/>
              <a:t>	يطبق هذا النوع أثناء تنفيذ العملية التعليمية, حيث يبدأ مع بداية التعلم ويستمر معها، ومن الأساليب المستخدمة لهذا النوع: المناقشات الصفية، الملاحظة، الواجبات المنزلية، حصص التقوية، الاختبارات الشفوية، التطبيقات العملية.</a:t>
            </a:r>
          </a:p>
          <a:p>
            <a:pPr algn="just">
              <a:lnSpc>
                <a:spcPct val="90000"/>
              </a:lnSpc>
              <a:buNone/>
            </a:pPr>
            <a:r>
              <a:rPr lang="ar-SA" dirty="0"/>
              <a:t> * يمثل عملية إصدار الأحكام على عملية مستمرة من التعليم في نهاية كل وحدة دراسية أو هدف معين بغرض اكتشاف مواطن القصور ومدى اكتساب الطلاب لعملية التعلم بشكل جيد.</a:t>
            </a:r>
          </a:p>
          <a:p>
            <a:pPr algn="just">
              <a:lnSpc>
                <a:spcPct val="90000"/>
              </a:lnSpc>
              <a:buNone/>
            </a:pPr>
            <a:r>
              <a:rPr lang="ar-SA" dirty="0"/>
              <a:t>* يستخدم لغرض معرفة تحقيق الأهداف لدى الطلاب لمعالجة العملية التعليمية وليس لتقديرهم النهائي.</a:t>
            </a:r>
          </a:p>
        </p:txBody>
      </p:sp>
      <p:sp>
        <p:nvSpPr>
          <p:cNvPr id="4" name="عنصر نائب لرقم الشريحة 3"/>
          <p:cNvSpPr>
            <a:spLocks noGrp="1"/>
          </p:cNvSpPr>
          <p:nvPr>
            <p:ph type="sldNum" sz="quarter" idx="4294967295"/>
          </p:nvPr>
        </p:nvSpPr>
        <p:spPr>
          <a:xfrm>
            <a:off x="8129016" y="5734050"/>
            <a:ext cx="609600" cy="521208"/>
          </a:xfrm>
          <a:prstGeom prst="rect">
            <a:avLst/>
          </a:prstGeom>
        </p:spPr>
        <p:txBody>
          <a:bodyPr/>
          <a:lstStyle/>
          <a:p>
            <a:fld id="{127AC540-8D36-4927-83F4-7DBA6EE508CB}" type="slidenum">
              <a:rPr lang="ar-SA" smtClean="0"/>
              <a:pPr/>
              <a:t>10</a:t>
            </a:fld>
            <a:endParaRPr lang="ar-SA"/>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p:txBody>
          <a:bodyPr/>
          <a:lstStyle/>
          <a:p>
            <a:r>
              <a:rPr lang="ar-SA" b="1" dirty="0">
                <a:solidFill>
                  <a:srgbClr val="C00000"/>
                </a:solidFill>
              </a:rPr>
              <a:t>التقويم الختامي (الإجمالي):</a:t>
            </a:r>
          </a:p>
          <a:p>
            <a:pPr>
              <a:buNone/>
            </a:pPr>
            <a:r>
              <a:rPr lang="ar-SA" dirty="0"/>
              <a:t>يتم في نهاية العملية التعليمية، أي بعد الانتهاء من عملية التدريس من مقرر دراسي أو وحدة دراسية.</a:t>
            </a:r>
          </a:p>
          <a:p>
            <a:pPr>
              <a:buFont typeface="Arial" pitchFamily="34" charset="0"/>
              <a:buChar char="•"/>
            </a:pPr>
            <a:r>
              <a:rPr lang="ar-SA" dirty="0"/>
              <a:t>يستفاد منه في تقويم فعالية البرنامج أو المنهج وإعطاء الشهادات والتقديرات لاتخاذ قرارات إدارية مصيرية للطلاب مثل النجاح والرسوب .</a:t>
            </a:r>
          </a:p>
          <a:p>
            <a:pPr>
              <a:buNone/>
            </a:pPr>
            <a:endParaRPr lang="ar-SA" dirty="0"/>
          </a:p>
          <a:p>
            <a:pPr>
              <a:buFont typeface="Arial" pitchFamily="34" charset="0"/>
              <a:buChar char="•"/>
            </a:pPr>
            <a:endParaRPr lang="ar-SA" dirty="0"/>
          </a:p>
          <a:p>
            <a:pPr>
              <a:buNone/>
            </a:pPr>
            <a:endParaRPr lang="ar-SA" b="1" dirty="0">
              <a:solidFill>
                <a:srgbClr val="C00000"/>
              </a:solidFill>
            </a:endParaRPr>
          </a:p>
        </p:txBody>
      </p:sp>
      <p:sp>
        <p:nvSpPr>
          <p:cNvPr id="4" name="عنصر نائب لرقم الشريحة 3"/>
          <p:cNvSpPr>
            <a:spLocks noGrp="1"/>
          </p:cNvSpPr>
          <p:nvPr>
            <p:ph type="sldNum" sz="quarter" idx="4294967295"/>
          </p:nvPr>
        </p:nvSpPr>
        <p:spPr>
          <a:xfrm>
            <a:off x="8129016" y="5734050"/>
            <a:ext cx="609600" cy="521208"/>
          </a:xfrm>
          <a:prstGeom prst="rect">
            <a:avLst/>
          </a:prstGeom>
        </p:spPr>
        <p:txBody>
          <a:bodyPr/>
          <a:lstStyle/>
          <a:p>
            <a:fld id="{127AC540-8D36-4927-83F4-7DBA6EE508CB}" type="slidenum">
              <a:rPr lang="ar-SA" smtClean="0"/>
              <a:pPr/>
              <a:t>11</a:t>
            </a:fld>
            <a:endParaRPr lang="ar-SA"/>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rgbClr val="C00000"/>
                </a:solidFill>
              </a:rPr>
              <a:t>تصنيف التقويم </a:t>
            </a:r>
            <a:r>
              <a:rPr lang="ar-SA" b="1" dirty="0">
                <a:solidFill>
                  <a:schemeClr val="accent3">
                    <a:lumMod val="75000"/>
                  </a:schemeClr>
                </a:solidFill>
              </a:rPr>
              <a:t>حسب ضوء مجاله</a:t>
            </a:r>
          </a:p>
        </p:txBody>
      </p:sp>
      <p:graphicFrame>
        <p:nvGraphicFramePr>
          <p:cNvPr id="4" name="عنصر نائب للمحتوى 3"/>
          <p:cNvGraphicFramePr>
            <a:graphicFrameLocks noGrp="1"/>
          </p:cNvGraphicFramePr>
          <p:nvPr>
            <p:ph sz="quarter" idx="1"/>
            <p:extLst>
              <p:ext uri="{D42A27DB-BD31-4B8C-83A1-F6EECF244321}">
                <p14:modId xmlns:p14="http://schemas.microsoft.com/office/powerpoint/2010/main" val="514906166"/>
              </p:ext>
            </p:extLst>
          </p:nvPr>
        </p:nvGraphicFramePr>
        <p:xfrm>
          <a:off x="457200" y="1571612"/>
          <a:ext cx="7901014" cy="49022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عنصر نائب لرقم الشريحة 4"/>
          <p:cNvSpPr>
            <a:spLocks noGrp="1"/>
          </p:cNvSpPr>
          <p:nvPr>
            <p:ph type="sldNum" sz="quarter" idx="4294967295"/>
          </p:nvPr>
        </p:nvSpPr>
        <p:spPr>
          <a:xfrm>
            <a:off x="8129016" y="5734050"/>
            <a:ext cx="609600" cy="521208"/>
          </a:xfrm>
          <a:prstGeom prst="rect">
            <a:avLst/>
          </a:prstGeom>
        </p:spPr>
        <p:txBody>
          <a:bodyPr/>
          <a:lstStyle/>
          <a:p>
            <a:fld id="{127AC540-8D36-4927-83F4-7DBA6EE508CB}" type="slidenum">
              <a:rPr lang="ar-SA" smtClean="0"/>
              <a:pPr/>
              <a:t>12</a:t>
            </a:fld>
            <a:endParaRPr lang="ar-SA"/>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solidFill>
                  <a:srgbClr val="C00000"/>
                </a:solidFill>
              </a:rPr>
              <a:t>تصنيف أنواع التقويم </a:t>
            </a:r>
            <a:r>
              <a:rPr lang="ar-SA" b="1" dirty="0">
                <a:solidFill>
                  <a:srgbClr val="00B0F0"/>
                </a:solidFill>
              </a:rPr>
              <a:t>حسب الشمولية</a:t>
            </a:r>
            <a:endParaRPr lang="ar-SA" dirty="0">
              <a:solidFill>
                <a:srgbClr val="00B0F0"/>
              </a:solidFill>
            </a:endParaRPr>
          </a:p>
        </p:txBody>
      </p:sp>
      <p:sp>
        <p:nvSpPr>
          <p:cNvPr id="3" name="عنصر نائب للمحتوى 2"/>
          <p:cNvSpPr>
            <a:spLocks noGrp="1"/>
          </p:cNvSpPr>
          <p:nvPr>
            <p:ph sz="quarter" idx="1"/>
          </p:nvPr>
        </p:nvSpPr>
        <p:spPr/>
        <p:txBody>
          <a:bodyPr>
            <a:normAutofit lnSpcReduction="10000"/>
          </a:bodyPr>
          <a:lstStyle/>
          <a:p>
            <a:r>
              <a:rPr lang="ar-SA" sz="2800" b="1" dirty="0">
                <a:solidFill>
                  <a:srgbClr val="FF0000"/>
                </a:solidFill>
              </a:rPr>
              <a:t>التقويم الشامل (الكلي)</a:t>
            </a:r>
          </a:p>
          <a:p>
            <a:pPr>
              <a:buNone/>
            </a:pPr>
            <a:r>
              <a:rPr lang="ar-SA" sz="2800" dirty="0"/>
              <a:t>يهتم بمعرفة مخرجات النظام بشكل عام وعلاقتها بأهداف</a:t>
            </a:r>
            <a:r>
              <a:rPr lang="ar-SA" sz="2800" b="1" dirty="0"/>
              <a:t> </a:t>
            </a:r>
            <a:r>
              <a:rPr lang="ar-SA" sz="2800" dirty="0"/>
              <a:t>أو هدف من أهداف السياسة العامة. مثل أن نعرف مدى مناسبة مخرجات كليات التربية والمعلمين في تلبية سوق العمل من الاحتياجات المطلوبة في كافة التخصصات. </a:t>
            </a:r>
          </a:p>
          <a:p>
            <a:pPr>
              <a:buNone/>
            </a:pPr>
            <a:endParaRPr lang="ar-SA" sz="2800" b="1" dirty="0">
              <a:solidFill>
                <a:srgbClr val="FF0000"/>
              </a:solidFill>
            </a:endParaRPr>
          </a:p>
          <a:p>
            <a:r>
              <a:rPr lang="ar-SA" sz="2800" b="1" dirty="0">
                <a:solidFill>
                  <a:srgbClr val="FF0000"/>
                </a:solidFill>
              </a:rPr>
              <a:t>التقويم المصغر( الجزئي)</a:t>
            </a:r>
          </a:p>
          <a:p>
            <a:pPr>
              <a:buNone/>
            </a:pPr>
            <a:r>
              <a:rPr lang="ar-SA" sz="2800" dirty="0"/>
              <a:t>يكون الاهتمام في هذا النوع منصباً على جزئية بسيطة جداً في المنظومة التعليمية دون ربطها بإطار أكبر أو بسياسة عامة كتقويم الموجهين، أو تقويم كتاب مدرسي.</a:t>
            </a:r>
            <a:endParaRPr lang="ar-SA" sz="2800" b="1" dirty="0">
              <a:solidFill>
                <a:srgbClr val="FF0000"/>
              </a:solidFill>
            </a:endParaRPr>
          </a:p>
        </p:txBody>
      </p:sp>
      <p:sp>
        <p:nvSpPr>
          <p:cNvPr id="4" name="عنصر نائب لرقم الشريحة 3"/>
          <p:cNvSpPr>
            <a:spLocks noGrp="1"/>
          </p:cNvSpPr>
          <p:nvPr>
            <p:ph type="sldNum" sz="quarter" idx="4294967295"/>
          </p:nvPr>
        </p:nvSpPr>
        <p:spPr>
          <a:xfrm>
            <a:off x="8129016" y="5734050"/>
            <a:ext cx="609600" cy="521208"/>
          </a:xfrm>
          <a:prstGeom prst="rect">
            <a:avLst/>
          </a:prstGeom>
        </p:spPr>
        <p:txBody>
          <a:bodyPr/>
          <a:lstStyle/>
          <a:p>
            <a:fld id="{127AC540-8D36-4927-83F4-7DBA6EE508CB}" type="slidenum">
              <a:rPr lang="ar-SA" smtClean="0"/>
              <a:pPr/>
              <a:t>13</a:t>
            </a:fld>
            <a:endParaRPr lang="ar-SA"/>
          </a:p>
        </p:txBody>
      </p:sp>
      <p:sp>
        <p:nvSpPr>
          <p:cNvPr id="5" name="عنصر نائب للتذييل 4"/>
          <p:cNvSpPr>
            <a:spLocks noGrp="1"/>
          </p:cNvSpPr>
          <p:nvPr>
            <p:ph type="ftr" sz="quarter" idx="4294967295"/>
          </p:nvPr>
        </p:nvSpPr>
        <p:spPr>
          <a:xfrm rot="5400000">
            <a:off x="6990186" y="3737240"/>
            <a:ext cx="3200400" cy="365760"/>
          </a:xfrm>
          <a:prstGeom prst="rect">
            <a:avLst/>
          </a:prstGeom>
        </p:spPr>
        <p:txBody>
          <a:bodyPr/>
          <a:lstStyle/>
          <a:p>
            <a:r>
              <a:rPr lang="ar-SA"/>
              <a:t>أ.ماجدة الشهري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rgbClr val="C00000"/>
                </a:solidFill>
              </a:rPr>
              <a:t>تصنيف التقويم حسب </a:t>
            </a:r>
            <a:r>
              <a:rPr lang="ar-SA" b="1" dirty="0">
                <a:solidFill>
                  <a:schemeClr val="tx1">
                    <a:lumMod val="65000"/>
                    <a:lumOff val="35000"/>
                  </a:schemeClr>
                </a:solidFill>
              </a:rPr>
              <a:t>القائمين بعملية التقويم</a:t>
            </a:r>
          </a:p>
        </p:txBody>
      </p:sp>
      <p:sp>
        <p:nvSpPr>
          <p:cNvPr id="3" name="عنصر نائب للمحتوى 2"/>
          <p:cNvSpPr>
            <a:spLocks noGrp="1"/>
          </p:cNvSpPr>
          <p:nvPr>
            <p:ph sz="quarter" idx="1"/>
          </p:nvPr>
        </p:nvSpPr>
        <p:spPr/>
        <p:txBody>
          <a:bodyPr/>
          <a:lstStyle/>
          <a:p>
            <a:pPr algn="just">
              <a:lnSpc>
                <a:spcPct val="90000"/>
              </a:lnSpc>
            </a:pPr>
            <a:r>
              <a:rPr lang="ar-SA" sz="3200" b="1" dirty="0">
                <a:solidFill>
                  <a:srgbClr val="00B050"/>
                </a:solidFill>
              </a:rPr>
              <a:t>التقويم الداخلي</a:t>
            </a:r>
            <a:endParaRPr lang="ar-SA" sz="3200" dirty="0">
              <a:solidFill>
                <a:srgbClr val="00B050"/>
              </a:solidFill>
            </a:endParaRPr>
          </a:p>
          <a:p>
            <a:pPr algn="just">
              <a:lnSpc>
                <a:spcPct val="90000"/>
              </a:lnSpc>
              <a:buNone/>
            </a:pPr>
            <a:r>
              <a:rPr lang="ar-SA" sz="3200" dirty="0"/>
              <a:t>	وهو أن تقوم المؤسسة بتقويم نفسها مثل أن يقوم القسم أو الجامعة ذاتها بالتقويم حيث تشكل لجنة من داخل الجامعة تقوم بهذه المهمة.</a:t>
            </a:r>
          </a:p>
          <a:p>
            <a:pPr algn="just">
              <a:lnSpc>
                <a:spcPct val="90000"/>
              </a:lnSpc>
              <a:buNone/>
            </a:pPr>
            <a:endParaRPr lang="ar-SA" sz="3200" dirty="0"/>
          </a:p>
          <a:p>
            <a:pPr algn="just">
              <a:lnSpc>
                <a:spcPct val="90000"/>
              </a:lnSpc>
              <a:buFont typeface="Courier New" pitchFamily="49" charset="0"/>
              <a:buChar char="o"/>
            </a:pPr>
            <a:r>
              <a:rPr lang="ar-SA" sz="3200" b="1" dirty="0">
                <a:solidFill>
                  <a:srgbClr val="00B050"/>
                </a:solidFill>
              </a:rPr>
              <a:t> التقويم الخارجي</a:t>
            </a:r>
          </a:p>
          <a:p>
            <a:pPr algn="just">
              <a:lnSpc>
                <a:spcPct val="90000"/>
              </a:lnSpc>
              <a:buNone/>
            </a:pPr>
            <a:r>
              <a:rPr lang="ar-SA" sz="3200" dirty="0"/>
              <a:t>	وهو أن يتم التقويم من قبل لجنة خارجية مثل لجنة مشكلة من وزارة التعليم العالي أو لجنة من خارج الوطن مثل لجنة تبعثها هيئة اعتماد أكاديمي. </a:t>
            </a:r>
          </a:p>
          <a:p>
            <a:pPr algn="just">
              <a:lnSpc>
                <a:spcPct val="90000"/>
              </a:lnSpc>
              <a:buFont typeface="Courier New" pitchFamily="49" charset="0"/>
              <a:buChar char="o"/>
            </a:pPr>
            <a:endParaRPr lang="ar-SA" dirty="0"/>
          </a:p>
        </p:txBody>
      </p:sp>
      <p:sp>
        <p:nvSpPr>
          <p:cNvPr id="4" name="عنصر نائب لرقم الشريحة 3"/>
          <p:cNvSpPr>
            <a:spLocks noGrp="1"/>
          </p:cNvSpPr>
          <p:nvPr>
            <p:ph type="sldNum" sz="quarter" idx="4294967295"/>
          </p:nvPr>
        </p:nvSpPr>
        <p:spPr>
          <a:xfrm>
            <a:off x="8129016" y="5734050"/>
            <a:ext cx="609600" cy="521208"/>
          </a:xfrm>
          <a:prstGeom prst="rect">
            <a:avLst/>
          </a:prstGeom>
        </p:spPr>
        <p:txBody>
          <a:bodyPr/>
          <a:lstStyle/>
          <a:p>
            <a:fld id="{127AC540-8D36-4927-83F4-7DBA6EE508CB}" type="slidenum">
              <a:rPr lang="ar-SA" smtClean="0"/>
              <a:pPr/>
              <a:t>14</a:t>
            </a:fld>
            <a:endParaRPr lang="ar-SA"/>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solidFill>
                  <a:srgbClr val="0070C0"/>
                </a:solidFill>
              </a:rPr>
              <a:t>تصنيف التقويم </a:t>
            </a:r>
            <a:r>
              <a:rPr lang="ar-SA" b="1" dirty="0">
                <a:solidFill>
                  <a:srgbClr val="C00000"/>
                </a:solidFill>
              </a:rPr>
              <a:t>على نظامه المرجعي</a:t>
            </a:r>
          </a:p>
        </p:txBody>
      </p:sp>
      <p:sp>
        <p:nvSpPr>
          <p:cNvPr id="3" name="عنصر نائب للمحتوى 2"/>
          <p:cNvSpPr>
            <a:spLocks noGrp="1"/>
          </p:cNvSpPr>
          <p:nvPr>
            <p:ph idx="1"/>
          </p:nvPr>
        </p:nvSpPr>
        <p:spPr/>
        <p:txBody>
          <a:bodyPr/>
          <a:lstStyle/>
          <a:p>
            <a:r>
              <a:rPr lang="ar-SA" b="1" dirty="0">
                <a:solidFill>
                  <a:srgbClr val="002060"/>
                </a:solidFill>
              </a:rPr>
              <a:t>أ- التقويم جماعي (معياري) المرجع:</a:t>
            </a:r>
          </a:p>
          <a:p>
            <a:pPr algn="justLow">
              <a:buNone/>
            </a:pPr>
            <a:r>
              <a:rPr lang="ar-SA" sz="2800" dirty="0"/>
              <a:t>يقصد به التقويم الذي يكون نظامه المرجعي هو النظام مرجعي الجماعة (مرجعي المعيار) وهذا النوع هو السائد.</a:t>
            </a:r>
          </a:p>
          <a:p>
            <a:pPr algn="justLow">
              <a:buNone/>
            </a:pPr>
            <a:r>
              <a:rPr lang="ar-SA" sz="2800" dirty="0"/>
              <a:t>بمعنى أن يقوم على أساس أن أية درجة يحصل عليها الفرد في أي اختبار لا يكون لها معنى إلا بمقارنتها مع درجات الطلاب </a:t>
            </a:r>
          </a:p>
          <a:p>
            <a:pPr algn="justLow">
              <a:buNone/>
            </a:pPr>
            <a:r>
              <a:rPr lang="ar-SA" sz="2800" dirty="0"/>
              <a:t>بنفس المجموعة، بحيث تكون خصائص المجموعة متماثلة من ناحية العمر،المستور الدراسي، النوع،....)</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14356"/>
            <a:ext cx="8229600" cy="5411807"/>
          </a:xfrm>
        </p:spPr>
        <p:txBody>
          <a:bodyPr>
            <a:normAutofit fontScale="92500"/>
          </a:bodyPr>
          <a:lstStyle/>
          <a:p>
            <a:r>
              <a:rPr lang="ar-SA" sz="2800" b="1" dirty="0">
                <a:solidFill>
                  <a:srgbClr val="C00000"/>
                </a:solidFill>
              </a:rPr>
              <a:t>ب- التقويم ذاتي المرجع: </a:t>
            </a:r>
            <a:r>
              <a:rPr lang="ar-SA" sz="2800" dirty="0"/>
              <a:t>تقويم معياري المرجع لكن المرجع هنا هو الفرد نفسه وليست الجماعة.</a:t>
            </a:r>
          </a:p>
          <a:p>
            <a:r>
              <a:rPr lang="ar-SA" sz="2800" dirty="0"/>
              <a:t>بمعنى يتم موازنة الفرد في اختبار ما بأدائه في اختبارات أخرى،  وذلك لاتخاذ قرارات تتعلق بالفروق الفردية داخل الفرد ذاته.</a:t>
            </a:r>
          </a:p>
          <a:p>
            <a:r>
              <a:rPr lang="ar-SA" sz="2800" dirty="0"/>
              <a:t>ويوضح هذا التقويم التغيرات التي تطرأ على الفرد في اتجاهاته وميوله ويمكن قياسها باختبارات قبلية وبعدية.</a:t>
            </a:r>
          </a:p>
          <a:p>
            <a:r>
              <a:rPr lang="ar-SA" sz="2800" b="1" dirty="0">
                <a:solidFill>
                  <a:srgbClr val="C00000"/>
                </a:solidFill>
              </a:rPr>
              <a:t>ج- التقويم محكي المرجع: </a:t>
            </a:r>
            <a:r>
              <a:rPr lang="ar-SA" sz="2800" dirty="0"/>
              <a:t>يكون النظام المرجعي هنا ليس لجماعة وإنما (محك) يحدد مستوى الأداء الذي ينبغي أن يصل إليه الفرد أو الجماعة.</a:t>
            </a:r>
          </a:p>
          <a:p>
            <a:r>
              <a:rPr lang="ar-SA" sz="2800" dirty="0"/>
              <a:t>بمعنى أنه يعتمد على تحديد مستوى الطالب مقارنة بالأداء المتوقع المرجو الوصول إليه.</a:t>
            </a:r>
          </a:p>
          <a:p>
            <a:r>
              <a:rPr lang="ar-SA" sz="2800" b="1" dirty="0">
                <a:solidFill>
                  <a:srgbClr val="002060"/>
                </a:solidFill>
              </a:rPr>
              <a:t>مثلا/ تحديد درجة النجاح 60 من 100</a:t>
            </a:r>
            <a:r>
              <a:rPr lang="ar-SA" sz="2800" b="1" dirty="0">
                <a:solidFill>
                  <a:srgbClr val="C00000"/>
                </a:solidFill>
              </a:rPr>
              <a:t> </a:t>
            </a:r>
          </a:p>
          <a:p>
            <a:pPr>
              <a:buNone/>
            </a:pPr>
            <a:r>
              <a:rPr lang="ar-SA" sz="2800" b="1" dirty="0">
                <a:solidFill>
                  <a:srgbClr val="C00000"/>
                </a:solidFill>
              </a:rPr>
              <a:t>درجة 60 هنا نسميها المحك.</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أدوات التقويم</a:t>
            </a:r>
          </a:p>
        </p:txBody>
      </p:sp>
      <p:sp>
        <p:nvSpPr>
          <p:cNvPr id="3" name="عنصر نائب للمحتوى 2"/>
          <p:cNvSpPr>
            <a:spLocks noGrp="1"/>
          </p:cNvSpPr>
          <p:nvPr>
            <p:ph idx="1"/>
          </p:nvPr>
        </p:nvSpPr>
        <p:spPr/>
        <p:txBody>
          <a:bodyPr/>
          <a:lstStyle/>
          <a:p>
            <a:pPr algn="ctr"/>
            <a:r>
              <a:rPr lang="ar-SA" b="1" dirty="0"/>
              <a:t>صنف </a:t>
            </a:r>
            <a:r>
              <a:rPr lang="ar-SA" b="1" dirty="0" err="1"/>
              <a:t>هينكز</a:t>
            </a:r>
            <a:r>
              <a:rPr lang="ar-SA" b="1" dirty="0"/>
              <a:t> </a:t>
            </a:r>
            <a:r>
              <a:rPr lang="ar-SA" b="1" dirty="0" err="1"/>
              <a:t>وأنتس</a:t>
            </a:r>
            <a:r>
              <a:rPr lang="ar-SA" b="1" dirty="0"/>
              <a:t> أدوات التقويم إلى فئتين:</a:t>
            </a:r>
          </a:p>
          <a:p>
            <a:pPr>
              <a:buNone/>
            </a:pPr>
            <a:endParaRPr lang="ar-SA" dirty="0"/>
          </a:p>
        </p:txBody>
      </p:sp>
      <p:graphicFrame>
        <p:nvGraphicFramePr>
          <p:cNvPr id="4" name="رسم تخطيطي 3"/>
          <p:cNvGraphicFramePr/>
          <p:nvPr/>
        </p:nvGraphicFramePr>
        <p:xfrm>
          <a:off x="642910" y="2285992"/>
          <a:ext cx="7786742"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939784"/>
          </a:xfrm>
        </p:spPr>
        <p:txBody>
          <a:bodyPr>
            <a:normAutofit/>
          </a:bodyPr>
          <a:lstStyle/>
          <a:p>
            <a:r>
              <a:rPr lang="ar-SA" sz="4000" b="1" dirty="0">
                <a:solidFill>
                  <a:srgbClr val="FF0000"/>
                </a:solidFill>
              </a:rPr>
              <a:t>أ: أ</a:t>
            </a:r>
            <a:r>
              <a:rPr lang="ar-SA" sz="4000" b="1" dirty="0" err="1">
                <a:solidFill>
                  <a:srgbClr val="FF0000"/>
                </a:solidFill>
              </a:rPr>
              <a:t>دوات</a:t>
            </a:r>
            <a:r>
              <a:rPr lang="ar-SA" sz="4000" b="1" dirty="0">
                <a:solidFill>
                  <a:srgbClr val="FF0000"/>
                </a:solidFill>
              </a:rPr>
              <a:t> التقويم الاختبارية</a:t>
            </a:r>
          </a:p>
        </p:txBody>
      </p:sp>
      <p:sp>
        <p:nvSpPr>
          <p:cNvPr id="3" name="عنصر نائب للمحتوى 2"/>
          <p:cNvSpPr>
            <a:spLocks noGrp="1"/>
          </p:cNvSpPr>
          <p:nvPr>
            <p:ph idx="1"/>
          </p:nvPr>
        </p:nvSpPr>
        <p:spPr>
          <a:xfrm>
            <a:off x="457200" y="1142984"/>
            <a:ext cx="8229600" cy="4983179"/>
          </a:xfrm>
        </p:spPr>
        <p:txBody>
          <a:bodyPr/>
          <a:lstStyle/>
          <a:p>
            <a:r>
              <a:rPr lang="ar-SA" sz="2400" dirty="0"/>
              <a:t>هي أدوات تستند على </a:t>
            </a:r>
            <a:r>
              <a:rPr lang="ar-SA" sz="2400" dirty="0">
                <a:solidFill>
                  <a:srgbClr val="00B050"/>
                </a:solidFill>
              </a:rPr>
              <a:t>الاختبارات بكافة أنواعها </a:t>
            </a:r>
            <a:r>
              <a:rPr lang="ar-SA" sz="2400" dirty="0"/>
              <a:t>في عملية القياس. وقد تكون(شفوية - تحريرية- مصورة غير لفظية - فردية –جماعية- لقياس السرعة -لقياس الأداء) وتشمل:</a:t>
            </a:r>
            <a:r>
              <a:rPr lang="ar-SA" sz="2400" dirty="0">
                <a:solidFill>
                  <a:srgbClr val="FF0000"/>
                </a:solidFill>
              </a:rPr>
              <a:t>1</a:t>
            </a:r>
            <a:r>
              <a:rPr lang="ar-SA" sz="2400" b="1" dirty="0">
                <a:solidFill>
                  <a:srgbClr val="FF0000"/>
                </a:solidFill>
              </a:rPr>
              <a:t>-</a:t>
            </a:r>
            <a:r>
              <a:rPr lang="ar-SA" sz="2400" b="1" u="sng" dirty="0">
                <a:solidFill>
                  <a:srgbClr val="FF0000"/>
                </a:solidFill>
              </a:rPr>
              <a:t>الاختبارات </a:t>
            </a:r>
            <a:r>
              <a:rPr lang="ar-SA" sz="2800" b="1" u="sng" dirty="0">
                <a:solidFill>
                  <a:srgbClr val="FF0000"/>
                </a:solidFill>
              </a:rPr>
              <a:t>المقننة</a:t>
            </a:r>
            <a:r>
              <a:rPr lang="ar-SA" b="1" dirty="0">
                <a:solidFill>
                  <a:srgbClr val="FF0000"/>
                </a:solidFill>
              </a:rPr>
              <a:t>: </a:t>
            </a:r>
            <a:r>
              <a:rPr lang="ar-SA" sz="2400" dirty="0">
                <a:solidFill>
                  <a:schemeClr val="accent1"/>
                </a:solidFill>
              </a:rPr>
              <a:t>يتم إعداد هذه الاختبارات عادة من قبل فريق متخصص وجهات متخصصة مثل مراكز القياس، وتخضع لمعايير متشددة قبل نشرها واستعمالها، ويعاد النظر فيها بشكل دوري </a:t>
            </a:r>
            <a:r>
              <a:rPr lang="ar-SA" sz="2400" dirty="0" err="1">
                <a:solidFill>
                  <a:schemeClr val="accent1"/>
                </a:solidFill>
              </a:rPr>
              <a:t>لتلائم</a:t>
            </a:r>
            <a:r>
              <a:rPr lang="ar-SA" sz="2400" dirty="0">
                <a:solidFill>
                  <a:schemeClr val="accent1"/>
                </a:solidFill>
              </a:rPr>
              <a:t> التغيرات الثقافية في المجتمع. </a:t>
            </a:r>
          </a:p>
        </p:txBody>
      </p:sp>
      <p:graphicFrame>
        <p:nvGraphicFramePr>
          <p:cNvPr id="6" name="رسم تخطيطي 5"/>
          <p:cNvGraphicFramePr/>
          <p:nvPr/>
        </p:nvGraphicFramePr>
        <p:xfrm>
          <a:off x="1000100" y="3357562"/>
          <a:ext cx="4929222" cy="27860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857232"/>
            <a:ext cx="8229600" cy="5268931"/>
          </a:xfrm>
        </p:spPr>
        <p:txBody>
          <a:bodyPr>
            <a:normAutofit/>
          </a:bodyPr>
          <a:lstStyle/>
          <a:p>
            <a:pPr marL="571500" indent="-571500">
              <a:buFont typeface="+mj-lt"/>
              <a:buAutoNum type="romanUcPeriod"/>
            </a:pPr>
            <a:r>
              <a:rPr lang="ar-SA" b="1" dirty="0">
                <a:solidFill>
                  <a:srgbClr val="0070C0"/>
                </a:solidFill>
              </a:rPr>
              <a:t>الاختبارات </a:t>
            </a:r>
            <a:r>
              <a:rPr lang="ar-SA" b="1" dirty="0" err="1">
                <a:solidFill>
                  <a:srgbClr val="0070C0"/>
                </a:solidFill>
              </a:rPr>
              <a:t>التحصيلية</a:t>
            </a:r>
            <a:r>
              <a:rPr lang="ar-SA" b="1" dirty="0">
                <a:solidFill>
                  <a:srgbClr val="0070C0"/>
                </a:solidFill>
              </a:rPr>
              <a:t>: </a:t>
            </a:r>
            <a:r>
              <a:rPr lang="ar-SA" dirty="0"/>
              <a:t>صممت للكشف عن درجة نجاح المتعلم في مادة أو محتوى كان قد تعلمه مسبقاً.</a:t>
            </a:r>
          </a:p>
          <a:p>
            <a:pPr marL="571500" indent="-571500">
              <a:buFont typeface="+mj-lt"/>
              <a:buAutoNum type="romanUcPeriod"/>
            </a:pPr>
            <a:r>
              <a:rPr lang="ar-SA" dirty="0"/>
              <a:t> </a:t>
            </a:r>
            <a:r>
              <a:rPr lang="ar-SA" b="1" dirty="0">
                <a:solidFill>
                  <a:srgbClr val="0070C0"/>
                </a:solidFill>
              </a:rPr>
              <a:t>اختبارات القدرات العقلية: </a:t>
            </a:r>
            <a:r>
              <a:rPr lang="ar-SA" dirty="0"/>
              <a:t>صممت للكشف عن درجة توفر القدرة العقلية اللازمة للتعلم، وتشمل بصورة أساسية  اختبارات الذكاء.</a:t>
            </a:r>
          </a:p>
          <a:p>
            <a:pPr marL="571500" indent="-571500">
              <a:buFont typeface="+mj-lt"/>
              <a:buAutoNum type="romanUcPeriod"/>
            </a:pPr>
            <a:r>
              <a:rPr lang="ar-SA" dirty="0"/>
              <a:t> </a:t>
            </a:r>
            <a:r>
              <a:rPr lang="ar-SA" b="1" dirty="0">
                <a:solidFill>
                  <a:srgbClr val="0070C0"/>
                </a:solidFill>
              </a:rPr>
              <a:t>اختبارات الاستعداد: </a:t>
            </a:r>
            <a:r>
              <a:rPr lang="ar-SA" dirty="0"/>
              <a:t>صممت بهدف التنبؤ بنجاح المتعلم  في تعلم لاحق أو بمحك معين، مثل : الاستعداد الحسابي، اللغوي، الميكانيكي، العلمي، الكتابي، الفني..</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800" b="1" dirty="0">
                <a:solidFill>
                  <a:schemeClr val="accent3"/>
                </a:solidFill>
                <a:latin typeface="Arial" pitchFamily="34" charset="0"/>
                <a:cs typeface="Arial" pitchFamily="34" charset="0"/>
              </a:rPr>
              <a:t>لماذا التقويم في العملية التعليمية؟؟</a:t>
            </a:r>
          </a:p>
        </p:txBody>
      </p:sp>
      <p:sp>
        <p:nvSpPr>
          <p:cNvPr id="3" name="عنصر نائب للمحتوى 2"/>
          <p:cNvSpPr>
            <a:spLocks noGrp="1"/>
          </p:cNvSpPr>
          <p:nvPr>
            <p:ph sz="quarter" idx="1"/>
          </p:nvPr>
        </p:nvSpPr>
        <p:spPr/>
        <p:txBody>
          <a:bodyPr>
            <a:normAutofit lnSpcReduction="10000"/>
          </a:bodyPr>
          <a:lstStyle/>
          <a:p>
            <a:r>
              <a:rPr lang="ar-SA" sz="2800" dirty="0"/>
              <a:t> يؤمن بعض العاملين في ميدان التربية والتعليم إلى أن نجاح أي نظام تعليمي مرهون وبقوة ودقة في عملية التقويم لهذا النظام.</a:t>
            </a:r>
          </a:p>
          <a:p>
            <a:pPr>
              <a:buNone/>
            </a:pPr>
            <a:endParaRPr lang="ar-SA" sz="2800" dirty="0"/>
          </a:p>
          <a:p>
            <a:r>
              <a:rPr lang="ar-SA" sz="2800" b="1" dirty="0"/>
              <a:t>التقويم أكثر عناصر أي نظام تعليمي خطورة.</a:t>
            </a:r>
          </a:p>
          <a:p>
            <a:pPr>
              <a:buNone/>
            </a:pPr>
            <a:endParaRPr lang="ar-SA" sz="2800" dirty="0"/>
          </a:p>
          <a:p>
            <a:r>
              <a:rPr lang="ar-SA" sz="2800" dirty="0"/>
              <a:t>خطورته تتحدد فيما يترتب عليه من قرارات وإجراءات لتغيير أو تطوير هذا النظام أو ذاك ، ولذلك إن لم تكن على درجة عالية من الدقة والإتقان في أساليبها ووسائلها ستأتي نتائجها حتماً مضللة وخاطئة، الأمر الذي يترتب عليه اتخاذ قرارات وإجراءات خاطئة تضر بالنظام التعليمي أكثر مما تفيده. </a:t>
            </a:r>
          </a:p>
        </p:txBody>
      </p:sp>
      <p:sp>
        <p:nvSpPr>
          <p:cNvPr id="4" name="عنصر نائب لرقم الشريحة 3"/>
          <p:cNvSpPr>
            <a:spLocks noGrp="1"/>
          </p:cNvSpPr>
          <p:nvPr>
            <p:ph type="sldNum" sz="quarter" idx="4294967295"/>
          </p:nvPr>
        </p:nvSpPr>
        <p:spPr>
          <a:xfrm>
            <a:off x="8129016" y="5734050"/>
            <a:ext cx="609600" cy="521208"/>
          </a:xfrm>
          <a:prstGeom prst="rect">
            <a:avLst/>
          </a:prstGeom>
        </p:spPr>
        <p:txBody>
          <a:bodyPr/>
          <a:lstStyle/>
          <a:p>
            <a:fld id="{127AC540-8D36-4927-83F4-7DBA6EE508CB}" type="slidenum">
              <a:rPr lang="ar-SA" smtClean="0"/>
              <a:pPr/>
              <a:t>2</a:t>
            </a:fld>
            <a:endParaRPr lang="ar-SA"/>
          </a:p>
        </p:txBody>
      </p:sp>
      <p:sp>
        <p:nvSpPr>
          <p:cNvPr id="5" name="عنصر نائب للتذييل 4"/>
          <p:cNvSpPr>
            <a:spLocks noGrp="1"/>
          </p:cNvSpPr>
          <p:nvPr>
            <p:ph type="ftr" sz="quarter" idx="4294967295"/>
          </p:nvPr>
        </p:nvSpPr>
        <p:spPr>
          <a:xfrm rot="5400000">
            <a:off x="6990186" y="3737240"/>
            <a:ext cx="3200400" cy="365760"/>
          </a:xfrm>
          <a:prstGeom prst="rect">
            <a:avLst/>
          </a:prstGeom>
        </p:spPr>
        <p:txBody>
          <a:bodyPr/>
          <a:lstStyle/>
          <a:p>
            <a:r>
              <a:rPr lang="ar-SA"/>
              <a:t>أ.ماجدة الشهري</a:t>
            </a:r>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3200" b="1" u="sng" dirty="0">
                <a:solidFill>
                  <a:srgbClr val="FF0000"/>
                </a:solidFill>
              </a:rPr>
              <a:t>2- الاختبارات من إعداد المعلم</a:t>
            </a:r>
          </a:p>
        </p:txBody>
      </p:sp>
      <p:sp>
        <p:nvSpPr>
          <p:cNvPr id="3" name="عنصر نائب للمحتوى 2"/>
          <p:cNvSpPr>
            <a:spLocks noGrp="1"/>
          </p:cNvSpPr>
          <p:nvPr>
            <p:ph idx="1"/>
          </p:nvPr>
        </p:nvSpPr>
        <p:spPr/>
        <p:txBody>
          <a:bodyPr/>
          <a:lstStyle/>
          <a:p>
            <a:pPr marL="0" indent="0">
              <a:buNone/>
            </a:pPr>
            <a:r>
              <a:rPr lang="ar-SA" sz="2800" dirty="0">
                <a:latin typeface="Times New Roman" pitchFamily="18" charset="0"/>
                <a:ea typeface="Tahoma" pitchFamily="34" charset="0"/>
                <a:cs typeface="Times New Roman" pitchFamily="18" charset="0"/>
              </a:rPr>
              <a:t>وهي على الأغلب اختبارات تحصيلية, وهي الأكثر شيوعاً في المدارس </a:t>
            </a:r>
          </a:p>
          <a:p>
            <a:pPr marL="0" indent="0">
              <a:buNone/>
            </a:pPr>
            <a:r>
              <a:rPr lang="ar-SA" sz="2800" dirty="0">
                <a:latin typeface="Times New Roman" pitchFamily="18" charset="0"/>
                <a:ea typeface="Tahoma" pitchFamily="34" charset="0"/>
                <a:cs typeface="Times New Roman" pitchFamily="18" charset="0"/>
              </a:rPr>
              <a:t>و الكليات المتوسطة  ( كليات المجتمع ) والجامعات , مع عدم التقليل من أهمية أدوات القياس والتقويم الأخرى.  </a:t>
            </a:r>
          </a:p>
          <a:p>
            <a:pPr marL="0" indent="0">
              <a:buNone/>
            </a:pPr>
            <a:endParaRPr lang="ar-SA" sz="2800" dirty="0">
              <a:latin typeface="Times New Roman" pitchFamily="18" charset="0"/>
              <a:ea typeface="Tahoma" pitchFamily="34" charset="0"/>
              <a:cs typeface="Times New Roman" pitchFamily="18" charset="0"/>
            </a:endParaRPr>
          </a:p>
          <a:p>
            <a:pPr>
              <a:buNone/>
            </a:pPr>
            <a:endParaRPr lang="ar-SA"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buFont typeface="Wingdings" pitchFamily="2" charset="2"/>
              <a:buChar char="v"/>
            </a:pPr>
            <a:r>
              <a:rPr lang="ar-SA" sz="2800" dirty="0"/>
              <a:t>يحتفظ المعلم بسجل للعلامات، ويستفيد منها في اتخاذ قراراته وإصدار الشهادات المدرسية، ويتم ذلك بصفة رسمية.</a:t>
            </a:r>
          </a:p>
          <a:p>
            <a:pPr>
              <a:buFont typeface="Wingdings" pitchFamily="2" charset="2"/>
              <a:buChar char="v"/>
            </a:pPr>
            <a:r>
              <a:rPr lang="ar-SA" sz="2800" dirty="0"/>
              <a:t>وجود حد أدنى من الامتحانات التي يطلب من المدرس أن يجريها على طلبته، وربما نجد أن العلامة الكلية موزعة بين هذه الامتحانات، وتحديدا لمواعيدها حسب ظروف المدرسة والطلاب أيضاً.</a:t>
            </a:r>
          </a:p>
          <a:p>
            <a:pPr>
              <a:buFont typeface="Wingdings" pitchFamily="2" charset="2"/>
              <a:buChar char="v"/>
            </a:pPr>
            <a:r>
              <a:rPr lang="ar-SA" sz="2800" dirty="0"/>
              <a:t>وجود عدد من الاختبارات القصيرة والتي يتم تطبيقها بتحديد وزنها حسب العلامة الكلية المخصصة لأعمال السنة، وقد لا يهتم المعلم بوضع علامات بغرض إثارة الدافعية واستخدام التعزيز، والتصويب والخطأ.</a:t>
            </a:r>
          </a:p>
          <a:p>
            <a:pPr>
              <a:buNone/>
            </a:pPr>
            <a:endParaRPr lang="ar-SA" dirty="0"/>
          </a:p>
        </p:txBody>
      </p:sp>
      <p:sp>
        <p:nvSpPr>
          <p:cNvPr id="2" name="عنوان 1"/>
          <p:cNvSpPr>
            <a:spLocks noGrp="1"/>
          </p:cNvSpPr>
          <p:nvPr>
            <p:ph type="title"/>
          </p:nvPr>
        </p:nvSpPr>
        <p:spPr/>
        <p:txBody>
          <a:bodyPr>
            <a:normAutofit fontScale="90000"/>
          </a:bodyPr>
          <a:lstStyle/>
          <a:p>
            <a:pPr algn="ctr"/>
            <a:r>
              <a:rPr lang="ar-SA" dirty="0">
                <a:solidFill>
                  <a:srgbClr val="C00000"/>
                </a:solidFill>
              </a:rPr>
              <a:t>دور المعلم في التخطيط لعملية التقويم وبناء الاختبارات</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571480"/>
            <a:ext cx="8229600" cy="5554683"/>
          </a:xfrm>
        </p:spPr>
        <p:txBody>
          <a:bodyPr>
            <a:normAutofit fontScale="92500"/>
          </a:bodyPr>
          <a:lstStyle/>
          <a:p>
            <a:pPr>
              <a:buFont typeface="Wingdings" pitchFamily="2" charset="2"/>
              <a:buChar char="v"/>
            </a:pPr>
            <a:r>
              <a:rPr lang="ar-SA" dirty="0">
                <a:solidFill>
                  <a:srgbClr val="FF0000"/>
                </a:solidFill>
              </a:rPr>
              <a:t> </a:t>
            </a:r>
            <a:r>
              <a:rPr lang="ar-SA" b="1" dirty="0">
                <a:solidFill>
                  <a:srgbClr val="FF0000"/>
                </a:solidFill>
              </a:rPr>
              <a:t>التنوع في أساليب جمع المعلومات عن تحصيل الطالب وإتقانه للمهارات مثل:</a:t>
            </a:r>
          </a:p>
          <a:p>
            <a:pPr marL="624078" indent="-514350">
              <a:buFont typeface="+mj-cs"/>
              <a:buAutoNum type="arabic2Minus"/>
            </a:pPr>
            <a:r>
              <a:rPr lang="ar-SA" dirty="0">
                <a:solidFill>
                  <a:srgbClr val="0070C0"/>
                </a:solidFill>
              </a:rPr>
              <a:t>الأسلوب الشفوي: </a:t>
            </a:r>
            <a:r>
              <a:rPr lang="ar-SA" dirty="0"/>
              <a:t>في حالة ضعف الطالب في القراءة والكتابة ، عادة يستخدم مع طلاب الصفوف الدنيا للمرحلة الابتدائية، أو إذا كان عدد الطلاب قليل نسبيا، أو عندما تتطلب المهارة تقديم المعلومات شفويا، كالتعرف على سلامة النطق.</a:t>
            </a:r>
          </a:p>
          <a:p>
            <a:pPr marL="624078" indent="-514350">
              <a:buFont typeface="+mj-cs"/>
              <a:buAutoNum type="arabic2Minus"/>
            </a:pPr>
            <a:r>
              <a:rPr lang="ar-SA" dirty="0">
                <a:solidFill>
                  <a:srgbClr val="0070C0"/>
                </a:solidFill>
              </a:rPr>
              <a:t>التقارير والبحوث: </a:t>
            </a:r>
            <a:r>
              <a:rPr lang="ar-SA" dirty="0"/>
              <a:t>قد يطلب المعلم إعداد تقارير فردية أو جماعية، لعدة أهداف ممكن لمعرفة الفروق الفردية، أو توظيف طاقاتهم والتعرف على اهتماماتهم خاصة عندما يترك عليهم اختيار الموضوع، أما إذا كان عدد الطلبة كبير أو لا توجد معايير لتصحيحه فيستبعد استخدام البحوث هنا.</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714356"/>
            <a:ext cx="8229600" cy="5411807"/>
          </a:xfrm>
        </p:spPr>
        <p:txBody>
          <a:bodyPr>
            <a:normAutofit lnSpcReduction="10000"/>
          </a:bodyPr>
          <a:lstStyle/>
          <a:p>
            <a:pPr marL="624078" indent="-514350">
              <a:buNone/>
            </a:pPr>
            <a:r>
              <a:rPr lang="ar-SA" sz="2800" dirty="0">
                <a:solidFill>
                  <a:srgbClr val="0070C0"/>
                </a:solidFill>
              </a:rPr>
              <a:t>ج. الملاحظة المباشرة: </a:t>
            </a:r>
            <a:r>
              <a:rPr lang="ar-SA" sz="2800" dirty="0"/>
              <a:t>يستخدم هذا الأسلوب عندما لا يكون من الممكن الاستغناء عن مراقبة الطالب أثناء العمل.</a:t>
            </a:r>
          </a:p>
          <a:p>
            <a:pPr marL="624078" indent="-514350">
              <a:buNone/>
            </a:pPr>
            <a:r>
              <a:rPr lang="ar-SA" sz="2800" dirty="0">
                <a:solidFill>
                  <a:srgbClr val="0070C0"/>
                </a:solidFill>
              </a:rPr>
              <a:t>د. الواجبات المنزلية: </a:t>
            </a:r>
            <a:r>
              <a:rPr lang="ar-SA" sz="2800" dirty="0"/>
              <a:t>تستخدم في اغلب المراحل الدراسية، وعادة تركز على إجابة أسئلة مطروحة في الكتاب المقرر أو أسئلة يعدها المعلم على شكل اختبار منزلي.</a:t>
            </a:r>
          </a:p>
          <a:p>
            <a:pPr marL="624078" indent="-514350">
              <a:buNone/>
            </a:pPr>
            <a:r>
              <a:rPr lang="ar-SA" sz="2800" dirty="0">
                <a:solidFill>
                  <a:srgbClr val="0070C0"/>
                </a:solidFill>
              </a:rPr>
              <a:t>هـ. المشاركة الصفية: </a:t>
            </a:r>
            <a:r>
              <a:rPr lang="ar-SA" sz="2800" dirty="0"/>
              <a:t>مبنية على صورة سؤال وجواب إما موجهه لطالب معين أو موجهة لمجموعة الطلاب بشكل عام.</a:t>
            </a:r>
          </a:p>
          <a:p>
            <a:pPr marL="624078" indent="-514350">
              <a:buNone/>
            </a:pPr>
            <a:r>
              <a:rPr lang="ar-SA" sz="2800" dirty="0">
                <a:solidFill>
                  <a:srgbClr val="0070C0"/>
                </a:solidFill>
              </a:rPr>
              <a:t>و. الاختبارات: </a:t>
            </a:r>
            <a:r>
              <a:rPr lang="ar-SA" sz="2800" dirty="0"/>
              <a:t>اختبارات من إعداد معلم المقرر. </a:t>
            </a:r>
          </a:p>
          <a:p>
            <a:pPr>
              <a:buFont typeface="Wingdings" pitchFamily="2" charset="2"/>
              <a:buChar char="v"/>
            </a:pPr>
            <a:r>
              <a:rPr lang="ar-SA" sz="3000" dirty="0">
                <a:solidFill>
                  <a:srgbClr val="00B050"/>
                </a:solidFill>
              </a:rPr>
              <a:t>يحتفظ المعلم بملف الأسئلة أو </a:t>
            </a:r>
            <a:r>
              <a:rPr lang="ar-SA" sz="3000" dirty="0">
                <a:solidFill>
                  <a:schemeClr val="accent2"/>
                </a:solidFill>
              </a:rPr>
              <a:t>(بنك الأسئلة) </a:t>
            </a:r>
            <a:r>
              <a:rPr lang="ar-SA" sz="3000" dirty="0">
                <a:solidFill>
                  <a:srgbClr val="00B050"/>
                </a:solidFill>
              </a:rPr>
              <a:t>بالمقرر الذي يدرسه، وهو ملف يتطور مع العلم من حيث إضافة أسئلة جديدة وحذف أسئلة غير صالحة سبق تجربتها مع الاختبارات السابقة للطلاب أو تعديل تلك الأسئلة </a:t>
            </a:r>
            <a:r>
              <a:rPr lang="ar-SA" sz="2800" dirty="0"/>
              <a:t>.</a:t>
            </a:r>
          </a:p>
          <a:p>
            <a:pPr marL="624078" indent="-514350">
              <a:buNone/>
            </a:pPr>
            <a:endParaRPr lang="ar-SA" sz="28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71472" y="285728"/>
            <a:ext cx="7901014" cy="868346"/>
          </a:xfrm>
        </p:spPr>
        <p:txBody>
          <a:bodyPr>
            <a:normAutofit/>
          </a:bodyPr>
          <a:lstStyle/>
          <a:p>
            <a:r>
              <a:rPr lang="ar-SA" sz="3600" b="1" dirty="0">
                <a:solidFill>
                  <a:schemeClr val="accent2"/>
                </a:solidFill>
              </a:rPr>
              <a:t>ب- أدوات القياس </a:t>
            </a:r>
            <a:r>
              <a:rPr lang="ar-SA" sz="3600" b="1" dirty="0" err="1">
                <a:solidFill>
                  <a:schemeClr val="accent2"/>
                </a:solidFill>
              </a:rPr>
              <a:t>اللاختبارية</a:t>
            </a:r>
            <a:r>
              <a:rPr lang="ar-SA" sz="3600" b="1" dirty="0">
                <a:solidFill>
                  <a:schemeClr val="accent2"/>
                </a:solidFill>
              </a:rPr>
              <a:t> </a:t>
            </a:r>
          </a:p>
        </p:txBody>
      </p:sp>
      <p:sp>
        <p:nvSpPr>
          <p:cNvPr id="3" name="عنصر نائب للمحتوى 2"/>
          <p:cNvSpPr>
            <a:spLocks noGrp="1"/>
          </p:cNvSpPr>
          <p:nvPr>
            <p:ph idx="1"/>
          </p:nvPr>
        </p:nvSpPr>
        <p:spPr>
          <a:xfrm>
            <a:off x="457200" y="1214422"/>
            <a:ext cx="8229600" cy="5429288"/>
          </a:xfrm>
        </p:spPr>
        <p:txBody>
          <a:bodyPr/>
          <a:lstStyle/>
          <a:p>
            <a:r>
              <a:rPr lang="ar-SA" sz="2800" dirty="0"/>
              <a:t>هي أدوات تستخدم أو تصمم لقياس بعض الأهداف التي لا تقاس بالاختبارات بالمعنى التقليدي، أو المصممة لتقييم أهداف تتعلق بأداء معقد نسبياً، فهي تعتمد على </a:t>
            </a:r>
            <a:r>
              <a:rPr lang="ar-SA" sz="2800" dirty="0">
                <a:solidFill>
                  <a:srgbClr val="FF0000"/>
                </a:solidFill>
              </a:rPr>
              <a:t>أدوات تقدير للقياس</a:t>
            </a:r>
            <a:r>
              <a:rPr lang="ar-SA" sz="2800" dirty="0"/>
              <a:t>. </a:t>
            </a:r>
          </a:p>
          <a:p>
            <a:endParaRPr lang="ar-SA" dirty="0"/>
          </a:p>
        </p:txBody>
      </p:sp>
      <p:graphicFrame>
        <p:nvGraphicFramePr>
          <p:cNvPr id="4" name="رسم تخطيطي 3"/>
          <p:cNvGraphicFramePr/>
          <p:nvPr/>
        </p:nvGraphicFramePr>
        <p:xfrm>
          <a:off x="1785918" y="2786058"/>
          <a:ext cx="5786478" cy="37068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السجلات القصصية</a:t>
            </a:r>
          </a:p>
        </p:txBody>
      </p:sp>
      <p:sp>
        <p:nvSpPr>
          <p:cNvPr id="3" name="عنصر نائب للمحتوى 2"/>
          <p:cNvSpPr>
            <a:spLocks noGrp="1"/>
          </p:cNvSpPr>
          <p:nvPr>
            <p:ph idx="1"/>
          </p:nvPr>
        </p:nvSpPr>
        <p:spPr/>
        <p:txBody>
          <a:bodyPr/>
          <a:lstStyle/>
          <a:p>
            <a:r>
              <a:rPr lang="ar-SA" dirty="0"/>
              <a:t>.</a:t>
            </a:r>
            <a:r>
              <a:rPr lang="ar-SA" sz="2800" dirty="0"/>
              <a:t> هي صورة لفظية قصيرة عن سلوك الفرد في مواقف أو حوادث بارزة. وتوثق الملاحظة بشكل كامل من حيث الموقع والتاريخ واسم الملاحظ ، وقد تضاف بعض التفسيرات المحتملة للسلوك سواء كان إيجابياً أو سلبياً  </a:t>
            </a:r>
            <a:r>
              <a:rPr lang="ar-SA" sz="2800" dirty="0">
                <a:solidFill>
                  <a:srgbClr val="00B050"/>
                </a:solidFill>
              </a:rPr>
              <a:t>وتستخدم كل هذه المؤشرات للتعرف على مهارات الطالب واهتماماته وسلوكه وشخصيته </a:t>
            </a:r>
            <a:r>
              <a:rPr lang="ar-SA" sz="2800" dirty="0"/>
              <a:t>، وتوظف لأغراض تنبؤية أو إرشادية أو علاجية. </a:t>
            </a:r>
          </a:p>
          <a:p>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7624" y="3789040"/>
            <a:ext cx="1982640" cy="2426042"/>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3"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3)">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قوائم الشطب</a:t>
            </a:r>
          </a:p>
        </p:txBody>
      </p:sp>
      <p:sp>
        <p:nvSpPr>
          <p:cNvPr id="3" name="عنصر نائب للمحتوى 2"/>
          <p:cNvSpPr>
            <a:spLocks noGrp="1"/>
          </p:cNvSpPr>
          <p:nvPr>
            <p:ph idx="1"/>
          </p:nvPr>
        </p:nvSpPr>
        <p:spPr/>
        <p:txBody>
          <a:bodyPr/>
          <a:lstStyle/>
          <a:p>
            <a:pPr marL="457200" indent="-457200">
              <a:buFont typeface="Wingdings" pitchFamily="2" charset="2"/>
              <a:buChar char="§"/>
            </a:pPr>
            <a:r>
              <a:rPr lang="ar-SA" sz="2400" dirty="0">
                <a:latin typeface="Times New Roman" pitchFamily="18" charset="0"/>
                <a:ea typeface="Tahoma" pitchFamily="34" charset="0"/>
                <a:cs typeface="Times New Roman" pitchFamily="18" charset="0"/>
              </a:rPr>
              <a:t>تتكون القائمة من مجموعة فقرات أو عبارات تصف بمجموعها السمة أو الشيء المرغوب قياسه , ويتم تقدير درجة </a:t>
            </a:r>
            <a:r>
              <a:rPr lang="ar-SA" sz="2400" dirty="0" err="1">
                <a:latin typeface="Times New Roman" pitchFamily="18" charset="0"/>
                <a:ea typeface="Tahoma" pitchFamily="34" charset="0"/>
                <a:cs typeface="Times New Roman" pitchFamily="18" charset="0"/>
              </a:rPr>
              <a:t>الرضى</a:t>
            </a:r>
            <a:r>
              <a:rPr lang="ar-SA" sz="2400" dirty="0">
                <a:latin typeface="Times New Roman" pitchFamily="18" charset="0"/>
                <a:ea typeface="Tahoma" pitchFamily="34" charset="0"/>
                <a:cs typeface="Times New Roman" pitchFamily="18" charset="0"/>
              </a:rPr>
              <a:t> عن السلوك الذي  تتضمنه الفقرة الواحدة وفق تدرج من فئتين , مثل : (مرضي , غير مرضي ) , ( نعم , لا ).</a:t>
            </a:r>
          </a:p>
          <a:p>
            <a:pPr marL="457200" indent="-457200">
              <a:buFont typeface="Wingdings" pitchFamily="2" charset="2"/>
              <a:buChar char="§"/>
            </a:pPr>
            <a:r>
              <a:rPr lang="ar-SA" sz="2400" dirty="0">
                <a:latin typeface="Times New Roman" pitchFamily="18" charset="0"/>
                <a:ea typeface="Tahoma" pitchFamily="34" charset="0"/>
                <a:cs typeface="Times New Roman" pitchFamily="18" charset="0"/>
              </a:rPr>
              <a:t>وتعتمد درجة التفصيل في القائمة على درجة تعقيد السلوك أو المهارة المقدرة , وقدرة المقوم على متابعة التفاصيل </a:t>
            </a:r>
            <a:r>
              <a:rPr lang="ar-SA" sz="2400" b="1" dirty="0">
                <a:latin typeface="Times New Roman" pitchFamily="18" charset="0"/>
                <a:ea typeface="Tahoma" pitchFamily="34" charset="0"/>
                <a:cs typeface="Times New Roman" pitchFamily="18" charset="0"/>
              </a:rPr>
              <a:t>. </a:t>
            </a:r>
          </a:p>
          <a:p>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2910" y="4000504"/>
            <a:ext cx="3214710" cy="2118546"/>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3504" y="4429132"/>
            <a:ext cx="2762250" cy="165735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26"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80">
                                          <p:stCondLst>
                                            <p:cond delay="0"/>
                                          </p:stCondLst>
                                        </p:cTn>
                                        <p:tgtEl>
                                          <p:spTgt spid="5"/>
                                        </p:tgtEl>
                                      </p:cBhvr>
                                    </p:animEffect>
                                    <p:anim calcmode="lin" valueType="num">
                                      <p:cBhvr>
                                        <p:cTn id="13"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8" dur="26">
                                          <p:stCondLst>
                                            <p:cond delay="650"/>
                                          </p:stCondLst>
                                        </p:cTn>
                                        <p:tgtEl>
                                          <p:spTgt spid="5"/>
                                        </p:tgtEl>
                                      </p:cBhvr>
                                      <p:to x="100000" y="60000"/>
                                    </p:animScale>
                                    <p:animScale>
                                      <p:cBhvr>
                                        <p:cTn id="19" dur="166" decel="50000">
                                          <p:stCondLst>
                                            <p:cond delay="676"/>
                                          </p:stCondLst>
                                        </p:cTn>
                                        <p:tgtEl>
                                          <p:spTgt spid="5"/>
                                        </p:tgtEl>
                                      </p:cBhvr>
                                      <p:to x="100000" y="100000"/>
                                    </p:animScale>
                                    <p:animScale>
                                      <p:cBhvr>
                                        <p:cTn id="20" dur="26">
                                          <p:stCondLst>
                                            <p:cond delay="1312"/>
                                          </p:stCondLst>
                                        </p:cTn>
                                        <p:tgtEl>
                                          <p:spTgt spid="5"/>
                                        </p:tgtEl>
                                      </p:cBhvr>
                                      <p:to x="100000" y="80000"/>
                                    </p:animScale>
                                    <p:animScale>
                                      <p:cBhvr>
                                        <p:cTn id="21" dur="166" decel="50000">
                                          <p:stCondLst>
                                            <p:cond delay="1338"/>
                                          </p:stCondLst>
                                        </p:cTn>
                                        <p:tgtEl>
                                          <p:spTgt spid="5"/>
                                        </p:tgtEl>
                                      </p:cBhvr>
                                      <p:to x="100000" y="100000"/>
                                    </p:animScale>
                                    <p:animScale>
                                      <p:cBhvr>
                                        <p:cTn id="22" dur="26">
                                          <p:stCondLst>
                                            <p:cond delay="1642"/>
                                          </p:stCondLst>
                                        </p:cTn>
                                        <p:tgtEl>
                                          <p:spTgt spid="5"/>
                                        </p:tgtEl>
                                      </p:cBhvr>
                                      <p:to x="100000" y="90000"/>
                                    </p:animScale>
                                    <p:animScale>
                                      <p:cBhvr>
                                        <p:cTn id="23" dur="166" decel="50000">
                                          <p:stCondLst>
                                            <p:cond delay="1668"/>
                                          </p:stCondLst>
                                        </p:cTn>
                                        <p:tgtEl>
                                          <p:spTgt spid="5"/>
                                        </p:tgtEl>
                                      </p:cBhvr>
                                      <p:to x="100000" y="100000"/>
                                    </p:animScale>
                                    <p:animScale>
                                      <p:cBhvr>
                                        <p:cTn id="24" dur="26">
                                          <p:stCondLst>
                                            <p:cond delay="1808"/>
                                          </p:stCondLst>
                                        </p:cTn>
                                        <p:tgtEl>
                                          <p:spTgt spid="5"/>
                                        </p:tgtEl>
                                      </p:cBhvr>
                                      <p:to x="100000" y="95000"/>
                                    </p:animScale>
                                    <p:animScale>
                                      <p:cBhvr>
                                        <p:cTn id="25"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قائمة شطب لمهارة قيادة السيارة</a:t>
            </a: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1558458861"/>
              </p:ext>
            </p:extLst>
          </p:nvPr>
        </p:nvGraphicFramePr>
        <p:xfrm>
          <a:off x="457200" y="1600200"/>
          <a:ext cx="8229600" cy="2225040"/>
        </p:xfrm>
        <a:graphic>
          <a:graphicData uri="http://schemas.openxmlformats.org/drawingml/2006/table">
            <a:tbl>
              <a:tblPr rtl="1" firstRow="1" bandRow="1">
                <a:tableStyleId>{5C22544A-7EE6-4342-B048-85BDC9FD1C3A}</a:tableStyleId>
              </a:tblPr>
              <a:tblGrid>
                <a:gridCol w="2743200">
                  <a:extLst>
                    <a:ext uri="{9D8B030D-6E8A-4147-A177-3AD203B41FA5}">
                      <a16:colId xmlns:a16="http://schemas.microsoft.com/office/drawing/2014/main" xmlns="" val="20000"/>
                    </a:ext>
                  </a:extLst>
                </a:gridCol>
                <a:gridCol w="2743200">
                  <a:extLst>
                    <a:ext uri="{9D8B030D-6E8A-4147-A177-3AD203B41FA5}">
                      <a16:colId xmlns:a16="http://schemas.microsoft.com/office/drawing/2014/main" xmlns="" val="20001"/>
                    </a:ext>
                  </a:extLst>
                </a:gridCol>
                <a:gridCol w="2743200">
                  <a:extLst>
                    <a:ext uri="{9D8B030D-6E8A-4147-A177-3AD203B41FA5}">
                      <a16:colId xmlns:a16="http://schemas.microsoft.com/office/drawing/2014/main" xmlns="" val="20002"/>
                    </a:ext>
                  </a:extLst>
                </a:gridCol>
              </a:tblGrid>
              <a:tr h="370840">
                <a:tc>
                  <a:txBody>
                    <a:bodyPr/>
                    <a:lstStyle/>
                    <a:p>
                      <a:pPr rtl="1"/>
                      <a:r>
                        <a:rPr lang="ar-SA" dirty="0"/>
                        <a:t>السلوك</a:t>
                      </a:r>
                    </a:p>
                  </a:txBody>
                  <a:tcPr/>
                </a:tc>
                <a:tc>
                  <a:txBody>
                    <a:bodyPr/>
                    <a:lstStyle/>
                    <a:p>
                      <a:pPr rtl="1"/>
                      <a:r>
                        <a:rPr lang="ar-SA" dirty="0"/>
                        <a:t>مرضي أو (نعم)</a:t>
                      </a:r>
                    </a:p>
                  </a:txBody>
                  <a:tcPr/>
                </a:tc>
                <a:tc>
                  <a:txBody>
                    <a:bodyPr/>
                    <a:lstStyle/>
                    <a:p>
                      <a:pPr rtl="1"/>
                      <a:r>
                        <a:rPr lang="ar-SA" dirty="0"/>
                        <a:t>غير مرضي ( لا)</a:t>
                      </a:r>
                    </a:p>
                  </a:txBody>
                  <a:tcPr/>
                </a:tc>
                <a:extLst>
                  <a:ext uri="{0D108BD9-81ED-4DB2-BD59-A6C34878D82A}">
                    <a16:rowId xmlns:a16="http://schemas.microsoft.com/office/drawing/2014/main" xmlns="" val="10000"/>
                  </a:ext>
                </a:extLst>
              </a:tr>
              <a:tr h="370840">
                <a:tc>
                  <a:txBody>
                    <a:bodyPr/>
                    <a:lstStyle/>
                    <a:p>
                      <a:pPr rtl="1"/>
                      <a:r>
                        <a:rPr lang="ar-SA" dirty="0"/>
                        <a:t>يتفقد الاطارات</a:t>
                      </a:r>
                    </a:p>
                  </a:txBody>
                  <a:tcPr/>
                </a:tc>
                <a:tc>
                  <a:txBody>
                    <a:bodyPr/>
                    <a:lstStyle/>
                    <a:p>
                      <a:pPr rtl="1"/>
                      <a:endParaRPr lang="ar-SA"/>
                    </a:p>
                  </a:txBody>
                  <a:tcPr/>
                </a:tc>
                <a:tc>
                  <a:txBody>
                    <a:bodyPr/>
                    <a:lstStyle/>
                    <a:p>
                      <a:pPr rtl="1"/>
                      <a:endParaRPr lang="ar-SA"/>
                    </a:p>
                  </a:txBody>
                  <a:tcPr/>
                </a:tc>
                <a:extLst>
                  <a:ext uri="{0D108BD9-81ED-4DB2-BD59-A6C34878D82A}">
                    <a16:rowId xmlns:a16="http://schemas.microsoft.com/office/drawing/2014/main" xmlns="" val="10001"/>
                  </a:ext>
                </a:extLst>
              </a:tr>
              <a:tr h="370840">
                <a:tc>
                  <a:txBody>
                    <a:bodyPr/>
                    <a:lstStyle/>
                    <a:p>
                      <a:pPr rtl="1"/>
                      <a:r>
                        <a:rPr lang="ar-SA" dirty="0"/>
                        <a:t>يتفقد الأبواب</a:t>
                      </a:r>
                    </a:p>
                  </a:txBody>
                  <a:tcPr/>
                </a:tc>
                <a:tc>
                  <a:txBody>
                    <a:bodyPr/>
                    <a:lstStyle/>
                    <a:p>
                      <a:pPr rtl="1"/>
                      <a:endParaRPr lang="ar-SA"/>
                    </a:p>
                  </a:txBody>
                  <a:tcPr/>
                </a:tc>
                <a:tc>
                  <a:txBody>
                    <a:bodyPr/>
                    <a:lstStyle/>
                    <a:p>
                      <a:pPr rtl="1"/>
                      <a:endParaRPr lang="ar-SA"/>
                    </a:p>
                  </a:txBody>
                  <a:tcPr/>
                </a:tc>
                <a:extLst>
                  <a:ext uri="{0D108BD9-81ED-4DB2-BD59-A6C34878D82A}">
                    <a16:rowId xmlns:a16="http://schemas.microsoft.com/office/drawing/2014/main" xmlns="" val="10002"/>
                  </a:ext>
                </a:extLst>
              </a:tr>
              <a:tr h="370840">
                <a:tc>
                  <a:txBody>
                    <a:bodyPr/>
                    <a:lstStyle/>
                    <a:p>
                      <a:pPr rtl="1"/>
                      <a:r>
                        <a:rPr lang="ar-SA" dirty="0"/>
                        <a:t>يعدل وضع المقاعد</a:t>
                      </a:r>
                    </a:p>
                  </a:txBody>
                  <a:tcPr/>
                </a:tc>
                <a:tc>
                  <a:txBody>
                    <a:bodyPr/>
                    <a:lstStyle/>
                    <a:p>
                      <a:pPr rtl="1"/>
                      <a:endParaRPr lang="ar-SA"/>
                    </a:p>
                  </a:txBody>
                  <a:tcPr/>
                </a:tc>
                <a:tc>
                  <a:txBody>
                    <a:bodyPr/>
                    <a:lstStyle/>
                    <a:p>
                      <a:pPr rtl="1"/>
                      <a:endParaRPr lang="ar-SA"/>
                    </a:p>
                  </a:txBody>
                  <a:tcPr/>
                </a:tc>
                <a:extLst>
                  <a:ext uri="{0D108BD9-81ED-4DB2-BD59-A6C34878D82A}">
                    <a16:rowId xmlns:a16="http://schemas.microsoft.com/office/drawing/2014/main" xmlns="" val="10003"/>
                  </a:ext>
                </a:extLst>
              </a:tr>
              <a:tr h="370840">
                <a:tc>
                  <a:txBody>
                    <a:bodyPr/>
                    <a:lstStyle/>
                    <a:p>
                      <a:pPr rtl="1"/>
                      <a:r>
                        <a:rPr lang="ar-SA" dirty="0"/>
                        <a:t>يلاحظ المرايا</a:t>
                      </a:r>
                    </a:p>
                  </a:txBody>
                  <a:tcPr/>
                </a:tc>
                <a:tc>
                  <a:txBody>
                    <a:bodyPr/>
                    <a:lstStyle/>
                    <a:p>
                      <a:pPr rtl="1"/>
                      <a:endParaRPr lang="ar-SA"/>
                    </a:p>
                  </a:txBody>
                  <a:tcPr/>
                </a:tc>
                <a:tc>
                  <a:txBody>
                    <a:bodyPr/>
                    <a:lstStyle/>
                    <a:p>
                      <a:pPr rtl="1"/>
                      <a:endParaRPr lang="ar-SA"/>
                    </a:p>
                  </a:txBody>
                  <a:tcPr/>
                </a:tc>
                <a:extLst>
                  <a:ext uri="{0D108BD9-81ED-4DB2-BD59-A6C34878D82A}">
                    <a16:rowId xmlns:a16="http://schemas.microsoft.com/office/drawing/2014/main" xmlns="" val="10004"/>
                  </a:ext>
                </a:extLst>
              </a:tr>
              <a:tr h="370840">
                <a:tc>
                  <a:txBody>
                    <a:bodyPr/>
                    <a:lstStyle/>
                    <a:p>
                      <a:pPr rtl="1"/>
                      <a:r>
                        <a:rPr lang="ar-SA" dirty="0"/>
                        <a:t>يتقن طريقة التشغيل</a:t>
                      </a:r>
                    </a:p>
                  </a:txBody>
                  <a:tcPr/>
                </a:tc>
                <a:tc>
                  <a:txBody>
                    <a:bodyPr/>
                    <a:lstStyle/>
                    <a:p>
                      <a:pPr rtl="1"/>
                      <a:endParaRPr lang="ar-SA"/>
                    </a:p>
                  </a:txBody>
                  <a:tcPr/>
                </a:tc>
                <a:tc>
                  <a:txBody>
                    <a:bodyPr/>
                    <a:lstStyle/>
                    <a:p>
                      <a:pPr rtl="1"/>
                      <a:endParaRPr lang="ar-SA"/>
                    </a:p>
                  </a:txBody>
                  <a:tcPr/>
                </a:tc>
                <a:extLst>
                  <a:ext uri="{0D108BD9-81ED-4DB2-BD59-A6C34878D82A}">
                    <a16:rowId xmlns:a16="http://schemas.microsoft.com/office/drawing/2014/main" xmlns="" val="10005"/>
                  </a:ext>
                </a:extLst>
              </a:tr>
            </a:tbl>
          </a:graphicData>
        </a:graphic>
      </p:graphicFrame>
    </p:spTree>
    <p:extLst>
      <p:ext uri="{BB962C8B-B14F-4D97-AF65-F5344CB8AC3E}">
        <p14:creationId xmlns:p14="http://schemas.microsoft.com/office/powerpoint/2010/main" val="4557047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solidFill>
                  <a:schemeClr val="accent2"/>
                </a:solidFill>
              </a:rPr>
              <a:t>سلالم التقدير</a:t>
            </a:r>
          </a:p>
        </p:txBody>
      </p:sp>
      <p:sp>
        <p:nvSpPr>
          <p:cNvPr id="3" name="عنصر نائب للمحتوى 2"/>
          <p:cNvSpPr>
            <a:spLocks noGrp="1"/>
          </p:cNvSpPr>
          <p:nvPr>
            <p:ph idx="1"/>
          </p:nvPr>
        </p:nvSpPr>
        <p:spPr/>
        <p:txBody>
          <a:bodyPr/>
          <a:lstStyle/>
          <a:p>
            <a:r>
              <a:rPr lang="ar-SA" sz="2800" b="1" dirty="0">
                <a:latin typeface="Times New Roman" pitchFamily="18" charset="0"/>
                <a:ea typeface="Tahoma" pitchFamily="34" charset="0"/>
                <a:cs typeface="Times New Roman" pitchFamily="18" charset="0"/>
              </a:rPr>
              <a:t>هي شبيهة بقوائم الشطب من حيث الفقرات التي تصف السمة أو المهارة  , ولكن الاختلاف  في عدد فئات التدريج  , ويمكن أن يكون عدد الفئات ثلاثة أو أكثر , مثل : ( موافق  , حيادي , غير موافق ) , ( ممتاز , جيد جداً ,جيد , مقبول ) .</a:t>
            </a:r>
          </a:p>
          <a:p>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0100" y="3357562"/>
            <a:ext cx="3357586" cy="250033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29256" y="4000504"/>
            <a:ext cx="1368153" cy="1368153"/>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2" presetClass="entr" presetSubtype="4"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260648"/>
            <a:ext cx="8229600" cy="864096"/>
          </a:xfrm>
        </p:spPr>
        <p:txBody>
          <a:bodyPr>
            <a:normAutofit fontScale="90000"/>
          </a:bodyPr>
          <a:lstStyle/>
          <a:p>
            <a:r>
              <a:rPr lang="ar-SA" dirty="0">
                <a:solidFill>
                  <a:srgbClr val="00B050"/>
                </a:solidFill>
              </a:rPr>
              <a:t>مثال: تقدير مهارة رسم الخرائط</a:t>
            </a:r>
            <a:br>
              <a:rPr lang="ar-SA" dirty="0">
                <a:solidFill>
                  <a:srgbClr val="00B050"/>
                </a:solidFill>
              </a:rPr>
            </a:br>
            <a:endParaRPr lang="ar-SA" dirty="0">
              <a:solidFill>
                <a:srgbClr val="00B050"/>
              </a:solidFill>
            </a:endParaRP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3804550249"/>
              </p:ext>
            </p:extLst>
          </p:nvPr>
        </p:nvGraphicFramePr>
        <p:xfrm>
          <a:off x="457201" y="1600200"/>
          <a:ext cx="8229599" cy="2392680"/>
        </p:xfrm>
        <a:graphic>
          <a:graphicData uri="http://schemas.openxmlformats.org/drawingml/2006/table">
            <a:tbl>
              <a:tblPr rtl="1" firstRow="1" bandRow="1">
                <a:tableStyleId>{5C22544A-7EE6-4342-B048-85BDC9FD1C3A}</a:tableStyleId>
              </a:tblPr>
              <a:tblGrid>
                <a:gridCol w="502488">
                  <a:extLst>
                    <a:ext uri="{9D8B030D-6E8A-4147-A177-3AD203B41FA5}">
                      <a16:colId xmlns:a16="http://schemas.microsoft.com/office/drawing/2014/main" xmlns="" val="20000"/>
                    </a:ext>
                  </a:extLst>
                </a:gridCol>
                <a:gridCol w="1848826">
                  <a:extLst>
                    <a:ext uri="{9D8B030D-6E8A-4147-A177-3AD203B41FA5}">
                      <a16:colId xmlns:a16="http://schemas.microsoft.com/office/drawing/2014/main" xmlns="" val="20001"/>
                    </a:ext>
                  </a:extLst>
                </a:gridCol>
                <a:gridCol w="1175657">
                  <a:extLst>
                    <a:ext uri="{9D8B030D-6E8A-4147-A177-3AD203B41FA5}">
                      <a16:colId xmlns:a16="http://schemas.microsoft.com/office/drawing/2014/main" xmlns="" val="20002"/>
                    </a:ext>
                  </a:extLst>
                </a:gridCol>
                <a:gridCol w="1175657">
                  <a:extLst>
                    <a:ext uri="{9D8B030D-6E8A-4147-A177-3AD203B41FA5}">
                      <a16:colId xmlns:a16="http://schemas.microsoft.com/office/drawing/2014/main" xmlns="" val="20003"/>
                    </a:ext>
                  </a:extLst>
                </a:gridCol>
                <a:gridCol w="1175657">
                  <a:extLst>
                    <a:ext uri="{9D8B030D-6E8A-4147-A177-3AD203B41FA5}">
                      <a16:colId xmlns:a16="http://schemas.microsoft.com/office/drawing/2014/main" xmlns="" val="20004"/>
                    </a:ext>
                  </a:extLst>
                </a:gridCol>
                <a:gridCol w="1175657">
                  <a:extLst>
                    <a:ext uri="{9D8B030D-6E8A-4147-A177-3AD203B41FA5}">
                      <a16:colId xmlns:a16="http://schemas.microsoft.com/office/drawing/2014/main" xmlns="" val="20005"/>
                    </a:ext>
                  </a:extLst>
                </a:gridCol>
                <a:gridCol w="1175657">
                  <a:extLst>
                    <a:ext uri="{9D8B030D-6E8A-4147-A177-3AD203B41FA5}">
                      <a16:colId xmlns:a16="http://schemas.microsoft.com/office/drawing/2014/main" xmlns="" val="20006"/>
                    </a:ext>
                  </a:extLst>
                </a:gridCol>
              </a:tblGrid>
              <a:tr h="370840">
                <a:tc>
                  <a:txBody>
                    <a:bodyPr/>
                    <a:lstStyle/>
                    <a:p>
                      <a:pPr rtl="1"/>
                      <a:r>
                        <a:rPr lang="ar-SA" dirty="0"/>
                        <a:t>ت</a:t>
                      </a:r>
                    </a:p>
                  </a:txBody>
                  <a:tcPr/>
                </a:tc>
                <a:tc>
                  <a:txBody>
                    <a:bodyPr/>
                    <a:lstStyle/>
                    <a:p>
                      <a:pPr rtl="1"/>
                      <a:r>
                        <a:rPr lang="ar-SA" dirty="0"/>
                        <a:t>السلوك</a:t>
                      </a:r>
                    </a:p>
                  </a:txBody>
                  <a:tcPr/>
                </a:tc>
                <a:tc>
                  <a:txBody>
                    <a:bodyPr/>
                    <a:lstStyle/>
                    <a:p>
                      <a:pPr rtl="1"/>
                      <a:r>
                        <a:rPr lang="ar-SA" dirty="0"/>
                        <a:t>عالية جدا</a:t>
                      </a:r>
                    </a:p>
                  </a:txBody>
                  <a:tcPr/>
                </a:tc>
                <a:tc>
                  <a:txBody>
                    <a:bodyPr/>
                    <a:lstStyle/>
                    <a:p>
                      <a:pPr rtl="1"/>
                      <a:r>
                        <a:rPr lang="ar-SA" dirty="0"/>
                        <a:t>عالية</a:t>
                      </a:r>
                    </a:p>
                  </a:txBody>
                  <a:tcPr/>
                </a:tc>
                <a:tc>
                  <a:txBody>
                    <a:bodyPr/>
                    <a:lstStyle/>
                    <a:p>
                      <a:pPr rtl="1"/>
                      <a:r>
                        <a:rPr lang="ar-SA" dirty="0"/>
                        <a:t>متوسطة</a:t>
                      </a:r>
                    </a:p>
                  </a:txBody>
                  <a:tcPr/>
                </a:tc>
                <a:tc>
                  <a:txBody>
                    <a:bodyPr/>
                    <a:lstStyle/>
                    <a:p>
                      <a:pPr rtl="1"/>
                      <a:r>
                        <a:rPr lang="ar-SA" dirty="0"/>
                        <a:t>منخفضة</a:t>
                      </a:r>
                    </a:p>
                  </a:txBody>
                  <a:tcPr/>
                </a:tc>
                <a:tc>
                  <a:txBody>
                    <a:bodyPr/>
                    <a:lstStyle/>
                    <a:p>
                      <a:pPr rtl="1"/>
                      <a:r>
                        <a:rPr lang="ar-SA" dirty="0"/>
                        <a:t>منخفضة جدا</a:t>
                      </a:r>
                    </a:p>
                  </a:txBody>
                  <a:tcPr/>
                </a:tc>
                <a:extLst>
                  <a:ext uri="{0D108BD9-81ED-4DB2-BD59-A6C34878D82A}">
                    <a16:rowId xmlns:a16="http://schemas.microsoft.com/office/drawing/2014/main" xmlns="" val="10000"/>
                  </a:ext>
                </a:extLst>
              </a:tr>
              <a:tr h="370840">
                <a:tc>
                  <a:txBody>
                    <a:bodyPr/>
                    <a:lstStyle/>
                    <a:p>
                      <a:pPr rtl="1"/>
                      <a:r>
                        <a:rPr lang="ar-SA" dirty="0"/>
                        <a:t>1</a:t>
                      </a:r>
                    </a:p>
                  </a:txBody>
                  <a:tcPr/>
                </a:tc>
                <a:tc>
                  <a:txBody>
                    <a:bodyPr/>
                    <a:lstStyle/>
                    <a:p>
                      <a:pPr rtl="1"/>
                      <a:r>
                        <a:rPr lang="ar-SA" dirty="0"/>
                        <a:t>مقياس الرسم مناسب</a:t>
                      </a:r>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extLst>
                  <a:ext uri="{0D108BD9-81ED-4DB2-BD59-A6C34878D82A}">
                    <a16:rowId xmlns:a16="http://schemas.microsoft.com/office/drawing/2014/main" xmlns="" val="10001"/>
                  </a:ext>
                </a:extLst>
              </a:tr>
              <a:tr h="370840">
                <a:tc>
                  <a:txBody>
                    <a:bodyPr/>
                    <a:lstStyle/>
                    <a:p>
                      <a:pPr rtl="1"/>
                      <a:r>
                        <a:rPr lang="ar-SA" dirty="0"/>
                        <a:t>2</a:t>
                      </a:r>
                    </a:p>
                  </a:txBody>
                  <a:tcPr/>
                </a:tc>
                <a:tc>
                  <a:txBody>
                    <a:bodyPr/>
                    <a:lstStyle/>
                    <a:p>
                      <a:pPr rtl="1"/>
                      <a:r>
                        <a:rPr lang="ar-SA" dirty="0"/>
                        <a:t>الابعاد متناسبة مع الواقع</a:t>
                      </a:r>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extLst>
                  <a:ext uri="{0D108BD9-81ED-4DB2-BD59-A6C34878D82A}">
                    <a16:rowId xmlns:a16="http://schemas.microsoft.com/office/drawing/2014/main" xmlns="" val="10002"/>
                  </a:ext>
                </a:extLst>
              </a:tr>
              <a:tr h="370840">
                <a:tc>
                  <a:txBody>
                    <a:bodyPr/>
                    <a:lstStyle/>
                    <a:p>
                      <a:pPr rtl="1"/>
                      <a:r>
                        <a:rPr lang="ar-SA" dirty="0"/>
                        <a:t>3</a:t>
                      </a:r>
                    </a:p>
                  </a:txBody>
                  <a:tcPr/>
                </a:tc>
                <a:tc>
                  <a:txBody>
                    <a:bodyPr/>
                    <a:lstStyle/>
                    <a:p>
                      <a:pPr rtl="1"/>
                      <a:r>
                        <a:rPr lang="ar-SA" dirty="0"/>
                        <a:t>مواقع المدن محددة</a:t>
                      </a:r>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extLst>
                  <a:ext uri="{0D108BD9-81ED-4DB2-BD59-A6C34878D82A}">
                    <a16:rowId xmlns:a16="http://schemas.microsoft.com/office/drawing/2014/main" xmlns="" val="10003"/>
                  </a:ext>
                </a:extLst>
              </a:tr>
              <a:tr h="370840">
                <a:tc>
                  <a:txBody>
                    <a:bodyPr/>
                    <a:lstStyle/>
                    <a:p>
                      <a:pPr rtl="1"/>
                      <a:r>
                        <a:rPr lang="ar-SA" dirty="0"/>
                        <a:t>4</a:t>
                      </a:r>
                    </a:p>
                  </a:txBody>
                  <a:tcPr/>
                </a:tc>
                <a:tc>
                  <a:txBody>
                    <a:bodyPr/>
                    <a:lstStyle/>
                    <a:p>
                      <a:pPr rtl="1"/>
                      <a:r>
                        <a:rPr lang="ar-SA" dirty="0"/>
                        <a:t>توزيع الثروات المختلفة محدد</a:t>
                      </a:r>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extLst>
                  <a:ext uri="{0D108BD9-81ED-4DB2-BD59-A6C34878D82A}">
                    <a16:rowId xmlns:a16="http://schemas.microsoft.com/office/drawing/2014/main" xmlns="" val="10004"/>
                  </a:ext>
                </a:extLst>
              </a:tr>
            </a:tbl>
          </a:graphicData>
        </a:graphic>
      </p:graphicFrame>
    </p:spTree>
    <p:extLst>
      <p:ext uri="{BB962C8B-B14F-4D97-AF65-F5344CB8AC3E}">
        <p14:creationId xmlns:p14="http://schemas.microsoft.com/office/powerpoint/2010/main" val="33353597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000" b="1" dirty="0">
                <a:solidFill>
                  <a:schemeClr val="accent3"/>
                </a:solidFill>
                <a:latin typeface="Arial" pitchFamily="34" charset="0"/>
                <a:cs typeface="Arial" pitchFamily="34" charset="0"/>
              </a:rPr>
              <a:t>التقويم في منظومة التعليم</a:t>
            </a:r>
          </a:p>
        </p:txBody>
      </p:sp>
      <p:sp>
        <p:nvSpPr>
          <p:cNvPr id="3" name="عنصر نائب للمحتوى 2"/>
          <p:cNvSpPr>
            <a:spLocks noGrp="1"/>
          </p:cNvSpPr>
          <p:nvPr>
            <p:ph sz="quarter" idx="1"/>
          </p:nvPr>
        </p:nvSpPr>
        <p:spPr/>
        <p:txBody>
          <a:bodyPr/>
          <a:lstStyle/>
          <a:p>
            <a:r>
              <a:rPr lang="ar-SA" b="1" u="sng" dirty="0">
                <a:solidFill>
                  <a:schemeClr val="accent2">
                    <a:lumMod val="50000"/>
                  </a:schemeClr>
                </a:solidFill>
              </a:rPr>
              <a:t>منظومة (نظام) التعليم يقصد </a:t>
            </a:r>
            <a:r>
              <a:rPr lang="ar-SA" b="1" u="sng" dirty="0" err="1">
                <a:solidFill>
                  <a:schemeClr val="accent2">
                    <a:lumMod val="50000"/>
                  </a:schemeClr>
                </a:solidFill>
              </a:rPr>
              <a:t>بها</a:t>
            </a:r>
            <a:r>
              <a:rPr lang="ar-SA" b="1" u="sng" dirty="0">
                <a:solidFill>
                  <a:schemeClr val="accent2">
                    <a:lumMod val="50000"/>
                  </a:schemeClr>
                </a:solidFill>
              </a:rPr>
              <a:t>:  </a:t>
            </a:r>
            <a:r>
              <a:rPr lang="ar-SA" dirty="0">
                <a:solidFill>
                  <a:schemeClr val="accent2">
                    <a:lumMod val="50000"/>
                  </a:schemeClr>
                </a:solidFill>
              </a:rPr>
              <a:t>مجموعة من المكونات والعناصر التي تتفاعل فيما بينها بصورة مستمرة ، وتبدو مجتمعة في تآلف وانسجام وتعمل من أجل تحقيق أهداف تعليمية محددة.</a:t>
            </a:r>
          </a:p>
          <a:p>
            <a:pPr>
              <a:buNone/>
            </a:pPr>
            <a:endParaRPr lang="ar-SA" b="1" u="sng" dirty="0">
              <a:solidFill>
                <a:schemeClr val="accent2">
                  <a:lumMod val="50000"/>
                </a:schemeClr>
              </a:solidFill>
            </a:endParaRPr>
          </a:p>
        </p:txBody>
      </p:sp>
      <p:sp>
        <p:nvSpPr>
          <p:cNvPr id="4" name="عنصر نائب لرقم الشريحة 3"/>
          <p:cNvSpPr>
            <a:spLocks noGrp="1"/>
          </p:cNvSpPr>
          <p:nvPr>
            <p:ph type="sldNum" sz="quarter" idx="4294967295"/>
          </p:nvPr>
        </p:nvSpPr>
        <p:spPr>
          <a:xfrm>
            <a:off x="8129016" y="5734050"/>
            <a:ext cx="609600" cy="521208"/>
          </a:xfrm>
          <a:prstGeom prst="rect">
            <a:avLst/>
          </a:prstGeom>
        </p:spPr>
        <p:txBody>
          <a:bodyPr/>
          <a:lstStyle/>
          <a:p>
            <a:fld id="{127AC540-8D36-4927-83F4-7DBA6EE508CB}" type="slidenum">
              <a:rPr lang="ar-SA" smtClean="0"/>
              <a:pPr/>
              <a:t>3</a:t>
            </a:fld>
            <a:endParaRPr lang="ar-SA"/>
          </a:p>
        </p:txBody>
      </p:sp>
      <p:sp>
        <p:nvSpPr>
          <p:cNvPr id="5" name="عنصر نائب للتذييل 4"/>
          <p:cNvSpPr>
            <a:spLocks noGrp="1"/>
          </p:cNvSpPr>
          <p:nvPr>
            <p:ph type="ftr" sz="quarter" idx="4294967295"/>
          </p:nvPr>
        </p:nvSpPr>
        <p:spPr>
          <a:xfrm rot="5400000">
            <a:off x="6990186" y="3737240"/>
            <a:ext cx="3200400" cy="365760"/>
          </a:xfrm>
          <a:prstGeom prst="rect">
            <a:avLst/>
          </a:prstGeom>
        </p:spPr>
        <p:txBody>
          <a:bodyPr/>
          <a:lstStyle/>
          <a:p>
            <a:r>
              <a:rPr lang="ar-SA"/>
              <a:t>أ.ماجدة الشهري</a:t>
            </a:r>
          </a:p>
        </p:txBody>
      </p:sp>
      <p:graphicFrame>
        <p:nvGraphicFramePr>
          <p:cNvPr id="6" name="رسم تخطيطي 5"/>
          <p:cNvGraphicFramePr/>
          <p:nvPr/>
        </p:nvGraphicFramePr>
        <p:xfrm>
          <a:off x="642910" y="2786058"/>
          <a:ext cx="7786742" cy="29289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3200" b="1" dirty="0">
                <a:ln w="12700">
                  <a:solidFill>
                    <a:schemeClr val="bg1">
                      <a:lumMod val="75000"/>
                    </a:schemeClr>
                  </a:solidFill>
                  <a:prstDash val="solid"/>
                </a:ln>
                <a:solidFill>
                  <a:srgbClr val="007434"/>
                </a:solidFill>
                <a:effectLst>
                  <a:outerShdw blurRad="41275" dist="20320" dir="1800000" algn="tl" rotWithShape="0">
                    <a:srgbClr val="000000">
                      <a:alpha val="40000"/>
                    </a:srgbClr>
                  </a:outerShdw>
                </a:effectLst>
                <a:latin typeface="Times New Roman" pitchFamily="18" charset="0"/>
                <a:ea typeface="Tahoma" pitchFamily="34" charset="0"/>
                <a:cs typeface="Times New Roman" pitchFamily="18" charset="0"/>
              </a:rPr>
              <a:t>مقياس العلاقات الاجتماعية (</a:t>
            </a:r>
            <a:r>
              <a:rPr lang="ar-SA" sz="3200" b="1" dirty="0" err="1">
                <a:ln w="12700">
                  <a:solidFill>
                    <a:schemeClr val="bg1">
                      <a:lumMod val="75000"/>
                    </a:schemeClr>
                  </a:solidFill>
                  <a:prstDash val="solid"/>
                </a:ln>
                <a:solidFill>
                  <a:srgbClr val="007434"/>
                </a:solidFill>
                <a:effectLst>
                  <a:outerShdw blurRad="41275" dist="20320" dir="1800000" algn="tl" rotWithShape="0">
                    <a:srgbClr val="000000">
                      <a:alpha val="40000"/>
                    </a:srgbClr>
                  </a:outerShdw>
                </a:effectLst>
                <a:latin typeface="Times New Roman" pitchFamily="18" charset="0"/>
                <a:ea typeface="Tahoma" pitchFamily="34" charset="0"/>
                <a:cs typeface="Times New Roman" pitchFamily="18" charset="0"/>
              </a:rPr>
              <a:t>السوسيومترات</a:t>
            </a:r>
            <a:r>
              <a:rPr lang="ar-SA" sz="3200" b="1" dirty="0">
                <a:ln w="12700">
                  <a:solidFill>
                    <a:schemeClr val="bg1">
                      <a:lumMod val="75000"/>
                    </a:schemeClr>
                  </a:solidFill>
                  <a:prstDash val="solid"/>
                </a:ln>
                <a:solidFill>
                  <a:srgbClr val="007434"/>
                </a:solidFill>
                <a:effectLst>
                  <a:outerShdw blurRad="41275" dist="20320" dir="1800000" algn="tl" rotWithShape="0">
                    <a:srgbClr val="000000">
                      <a:alpha val="40000"/>
                    </a:srgbClr>
                  </a:outerShdw>
                </a:effectLst>
                <a:latin typeface="Times New Roman" pitchFamily="18" charset="0"/>
                <a:ea typeface="Tahoma" pitchFamily="34" charset="0"/>
                <a:cs typeface="Times New Roman" pitchFamily="18" charset="0"/>
              </a:rPr>
              <a:t>)</a:t>
            </a:r>
            <a:endParaRPr lang="ar-SA" sz="3200" dirty="0"/>
          </a:p>
        </p:txBody>
      </p:sp>
      <p:sp>
        <p:nvSpPr>
          <p:cNvPr id="3" name="عنصر نائب للمحتوى 2"/>
          <p:cNvSpPr>
            <a:spLocks noGrp="1"/>
          </p:cNvSpPr>
          <p:nvPr>
            <p:ph idx="1"/>
          </p:nvPr>
        </p:nvSpPr>
        <p:spPr>
          <a:xfrm>
            <a:off x="457200" y="1214422"/>
            <a:ext cx="8229600" cy="5286412"/>
          </a:xfrm>
        </p:spPr>
        <p:txBody>
          <a:bodyPr>
            <a:normAutofit/>
          </a:bodyPr>
          <a:lstStyle/>
          <a:p>
            <a:pPr marL="285750" indent="-285750" algn="ctr">
              <a:buFont typeface="Wingdings" pitchFamily="2" charset="2"/>
              <a:buChar char="q"/>
            </a:pPr>
            <a:r>
              <a:rPr lang="ar-SA" sz="2600" b="1" dirty="0">
                <a:ln w="12700">
                  <a:noFill/>
                  <a:prstDash val="solid"/>
                </a:ln>
                <a:solidFill>
                  <a:srgbClr val="002060"/>
                </a:solidFill>
                <a:latin typeface="Times New Roman" pitchFamily="18" charset="0"/>
                <a:ea typeface="Tahoma" pitchFamily="34" charset="0"/>
                <a:cs typeface="Times New Roman" pitchFamily="18" charset="0"/>
              </a:rPr>
              <a:t>هي مقاييس بسيطة تقوم على أساس اختيار الطالب للطلبة الآخرين الذين يفضل أن يتعاون معهم للقيام بنشاط معين .</a:t>
            </a:r>
          </a:p>
          <a:p>
            <a:pPr marL="285750" indent="-285750" algn="ctr">
              <a:buFont typeface="Wingdings" pitchFamily="2" charset="2"/>
              <a:buChar char="q"/>
            </a:pPr>
            <a:r>
              <a:rPr lang="ar-SA" sz="2600" b="1" dirty="0">
                <a:ln w="12700">
                  <a:noFill/>
                  <a:prstDash val="solid"/>
                </a:ln>
                <a:solidFill>
                  <a:srgbClr val="00B0F0"/>
                </a:solidFill>
                <a:latin typeface="Times New Roman" pitchFamily="18" charset="0"/>
                <a:ea typeface="Tahoma" pitchFamily="34" charset="0"/>
                <a:cs typeface="Times New Roman" pitchFamily="18" charset="0"/>
              </a:rPr>
              <a:t>ويمكن استعمالها في الكشف عن نجاح البرامج الدراسية في خلق جو تعاوني بين الطلبة .</a:t>
            </a:r>
          </a:p>
          <a:p>
            <a:pPr marL="285750" indent="-285750" algn="ctr">
              <a:buFont typeface="Wingdings" pitchFamily="2" charset="2"/>
              <a:buChar char="q"/>
            </a:pPr>
            <a:r>
              <a:rPr lang="ar-SA" sz="2600" b="1" dirty="0">
                <a:ln w="12700">
                  <a:noFill/>
                  <a:prstDash val="solid"/>
                </a:ln>
                <a:solidFill>
                  <a:srgbClr val="002060"/>
                </a:solidFill>
                <a:latin typeface="Times New Roman" pitchFamily="18" charset="0"/>
                <a:ea typeface="Tahoma" pitchFamily="34" charset="0"/>
                <a:cs typeface="Times New Roman" pitchFamily="18" charset="0"/>
              </a:rPr>
              <a:t>وهناك الكثير من النشاطات المدرسية التي تحتاج إلى فريق , مثل :النشاطات الرياضية , وخدمة المجتمع , والتجارب </a:t>
            </a:r>
            <a:r>
              <a:rPr lang="ar-SA" sz="2600" b="1" dirty="0" err="1">
                <a:ln w="12700">
                  <a:noFill/>
                  <a:prstDash val="solid"/>
                </a:ln>
                <a:solidFill>
                  <a:srgbClr val="002060"/>
                </a:solidFill>
                <a:latin typeface="Times New Roman" pitchFamily="18" charset="0"/>
                <a:ea typeface="Tahoma" pitchFamily="34" charset="0"/>
                <a:cs typeface="Times New Roman" pitchFamily="18" charset="0"/>
              </a:rPr>
              <a:t>المختبرية</a:t>
            </a:r>
            <a:r>
              <a:rPr lang="ar-SA" sz="2600" b="1" dirty="0">
                <a:ln w="12700">
                  <a:noFill/>
                  <a:prstDash val="solid"/>
                </a:ln>
                <a:solidFill>
                  <a:srgbClr val="002060"/>
                </a:solidFill>
                <a:latin typeface="Times New Roman" pitchFamily="18" charset="0"/>
                <a:ea typeface="Tahoma" pitchFamily="34" charset="0"/>
                <a:cs typeface="Times New Roman" pitchFamily="18" charset="0"/>
              </a:rPr>
              <a:t> .</a:t>
            </a:r>
          </a:p>
          <a:p>
            <a:pPr marL="285750" indent="-285750" algn="ctr">
              <a:buFont typeface="Wingdings" pitchFamily="2" charset="2"/>
              <a:buChar char="q"/>
            </a:pPr>
            <a:r>
              <a:rPr lang="ar-SA" sz="2600" b="1" dirty="0">
                <a:ln w="12700">
                  <a:noFill/>
                  <a:prstDash val="solid"/>
                </a:ln>
                <a:solidFill>
                  <a:srgbClr val="002060"/>
                </a:solidFill>
                <a:latin typeface="Times New Roman" pitchFamily="18" charset="0"/>
                <a:ea typeface="Tahoma" pitchFamily="34" charset="0"/>
                <a:cs typeface="Times New Roman" pitchFamily="18" charset="0"/>
              </a:rPr>
              <a:t>إن التجانس بين أعضاء المجموعة , والعوامل المعنوية والمادية التي تجمعهم , سواء كانت مرغوبة أو غير مرغوبة يمكن أن تحدد الكثير من النشاطات , وتؤثر بالتالي إيجاباً وسلباً على الفرد والمجتمع .</a:t>
            </a:r>
          </a:p>
          <a:p>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00628" y="4996261"/>
            <a:ext cx="2132310" cy="1861739"/>
          </a:xfrm>
          <a:prstGeom prst="ellipse">
            <a:avLst/>
          </a:prstGeom>
          <a:ln>
            <a:noFill/>
          </a:ln>
          <a:effectLst>
            <a:softEdge rad="112500"/>
          </a:effectLst>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71604" y="5143512"/>
            <a:ext cx="1967977" cy="147408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Horizontal)">
                                      <p:cBhvr>
                                        <p:cTn id="7" dur="500"/>
                                        <p:tgtEl>
                                          <p:spTgt spid="4"/>
                                        </p:tgtEl>
                                      </p:cBhvr>
                                    </p:animEffect>
                                  </p:childTnLst>
                                </p:cTn>
                              </p:par>
                              <p:par>
                                <p:cTn id="8" presetID="22" presetClass="entr" presetSubtype="4"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solidFill>
                  <a:schemeClr val="tx2"/>
                </a:solidFill>
              </a:rPr>
              <a:t>الاختبارات الاسقاطية</a:t>
            </a:r>
          </a:p>
        </p:txBody>
      </p:sp>
      <p:sp>
        <p:nvSpPr>
          <p:cNvPr id="3" name="عنصر نائب للمحتوى 2"/>
          <p:cNvSpPr>
            <a:spLocks noGrp="1"/>
          </p:cNvSpPr>
          <p:nvPr>
            <p:ph idx="1"/>
          </p:nvPr>
        </p:nvSpPr>
        <p:spPr>
          <a:xfrm>
            <a:off x="457200" y="1600200"/>
            <a:ext cx="8229600" cy="4900634"/>
          </a:xfrm>
        </p:spPr>
        <p:txBody>
          <a:bodyPr/>
          <a:lstStyle/>
          <a:p>
            <a:pPr marL="457200" indent="-457200">
              <a:buFont typeface="Wingdings" pitchFamily="2" charset="2"/>
              <a:buChar char="§"/>
            </a:pPr>
            <a:r>
              <a:rPr lang="ar-SA" sz="2800" dirty="0">
                <a:latin typeface="Times New Roman" pitchFamily="18" charset="0"/>
                <a:ea typeface="Tahoma" pitchFamily="34" charset="0"/>
                <a:cs typeface="Times New Roman" pitchFamily="18" charset="0"/>
              </a:rPr>
              <a:t>هي عبارة عن فقرات أو أسئلة مصاغة لفظياً , أو على شكل رسومات غير محددة تماماً من حيث المطلوب .</a:t>
            </a:r>
          </a:p>
          <a:p>
            <a:pPr marL="457200" indent="-457200">
              <a:buFont typeface="Wingdings" pitchFamily="2" charset="2"/>
              <a:buChar char="§"/>
            </a:pPr>
            <a:r>
              <a:rPr lang="ar-SA" sz="2800" dirty="0">
                <a:latin typeface="Times New Roman" pitchFamily="18" charset="0"/>
                <a:ea typeface="Tahoma" pitchFamily="34" charset="0"/>
                <a:cs typeface="Times New Roman" pitchFamily="18" charset="0"/>
              </a:rPr>
              <a:t>وتستجر هذه الفقرات إجابات نتوقع ألا تظهر فيما لو وجهت بصورة أسئلة صريحة وواضحة , وتستخدم هذه الأدوات في العيادات النفسية بشكل خاص  .</a:t>
            </a:r>
          </a:p>
          <a:p>
            <a:pPr marL="457200" indent="-457200">
              <a:buFont typeface="Wingdings" pitchFamily="2" charset="2"/>
              <a:buChar char="§"/>
            </a:pPr>
            <a:r>
              <a:rPr lang="ar-SA" sz="2800" dirty="0">
                <a:latin typeface="Times New Roman" pitchFamily="18" charset="0"/>
                <a:ea typeface="Tahoma" pitchFamily="34" charset="0"/>
                <a:cs typeface="Times New Roman" pitchFamily="18" charset="0"/>
              </a:rPr>
              <a:t>ومما تجدر الإشارة إليه أن المثيرات الاسقاطية تختلف من حيث درجة غموضها , ولذلك هناك بعض الفقرات شبه إسقاطيه </a:t>
            </a:r>
            <a:r>
              <a:rPr lang="ar-SA" sz="2800" dirty="0">
                <a:latin typeface="Tahoma" pitchFamily="34" charset="0"/>
                <a:ea typeface="Tahoma" pitchFamily="34" charset="0"/>
                <a:cs typeface="Tahoma" pitchFamily="34" charset="0"/>
              </a:rPr>
              <a:t>.</a:t>
            </a:r>
          </a:p>
          <a:p>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28794" y="4929198"/>
            <a:ext cx="1830367" cy="129614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57818" y="5000636"/>
            <a:ext cx="1727251" cy="131704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vertical)">
                                      <p:cBhvr>
                                        <p:cTn id="7" dur="500"/>
                                        <p:tgtEl>
                                          <p:spTgt spid="4"/>
                                        </p:tgtEl>
                                      </p:cBhvr>
                                    </p:animEffect>
                                  </p:childTnLst>
                                </p:cTn>
                              </p:par>
                              <p:par>
                                <p:cTn id="8" presetID="14" presetClass="entr" presetSubtype="5"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randombar(vertical)">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571480"/>
            <a:ext cx="7467600" cy="5902472"/>
          </a:xfrm>
        </p:spPr>
        <p:txBody>
          <a:bodyPr>
            <a:normAutofit lnSpcReduction="10000"/>
          </a:bodyPr>
          <a:lstStyle/>
          <a:p>
            <a:r>
              <a:rPr lang="ar-SA" sz="2800" b="1" u="sng" dirty="0">
                <a:solidFill>
                  <a:srgbClr val="00B050"/>
                </a:solidFill>
              </a:rPr>
              <a:t>1- المدخلات: </a:t>
            </a:r>
          </a:p>
          <a:p>
            <a:pPr>
              <a:buNone/>
            </a:pPr>
            <a:r>
              <a:rPr lang="ar-SA" sz="2800" dirty="0">
                <a:solidFill>
                  <a:srgbClr val="002060"/>
                </a:solidFill>
              </a:rPr>
              <a:t>   تشمل جميع عناصر النظام التعليمي </a:t>
            </a:r>
          </a:p>
          <a:p>
            <a:pPr>
              <a:buNone/>
            </a:pPr>
            <a:r>
              <a:rPr lang="ar-SA" sz="2800" dirty="0">
                <a:solidFill>
                  <a:srgbClr val="002060"/>
                </a:solidFill>
              </a:rPr>
              <a:t>   مثل: الأهداف التعليمية، المعلم بكفاءته وقدراته، المنهج والكتاب المقرر،بيئة النظام التعليمي، التلميذ،أساليب التدريس،الوسائل التعليمية،الأنشطة الصفية والغير صفية...</a:t>
            </a:r>
          </a:p>
          <a:p>
            <a:pPr>
              <a:buNone/>
            </a:pPr>
            <a:r>
              <a:rPr lang="ar-SA" sz="2800" b="1" dirty="0">
                <a:solidFill>
                  <a:srgbClr val="00B050"/>
                </a:solidFill>
              </a:rPr>
              <a:t>2-</a:t>
            </a:r>
            <a:r>
              <a:rPr lang="ar-SA" sz="2800" b="1" dirty="0">
                <a:solidFill>
                  <a:srgbClr val="002060"/>
                </a:solidFill>
              </a:rPr>
              <a:t> </a:t>
            </a:r>
            <a:r>
              <a:rPr lang="ar-SA" sz="2800" b="1" u="sng" dirty="0">
                <a:solidFill>
                  <a:srgbClr val="00B050"/>
                </a:solidFill>
              </a:rPr>
              <a:t>العمليات:  </a:t>
            </a:r>
          </a:p>
          <a:p>
            <a:pPr algn="justLow">
              <a:buNone/>
            </a:pPr>
            <a:r>
              <a:rPr lang="ar-SA" sz="2800" dirty="0">
                <a:solidFill>
                  <a:srgbClr val="002060"/>
                </a:solidFill>
              </a:rPr>
              <a:t>   تشمل جميع الأساليب والعلاقات والأنشطة التي تهدف إلى تحويل المدخلات بصورتها الأولى إلى شكل آخر يتناسب مع أهداف النظام، ومن خلال العمليات يتم القيام بالواجبات والإجراءات التي من خلالها وصول النظام إلى أهدافه فعلا. مثل تقويم الاختبارات وضوح التعليمات-الهدوء-نظام المراقبة-التوقيت- موضوعية التصحيح.</a:t>
            </a:r>
          </a:p>
          <a:p>
            <a:pPr algn="justLow">
              <a:buNone/>
            </a:pPr>
            <a:r>
              <a:rPr lang="ar-SA" sz="2800" dirty="0">
                <a:solidFill>
                  <a:srgbClr val="002060"/>
                </a:solidFill>
              </a:rPr>
              <a:t>   وتشمل أيضاً طرق وأساليب التعليم والتعلم ، والإدارة التعليمية والمدرسية.</a:t>
            </a:r>
          </a:p>
        </p:txBody>
      </p:sp>
      <p:sp>
        <p:nvSpPr>
          <p:cNvPr id="4" name="عنصر نائب لرقم الشريحة 3"/>
          <p:cNvSpPr>
            <a:spLocks noGrp="1"/>
          </p:cNvSpPr>
          <p:nvPr>
            <p:ph type="sldNum" sz="quarter" idx="4294967295"/>
          </p:nvPr>
        </p:nvSpPr>
        <p:spPr>
          <a:xfrm>
            <a:off x="8129016" y="5734050"/>
            <a:ext cx="609600" cy="521208"/>
          </a:xfrm>
          <a:prstGeom prst="rect">
            <a:avLst/>
          </a:prstGeom>
        </p:spPr>
        <p:txBody>
          <a:bodyPr/>
          <a:lstStyle/>
          <a:p>
            <a:fld id="{127AC540-8D36-4927-83F4-7DBA6EE508CB}" type="slidenum">
              <a:rPr lang="ar-SA" smtClean="0"/>
              <a:pPr/>
              <a:t>4</a:t>
            </a:fld>
            <a:endParaRPr lang="ar-SA"/>
          </a:p>
        </p:txBody>
      </p:sp>
      <p:sp>
        <p:nvSpPr>
          <p:cNvPr id="5" name="عنصر نائب للتذييل 4"/>
          <p:cNvSpPr>
            <a:spLocks noGrp="1"/>
          </p:cNvSpPr>
          <p:nvPr>
            <p:ph type="ftr" sz="quarter" idx="4294967295"/>
          </p:nvPr>
        </p:nvSpPr>
        <p:spPr>
          <a:xfrm rot="5400000">
            <a:off x="6990186" y="3737240"/>
            <a:ext cx="3200400" cy="365760"/>
          </a:xfrm>
          <a:prstGeom prst="rect">
            <a:avLst/>
          </a:prstGeom>
        </p:spPr>
        <p:txBody>
          <a:bodyPr/>
          <a:lstStyle/>
          <a:p>
            <a:r>
              <a:rPr lang="ar-SA"/>
              <a:t>أ.ماجدة الشهري</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428604"/>
            <a:ext cx="7758138" cy="6000792"/>
          </a:xfrm>
        </p:spPr>
        <p:txBody>
          <a:bodyPr>
            <a:normAutofit/>
          </a:bodyPr>
          <a:lstStyle/>
          <a:p>
            <a:pPr>
              <a:buNone/>
            </a:pPr>
            <a:r>
              <a:rPr lang="ar-SA" sz="2800" b="1" u="sng" dirty="0">
                <a:solidFill>
                  <a:srgbClr val="00B050"/>
                </a:solidFill>
                <a:latin typeface="Arial" pitchFamily="34" charset="0"/>
                <a:cs typeface="Arial" pitchFamily="34" charset="0"/>
              </a:rPr>
              <a:t>3- المخرجات (النواتج): </a:t>
            </a:r>
          </a:p>
          <a:p>
            <a:pPr>
              <a:buNone/>
            </a:pPr>
            <a:r>
              <a:rPr lang="ar-SA" sz="2800" dirty="0">
                <a:solidFill>
                  <a:srgbClr val="002060"/>
                </a:solidFill>
                <a:latin typeface="Arial" pitchFamily="34" charset="0"/>
                <a:cs typeface="Arial" pitchFamily="34" charset="0"/>
              </a:rPr>
              <a:t>  هي الناتج الفعلي لعمليات أي نظام تعليمي.</a:t>
            </a:r>
          </a:p>
          <a:p>
            <a:pPr>
              <a:buNone/>
            </a:pPr>
            <a:r>
              <a:rPr lang="ar-SA" sz="2800" dirty="0">
                <a:solidFill>
                  <a:srgbClr val="002060"/>
                </a:solidFill>
                <a:latin typeface="Arial" pitchFamily="34" charset="0"/>
                <a:cs typeface="Arial" pitchFamily="34" charset="0"/>
              </a:rPr>
              <a:t>وتشمل الانجازات والنتائج النهائية التي يحققها النظام التعليمي متمثلة في الأهداف التي تحققت لهذا النظام، ومدى انعكاس تلك الأهداف على الطالب عقلياً و </a:t>
            </a:r>
            <a:r>
              <a:rPr lang="ar-SA" sz="2800" dirty="0" err="1">
                <a:solidFill>
                  <a:srgbClr val="002060"/>
                </a:solidFill>
                <a:latin typeface="Arial" pitchFamily="34" charset="0"/>
                <a:cs typeface="Arial" pitchFamily="34" charset="0"/>
              </a:rPr>
              <a:t>مهارياً</a:t>
            </a:r>
            <a:r>
              <a:rPr lang="ar-SA" sz="2800" dirty="0">
                <a:solidFill>
                  <a:srgbClr val="002060"/>
                </a:solidFill>
                <a:latin typeface="Arial" pitchFamily="34" charset="0"/>
                <a:cs typeface="Arial" pitchFamily="34" charset="0"/>
              </a:rPr>
              <a:t> ووجدانياً.</a:t>
            </a:r>
          </a:p>
          <a:p>
            <a:pPr>
              <a:buNone/>
            </a:pPr>
            <a:r>
              <a:rPr lang="ar-SA" sz="2800" dirty="0">
                <a:solidFill>
                  <a:srgbClr val="002060"/>
                </a:solidFill>
                <a:latin typeface="Arial" pitchFamily="34" charset="0"/>
                <a:cs typeface="Arial" pitchFamily="34" charset="0"/>
              </a:rPr>
              <a:t>مثل: تنفيذ تجارب - رسم خرائط - إعداد بحث-حل مسائل...</a:t>
            </a:r>
          </a:p>
          <a:p>
            <a:pPr>
              <a:buNone/>
            </a:pPr>
            <a:endParaRPr lang="ar-SA" sz="2800" dirty="0">
              <a:solidFill>
                <a:srgbClr val="002060"/>
              </a:solidFill>
              <a:latin typeface="Arial" pitchFamily="34" charset="0"/>
              <a:cs typeface="Arial" pitchFamily="34" charset="0"/>
            </a:endParaRPr>
          </a:p>
          <a:p>
            <a:pPr>
              <a:buNone/>
            </a:pPr>
            <a:r>
              <a:rPr lang="ar-SA" sz="2800" b="1" u="sng" dirty="0">
                <a:solidFill>
                  <a:srgbClr val="00B050"/>
                </a:solidFill>
                <a:latin typeface="Arial" pitchFamily="34" charset="0"/>
                <a:cs typeface="Arial" pitchFamily="34" charset="0"/>
              </a:rPr>
              <a:t>4- التغذية الراجعة (التقويم):</a:t>
            </a:r>
          </a:p>
          <a:p>
            <a:pPr algn="just">
              <a:buNone/>
            </a:pPr>
            <a:r>
              <a:rPr lang="ar-SA" sz="2800" dirty="0">
                <a:solidFill>
                  <a:srgbClr val="002060"/>
                </a:solidFill>
                <a:latin typeface="Arial" pitchFamily="34" charset="0"/>
                <a:cs typeface="Arial" pitchFamily="34" charset="0"/>
              </a:rPr>
              <a:t>  التقويم في أي نظام تعليمي هو الذي يعطي المؤشرات على مدى تحقق أهداف هذا النظام وإنجازها، وهو الذي يبين الإيجابيات والسلبيات في أي جزء من أجزاء النظام، تمهيداً لاتخاذ القرارات والإجراءات المناسبة للتغلب على السلبيات. </a:t>
            </a:r>
          </a:p>
          <a:p>
            <a:pPr>
              <a:buNone/>
            </a:pPr>
            <a:endParaRPr lang="ar-SA" sz="2800" dirty="0">
              <a:solidFill>
                <a:srgbClr val="002060"/>
              </a:solidFill>
              <a:latin typeface="Arial" pitchFamily="34" charset="0"/>
              <a:cs typeface="Arial" pitchFamily="34" charset="0"/>
            </a:endParaRPr>
          </a:p>
        </p:txBody>
      </p:sp>
      <p:sp>
        <p:nvSpPr>
          <p:cNvPr id="4" name="عنصر نائب لرقم الشريحة 3"/>
          <p:cNvSpPr>
            <a:spLocks noGrp="1"/>
          </p:cNvSpPr>
          <p:nvPr>
            <p:ph type="sldNum" sz="quarter" idx="4294967295"/>
          </p:nvPr>
        </p:nvSpPr>
        <p:spPr>
          <a:xfrm>
            <a:off x="8129016" y="5734050"/>
            <a:ext cx="609600" cy="521208"/>
          </a:xfrm>
          <a:prstGeom prst="rect">
            <a:avLst/>
          </a:prstGeom>
        </p:spPr>
        <p:txBody>
          <a:bodyPr/>
          <a:lstStyle/>
          <a:p>
            <a:fld id="{127AC540-8D36-4927-83F4-7DBA6EE508CB}" type="slidenum">
              <a:rPr lang="ar-SA" smtClean="0"/>
              <a:pPr/>
              <a:t>5</a:t>
            </a:fld>
            <a:endParaRPr lang="ar-SA"/>
          </a:p>
        </p:txBody>
      </p:sp>
      <p:sp>
        <p:nvSpPr>
          <p:cNvPr id="5" name="عنصر نائب للتذييل 4"/>
          <p:cNvSpPr>
            <a:spLocks noGrp="1"/>
          </p:cNvSpPr>
          <p:nvPr>
            <p:ph type="ftr" sz="quarter" idx="4294967295"/>
          </p:nvPr>
        </p:nvSpPr>
        <p:spPr>
          <a:xfrm rot="5400000">
            <a:off x="6990186" y="3737240"/>
            <a:ext cx="3200400" cy="365760"/>
          </a:xfrm>
          <a:prstGeom prst="rect">
            <a:avLst/>
          </a:prstGeom>
        </p:spPr>
        <p:txBody>
          <a:bodyPr/>
          <a:lstStyle/>
          <a:p>
            <a:r>
              <a:rPr lang="ar-SA"/>
              <a:t>أ.ماجدة الشهري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642918"/>
            <a:ext cx="7467600" cy="5831034"/>
          </a:xfrm>
        </p:spPr>
        <p:txBody>
          <a:bodyPr/>
          <a:lstStyle/>
          <a:p>
            <a:pPr>
              <a:buNone/>
            </a:pPr>
            <a:r>
              <a:rPr lang="ar-SA" sz="2800" b="1" u="sng" dirty="0">
                <a:solidFill>
                  <a:srgbClr val="00B050"/>
                </a:solidFill>
              </a:rPr>
              <a:t>5- بيئة النظام التعليمي:</a:t>
            </a:r>
          </a:p>
          <a:p>
            <a:pPr algn="just">
              <a:buNone/>
            </a:pPr>
            <a:r>
              <a:rPr lang="ar-SA" sz="2800" dirty="0">
                <a:solidFill>
                  <a:srgbClr val="002060"/>
                </a:solidFill>
              </a:rPr>
              <a:t> يشمل أبنية تعليمية وأثاث وتجهيزات تعليمية، كما تشمل الظروف الاجتماعية والاقتصادية والسياسية والمادية بالنظام، وكذلك ظروف الطقس والمناخ والإضاءة المحيطة بموقع المؤسسات التعليمية.</a:t>
            </a:r>
          </a:p>
          <a:p>
            <a:pPr algn="just">
              <a:buNone/>
            </a:pPr>
            <a:endParaRPr lang="ar-SA" sz="2800" dirty="0">
              <a:solidFill>
                <a:srgbClr val="002060"/>
              </a:solidFill>
            </a:endParaRPr>
          </a:p>
        </p:txBody>
      </p:sp>
      <p:sp>
        <p:nvSpPr>
          <p:cNvPr id="4" name="عنصر نائب لرقم الشريحة 3"/>
          <p:cNvSpPr>
            <a:spLocks noGrp="1"/>
          </p:cNvSpPr>
          <p:nvPr>
            <p:ph type="sldNum" sz="quarter" idx="4294967295"/>
          </p:nvPr>
        </p:nvSpPr>
        <p:spPr>
          <a:xfrm>
            <a:off x="8129016" y="5734050"/>
            <a:ext cx="609600" cy="521208"/>
          </a:xfrm>
          <a:prstGeom prst="rect">
            <a:avLst/>
          </a:prstGeom>
        </p:spPr>
        <p:txBody>
          <a:bodyPr/>
          <a:lstStyle/>
          <a:p>
            <a:fld id="{127AC540-8D36-4927-83F4-7DBA6EE508CB}" type="slidenum">
              <a:rPr lang="ar-SA" smtClean="0"/>
              <a:pPr/>
              <a:t>6</a:t>
            </a:fld>
            <a:endParaRPr lang="ar-SA"/>
          </a:p>
        </p:txBody>
      </p:sp>
      <p:sp>
        <p:nvSpPr>
          <p:cNvPr id="5" name="عنصر نائب للتذييل 4"/>
          <p:cNvSpPr>
            <a:spLocks noGrp="1"/>
          </p:cNvSpPr>
          <p:nvPr>
            <p:ph type="ftr" sz="quarter" idx="4294967295"/>
          </p:nvPr>
        </p:nvSpPr>
        <p:spPr>
          <a:xfrm rot="5400000">
            <a:off x="6990186" y="3737240"/>
            <a:ext cx="3200400" cy="365760"/>
          </a:xfrm>
          <a:prstGeom prst="rect">
            <a:avLst/>
          </a:prstGeom>
        </p:spPr>
        <p:txBody>
          <a:bodyPr/>
          <a:lstStyle/>
          <a:p>
            <a:r>
              <a:rPr lang="ar-SA"/>
              <a:t>أ.ماجدة الشهري</a:t>
            </a:r>
          </a:p>
        </p:txBody>
      </p:sp>
      <p:graphicFrame>
        <p:nvGraphicFramePr>
          <p:cNvPr id="7" name="رسم تخطيطي 6"/>
          <p:cNvGraphicFramePr/>
          <p:nvPr/>
        </p:nvGraphicFramePr>
        <p:xfrm>
          <a:off x="1428728" y="2428868"/>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سهم إلى اليسار 7"/>
          <p:cNvSpPr/>
          <p:nvPr/>
        </p:nvSpPr>
        <p:spPr>
          <a:xfrm>
            <a:off x="6143636" y="3214686"/>
            <a:ext cx="1928826" cy="857256"/>
          </a:xfrm>
          <a:prstGeom prst="leftArrow">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ar-SA" b="1" dirty="0"/>
              <a:t>بيئة النظام + التقويم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solidFill>
                  <a:srgbClr val="00B050"/>
                </a:solidFill>
              </a:rPr>
              <a:t>تصنيف التقويم على حسب وظيفته</a:t>
            </a:r>
          </a:p>
        </p:txBody>
      </p:sp>
      <p:sp>
        <p:nvSpPr>
          <p:cNvPr id="3" name="عنصر نائب للمحتوى 2"/>
          <p:cNvSpPr>
            <a:spLocks noGrp="1"/>
          </p:cNvSpPr>
          <p:nvPr>
            <p:ph idx="1"/>
          </p:nvPr>
        </p:nvSpPr>
        <p:spPr>
          <a:xfrm>
            <a:off x="457200" y="1357298"/>
            <a:ext cx="8229600" cy="4768865"/>
          </a:xfrm>
        </p:spPr>
        <p:txBody>
          <a:bodyPr>
            <a:normAutofit/>
          </a:bodyPr>
          <a:lstStyle/>
          <a:p>
            <a:r>
              <a:rPr lang="ar-SA" sz="2800" b="1" dirty="0">
                <a:solidFill>
                  <a:srgbClr val="C00000"/>
                </a:solidFill>
              </a:rPr>
              <a:t>أ- تقويم تشخيصي: </a:t>
            </a:r>
            <a:r>
              <a:rPr lang="ar-SA" sz="2800" dirty="0"/>
              <a:t>يهدف إلى الكشف عن مشكلات وصعوبات تنفيذ العملية التعليمية ومن ثم تحديد أسبابها، الأمر الذي يساعد على اتخاذ القرار المناسب لعلاج هذه المشكلات.</a:t>
            </a:r>
          </a:p>
          <a:p>
            <a:r>
              <a:rPr lang="ar-SA" sz="2800" b="1" dirty="0">
                <a:solidFill>
                  <a:srgbClr val="C00000"/>
                </a:solidFill>
              </a:rPr>
              <a:t>ب- تقويم انتقائي: </a:t>
            </a:r>
            <a:r>
              <a:rPr lang="ar-SA" sz="2800" dirty="0"/>
              <a:t>يهدف إلى انتقاء واختيار أفضل مدخلات وعمليات منظومة التعليم ومن ثم الحصول على أفضل مخرجات ونواتج تلك المنظومة.</a:t>
            </a:r>
          </a:p>
          <a:p>
            <a:r>
              <a:rPr lang="ar-SA" sz="2800" b="1" dirty="0">
                <a:solidFill>
                  <a:srgbClr val="C00000"/>
                </a:solidFill>
              </a:rPr>
              <a:t>ج- تقويم تكويني (بنائي): </a:t>
            </a:r>
            <a:r>
              <a:rPr lang="ar-SA" sz="2800" dirty="0"/>
              <a:t>يهدف إلى تقديم تغذية راجعة مستمرة عن جميع عناصر منظومة التعليم بجميع مراحلها وبيان مؤشرات القوة والضعف في كل منها وتعديل ما قد يوجد من مواطن القصور أولاً بأول.</a:t>
            </a:r>
          </a:p>
          <a:p>
            <a:endParaRPr lang="ar-SA" sz="28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5626121"/>
          </a:xfrm>
        </p:spPr>
        <p:txBody>
          <a:bodyPr>
            <a:normAutofit lnSpcReduction="10000"/>
          </a:bodyPr>
          <a:lstStyle/>
          <a:p>
            <a:r>
              <a:rPr lang="ar-SA" sz="2800" b="1" dirty="0">
                <a:solidFill>
                  <a:srgbClr val="C00000"/>
                </a:solidFill>
              </a:rPr>
              <a:t>د- تقويم نهائي(تجميعي):</a:t>
            </a:r>
            <a:r>
              <a:rPr lang="ar-SA" sz="2800" dirty="0"/>
              <a:t>يهدف إلى إصدار الحكم بصورة نهائية على المخرجات المنظومة التعليمية أو أحد عناصرها. </a:t>
            </a:r>
          </a:p>
          <a:p>
            <a:pPr>
              <a:buNone/>
            </a:pPr>
            <a:endParaRPr lang="ar-SA" sz="2800" dirty="0"/>
          </a:p>
          <a:p>
            <a:r>
              <a:rPr lang="ar-SA" sz="2800" b="1" dirty="0">
                <a:solidFill>
                  <a:srgbClr val="C00000"/>
                </a:solidFill>
              </a:rPr>
              <a:t>هـ - تقويم تتبعي : </a:t>
            </a:r>
            <a:r>
              <a:rPr lang="ar-SA" sz="2800" dirty="0"/>
              <a:t>يهدف إلى تتبع مخرجات العملية التعليمية وتحديد مدى جودتها وذلك بعد انتهاء العملية التعليمية مثل: مدى استفادة الطلاب من مقرر ما في حياتهم العملية أو سوق العمل.</a:t>
            </a:r>
          </a:p>
          <a:p>
            <a:endParaRPr lang="ar-SA" sz="2800" dirty="0"/>
          </a:p>
          <a:p>
            <a:r>
              <a:rPr lang="ar-SA" sz="2800" b="1" dirty="0">
                <a:solidFill>
                  <a:srgbClr val="C00000"/>
                </a:solidFill>
              </a:rPr>
              <a:t>ز- تقويم علاجي (الإصلاحي): </a:t>
            </a:r>
            <a:r>
              <a:rPr lang="ar-SA" sz="2800" dirty="0"/>
              <a:t>يهدف إلى اتخاذ قرارات وإجراءات إصلاحية وعلاجية لمواطن القصور أو العقبات التي تعترض أي نظام تعليمي.</a:t>
            </a:r>
          </a:p>
          <a:p>
            <a:r>
              <a:rPr lang="ar-SA" sz="2800" b="1" u="sng" dirty="0">
                <a:solidFill>
                  <a:srgbClr val="0070C0"/>
                </a:solidFill>
              </a:rPr>
              <a:t>وربما لا يعتبر نوعا من التقويم بقدر </a:t>
            </a:r>
            <a:r>
              <a:rPr lang="ar-SA" sz="2800" b="1" u="sng" dirty="0" err="1">
                <a:solidFill>
                  <a:srgbClr val="0070C0"/>
                </a:solidFill>
              </a:rPr>
              <a:t>ماهو</a:t>
            </a:r>
            <a:r>
              <a:rPr lang="ar-SA" sz="2800" b="1" u="sng" dirty="0">
                <a:solidFill>
                  <a:srgbClr val="0070C0"/>
                </a:solidFill>
              </a:rPr>
              <a:t> هدف عام لأي عملية تقويم.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rgbClr val="C00000"/>
                </a:solidFill>
              </a:rPr>
              <a:t>تصنيف التقويم </a:t>
            </a:r>
            <a:r>
              <a:rPr lang="ar-SA" b="1" dirty="0">
                <a:solidFill>
                  <a:schemeClr val="accent2">
                    <a:lumMod val="75000"/>
                  </a:schemeClr>
                </a:solidFill>
              </a:rPr>
              <a:t>حسب التوقيت الزمني</a:t>
            </a:r>
          </a:p>
        </p:txBody>
      </p:sp>
      <p:sp>
        <p:nvSpPr>
          <p:cNvPr id="3" name="عنصر نائب للمحتوى 2"/>
          <p:cNvSpPr>
            <a:spLocks noGrp="1"/>
          </p:cNvSpPr>
          <p:nvPr>
            <p:ph sz="quarter" idx="1"/>
          </p:nvPr>
        </p:nvSpPr>
        <p:spPr/>
        <p:txBody>
          <a:bodyPr>
            <a:normAutofit fontScale="92500" lnSpcReduction="20000"/>
          </a:bodyPr>
          <a:lstStyle/>
          <a:p>
            <a:pPr algn="just">
              <a:lnSpc>
                <a:spcPct val="90000"/>
              </a:lnSpc>
            </a:pPr>
            <a:r>
              <a:rPr lang="ar-SA" b="1" dirty="0">
                <a:solidFill>
                  <a:srgbClr val="CC0000"/>
                </a:solidFill>
              </a:rPr>
              <a:t>التقويم </a:t>
            </a:r>
            <a:r>
              <a:rPr lang="ar-SA" b="1" dirty="0">
                <a:solidFill>
                  <a:srgbClr val="C00000"/>
                </a:solidFill>
              </a:rPr>
              <a:t>التمهيدي (القبلي): </a:t>
            </a:r>
            <a:r>
              <a:rPr lang="ar-SA" dirty="0"/>
              <a:t>يتم هذا النوع قبل بداية العملية التعليمية أي قبل تدريس المقرر الدراسي.</a:t>
            </a:r>
          </a:p>
          <a:p>
            <a:pPr algn="just">
              <a:lnSpc>
                <a:spcPct val="90000"/>
              </a:lnSpc>
              <a:buNone/>
            </a:pPr>
            <a:endParaRPr lang="ar-SA" dirty="0"/>
          </a:p>
          <a:p>
            <a:pPr algn="just">
              <a:lnSpc>
                <a:spcPct val="90000"/>
              </a:lnSpc>
              <a:buNone/>
            </a:pPr>
            <a:r>
              <a:rPr lang="ar-SA" dirty="0"/>
              <a:t>	* يهدف إلى تحديد المستوى المدخلي لكفاية الطلاب عند بداية التعليم وفي ضوء النتائج يقوم المعلم بتنظيم خطة تعليمية أو برنامج مناسب لهم.</a:t>
            </a:r>
          </a:p>
          <a:p>
            <a:pPr algn="just">
              <a:lnSpc>
                <a:spcPct val="90000"/>
              </a:lnSpc>
              <a:buNone/>
            </a:pPr>
            <a:r>
              <a:rPr lang="ar-SA" dirty="0"/>
              <a:t> * يساعد في تصحيح مسار العملية التعليمية أثناء حدوثها وليس بعد الانتهاء منها.</a:t>
            </a:r>
          </a:p>
          <a:p>
            <a:pPr algn="just">
              <a:lnSpc>
                <a:spcPct val="90000"/>
              </a:lnSpc>
              <a:buNone/>
            </a:pPr>
            <a:r>
              <a:rPr lang="ar-SA" dirty="0"/>
              <a:t> * يفيدنا في اتخاذ قرار بإعادة النظر في الأهداف التي لم يتمكن الطلاب من تحقيقها، والأهداف التي حققوها.</a:t>
            </a:r>
          </a:p>
          <a:p>
            <a:pPr algn="just">
              <a:lnSpc>
                <a:spcPct val="90000"/>
              </a:lnSpc>
            </a:pPr>
            <a:r>
              <a:rPr lang="ar-SA" dirty="0"/>
              <a:t>نتائجه قد تعيد عملية التدريس بما يتناسب مع حاجات الطلبة، بحيث نبدأ مع الطالب بما يناسب إمكانيته.</a:t>
            </a:r>
          </a:p>
          <a:p>
            <a:pPr>
              <a:buNone/>
            </a:pPr>
            <a:endParaRPr lang="ar-SA" dirty="0"/>
          </a:p>
        </p:txBody>
      </p:sp>
      <p:sp>
        <p:nvSpPr>
          <p:cNvPr id="4" name="عنصر نائب لرقم الشريحة 3"/>
          <p:cNvSpPr>
            <a:spLocks noGrp="1"/>
          </p:cNvSpPr>
          <p:nvPr>
            <p:ph type="sldNum" sz="quarter" idx="4294967295"/>
          </p:nvPr>
        </p:nvSpPr>
        <p:spPr>
          <a:xfrm>
            <a:off x="8129016" y="5734050"/>
            <a:ext cx="609600" cy="521208"/>
          </a:xfrm>
          <a:prstGeom prst="rect">
            <a:avLst/>
          </a:prstGeom>
        </p:spPr>
        <p:txBody>
          <a:bodyPr/>
          <a:lstStyle/>
          <a:p>
            <a:fld id="{127AC540-8D36-4927-83F4-7DBA6EE508CB}" type="slidenum">
              <a:rPr lang="ar-SA" smtClean="0"/>
              <a:pPr/>
              <a:t>9</a:t>
            </a:fld>
            <a:endParaRPr lang="ar-SA"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131</TotalTime>
  <Words>1953</Words>
  <Application>Microsoft Office PowerPoint</Application>
  <PresentationFormat>عرض على الشاشة (3:4)‏</PresentationFormat>
  <Paragraphs>195</Paragraphs>
  <Slides>31</Slides>
  <Notes>2</Notes>
  <HiddenSlides>0</HiddenSlides>
  <MMClips>0</MMClips>
  <ScaleCrop>false</ScaleCrop>
  <HeadingPairs>
    <vt:vector size="4" baseType="variant">
      <vt:variant>
        <vt:lpstr>نسق</vt:lpstr>
      </vt:variant>
      <vt:variant>
        <vt:i4>1</vt:i4>
      </vt:variant>
      <vt:variant>
        <vt:lpstr>عناوين الشرائح</vt:lpstr>
      </vt:variant>
      <vt:variant>
        <vt:i4>31</vt:i4>
      </vt:variant>
    </vt:vector>
  </HeadingPairs>
  <TitlesOfParts>
    <vt:vector size="32" baseType="lpstr">
      <vt:lpstr>سمة Office</vt:lpstr>
      <vt:lpstr>المحاضرة الثانية </vt:lpstr>
      <vt:lpstr>لماذا التقويم في العملية التعليمية؟؟</vt:lpstr>
      <vt:lpstr>التقويم في منظومة التعليم</vt:lpstr>
      <vt:lpstr>عرض تقديمي في PowerPoint</vt:lpstr>
      <vt:lpstr>عرض تقديمي في PowerPoint</vt:lpstr>
      <vt:lpstr>عرض تقديمي في PowerPoint</vt:lpstr>
      <vt:lpstr>تصنيف التقويم على حسب وظيفته</vt:lpstr>
      <vt:lpstr>عرض تقديمي في PowerPoint</vt:lpstr>
      <vt:lpstr>تصنيف التقويم حسب التوقيت الزمني</vt:lpstr>
      <vt:lpstr>عرض تقديمي في PowerPoint</vt:lpstr>
      <vt:lpstr>عرض تقديمي في PowerPoint</vt:lpstr>
      <vt:lpstr>تصنيف التقويم حسب ضوء مجاله</vt:lpstr>
      <vt:lpstr>تصنيف أنواع التقويم حسب الشمولية</vt:lpstr>
      <vt:lpstr>تصنيف التقويم حسب القائمين بعملية التقويم</vt:lpstr>
      <vt:lpstr>تصنيف التقويم على نظامه المرجعي</vt:lpstr>
      <vt:lpstr>عرض تقديمي في PowerPoint</vt:lpstr>
      <vt:lpstr>أدوات التقويم</vt:lpstr>
      <vt:lpstr>أ: أدوات التقويم الاختبارية</vt:lpstr>
      <vt:lpstr>عرض تقديمي في PowerPoint</vt:lpstr>
      <vt:lpstr>2- الاختبارات من إعداد المعلم</vt:lpstr>
      <vt:lpstr>دور المعلم في التخطيط لعملية التقويم وبناء الاختبارات</vt:lpstr>
      <vt:lpstr>عرض تقديمي في PowerPoint</vt:lpstr>
      <vt:lpstr>عرض تقديمي في PowerPoint</vt:lpstr>
      <vt:lpstr>ب- أدوات القياس اللاختبارية </vt:lpstr>
      <vt:lpstr>السجلات القصصية</vt:lpstr>
      <vt:lpstr>قوائم الشطب</vt:lpstr>
      <vt:lpstr>قائمة شطب لمهارة قيادة السيارة</vt:lpstr>
      <vt:lpstr>سلالم التقدير</vt:lpstr>
      <vt:lpstr>مثال: تقدير مهارة رسم الخرائط </vt:lpstr>
      <vt:lpstr>مقياس العلاقات الاجتماعية (السوسيومترات)</vt:lpstr>
      <vt:lpstr>الاختبارات الاسقاطية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مرحبا</dc:creator>
  <cp:lastModifiedBy>majdah</cp:lastModifiedBy>
  <cp:revision>8</cp:revision>
  <dcterms:created xsi:type="dcterms:W3CDTF">2016-02-08T18:55:17Z</dcterms:created>
  <dcterms:modified xsi:type="dcterms:W3CDTF">2017-10-08T06:31:24Z</dcterms:modified>
</cp:coreProperties>
</file>