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1" r:id="rId1"/>
  </p:sldMasterIdLst>
  <p:notesMasterIdLst>
    <p:notesMasterId r:id="rId26"/>
  </p:notesMasterIdLst>
  <p:handoutMasterIdLst>
    <p:handoutMasterId r:id="rId27"/>
  </p:handoutMasterIdLst>
  <p:sldIdLst>
    <p:sldId id="438" r:id="rId2"/>
    <p:sldId id="450" r:id="rId3"/>
    <p:sldId id="447" r:id="rId4"/>
    <p:sldId id="417" r:id="rId5"/>
    <p:sldId id="427" r:id="rId6"/>
    <p:sldId id="419" r:id="rId7"/>
    <p:sldId id="441" r:id="rId8"/>
    <p:sldId id="445" r:id="rId9"/>
    <p:sldId id="410" r:id="rId10"/>
    <p:sldId id="446" r:id="rId11"/>
    <p:sldId id="443" r:id="rId12"/>
    <p:sldId id="428" r:id="rId13"/>
    <p:sldId id="448" r:id="rId14"/>
    <p:sldId id="425" r:id="rId15"/>
    <p:sldId id="430" r:id="rId16"/>
    <p:sldId id="429" r:id="rId17"/>
    <p:sldId id="442" r:id="rId18"/>
    <p:sldId id="431" r:id="rId19"/>
    <p:sldId id="432" r:id="rId20"/>
    <p:sldId id="433" r:id="rId21"/>
    <p:sldId id="434" r:id="rId22"/>
    <p:sldId id="435" r:id="rId23"/>
    <p:sldId id="436" r:id="rId24"/>
    <p:sldId id="440" r:id="rId25"/>
  </p:sldIdLst>
  <p:sldSz cx="9144000" cy="6858000" type="screen4x3"/>
  <p:notesSz cx="6858000" cy="9525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r" defTabSz="914400" rtl="1" eaLnBrk="1" latinLnBrk="0" hangingPunct="1">
      <a:defRPr kern="1200">
        <a:solidFill>
          <a:schemeClr val="tx1"/>
        </a:solidFill>
        <a:latin typeface="Arial" pitchFamily="34" charset="0"/>
        <a:ea typeface="+mn-ea"/>
        <a:cs typeface="+mn-cs"/>
      </a:defRPr>
    </a:lvl6pPr>
    <a:lvl7pPr marL="2743200" algn="r" defTabSz="914400" rtl="1" eaLnBrk="1" latinLnBrk="0" hangingPunct="1">
      <a:defRPr kern="1200">
        <a:solidFill>
          <a:schemeClr val="tx1"/>
        </a:solidFill>
        <a:latin typeface="Arial" pitchFamily="34" charset="0"/>
        <a:ea typeface="+mn-ea"/>
        <a:cs typeface="+mn-cs"/>
      </a:defRPr>
    </a:lvl7pPr>
    <a:lvl8pPr marL="3200400" algn="r" defTabSz="914400" rtl="1" eaLnBrk="1" latinLnBrk="0" hangingPunct="1">
      <a:defRPr kern="1200">
        <a:solidFill>
          <a:schemeClr val="tx1"/>
        </a:solidFill>
        <a:latin typeface="Arial" pitchFamily="34" charset="0"/>
        <a:ea typeface="+mn-ea"/>
        <a:cs typeface="+mn-cs"/>
      </a:defRPr>
    </a:lvl8pPr>
    <a:lvl9pPr marL="3657600" algn="r" defTabSz="914400" rtl="1"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3399"/>
    <a:srgbClr val="CC99FF"/>
    <a:srgbClr val="FF9966"/>
    <a:srgbClr val="A28344"/>
    <a:srgbClr val="FF3300"/>
    <a:srgbClr val="FF9999"/>
    <a:srgbClr val="735D31"/>
    <a:srgbClr val="66FF99"/>
    <a:srgbClr val="E7DCC7"/>
    <a:srgbClr val="8BB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374" autoAdjust="0"/>
    <p:restoredTop sz="94660" autoAdjust="0"/>
  </p:normalViewPr>
  <p:slideViewPr>
    <p:cSldViewPr>
      <p:cViewPr varScale="1">
        <p:scale>
          <a:sx n="70" d="100"/>
          <a:sy n="70" d="100"/>
        </p:scale>
        <p:origin x="1230" y="4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image" Target="../media/image7.jpg"/><Relationship Id="rId5" Type="http://schemas.openxmlformats.org/officeDocument/2006/relationships/image" Target="../media/image11.jpg"/><Relationship Id="rId4" Type="http://schemas.openxmlformats.org/officeDocument/2006/relationships/image" Target="../media/image10.jpg"/></Relationships>
</file>

<file path=ppt/diagrams/_rels/drawing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image" Target="../media/image7.jpg"/><Relationship Id="rId5" Type="http://schemas.openxmlformats.org/officeDocument/2006/relationships/image" Target="../media/image11.jpg"/><Relationship Id="rId4" Type="http://schemas.openxmlformats.org/officeDocument/2006/relationships/image" Target="../media/image10.jp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37197F0-4572-4738-8161-697C9BDB4A74}" type="doc">
      <dgm:prSet loTypeId="urn:microsoft.com/office/officeart/2005/8/layout/pList2" loCatId="list" qsTypeId="urn:microsoft.com/office/officeart/2005/8/quickstyle/3d1" qsCatId="3D" csTypeId="urn:microsoft.com/office/officeart/2005/8/colors/colorful2" csCatId="colorful" phldr="1"/>
      <dgm:spPr/>
    </dgm:pt>
    <dgm:pt modelId="{82B2082D-624D-45BC-8B29-D59C0BF604EE}">
      <dgm:prSet phldrT="[نص]"/>
      <dgm:spPr/>
      <dgm:t>
        <a:bodyPr/>
        <a:lstStyle/>
        <a:p>
          <a:pPr rtl="1"/>
          <a:r>
            <a:rPr lang="ar-SA" b="1" dirty="0" smtClean="0">
              <a:solidFill>
                <a:srgbClr val="FF0000"/>
              </a:solidFill>
            </a:rPr>
            <a:t>استثارة عاطفة التراحم والشفقة</a:t>
          </a:r>
          <a:endParaRPr lang="ar-SA" b="1" dirty="0">
            <a:solidFill>
              <a:srgbClr val="FF0000"/>
            </a:solidFill>
          </a:endParaRPr>
        </a:p>
      </dgm:t>
    </dgm:pt>
    <dgm:pt modelId="{08F4E8F2-B4FC-4349-869D-4075EEB4B696}" type="parTrans" cxnId="{4EABFEFC-C17F-4A40-AEBB-EB89AD5AC27F}">
      <dgm:prSet/>
      <dgm:spPr/>
      <dgm:t>
        <a:bodyPr/>
        <a:lstStyle/>
        <a:p>
          <a:pPr rtl="1"/>
          <a:endParaRPr lang="ar-SA"/>
        </a:p>
      </dgm:t>
    </dgm:pt>
    <dgm:pt modelId="{5A3F92DB-4CE8-4A44-A9A6-89143645F161}" type="sibTrans" cxnId="{4EABFEFC-C17F-4A40-AEBB-EB89AD5AC27F}">
      <dgm:prSet/>
      <dgm:spPr/>
      <dgm:t>
        <a:bodyPr/>
        <a:lstStyle/>
        <a:p>
          <a:pPr rtl="1"/>
          <a:endParaRPr lang="ar-SA"/>
        </a:p>
      </dgm:t>
    </dgm:pt>
    <dgm:pt modelId="{2DC0634B-93A1-48E1-8F20-76B821E36D6B}">
      <dgm:prSet phldrT="[نص]"/>
      <dgm:spPr/>
      <dgm:t>
        <a:bodyPr/>
        <a:lstStyle/>
        <a:p>
          <a:pPr rtl="1"/>
          <a:r>
            <a:rPr lang="ar-SA" b="1" dirty="0" smtClean="0">
              <a:solidFill>
                <a:srgbClr val="FF0000"/>
              </a:solidFill>
            </a:rPr>
            <a:t>تغذية النزعة الجمالية في الأطفال</a:t>
          </a:r>
          <a:endParaRPr lang="ar-SA" b="1" dirty="0">
            <a:solidFill>
              <a:srgbClr val="FF0000"/>
            </a:solidFill>
          </a:endParaRPr>
        </a:p>
      </dgm:t>
    </dgm:pt>
    <dgm:pt modelId="{114BD992-7B2A-4CA5-9EFF-FA02F2A956E1}" type="parTrans" cxnId="{B33BE112-62B5-410B-882B-760D3EAC4E8F}">
      <dgm:prSet/>
      <dgm:spPr/>
      <dgm:t>
        <a:bodyPr/>
        <a:lstStyle/>
        <a:p>
          <a:pPr rtl="1"/>
          <a:endParaRPr lang="ar-SA"/>
        </a:p>
      </dgm:t>
    </dgm:pt>
    <dgm:pt modelId="{DD977571-3AAC-4C0D-954D-2015EB5C5647}" type="sibTrans" cxnId="{B33BE112-62B5-410B-882B-760D3EAC4E8F}">
      <dgm:prSet/>
      <dgm:spPr/>
      <dgm:t>
        <a:bodyPr/>
        <a:lstStyle/>
        <a:p>
          <a:pPr rtl="1"/>
          <a:endParaRPr lang="ar-SA"/>
        </a:p>
      </dgm:t>
    </dgm:pt>
    <dgm:pt modelId="{C297F0F7-44AB-4BFA-8410-491999EA185C}">
      <dgm:prSet phldrT="[نص]"/>
      <dgm:spPr/>
      <dgm:t>
        <a:bodyPr/>
        <a:lstStyle/>
        <a:p>
          <a:pPr rtl="1"/>
          <a:r>
            <a:rPr lang="ar-SA" b="1" dirty="0" smtClean="0">
              <a:solidFill>
                <a:srgbClr val="FF0000"/>
              </a:solidFill>
            </a:rPr>
            <a:t>إيقاظ إحساس الطفل بقدرة الله</a:t>
          </a:r>
          <a:endParaRPr lang="ar-SA" b="1" dirty="0">
            <a:solidFill>
              <a:srgbClr val="FF0000"/>
            </a:solidFill>
          </a:endParaRPr>
        </a:p>
      </dgm:t>
    </dgm:pt>
    <dgm:pt modelId="{AE53F583-288D-4D80-A243-0BD67CA60539}" type="parTrans" cxnId="{3A4C7483-C180-467D-BD2F-8A3949C919E1}">
      <dgm:prSet/>
      <dgm:spPr/>
      <dgm:t>
        <a:bodyPr/>
        <a:lstStyle/>
        <a:p>
          <a:pPr rtl="1"/>
          <a:endParaRPr lang="ar-SA"/>
        </a:p>
      </dgm:t>
    </dgm:pt>
    <dgm:pt modelId="{B8CB749F-638B-4734-BD85-C45AA844252D}" type="sibTrans" cxnId="{3A4C7483-C180-467D-BD2F-8A3949C919E1}">
      <dgm:prSet/>
      <dgm:spPr/>
      <dgm:t>
        <a:bodyPr/>
        <a:lstStyle/>
        <a:p>
          <a:pPr rtl="1"/>
          <a:endParaRPr lang="ar-SA"/>
        </a:p>
      </dgm:t>
    </dgm:pt>
    <dgm:pt modelId="{D2423C38-637C-4261-8B4E-28B644D7D471}">
      <dgm:prSet/>
      <dgm:spPr/>
      <dgm:t>
        <a:bodyPr/>
        <a:lstStyle/>
        <a:p>
          <a:pPr rtl="1"/>
          <a:r>
            <a:rPr lang="ar-SA" b="1" dirty="0" smtClean="0">
              <a:solidFill>
                <a:srgbClr val="FF0000"/>
              </a:solidFill>
            </a:rPr>
            <a:t>تنمية إيمان الأطفال بالله خالق الكون</a:t>
          </a:r>
          <a:endParaRPr lang="ar-SA" b="1" dirty="0">
            <a:solidFill>
              <a:srgbClr val="FF0000"/>
            </a:solidFill>
          </a:endParaRPr>
        </a:p>
      </dgm:t>
    </dgm:pt>
    <dgm:pt modelId="{A0601846-30F0-482F-85D3-A15AE9B73FD3}" type="parTrans" cxnId="{45663ADE-32D8-461F-9BC4-48456CB7EF49}">
      <dgm:prSet/>
      <dgm:spPr/>
      <dgm:t>
        <a:bodyPr/>
        <a:lstStyle/>
        <a:p>
          <a:pPr rtl="1"/>
          <a:endParaRPr lang="ar-SA"/>
        </a:p>
      </dgm:t>
    </dgm:pt>
    <dgm:pt modelId="{E6F9E8CE-0AF5-4C8C-8623-626D27C1F646}" type="sibTrans" cxnId="{45663ADE-32D8-461F-9BC4-48456CB7EF49}">
      <dgm:prSet/>
      <dgm:spPr/>
      <dgm:t>
        <a:bodyPr/>
        <a:lstStyle/>
        <a:p>
          <a:pPr rtl="1"/>
          <a:endParaRPr lang="ar-SA"/>
        </a:p>
      </dgm:t>
    </dgm:pt>
    <dgm:pt modelId="{8C861E64-CDBD-4241-9719-EB5D3A0F78FD}">
      <dgm:prSet/>
      <dgm:spPr/>
      <dgm:t>
        <a:bodyPr/>
        <a:lstStyle/>
        <a:p>
          <a:pPr rtl="1"/>
          <a:r>
            <a:rPr lang="ar-SA" b="1" dirty="0" smtClean="0">
              <a:solidFill>
                <a:srgbClr val="FF0000"/>
              </a:solidFill>
            </a:rPr>
            <a:t>مساعدة الأطفال على تطبيق القيم الإسلامية</a:t>
          </a:r>
          <a:endParaRPr lang="ar-SA" b="1" dirty="0">
            <a:solidFill>
              <a:srgbClr val="FF0000"/>
            </a:solidFill>
          </a:endParaRPr>
        </a:p>
      </dgm:t>
    </dgm:pt>
    <dgm:pt modelId="{CB27BF3F-B3E6-4102-8BB6-4D49D55DC323}" type="parTrans" cxnId="{EF25C9F6-AD68-4D3D-835F-265CC02BDA4D}">
      <dgm:prSet/>
      <dgm:spPr/>
      <dgm:t>
        <a:bodyPr/>
        <a:lstStyle/>
        <a:p>
          <a:pPr rtl="1"/>
          <a:endParaRPr lang="ar-SA"/>
        </a:p>
      </dgm:t>
    </dgm:pt>
    <dgm:pt modelId="{8F710D81-8BB9-4DCE-A589-45C4A7A59AB8}" type="sibTrans" cxnId="{EF25C9F6-AD68-4D3D-835F-265CC02BDA4D}">
      <dgm:prSet/>
      <dgm:spPr/>
      <dgm:t>
        <a:bodyPr/>
        <a:lstStyle/>
        <a:p>
          <a:pPr rtl="1"/>
          <a:endParaRPr lang="ar-SA"/>
        </a:p>
      </dgm:t>
    </dgm:pt>
    <dgm:pt modelId="{2771C727-2714-4C3B-BDB4-0314CD645943}" type="pres">
      <dgm:prSet presAssocID="{737197F0-4572-4738-8161-697C9BDB4A74}" presName="Name0" presStyleCnt="0">
        <dgm:presLayoutVars>
          <dgm:dir/>
          <dgm:resizeHandles val="exact"/>
        </dgm:presLayoutVars>
      </dgm:prSet>
      <dgm:spPr/>
    </dgm:pt>
    <dgm:pt modelId="{99629534-3AD5-4BDA-8E27-804D0E7421B7}" type="pres">
      <dgm:prSet presAssocID="{737197F0-4572-4738-8161-697C9BDB4A74}" presName="bkgdShp" presStyleLbl="alignAccFollowNode1" presStyleIdx="0" presStyleCnt="1"/>
      <dgm:spPr/>
    </dgm:pt>
    <dgm:pt modelId="{FE0E8B1A-B77F-40C5-8473-C59567F7F783}" type="pres">
      <dgm:prSet presAssocID="{737197F0-4572-4738-8161-697C9BDB4A74}" presName="linComp" presStyleCnt="0"/>
      <dgm:spPr/>
    </dgm:pt>
    <dgm:pt modelId="{FF062A27-D928-4D37-B393-B06CE8ABB9C7}" type="pres">
      <dgm:prSet presAssocID="{82B2082D-624D-45BC-8B29-D59C0BF604EE}" presName="compNode" presStyleCnt="0"/>
      <dgm:spPr/>
    </dgm:pt>
    <dgm:pt modelId="{33CAE07A-7703-4502-8271-030A3D04B045}" type="pres">
      <dgm:prSet presAssocID="{82B2082D-624D-45BC-8B29-D59C0BF604EE}" presName="node" presStyleLbl="node1" presStyleIdx="0" presStyleCnt="5">
        <dgm:presLayoutVars>
          <dgm:bulletEnabled val="1"/>
        </dgm:presLayoutVars>
      </dgm:prSet>
      <dgm:spPr/>
      <dgm:t>
        <a:bodyPr/>
        <a:lstStyle/>
        <a:p>
          <a:pPr rtl="1"/>
          <a:endParaRPr lang="ar-SA"/>
        </a:p>
      </dgm:t>
    </dgm:pt>
    <dgm:pt modelId="{07AC2575-6C66-4026-86D2-C8F3C5D59302}" type="pres">
      <dgm:prSet presAssocID="{82B2082D-624D-45BC-8B29-D59C0BF604EE}" presName="invisiNode" presStyleLbl="node1" presStyleIdx="0" presStyleCnt="5"/>
      <dgm:spPr/>
    </dgm:pt>
    <dgm:pt modelId="{43F57C73-F628-49D9-8A62-150D0A68BA40}" type="pres">
      <dgm:prSet presAssocID="{82B2082D-624D-45BC-8B29-D59C0BF604EE}" presName="imagNode" presStyleLbl="fgImgPlace1" presStyleIdx="0" presStyleCnt="5"/>
      <dgm:spPr>
        <a:blipFill>
          <a:blip xmlns:r="http://schemas.openxmlformats.org/officeDocument/2006/relationships" r:embed="rId1">
            <a:extLst>
              <a:ext uri="{28A0092B-C50C-407E-A947-70E740481C1C}">
                <a14:useLocalDpi xmlns:a14="http://schemas.microsoft.com/office/drawing/2010/main" val="0"/>
              </a:ext>
            </a:extLst>
          </a:blip>
          <a:srcRect/>
          <a:stretch>
            <a:fillRect t="-7000" b="-7000"/>
          </a:stretch>
        </a:blipFill>
      </dgm:spPr>
    </dgm:pt>
    <dgm:pt modelId="{476A135D-54F3-4D8C-8AB0-EA45D767F668}" type="pres">
      <dgm:prSet presAssocID="{5A3F92DB-4CE8-4A44-A9A6-89143645F161}" presName="sibTrans" presStyleLbl="sibTrans2D1" presStyleIdx="0" presStyleCnt="0"/>
      <dgm:spPr/>
      <dgm:t>
        <a:bodyPr/>
        <a:lstStyle/>
        <a:p>
          <a:pPr rtl="1"/>
          <a:endParaRPr lang="ar-SA"/>
        </a:p>
      </dgm:t>
    </dgm:pt>
    <dgm:pt modelId="{C73E4129-AA60-4BA1-993C-8252C7861783}" type="pres">
      <dgm:prSet presAssocID="{D2423C38-637C-4261-8B4E-28B644D7D471}" presName="compNode" presStyleCnt="0"/>
      <dgm:spPr/>
    </dgm:pt>
    <dgm:pt modelId="{F73FBF67-CD75-4645-AF6E-50F31AABDF17}" type="pres">
      <dgm:prSet presAssocID="{D2423C38-637C-4261-8B4E-28B644D7D471}" presName="node" presStyleLbl="node1" presStyleIdx="1" presStyleCnt="5">
        <dgm:presLayoutVars>
          <dgm:bulletEnabled val="1"/>
        </dgm:presLayoutVars>
      </dgm:prSet>
      <dgm:spPr/>
      <dgm:t>
        <a:bodyPr/>
        <a:lstStyle/>
        <a:p>
          <a:pPr rtl="1"/>
          <a:endParaRPr lang="ar-SA"/>
        </a:p>
      </dgm:t>
    </dgm:pt>
    <dgm:pt modelId="{FECF6566-5AC4-45CF-8BF2-B5478556B1AC}" type="pres">
      <dgm:prSet presAssocID="{D2423C38-637C-4261-8B4E-28B644D7D471}" presName="invisiNode" presStyleLbl="node1" presStyleIdx="1" presStyleCnt="5"/>
      <dgm:spPr/>
    </dgm:pt>
    <dgm:pt modelId="{67E66020-1210-4BC2-9C75-7F6D9DB3A46B}" type="pres">
      <dgm:prSet presAssocID="{D2423C38-637C-4261-8B4E-28B644D7D471}" presName="imagNode" presStyleLbl="fgImgPlace1" presStyleIdx="1" presStyleCnt="5"/>
      <dgm:spPr>
        <a:blipFill>
          <a:blip xmlns:r="http://schemas.openxmlformats.org/officeDocument/2006/relationships" r:embed="rId2">
            <a:extLst>
              <a:ext uri="{28A0092B-C50C-407E-A947-70E740481C1C}">
                <a14:useLocalDpi xmlns:a14="http://schemas.microsoft.com/office/drawing/2010/main" val="0"/>
              </a:ext>
            </a:extLst>
          </a:blip>
          <a:srcRect/>
          <a:stretch>
            <a:fillRect l="-45000" r="-45000"/>
          </a:stretch>
        </a:blipFill>
      </dgm:spPr>
    </dgm:pt>
    <dgm:pt modelId="{436D5B5B-05F6-4327-B03C-C50E539546C4}" type="pres">
      <dgm:prSet presAssocID="{E6F9E8CE-0AF5-4C8C-8623-626D27C1F646}" presName="sibTrans" presStyleLbl="sibTrans2D1" presStyleIdx="0" presStyleCnt="0"/>
      <dgm:spPr/>
      <dgm:t>
        <a:bodyPr/>
        <a:lstStyle/>
        <a:p>
          <a:pPr rtl="1"/>
          <a:endParaRPr lang="ar-SA"/>
        </a:p>
      </dgm:t>
    </dgm:pt>
    <dgm:pt modelId="{9697ED53-1E6A-4A57-A809-D1635FEF316C}" type="pres">
      <dgm:prSet presAssocID="{8C861E64-CDBD-4241-9719-EB5D3A0F78FD}" presName="compNode" presStyleCnt="0"/>
      <dgm:spPr/>
    </dgm:pt>
    <dgm:pt modelId="{929102C2-6B51-463A-A99C-064CC4E5E03E}" type="pres">
      <dgm:prSet presAssocID="{8C861E64-CDBD-4241-9719-EB5D3A0F78FD}" presName="node" presStyleLbl="node1" presStyleIdx="2" presStyleCnt="5">
        <dgm:presLayoutVars>
          <dgm:bulletEnabled val="1"/>
        </dgm:presLayoutVars>
      </dgm:prSet>
      <dgm:spPr/>
      <dgm:t>
        <a:bodyPr/>
        <a:lstStyle/>
        <a:p>
          <a:pPr rtl="1"/>
          <a:endParaRPr lang="ar-SA"/>
        </a:p>
      </dgm:t>
    </dgm:pt>
    <dgm:pt modelId="{C4ACF63C-0C73-49F1-AE67-4ACECF95893E}" type="pres">
      <dgm:prSet presAssocID="{8C861E64-CDBD-4241-9719-EB5D3A0F78FD}" presName="invisiNode" presStyleLbl="node1" presStyleIdx="2" presStyleCnt="5"/>
      <dgm:spPr/>
    </dgm:pt>
    <dgm:pt modelId="{6FE23E4D-ABE9-421E-A021-0212C715B719}" type="pres">
      <dgm:prSet presAssocID="{8C861E64-CDBD-4241-9719-EB5D3A0F78FD}" presName="imagNode" presStyleLbl="fgImgPlace1" presStyleIdx="2" presStyleCnt="5"/>
      <dgm:spPr>
        <a:blipFill>
          <a:blip xmlns:r="http://schemas.openxmlformats.org/officeDocument/2006/relationships" r:embed="rId3">
            <a:extLst>
              <a:ext uri="{28A0092B-C50C-407E-A947-70E740481C1C}">
                <a14:useLocalDpi xmlns:a14="http://schemas.microsoft.com/office/drawing/2010/main" val="0"/>
              </a:ext>
            </a:extLst>
          </a:blip>
          <a:srcRect/>
          <a:stretch>
            <a:fillRect l="-30000" r="-30000"/>
          </a:stretch>
        </a:blipFill>
      </dgm:spPr>
    </dgm:pt>
    <dgm:pt modelId="{F40D501D-6D89-4F38-80DE-4658ADCC5B78}" type="pres">
      <dgm:prSet presAssocID="{8F710D81-8BB9-4DCE-A589-45C4A7A59AB8}" presName="sibTrans" presStyleLbl="sibTrans2D1" presStyleIdx="0" presStyleCnt="0"/>
      <dgm:spPr/>
      <dgm:t>
        <a:bodyPr/>
        <a:lstStyle/>
        <a:p>
          <a:pPr rtl="1"/>
          <a:endParaRPr lang="ar-SA"/>
        </a:p>
      </dgm:t>
    </dgm:pt>
    <dgm:pt modelId="{66FAEB61-E78F-4FCA-9BA5-74312AD0D4FF}" type="pres">
      <dgm:prSet presAssocID="{2DC0634B-93A1-48E1-8F20-76B821E36D6B}" presName="compNode" presStyleCnt="0"/>
      <dgm:spPr/>
    </dgm:pt>
    <dgm:pt modelId="{C63E177A-CF08-424A-AEF9-2E08DEF1D25A}" type="pres">
      <dgm:prSet presAssocID="{2DC0634B-93A1-48E1-8F20-76B821E36D6B}" presName="node" presStyleLbl="node1" presStyleIdx="3" presStyleCnt="5">
        <dgm:presLayoutVars>
          <dgm:bulletEnabled val="1"/>
        </dgm:presLayoutVars>
      </dgm:prSet>
      <dgm:spPr/>
      <dgm:t>
        <a:bodyPr/>
        <a:lstStyle/>
        <a:p>
          <a:pPr rtl="1"/>
          <a:endParaRPr lang="ar-SA"/>
        </a:p>
      </dgm:t>
    </dgm:pt>
    <dgm:pt modelId="{95E36FB9-B97E-4B92-83DE-D82FAF2C31A6}" type="pres">
      <dgm:prSet presAssocID="{2DC0634B-93A1-48E1-8F20-76B821E36D6B}" presName="invisiNode" presStyleLbl="node1" presStyleIdx="3" presStyleCnt="5"/>
      <dgm:spPr/>
    </dgm:pt>
    <dgm:pt modelId="{A59CD055-4672-4D0B-9F5A-BB49BF093E97}" type="pres">
      <dgm:prSet presAssocID="{2DC0634B-93A1-48E1-8F20-76B821E36D6B}" presName="imagNode" presStyleLbl="fgImgPlace1" presStyleIdx="3" presStyleCnt="5"/>
      <dgm:spPr>
        <a:blipFill>
          <a:blip xmlns:r="http://schemas.openxmlformats.org/officeDocument/2006/relationships" r:embed="rId4">
            <a:extLst>
              <a:ext uri="{28A0092B-C50C-407E-A947-70E740481C1C}">
                <a14:useLocalDpi xmlns:a14="http://schemas.microsoft.com/office/drawing/2010/main" val="0"/>
              </a:ext>
            </a:extLst>
          </a:blip>
          <a:srcRect/>
          <a:stretch>
            <a:fillRect l="-1000" r="-1000"/>
          </a:stretch>
        </a:blipFill>
      </dgm:spPr>
    </dgm:pt>
    <dgm:pt modelId="{EC7F96FA-A45C-4506-BF81-9F803F3ADFCF}" type="pres">
      <dgm:prSet presAssocID="{DD977571-3AAC-4C0D-954D-2015EB5C5647}" presName="sibTrans" presStyleLbl="sibTrans2D1" presStyleIdx="0" presStyleCnt="0"/>
      <dgm:spPr/>
      <dgm:t>
        <a:bodyPr/>
        <a:lstStyle/>
        <a:p>
          <a:pPr rtl="1"/>
          <a:endParaRPr lang="ar-SA"/>
        </a:p>
      </dgm:t>
    </dgm:pt>
    <dgm:pt modelId="{2645CA72-A5C5-4AD2-9BB6-1F609926AAA7}" type="pres">
      <dgm:prSet presAssocID="{C297F0F7-44AB-4BFA-8410-491999EA185C}" presName="compNode" presStyleCnt="0"/>
      <dgm:spPr/>
    </dgm:pt>
    <dgm:pt modelId="{2102881E-7AD4-4EEB-96FB-E0D789D7E97D}" type="pres">
      <dgm:prSet presAssocID="{C297F0F7-44AB-4BFA-8410-491999EA185C}" presName="node" presStyleLbl="node1" presStyleIdx="4" presStyleCnt="5">
        <dgm:presLayoutVars>
          <dgm:bulletEnabled val="1"/>
        </dgm:presLayoutVars>
      </dgm:prSet>
      <dgm:spPr/>
      <dgm:t>
        <a:bodyPr/>
        <a:lstStyle/>
        <a:p>
          <a:pPr rtl="1"/>
          <a:endParaRPr lang="ar-SA"/>
        </a:p>
      </dgm:t>
    </dgm:pt>
    <dgm:pt modelId="{DE699A9C-6108-4ACA-AC95-43AB9719731D}" type="pres">
      <dgm:prSet presAssocID="{C297F0F7-44AB-4BFA-8410-491999EA185C}" presName="invisiNode" presStyleLbl="node1" presStyleIdx="4" presStyleCnt="5"/>
      <dgm:spPr/>
    </dgm:pt>
    <dgm:pt modelId="{052F5034-92F9-4AC2-B6E8-F3AAEAF16C64}" type="pres">
      <dgm:prSet presAssocID="{C297F0F7-44AB-4BFA-8410-491999EA185C}" presName="imagNode" presStyleLbl="fgImgPlace1" presStyleIdx="4" presStyleCnt="5"/>
      <dgm:spPr>
        <a:blipFill>
          <a:blip xmlns:r="http://schemas.openxmlformats.org/officeDocument/2006/relationships" r:embed="rId5">
            <a:extLst>
              <a:ext uri="{28A0092B-C50C-407E-A947-70E740481C1C}">
                <a14:useLocalDpi xmlns:a14="http://schemas.microsoft.com/office/drawing/2010/main" val="0"/>
              </a:ext>
            </a:extLst>
          </a:blip>
          <a:srcRect/>
          <a:stretch>
            <a:fillRect l="-5000" r="-5000"/>
          </a:stretch>
        </a:blipFill>
      </dgm:spPr>
    </dgm:pt>
  </dgm:ptLst>
  <dgm:cxnLst>
    <dgm:cxn modelId="{77AE661F-DE60-46B1-83A9-0529029490EF}" type="presOf" srcId="{2DC0634B-93A1-48E1-8F20-76B821E36D6B}" destId="{C63E177A-CF08-424A-AEF9-2E08DEF1D25A}" srcOrd="0" destOrd="0" presId="urn:microsoft.com/office/officeart/2005/8/layout/pList2"/>
    <dgm:cxn modelId="{2515C55C-74B8-4964-A8F9-B1DEDBDCE097}" type="presOf" srcId="{82B2082D-624D-45BC-8B29-D59C0BF604EE}" destId="{33CAE07A-7703-4502-8271-030A3D04B045}" srcOrd="0" destOrd="0" presId="urn:microsoft.com/office/officeart/2005/8/layout/pList2"/>
    <dgm:cxn modelId="{69D2D3A8-95A1-4C14-A705-3C00F85F08DC}" type="presOf" srcId="{5A3F92DB-4CE8-4A44-A9A6-89143645F161}" destId="{476A135D-54F3-4D8C-8AB0-EA45D767F668}" srcOrd="0" destOrd="0" presId="urn:microsoft.com/office/officeart/2005/8/layout/pList2"/>
    <dgm:cxn modelId="{45663ADE-32D8-461F-9BC4-48456CB7EF49}" srcId="{737197F0-4572-4738-8161-697C9BDB4A74}" destId="{D2423C38-637C-4261-8B4E-28B644D7D471}" srcOrd="1" destOrd="0" parTransId="{A0601846-30F0-482F-85D3-A15AE9B73FD3}" sibTransId="{E6F9E8CE-0AF5-4C8C-8623-626D27C1F646}"/>
    <dgm:cxn modelId="{B33BE112-62B5-410B-882B-760D3EAC4E8F}" srcId="{737197F0-4572-4738-8161-697C9BDB4A74}" destId="{2DC0634B-93A1-48E1-8F20-76B821E36D6B}" srcOrd="3" destOrd="0" parTransId="{114BD992-7B2A-4CA5-9EFF-FA02F2A956E1}" sibTransId="{DD977571-3AAC-4C0D-954D-2015EB5C5647}"/>
    <dgm:cxn modelId="{EF25C9F6-AD68-4D3D-835F-265CC02BDA4D}" srcId="{737197F0-4572-4738-8161-697C9BDB4A74}" destId="{8C861E64-CDBD-4241-9719-EB5D3A0F78FD}" srcOrd="2" destOrd="0" parTransId="{CB27BF3F-B3E6-4102-8BB6-4D49D55DC323}" sibTransId="{8F710D81-8BB9-4DCE-A589-45C4A7A59AB8}"/>
    <dgm:cxn modelId="{244E3FCC-285D-46B3-9C68-F34585595BA4}" type="presOf" srcId="{C297F0F7-44AB-4BFA-8410-491999EA185C}" destId="{2102881E-7AD4-4EEB-96FB-E0D789D7E97D}" srcOrd="0" destOrd="0" presId="urn:microsoft.com/office/officeart/2005/8/layout/pList2"/>
    <dgm:cxn modelId="{4EABFEFC-C17F-4A40-AEBB-EB89AD5AC27F}" srcId="{737197F0-4572-4738-8161-697C9BDB4A74}" destId="{82B2082D-624D-45BC-8B29-D59C0BF604EE}" srcOrd="0" destOrd="0" parTransId="{08F4E8F2-B4FC-4349-869D-4075EEB4B696}" sibTransId="{5A3F92DB-4CE8-4A44-A9A6-89143645F161}"/>
    <dgm:cxn modelId="{DEFEEF36-B901-4B79-B422-4E523E745BC0}" type="presOf" srcId="{8F710D81-8BB9-4DCE-A589-45C4A7A59AB8}" destId="{F40D501D-6D89-4F38-80DE-4658ADCC5B78}" srcOrd="0" destOrd="0" presId="urn:microsoft.com/office/officeart/2005/8/layout/pList2"/>
    <dgm:cxn modelId="{F1475CDD-6554-446A-B504-F9F64DD4B849}" type="presOf" srcId="{E6F9E8CE-0AF5-4C8C-8623-626D27C1F646}" destId="{436D5B5B-05F6-4327-B03C-C50E539546C4}" srcOrd="0" destOrd="0" presId="urn:microsoft.com/office/officeart/2005/8/layout/pList2"/>
    <dgm:cxn modelId="{94AA14E6-D257-405C-8ACF-ED5521D20968}" type="presOf" srcId="{DD977571-3AAC-4C0D-954D-2015EB5C5647}" destId="{EC7F96FA-A45C-4506-BF81-9F803F3ADFCF}" srcOrd="0" destOrd="0" presId="urn:microsoft.com/office/officeart/2005/8/layout/pList2"/>
    <dgm:cxn modelId="{266CE314-A44D-4EAD-B3BF-97DAA092795B}" type="presOf" srcId="{D2423C38-637C-4261-8B4E-28B644D7D471}" destId="{F73FBF67-CD75-4645-AF6E-50F31AABDF17}" srcOrd="0" destOrd="0" presId="urn:microsoft.com/office/officeart/2005/8/layout/pList2"/>
    <dgm:cxn modelId="{3A4C7483-C180-467D-BD2F-8A3949C919E1}" srcId="{737197F0-4572-4738-8161-697C9BDB4A74}" destId="{C297F0F7-44AB-4BFA-8410-491999EA185C}" srcOrd="4" destOrd="0" parTransId="{AE53F583-288D-4D80-A243-0BD67CA60539}" sibTransId="{B8CB749F-638B-4734-BD85-C45AA844252D}"/>
    <dgm:cxn modelId="{30F69527-1C33-40D4-8546-305588781790}" type="presOf" srcId="{737197F0-4572-4738-8161-697C9BDB4A74}" destId="{2771C727-2714-4C3B-BDB4-0314CD645943}" srcOrd="0" destOrd="0" presId="urn:microsoft.com/office/officeart/2005/8/layout/pList2"/>
    <dgm:cxn modelId="{EE2710BC-865A-430E-9F15-8AA692BF695F}" type="presOf" srcId="{8C861E64-CDBD-4241-9719-EB5D3A0F78FD}" destId="{929102C2-6B51-463A-A99C-064CC4E5E03E}" srcOrd="0" destOrd="0" presId="urn:microsoft.com/office/officeart/2005/8/layout/pList2"/>
    <dgm:cxn modelId="{71C13687-9B1B-44AD-923D-5D9675CEF2EF}" type="presParOf" srcId="{2771C727-2714-4C3B-BDB4-0314CD645943}" destId="{99629534-3AD5-4BDA-8E27-804D0E7421B7}" srcOrd="0" destOrd="0" presId="urn:microsoft.com/office/officeart/2005/8/layout/pList2"/>
    <dgm:cxn modelId="{91ABD25E-D70F-4996-A781-7702989EE28E}" type="presParOf" srcId="{2771C727-2714-4C3B-BDB4-0314CD645943}" destId="{FE0E8B1A-B77F-40C5-8473-C59567F7F783}" srcOrd="1" destOrd="0" presId="urn:microsoft.com/office/officeart/2005/8/layout/pList2"/>
    <dgm:cxn modelId="{5AF8521F-ED5F-4A8E-A852-1281000EEE09}" type="presParOf" srcId="{FE0E8B1A-B77F-40C5-8473-C59567F7F783}" destId="{FF062A27-D928-4D37-B393-B06CE8ABB9C7}" srcOrd="0" destOrd="0" presId="urn:microsoft.com/office/officeart/2005/8/layout/pList2"/>
    <dgm:cxn modelId="{9FBD9026-8550-4AB9-B91C-94C0DB7B8B0A}" type="presParOf" srcId="{FF062A27-D928-4D37-B393-B06CE8ABB9C7}" destId="{33CAE07A-7703-4502-8271-030A3D04B045}" srcOrd="0" destOrd="0" presId="urn:microsoft.com/office/officeart/2005/8/layout/pList2"/>
    <dgm:cxn modelId="{174837CF-06DE-4649-AD26-528B6F9D610D}" type="presParOf" srcId="{FF062A27-D928-4D37-B393-B06CE8ABB9C7}" destId="{07AC2575-6C66-4026-86D2-C8F3C5D59302}" srcOrd="1" destOrd="0" presId="urn:microsoft.com/office/officeart/2005/8/layout/pList2"/>
    <dgm:cxn modelId="{6C10933B-099F-4E10-A898-677B4F1E393A}" type="presParOf" srcId="{FF062A27-D928-4D37-B393-B06CE8ABB9C7}" destId="{43F57C73-F628-49D9-8A62-150D0A68BA40}" srcOrd="2" destOrd="0" presId="urn:microsoft.com/office/officeart/2005/8/layout/pList2"/>
    <dgm:cxn modelId="{74D29C29-5801-4834-8EF7-A223ADF15915}" type="presParOf" srcId="{FE0E8B1A-B77F-40C5-8473-C59567F7F783}" destId="{476A135D-54F3-4D8C-8AB0-EA45D767F668}" srcOrd="1" destOrd="0" presId="urn:microsoft.com/office/officeart/2005/8/layout/pList2"/>
    <dgm:cxn modelId="{59B2CFA5-8F57-4F3D-AEC3-6AB6366BB628}" type="presParOf" srcId="{FE0E8B1A-B77F-40C5-8473-C59567F7F783}" destId="{C73E4129-AA60-4BA1-993C-8252C7861783}" srcOrd="2" destOrd="0" presId="urn:microsoft.com/office/officeart/2005/8/layout/pList2"/>
    <dgm:cxn modelId="{46B6CC6C-76D6-4CFC-95F5-E3919CC3FBD2}" type="presParOf" srcId="{C73E4129-AA60-4BA1-993C-8252C7861783}" destId="{F73FBF67-CD75-4645-AF6E-50F31AABDF17}" srcOrd="0" destOrd="0" presId="urn:microsoft.com/office/officeart/2005/8/layout/pList2"/>
    <dgm:cxn modelId="{CAC68950-817B-4802-B055-4B1A23B2479D}" type="presParOf" srcId="{C73E4129-AA60-4BA1-993C-8252C7861783}" destId="{FECF6566-5AC4-45CF-8BF2-B5478556B1AC}" srcOrd="1" destOrd="0" presId="urn:microsoft.com/office/officeart/2005/8/layout/pList2"/>
    <dgm:cxn modelId="{7D1A150E-6FBD-4306-ABF2-FB0017933230}" type="presParOf" srcId="{C73E4129-AA60-4BA1-993C-8252C7861783}" destId="{67E66020-1210-4BC2-9C75-7F6D9DB3A46B}" srcOrd="2" destOrd="0" presId="urn:microsoft.com/office/officeart/2005/8/layout/pList2"/>
    <dgm:cxn modelId="{926BF15F-9D48-4C6B-9F6B-E77FB9771E84}" type="presParOf" srcId="{FE0E8B1A-B77F-40C5-8473-C59567F7F783}" destId="{436D5B5B-05F6-4327-B03C-C50E539546C4}" srcOrd="3" destOrd="0" presId="urn:microsoft.com/office/officeart/2005/8/layout/pList2"/>
    <dgm:cxn modelId="{E6D0B75A-AC81-4E31-A7CA-B1A74F662DF9}" type="presParOf" srcId="{FE0E8B1A-B77F-40C5-8473-C59567F7F783}" destId="{9697ED53-1E6A-4A57-A809-D1635FEF316C}" srcOrd="4" destOrd="0" presId="urn:microsoft.com/office/officeart/2005/8/layout/pList2"/>
    <dgm:cxn modelId="{806F5711-96DA-48E8-A8AD-7D1714DDA055}" type="presParOf" srcId="{9697ED53-1E6A-4A57-A809-D1635FEF316C}" destId="{929102C2-6B51-463A-A99C-064CC4E5E03E}" srcOrd="0" destOrd="0" presId="urn:microsoft.com/office/officeart/2005/8/layout/pList2"/>
    <dgm:cxn modelId="{F54921B1-1A76-43B5-AAE2-08E466FE7A3B}" type="presParOf" srcId="{9697ED53-1E6A-4A57-A809-D1635FEF316C}" destId="{C4ACF63C-0C73-49F1-AE67-4ACECF95893E}" srcOrd="1" destOrd="0" presId="urn:microsoft.com/office/officeart/2005/8/layout/pList2"/>
    <dgm:cxn modelId="{B5B4BB4C-F18F-4208-BD4F-76BA3F4CBDFB}" type="presParOf" srcId="{9697ED53-1E6A-4A57-A809-D1635FEF316C}" destId="{6FE23E4D-ABE9-421E-A021-0212C715B719}" srcOrd="2" destOrd="0" presId="urn:microsoft.com/office/officeart/2005/8/layout/pList2"/>
    <dgm:cxn modelId="{7CBAA3C6-26F2-4E35-8158-6C15F0AAA3DB}" type="presParOf" srcId="{FE0E8B1A-B77F-40C5-8473-C59567F7F783}" destId="{F40D501D-6D89-4F38-80DE-4658ADCC5B78}" srcOrd="5" destOrd="0" presId="urn:microsoft.com/office/officeart/2005/8/layout/pList2"/>
    <dgm:cxn modelId="{98F05224-938C-42E2-8D6B-A329FD56BA37}" type="presParOf" srcId="{FE0E8B1A-B77F-40C5-8473-C59567F7F783}" destId="{66FAEB61-E78F-4FCA-9BA5-74312AD0D4FF}" srcOrd="6" destOrd="0" presId="urn:microsoft.com/office/officeart/2005/8/layout/pList2"/>
    <dgm:cxn modelId="{79D75584-5198-4D93-93D1-7E2670FD6CA9}" type="presParOf" srcId="{66FAEB61-E78F-4FCA-9BA5-74312AD0D4FF}" destId="{C63E177A-CF08-424A-AEF9-2E08DEF1D25A}" srcOrd="0" destOrd="0" presId="urn:microsoft.com/office/officeart/2005/8/layout/pList2"/>
    <dgm:cxn modelId="{F147B3A7-E7DD-456E-B8C6-B4AB908258B1}" type="presParOf" srcId="{66FAEB61-E78F-4FCA-9BA5-74312AD0D4FF}" destId="{95E36FB9-B97E-4B92-83DE-D82FAF2C31A6}" srcOrd="1" destOrd="0" presId="urn:microsoft.com/office/officeart/2005/8/layout/pList2"/>
    <dgm:cxn modelId="{DC9899DB-2BBB-4F2F-99E0-55C9AF66F356}" type="presParOf" srcId="{66FAEB61-E78F-4FCA-9BA5-74312AD0D4FF}" destId="{A59CD055-4672-4D0B-9F5A-BB49BF093E97}" srcOrd="2" destOrd="0" presId="urn:microsoft.com/office/officeart/2005/8/layout/pList2"/>
    <dgm:cxn modelId="{CA82EF4B-093C-40F2-9C72-8ABADE0A999A}" type="presParOf" srcId="{FE0E8B1A-B77F-40C5-8473-C59567F7F783}" destId="{EC7F96FA-A45C-4506-BF81-9F803F3ADFCF}" srcOrd="7" destOrd="0" presId="urn:microsoft.com/office/officeart/2005/8/layout/pList2"/>
    <dgm:cxn modelId="{213F2A13-C1A3-4A76-889C-3E1EA5A38190}" type="presParOf" srcId="{FE0E8B1A-B77F-40C5-8473-C59567F7F783}" destId="{2645CA72-A5C5-4AD2-9BB6-1F609926AAA7}" srcOrd="8" destOrd="0" presId="urn:microsoft.com/office/officeart/2005/8/layout/pList2"/>
    <dgm:cxn modelId="{8402F1E7-CEC0-425A-83F5-081303B19C33}" type="presParOf" srcId="{2645CA72-A5C5-4AD2-9BB6-1F609926AAA7}" destId="{2102881E-7AD4-4EEB-96FB-E0D789D7E97D}" srcOrd="0" destOrd="0" presId="urn:microsoft.com/office/officeart/2005/8/layout/pList2"/>
    <dgm:cxn modelId="{B9E74BCD-949D-49A1-BF61-A57D7817F6A0}" type="presParOf" srcId="{2645CA72-A5C5-4AD2-9BB6-1F609926AAA7}" destId="{DE699A9C-6108-4ACA-AC95-43AB9719731D}" srcOrd="1" destOrd="0" presId="urn:microsoft.com/office/officeart/2005/8/layout/pList2"/>
    <dgm:cxn modelId="{CB8A5677-968A-4543-85DF-39C6B19AAFD6}" type="presParOf" srcId="{2645CA72-A5C5-4AD2-9BB6-1F609926AAA7}" destId="{052F5034-92F9-4AC2-B6E8-F3AAEAF16C64}"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D45A732-0746-4873-B944-48CF9BF68066}" type="doc">
      <dgm:prSet loTypeId="urn:microsoft.com/office/officeart/2005/8/layout/vList6" loCatId="list" qsTypeId="urn:microsoft.com/office/officeart/2005/8/quickstyle/simple5" qsCatId="simple" csTypeId="urn:microsoft.com/office/officeart/2005/8/colors/accent6_3" csCatId="accent6" phldr="1"/>
      <dgm:spPr/>
      <dgm:t>
        <a:bodyPr/>
        <a:lstStyle/>
        <a:p>
          <a:pPr rtl="1"/>
          <a:endParaRPr lang="ar-SA"/>
        </a:p>
      </dgm:t>
    </dgm:pt>
    <dgm:pt modelId="{3BCBA27C-76E1-4FF2-83A4-1B2FF3EEAE02}">
      <dgm:prSet phldrT="[نص]" custT="1"/>
      <dgm:spPr/>
      <dgm:t>
        <a:bodyPr/>
        <a:lstStyle/>
        <a:p>
          <a:pPr rtl="1"/>
          <a:r>
            <a:rPr lang="ar-SA" sz="2800" b="1" dirty="0" smtClean="0">
              <a:solidFill>
                <a:srgbClr val="FF0000"/>
              </a:solidFill>
            </a:rPr>
            <a:t>1- الإحساس بوجود وراء الوجود</a:t>
          </a:r>
          <a:endParaRPr lang="ar-SA" sz="2800" b="1" dirty="0">
            <a:solidFill>
              <a:srgbClr val="FF0000"/>
            </a:solidFill>
          </a:endParaRPr>
        </a:p>
      </dgm:t>
    </dgm:pt>
    <dgm:pt modelId="{52E272C4-D50A-4A9A-A03C-35606966EADA}" type="parTrans" cxnId="{3F21F15F-21ED-4040-9C78-0252FAF433D3}">
      <dgm:prSet/>
      <dgm:spPr/>
      <dgm:t>
        <a:bodyPr/>
        <a:lstStyle/>
        <a:p>
          <a:pPr rtl="1"/>
          <a:endParaRPr lang="ar-SA"/>
        </a:p>
      </dgm:t>
    </dgm:pt>
    <dgm:pt modelId="{109726B7-EAFB-47CE-8665-30160B1E5A5C}" type="sibTrans" cxnId="{3F21F15F-21ED-4040-9C78-0252FAF433D3}">
      <dgm:prSet/>
      <dgm:spPr/>
      <dgm:t>
        <a:bodyPr/>
        <a:lstStyle/>
        <a:p>
          <a:pPr rtl="1"/>
          <a:endParaRPr lang="ar-SA"/>
        </a:p>
      </dgm:t>
    </dgm:pt>
    <dgm:pt modelId="{CBBDACF4-9E16-44EF-84C3-79B84085F7F0}">
      <dgm:prSet phldrT="[نص]" custT="1"/>
      <dgm:spPr/>
      <dgm:t>
        <a:bodyPr/>
        <a:lstStyle/>
        <a:p>
          <a:pPr rtl="1"/>
          <a:r>
            <a:rPr lang="ar-SA" sz="2400" dirty="0" smtClean="0"/>
            <a:t>أي الإحساس اليقيني بوجود وراء وهذا الوجود مجاوز لقدرة الحواس، وخارج عن حدودها  ويسير الإحساس شعور آخر بأن الغيب والشهادة صلات من نوع ما .</a:t>
          </a:r>
          <a:endParaRPr lang="ar-SA" sz="2400" dirty="0"/>
        </a:p>
      </dgm:t>
    </dgm:pt>
    <dgm:pt modelId="{4F3CF4EC-5EBC-4BD1-9B4C-57BB2D5E8770}" type="parTrans" cxnId="{6F4985B1-12AC-472D-A293-A0F9371BF1B6}">
      <dgm:prSet/>
      <dgm:spPr/>
      <dgm:t>
        <a:bodyPr/>
        <a:lstStyle/>
        <a:p>
          <a:pPr rtl="1"/>
          <a:endParaRPr lang="ar-SA"/>
        </a:p>
      </dgm:t>
    </dgm:pt>
    <dgm:pt modelId="{341D9F14-C873-4B95-B7DA-16E872EEBAA8}" type="sibTrans" cxnId="{6F4985B1-12AC-472D-A293-A0F9371BF1B6}">
      <dgm:prSet/>
      <dgm:spPr/>
      <dgm:t>
        <a:bodyPr/>
        <a:lstStyle/>
        <a:p>
          <a:pPr rtl="1"/>
          <a:endParaRPr lang="ar-SA"/>
        </a:p>
      </dgm:t>
    </dgm:pt>
    <dgm:pt modelId="{5D7AC811-0F7A-4309-9657-7203CD6252B3}">
      <dgm:prSet phldrT="[نص]" custT="1"/>
      <dgm:spPr/>
      <dgm:t>
        <a:bodyPr/>
        <a:lstStyle/>
        <a:p>
          <a:pPr rtl="1"/>
          <a:r>
            <a:rPr lang="ar-SA" sz="3600" b="1" dirty="0" smtClean="0">
              <a:solidFill>
                <a:srgbClr val="7030A0"/>
              </a:solidFill>
            </a:rPr>
            <a:t>2- الإحساس بالقداسة </a:t>
          </a:r>
          <a:endParaRPr lang="ar-SA" sz="3600" b="1" dirty="0">
            <a:solidFill>
              <a:srgbClr val="7030A0"/>
            </a:solidFill>
          </a:endParaRPr>
        </a:p>
      </dgm:t>
    </dgm:pt>
    <dgm:pt modelId="{034A25F8-DD23-4A20-8458-9489523E21DA}" type="parTrans" cxnId="{E70613B2-16D4-4194-B7FC-EA9CD5CC8ACE}">
      <dgm:prSet/>
      <dgm:spPr/>
      <dgm:t>
        <a:bodyPr/>
        <a:lstStyle/>
        <a:p>
          <a:pPr rtl="1"/>
          <a:endParaRPr lang="ar-SA"/>
        </a:p>
      </dgm:t>
    </dgm:pt>
    <dgm:pt modelId="{1A70E06D-C5B9-4EDB-98BC-A2E499D21E54}" type="sibTrans" cxnId="{E70613B2-16D4-4194-B7FC-EA9CD5CC8ACE}">
      <dgm:prSet/>
      <dgm:spPr/>
      <dgm:t>
        <a:bodyPr/>
        <a:lstStyle/>
        <a:p>
          <a:pPr rtl="1"/>
          <a:endParaRPr lang="ar-SA"/>
        </a:p>
      </dgm:t>
    </dgm:pt>
    <dgm:pt modelId="{77E2C75B-3275-47A0-9FDC-A534660CEF8C}">
      <dgm:prSet phldrT="[نص]" custT="1"/>
      <dgm:spPr/>
      <dgm:t>
        <a:bodyPr/>
        <a:lstStyle/>
        <a:p>
          <a:pPr rtl="1"/>
          <a:r>
            <a:rPr lang="ar-SA" sz="2400" dirty="0" smtClean="0"/>
            <a:t>أي الإحساس الذي يؤدي إلى قشعريرة الروح أمام القدرة والحكمة والتدبر والجلال في الجمال، والذي يؤدي إلى خشوع الروح رهبة</a:t>
          </a:r>
          <a:endParaRPr lang="ar-SA" sz="2400" dirty="0"/>
        </a:p>
      </dgm:t>
    </dgm:pt>
    <dgm:pt modelId="{762D71D7-020E-4272-A3B9-C6CD2C4FEB10}" type="parTrans" cxnId="{7084892B-1519-49EB-BCC2-C2CF596D2E08}">
      <dgm:prSet/>
      <dgm:spPr/>
      <dgm:t>
        <a:bodyPr/>
        <a:lstStyle/>
        <a:p>
          <a:pPr rtl="1"/>
          <a:endParaRPr lang="ar-SA"/>
        </a:p>
      </dgm:t>
    </dgm:pt>
    <dgm:pt modelId="{494343F2-81D6-4CBA-B862-56454C5DCFD6}" type="sibTrans" cxnId="{7084892B-1519-49EB-BCC2-C2CF596D2E08}">
      <dgm:prSet/>
      <dgm:spPr/>
      <dgm:t>
        <a:bodyPr/>
        <a:lstStyle/>
        <a:p>
          <a:pPr rtl="1"/>
          <a:endParaRPr lang="ar-SA"/>
        </a:p>
      </dgm:t>
    </dgm:pt>
    <dgm:pt modelId="{423AAB46-17DC-4493-B018-D8ABF1517999}">
      <dgm:prSet custT="1"/>
      <dgm:spPr/>
      <dgm:t>
        <a:bodyPr/>
        <a:lstStyle/>
        <a:p>
          <a:pPr rtl="1"/>
          <a:r>
            <a:rPr lang="ar-SA" sz="4000" b="1" dirty="0" smtClean="0">
              <a:solidFill>
                <a:srgbClr val="CC3399"/>
              </a:solidFill>
            </a:rPr>
            <a:t>3- إحساس الهيمنة</a:t>
          </a:r>
          <a:endParaRPr lang="ar-SA" sz="4000" b="1" dirty="0">
            <a:solidFill>
              <a:srgbClr val="CC3399"/>
            </a:solidFill>
          </a:endParaRPr>
        </a:p>
      </dgm:t>
    </dgm:pt>
    <dgm:pt modelId="{40A5DF5F-4DD3-4184-AF59-44798E8666A9}" type="parTrans" cxnId="{84FCFD4B-B22B-4619-90DF-752AF7FC42C5}">
      <dgm:prSet/>
      <dgm:spPr/>
      <dgm:t>
        <a:bodyPr/>
        <a:lstStyle/>
        <a:p>
          <a:pPr rtl="1"/>
          <a:endParaRPr lang="ar-SA"/>
        </a:p>
      </dgm:t>
    </dgm:pt>
    <dgm:pt modelId="{77766C97-2890-4505-B768-1CFEBBD958B2}" type="sibTrans" cxnId="{84FCFD4B-B22B-4619-90DF-752AF7FC42C5}">
      <dgm:prSet/>
      <dgm:spPr/>
      <dgm:t>
        <a:bodyPr/>
        <a:lstStyle/>
        <a:p>
          <a:pPr rtl="1"/>
          <a:endParaRPr lang="ar-SA"/>
        </a:p>
      </dgm:t>
    </dgm:pt>
    <dgm:pt modelId="{33790041-6905-4E9E-9F2C-8BA797BBAF87}">
      <dgm:prSet custT="1"/>
      <dgm:spPr/>
      <dgm:t>
        <a:bodyPr/>
        <a:lstStyle/>
        <a:p>
          <a:pPr rtl="1"/>
          <a:r>
            <a:rPr lang="ar-SA" sz="2800" dirty="0" smtClean="0"/>
            <a:t>أي الإحساس بتوجيه التدبير، واحتواء القدرة ، بمعنى إحساس القلب بأنه في وعاء يحيط به ولا يحجزه ، يوجهه ولا يقيده </a:t>
          </a:r>
          <a:endParaRPr lang="ar-SA" sz="2800" dirty="0"/>
        </a:p>
      </dgm:t>
    </dgm:pt>
    <dgm:pt modelId="{3100CECB-9C3D-47D1-9B4F-E11A1C70C9A4}" type="parTrans" cxnId="{86073BCB-4091-4003-A94A-D7DCF6D2B78F}">
      <dgm:prSet/>
      <dgm:spPr/>
      <dgm:t>
        <a:bodyPr/>
        <a:lstStyle/>
        <a:p>
          <a:pPr rtl="1"/>
          <a:endParaRPr lang="ar-SA"/>
        </a:p>
      </dgm:t>
    </dgm:pt>
    <dgm:pt modelId="{9C131667-6E5C-4B70-BDCB-C915D534255A}" type="sibTrans" cxnId="{86073BCB-4091-4003-A94A-D7DCF6D2B78F}">
      <dgm:prSet/>
      <dgm:spPr/>
      <dgm:t>
        <a:bodyPr/>
        <a:lstStyle/>
        <a:p>
          <a:pPr rtl="1"/>
          <a:endParaRPr lang="ar-SA"/>
        </a:p>
      </dgm:t>
    </dgm:pt>
    <dgm:pt modelId="{B1CD26E9-9DC0-492C-B45C-9A9719AF2187}" type="pres">
      <dgm:prSet presAssocID="{FD45A732-0746-4873-B944-48CF9BF68066}" presName="Name0" presStyleCnt="0">
        <dgm:presLayoutVars>
          <dgm:dir/>
          <dgm:animLvl val="lvl"/>
          <dgm:resizeHandles/>
        </dgm:presLayoutVars>
      </dgm:prSet>
      <dgm:spPr/>
      <dgm:t>
        <a:bodyPr/>
        <a:lstStyle/>
        <a:p>
          <a:pPr rtl="1"/>
          <a:endParaRPr lang="ar-SA"/>
        </a:p>
      </dgm:t>
    </dgm:pt>
    <dgm:pt modelId="{C0EC7F0F-B139-448E-BD20-374518DC3493}" type="pres">
      <dgm:prSet presAssocID="{3BCBA27C-76E1-4FF2-83A4-1B2FF3EEAE02}" presName="linNode" presStyleCnt="0"/>
      <dgm:spPr/>
    </dgm:pt>
    <dgm:pt modelId="{B5C0B82E-E8BF-4513-91BE-935AA47D4E44}" type="pres">
      <dgm:prSet presAssocID="{3BCBA27C-76E1-4FF2-83A4-1B2FF3EEAE02}" presName="parentShp" presStyleLbl="node1" presStyleIdx="0" presStyleCnt="3" custScaleX="76095">
        <dgm:presLayoutVars>
          <dgm:bulletEnabled val="1"/>
        </dgm:presLayoutVars>
      </dgm:prSet>
      <dgm:spPr/>
      <dgm:t>
        <a:bodyPr/>
        <a:lstStyle/>
        <a:p>
          <a:pPr rtl="1"/>
          <a:endParaRPr lang="ar-SA"/>
        </a:p>
      </dgm:t>
    </dgm:pt>
    <dgm:pt modelId="{19E9ADDC-1ABE-493C-8505-BDF6650F28B3}" type="pres">
      <dgm:prSet presAssocID="{3BCBA27C-76E1-4FF2-83A4-1B2FF3EEAE02}" presName="childShp" presStyleLbl="bgAccFollowNode1" presStyleIdx="0" presStyleCnt="3" custScaleX="118636" custScaleY="120741">
        <dgm:presLayoutVars>
          <dgm:bulletEnabled val="1"/>
        </dgm:presLayoutVars>
      </dgm:prSet>
      <dgm:spPr/>
      <dgm:t>
        <a:bodyPr/>
        <a:lstStyle/>
        <a:p>
          <a:pPr rtl="1"/>
          <a:endParaRPr lang="ar-SA"/>
        </a:p>
      </dgm:t>
    </dgm:pt>
    <dgm:pt modelId="{59F73EA6-2D4A-4C8C-8E04-E967DE916422}" type="pres">
      <dgm:prSet presAssocID="{109726B7-EAFB-47CE-8665-30160B1E5A5C}" presName="spacing" presStyleCnt="0"/>
      <dgm:spPr/>
    </dgm:pt>
    <dgm:pt modelId="{90D687FF-7819-4B5D-9FF8-5C2895541E14}" type="pres">
      <dgm:prSet presAssocID="{5D7AC811-0F7A-4309-9657-7203CD6252B3}" presName="linNode" presStyleCnt="0"/>
      <dgm:spPr/>
    </dgm:pt>
    <dgm:pt modelId="{1B662C82-FD53-4C93-9D09-518050AECD83}" type="pres">
      <dgm:prSet presAssocID="{5D7AC811-0F7A-4309-9657-7203CD6252B3}" presName="parentShp" presStyleLbl="node1" presStyleIdx="1" presStyleCnt="3" custScaleX="72046" custLinFactNeighborX="-7303" custLinFactNeighborY="-762">
        <dgm:presLayoutVars>
          <dgm:bulletEnabled val="1"/>
        </dgm:presLayoutVars>
      </dgm:prSet>
      <dgm:spPr/>
      <dgm:t>
        <a:bodyPr/>
        <a:lstStyle/>
        <a:p>
          <a:pPr rtl="1"/>
          <a:endParaRPr lang="ar-SA"/>
        </a:p>
      </dgm:t>
    </dgm:pt>
    <dgm:pt modelId="{7588119F-17BD-45D4-9A3B-C78AB769A6C6}" type="pres">
      <dgm:prSet presAssocID="{5D7AC811-0F7A-4309-9657-7203CD6252B3}" presName="childShp" presStyleLbl="bgAccFollowNode1" presStyleIdx="1" presStyleCnt="3" custScaleX="121594" custScaleY="135615">
        <dgm:presLayoutVars>
          <dgm:bulletEnabled val="1"/>
        </dgm:presLayoutVars>
      </dgm:prSet>
      <dgm:spPr/>
      <dgm:t>
        <a:bodyPr/>
        <a:lstStyle/>
        <a:p>
          <a:pPr rtl="1"/>
          <a:endParaRPr lang="ar-SA"/>
        </a:p>
      </dgm:t>
    </dgm:pt>
    <dgm:pt modelId="{39B258A2-74B5-4DF7-8A63-380B3FDC3608}" type="pres">
      <dgm:prSet presAssocID="{1A70E06D-C5B9-4EDB-98BC-A2E499D21E54}" presName="spacing" presStyleCnt="0"/>
      <dgm:spPr/>
    </dgm:pt>
    <dgm:pt modelId="{C68432B7-2557-4FAE-90B8-E9B705F5A674}" type="pres">
      <dgm:prSet presAssocID="{423AAB46-17DC-4493-B018-D8ABF1517999}" presName="linNode" presStyleCnt="0"/>
      <dgm:spPr/>
    </dgm:pt>
    <dgm:pt modelId="{9AC98371-59A3-492B-993A-DA4503346C61}" type="pres">
      <dgm:prSet presAssocID="{423AAB46-17DC-4493-B018-D8ABF1517999}" presName="parentShp" presStyleLbl="node1" presStyleIdx="2" presStyleCnt="3" custScaleX="86521" custLinFactNeighborX="-11351">
        <dgm:presLayoutVars>
          <dgm:bulletEnabled val="1"/>
        </dgm:presLayoutVars>
      </dgm:prSet>
      <dgm:spPr/>
      <dgm:t>
        <a:bodyPr/>
        <a:lstStyle/>
        <a:p>
          <a:pPr rtl="1"/>
          <a:endParaRPr lang="ar-SA"/>
        </a:p>
      </dgm:t>
    </dgm:pt>
    <dgm:pt modelId="{C151F570-4556-4FD8-9744-FCAC94072E1B}" type="pres">
      <dgm:prSet presAssocID="{423AAB46-17DC-4493-B018-D8ABF1517999}" presName="childShp" presStyleLbl="bgAccFollowNode1" presStyleIdx="2" presStyleCnt="3" custScaleX="124293" custScaleY="114455" custLinFactNeighborX="726" custLinFactNeighborY="8914">
        <dgm:presLayoutVars>
          <dgm:bulletEnabled val="1"/>
        </dgm:presLayoutVars>
      </dgm:prSet>
      <dgm:spPr/>
      <dgm:t>
        <a:bodyPr/>
        <a:lstStyle/>
        <a:p>
          <a:pPr rtl="1"/>
          <a:endParaRPr lang="ar-SA"/>
        </a:p>
      </dgm:t>
    </dgm:pt>
  </dgm:ptLst>
  <dgm:cxnLst>
    <dgm:cxn modelId="{368352F4-CC9A-4B9B-99FC-58E9A762DDEF}" type="presOf" srcId="{423AAB46-17DC-4493-B018-D8ABF1517999}" destId="{9AC98371-59A3-492B-993A-DA4503346C61}" srcOrd="0" destOrd="0" presId="urn:microsoft.com/office/officeart/2005/8/layout/vList6"/>
    <dgm:cxn modelId="{6F4985B1-12AC-472D-A293-A0F9371BF1B6}" srcId="{3BCBA27C-76E1-4FF2-83A4-1B2FF3EEAE02}" destId="{CBBDACF4-9E16-44EF-84C3-79B84085F7F0}" srcOrd="0" destOrd="0" parTransId="{4F3CF4EC-5EBC-4BD1-9B4C-57BB2D5E8770}" sibTransId="{341D9F14-C873-4B95-B7DA-16E872EEBAA8}"/>
    <dgm:cxn modelId="{7084892B-1519-49EB-BCC2-C2CF596D2E08}" srcId="{5D7AC811-0F7A-4309-9657-7203CD6252B3}" destId="{77E2C75B-3275-47A0-9FDC-A534660CEF8C}" srcOrd="0" destOrd="0" parTransId="{762D71D7-020E-4272-A3B9-C6CD2C4FEB10}" sibTransId="{494343F2-81D6-4CBA-B862-56454C5DCFD6}"/>
    <dgm:cxn modelId="{3F21F15F-21ED-4040-9C78-0252FAF433D3}" srcId="{FD45A732-0746-4873-B944-48CF9BF68066}" destId="{3BCBA27C-76E1-4FF2-83A4-1B2FF3EEAE02}" srcOrd="0" destOrd="0" parTransId="{52E272C4-D50A-4A9A-A03C-35606966EADA}" sibTransId="{109726B7-EAFB-47CE-8665-30160B1E5A5C}"/>
    <dgm:cxn modelId="{3412505F-347E-4312-9FCD-4AAD0A496E7E}" type="presOf" srcId="{77E2C75B-3275-47A0-9FDC-A534660CEF8C}" destId="{7588119F-17BD-45D4-9A3B-C78AB769A6C6}" srcOrd="0" destOrd="0" presId="urn:microsoft.com/office/officeart/2005/8/layout/vList6"/>
    <dgm:cxn modelId="{FCAD2EEB-9E5E-40A1-B7DD-AC3768E3EC12}" type="presOf" srcId="{CBBDACF4-9E16-44EF-84C3-79B84085F7F0}" destId="{19E9ADDC-1ABE-493C-8505-BDF6650F28B3}" srcOrd="0" destOrd="0" presId="urn:microsoft.com/office/officeart/2005/8/layout/vList6"/>
    <dgm:cxn modelId="{86073BCB-4091-4003-A94A-D7DCF6D2B78F}" srcId="{423AAB46-17DC-4493-B018-D8ABF1517999}" destId="{33790041-6905-4E9E-9F2C-8BA797BBAF87}" srcOrd="0" destOrd="0" parTransId="{3100CECB-9C3D-47D1-9B4F-E11A1C70C9A4}" sibTransId="{9C131667-6E5C-4B70-BDCB-C915D534255A}"/>
    <dgm:cxn modelId="{5D65B732-0582-4AAE-A5DE-023241BD171C}" type="presOf" srcId="{FD45A732-0746-4873-B944-48CF9BF68066}" destId="{B1CD26E9-9DC0-492C-B45C-9A9719AF2187}" srcOrd="0" destOrd="0" presId="urn:microsoft.com/office/officeart/2005/8/layout/vList6"/>
    <dgm:cxn modelId="{83DA53F7-268D-4B1D-A820-88DA35152AC4}" type="presOf" srcId="{33790041-6905-4E9E-9F2C-8BA797BBAF87}" destId="{C151F570-4556-4FD8-9744-FCAC94072E1B}" srcOrd="0" destOrd="0" presId="urn:microsoft.com/office/officeart/2005/8/layout/vList6"/>
    <dgm:cxn modelId="{D6403FF1-69A8-4213-A3C4-00D4E965A4BA}" type="presOf" srcId="{5D7AC811-0F7A-4309-9657-7203CD6252B3}" destId="{1B662C82-FD53-4C93-9D09-518050AECD83}" srcOrd="0" destOrd="0" presId="urn:microsoft.com/office/officeart/2005/8/layout/vList6"/>
    <dgm:cxn modelId="{E70613B2-16D4-4194-B7FC-EA9CD5CC8ACE}" srcId="{FD45A732-0746-4873-B944-48CF9BF68066}" destId="{5D7AC811-0F7A-4309-9657-7203CD6252B3}" srcOrd="1" destOrd="0" parTransId="{034A25F8-DD23-4A20-8458-9489523E21DA}" sibTransId="{1A70E06D-C5B9-4EDB-98BC-A2E499D21E54}"/>
    <dgm:cxn modelId="{D5D78445-005D-4D40-BF62-2B0348FFFA37}" type="presOf" srcId="{3BCBA27C-76E1-4FF2-83A4-1B2FF3EEAE02}" destId="{B5C0B82E-E8BF-4513-91BE-935AA47D4E44}" srcOrd="0" destOrd="0" presId="urn:microsoft.com/office/officeart/2005/8/layout/vList6"/>
    <dgm:cxn modelId="{84FCFD4B-B22B-4619-90DF-752AF7FC42C5}" srcId="{FD45A732-0746-4873-B944-48CF9BF68066}" destId="{423AAB46-17DC-4493-B018-D8ABF1517999}" srcOrd="2" destOrd="0" parTransId="{40A5DF5F-4DD3-4184-AF59-44798E8666A9}" sibTransId="{77766C97-2890-4505-B768-1CFEBBD958B2}"/>
    <dgm:cxn modelId="{27003091-0935-4595-AF42-CAA15E6E36A7}" type="presParOf" srcId="{B1CD26E9-9DC0-492C-B45C-9A9719AF2187}" destId="{C0EC7F0F-B139-448E-BD20-374518DC3493}" srcOrd="0" destOrd="0" presId="urn:microsoft.com/office/officeart/2005/8/layout/vList6"/>
    <dgm:cxn modelId="{77EFACD9-0DD0-45EF-941F-1506CDDEE800}" type="presParOf" srcId="{C0EC7F0F-B139-448E-BD20-374518DC3493}" destId="{B5C0B82E-E8BF-4513-91BE-935AA47D4E44}" srcOrd="0" destOrd="0" presId="urn:microsoft.com/office/officeart/2005/8/layout/vList6"/>
    <dgm:cxn modelId="{842F8A6E-B629-4B37-BCBF-8A4DC3054A15}" type="presParOf" srcId="{C0EC7F0F-B139-448E-BD20-374518DC3493}" destId="{19E9ADDC-1ABE-493C-8505-BDF6650F28B3}" srcOrd="1" destOrd="0" presId="urn:microsoft.com/office/officeart/2005/8/layout/vList6"/>
    <dgm:cxn modelId="{75434C08-70C7-446A-B16E-9225A923D0EF}" type="presParOf" srcId="{B1CD26E9-9DC0-492C-B45C-9A9719AF2187}" destId="{59F73EA6-2D4A-4C8C-8E04-E967DE916422}" srcOrd="1" destOrd="0" presId="urn:microsoft.com/office/officeart/2005/8/layout/vList6"/>
    <dgm:cxn modelId="{B7AA7321-0B7E-4ABD-981E-84266586042D}" type="presParOf" srcId="{B1CD26E9-9DC0-492C-B45C-9A9719AF2187}" destId="{90D687FF-7819-4B5D-9FF8-5C2895541E14}" srcOrd="2" destOrd="0" presId="urn:microsoft.com/office/officeart/2005/8/layout/vList6"/>
    <dgm:cxn modelId="{D1FE7A45-D710-410C-88A9-EF7D6780E698}" type="presParOf" srcId="{90D687FF-7819-4B5D-9FF8-5C2895541E14}" destId="{1B662C82-FD53-4C93-9D09-518050AECD83}" srcOrd="0" destOrd="0" presId="urn:microsoft.com/office/officeart/2005/8/layout/vList6"/>
    <dgm:cxn modelId="{2F5A7694-F4F8-475F-A8DA-2CE480A9F6D3}" type="presParOf" srcId="{90D687FF-7819-4B5D-9FF8-5C2895541E14}" destId="{7588119F-17BD-45D4-9A3B-C78AB769A6C6}" srcOrd="1" destOrd="0" presId="urn:microsoft.com/office/officeart/2005/8/layout/vList6"/>
    <dgm:cxn modelId="{2632F164-CC6E-4F0F-9A8A-2C5C8E6B06F5}" type="presParOf" srcId="{B1CD26E9-9DC0-492C-B45C-9A9719AF2187}" destId="{39B258A2-74B5-4DF7-8A63-380B3FDC3608}" srcOrd="3" destOrd="0" presId="urn:microsoft.com/office/officeart/2005/8/layout/vList6"/>
    <dgm:cxn modelId="{F6F9C52C-4253-4706-B89D-C6F05E749022}" type="presParOf" srcId="{B1CD26E9-9DC0-492C-B45C-9A9719AF2187}" destId="{C68432B7-2557-4FAE-90B8-E9B705F5A674}" srcOrd="4" destOrd="0" presId="urn:microsoft.com/office/officeart/2005/8/layout/vList6"/>
    <dgm:cxn modelId="{E7B38D7A-661A-4D29-A6E5-C21A5DC1AF51}" type="presParOf" srcId="{C68432B7-2557-4FAE-90B8-E9B705F5A674}" destId="{9AC98371-59A3-492B-993A-DA4503346C61}" srcOrd="0" destOrd="0" presId="urn:microsoft.com/office/officeart/2005/8/layout/vList6"/>
    <dgm:cxn modelId="{7EEB836A-D19C-4879-92F2-19BFD2633D78}" type="presParOf" srcId="{C68432B7-2557-4FAE-90B8-E9B705F5A674}" destId="{C151F570-4556-4FD8-9744-FCAC94072E1B}"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D45A732-0746-4873-B944-48CF9BF68066}" type="doc">
      <dgm:prSet loTypeId="urn:microsoft.com/office/officeart/2005/8/layout/vList6" loCatId="list" qsTypeId="urn:microsoft.com/office/officeart/2005/8/quickstyle/simple5" qsCatId="simple" csTypeId="urn:microsoft.com/office/officeart/2005/8/colors/accent6_3" csCatId="accent6" phldr="1"/>
      <dgm:spPr/>
      <dgm:t>
        <a:bodyPr/>
        <a:lstStyle/>
        <a:p>
          <a:pPr rtl="1"/>
          <a:endParaRPr lang="ar-SA"/>
        </a:p>
      </dgm:t>
    </dgm:pt>
    <dgm:pt modelId="{7DC7DFA9-8947-400F-9BC3-218AD71E6790}">
      <dgm:prSet custT="1"/>
      <dgm:spPr/>
      <dgm:t>
        <a:bodyPr/>
        <a:lstStyle/>
        <a:p>
          <a:pPr rtl="1"/>
          <a:r>
            <a:rPr lang="ar-SA" sz="3200" b="1" dirty="0" smtClean="0">
              <a:solidFill>
                <a:srgbClr val="FF0000"/>
              </a:solidFill>
            </a:rPr>
            <a:t>4- التصديق</a:t>
          </a:r>
          <a:endParaRPr lang="ar-SA" sz="3200" b="1" dirty="0">
            <a:solidFill>
              <a:srgbClr val="FF0000"/>
            </a:solidFill>
          </a:endParaRPr>
        </a:p>
      </dgm:t>
    </dgm:pt>
    <dgm:pt modelId="{2F5E718D-C993-4270-B1D7-B20E3A5DABF7}" type="parTrans" cxnId="{CA83946C-9626-4770-A1E0-A5776FF3171C}">
      <dgm:prSet/>
      <dgm:spPr/>
      <dgm:t>
        <a:bodyPr/>
        <a:lstStyle/>
        <a:p>
          <a:pPr rtl="1"/>
          <a:endParaRPr lang="ar-SA"/>
        </a:p>
      </dgm:t>
    </dgm:pt>
    <dgm:pt modelId="{2F2A1475-F8A8-401A-8790-0DEAF71061BD}" type="sibTrans" cxnId="{CA83946C-9626-4770-A1E0-A5776FF3171C}">
      <dgm:prSet/>
      <dgm:spPr/>
      <dgm:t>
        <a:bodyPr/>
        <a:lstStyle/>
        <a:p>
          <a:pPr rtl="1"/>
          <a:endParaRPr lang="ar-SA"/>
        </a:p>
      </dgm:t>
    </dgm:pt>
    <dgm:pt modelId="{1520173E-7221-4950-B1B8-42361FCBF0AD}">
      <dgm:prSet custT="1"/>
      <dgm:spPr/>
      <dgm:t>
        <a:bodyPr/>
        <a:lstStyle/>
        <a:p>
          <a:pPr rtl="1"/>
          <a:r>
            <a:rPr lang="ar-SA" sz="2800" b="1" dirty="0" smtClean="0"/>
            <a:t>الإحساس الذي يدفع بالذات إلى التصديق بلا مساءلة أو مراجعة فالنفس تصدق أولاً ثم تحقق بعد ذلك</a:t>
          </a:r>
          <a:endParaRPr lang="ar-SA" sz="2800" b="1" dirty="0"/>
        </a:p>
      </dgm:t>
    </dgm:pt>
    <dgm:pt modelId="{CA48E1A6-CC28-404C-853F-7A24CCBB3931}" type="parTrans" cxnId="{D10D644D-3F80-4569-A763-36117FAA4530}">
      <dgm:prSet/>
      <dgm:spPr/>
      <dgm:t>
        <a:bodyPr/>
        <a:lstStyle/>
        <a:p>
          <a:pPr rtl="1"/>
          <a:endParaRPr lang="ar-SA"/>
        </a:p>
      </dgm:t>
    </dgm:pt>
    <dgm:pt modelId="{FF10A37D-F1A1-42CA-A870-96C244F504F7}" type="sibTrans" cxnId="{D10D644D-3F80-4569-A763-36117FAA4530}">
      <dgm:prSet/>
      <dgm:spPr/>
      <dgm:t>
        <a:bodyPr/>
        <a:lstStyle/>
        <a:p>
          <a:pPr rtl="1"/>
          <a:endParaRPr lang="ar-SA"/>
        </a:p>
      </dgm:t>
    </dgm:pt>
    <dgm:pt modelId="{65AEBE44-514A-418F-B896-0278E578AC86}">
      <dgm:prSet custT="1"/>
      <dgm:spPr/>
      <dgm:t>
        <a:bodyPr/>
        <a:lstStyle/>
        <a:p>
          <a:pPr rtl="1"/>
          <a:r>
            <a:rPr lang="ar-SA" sz="3200" b="1" dirty="0" smtClean="0">
              <a:solidFill>
                <a:srgbClr val="735D31"/>
              </a:solidFill>
            </a:rPr>
            <a:t>5- الإحساس بالسند</a:t>
          </a:r>
          <a:endParaRPr lang="ar-SA" sz="3200" b="1" dirty="0">
            <a:solidFill>
              <a:srgbClr val="735D31"/>
            </a:solidFill>
          </a:endParaRPr>
        </a:p>
      </dgm:t>
    </dgm:pt>
    <dgm:pt modelId="{0210AEF3-74A4-45C9-9DB6-35D89681629A}" type="parTrans" cxnId="{C979F547-332C-462A-87FF-B8B5D2FC1714}">
      <dgm:prSet/>
      <dgm:spPr/>
      <dgm:t>
        <a:bodyPr/>
        <a:lstStyle/>
        <a:p>
          <a:pPr rtl="1"/>
          <a:endParaRPr lang="ar-SA"/>
        </a:p>
      </dgm:t>
    </dgm:pt>
    <dgm:pt modelId="{773CCE5E-A2E0-4A59-AD8F-9AB1FF255574}" type="sibTrans" cxnId="{C979F547-332C-462A-87FF-B8B5D2FC1714}">
      <dgm:prSet/>
      <dgm:spPr/>
      <dgm:t>
        <a:bodyPr/>
        <a:lstStyle/>
        <a:p>
          <a:pPr rtl="1"/>
          <a:endParaRPr lang="ar-SA"/>
        </a:p>
      </dgm:t>
    </dgm:pt>
    <dgm:pt modelId="{AB180127-D664-42E6-B9C6-322FC41D649E}">
      <dgm:prSet custT="1"/>
      <dgm:spPr/>
      <dgm:t>
        <a:bodyPr/>
        <a:lstStyle/>
        <a:p>
          <a:pPr rtl="1"/>
          <a:r>
            <a:rPr lang="ar-SA" sz="2800" b="1" dirty="0" smtClean="0"/>
            <a:t>أي الإحساس بالاطمئنان بحماية الخالق للإنسان في كافة مراحل نموه وفي جميع مواقف حياته وفي كافة أوقاته .</a:t>
          </a:r>
          <a:endParaRPr lang="ar-SA" sz="2800" b="1" dirty="0"/>
        </a:p>
      </dgm:t>
    </dgm:pt>
    <dgm:pt modelId="{F86651EE-D00C-4C90-A997-6B6EBEEF046E}" type="parTrans" cxnId="{687B6D2D-120E-44E6-9A39-E83EDF000007}">
      <dgm:prSet/>
      <dgm:spPr/>
      <dgm:t>
        <a:bodyPr/>
        <a:lstStyle/>
        <a:p>
          <a:pPr rtl="1"/>
          <a:endParaRPr lang="ar-SA"/>
        </a:p>
      </dgm:t>
    </dgm:pt>
    <dgm:pt modelId="{65B518DF-D4AE-4D67-9A35-CB0CAD7178AB}" type="sibTrans" cxnId="{687B6D2D-120E-44E6-9A39-E83EDF000007}">
      <dgm:prSet/>
      <dgm:spPr/>
      <dgm:t>
        <a:bodyPr/>
        <a:lstStyle/>
        <a:p>
          <a:pPr rtl="1"/>
          <a:endParaRPr lang="ar-SA"/>
        </a:p>
      </dgm:t>
    </dgm:pt>
    <dgm:pt modelId="{DF1A6CEA-8C9D-47EB-8043-0DE299548449}">
      <dgm:prSet custT="1"/>
      <dgm:spPr/>
      <dgm:t>
        <a:bodyPr/>
        <a:lstStyle/>
        <a:p>
          <a:pPr rtl="1"/>
          <a:r>
            <a:rPr lang="ar-SA" sz="3600" b="1" dirty="0" smtClean="0">
              <a:solidFill>
                <a:srgbClr val="CC3399"/>
              </a:solidFill>
            </a:rPr>
            <a:t>6- إحساس بالمدد</a:t>
          </a:r>
          <a:endParaRPr lang="ar-SA" sz="3600" b="1" dirty="0">
            <a:solidFill>
              <a:srgbClr val="CC3399"/>
            </a:solidFill>
          </a:endParaRPr>
        </a:p>
      </dgm:t>
    </dgm:pt>
    <dgm:pt modelId="{EED72C73-79F9-47EA-8047-41B28B5AF387}" type="parTrans" cxnId="{23466631-01AF-4429-B86B-B7B25B338800}">
      <dgm:prSet/>
      <dgm:spPr/>
      <dgm:t>
        <a:bodyPr/>
        <a:lstStyle/>
        <a:p>
          <a:pPr rtl="1"/>
          <a:endParaRPr lang="ar-SA"/>
        </a:p>
      </dgm:t>
    </dgm:pt>
    <dgm:pt modelId="{8F91CD72-BB5E-4E79-BF2C-CE4DE5EE4FC8}" type="sibTrans" cxnId="{23466631-01AF-4429-B86B-B7B25B338800}">
      <dgm:prSet/>
      <dgm:spPr/>
      <dgm:t>
        <a:bodyPr/>
        <a:lstStyle/>
        <a:p>
          <a:pPr rtl="1"/>
          <a:endParaRPr lang="ar-SA"/>
        </a:p>
      </dgm:t>
    </dgm:pt>
    <dgm:pt modelId="{B95FFFF0-6385-474F-81A5-CD5C186EBA60}">
      <dgm:prSet custT="1"/>
      <dgm:spPr/>
      <dgm:t>
        <a:bodyPr/>
        <a:lstStyle/>
        <a:p>
          <a:pPr rtl="1"/>
          <a:r>
            <a:rPr lang="ar-SA" sz="2400" b="1" dirty="0" smtClean="0"/>
            <a:t>وهو طمأنينة اليقين بأن من يخلق يرزق، ومن يوجد يهدي.</a:t>
          </a:r>
          <a:endParaRPr lang="ar-SA" sz="2400" b="1" dirty="0"/>
        </a:p>
      </dgm:t>
    </dgm:pt>
    <dgm:pt modelId="{961544BA-8FB2-460C-A30F-84C1D30ACCFA}" type="parTrans" cxnId="{580B2C98-EA32-40A7-A329-96B779D20C58}">
      <dgm:prSet/>
      <dgm:spPr/>
      <dgm:t>
        <a:bodyPr/>
        <a:lstStyle/>
        <a:p>
          <a:pPr rtl="1"/>
          <a:endParaRPr lang="ar-SA"/>
        </a:p>
      </dgm:t>
    </dgm:pt>
    <dgm:pt modelId="{36793AAB-EF1A-4E75-A264-0A7F0C969C76}" type="sibTrans" cxnId="{580B2C98-EA32-40A7-A329-96B779D20C58}">
      <dgm:prSet/>
      <dgm:spPr/>
      <dgm:t>
        <a:bodyPr/>
        <a:lstStyle/>
        <a:p>
          <a:pPr rtl="1"/>
          <a:endParaRPr lang="ar-SA"/>
        </a:p>
      </dgm:t>
    </dgm:pt>
    <dgm:pt modelId="{7BDD0D6C-CEEF-4C2D-8C27-710539AADB96}">
      <dgm:prSet custT="1"/>
      <dgm:spPr/>
      <dgm:t>
        <a:bodyPr/>
        <a:lstStyle/>
        <a:p>
          <a:pPr rtl="1"/>
          <a:r>
            <a:rPr lang="ar-SA" sz="2400" b="1" dirty="0" smtClean="0"/>
            <a:t>فإحساس المدد هو شعور متين الثقة بأن عطاء خالق الحياة والوجود عطاء دائم</a:t>
          </a:r>
          <a:endParaRPr lang="ar-SA" sz="2400" b="1" dirty="0"/>
        </a:p>
      </dgm:t>
    </dgm:pt>
    <dgm:pt modelId="{14B79043-4970-4817-841D-1CC883B052C1}" type="parTrans" cxnId="{41D4F3DF-1D5D-426C-BFC3-C4FBB68A1566}">
      <dgm:prSet/>
      <dgm:spPr/>
      <dgm:t>
        <a:bodyPr/>
        <a:lstStyle/>
        <a:p>
          <a:pPr rtl="1"/>
          <a:endParaRPr lang="ar-SA"/>
        </a:p>
      </dgm:t>
    </dgm:pt>
    <dgm:pt modelId="{447E0E16-6E26-48E6-8ECD-C0BCF9C3B8D6}" type="sibTrans" cxnId="{41D4F3DF-1D5D-426C-BFC3-C4FBB68A1566}">
      <dgm:prSet/>
      <dgm:spPr/>
      <dgm:t>
        <a:bodyPr/>
        <a:lstStyle/>
        <a:p>
          <a:pPr rtl="1"/>
          <a:endParaRPr lang="ar-SA"/>
        </a:p>
      </dgm:t>
    </dgm:pt>
    <dgm:pt modelId="{B1CD26E9-9DC0-492C-B45C-9A9719AF2187}" type="pres">
      <dgm:prSet presAssocID="{FD45A732-0746-4873-B944-48CF9BF68066}" presName="Name0" presStyleCnt="0">
        <dgm:presLayoutVars>
          <dgm:dir/>
          <dgm:animLvl val="lvl"/>
          <dgm:resizeHandles/>
        </dgm:presLayoutVars>
      </dgm:prSet>
      <dgm:spPr/>
      <dgm:t>
        <a:bodyPr/>
        <a:lstStyle/>
        <a:p>
          <a:pPr rtl="1"/>
          <a:endParaRPr lang="ar-SA"/>
        </a:p>
      </dgm:t>
    </dgm:pt>
    <dgm:pt modelId="{311C1C34-5B2E-4B8C-9603-1EA6D706A9B4}" type="pres">
      <dgm:prSet presAssocID="{7DC7DFA9-8947-400F-9BC3-218AD71E6790}" presName="linNode" presStyleCnt="0"/>
      <dgm:spPr/>
    </dgm:pt>
    <dgm:pt modelId="{3AF5C2D4-26FF-48F8-A7D5-1F2BCDB38B8A}" type="pres">
      <dgm:prSet presAssocID="{7DC7DFA9-8947-400F-9BC3-218AD71E6790}" presName="parentShp" presStyleLbl="node1" presStyleIdx="0" presStyleCnt="3" custScaleX="60968" custLinFactNeighborX="-14054">
        <dgm:presLayoutVars>
          <dgm:bulletEnabled val="1"/>
        </dgm:presLayoutVars>
      </dgm:prSet>
      <dgm:spPr/>
      <dgm:t>
        <a:bodyPr/>
        <a:lstStyle/>
        <a:p>
          <a:pPr rtl="1"/>
          <a:endParaRPr lang="ar-SA"/>
        </a:p>
      </dgm:t>
    </dgm:pt>
    <dgm:pt modelId="{90E53B93-1B4E-42D6-B5DE-B4BF2775C30E}" type="pres">
      <dgm:prSet presAssocID="{7DC7DFA9-8947-400F-9BC3-218AD71E6790}" presName="childShp" presStyleLbl="bgAccFollowNode1" presStyleIdx="0" presStyleCnt="3" custScaleX="124293">
        <dgm:presLayoutVars>
          <dgm:bulletEnabled val="1"/>
        </dgm:presLayoutVars>
      </dgm:prSet>
      <dgm:spPr/>
      <dgm:t>
        <a:bodyPr/>
        <a:lstStyle/>
        <a:p>
          <a:pPr rtl="1"/>
          <a:endParaRPr lang="ar-SA"/>
        </a:p>
      </dgm:t>
    </dgm:pt>
    <dgm:pt modelId="{F1362C22-AB63-4085-AF91-5D84B181721B}" type="pres">
      <dgm:prSet presAssocID="{2F2A1475-F8A8-401A-8790-0DEAF71061BD}" presName="spacing" presStyleCnt="0"/>
      <dgm:spPr/>
    </dgm:pt>
    <dgm:pt modelId="{532F67F6-35DE-408D-B1A2-623FB19FA978}" type="pres">
      <dgm:prSet presAssocID="{65AEBE44-514A-418F-B896-0278E578AC86}" presName="linNode" presStyleCnt="0"/>
      <dgm:spPr/>
    </dgm:pt>
    <dgm:pt modelId="{FB59753C-90AB-4680-9188-76DA26DD71E4}" type="pres">
      <dgm:prSet presAssocID="{65AEBE44-514A-418F-B896-0278E578AC86}" presName="parentShp" presStyleLbl="node1" presStyleIdx="1" presStyleCnt="3" custScaleX="62156" custLinFactNeighborX="-4604">
        <dgm:presLayoutVars>
          <dgm:bulletEnabled val="1"/>
        </dgm:presLayoutVars>
      </dgm:prSet>
      <dgm:spPr/>
      <dgm:t>
        <a:bodyPr/>
        <a:lstStyle/>
        <a:p>
          <a:pPr rtl="1"/>
          <a:endParaRPr lang="ar-SA"/>
        </a:p>
      </dgm:t>
    </dgm:pt>
    <dgm:pt modelId="{DDE8A1E6-3FD1-4BED-A7FF-02A9EC8245A3}" type="pres">
      <dgm:prSet presAssocID="{65AEBE44-514A-418F-B896-0278E578AC86}" presName="childShp" presStyleLbl="bgAccFollowNode1" presStyleIdx="1" presStyleCnt="3" custScaleX="128496">
        <dgm:presLayoutVars>
          <dgm:bulletEnabled val="1"/>
        </dgm:presLayoutVars>
      </dgm:prSet>
      <dgm:spPr/>
      <dgm:t>
        <a:bodyPr/>
        <a:lstStyle/>
        <a:p>
          <a:pPr rtl="1"/>
          <a:endParaRPr lang="ar-SA"/>
        </a:p>
      </dgm:t>
    </dgm:pt>
    <dgm:pt modelId="{ED0DDD97-63FD-4121-8A28-FC6AD2B0197A}" type="pres">
      <dgm:prSet presAssocID="{773CCE5E-A2E0-4A59-AD8F-9AB1FF255574}" presName="spacing" presStyleCnt="0"/>
      <dgm:spPr/>
    </dgm:pt>
    <dgm:pt modelId="{74656180-783F-4F43-8B35-68E89D792F0A}" type="pres">
      <dgm:prSet presAssocID="{DF1A6CEA-8C9D-47EB-8043-0DE299548449}" presName="linNode" presStyleCnt="0"/>
      <dgm:spPr/>
    </dgm:pt>
    <dgm:pt modelId="{3737DBF7-6432-4F5C-80A8-9365B3CA9FF7}" type="pres">
      <dgm:prSet presAssocID="{DF1A6CEA-8C9D-47EB-8043-0DE299548449}" presName="parentShp" presStyleLbl="node1" presStyleIdx="2" presStyleCnt="3" custScaleX="63560">
        <dgm:presLayoutVars>
          <dgm:bulletEnabled val="1"/>
        </dgm:presLayoutVars>
      </dgm:prSet>
      <dgm:spPr/>
      <dgm:t>
        <a:bodyPr/>
        <a:lstStyle/>
        <a:p>
          <a:pPr rtl="1"/>
          <a:endParaRPr lang="ar-SA"/>
        </a:p>
      </dgm:t>
    </dgm:pt>
    <dgm:pt modelId="{A3F9720D-5A29-471B-A1F3-D9E61EF5F7D6}" type="pres">
      <dgm:prSet presAssocID="{DF1A6CEA-8C9D-47EB-8043-0DE299548449}" presName="childShp" presStyleLbl="bgAccFollowNode1" presStyleIdx="2" presStyleCnt="3" custScaleX="124293">
        <dgm:presLayoutVars>
          <dgm:bulletEnabled val="1"/>
        </dgm:presLayoutVars>
      </dgm:prSet>
      <dgm:spPr/>
      <dgm:t>
        <a:bodyPr/>
        <a:lstStyle/>
        <a:p>
          <a:pPr rtl="1"/>
          <a:endParaRPr lang="ar-SA"/>
        </a:p>
      </dgm:t>
    </dgm:pt>
  </dgm:ptLst>
  <dgm:cxnLst>
    <dgm:cxn modelId="{687B6D2D-120E-44E6-9A39-E83EDF000007}" srcId="{65AEBE44-514A-418F-B896-0278E578AC86}" destId="{AB180127-D664-42E6-B9C6-322FC41D649E}" srcOrd="0" destOrd="0" parTransId="{F86651EE-D00C-4C90-A997-6B6EBEEF046E}" sibTransId="{65B518DF-D4AE-4D67-9A35-CB0CAD7178AB}"/>
    <dgm:cxn modelId="{C979F547-332C-462A-87FF-B8B5D2FC1714}" srcId="{FD45A732-0746-4873-B944-48CF9BF68066}" destId="{65AEBE44-514A-418F-B896-0278E578AC86}" srcOrd="1" destOrd="0" parTransId="{0210AEF3-74A4-45C9-9DB6-35D89681629A}" sibTransId="{773CCE5E-A2E0-4A59-AD8F-9AB1FF255574}"/>
    <dgm:cxn modelId="{580B2C98-EA32-40A7-A329-96B779D20C58}" srcId="{DF1A6CEA-8C9D-47EB-8043-0DE299548449}" destId="{B95FFFF0-6385-474F-81A5-CD5C186EBA60}" srcOrd="0" destOrd="0" parTransId="{961544BA-8FB2-460C-A30F-84C1D30ACCFA}" sibTransId="{36793AAB-EF1A-4E75-A264-0A7F0C969C76}"/>
    <dgm:cxn modelId="{1A98D955-D470-41AA-9F91-1AE667036552}" type="presOf" srcId="{7DC7DFA9-8947-400F-9BC3-218AD71E6790}" destId="{3AF5C2D4-26FF-48F8-A7D5-1F2BCDB38B8A}" srcOrd="0" destOrd="0" presId="urn:microsoft.com/office/officeart/2005/8/layout/vList6"/>
    <dgm:cxn modelId="{CA83946C-9626-4770-A1E0-A5776FF3171C}" srcId="{FD45A732-0746-4873-B944-48CF9BF68066}" destId="{7DC7DFA9-8947-400F-9BC3-218AD71E6790}" srcOrd="0" destOrd="0" parTransId="{2F5E718D-C993-4270-B1D7-B20E3A5DABF7}" sibTransId="{2F2A1475-F8A8-401A-8790-0DEAF71061BD}"/>
    <dgm:cxn modelId="{46A4B211-45BB-43D1-8CEE-11E603140110}" type="presOf" srcId="{7BDD0D6C-CEEF-4C2D-8C27-710539AADB96}" destId="{A3F9720D-5A29-471B-A1F3-D9E61EF5F7D6}" srcOrd="0" destOrd="1" presId="urn:microsoft.com/office/officeart/2005/8/layout/vList6"/>
    <dgm:cxn modelId="{23466631-01AF-4429-B86B-B7B25B338800}" srcId="{FD45A732-0746-4873-B944-48CF9BF68066}" destId="{DF1A6CEA-8C9D-47EB-8043-0DE299548449}" srcOrd="2" destOrd="0" parTransId="{EED72C73-79F9-47EA-8047-41B28B5AF387}" sibTransId="{8F91CD72-BB5E-4E79-BF2C-CE4DE5EE4FC8}"/>
    <dgm:cxn modelId="{216C2389-FE1F-41E6-94C0-1894F108D690}" type="presOf" srcId="{65AEBE44-514A-418F-B896-0278E578AC86}" destId="{FB59753C-90AB-4680-9188-76DA26DD71E4}" srcOrd="0" destOrd="0" presId="urn:microsoft.com/office/officeart/2005/8/layout/vList6"/>
    <dgm:cxn modelId="{D10D644D-3F80-4569-A763-36117FAA4530}" srcId="{7DC7DFA9-8947-400F-9BC3-218AD71E6790}" destId="{1520173E-7221-4950-B1B8-42361FCBF0AD}" srcOrd="0" destOrd="0" parTransId="{CA48E1A6-CC28-404C-853F-7A24CCBB3931}" sibTransId="{FF10A37D-F1A1-42CA-A870-96C244F504F7}"/>
    <dgm:cxn modelId="{41D4F3DF-1D5D-426C-BFC3-C4FBB68A1566}" srcId="{DF1A6CEA-8C9D-47EB-8043-0DE299548449}" destId="{7BDD0D6C-CEEF-4C2D-8C27-710539AADB96}" srcOrd="1" destOrd="0" parTransId="{14B79043-4970-4817-841D-1CC883B052C1}" sibTransId="{447E0E16-6E26-48E6-8ECD-C0BCF9C3B8D6}"/>
    <dgm:cxn modelId="{81B61AA6-C11E-4497-B942-782CFA0B4787}" type="presOf" srcId="{AB180127-D664-42E6-B9C6-322FC41D649E}" destId="{DDE8A1E6-3FD1-4BED-A7FF-02A9EC8245A3}" srcOrd="0" destOrd="0" presId="urn:microsoft.com/office/officeart/2005/8/layout/vList6"/>
    <dgm:cxn modelId="{A3763843-45A2-409D-8DBC-74B3CC983DDE}" type="presOf" srcId="{1520173E-7221-4950-B1B8-42361FCBF0AD}" destId="{90E53B93-1B4E-42D6-B5DE-B4BF2775C30E}" srcOrd="0" destOrd="0" presId="urn:microsoft.com/office/officeart/2005/8/layout/vList6"/>
    <dgm:cxn modelId="{908F02E3-A071-4DB7-A59C-11C6607E436F}" type="presOf" srcId="{DF1A6CEA-8C9D-47EB-8043-0DE299548449}" destId="{3737DBF7-6432-4F5C-80A8-9365B3CA9FF7}" srcOrd="0" destOrd="0" presId="urn:microsoft.com/office/officeart/2005/8/layout/vList6"/>
    <dgm:cxn modelId="{0237F10D-A458-4973-825B-32D57E9ED015}" type="presOf" srcId="{B95FFFF0-6385-474F-81A5-CD5C186EBA60}" destId="{A3F9720D-5A29-471B-A1F3-D9E61EF5F7D6}" srcOrd="0" destOrd="0" presId="urn:microsoft.com/office/officeart/2005/8/layout/vList6"/>
    <dgm:cxn modelId="{28356C12-DE83-4E73-8DBD-AA42FCFF9DCB}" type="presOf" srcId="{FD45A732-0746-4873-B944-48CF9BF68066}" destId="{B1CD26E9-9DC0-492C-B45C-9A9719AF2187}" srcOrd="0" destOrd="0" presId="urn:microsoft.com/office/officeart/2005/8/layout/vList6"/>
    <dgm:cxn modelId="{1B5C076F-F798-49D2-B2E9-7A7DF8AF8A69}" type="presParOf" srcId="{B1CD26E9-9DC0-492C-B45C-9A9719AF2187}" destId="{311C1C34-5B2E-4B8C-9603-1EA6D706A9B4}" srcOrd="0" destOrd="0" presId="urn:microsoft.com/office/officeart/2005/8/layout/vList6"/>
    <dgm:cxn modelId="{70DC879E-21AC-4EE1-A276-6A4F603250C8}" type="presParOf" srcId="{311C1C34-5B2E-4B8C-9603-1EA6D706A9B4}" destId="{3AF5C2D4-26FF-48F8-A7D5-1F2BCDB38B8A}" srcOrd="0" destOrd="0" presId="urn:microsoft.com/office/officeart/2005/8/layout/vList6"/>
    <dgm:cxn modelId="{26CC0C29-3E43-40CC-8575-E2848A074D37}" type="presParOf" srcId="{311C1C34-5B2E-4B8C-9603-1EA6D706A9B4}" destId="{90E53B93-1B4E-42D6-B5DE-B4BF2775C30E}" srcOrd="1" destOrd="0" presId="urn:microsoft.com/office/officeart/2005/8/layout/vList6"/>
    <dgm:cxn modelId="{CDE4C29B-CCB1-46B4-A78E-51FC18591A12}" type="presParOf" srcId="{B1CD26E9-9DC0-492C-B45C-9A9719AF2187}" destId="{F1362C22-AB63-4085-AF91-5D84B181721B}" srcOrd="1" destOrd="0" presId="urn:microsoft.com/office/officeart/2005/8/layout/vList6"/>
    <dgm:cxn modelId="{E572698B-FE68-48E0-BBE8-760C40B26BDD}" type="presParOf" srcId="{B1CD26E9-9DC0-492C-B45C-9A9719AF2187}" destId="{532F67F6-35DE-408D-B1A2-623FB19FA978}" srcOrd="2" destOrd="0" presId="urn:microsoft.com/office/officeart/2005/8/layout/vList6"/>
    <dgm:cxn modelId="{5A7F56D7-752A-45DF-9F5A-ABFC5A26A9A9}" type="presParOf" srcId="{532F67F6-35DE-408D-B1A2-623FB19FA978}" destId="{FB59753C-90AB-4680-9188-76DA26DD71E4}" srcOrd="0" destOrd="0" presId="urn:microsoft.com/office/officeart/2005/8/layout/vList6"/>
    <dgm:cxn modelId="{5AFF3B8B-2C10-4F16-B2D9-69E7DCD71779}" type="presParOf" srcId="{532F67F6-35DE-408D-B1A2-623FB19FA978}" destId="{DDE8A1E6-3FD1-4BED-A7FF-02A9EC8245A3}" srcOrd="1" destOrd="0" presId="urn:microsoft.com/office/officeart/2005/8/layout/vList6"/>
    <dgm:cxn modelId="{DD651163-046E-404A-BC48-692FF92CA669}" type="presParOf" srcId="{B1CD26E9-9DC0-492C-B45C-9A9719AF2187}" destId="{ED0DDD97-63FD-4121-8A28-FC6AD2B0197A}" srcOrd="3" destOrd="0" presId="urn:microsoft.com/office/officeart/2005/8/layout/vList6"/>
    <dgm:cxn modelId="{500A7EF0-8102-4E21-A27D-E21464D5BE16}" type="presParOf" srcId="{B1CD26E9-9DC0-492C-B45C-9A9719AF2187}" destId="{74656180-783F-4F43-8B35-68E89D792F0A}" srcOrd="4" destOrd="0" presId="urn:microsoft.com/office/officeart/2005/8/layout/vList6"/>
    <dgm:cxn modelId="{BBCBB6B6-87BE-493A-8952-87366BB8E09D}" type="presParOf" srcId="{74656180-783F-4F43-8B35-68E89D792F0A}" destId="{3737DBF7-6432-4F5C-80A8-9365B3CA9FF7}" srcOrd="0" destOrd="0" presId="urn:microsoft.com/office/officeart/2005/8/layout/vList6"/>
    <dgm:cxn modelId="{6966D671-2C40-4D49-92B4-464B582F7F57}" type="presParOf" srcId="{74656180-783F-4F43-8B35-68E89D792F0A}" destId="{A3F9720D-5A29-471B-A1F3-D9E61EF5F7D6}"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775B419-1E3D-47D9-895A-10EA53791F71}" type="doc">
      <dgm:prSet loTypeId="urn:microsoft.com/office/officeart/2009/3/layout/StepUpProcess" loCatId="process" qsTypeId="urn:microsoft.com/office/officeart/2005/8/quickstyle/simple5" qsCatId="simple" csTypeId="urn:microsoft.com/office/officeart/2005/8/colors/colorful5" csCatId="colorful" phldr="1"/>
      <dgm:spPr/>
      <dgm:t>
        <a:bodyPr/>
        <a:lstStyle/>
        <a:p>
          <a:pPr rtl="1"/>
          <a:endParaRPr lang="ar-SA"/>
        </a:p>
      </dgm:t>
    </dgm:pt>
    <dgm:pt modelId="{95B212F2-A044-4958-A5C1-2883F24AFC99}">
      <dgm:prSet phldrT="[نص]" custT="1"/>
      <dgm:spPr>
        <a:solidFill>
          <a:schemeClr val="bg1"/>
        </a:solidFill>
      </dgm:spPr>
      <dgm:t>
        <a:bodyPr/>
        <a:lstStyle/>
        <a:p>
          <a:pPr rtl="1"/>
          <a:r>
            <a:rPr lang="ar-SA" sz="2400" b="1" dirty="0" smtClean="0"/>
            <a:t>الخاصية </a:t>
          </a:r>
          <a:r>
            <a:rPr lang="ar-SA" sz="2400" b="1" dirty="0" err="1" smtClean="0"/>
            <a:t>التزكوية</a:t>
          </a:r>
          <a:endParaRPr lang="ar-SA" sz="2400" b="1" dirty="0"/>
        </a:p>
      </dgm:t>
    </dgm:pt>
    <dgm:pt modelId="{0CBF8ADD-F4AF-4527-A323-FA7765B46EFA}" type="parTrans" cxnId="{346BD2AE-82D3-433F-BDAA-00D6E1B1E8E2}">
      <dgm:prSet/>
      <dgm:spPr/>
      <dgm:t>
        <a:bodyPr/>
        <a:lstStyle/>
        <a:p>
          <a:pPr rtl="1"/>
          <a:endParaRPr lang="ar-SA" sz="2000" b="1"/>
        </a:p>
      </dgm:t>
    </dgm:pt>
    <dgm:pt modelId="{53909CF5-AADE-4473-B905-E15150AE94A4}" type="sibTrans" cxnId="{346BD2AE-82D3-433F-BDAA-00D6E1B1E8E2}">
      <dgm:prSet custT="1"/>
      <dgm:spPr>
        <a:solidFill>
          <a:srgbClr val="FF9999"/>
        </a:solidFill>
      </dgm:spPr>
      <dgm:t>
        <a:bodyPr/>
        <a:lstStyle/>
        <a:p>
          <a:pPr rtl="1"/>
          <a:endParaRPr lang="ar-SA" sz="2000" b="1"/>
        </a:p>
      </dgm:t>
    </dgm:pt>
    <dgm:pt modelId="{C6B74982-2B3F-4770-A3EE-DA2B28C1CD3B}">
      <dgm:prSet phldrT="[نص]" custT="1"/>
      <dgm:spPr/>
      <dgm:t>
        <a:bodyPr/>
        <a:lstStyle/>
        <a:p>
          <a:pPr rtl="1"/>
          <a:r>
            <a:rPr lang="ar-SA" sz="2400" b="1" dirty="0" smtClean="0"/>
            <a:t>الخاصية الاجتماعية</a:t>
          </a:r>
          <a:endParaRPr lang="ar-SA" sz="2400" b="1" dirty="0"/>
        </a:p>
      </dgm:t>
    </dgm:pt>
    <dgm:pt modelId="{E13AA709-FE42-471B-9659-B0504A4DCEAC}" type="parTrans" cxnId="{FC2EE76B-BEA2-459C-B8E5-B3C59D492644}">
      <dgm:prSet/>
      <dgm:spPr/>
      <dgm:t>
        <a:bodyPr/>
        <a:lstStyle/>
        <a:p>
          <a:pPr rtl="1"/>
          <a:endParaRPr lang="ar-SA" sz="2000" b="1"/>
        </a:p>
      </dgm:t>
    </dgm:pt>
    <dgm:pt modelId="{8FF94A4B-74C9-49A9-8DA6-539EC32DA677}" type="sibTrans" cxnId="{FC2EE76B-BEA2-459C-B8E5-B3C59D492644}">
      <dgm:prSet custT="1"/>
      <dgm:spPr/>
      <dgm:t>
        <a:bodyPr/>
        <a:lstStyle/>
        <a:p>
          <a:pPr rtl="1"/>
          <a:endParaRPr lang="ar-SA" sz="2000" b="1"/>
        </a:p>
      </dgm:t>
    </dgm:pt>
    <dgm:pt modelId="{3764E124-FC04-4D02-A84C-D0916A8A75F2}">
      <dgm:prSet phldrT="[نص]" custT="1"/>
      <dgm:spPr/>
      <dgm:t>
        <a:bodyPr/>
        <a:lstStyle/>
        <a:p>
          <a:pPr rtl="1"/>
          <a:r>
            <a:rPr lang="ar-SA" sz="2400" b="1" dirty="0" smtClean="0"/>
            <a:t>الخاصية </a:t>
          </a:r>
        </a:p>
        <a:p>
          <a:pPr rtl="1"/>
          <a:r>
            <a:rPr lang="ar-SA" sz="2400" b="1" dirty="0" smtClean="0"/>
            <a:t>الحيوية</a:t>
          </a:r>
          <a:endParaRPr lang="ar-SA" sz="2400" b="1" dirty="0"/>
        </a:p>
      </dgm:t>
    </dgm:pt>
    <dgm:pt modelId="{299FF0F0-6725-4669-B5F1-0BC8CBFC33D5}" type="parTrans" cxnId="{176FBC51-08F6-42E4-8C3F-2A55085FFD5C}">
      <dgm:prSet/>
      <dgm:spPr/>
      <dgm:t>
        <a:bodyPr/>
        <a:lstStyle/>
        <a:p>
          <a:pPr rtl="1"/>
          <a:endParaRPr lang="ar-SA" sz="2000" b="1"/>
        </a:p>
      </dgm:t>
    </dgm:pt>
    <dgm:pt modelId="{2681017C-F1BB-46A8-A29C-47CE0639DA92}" type="sibTrans" cxnId="{176FBC51-08F6-42E4-8C3F-2A55085FFD5C}">
      <dgm:prSet/>
      <dgm:spPr/>
      <dgm:t>
        <a:bodyPr/>
        <a:lstStyle/>
        <a:p>
          <a:pPr rtl="1"/>
          <a:endParaRPr lang="ar-SA" sz="2000" b="1"/>
        </a:p>
      </dgm:t>
    </dgm:pt>
    <dgm:pt modelId="{B142A3BA-DDE1-4574-940B-CE21ED7BD186}" type="pres">
      <dgm:prSet presAssocID="{2775B419-1E3D-47D9-895A-10EA53791F71}" presName="rootnode" presStyleCnt="0">
        <dgm:presLayoutVars>
          <dgm:chMax/>
          <dgm:chPref/>
          <dgm:dir/>
          <dgm:animLvl val="lvl"/>
        </dgm:presLayoutVars>
      </dgm:prSet>
      <dgm:spPr/>
      <dgm:t>
        <a:bodyPr/>
        <a:lstStyle/>
        <a:p>
          <a:pPr rtl="1"/>
          <a:endParaRPr lang="ar-SA"/>
        </a:p>
      </dgm:t>
    </dgm:pt>
    <dgm:pt modelId="{5827B954-AA4A-4169-A418-FCF1C6B8C37A}" type="pres">
      <dgm:prSet presAssocID="{95B212F2-A044-4958-A5C1-2883F24AFC99}" presName="composite" presStyleCnt="0"/>
      <dgm:spPr/>
    </dgm:pt>
    <dgm:pt modelId="{6833176B-1305-41CE-8A28-FE18FAC3F8AB}" type="pres">
      <dgm:prSet presAssocID="{95B212F2-A044-4958-A5C1-2883F24AFC99}" presName="LShape" presStyleLbl="alignNode1" presStyleIdx="0" presStyleCnt="5"/>
      <dgm:spPr/>
    </dgm:pt>
    <dgm:pt modelId="{C71CAE51-646C-446A-B822-8DC78B6EB42B}" type="pres">
      <dgm:prSet presAssocID="{95B212F2-A044-4958-A5C1-2883F24AFC99}" presName="ParentText" presStyleLbl="revTx" presStyleIdx="0" presStyleCnt="3">
        <dgm:presLayoutVars>
          <dgm:chMax val="0"/>
          <dgm:chPref val="0"/>
          <dgm:bulletEnabled val="1"/>
        </dgm:presLayoutVars>
      </dgm:prSet>
      <dgm:spPr/>
      <dgm:t>
        <a:bodyPr/>
        <a:lstStyle/>
        <a:p>
          <a:pPr rtl="1"/>
          <a:endParaRPr lang="ar-SA"/>
        </a:p>
      </dgm:t>
    </dgm:pt>
    <dgm:pt modelId="{719CAF6A-5E97-4159-92FE-E4D593B576F8}" type="pres">
      <dgm:prSet presAssocID="{95B212F2-A044-4958-A5C1-2883F24AFC99}" presName="Triangle" presStyleLbl="alignNode1" presStyleIdx="1" presStyleCnt="5"/>
      <dgm:spPr/>
    </dgm:pt>
    <dgm:pt modelId="{57DBEB85-414D-425C-A005-C21093CCC8A8}" type="pres">
      <dgm:prSet presAssocID="{53909CF5-AADE-4473-B905-E15150AE94A4}" presName="sibTrans" presStyleCnt="0"/>
      <dgm:spPr/>
    </dgm:pt>
    <dgm:pt modelId="{21718CBD-D5F1-43B4-8C76-50B979C54A8E}" type="pres">
      <dgm:prSet presAssocID="{53909CF5-AADE-4473-B905-E15150AE94A4}" presName="space" presStyleCnt="0"/>
      <dgm:spPr/>
    </dgm:pt>
    <dgm:pt modelId="{ED22CB34-B61F-4651-922F-0233617DE953}" type="pres">
      <dgm:prSet presAssocID="{C6B74982-2B3F-4770-A3EE-DA2B28C1CD3B}" presName="composite" presStyleCnt="0"/>
      <dgm:spPr/>
    </dgm:pt>
    <dgm:pt modelId="{616FECF7-557C-416F-8655-0D0953E96432}" type="pres">
      <dgm:prSet presAssocID="{C6B74982-2B3F-4770-A3EE-DA2B28C1CD3B}" presName="LShape" presStyleLbl="alignNode1" presStyleIdx="2" presStyleCnt="5"/>
      <dgm:spPr/>
    </dgm:pt>
    <dgm:pt modelId="{9B4ED42E-EAE6-4232-B1CC-461AD710C1D0}" type="pres">
      <dgm:prSet presAssocID="{C6B74982-2B3F-4770-A3EE-DA2B28C1CD3B}" presName="ParentText" presStyleLbl="revTx" presStyleIdx="1" presStyleCnt="3">
        <dgm:presLayoutVars>
          <dgm:chMax val="0"/>
          <dgm:chPref val="0"/>
          <dgm:bulletEnabled val="1"/>
        </dgm:presLayoutVars>
      </dgm:prSet>
      <dgm:spPr/>
      <dgm:t>
        <a:bodyPr/>
        <a:lstStyle/>
        <a:p>
          <a:pPr rtl="1"/>
          <a:endParaRPr lang="ar-SA"/>
        </a:p>
      </dgm:t>
    </dgm:pt>
    <dgm:pt modelId="{1AC1F46C-0CF3-4FAC-9206-FCB7EB403E14}" type="pres">
      <dgm:prSet presAssocID="{C6B74982-2B3F-4770-A3EE-DA2B28C1CD3B}" presName="Triangle" presStyleLbl="alignNode1" presStyleIdx="3" presStyleCnt="5"/>
      <dgm:spPr/>
    </dgm:pt>
    <dgm:pt modelId="{E3A7AEAF-2285-454F-BF15-EF4C1814EB3F}" type="pres">
      <dgm:prSet presAssocID="{8FF94A4B-74C9-49A9-8DA6-539EC32DA677}" presName="sibTrans" presStyleCnt="0"/>
      <dgm:spPr/>
    </dgm:pt>
    <dgm:pt modelId="{A3A56575-BEBD-45E3-B3ED-D2897F472D7D}" type="pres">
      <dgm:prSet presAssocID="{8FF94A4B-74C9-49A9-8DA6-539EC32DA677}" presName="space" presStyleCnt="0"/>
      <dgm:spPr/>
    </dgm:pt>
    <dgm:pt modelId="{41463A5E-C38D-464F-B901-1D62F76A8104}" type="pres">
      <dgm:prSet presAssocID="{3764E124-FC04-4D02-A84C-D0916A8A75F2}" presName="composite" presStyleCnt="0"/>
      <dgm:spPr/>
    </dgm:pt>
    <dgm:pt modelId="{D336CB31-17A6-4CF3-91E1-8A9FE005FD1E}" type="pres">
      <dgm:prSet presAssocID="{3764E124-FC04-4D02-A84C-D0916A8A75F2}" presName="LShape" presStyleLbl="alignNode1" presStyleIdx="4" presStyleCnt="5"/>
      <dgm:spPr/>
    </dgm:pt>
    <dgm:pt modelId="{B12C1683-CC15-44BB-9D2F-A8416FF36648}" type="pres">
      <dgm:prSet presAssocID="{3764E124-FC04-4D02-A84C-D0916A8A75F2}" presName="ParentText" presStyleLbl="revTx" presStyleIdx="2" presStyleCnt="3">
        <dgm:presLayoutVars>
          <dgm:chMax val="0"/>
          <dgm:chPref val="0"/>
          <dgm:bulletEnabled val="1"/>
        </dgm:presLayoutVars>
      </dgm:prSet>
      <dgm:spPr/>
      <dgm:t>
        <a:bodyPr/>
        <a:lstStyle/>
        <a:p>
          <a:pPr rtl="1"/>
          <a:endParaRPr lang="ar-SA"/>
        </a:p>
      </dgm:t>
    </dgm:pt>
  </dgm:ptLst>
  <dgm:cxnLst>
    <dgm:cxn modelId="{13F4AA4B-67A6-45F6-A36E-25A5EDB19D2F}" type="presOf" srcId="{95B212F2-A044-4958-A5C1-2883F24AFC99}" destId="{C71CAE51-646C-446A-B822-8DC78B6EB42B}" srcOrd="0" destOrd="0" presId="urn:microsoft.com/office/officeart/2009/3/layout/StepUpProcess"/>
    <dgm:cxn modelId="{42D76351-CEF7-455E-B36A-E7CE96F1869F}" type="presOf" srcId="{2775B419-1E3D-47D9-895A-10EA53791F71}" destId="{B142A3BA-DDE1-4574-940B-CE21ED7BD186}" srcOrd="0" destOrd="0" presId="urn:microsoft.com/office/officeart/2009/3/layout/StepUpProcess"/>
    <dgm:cxn modelId="{FC2EE76B-BEA2-459C-B8E5-B3C59D492644}" srcId="{2775B419-1E3D-47D9-895A-10EA53791F71}" destId="{C6B74982-2B3F-4770-A3EE-DA2B28C1CD3B}" srcOrd="1" destOrd="0" parTransId="{E13AA709-FE42-471B-9659-B0504A4DCEAC}" sibTransId="{8FF94A4B-74C9-49A9-8DA6-539EC32DA677}"/>
    <dgm:cxn modelId="{176FBC51-08F6-42E4-8C3F-2A55085FFD5C}" srcId="{2775B419-1E3D-47D9-895A-10EA53791F71}" destId="{3764E124-FC04-4D02-A84C-D0916A8A75F2}" srcOrd="2" destOrd="0" parTransId="{299FF0F0-6725-4669-B5F1-0BC8CBFC33D5}" sibTransId="{2681017C-F1BB-46A8-A29C-47CE0639DA92}"/>
    <dgm:cxn modelId="{3E283770-9954-44C9-9096-000330DBD917}" type="presOf" srcId="{C6B74982-2B3F-4770-A3EE-DA2B28C1CD3B}" destId="{9B4ED42E-EAE6-4232-B1CC-461AD710C1D0}" srcOrd="0" destOrd="0" presId="urn:microsoft.com/office/officeart/2009/3/layout/StepUpProcess"/>
    <dgm:cxn modelId="{346BD2AE-82D3-433F-BDAA-00D6E1B1E8E2}" srcId="{2775B419-1E3D-47D9-895A-10EA53791F71}" destId="{95B212F2-A044-4958-A5C1-2883F24AFC99}" srcOrd="0" destOrd="0" parTransId="{0CBF8ADD-F4AF-4527-A323-FA7765B46EFA}" sibTransId="{53909CF5-AADE-4473-B905-E15150AE94A4}"/>
    <dgm:cxn modelId="{236541AB-9A6B-4911-9C13-FECF3CAC662C}" type="presOf" srcId="{3764E124-FC04-4D02-A84C-D0916A8A75F2}" destId="{B12C1683-CC15-44BB-9D2F-A8416FF36648}" srcOrd="0" destOrd="0" presId="urn:microsoft.com/office/officeart/2009/3/layout/StepUpProcess"/>
    <dgm:cxn modelId="{10606F05-AC81-4C0C-A208-FFAFE9A91503}" type="presParOf" srcId="{B142A3BA-DDE1-4574-940B-CE21ED7BD186}" destId="{5827B954-AA4A-4169-A418-FCF1C6B8C37A}" srcOrd="0" destOrd="0" presId="urn:microsoft.com/office/officeart/2009/3/layout/StepUpProcess"/>
    <dgm:cxn modelId="{3097298C-90E3-424E-86CD-C300334DF17F}" type="presParOf" srcId="{5827B954-AA4A-4169-A418-FCF1C6B8C37A}" destId="{6833176B-1305-41CE-8A28-FE18FAC3F8AB}" srcOrd="0" destOrd="0" presId="urn:microsoft.com/office/officeart/2009/3/layout/StepUpProcess"/>
    <dgm:cxn modelId="{4FEE8B82-984A-4F36-8CE4-857228199AAD}" type="presParOf" srcId="{5827B954-AA4A-4169-A418-FCF1C6B8C37A}" destId="{C71CAE51-646C-446A-B822-8DC78B6EB42B}" srcOrd="1" destOrd="0" presId="urn:microsoft.com/office/officeart/2009/3/layout/StepUpProcess"/>
    <dgm:cxn modelId="{365E46FE-6B19-407E-94AF-7F705FC4A090}" type="presParOf" srcId="{5827B954-AA4A-4169-A418-FCF1C6B8C37A}" destId="{719CAF6A-5E97-4159-92FE-E4D593B576F8}" srcOrd="2" destOrd="0" presId="urn:microsoft.com/office/officeart/2009/3/layout/StepUpProcess"/>
    <dgm:cxn modelId="{B0287458-0CC5-4B0C-92DF-5913F5032830}" type="presParOf" srcId="{B142A3BA-DDE1-4574-940B-CE21ED7BD186}" destId="{57DBEB85-414D-425C-A005-C21093CCC8A8}" srcOrd="1" destOrd="0" presId="urn:microsoft.com/office/officeart/2009/3/layout/StepUpProcess"/>
    <dgm:cxn modelId="{293E24E5-127D-4169-919B-9D0B33D9C034}" type="presParOf" srcId="{57DBEB85-414D-425C-A005-C21093CCC8A8}" destId="{21718CBD-D5F1-43B4-8C76-50B979C54A8E}" srcOrd="0" destOrd="0" presId="urn:microsoft.com/office/officeart/2009/3/layout/StepUpProcess"/>
    <dgm:cxn modelId="{8E1FEB83-D40D-4530-A8B5-DD5350EEC210}" type="presParOf" srcId="{B142A3BA-DDE1-4574-940B-CE21ED7BD186}" destId="{ED22CB34-B61F-4651-922F-0233617DE953}" srcOrd="2" destOrd="0" presId="urn:microsoft.com/office/officeart/2009/3/layout/StepUpProcess"/>
    <dgm:cxn modelId="{E289715D-250B-4AF0-A60E-A3589F275D9A}" type="presParOf" srcId="{ED22CB34-B61F-4651-922F-0233617DE953}" destId="{616FECF7-557C-416F-8655-0D0953E96432}" srcOrd="0" destOrd="0" presId="urn:microsoft.com/office/officeart/2009/3/layout/StepUpProcess"/>
    <dgm:cxn modelId="{29241035-EB58-443B-963F-1A902230C76E}" type="presParOf" srcId="{ED22CB34-B61F-4651-922F-0233617DE953}" destId="{9B4ED42E-EAE6-4232-B1CC-461AD710C1D0}" srcOrd="1" destOrd="0" presId="urn:microsoft.com/office/officeart/2009/3/layout/StepUpProcess"/>
    <dgm:cxn modelId="{C79E7DEA-22AE-41CB-86D3-50DD1212738A}" type="presParOf" srcId="{ED22CB34-B61F-4651-922F-0233617DE953}" destId="{1AC1F46C-0CF3-4FAC-9206-FCB7EB403E14}" srcOrd="2" destOrd="0" presId="urn:microsoft.com/office/officeart/2009/3/layout/StepUpProcess"/>
    <dgm:cxn modelId="{C2EA29D0-505A-43B5-9A0C-B1E06AC7B81F}" type="presParOf" srcId="{B142A3BA-DDE1-4574-940B-CE21ED7BD186}" destId="{E3A7AEAF-2285-454F-BF15-EF4C1814EB3F}" srcOrd="3" destOrd="0" presId="urn:microsoft.com/office/officeart/2009/3/layout/StepUpProcess"/>
    <dgm:cxn modelId="{9A01DF0E-B3EC-4FBC-8460-F3B7D67BD460}" type="presParOf" srcId="{E3A7AEAF-2285-454F-BF15-EF4C1814EB3F}" destId="{A3A56575-BEBD-45E3-B3ED-D2897F472D7D}" srcOrd="0" destOrd="0" presId="urn:microsoft.com/office/officeart/2009/3/layout/StepUpProcess"/>
    <dgm:cxn modelId="{B868727D-E40B-490D-B5EE-BAC51C758C87}" type="presParOf" srcId="{B142A3BA-DDE1-4574-940B-CE21ED7BD186}" destId="{41463A5E-C38D-464F-B901-1D62F76A8104}" srcOrd="4" destOrd="0" presId="urn:microsoft.com/office/officeart/2009/3/layout/StepUpProcess"/>
    <dgm:cxn modelId="{EBDDDFEA-A36F-4B84-8386-CC52D20BD3CD}" type="presParOf" srcId="{41463A5E-C38D-464F-B901-1D62F76A8104}" destId="{D336CB31-17A6-4CF3-91E1-8A9FE005FD1E}" srcOrd="0" destOrd="0" presId="urn:microsoft.com/office/officeart/2009/3/layout/StepUpProcess"/>
    <dgm:cxn modelId="{B90D2B84-1BDD-4F9D-B04C-7C1B7FDE1AC0}" type="presParOf" srcId="{41463A5E-C38D-464F-B901-1D62F76A8104}" destId="{B12C1683-CC15-44BB-9D2F-A8416FF36648}"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629534-3AD5-4BDA-8E27-804D0E7421B7}">
      <dsp:nvSpPr>
        <dsp:cNvPr id="0" name=""/>
        <dsp:cNvSpPr/>
      </dsp:nvSpPr>
      <dsp:spPr>
        <a:xfrm>
          <a:off x="0" y="0"/>
          <a:ext cx="7920880" cy="2067534"/>
        </a:xfrm>
        <a:prstGeom prst="roundRect">
          <a:avLst>
            <a:gd name="adj" fmla="val 10000"/>
          </a:avLst>
        </a:prstGeom>
        <a:solidFill>
          <a:schemeClr val="accent2">
            <a:tint val="40000"/>
            <a:alpha val="90000"/>
            <a:hueOff val="0"/>
            <a:satOff val="0"/>
            <a:lumOff val="0"/>
            <a:alphaOff val="0"/>
          </a:schemeClr>
        </a:solidFill>
        <a:ln w="6350" cap="flat" cmpd="sng" algn="ctr">
          <a:solidFill>
            <a:schemeClr val="accent2">
              <a:tint val="40000"/>
              <a:alpha val="90000"/>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43F57C73-F628-49D9-8A62-150D0A68BA40}">
      <dsp:nvSpPr>
        <dsp:cNvPr id="0" name=""/>
        <dsp:cNvSpPr/>
      </dsp:nvSpPr>
      <dsp:spPr>
        <a:xfrm>
          <a:off x="240171" y="275671"/>
          <a:ext cx="1377877" cy="1516192"/>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7000" b="-7000"/>
          </a:stretch>
        </a:blipFill>
        <a:ln>
          <a:noFill/>
        </a:ln>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33CAE07A-7703-4502-8271-030A3D04B045}">
      <dsp:nvSpPr>
        <dsp:cNvPr id="0" name=""/>
        <dsp:cNvSpPr/>
      </dsp:nvSpPr>
      <dsp:spPr>
        <a:xfrm rot="10800000">
          <a:off x="240171" y="2067534"/>
          <a:ext cx="1377877" cy="2526987"/>
        </a:xfrm>
        <a:prstGeom prst="round2SameRect">
          <a:avLst>
            <a:gd name="adj1" fmla="val 10500"/>
            <a:gd name="adj2" fmla="val 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t" anchorCtr="0">
          <a:noAutofit/>
        </a:bodyPr>
        <a:lstStyle/>
        <a:p>
          <a:pPr lvl="0" algn="ctr" defTabSz="1066800" rtl="1">
            <a:lnSpc>
              <a:spcPct val="90000"/>
            </a:lnSpc>
            <a:spcBef>
              <a:spcPct val="0"/>
            </a:spcBef>
            <a:spcAft>
              <a:spcPct val="35000"/>
            </a:spcAft>
          </a:pPr>
          <a:r>
            <a:rPr lang="ar-SA" sz="2400" b="1" kern="1200" dirty="0" smtClean="0">
              <a:solidFill>
                <a:srgbClr val="FF0000"/>
              </a:solidFill>
            </a:rPr>
            <a:t>استثارة عاطفة التراحم والشفقة</a:t>
          </a:r>
          <a:endParaRPr lang="ar-SA" sz="2400" b="1" kern="1200" dirty="0">
            <a:solidFill>
              <a:srgbClr val="FF0000"/>
            </a:solidFill>
          </a:endParaRPr>
        </a:p>
      </dsp:txBody>
      <dsp:txXfrm rot="10800000">
        <a:off x="282545" y="2067534"/>
        <a:ext cx="1293129" cy="2484613"/>
      </dsp:txXfrm>
    </dsp:sp>
    <dsp:sp modelId="{67E66020-1210-4BC2-9C75-7F6D9DB3A46B}">
      <dsp:nvSpPr>
        <dsp:cNvPr id="0" name=""/>
        <dsp:cNvSpPr/>
      </dsp:nvSpPr>
      <dsp:spPr>
        <a:xfrm>
          <a:off x="1755836" y="275671"/>
          <a:ext cx="1377877" cy="1516192"/>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45000" r="-45000"/>
          </a:stretch>
        </a:blipFill>
        <a:ln>
          <a:noFill/>
        </a:ln>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F73FBF67-CD75-4645-AF6E-50F31AABDF17}">
      <dsp:nvSpPr>
        <dsp:cNvPr id="0" name=""/>
        <dsp:cNvSpPr/>
      </dsp:nvSpPr>
      <dsp:spPr>
        <a:xfrm rot="10800000">
          <a:off x="1755836" y="2067534"/>
          <a:ext cx="1377877" cy="2526987"/>
        </a:xfrm>
        <a:prstGeom prst="round2SameRect">
          <a:avLst>
            <a:gd name="adj1" fmla="val 10500"/>
            <a:gd name="adj2" fmla="val 0"/>
          </a:avLst>
        </a:prstGeom>
        <a:gradFill rotWithShape="0">
          <a:gsLst>
            <a:gs pos="0">
              <a:schemeClr val="accent2">
                <a:hueOff val="-363841"/>
                <a:satOff val="-20982"/>
                <a:lumOff val="2157"/>
                <a:alphaOff val="0"/>
                <a:satMod val="103000"/>
                <a:lumMod val="102000"/>
                <a:tint val="94000"/>
              </a:schemeClr>
            </a:gs>
            <a:gs pos="50000">
              <a:schemeClr val="accent2">
                <a:hueOff val="-363841"/>
                <a:satOff val="-20982"/>
                <a:lumOff val="2157"/>
                <a:alphaOff val="0"/>
                <a:satMod val="110000"/>
                <a:lumMod val="100000"/>
                <a:shade val="100000"/>
              </a:schemeClr>
            </a:gs>
            <a:gs pos="100000">
              <a:schemeClr val="accent2">
                <a:hueOff val="-363841"/>
                <a:satOff val="-20982"/>
                <a:lumOff val="2157"/>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t" anchorCtr="0">
          <a:noAutofit/>
        </a:bodyPr>
        <a:lstStyle/>
        <a:p>
          <a:pPr lvl="0" algn="ctr" defTabSz="1066800" rtl="1">
            <a:lnSpc>
              <a:spcPct val="90000"/>
            </a:lnSpc>
            <a:spcBef>
              <a:spcPct val="0"/>
            </a:spcBef>
            <a:spcAft>
              <a:spcPct val="35000"/>
            </a:spcAft>
          </a:pPr>
          <a:r>
            <a:rPr lang="ar-SA" sz="2400" b="1" kern="1200" dirty="0" smtClean="0">
              <a:solidFill>
                <a:srgbClr val="FF0000"/>
              </a:solidFill>
            </a:rPr>
            <a:t>تنمية إيمان الأطفال بالله خالق الكون</a:t>
          </a:r>
          <a:endParaRPr lang="ar-SA" sz="2400" b="1" kern="1200" dirty="0">
            <a:solidFill>
              <a:srgbClr val="FF0000"/>
            </a:solidFill>
          </a:endParaRPr>
        </a:p>
      </dsp:txBody>
      <dsp:txXfrm rot="10800000">
        <a:off x="1798210" y="2067534"/>
        <a:ext cx="1293129" cy="2484613"/>
      </dsp:txXfrm>
    </dsp:sp>
    <dsp:sp modelId="{6FE23E4D-ABE9-421E-A021-0212C715B719}">
      <dsp:nvSpPr>
        <dsp:cNvPr id="0" name=""/>
        <dsp:cNvSpPr/>
      </dsp:nvSpPr>
      <dsp:spPr>
        <a:xfrm>
          <a:off x="3271501" y="275671"/>
          <a:ext cx="1377877" cy="1516192"/>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30000" r="-30000"/>
          </a:stretch>
        </a:blipFill>
        <a:ln>
          <a:noFill/>
        </a:ln>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929102C2-6B51-463A-A99C-064CC4E5E03E}">
      <dsp:nvSpPr>
        <dsp:cNvPr id="0" name=""/>
        <dsp:cNvSpPr/>
      </dsp:nvSpPr>
      <dsp:spPr>
        <a:xfrm rot="10800000">
          <a:off x="3271501" y="2067534"/>
          <a:ext cx="1377877" cy="2526987"/>
        </a:xfrm>
        <a:prstGeom prst="round2SameRect">
          <a:avLst>
            <a:gd name="adj1" fmla="val 10500"/>
            <a:gd name="adj2" fmla="val 0"/>
          </a:avLst>
        </a:prstGeom>
        <a:gradFill rotWithShape="0">
          <a:gsLst>
            <a:gs pos="0">
              <a:schemeClr val="accent2">
                <a:hueOff val="-727682"/>
                <a:satOff val="-41964"/>
                <a:lumOff val="4314"/>
                <a:alphaOff val="0"/>
                <a:satMod val="103000"/>
                <a:lumMod val="102000"/>
                <a:tint val="94000"/>
              </a:schemeClr>
            </a:gs>
            <a:gs pos="50000">
              <a:schemeClr val="accent2">
                <a:hueOff val="-727682"/>
                <a:satOff val="-41964"/>
                <a:lumOff val="4314"/>
                <a:alphaOff val="0"/>
                <a:satMod val="110000"/>
                <a:lumMod val="100000"/>
                <a:shade val="100000"/>
              </a:schemeClr>
            </a:gs>
            <a:gs pos="100000">
              <a:schemeClr val="accent2">
                <a:hueOff val="-727682"/>
                <a:satOff val="-41964"/>
                <a:lumOff val="4314"/>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t" anchorCtr="0">
          <a:noAutofit/>
        </a:bodyPr>
        <a:lstStyle/>
        <a:p>
          <a:pPr lvl="0" algn="ctr" defTabSz="1066800" rtl="1">
            <a:lnSpc>
              <a:spcPct val="90000"/>
            </a:lnSpc>
            <a:spcBef>
              <a:spcPct val="0"/>
            </a:spcBef>
            <a:spcAft>
              <a:spcPct val="35000"/>
            </a:spcAft>
          </a:pPr>
          <a:r>
            <a:rPr lang="ar-SA" sz="2400" b="1" kern="1200" dirty="0" smtClean="0">
              <a:solidFill>
                <a:srgbClr val="FF0000"/>
              </a:solidFill>
            </a:rPr>
            <a:t>مساعدة الأطفال على تطبيق القيم الإسلامية</a:t>
          </a:r>
          <a:endParaRPr lang="ar-SA" sz="2400" b="1" kern="1200" dirty="0">
            <a:solidFill>
              <a:srgbClr val="FF0000"/>
            </a:solidFill>
          </a:endParaRPr>
        </a:p>
      </dsp:txBody>
      <dsp:txXfrm rot="10800000">
        <a:off x="3313875" y="2067534"/>
        <a:ext cx="1293129" cy="2484613"/>
      </dsp:txXfrm>
    </dsp:sp>
    <dsp:sp modelId="{A59CD055-4672-4D0B-9F5A-BB49BF093E97}">
      <dsp:nvSpPr>
        <dsp:cNvPr id="0" name=""/>
        <dsp:cNvSpPr/>
      </dsp:nvSpPr>
      <dsp:spPr>
        <a:xfrm>
          <a:off x="4787166" y="275671"/>
          <a:ext cx="1377877" cy="1516192"/>
        </a:xfrm>
        <a:prstGeom prst="roundRect">
          <a:avLst>
            <a:gd name="adj" fmla="val 10000"/>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1000" r="-1000"/>
          </a:stretch>
        </a:blipFill>
        <a:ln>
          <a:noFill/>
        </a:ln>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C63E177A-CF08-424A-AEF9-2E08DEF1D25A}">
      <dsp:nvSpPr>
        <dsp:cNvPr id="0" name=""/>
        <dsp:cNvSpPr/>
      </dsp:nvSpPr>
      <dsp:spPr>
        <a:xfrm rot="10800000">
          <a:off x="4787166" y="2067534"/>
          <a:ext cx="1377877" cy="2526987"/>
        </a:xfrm>
        <a:prstGeom prst="round2SameRect">
          <a:avLst>
            <a:gd name="adj1" fmla="val 10500"/>
            <a:gd name="adj2" fmla="val 0"/>
          </a:avLst>
        </a:prstGeom>
        <a:gradFill rotWithShape="0">
          <a:gsLst>
            <a:gs pos="0">
              <a:schemeClr val="accent2">
                <a:hueOff val="-1091522"/>
                <a:satOff val="-62946"/>
                <a:lumOff val="6471"/>
                <a:alphaOff val="0"/>
                <a:satMod val="103000"/>
                <a:lumMod val="102000"/>
                <a:tint val="94000"/>
              </a:schemeClr>
            </a:gs>
            <a:gs pos="50000">
              <a:schemeClr val="accent2">
                <a:hueOff val="-1091522"/>
                <a:satOff val="-62946"/>
                <a:lumOff val="6471"/>
                <a:alphaOff val="0"/>
                <a:satMod val="110000"/>
                <a:lumMod val="100000"/>
                <a:shade val="100000"/>
              </a:schemeClr>
            </a:gs>
            <a:gs pos="100000">
              <a:schemeClr val="accent2">
                <a:hueOff val="-1091522"/>
                <a:satOff val="-62946"/>
                <a:lumOff val="6471"/>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t" anchorCtr="0">
          <a:noAutofit/>
        </a:bodyPr>
        <a:lstStyle/>
        <a:p>
          <a:pPr lvl="0" algn="ctr" defTabSz="1066800" rtl="1">
            <a:lnSpc>
              <a:spcPct val="90000"/>
            </a:lnSpc>
            <a:spcBef>
              <a:spcPct val="0"/>
            </a:spcBef>
            <a:spcAft>
              <a:spcPct val="35000"/>
            </a:spcAft>
          </a:pPr>
          <a:r>
            <a:rPr lang="ar-SA" sz="2400" b="1" kern="1200" dirty="0" smtClean="0">
              <a:solidFill>
                <a:srgbClr val="FF0000"/>
              </a:solidFill>
            </a:rPr>
            <a:t>تغذية النزعة الجمالية في الأطفال</a:t>
          </a:r>
          <a:endParaRPr lang="ar-SA" sz="2400" b="1" kern="1200" dirty="0">
            <a:solidFill>
              <a:srgbClr val="FF0000"/>
            </a:solidFill>
          </a:endParaRPr>
        </a:p>
      </dsp:txBody>
      <dsp:txXfrm rot="10800000">
        <a:off x="4829540" y="2067534"/>
        <a:ext cx="1293129" cy="2484613"/>
      </dsp:txXfrm>
    </dsp:sp>
    <dsp:sp modelId="{052F5034-92F9-4AC2-B6E8-F3AAEAF16C64}">
      <dsp:nvSpPr>
        <dsp:cNvPr id="0" name=""/>
        <dsp:cNvSpPr/>
      </dsp:nvSpPr>
      <dsp:spPr>
        <a:xfrm>
          <a:off x="6302831" y="275671"/>
          <a:ext cx="1377877" cy="1516192"/>
        </a:xfrm>
        <a:prstGeom prst="roundRect">
          <a:avLst>
            <a:gd name="adj" fmla="val 10000"/>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l="-5000" r="-5000"/>
          </a:stretch>
        </a:blipFill>
        <a:ln>
          <a:noFill/>
        </a:ln>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2102881E-7AD4-4EEB-96FB-E0D789D7E97D}">
      <dsp:nvSpPr>
        <dsp:cNvPr id="0" name=""/>
        <dsp:cNvSpPr/>
      </dsp:nvSpPr>
      <dsp:spPr>
        <a:xfrm rot="10800000">
          <a:off x="6302831" y="2067534"/>
          <a:ext cx="1377877" cy="2526987"/>
        </a:xfrm>
        <a:prstGeom prst="round2SameRect">
          <a:avLst>
            <a:gd name="adj1" fmla="val 10500"/>
            <a:gd name="adj2" fmla="val 0"/>
          </a:avLst>
        </a:prstGeom>
        <a:gradFill rotWithShape="0">
          <a:gsLst>
            <a:gs pos="0">
              <a:schemeClr val="accent2">
                <a:hueOff val="-1455363"/>
                <a:satOff val="-83928"/>
                <a:lumOff val="8628"/>
                <a:alphaOff val="0"/>
                <a:satMod val="103000"/>
                <a:lumMod val="102000"/>
                <a:tint val="94000"/>
              </a:schemeClr>
            </a:gs>
            <a:gs pos="50000">
              <a:schemeClr val="accent2">
                <a:hueOff val="-1455363"/>
                <a:satOff val="-83928"/>
                <a:lumOff val="8628"/>
                <a:alphaOff val="0"/>
                <a:satMod val="110000"/>
                <a:lumMod val="100000"/>
                <a:shade val="100000"/>
              </a:schemeClr>
            </a:gs>
            <a:gs pos="100000">
              <a:schemeClr val="accent2">
                <a:hueOff val="-1455363"/>
                <a:satOff val="-83928"/>
                <a:lumOff val="8628"/>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t" anchorCtr="0">
          <a:noAutofit/>
        </a:bodyPr>
        <a:lstStyle/>
        <a:p>
          <a:pPr lvl="0" algn="ctr" defTabSz="1066800" rtl="1">
            <a:lnSpc>
              <a:spcPct val="90000"/>
            </a:lnSpc>
            <a:spcBef>
              <a:spcPct val="0"/>
            </a:spcBef>
            <a:spcAft>
              <a:spcPct val="35000"/>
            </a:spcAft>
          </a:pPr>
          <a:r>
            <a:rPr lang="ar-SA" sz="2400" b="1" kern="1200" dirty="0" smtClean="0">
              <a:solidFill>
                <a:srgbClr val="FF0000"/>
              </a:solidFill>
            </a:rPr>
            <a:t>إيقاظ إحساس الطفل بقدرة الله</a:t>
          </a:r>
          <a:endParaRPr lang="ar-SA" sz="2400" b="1" kern="1200" dirty="0">
            <a:solidFill>
              <a:srgbClr val="FF0000"/>
            </a:solidFill>
          </a:endParaRPr>
        </a:p>
      </dsp:txBody>
      <dsp:txXfrm rot="10800000">
        <a:off x="6345205" y="2067534"/>
        <a:ext cx="1293129" cy="248461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E9ADDC-1ABE-493C-8505-BDF6650F28B3}">
      <dsp:nvSpPr>
        <dsp:cNvPr id="0" name=""/>
        <dsp:cNvSpPr/>
      </dsp:nvSpPr>
      <dsp:spPr>
        <a:xfrm>
          <a:off x="2664756" y="185"/>
          <a:ext cx="6224724" cy="1562039"/>
        </a:xfrm>
        <a:prstGeom prst="rightArrow">
          <a:avLst>
            <a:gd name="adj1" fmla="val 75000"/>
            <a:gd name="adj2" fmla="val 50000"/>
          </a:avLst>
        </a:prstGeom>
        <a:solidFill>
          <a:schemeClr val="accent6">
            <a:alpha val="90000"/>
            <a:tint val="40000"/>
            <a:hueOff val="0"/>
            <a:satOff val="0"/>
            <a:lumOff val="0"/>
            <a:alphaOff val="0"/>
          </a:schemeClr>
        </a:solid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5240" tIns="15240" rIns="15240" bIns="15240" numCol="1" spcCol="1270" anchor="t" anchorCtr="0">
          <a:noAutofit/>
        </a:bodyPr>
        <a:lstStyle/>
        <a:p>
          <a:pPr marL="228600" lvl="1" indent="-228600" algn="r" defTabSz="1066800" rtl="1">
            <a:lnSpc>
              <a:spcPct val="90000"/>
            </a:lnSpc>
            <a:spcBef>
              <a:spcPct val="0"/>
            </a:spcBef>
            <a:spcAft>
              <a:spcPct val="15000"/>
            </a:spcAft>
            <a:buChar char="••"/>
          </a:pPr>
          <a:r>
            <a:rPr lang="ar-SA" sz="2400" kern="1200" dirty="0" smtClean="0"/>
            <a:t>أي الإحساس اليقيني بوجود وراء وهذا الوجود مجاوز لقدرة الحواس، وخارج عن حدودها  ويسير الإحساس شعور آخر بأن الغيب والشهادة صلات من نوع ما .</a:t>
          </a:r>
          <a:endParaRPr lang="ar-SA" sz="2400" kern="1200" dirty="0"/>
        </a:p>
      </dsp:txBody>
      <dsp:txXfrm>
        <a:off x="2664756" y="195440"/>
        <a:ext cx="5638959" cy="1171529"/>
      </dsp:txXfrm>
    </dsp:sp>
    <dsp:sp modelId="{B5C0B82E-E8BF-4513-91BE-935AA47D4E44}">
      <dsp:nvSpPr>
        <dsp:cNvPr id="0" name=""/>
        <dsp:cNvSpPr/>
      </dsp:nvSpPr>
      <dsp:spPr>
        <a:xfrm>
          <a:off x="2998" y="134349"/>
          <a:ext cx="2661757" cy="1293710"/>
        </a:xfrm>
        <a:prstGeom prst="roundRect">
          <a:avLst/>
        </a:prstGeom>
        <a:gradFill rotWithShape="0">
          <a:gsLst>
            <a:gs pos="0">
              <a:schemeClr val="accent6">
                <a:shade val="80000"/>
                <a:hueOff val="0"/>
                <a:satOff val="0"/>
                <a:lumOff val="0"/>
                <a:alphaOff val="0"/>
                <a:satMod val="103000"/>
                <a:lumMod val="102000"/>
                <a:tint val="94000"/>
              </a:schemeClr>
            </a:gs>
            <a:gs pos="50000">
              <a:schemeClr val="accent6">
                <a:shade val="80000"/>
                <a:hueOff val="0"/>
                <a:satOff val="0"/>
                <a:lumOff val="0"/>
                <a:alphaOff val="0"/>
                <a:satMod val="110000"/>
                <a:lumMod val="100000"/>
                <a:shade val="100000"/>
              </a:schemeClr>
            </a:gs>
            <a:gs pos="100000">
              <a:schemeClr val="accent6">
                <a:shade val="80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rtl="1">
            <a:lnSpc>
              <a:spcPct val="90000"/>
            </a:lnSpc>
            <a:spcBef>
              <a:spcPct val="0"/>
            </a:spcBef>
            <a:spcAft>
              <a:spcPct val="35000"/>
            </a:spcAft>
          </a:pPr>
          <a:r>
            <a:rPr lang="ar-SA" sz="2800" b="1" kern="1200" dirty="0" smtClean="0">
              <a:solidFill>
                <a:srgbClr val="FF0000"/>
              </a:solidFill>
            </a:rPr>
            <a:t>1- الإحساس بوجود وراء الوجود</a:t>
          </a:r>
          <a:endParaRPr lang="ar-SA" sz="2800" b="1" kern="1200" dirty="0">
            <a:solidFill>
              <a:srgbClr val="FF0000"/>
            </a:solidFill>
          </a:endParaRPr>
        </a:p>
      </dsp:txBody>
      <dsp:txXfrm>
        <a:off x="66152" y="197503"/>
        <a:ext cx="2535449" cy="1167402"/>
      </dsp:txXfrm>
    </dsp:sp>
    <dsp:sp modelId="{7588119F-17BD-45D4-9A3B-C78AB769A6C6}">
      <dsp:nvSpPr>
        <dsp:cNvPr id="0" name=""/>
        <dsp:cNvSpPr/>
      </dsp:nvSpPr>
      <dsp:spPr>
        <a:xfrm>
          <a:off x="2518255" y="1691596"/>
          <a:ext cx="6373592" cy="1754466"/>
        </a:xfrm>
        <a:prstGeom prst="rightArrow">
          <a:avLst>
            <a:gd name="adj1" fmla="val 75000"/>
            <a:gd name="adj2" fmla="val 50000"/>
          </a:avLst>
        </a:prstGeom>
        <a:solidFill>
          <a:schemeClr val="accent6">
            <a:alpha val="90000"/>
            <a:tint val="40000"/>
            <a:hueOff val="0"/>
            <a:satOff val="0"/>
            <a:lumOff val="0"/>
            <a:alphaOff val="0"/>
          </a:schemeClr>
        </a:solid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5240" tIns="15240" rIns="15240" bIns="15240" numCol="1" spcCol="1270" anchor="t" anchorCtr="0">
          <a:noAutofit/>
        </a:bodyPr>
        <a:lstStyle/>
        <a:p>
          <a:pPr marL="228600" lvl="1" indent="-228600" algn="r" defTabSz="1066800" rtl="1">
            <a:lnSpc>
              <a:spcPct val="90000"/>
            </a:lnSpc>
            <a:spcBef>
              <a:spcPct val="0"/>
            </a:spcBef>
            <a:spcAft>
              <a:spcPct val="15000"/>
            </a:spcAft>
            <a:buChar char="••"/>
          </a:pPr>
          <a:r>
            <a:rPr lang="ar-SA" sz="2400" kern="1200" dirty="0" smtClean="0"/>
            <a:t>أي الإحساس الذي يؤدي إلى قشعريرة الروح أمام القدرة والحكمة والتدبر والجلال في الجمال، والذي يؤدي إلى خشوع الروح رهبة</a:t>
          </a:r>
          <a:endParaRPr lang="ar-SA" sz="2400" kern="1200" dirty="0"/>
        </a:p>
      </dsp:txBody>
      <dsp:txXfrm>
        <a:off x="2518255" y="1910904"/>
        <a:ext cx="5715667" cy="1315850"/>
      </dsp:txXfrm>
    </dsp:sp>
    <dsp:sp modelId="{1B662C82-FD53-4C93-9D09-518050AECD83}">
      <dsp:nvSpPr>
        <dsp:cNvPr id="0" name=""/>
        <dsp:cNvSpPr/>
      </dsp:nvSpPr>
      <dsp:spPr>
        <a:xfrm>
          <a:off x="0" y="1912115"/>
          <a:ext cx="2517623" cy="1293710"/>
        </a:xfrm>
        <a:prstGeom prst="roundRect">
          <a:avLst/>
        </a:prstGeom>
        <a:gradFill rotWithShape="0">
          <a:gsLst>
            <a:gs pos="0">
              <a:schemeClr val="accent6">
                <a:shade val="80000"/>
                <a:hueOff val="160640"/>
                <a:satOff val="-6455"/>
                <a:lumOff val="13814"/>
                <a:alphaOff val="0"/>
                <a:satMod val="103000"/>
                <a:lumMod val="102000"/>
                <a:tint val="94000"/>
              </a:schemeClr>
            </a:gs>
            <a:gs pos="50000">
              <a:schemeClr val="accent6">
                <a:shade val="80000"/>
                <a:hueOff val="160640"/>
                <a:satOff val="-6455"/>
                <a:lumOff val="13814"/>
                <a:alphaOff val="0"/>
                <a:satMod val="110000"/>
                <a:lumMod val="100000"/>
                <a:shade val="100000"/>
              </a:schemeClr>
            </a:gs>
            <a:gs pos="100000">
              <a:schemeClr val="accent6">
                <a:shade val="80000"/>
                <a:hueOff val="160640"/>
                <a:satOff val="-6455"/>
                <a:lumOff val="13814"/>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rtl="1">
            <a:lnSpc>
              <a:spcPct val="90000"/>
            </a:lnSpc>
            <a:spcBef>
              <a:spcPct val="0"/>
            </a:spcBef>
            <a:spcAft>
              <a:spcPct val="35000"/>
            </a:spcAft>
          </a:pPr>
          <a:r>
            <a:rPr lang="ar-SA" sz="3600" b="1" kern="1200" dirty="0" smtClean="0">
              <a:solidFill>
                <a:srgbClr val="7030A0"/>
              </a:solidFill>
            </a:rPr>
            <a:t>2- الإحساس بالقداسة </a:t>
          </a:r>
          <a:endParaRPr lang="ar-SA" sz="3600" b="1" kern="1200" dirty="0">
            <a:solidFill>
              <a:srgbClr val="7030A0"/>
            </a:solidFill>
          </a:endParaRPr>
        </a:p>
      </dsp:txBody>
      <dsp:txXfrm>
        <a:off x="63154" y="1975269"/>
        <a:ext cx="2391315" cy="1167402"/>
      </dsp:txXfrm>
    </dsp:sp>
    <dsp:sp modelId="{C151F570-4556-4FD8-9744-FCAC94072E1B}">
      <dsp:nvSpPr>
        <dsp:cNvPr id="0" name=""/>
        <dsp:cNvSpPr/>
      </dsp:nvSpPr>
      <dsp:spPr>
        <a:xfrm>
          <a:off x="2824272" y="3575619"/>
          <a:ext cx="6068207" cy="1480716"/>
        </a:xfrm>
        <a:prstGeom prst="rightArrow">
          <a:avLst>
            <a:gd name="adj1" fmla="val 75000"/>
            <a:gd name="adj2" fmla="val 50000"/>
          </a:avLst>
        </a:prstGeom>
        <a:solidFill>
          <a:schemeClr val="accent6">
            <a:alpha val="90000"/>
            <a:tint val="40000"/>
            <a:hueOff val="0"/>
            <a:satOff val="0"/>
            <a:lumOff val="0"/>
            <a:alphaOff val="0"/>
          </a:schemeClr>
        </a:solid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7780" tIns="17780" rIns="17780" bIns="17780" numCol="1" spcCol="1270" anchor="t" anchorCtr="0">
          <a:noAutofit/>
        </a:bodyPr>
        <a:lstStyle/>
        <a:p>
          <a:pPr marL="285750" lvl="1" indent="-285750" algn="r" defTabSz="1244600" rtl="1">
            <a:lnSpc>
              <a:spcPct val="90000"/>
            </a:lnSpc>
            <a:spcBef>
              <a:spcPct val="0"/>
            </a:spcBef>
            <a:spcAft>
              <a:spcPct val="15000"/>
            </a:spcAft>
            <a:buChar char="••"/>
          </a:pPr>
          <a:r>
            <a:rPr lang="ar-SA" sz="2800" kern="1200" dirty="0" smtClean="0"/>
            <a:t>أي الإحساس بتوجيه التدبير، واحتواء القدرة ، بمعنى إحساس القلب بأنه في وعاء يحيط به ولا يحجزه ، يوجهه ولا يقيده </a:t>
          </a:r>
          <a:endParaRPr lang="ar-SA" sz="2800" kern="1200" dirty="0"/>
        </a:p>
      </dsp:txBody>
      <dsp:txXfrm>
        <a:off x="2824272" y="3760709"/>
        <a:ext cx="5512939" cy="1110537"/>
      </dsp:txXfrm>
    </dsp:sp>
    <dsp:sp modelId="{9AC98371-59A3-492B-993A-DA4503346C61}">
      <dsp:nvSpPr>
        <dsp:cNvPr id="0" name=""/>
        <dsp:cNvSpPr/>
      </dsp:nvSpPr>
      <dsp:spPr>
        <a:xfrm>
          <a:off x="0" y="3668936"/>
          <a:ext cx="2816073" cy="1293710"/>
        </a:xfrm>
        <a:prstGeom prst="roundRect">
          <a:avLst/>
        </a:prstGeom>
        <a:gradFill rotWithShape="0">
          <a:gsLst>
            <a:gs pos="0">
              <a:schemeClr val="accent6">
                <a:shade val="80000"/>
                <a:hueOff val="321280"/>
                <a:satOff val="-12909"/>
                <a:lumOff val="27628"/>
                <a:alphaOff val="0"/>
                <a:satMod val="103000"/>
                <a:lumMod val="102000"/>
                <a:tint val="94000"/>
              </a:schemeClr>
            </a:gs>
            <a:gs pos="50000">
              <a:schemeClr val="accent6">
                <a:shade val="80000"/>
                <a:hueOff val="321280"/>
                <a:satOff val="-12909"/>
                <a:lumOff val="27628"/>
                <a:alphaOff val="0"/>
                <a:satMod val="110000"/>
                <a:lumMod val="100000"/>
                <a:shade val="100000"/>
              </a:schemeClr>
            </a:gs>
            <a:gs pos="100000">
              <a:schemeClr val="accent6">
                <a:shade val="80000"/>
                <a:hueOff val="321280"/>
                <a:satOff val="-12909"/>
                <a:lumOff val="27628"/>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rtl="1">
            <a:lnSpc>
              <a:spcPct val="90000"/>
            </a:lnSpc>
            <a:spcBef>
              <a:spcPct val="0"/>
            </a:spcBef>
            <a:spcAft>
              <a:spcPct val="35000"/>
            </a:spcAft>
          </a:pPr>
          <a:r>
            <a:rPr lang="ar-SA" sz="4000" b="1" kern="1200" dirty="0" smtClean="0">
              <a:solidFill>
                <a:srgbClr val="CC3399"/>
              </a:solidFill>
            </a:rPr>
            <a:t>3- إحساس الهيمنة</a:t>
          </a:r>
          <a:endParaRPr lang="ar-SA" sz="4000" b="1" kern="1200" dirty="0">
            <a:solidFill>
              <a:srgbClr val="CC3399"/>
            </a:solidFill>
          </a:endParaRPr>
        </a:p>
      </dsp:txBody>
      <dsp:txXfrm>
        <a:off x="63154" y="3732090"/>
        <a:ext cx="2689765" cy="116740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E53B93-1B4E-42D6-B5DE-B4BF2775C30E}">
      <dsp:nvSpPr>
        <dsp:cNvPr id="0" name=""/>
        <dsp:cNvSpPr/>
      </dsp:nvSpPr>
      <dsp:spPr>
        <a:xfrm>
          <a:off x="2214734" y="0"/>
          <a:ext cx="6631638" cy="1580104"/>
        </a:xfrm>
        <a:prstGeom prst="rightArrow">
          <a:avLst>
            <a:gd name="adj1" fmla="val 75000"/>
            <a:gd name="adj2" fmla="val 50000"/>
          </a:avLst>
        </a:prstGeom>
        <a:solidFill>
          <a:schemeClr val="accent6">
            <a:alpha val="90000"/>
            <a:tint val="40000"/>
            <a:hueOff val="0"/>
            <a:satOff val="0"/>
            <a:lumOff val="0"/>
            <a:alphaOff val="0"/>
          </a:schemeClr>
        </a:solid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7780" tIns="17780" rIns="17780" bIns="17780" numCol="1" spcCol="1270" anchor="t" anchorCtr="0">
          <a:noAutofit/>
        </a:bodyPr>
        <a:lstStyle/>
        <a:p>
          <a:pPr marL="285750" lvl="1" indent="-285750" algn="r" defTabSz="1244600" rtl="1">
            <a:lnSpc>
              <a:spcPct val="90000"/>
            </a:lnSpc>
            <a:spcBef>
              <a:spcPct val="0"/>
            </a:spcBef>
            <a:spcAft>
              <a:spcPct val="15000"/>
            </a:spcAft>
            <a:buChar char="••"/>
          </a:pPr>
          <a:r>
            <a:rPr lang="ar-SA" sz="2800" b="1" kern="1200" dirty="0" smtClean="0"/>
            <a:t>الإحساس الذي يدفع بالذات إلى التصديق بلا مساءلة أو مراجعة فالنفس تصدق أولاً ثم تحقق بعد ذلك</a:t>
          </a:r>
          <a:endParaRPr lang="ar-SA" sz="2800" b="1" kern="1200" dirty="0"/>
        </a:p>
      </dsp:txBody>
      <dsp:txXfrm>
        <a:off x="2214734" y="197513"/>
        <a:ext cx="6039099" cy="1185078"/>
      </dsp:txXfrm>
    </dsp:sp>
    <dsp:sp modelId="{3AF5C2D4-26FF-48F8-A7D5-1F2BCDB38B8A}">
      <dsp:nvSpPr>
        <dsp:cNvPr id="0" name=""/>
        <dsp:cNvSpPr/>
      </dsp:nvSpPr>
      <dsp:spPr>
        <a:xfrm>
          <a:off x="0" y="0"/>
          <a:ext cx="2168626" cy="1580104"/>
        </a:xfrm>
        <a:prstGeom prst="roundRect">
          <a:avLst/>
        </a:prstGeom>
        <a:gradFill rotWithShape="0">
          <a:gsLst>
            <a:gs pos="0">
              <a:schemeClr val="accent6">
                <a:shade val="80000"/>
                <a:hueOff val="0"/>
                <a:satOff val="0"/>
                <a:lumOff val="0"/>
                <a:alphaOff val="0"/>
                <a:satMod val="103000"/>
                <a:lumMod val="102000"/>
                <a:tint val="94000"/>
              </a:schemeClr>
            </a:gs>
            <a:gs pos="50000">
              <a:schemeClr val="accent6">
                <a:shade val="80000"/>
                <a:hueOff val="0"/>
                <a:satOff val="0"/>
                <a:lumOff val="0"/>
                <a:alphaOff val="0"/>
                <a:satMod val="110000"/>
                <a:lumMod val="100000"/>
                <a:shade val="100000"/>
              </a:schemeClr>
            </a:gs>
            <a:gs pos="100000">
              <a:schemeClr val="accent6">
                <a:shade val="80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rtl="1">
            <a:lnSpc>
              <a:spcPct val="90000"/>
            </a:lnSpc>
            <a:spcBef>
              <a:spcPct val="0"/>
            </a:spcBef>
            <a:spcAft>
              <a:spcPct val="35000"/>
            </a:spcAft>
          </a:pPr>
          <a:r>
            <a:rPr lang="ar-SA" sz="3200" b="1" kern="1200" dirty="0" smtClean="0">
              <a:solidFill>
                <a:srgbClr val="FF0000"/>
              </a:solidFill>
            </a:rPr>
            <a:t>4- التصديق</a:t>
          </a:r>
          <a:endParaRPr lang="ar-SA" sz="3200" b="1" kern="1200" dirty="0">
            <a:solidFill>
              <a:srgbClr val="FF0000"/>
            </a:solidFill>
          </a:endParaRPr>
        </a:p>
      </dsp:txBody>
      <dsp:txXfrm>
        <a:off x="77134" y="77134"/>
        <a:ext cx="2014358" cy="1425836"/>
      </dsp:txXfrm>
    </dsp:sp>
    <dsp:sp modelId="{DDE8A1E6-3FD1-4BED-A7FF-02A9EC8245A3}">
      <dsp:nvSpPr>
        <dsp:cNvPr id="0" name=""/>
        <dsp:cNvSpPr/>
      </dsp:nvSpPr>
      <dsp:spPr>
        <a:xfrm>
          <a:off x="2169099" y="1738115"/>
          <a:ext cx="6721984" cy="1580104"/>
        </a:xfrm>
        <a:prstGeom prst="rightArrow">
          <a:avLst>
            <a:gd name="adj1" fmla="val 75000"/>
            <a:gd name="adj2" fmla="val 50000"/>
          </a:avLst>
        </a:prstGeom>
        <a:solidFill>
          <a:schemeClr val="accent6">
            <a:alpha val="90000"/>
            <a:tint val="40000"/>
            <a:hueOff val="0"/>
            <a:satOff val="0"/>
            <a:lumOff val="0"/>
            <a:alphaOff val="0"/>
          </a:schemeClr>
        </a:solid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7780" tIns="17780" rIns="17780" bIns="17780" numCol="1" spcCol="1270" anchor="t" anchorCtr="0">
          <a:noAutofit/>
        </a:bodyPr>
        <a:lstStyle/>
        <a:p>
          <a:pPr marL="285750" lvl="1" indent="-285750" algn="r" defTabSz="1244600" rtl="1">
            <a:lnSpc>
              <a:spcPct val="90000"/>
            </a:lnSpc>
            <a:spcBef>
              <a:spcPct val="0"/>
            </a:spcBef>
            <a:spcAft>
              <a:spcPct val="15000"/>
            </a:spcAft>
            <a:buChar char="••"/>
          </a:pPr>
          <a:r>
            <a:rPr lang="ar-SA" sz="2800" b="1" kern="1200" dirty="0" smtClean="0"/>
            <a:t>أي الإحساس بالاطمئنان بحماية الخالق للإنسان في كافة مراحل نموه وفي جميع مواقف حياته وفي كافة أوقاته .</a:t>
          </a:r>
          <a:endParaRPr lang="ar-SA" sz="2800" b="1" kern="1200" dirty="0"/>
        </a:p>
      </dsp:txBody>
      <dsp:txXfrm>
        <a:off x="2169099" y="1935628"/>
        <a:ext cx="6129445" cy="1185078"/>
      </dsp:txXfrm>
    </dsp:sp>
    <dsp:sp modelId="{FB59753C-90AB-4680-9188-76DA26DD71E4}">
      <dsp:nvSpPr>
        <dsp:cNvPr id="0" name=""/>
        <dsp:cNvSpPr/>
      </dsp:nvSpPr>
      <dsp:spPr>
        <a:xfrm>
          <a:off x="0" y="1738115"/>
          <a:ext cx="2167702" cy="1580104"/>
        </a:xfrm>
        <a:prstGeom prst="roundRect">
          <a:avLst/>
        </a:prstGeom>
        <a:gradFill rotWithShape="0">
          <a:gsLst>
            <a:gs pos="0">
              <a:schemeClr val="accent6">
                <a:shade val="80000"/>
                <a:hueOff val="160640"/>
                <a:satOff val="-6455"/>
                <a:lumOff val="13814"/>
                <a:alphaOff val="0"/>
                <a:satMod val="103000"/>
                <a:lumMod val="102000"/>
                <a:tint val="94000"/>
              </a:schemeClr>
            </a:gs>
            <a:gs pos="50000">
              <a:schemeClr val="accent6">
                <a:shade val="80000"/>
                <a:hueOff val="160640"/>
                <a:satOff val="-6455"/>
                <a:lumOff val="13814"/>
                <a:alphaOff val="0"/>
                <a:satMod val="110000"/>
                <a:lumMod val="100000"/>
                <a:shade val="100000"/>
              </a:schemeClr>
            </a:gs>
            <a:gs pos="100000">
              <a:schemeClr val="accent6">
                <a:shade val="80000"/>
                <a:hueOff val="160640"/>
                <a:satOff val="-6455"/>
                <a:lumOff val="13814"/>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rtl="1">
            <a:lnSpc>
              <a:spcPct val="90000"/>
            </a:lnSpc>
            <a:spcBef>
              <a:spcPct val="0"/>
            </a:spcBef>
            <a:spcAft>
              <a:spcPct val="35000"/>
            </a:spcAft>
          </a:pPr>
          <a:r>
            <a:rPr lang="ar-SA" sz="3200" b="1" kern="1200" dirty="0" smtClean="0">
              <a:solidFill>
                <a:srgbClr val="735D31"/>
              </a:solidFill>
            </a:rPr>
            <a:t>5- الإحساس بالسند</a:t>
          </a:r>
          <a:endParaRPr lang="ar-SA" sz="3200" b="1" kern="1200" dirty="0">
            <a:solidFill>
              <a:srgbClr val="735D31"/>
            </a:solidFill>
          </a:endParaRPr>
        </a:p>
      </dsp:txBody>
      <dsp:txXfrm>
        <a:off x="77134" y="1815249"/>
        <a:ext cx="2013434" cy="1425836"/>
      </dsp:txXfrm>
    </dsp:sp>
    <dsp:sp modelId="{A3F9720D-5A29-471B-A1F3-D9E61EF5F7D6}">
      <dsp:nvSpPr>
        <dsp:cNvPr id="0" name=""/>
        <dsp:cNvSpPr/>
      </dsp:nvSpPr>
      <dsp:spPr>
        <a:xfrm>
          <a:off x="2260833" y="3476231"/>
          <a:ext cx="6631638" cy="1580104"/>
        </a:xfrm>
        <a:prstGeom prst="rightArrow">
          <a:avLst>
            <a:gd name="adj1" fmla="val 75000"/>
            <a:gd name="adj2" fmla="val 50000"/>
          </a:avLst>
        </a:prstGeom>
        <a:solidFill>
          <a:schemeClr val="accent6">
            <a:alpha val="90000"/>
            <a:tint val="40000"/>
            <a:hueOff val="0"/>
            <a:satOff val="0"/>
            <a:lumOff val="0"/>
            <a:alphaOff val="0"/>
          </a:schemeClr>
        </a:solid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5240" tIns="15240" rIns="15240" bIns="15240" numCol="1" spcCol="1270" anchor="t" anchorCtr="0">
          <a:noAutofit/>
        </a:bodyPr>
        <a:lstStyle/>
        <a:p>
          <a:pPr marL="228600" lvl="1" indent="-228600" algn="r" defTabSz="1066800" rtl="1">
            <a:lnSpc>
              <a:spcPct val="90000"/>
            </a:lnSpc>
            <a:spcBef>
              <a:spcPct val="0"/>
            </a:spcBef>
            <a:spcAft>
              <a:spcPct val="15000"/>
            </a:spcAft>
            <a:buChar char="••"/>
          </a:pPr>
          <a:r>
            <a:rPr lang="ar-SA" sz="2400" b="1" kern="1200" dirty="0" smtClean="0"/>
            <a:t>وهو طمأنينة اليقين بأن من يخلق يرزق، ومن يوجد يهدي.</a:t>
          </a:r>
          <a:endParaRPr lang="ar-SA" sz="2400" b="1" kern="1200" dirty="0"/>
        </a:p>
        <a:p>
          <a:pPr marL="228600" lvl="1" indent="-228600" algn="r" defTabSz="1066800" rtl="1">
            <a:lnSpc>
              <a:spcPct val="90000"/>
            </a:lnSpc>
            <a:spcBef>
              <a:spcPct val="0"/>
            </a:spcBef>
            <a:spcAft>
              <a:spcPct val="15000"/>
            </a:spcAft>
            <a:buChar char="••"/>
          </a:pPr>
          <a:r>
            <a:rPr lang="ar-SA" sz="2400" b="1" kern="1200" dirty="0" smtClean="0"/>
            <a:t>فإحساس المدد هو شعور متين الثقة بأن عطاء خالق الحياة والوجود عطاء دائم</a:t>
          </a:r>
          <a:endParaRPr lang="ar-SA" sz="2400" b="1" kern="1200" dirty="0"/>
        </a:p>
      </dsp:txBody>
      <dsp:txXfrm>
        <a:off x="2260833" y="3673744"/>
        <a:ext cx="6039099" cy="1185078"/>
      </dsp:txXfrm>
    </dsp:sp>
    <dsp:sp modelId="{3737DBF7-6432-4F5C-80A8-9365B3CA9FF7}">
      <dsp:nvSpPr>
        <dsp:cNvPr id="0" name=""/>
        <dsp:cNvSpPr/>
      </dsp:nvSpPr>
      <dsp:spPr>
        <a:xfrm>
          <a:off x="8" y="3476231"/>
          <a:ext cx="2260824" cy="1580104"/>
        </a:xfrm>
        <a:prstGeom prst="roundRect">
          <a:avLst/>
        </a:prstGeom>
        <a:gradFill rotWithShape="0">
          <a:gsLst>
            <a:gs pos="0">
              <a:schemeClr val="accent6">
                <a:shade val="80000"/>
                <a:hueOff val="321280"/>
                <a:satOff val="-12909"/>
                <a:lumOff val="27628"/>
                <a:alphaOff val="0"/>
                <a:satMod val="103000"/>
                <a:lumMod val="102000"/>
                <a:tint val="94000"/>
              </a:schemeClr>
            </a:gs>
            <a:gs pos="50000">
              <a:schemeClr val="accent6">
                <a:shade val="80000"/>
                <a:hueOff val="321280"/>
                <a:satOff val="-12909"/>
                <a:lumOff val="27628"/>
                <a:alphaOff val="0"/>
                <a:satMod val="110000"/>
                <a:lumMod val="100000"/>
                <a:shade val="100000"/>
              </a:schemeClr>
            </a:gs>
            <a:gs pos="100000">
              <a:schemeClr val="accent6">
                <a:shade val="80000"/>
                <a:hueOff val="321280"/>
                <a:satOff val="-12909"/>
                <a:lumOff val="27628"/>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rtl="1">
            <a:lnSpc>
              <a:spcPct val="90000"/>
            </a:lnSpc>
            <a:spcBef>
              <a:spcPct val="0"/>
            </a:spcBef>
            <a:spcAft>
              <a:spcPct val="35000"/>
            </a:spcAft>
          </a:pPr>
          <a:r>
            <a:rPr lang="ar-SA" sz="3600" b="1" kern="1200" dirty="0" smtClean="0">
              <a:solidFill>
                <a:srgbClr val="CC3399"/>
              </a:solidFill>
            </a:rPr>
            <a:t>6- إحساس بالمدد</a:t>
          </a:r>
          <a:endParaRPr lang="ar-SA" sz="3600" b="1" kern="1200" dirty="0">
            <a:solidFill>
              <a:srgbClr val="CC3399"/>
            </a:solidFill>
          </a:endParaRPr>
        </a:p>
      </dsp:txBody>
      <dsp:txXfrm>
        <a:off x="77142" y="3553365"/>
        <a:ext cx="2106556" cy="142583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33176B-1305-41CE-8A28-FE18FAC3F8AB}">
      <dsp:nvSpPr>
        <dsp:cNvPr id="0" name=""/>
        <dsp:cNvSpPr/>
      </dsp:nvSpPr>
      <dsp:spPr>
        <a:xfrm rot="5400000">
          <a:off x="380755" y="1327890"/>
          <a:ext cx="1139501" cy="1896104"/>
        </a:xfrm>
        <a:prstGeom prst="corner">
          <a:avLst>
            <a:gd name="adj1" fmla="val 16120"/>
            <a:gd name="adj2" fmla="val 16110"/>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w="6350" cap="flat" cmpd="sng" algn="ctr">
          <a:solidFill>
            <a:schemeClr val="accent5">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C71CAE51-646C-446A-B822-8DC78B6EB42B}">
      <dsp:nvSpPr>
        <dsp:cNvPr id="0" name=""/>
        <dsp:cNvSpPr/>
      </dsp:nvSpPr>
      <dsp:spPr>
        <a:xfrm>
          <a:off x="190544" y="1894416"/>
          <a:ext cx="1711813" cy="1500505"/>
        </a:xfrm>
        <a:prstGeom prst="rect">
          <a:avLst/>
        </a:prstGeom>
        <a:solidFill>
          <a:schemeClr val="bg1"/>
        </a:solid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ctr" defTabSz="1066800" rtl="1">
            <a:lnSpc>
              <a:spcPct val="90000"/>
            </a:lnSpc>
            <a:spcBef>
              <a:spcPct val="0"/>
            </a:spcBef>
            <a:spcAft>
              <a:spcPct val="35000"/>
            </a:spcAft>
          </a:pPr>
          <a:r>
            <a:rPr lang="ar-SA" sz="2400" b="1" kern="1200" dirty="0" smtClean="0"/>
            <a:t>الخاصية </a:t>
          </a:r>
          <a:r>
            <a:rPr lang="ar-SA" sz="2400" b="1" kern="1200" dirty="0" err="1" smtClean="0"/>
            <a:t>التزكوية</a:t>
          </a:r>
          <a:endParaRPr lang="ar-SA" sz="2400" b="1" kern="1200" dirty="0"/>
        </a:p>
      </dsp:txBody>
      <dsp:txXfrm>
        <a:off x="190544" y="1894416"/>
        <a:ext cx="1711813" cy="1500505"/>
      </dsp:txXfrm>
    </dsp:sp>
    <dsp:sp modelId="{719CAF6A-5E97-4159-92FE-E4D593B576F8}">
      <dsp:nvSpPr>
        <dsp:cNvPr id="0" name=""/>
        <dsp:cNvSpPr/>
      </dsp:nvSpPr>
      <dsp:spPr>
        <a:xfrm>
          <a:off x="1579374" y="1188296"/>
          <a:ext cx="322983" cy="322983"/>
        </a:xfrm>
        <a:prstGeom prst="triangle">
          <a:avLst>
            <a:gd name="adj" fmla="val 100000"/>
          </a:avLst>
        </a:prstGeom>
        <a:gradFill rotWithShape="0">
          <a:gsLst>
            <a:gs pos="0">
              <a:schemeClr val="accent5">
                <a:hueOff val="-1838336"/>
                <a:satOff val="-2557"/>
                <a:lumOff val="-981"/>
                <a:alphaOff val="0"/>
                <a:satMod val="103000"/>
                <a:lumMod val="102000"/>
                <a:tint val="94000"/>
              </a:schemeClr>
            </a:gs>
            <a:gs pos="50000">
              <a:schemeClr val="accent5">
                <a:hueOff val="-1838336"/>
                <a:satOff val="-2557"/>
                <a:lumOff val="-981"/>
                <a:alphaOff val="0"/>
                <a:satMod val="110000"/>
                <a:lumMod val="100000"/>
                <a:shade val="100000"/>
              </a:schemeClr>
            </a:gs>
            <a:gs pos="100000">
              <a:schemeClr val="accent5">
                <a:hueOff val="-1838336"/>
                <a:satOff val="-2557"/>
                <a:lumOff val="-981"/>
                <a:alphaOff val="0"/>
                <a:lumMod val="99000"/>
                <a:satMod val="120000"/>
                <a:shade val="78000"/>
              </a:schemeClr>
            </a:gs>
          </a:gsLst>
          <a:lin ang="5400000" scaled="0"/>
        </a:gradFill>
        <a:ln w="6350" cap="flat" cmpd="sng" algn="ctr">
          <a:solidFill>
            <a:schemeClr val="accent5">
              <a:hueOff val="-1838336"/>
              <a:satOff val="-2557"/>
              <a:lumOff val="-981"/>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616FECF7-557C-416F-8655-0D0953E96432}">
      <dsp:nvSpPr>
        <dsp:cNvPr id="0" name=""/>
        <dsp:cNvSpPr/>
      </dsp:nvSpPr>
      <dsp:spPr>
        <a:xfrm rot="5400000">
          <a:off x="2476349" y="809333"/>
          <a:ext cx="1139501" cy="1896104"/>
        </a:xfrm>
        <a:prstGeom prst="corner">
          <a:avLst>
            <a:gd name="adj1" fmla="val 16120"/>
            <a:gd name="adj2" fmla="val 16110"/>
          </a:avLst>
        </a:prstGeom>
        <a:gradFill rotWithShape="0">
          <a:gsLst>
            <a:gs pos="0">
              <a:schemeClr val="accent5">
                <a:hueOff val="-3676672"/>
                <a:satOff val="-5114"/>
                <a:lumOff val="-1961"/>
                <a:alphaOff val="0"/>
                <a:satMod val="103000"/>
                <a:lumMod val="102000"/>
                <a:tint val="94000"/>
              </a:schemeClr>
            </a:gs>
            <a:gs pos="50000">
              <a:schemeClr val="accent5">
                <a:hueOff val="-3676672"/>
                <a:satOff val="-5114"/>
                <a:lumOff val="-1961"/>
                <a:alphaOff val="0"/>
                <a:satMod val="110000"/>
                <a:lumMod val="100000"/>
                <a:shade val="100000"/>
              </a:schemeClr>
            </a:gs>
            <a:gs pos="100000">
              <a:schemeClr val="accent5">
                <a:hueOff val="-3676672"/>
                <a:satOff val="-5114"/>
                <a:lumOff val="-1961"/>
                <a:alphaOff val="0"/>
                <a:lumMod val="99000"/>
                <a:satMod val="120000"/>
                <a:shade val="78000"/>
              </a:schemeClr>
            </a:gs>
          </a:gsLst>
          <a:lin ang="5400000" scaled="0"/>
        </a:gradFill>
        <a:ln w="6350" cap="flat" cmpd="sng" algn="ctr">
          <a:solidFill>
            <a:schemeClr val="accent5">
              <a:hueOff val="-3676672"/>
              <a:satOff val="-5114"/>
              <a:lumOff val="-1961"/>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9B4ED42E-EAE6-4232-B1CC-461AD710C1D0}">
      <dsp:nvSpPr>
        <dsp:cNvPr id="0" name=""/>
        <dsp:cNvSpPr/>
      </dsp:nvSpPr>
      <dsp:spPr>
        <a:xfrm>
          <a:off x="2286138" y="1375860"/>
          <a:ext cx="1711813" cy="15005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ctr" defTabSz="1066800" rtl="1">
            <a:lnSpc>
              <a:spcPct val="90000"/>
            </a:lnSpc>
            <a:spcBef>
              <a:spcPct val="0"/>
            </a:spcBef>
            <a:spcAft>
              <a:spcPct val="35000"/>
            </a:spcAft>
          </a:pPr>
          <a:r>
            <a:rPr lang="ar-SA" sz="2400" b="1" kern="1200" dirty="0" smtClean="0"/>
            <a:t>الخاصية الاجتماعية</a:t>
          </a:r>
          <a:endParaRPr lang="ar-SA" sz="2400" b="1" kern="1200" dirty="0"/>
        </a:p>
      </dsp:txBody>
      <dsp:txXfrm>
        <a:off x="2286138" y="1375860"/>
        <a:ext cx="1711813" cy="1500505"/>
      </dsp:txXfrm>
    </dsp:sp>
    <dsp:sp modelId="{1AC1F46C-0CF3-4FAC-9206-FCB7EB403E14}">
      <dsp:nvSpPr>
        <dsp:cNvPr id="0" name=""/>
        <dsp:cNvSpPr/>
      </dsp:nvSpPr>
      <dsp:spPr>
        <a:xfrm>
          <a:off x="3674968" y="669740"/>
          <a:ext cx="322983" cy="322983"/>
        </a:xfrm>
        <a:prstGeom prst="triangle">
          <a:avLst>
            <a:gd name="adj" fmla="val 100000"/>
          </a:avLst>
        </a:prstGeom>
        <a:gradFill rotWithShape="0">
          <a:gsLst>
            <a:gs pos="0">
              <a:schemeClr val="accent5">
                <a:hueOff val="-5515009"/>
                <a:satOff val="-7671"/>
                <a:lumOff val="-2942"/>
                <a:alphaOff val="0"/>
                <a:satMod val="103000"/>
                <a:lumMod val="102000"/>
                <a:tint val="94000"/>
              </a:schemeClr>
            </a:gs>
            <a:gs pos="50000">
              <a:schemeClr val="accent5">
                <a:hueOff val="-5515009"/>
                <a:satOff val="-7671"/>
                <a:lumOff val="-2942"/>
                <a:alphaOff val="0"/>
                <a:satMod val="110000"/>
                <a:lumMod val="100000"/>
                <a:shade val="100000"/>
              </a:schemeClr>
            </a:gs>
            <a:gs pos="100000">
              <a:schemeClr val="accent5">
                <a:hueOff val="-5515009"/>
                <a:satOff val="-7671"/>
                <a:lumOff val="-2942"/>
                <a:alphaOff val="0"/>
                <a:lumMod val="99000"/>
                <a:satMod val="120000"/>
                <a:shade val="78000"/>
              </a:schemeClr>
            </a:gs>
          </a:gsLst>
          <a:lin ang="5400000" scaled="0"/>
        </a:gradFill>
        <a:ln w="6350" cap="flat" cmpd="sng" algn="ctr">
          <a:solidFill>
            <a:schemeClr val="accent5">
              <a:hueOff val="-5515009"/>
              <a:satOff val="-7671"/>
              <a:lumOff val="-2942"/>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D336CB31-17A6-4CF3-91E1-8A9FE005FD1E}">
      <dsp:nvSpPr>
        <dsp:cNvPr id="0" name=""/>
        <dsp:cNvSpPr/>
      </dsp:nvSpPr>
      <dsp:spPr>
        <a:xfrm rot="5400000">
          <a:off x="4571943" y="290776"/>
          <a:ext cx="1139501" cy="1896104"/>
        </a:xfrm>
        <a:prstGeom prst="corner">
          <a:avLst>
            <a:gd name="adj1" fmla="val 16120"/>
            <a:gd name="adj2" fmla="val 16110"/>
          </a:avLst>
        </a:prstGeom>
        <a:gradFill rotWithShape="0">
          <a:gsLst>
            <a:gs pos="0">
              <a:schemeClr val="accent5">
                <a:hueOff val="-7353344"/>
                <a:satOff val="-10228"/>
                <a:lumOff val="-3922"/>
                <a:alphaOff val="0"/>
                <a:satMod val="103000"/>
                <a:lumMod val="102000"/>
                <a:tint val="94000"/>
              </a:schemeClr>
            </a:gs>
            <a:gs pos="50000">
              <a:schemeClr val="accent5">
                <a:hueOff val="-7353344"/>
                <a:satOff val="-10228"/>
                <a:lumOff val="-3922"/>
                <a:alphaOff val="0"/>
                <a:satMod val="110000"/>
                <a:lumMod val="100000"/>
                <a:shade val="100000"/>
              </a:schemeClr>
            </a:gs>
            <a:gs pos="100000">
              <a:schemeClr val="accent5">
                <a:hueOff val="-7353344"/>
                <a:satOff val="-10228"/>
                <a:lumOff val="-3922"/>
                <a:alphaOff val="0"/>
                <a:lumMod val="99000"/>
                <a:satMod val="120000"/>
                <a:shade val="78000"/>
              </a:schemeClr>
            </a:gs>
          </a:gsLst>
          <a:lin ang="5400000" scaled="0"/>
        </a:gradFill>
        <a:ln w="6350" cap="flat" cmpd="sng" algn="ctr">
          <a:solidFill>
            <a:schemeClr val="accent5">
              <a:hueOff val="-7353344"/>
              <a:satOff val="-10228"/>
              <a:lumOff val="-3922"/>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sp>
    <dsp:sp modelId="{B12C1683-CC15-44BB-9D2F-A8416FF36648}">
      <dsp:nvSpPr>
        <dsp:cNvPr id="0" name=""/>
        <dsp:cNvSpPr/>
      </dsp:nvSpPr>
      <dsp:spPr>
        <a:xfrm>
          <a:off x="4381732" y="857303"/>
          <a:ext cx="1711813" cy="15005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ctr" defTabSz="1066800" rtl="1">
            <a:lnSpc>
              <a:spcPct val="90000"/>
            </a:lnSpc>
            <a:spcBef>
              <a:spcPct val="0"/>
            </a:spcBef>
            <a:spcAft>
              <a:spcPct val="35000"/>
            </a:spcAft>
          </a:pPr>
          <a:r>
            <a:rPr lang="ar-SA" sz="2400" b="1" kern="1200" dirty="0" smtClean="0"/>
            <a:t>الخاصية </a:t>
          </a:r>
        </a:p>
        <a:p>
          <a:pPr lvl="0" algn="ctr" defTabSz="1066800" rtl="1">
            <a:lnSpc>
              <a:spcPct val="90000"/>
            </a:lnSpc>
            <a:spcBef>
              <a:spcPct val="0"/>
            </a:spcBef>
            <a:spcAft>
              <a:spcPct val="35000"/>
            </a:spcAft>
          </a:pPr>
          <a:r>
            <a:rPr lang="ar-SA" sz="2400" b="1" kern="1200" dirty="0" smtClean="0"/>
            <a:t>الحيوية</a:t>
          </a:r>
          <a:endParaRPr lang="ar-SA" sz="2400" b="1" kern="1200" dirty="0"/>
        </a:p>
      </dsp:txBody>
      <dsp:txXfrm>
        <a:off x="4381732" y="857303"/>
        <a:ext cx="1711813" cy="1500505"/>
      </dsp:txXfrm>
    </dsp:sp>
  </dsp:spTree>
</dsp:drawing>
</file>

<file path=ppt/diagrams/layout1.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77904"/>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sz="quarter" idx="1"/>
          </p:nvPr>
        </p:nvSpPr>
        <p:spPr>
          <a:xfrm>
            <a:off x="1588" y="0"/>
            <a:ext cx="2971800" cy="477904"/>
          </a:xfrm>
          <a:prstGeom prst="rect">
            <a:avLst/>
          </a:prstGeom>
        </p:spPr>
        <p:txBody>
          <a:bodyPr vert="horz" lIns="91440" tIns="45720" rIns="91440" bIns="45720" rtlCol="1"/>
          <a:lstStyle>
            <a:lvl1pPr algn="l">
              <a:defRPr sz="1200"/>
            </a:lvl1pPr>
          </a:lstStyle>
          <a:p>
            <a:fld id="{564F55F2-A707-4977-B3B5-065BE23765CA}" type="datetimeFigureOut">
              <a:rPr lang="ar-SA" smtClean="0"/>
              <a:t>08/01/38</a:t>
            </a:fld>
            <a:endParaRPr lang="ar-SA"/>
          </a:p>
        </p:txBody>
      </p:sp>
      <p:sp>
        <p:nvSpPr>
          <p:cNvPr id="4" name="Footer Placeholder 3"/>
          <p:cNvSpPr>
            <a:spLocks noGrp="1"/>
          </p:cNvSpPr>
          <p:nvPr>
            <p:ph type="ftr" sz="quarter" idx="2"/>
          </p:nvPr>
        </p:nvSpPr>
        <p:spPr>
          <a:xfrm>
            <a:off x="3886200" y="9047097"/>
            <a:ext cx="2971800" cy="477903"/>
          </a:xfrm>
          <a:prstGeom prst="rect">
            <a:avLst/>
          </a:prstGeom>
        </p:spPr>
        <p:txBody>
          <a:bodyPr vert="horz" lIns="91440" tIns="45720" rIns="91440" bIns="45720" rtlCol="1" anchor="b"/>
          <a:lstStyle>
            <a:lvl1pPr algn="r">
              <a:defRPr sz="1200"/>
            </a:lvl1pPr>
          </a:lstStyle>
          <a:p>
            <a:endParaRPr lang="ar-SA"/>
          </a:p>
        </p:txBody>
      </p:sp>
      <p:sp>
        <p:nvSpPr>
          <p:cNvPr id="5" name="Slide Number Placeholder 4"/>
          <p:cNvSpPr>
            <a:spLocks noGrp="1"/>
          </p:cNvSpPr>
          <p:nvPr>
            <p:ph type="sldNum" sz="quarter" idx="3"/>
          </p:nvPr>
        </p:nvSpPr>
        <p:spPr>
          <a:xfrm>
            <a:off x="1588" y="9047097"/>
            <a:ext cx="2971800" cy="477903"/>
          </a:xfrm>
          <a:prstGeom prst="rect">
            <a:avLst/>
          </a:prstGeom>
        </p:spPr>
        <p:txBody>
          <a:bodyPr vert="horz" lIns="91440" tIns="45720" rIns="91440" bIns="45720" rtlCol="1" anchor="b"/>
          <a:lstStyle>
            <a:lvl1pPr algn="l">
              <a:defRPr sz="1200"/>
            </a:lvl1pPr>
          </a:lstStyle>
          <a:p>
            <a:fld id="{84DA745D-987E-4574-8B92-A1B4F143DEC4}" type="slidenum">
              <a:rPr lang="ar-SA" smtClean="0"/>
              <a:t>‹#›</a:t>
            </a:fld>
            <a:endParaRPr lang="ar-SA"/>
          </a:p>
        </p:txBody>
      </p:sp>
    </p:spTree>
    <p:extLst>
      <p:ext uri="{BB962C8B-B14F-4D97-AF65-F5344CB8AC3E}">
        <p14:creationId xmlns:p14="http://schemas.microsoft.com/office/powerpoint/2010/main" val="22727316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7625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76250"/>
          </a:xfrm>
          <a:prstGeom prst="rect">
            <a:avLst/>
          </a:prstGeom>
        </p:spPr>
        <p:txBody>
          <a:bodyPr vert="horz" lIns="91440" tIns="45720" rIns="91440" bIns="45720" rtlCol="1"/>
          <a:lstStyle>
            <a:lvl1pPr algn="l">
              <a:defRPr sz="1200"/>
            </a:lvl1pPr>
          </a:lstStyle>
          <a:p>
            <a:fld id="{EEF0EA00-2CE7-4D6E-808D-DC57AB175412}" type="datetimeFigureOut">
              <a:rPr lang="ar-SA" smtClean="0"/>
              <a:pPr/>
              <a:t>08/01/38</a:t>
            </a:fld>
            <a:endParaRPr lang="ar-SA"/>
          </a:p>
        </p:txBody>
      </p:sp>
      <p:sp>
        <p:nvSpPr>
          <p:cNvPr id="4" name="عنصر نائب لصورة الشريحة 3"/>
          <p:cNvSpPr>
            <a:spLocks noGrp="1" noRot="1" noChangeAspect="1"/>
          </p:cNvSpPr>
          <p:nvPr>
            <p:ph type="sldImg" idx="2"/>
          </p:nvPr>
        </p:nvSpPr>
        <p:spPr>
          <a:xfrm>
            <a:off x="1047750" y="714375"/>
            <a:ext cx="4762500" cy="3571875"/>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524375"/>
            <a:ext cx="5486400" cy="428625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9047097"/>
            <a:ext cx="2971800" cy="47625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9047097"/>
            <a:ext cx="2971800" cy="476250"/>
          </a:xfrm>
          <a:prstGeom prst="rect">
            <a:avLst/>
          </a:prstGeom>
        </p:spPr>
        <p:txBody>
          <a:bodyPr vert="horz" lIns="91440" tIns="45720" rIns="91440" bIns="45720" rtlCol="1" anchor="b"/>
          <a:lstStyle>
            <a:lvl1pPr algn="l">
              <a:defRPr sz="1200"/>
            </a:lvl1pPr>
          </a:lstStyle>
          <a:p>
            <a:fld id="{0B119119-CB0B-4C66-AD05-B05E01B150C6}" type="slidenum">
              <a:rPr lang="ar-SA" smtClean="0"/>
              <a:pPr/>
              <a:t>‹#›</a:t>
            </a:fld>
            <a:endParaRPr lang="ar-SA"/>
          </a:p>
        </p:txBody>
      </p:sp>
    </p:spTree>
    <p:extLst>
      <p:ext uri="{BB962C8B-B14F-4D97-AF65-F5344CB8AC3E}">
        <p14:creationId xmlns:p14="http://schemas.microsoft.com/office/powerpoint/2010/main" val="240970909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0B119119-CB0B-4C66-AD05-B05E01B150C6}" type="slidenum">
              <a:rPr lang="ar-SA" smtClean="0"/>
              <a:pPr/>
              <a:t>1</a:t>
            </a:fld>
            <a:endParaRPr lang="ar-SA"/>
          </a:p>
        </p:txBody>
      </p:sp>
    </p:spTree>
    <p:extLst>
      <p:ext uri="{BB962C8B-B14F-4D97-AF65-F5344CB8AC3E}">
        <p14:creationId xmlns:p14="http://schemas.microsoft.com/office/powerpoint/2010/main" val="25056836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0B119119-CB0B-4C66-AD05-B05E01B150C6}" type="slidenum">
              <a:rPr lang="ar-SA" smtClean="0"/>
              <a:pPr/>
              <a:t>24</a:t>
            </a:fld>
            <a:endParaRPr lang="ar-SA"/>
          </a:p>
        </p:txBody>
      </p:sp>
    </p:spTree>
    <p:extLst>
      <p:ext uri="{BB962C8B-B14F-4D97-AF65-F5344CB8AC3E}">
        <p14:creationId xmlns:p14="http://schemas.microsoft.com/office/powerpoint/2010/main" val="15456219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ar-SA"/>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ar-SA" smtClean="0"/>
              <a:t>أ.أماني الحسن </a:t>
            </a:r>
            <a:endParaRPr lang="en-US"/>
          </a:p>
        </p:txBody>
      </p:sp>
      <p:sp>
        <p:nvSpPr>
          <p:cNvPr id="6" name="Slide Number Placeholder 5"/>
          <p:cNvSpPr>
            <a:spLocks noGrp="1"/>
          </p:cNvSpPr>
          <p:nvPr>
            <p:ph type="sldNum" sz="quarter" idx="12"/>
          </p:nvPr>
        </p:nvSpPr>
        <p:spPr/>
        <p:txBody>
          <a:bodyPr/>
          <a:lstStyle/>
          <a:p>
            <a:fld id="{2A98B081-7CAA-4F51-A51A-DA90A0F1586C}" type="slidenum">
              <a:rPr lang="en-US" smtClean="0"/>
              <a:pPr/>
              <a:t>‹#›</a:t>
            </a:fld>
            <a:endParaRPr lang="en-US"/>
          </a:p>
        </p:txBody>
      </p:sp>
    </p:spTree>
    <p:extLst>
      <p:ext uri="{BB962C8B-B14F-4D97-AF65-F5344CB8AC3E}">
        <p14:creationId xmlns:p14="http://schemas.microsoft.com/office/powerpoint/2010/main" val="1588994370"/>
      </p:ext>
    </p:extLst>
  </p:cSld>
  <p:clrMapOvr>
    <a:masterClrMapping/>
  </p:clrMapOvr>
  <p:hf sldNum="0"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ar-SA" smtClean="0"/>
              <a:t>أ.أماني الحسن </a:t>
            </a:r>
            <a:endParaRPr lang="en-US"/>
          </a:p>
        </p:txBody>
      </p:sp>
      <p:sp>
        <p:nvSpPr>
          <p:cNvPr id="6" name="Slide Number Placeholder 5"/>
          <p:cNvSpPr>
            <a:spLocks noGrp="1"/>
          </p:cNvSpPr>
          <p:nvPr>
            <p:ph type="sldNum" sz="quarter" idx="12"/>
          </p:nvPr>
        </p:nvSpPr>
        <p:spPr/>
        <p:txBody>
          <a:bodyPr/>
          <a:lstStyle/>
          <a:p>
            <a:fld id="{2A98B081-7CAA-4F51-A51A-DA90A0F1586C}" type="slidenum">
              <a:rPr lang="en-US" smtClean="0"/>
              <a:pPr/>
              <a:t>‹#›</a:t>
            </a:fld>
            <a:endParaRPr lang="en-US"/>
          </a:p>
        </p:txBody>
      </p:sp>
    </p:spTree>
    <p:extLst>
      <p:ext uri="{BB962C8B-B14F-4D97-AF65-F5344CB8AC3E}">
        <p14:creationId xmlns:p14="http://schemas.microsoft.com/office/powerpoint/2010/main" val="599143947"/>
      </p:ext>
    </p:extLst>
  </p:cSld>
  <p:clrMapOvr>
    <a:masterClrMapping/>
  </p:clrMapOvr>
  <p:hf sldNum="0"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ar-SA" smtClean="0"/>
              <a:t>أ.أماني الحسن </a:t>
            </a:r>
            <a:endParaRPr lang="en-US"/>
          </a:p>
        </p:txBody>
      </p:sp>
      <p:sp>
        <p:nvSpPr>
          <p:cNvPr id="6" name="Slide Number Placeholder 5"/>
          <p:cNvSpPr>
            <a:spLocks noGrp="1"/>
          </p:cNvSpPr>
          <p:nvPr>
            <p:ph type="sldNum" sz="quarter" idx="12"/>
          </p:nvPr>
        </p:nvSpPr>
        <p:spPr/>
        <p:txBody>
          <a:bodyPr/>
          <a:lstStyle/>
          <a:p>
            <a:fld id="{2A98B081-7CAA-4F51-A51A-DA90A0F1586C}" type="slidenum">
              <a:rPr lang="en-US" smtClean="0"/>
              <a:pPr/>
              <a:t>‹#›</a:t>
            </a:fld>
            <a:endParaRPr lang="en-US"/>
          </a:p>
        </p:txBody>
      </p:sp>
    </p:spTree>
    <p:extLst>
      <p:ext uri="{BB962C8B-B14F-4D97-AF65-F5344CB8AC3E}">
        <p14:creationId xmlns:p14="http://schemas.microsoft.com/office/powerpoint/2010/main" val="1688215363"/>
      </p:ext>
    </p:extLst>
  </p:cSld>
  <p:clrMapOvr>
    <a:masterClrMapping/>
  </p:clrMapOvr>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ar-SA" smtClean="0"/>
              <a:t>أ.أماني الحسن </a:t>
            </a:r>
            <a:endParaRPr lang="en-US"/>
          </a:p>
        </p:txBody>
      </p:sp>
      <p:sp>
        <p:nvSpPr>
          <p:cNvPr id="6" name="Slide Number Placeholder 5"/>
          <p:cNvSpPr>
            <a:spLocks noGrp="1"/>
          </p:cNvSpPr>
          <p:nvPr>
            <p:ph type="sldNum" sz="quarter" idx="12"/>
          </p:nvPr>
        </p:nvSpPr>
        <p:spPr/>
        <p:txBody>
          <a:bodyPr/>
          <a:lstStyle/>
          <a:p>
            <a:fld id="{2A98B081-7CAA-4F51-A51A-DA90A0F1586C}" type="slidenum">
              <a:rPr lang="en-US" smtClean="0"/>
              <a:pPr/>
              <a:t>‹#›</a:t>
            </a:fld>
            <a:endParaRPr lang="en-US"/>
          </a:p>
        </p:txBody>
      </p:sp>
    </p:spTree>
    <p:extLst>
      <p:ext uri="{BB962C8B-B14F-4D97-AF65-F5344CB8AC3E}">
        <p14:creationId xmlns:p14="http://schemas.microsoft.com/office/powerpoint/2010/main" val="2003243667"/>
      </p:ext>
    </p:extLst>
  </p:cSld>
  <p:clrMapOvr>
    <a:masterClrMapping/>
  </p:clrMapOvr>
  <p:hf sldNum="0"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ar-SA"/>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ar-SA" smtClean="0"/>
              <a:t>أ.أماني الحسن </a:t>
            </a:r>
            <a:endParaRPr lang="en-US"/>
          </a:p>
        </p:txBody>
      </p:sp>
      <p:sp>
        <p:nvSpPr>
          <p:cNvPr id="6" name="Slide Number Placeholder 5"/>
          <p:cNvSpPr>
            <a:spLocks noGrp="1"/>
          </p:cNvSpPr>
          <p:nvPr>
            <p:ph type="sldNum" sz="quarter" idx="12"/>
          </p:nvPr>
        </p:nvSpPr>
        <p:spPr/>
        <p:txBody>
          <a:bodyPr/>
          <a:lstStyle/>
          <a:p>
            <a:fld id="{2A98B081-7CAA-4F51-A51A-DA90A0F1586C}" type="slidenum">
              <a:rPr lang="en-US" smtClean="0"/>
              <a:pPr/>
              <a:t>‹#›</a:t>
            </a:fld>
            <a:endParaRPr lang="en-US"/>
          </a:p>
        </p:txBody>
      </p:sp>
    </p:spTree>
    <p:extLst>
      <p:ext uri="{BB962C8B-B14F-4D97-AF65-F5344CB8AC3E}">
        <p14:creationId xmlns:p14="http://schemas.microsoft.com/office/powerpoint/2010/main" val="2210728191"/>
      </p:ext>
    </p:extLst>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ar-SA" smtClean="0"/>
              <a:t>أ.أماني الحسن </a:t>
            </a:r>
            <a:endParaRPr lang="en-US"/>
          </a:p>
        </p:txBody>
      </p:sp>
      <p:sp>
        <p:nvSpPr>
          <p:cNvPr id="7" name="Slide Number Placeholder 6"/>
          <p:cNvSpPr>
            <a:spLocks noGrp="1"/>
          </p:cNvSpPr>
          <p:nvPr>
            <p:ph type="sldNum" sz="quarter" idx="12"/>
          </p:nvPr>
        </p:nvSpPr>
        <p:spPr/>
        <p:txBody>
          <a:bodyPr/>
          <a:lstStyle/>
          <a:p>
            <a:fld id="{2A98B081-7CAA-4F51-A51A-DA90A0F1586C}" type="slidenum">
              <a:rPr lang="en-US" smtClean="0"/>
              <a:pPr/>
              <a:t>‹#›</a:t>
            </a:fld>
            <a:endParaRPr lang="en-US"/>
          </a:p>
        </p:txBody>
      </p:sp>
    </p:spTree>
    <p:extLst>
      <p:ext uri="{BB962C8B-B14F-4D97-AF65-F5344CB8AC3E}">
        <p14:creationId xmlns:p14="http://schemas.microsoft.com/office/powerpoint/2010/main" val="3170165593"/>
      </p:ext>
    </p:extLst>
  </p:cSld>
  <p:clrMapOvr>
    <a:masterClrMapping/>
  </p:clrMapOvr>
  <p:hf sldNum="0"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ar-SA"/>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ar-SA" smtClean="0"/>
              <a:t>أ.أماني الحسن </a:t>
            </a:r>
            <a:endParaRPr lang="en-US"/>
          </a:p>
        </p:txBody>
      </p:sp>
      <p:sp>
        <p:nvSpPr>
          <p:cNvPr id="9" name="Slide Number Placeholder 8"/>
          <p:cNvSpPr>
            <a:spLocks noGrp="1"/>
          </p:cNvSpPr>
          <p:nvPr>
            <p:ph type="sldNum" sz="quarter" idx="12"/>
          </p:nvPr>
        </p:nvSpPr>
        <p:spPr/>
        <p:txBody>
          <a:bodyPr/>
          <a:lstStyle/>
          <a:p>
            <a:fld id="{2A98B081-7CAA-4F51-A51A-DA90A0F1586C}" type="slidenum">
              <a:rPr lang="en-US" smtClean="0"/>
              <a:pPr/>
              <a:t>‹#›</a:t>
            </a:fld>
            <a:endParaRPr lang="en-US"/>
          </a:p>
        </p:txBody>
      </p:sp>
    </p:spTree>
    <p:extLst>
      <p:ext uri="{BB962C8B-B14F-4D97-AF65-F5344CB8AC3E}">
        <p14:creationId xmlns:p14="http://schemas.microsoft.com/office/powerpoint/2010/main" val="1543034695"/>
      </p:ext>
    </p:extLst>
  </p:cSld>
  <p:clrMapOvr>
    <a:masterClrMapping/>
  </p:clrMapOvr>
  <p:hf sldNum="0"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ar-SA" smtClean="0"/>
              <a:t>أ.أماني الحسن </a:t>
            </a:r>
            <a:endParaRPr lang="en-US"/>
          </a:p>
        </p:txBody>
      </p:sp>
      <p:sp>
        <p:nvSpPr>
          <p:cNvPr id="5" name="Slide Number Placeholder 4"/>
          <p:cNvSpPr>
            <a:spLocks noGrp="1"/>
          </p:cNvSpPr>
          <p:nvPr>
            <p:ph type="sldNum" sz="quarter" idx="12"/>
          </p:nvPr>
        </p:nvSpPr>
        <p:spPr/>
        <p:txBody>
          <a:bodyPr/>
          <a:lstStyle/>
          <a:p>
            <a:fld id="{2A98B081-7CAA-4F51-A51A-DA90A0F1586C}" type="slidenum">
              <a:rPr lang="en-US" smtClean="0"/>
              <a:pPr/>
              <a:t>‹#›</a:t>
            </a:fld>
            <a:endParaRPr lang="en-US"/>
          </a:p>
        </p:txBody>
      </p:sp>
    </p:spTree>
    <p:extLst>
      <p:ext uri="{BB962C8B-B14F-4D97-AF65-F5344CB8AC3E}">
        <p14:creationId xmlns:p14="http://schemas.microsoft.com/office/powerpoint/2010/main" val="2543832629"/>
      </p:ext>
    </p:extLst>
  </p:cSld>
  <p:clrMapOvr>
    <a:masterClrMapping/>
  </p:clrMapOvr>
  <p:hf sldNum="0"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ar-SA" smtClean="0"/>
              <a:t>أ.أماني الحسن </a:t>
            </a:r>
            <a:endParaRPr lang="en-US"/>
          </a:p>
        </p:txBody>
      </p:sp>
      <p:sp>
        <p:nvSpPr>
          <p:cNvPr id="4" name="Slide Number Placeholder 3"/>
          <p:cNvSpPr>
            <a:spLocks noGrp="1"/>
          </p:cNvSpPr>
          <p:nvPr>
            <p:ph type="sldNum" sz="quarter" idx="12"/>
          </p:nvPr>
        </p:nvSpPr>
        <p:spPr/>
        <p:txBody>
          <a:bodyPr/>
          <a:lstStyle/>
          <a:p>
            <a:fld id="{2A98B081-7CAA-4F51-A51A-DA90A0F1586C}" type="slidenum">
              <a:rPr lang="en-US" smtClean="0"/>
              <a:pPr/>
              <a:t>‹#›</a:t>
            </a:fld>
            <a:endParaRPr lang="en-US"/>
          </a:p>
        </p:txBody>
      </p:sp>
    </p:spTree>
    <p:extLst>
      <p:ext uri="{BB962C8B-B14F-4D97-AF65-F5344CB8AC3E}">
        <p14:creationId xmlns:p14="http://schemas.microsoft.com/office/powerpoint/2010/main" val="2658690693"/>
      </p:ext>
    </p:extLst>
  </p:cSld>
  <p:clrMapOvr>
    <a:masterClrMapping/>
  </p:clrMapOvr>
  <p:hf sldNum="0" hd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ar-SA"/>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ar-SA" smtClean="0"/>
              <a:t>أ.أماني الحسن </a:t>
            </a:r>
            <a:endParaRPr lang="en-US"/>
          </a:p>
        </p:txBody>
      </p:sp>
      <p:sp>
        <p:nvSpPr>
          <p:cNvPr id="7" name="Slide Number Placeholder 6"/>
          <p:cNvSpPr>
            <a:spLocks noGrp="1"/>
          </p:cNvSpPr>
          <p:nvPr>
            <p:ph type="sldNum" sz="quarter" idx="12"/>
          </p:nvPr>
        </p:nvSpPr>
        <p:spPr/>
        <p:txBody>
          <a:bodyPr/>
          <a:lstStyle/>
          <a:p>
            <a:fld id="{2A98B081-7CAA-4F51-A51A-DA90A0F1586C}" type="slidenum">
              <a:rPr lang="en-US" smtClean="0"/>
              <a:pPr/>
              <a:t>‹#›</a:t>
            </a:fld>
            <a:endParaRPr lang="en-US"/>
          </a:p>
        </p:txBody>
      </p:sp>
    </p:spTree>
    <p:extLst>
      <p:ext uri="{BB962C8B-B14F-4D97-AF65-F5344CB8AC3E}">
        <p14:creationId xmlns:p14="http://schemas.microsoft.com/office/powerpoint/2010/main" val="3345454396"/>
      </p:ext>
    </p:extLst>
  </p:cSld>
  <p:clrMapOvr>
    <a:masterClrMapping/>
  </p:clrMapOvr>
  <p:hf sldNum="0"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ar-SA"/>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ar-SA"/>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ar-SA" smtClean="0"/>
              <a:t>أ.أماني الحسن </a:t>
            </a:r>
            <a:endParaRPr lang="en-US"/>
          </a:p>
        </p:txBody>
      </p:sp>
      <p:sp>
        <p:nvSpPr>
          <p:cNvPr id="7" name="Slide Number Placeholder 6"/>
          <p:cNvSpPr>
            <a:spLocks noGrp="1"/>
          </p:cNvSpPr>
          <p:nvPr>
            <p:ph type="sldNum" sz="quarter" idx="12"/>
          </p:nvPr>
        </p:nvSpPr>
        <p:spPr/>
        <p:txBody>
          <a:bodyPr/>
          <a:lstStyle/>
          <a:p>
            <a:fld id="{2A98B081-7CAA-4F51-A51A-DA90A0F1586C}" type="slidenum">
              <a:rPr lang="en-US" smtClean="0"/>
              <a:pPr/>
              <a:t>‹#›</a:t>
            </a:fld>
            <a:endParaRPr lang="en-US"/>
          </a:p>
        </p:txBody>
      </p:sp>
    </p:spTree>
    <p:extLst>
      <p:ext uri="{BB962C8B-B14F-4D97-AF65-F5344CB8AC3E}">
        <p14:creationId xmlns:p14="http://schemas.microsoft.com/office/powerpoint/2010/main" val="2407678191"/>
      </p:ext>
    </p:extLst>
  </p:cSld>
  <p:clrMapOvr>
    <a:masterClrMapping/>
  </p:clrMapOvr>
  <p:hf sldNum="0"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457950" y="6356351"/>
            <a:ext cx="2057400" cy="365125"/>
          </a:xfrm>
          <a:prstGeom prst="rect">
            <a:avLst/>
          </a:prstGeom>
        </p:spPr>
        <p:txBody>
          <a:bodyPr vert="horz" lIns="91440" tIns="45720" rIns="91440" bIns="45720" rtlCol="1" anchor="ctr"/>
          <a:lstStyle>
            <a:lvl1pPr algn="r">
              <a:defRPr sz="9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1" anchor="ctr"/>
          <a:lstStyle>
            <a:lvl1pPr algn="ctr">
              <a:defRPr sz="900">
                <a:solidFill>
                  <a:schemeClr val="tx1">
                    <a:tint val="75000"/>
                  </a:schemeClr>
                </a:solidFill>
              </a:defRPr>
            </a:lvl1pPr>
          </a:lstStyle>
          <a:p>
            <a:r>
              <a:rPr lang="ar-SA" smtClean="0"/>
              <a:t>أ.أماني الحسن </a:t>
            </a:r>
            <a:endParaRPr lang="en-US"/>
          </a:p>
        </p:txBody>
      </p:sp>
      <p:sp>
        <p:nvSpPr>
          <p:cNvPr id="6" name="Slide Number Placeholder 5"/>
          <p:cNvSpPr>
            <a:spLocks noGrp="1"/>
          </p:cNvSpPr>
          <p:nvPr>
            <p:ph type="sldNum" sz="quarter" idx="4"/>
          </p:nvPr>
        </p:nvSpPr>
        <p:spPr>
          <a:xfrm>
            <a:off x="628650" y="6356351"/>
            <a:ext cx="2057400" cy="365125"/>
          </a:xfrm>
          <a:prstGeom prst="rect">
            <a:avLst/>
          </a:prstGeom>
        </p:spPr>
        <p:txBody>
          <a:bodyPr vert="horz" lIns="91440" tIns="45720" rIns="91440" bIns="45720" rtlCol="1" anchor="ctr"/>
          <a:lstStyle>
            <a:lvl1pPr algn="l">
              <a:defRPr sz="900">
                <a:solidFill>
                  <a:schemeClr val="tx1">
                    <a:tint val="75000"/>
                  </a:schemeClr>
                </a:solidFill>
              </a:defRPr>
            </a:lvl1pPr>
          </a:lstStyle>
          <a:p>
            <a:fld id="{2A98B081-7CAA-4F51-A51A-DA90A0F1586C}" type="slidenum">
              <a:rPr lang="en-US" smtClean="0"/>
              <a:pPr/>
              <a:t>‹#›</a:t>
            </a:fld>
            <a:endParaRPr lang="en-US"/>
          </a:p>
        </p:txBody>
      </p:sp>
    </p:spTree>
    <p:extLst>
      <p:ext uri="{BB962C8B-B14F-4D97-AF65-F5344CB8AC3E}">
        <p14:creationId xmlns:p14="http://schemas.microsoft.com/office/powerpoint/2010/main" val="23873629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sldNum="0" hdr="0" dt="0"/>
  <p:txStyles>
    <p:titleStyle>
      <a:lvl1pPr algn="r" defTabSz="685800" rtl="1"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r" defTabSz="685800" rtl="1"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r" defTabSz="685800" rtl="1"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r" defTabSz="685800" rtl="1"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ar-SA"/>
      </a:defPPr>
      <a:lvl1pPr marL="0" algn="r" defTabSz="685800" rtl="1" eaLnBrk="1" latinLnBrk="0" hangingPunct="1">
        <a:defRPr sz="1350" kern="1200">
          <a:solidFill>
            <a:schemeClr val="tx1"/>
          </a:solidFill>
          <a:latin typeface="+mn-lt"/>
          <a:ea typeface="+mn-ea"/>
          <a:cs typeface="+mn-cs"/>
        </a:defRPr>
      </a:lvl1pPr>
      <a:lvl2pPr marL="342900" algn="r" defTabSz="685800" rtl="1" eaLnBrk="1" latinLnBrk="0" hangingPunct="1">
        <a:defRPr sz="1350" kern="1200">
          <a:solidFill>
            <a:schemeClr val="tx1"/>
          </a:solidFill>
          <a:latin typeface="+mn-lt"/>
          <a:ea typeface="+mn-ea"/>
          <a:cs typeface="+mn-cs"/>
        </a:defRPr>
      </a:lvl2pPr>
      <a:lvl3pPr marL="685800" algn="r" defTabSz="685800" rtl="1" eaLnBrk="1" latinLnBrk="0" hangingPunct="1">
        <a:defRPr sz="1350" kern="1200">
          <a:solidFill>
            <a:schemeClr val="tx1"/>
          </a:solidFill>
          <a:latin typeface="+mn-lt"/>
          <a:ea typeface="+mn-ea"/>
          <a:cs typeface="+mn-cs"/>
        </a:defRPr>
      </a:lvl3pPr>
      <a:lvl4pPr marL="1028700" algn="r" defTabSz="685800" rtl="1" eaLnBrk="1" latinLnBrk="0" hangingPunct="1">
        <a:defRPr sz="1350" kern="1200">
          <a:solidFill>
            <a:schemeClr val="tx1"/>
          </a:solidFill>
          <a:latin typeface="+mn-lt"/>
          <a:ea typeface="+mn-ea"/>
          <a:cs typeface="+mn-cs"/>
        </a:defRPr>
      </a:lvl4pPr>
      <a:lvl5pPr marL="1371600" algn="r" defTabSz="685800" rtl="1" eaLnBrk="1" latinLnBrk="0" hangingPunct="1">
        <a:defRPr sz="1350" kern="1200">
          <a:solidFill>
            <a:schemeClr val="tx1"/>
          </a:solidFill>
          <a:latin typeface="+mn-lt"/>
          <a:ea typeface="+mn-ea"/>
          <a:cs typeface="+mn-cs"/>
        </a:defRPr>
      </a:lvl5pPr>
      <a:lvl6pPr marL="1714500" algn="r" defTabSz="685800" rtl="1" eaLnBrk="1" latinLnBrk="0" hangingPunct="1">
        <a:defRPr sz="1350" kern="1200">
          <a:solidFill>
            <a:schemeClr val="tx1"/>
          </a:solidFill>
          <a:latin typeface="+mn-lt"/>
          <a:ea typeface="+mn-ea"/>
          <a:cs typeface="+mn-cs"/>
        </a:defRPr>
      </a:lvl6pPr>
      <a:lvl7pPr marL="2057400" algn="r" defTabSz="685800" rtl="1" eaLnBrk="1" latinLnBrk="0" hangingPunct="1">
        <a:defRPr sz="1350" kern="1200">
          <a:solidFill>
            <a:schemeClr val="tx1"/>
          </a:solidFill>
          <a:latin typeface="+mn-lt"/>
          <a:ea typeface="+mn-ea"/>
          <a:cs typeface="+mn-cs"/>
        </a:defRPr>
      </a:lvl7pPr>
      <a:lvl8pPr marL="2400300" algn="r" defTabSz="685800" rtl="1" eaLnBrk="1" latinLnBrk="0" hangingPunct="1">
        <a:defRPr sz="1350" kern="1200">
          <a:solidFill>
            <a:schemeClr val="tx1"/>
          </a:solidFill>
          <a:latin typeface="+mn-lt"/>
          <a:ea typeface="+mn-ea"/>
          <a:cs typeface="+mn-cs"/>
        </a:defRPr>
      </a:lvl8pPr>
      <a:lvl9pPr marL="2743200" algn="r" defTabSz="685800" rtl="1"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xml.rels><?xml version="1.0" encoding="UTF-8" standalone="yes"?>
<Relationships xmlns="http://schemas.openxmlformats.org/package/2006/relationships"><Relationship Id="rId2" Type="http://schemas.openxmlformats.org/officeDocument/2006/relationships/hyperlink" Target="https://www.youtube.com/watch?v=LadNzlR9Dfw"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827584" y="2060848"/>
            <a:ext cx="8280920" cy="1698625"/>
          </a:xfrm>
        </p:spPr>
        <p:txBody>
          <a:bodyPr>
            <a:normAutofit fontScale="90000"/>
          </a:bodyPr>
          <a:lstStyle/>
          <a:p>
            <a:r>
              <a:rPr lang="ar-SA" sz="4400" i="0" dirty="0" smtClean="0">
                <a:solidFill>
                  <a:srgbClr val="7030A0"/>
                </a:solidFill>
                <a:latin typeface="Times New Roman" pitchFamily="18" charset="0"/>
                <a:cs typeface="Old Antic Outline Shaded" pitchFamily="2" charset="-78"/>
              </a:rPr>
              <a:t>المحاضرة الثانية </a:t>
            </a:r>
            <a:r>
              <a:rPr lang="ar-SA" sz="6600" i="0" dirty="0" smtClean="0">
                <a:solidFill>
                  <a:srgbClr val="7030A0"/>
                </a:solidFill>
                <a:latin typeface="Times New Roman" pitchFamily="18" charset="0"/>
                <a:cs typeface="Old Antic Outline Shaded" pitchFamily="2" charset="-78"/>
              </a:rPr>
              <a:t/>
            </a:r>
            <a:br>
              <a:rPr lang="ar-SA" sz="6600" i="0" dirty="0" smtClean="0">
                <a:solidFill>
                  <a:srgbClr val="7030A0"/>
                </a:solidFill>
                <a:latin typeface="Times New Roman" pitchFamily="18" charset="0"/>
                <a:cs typeface="Old Antic Outline Shaded" pitchFamily="2" charset="-78"/>
              </a:rPr>
            </a:br>
            <a:r>
              <a:rPr lang="ar-SA" sz="4000" i="0" dirty="0">
                <a:solidFill>
                  <a:srgbClr val="00B050"/>
                </a:solidFill>
                <a:latin typeface="Times New Roman" pitchFamily="18" charset="0"/>
                <a:cs typeface="Old Antic Outline Shaded" pitchFamily="2" charset="-78"/>
              </a:rPr>
              <a:t/>
            </a:r>
            <a:br>
              <a:rPr lang="ar-SA" sz="4000" i="0" dirty="0">
                <a:solidFill>
                  <a:srgbClr val="00B050"/>
                </a:solidFill>
                <a:latin typeface="Times New Roman" pitchFamily="18" charset="0"/>
                <a:cs typeface="Old Antic Outline Shaded" pitchFamily="2" charset="-78"/>
              </a:rPr>
            </a:br>
            <a:r>
              <a:rPr lang="ar-SA" sz="4000" i="0" dirty="0" smtClean="0">
                <a:solidFill>
                  <a:srgbClr val="00B050"/>
                </a:solidFill>
                <a:latin typeface="Times New Roman" pitchFamily="18" charset="0"/>
                <a:cs typeface="Old Antic Outline Shaded" pitchFamily="2" charset="-78"/>
              </a:rPr>
              <a:t> أهمية التربية الدينية وأهدافها</a:t>
            </a:r>
            <a:endParaRPr lang="en-US" sz="8800" i="0" dirty="0">
              <a:solidFill>
                <a:srgbClr val="00B050"/>
              </a:solidFill>
              <a:latin typeface="Times New Roman" pitchFamily="18" charset="0"/>
              <a:cs typeface="Old Antic Outline Shaded" pitchFamily="2" charset="-78"/>
            </a:endParaRPr>
          </a:p>
        </p:txBody>
      </p:sp>
      <p:pic>
        <p:nvPicPr>
          <p:cNvPr id="2" name="صورة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81375" y="4366220"/>
            <a:ext cx="2381250" cy="19431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29365034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نشاط جماعي </a:t>
            </a:r>
            <a:endParaRPr lang="ar-SA" dirty="0"/>
          </a:p>
        </p:txBody>
      </p:sp>
      <p:pic>
        <p:nvPicPr>
          <p:cNvPr id="8" name="Picture 7"/>
          <p:cNvPicPr>
            <a:picLocks noChangeAspect="1"/>
          </p:cNvPicPr>
          <p:nvPr/>
        </p:nvPicPr>
        <p:blipFill>
          <a:blip r:embed="rId2"/>
          <a:stretch>
            <a:fillRect/>
          </a:stretch>
        </p:blipFill>
        <p:spPr>
          <a:xfrm>
            <a:off x="3275855" y="2780928"/>
            <a:ext cx="2857500" cy="2857500"/>
          </a:xfrm>
          <a:prstGeom prst="rect">
            <a:avLst/>
          </a:prstGeom>
        </p:spPr>
      </p:pic>
      <p:sp>
        <p:nvSpPr>
          <p:cNvPr id="10" name="Rectangle 9"/>
          <p:cNvSpPr/>
          <p:nvPr/>
        </p:nvSpPr>
        <p:spPr>
          <a:xfrm>
            <a:off x="1509660" y="1497558"/>
            <a:ext cx="6389891" cy="923330"/>
          </a:xfrm>
          <a:prstGeom prst="rect">
            <a:avLst/>
          </a:prstGeom>
          <a:noFill/>
        </p:spPr>
        <p:txBody>
          <a:bodyPr wrap="none" lIns="91440" tIns="45720" rIns="91440" bIns="45720">
            <a:spAutoFit/>
          </a:bodyPr>
          <a:lstStyle/>
          <a:p>
            <a:pPr algn="ctr"/>
            <a:r>
              <a:rPr lang="ar-SA" sz="5400" b="0" cap="none" spc="0" dirty="0" smtClean="0">
                <a:ln w="0"/>
                <a:solidFill>
                  <a:schemeClr val="accent1"/>
                </a:solidFill>
                <a:effectLst>
                  <a:outerShdw blurRad="38100" dist="25400" dir="5400000" algn="ctr" rotWithShape="0">
                    <a:srgbClr val="6E747A">
                      <a:alpha val="43000"/>
                    </a:srgbClr>
                  </a:outerShdw>
                </a:effectLst>
              </a:rPr>
              <a:t>عدد المجموعة 3-4 طالبات </a:t>
            </a:r>
            <a:endParaRPr lang="en-US" sz="5400" b="0" cap="none" spc="0"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25369381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33644" y="536327"/>
            <a:ext cx="8023225" cy="4921250"/>
          </a:xfrm>
        </p:spPr>
        <p:txBody>
          <a:bodyPr/>
          <a:lstStyle/>
          <a:p>
            <a:pPr marL="0" indent="0">
              <a:buNone/>
            </a:pPr>
            <a:endParaRPr lang="ar-SA" dirty="0"/>
          </a:p>
          <a:p>
            <a:r>
              <a:rPr lang="ar-SA" b="1" dirty="0" smtClean="0"/>
              <a:t>اذكري عدد من الانشطة للتعزيز اهداف التربية الدينية للطفل ؟ في البرنامج اليومي للروضة؟</a:t>
            </a:r>
            <a:endParaRPr lang="ar-SA" b="1" dirty="0"/>
          </a:p>
        </p:txBody>
      </p:sp>
      <p:pic>
        <p:nvPicPr>
          <p:cNvPr id="2" name="Picture 1"/>
          <p:cNvPicPr>
            <a:picLocks noChangeAspect="1"/>
          </p:cNvPicPr>
          <p:nvPr/>
        </p:nvPicPr>
        <p:blipFill>
          <a:blip r:embed="rId2"/>
          <a:stretch>
            <a:fillRect/>
          </a:stretch>
        </p:blipFill>
        <p:spPr>
          <a:xfrm>
            <a:off x="612402" y="2132856"/>
            <a:ext cx="8065707" cy="2016224"/>
          </a:xfrm>
          <a:prstGeom prst="rect">
            <a:avLst/>
          </a:prstGeom>
        </p:spPr>
      </p:pic>
      <p:pic>
        <p:nvPicPr>
          <p:cNvPr id="6" name="Picture 5"/>
          <p:cNvPicPr>
            <a:picLocks noChangeAspect="1"/>
          </p:cNvPicPr>
          <p:nvPr/>
        </p:nvPicPr>
        <p:blipFill>
          <a:blip r:embed="rId3"/>
          <a:stretch>
            <a:fillRect/>
          </a:stretch>
        </p:blipFill>
        <p:spPr>
          <a:xfrm>
            <a:off x="2555776" y="4149080"/>
            <a:ext cx="3336032" cy="2376264"/>
          </a:xfrm>
          <a:prstGeom prst="rect">
            <a:avLst/>
          </a:prstGeom>
        </p:spPr>
      </p:pic>
    </p:spTree>
    <p:extLst>
      <p:ext uri="{BB962C8B-B14F-4D97-AF65-F5344CB8AC3E}">
        <p14:creationId xmlns:p14="http://schemas.microsoft.com/office/powerpoint/2010/main" val="20942365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5"/>
          <p:cNvSpPr>
            <a:spLocks noChangeArrowheads="1"/>
          </p:cNvSpPr>
          <p:nvPr/>
        </p:nvSpPr>
        <p:spPr bwMode="gray">
          <a:xfrm>
            <a:off x="1518382" y="44624"/>
            <a:ext cx="5963218" cy="899835"/>
          </a:xfrm>
          <a:prstGeom prst="roundRect">
            <a:avLst>
              <a:gd name="adj" fmla="val 50000"/>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endParaRPr lang="ar-SA"/>
          </a:p>
        </p:txBody>
      </p:sp>
      <p:sp>
        <p:nvSpPr>
          <p:cNvPr id="9" name="Text Box 13"/>
          <p:cNvSpPr txBox="1">
            <a:spLocks noChangeArrowheads="1"/>
          </p:cNvSpPr>
          <p:nvPr/>
        </p:nvSpPr>
        <p:spPr bwMode="gray">
          <a:xfrm>
            <a:off x="1907704" y="190381"/>
            <a:ext cx="4879502" cy="646331"/>
          </a:xfrm>
          <a:prstGeom prst="rect">
            <a:avLst/>
          </a:prstGeom>
          <a:noFill/>
          <a:ln w="9525" algn="ctr">
            <a:noFill/>
            <a:miter lim="800000"/>
            <a:headEnd/>
            <a:tailEnd/>
          </a:ln>
          <a:effectLst/>
        </p:spPr>
        <p:txBody>
          <a:bodyPr wrap="square">
            <a:spAutoFit/>
          </a:bodyPr>
          <a:lstStyle/>
          <a:p>
            <a:pPr algn="ctr" eaLnBrk="0" hangingPunct="0"/>
            <a:r>
              <a:rPr lang="ar-SA" sz="3600" b="1" dirty="0" smtClean="0">
                <a:solidFill>
                  <a:srgbClr val="C00000"/>
                </a:solidFill>
                <a:latin typeface="Times New Roman" pitchFamily="18" charset="0"/>
                <a:cs typeface="Times New Roman" pitchFamily="18" charset="0"/>
              </a:rPr>
              <a:t>القابليات الدينية</a:t>
            </a:r>
            <a:endParaRPr lang="en-US" sz="3600" b="1" dirty="0">
              <a:solidFill>
                <a:srgbClr val="C00000"/>
              </a:solidFill>
              <a:latin typeface="Times New Roman" pitchFamily="18" charset="0"/>
              <a:cs typeface="Times New Roman" pitchFamily="18" charset="0"/>
            </a:endParaRPr>
          </a:p>
        </p:txBody>
      </p:sp>
      <p:sp>
        <p:nvSpPr>
          <p:cNvPr id="11" name="Title 10"/>
          <p:cNvSpPr>
            <a:spLocks noGrp="1"/>
          </p:cNvSpPr>
          <p:nvPr>
            <p:ph type="title"/>
          </p:nvPr>
        </p:nvSpPr>
        <p:spPr>
          <a:xfrm>
            <a:off x="628650" y="513546"/>
            <a:ext cx="7886700" cy="1325563"/>
          </a:xfrm>
        </p:spPr>
        <p:txBody>
          <a:bodyPr/>
          <a:lstStyle/>
          <a:p>
            <a:r>
              <a:rPr lang="ar-SA" dirty="0" smtClean="0"/>
              <a:t>معنى القابليات </a:t>
            </a:r>
            <a:endParaRPr lang="ar-SA" dirty="0"/>
          </a:p>
        </p:txBody>
      </p:sp>
      <p:sp>
        <p:nvSpPr>
          <p:cNvPr id="13" name="Content Placeholder 12"/>
          <p:cNvSpPr>
            <a:spLocks noGrp="1"/>
          </p:cNvSpPr>
          <p:nvPr>
            <p:ph sz="half" idx="1"/>
          </p:nvPr>
        </p:nvSpPr>
        <p:spPr>
          <a:xfrm>
            <a:off x="4932040" y="1916832"/>
            <a:ext cx="3886200" cy="4351338"/>
          </a:xfrm>
        </p:spPr>
        <p:txBody>
          <a:bodyPr/>
          <a:lstStyle/>
          <a:p>
            <a:r>
              <a:rPr lang="ar-SA" sz="3200" dirty="0"/>
              <a:t>على الرغم من انتشار مجموعة من المصطلحات العلمية مثل القدرات والإمكانات، والاستعدادات في استخدامات علم النفس إلا أن مصطلح القابليات حديث الاستخدام</a:t>
            </a:r>
          </a:p>
          <a:p>
            <a:pPr marL="0" indent="0">
              <a:buNone/>
            </a:pPr>
            <a:endParaRPr lang="ar-SA" dirty="0"/>
          </a:p>
        </p:txBody>
      </p:sp>
      <p:sp>
        <p:nvSpPr>
          <p:cNvPr id="14" name="Content Placeholder 13"/>
          <p:cNvSpPr>
            <a:spLocks noGrp="1"/>
          </p:cNvSpPr>
          <p:nvPr>
            <p:ph sz="half" idx="2"/>
          </p:nvPr>
        </p:nvSpPr>
        <p:spPr>
          <a:xfrm>
            <a:off x="612093" y="2236441"/>
            <a:ext cx="3886200" cy="2920751"/>
          </a:xfrm>
        </p:spPr>
        <p:txBody>
          <a:bodyPr>
            <a:normAutofit/>
          </a:bodyPr>
          <a:lstStyle/>
          <a:p>
            <a:r>
              <a:rPr lang="ar-SA" sz="3200" dirty="0" smtClean="0">
                <a:solidFill>
                  <a:srgbClr val="FF0000"/>
                </a:solidFill>
              </a:rPr>
              <a:t>يرى سيد عثمان ان القابلية </a:t>
            </a:r>
          </a:p>
          <a:p>
            <a:pPr marL="0" indent="0">
              <a:buNone/>
            </a:pPr>
            <a:r>
              <a:rPr lang="ar-SA" sz="3200" dirty="0" smtClean="0">
                <a:solidFill>
                  <a:srgbClr val="FF0000"/>
                </a:solidFill>
              </a:rPr>
              <a:t>(اكثر مناسبة للدلالة على امكانيات الفطرة الانسانية والطاقة الكامنة فيها )</a:t>
            </a:r>
            <a:endParaRPr lang="ar-SA" sz="3200" dirty="0">
              <a:solidFill>
                <a:srgbClr val="FF0000"/>
              </a:solidFill>
            </a:endParaRPr>
          </a:p>
        </p:txBody>
      </p:sp>
    </p:spTree>
    <p:extLst>
      <p:ext uri="{BB962C8B-B14F-4D97-AF65-F5344CB8AC3E}">
        <p14:creationId xmlns:p14="http://schemas.microsoft.com/office/powerpoint/2010/main" val="3857820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edge">
                                      <p:cBhvr>
                                        <p:cTn id="7" dur="500"/>
                                        <p:tgtEl>
                                          <p:spTgt spid="5"/>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circle(in)">
                                      <p:cBhvr>
                                        <p:cTn id="10" dur="1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903634"/>
          </a:xfrm>
        </p:spPr>
        <p:txBody>
          <a:bodyPr/>
          <a:lstStyle/>
          <a:p>
            <a:pPr algn="ctr"/>
            <a:r>
              <a:rPr lang="ar-SA" dirty="0"/>
              <a:t>أنواع القابليات</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218452821"/>
              </p:ext>
            </p:extLst>
          </p:nvPr>
        </p:nvGraphicFramePr>
        <p:xfrm>
          <a:off x="641780" y="1080161"/>
          <a:ext cx="7886700" cy="5160619"/>
        </p:xfrm>
        <a:graphic>
          <a:graphicData uri="http://schemas.openxmlformats.org/drawingml/2006/table">
            <a:tbl>
              <a:tblPr rtl="1" firstRow="1" bandRow="1">
                <a:tableStyleId>{284E427A-3D55-4303-BF80-6455036E1DE7}</a:tableStyleId>
              </a:tblPr>
              <a:tblGrid>
                <a:gridCol w="1763602"/>
                <a:gridCol w="1554810"/>
                <a:gridCol w="1413608"/>
                <a:gridCol w="1577340"/>
                <a:gridCol w="1577340"/>
              </a:tblGrid>
              <a:tr h="1800199">
                <a:tc>
                  <a:txBody>
                    <a:bodyPr/>
                    <a:lstStyle/>
                    <a:p>
                      <a:pPr algn="ctr" rtl="1"/>
                      <a:endParaRPr lang="ar-SA" sz="1800" dirty="0" smtClean="0">
                        <a:solidFill>
                          <a:schemeClr val="tx1"/>
                        </a:solidFill>
                      </a:endParaRPr>
                    </a:p>
                    <a:p>
                      <a:pPr algn="ctr" rtl="1"/>
                      <a:endParaRPr lang="ar-SA" sz="1800" dirty="0" smtClean="0">
                        <a:solidFill>
                          <a:schemeClr val="tx1"/>
                        </a:solidFill>
                      </a:endParaRPr>
                    </a:p>
                    <a:p>
                      <a:pPr algn="ctr" rtl="1"/>
                      <a:r>
                        <a:rPr lang="ar-SA" sz="1800" dirty="0" smtClean="0">
                          <a:solidFill>
                            <a:schemeClr val="tx1"/>
                          </a:solidFill>
                        </a:rPr>
                        <a:t>القابليات البدنية في فطرة الانسان </a:t>
                      </a:r>
                    </a:p>
                  </a:txBody>
                  <a:tcPr/>
                </a:tc>
                <a:tc>
                  <a:txBody>
                    <a:bodyPr/>
                    <a:lstStyle/>
                    <a:p>
                      <a:pPr algn="ctr" rtl="1"/>
                      <a:endParaRPr lang="ar-SA" sz="1800" dirty="0" smtClean="0">
                        <a:solidFill>
                          <a:schemeClr val="tx1"/>
                        </a:solidFill>
                      </a:endParaRPr>
                    </a:p>
                    <a:p>
                      <a:pPr algn="ctr" rtl="1"/>
                      <a:endParaRPr lang="ar-SA" sz="1800" dirty="0" smtClean="0">
                        <a:solidFill>
                          <a:schemeClr val="tx1"/>
                        </a:solidFill>
                      </a:endParaRPr>
                    </a:p>
                    <a:p>
                      <a:pPr algn="ctr" rtl="1"/>
                      <a:r>
                        <a:rPr lang="ar-SA" sz="1800" dirty="0" smtClean="0">
                          <a:solidFill>
                            <a:schemeClr val="tx1"/>
                          </a:solidFill>
                        </a:rPr>
                        <a:t>القابليات</a:t>
                      </a:r>
                      <a:r>
                        <a:rPr lang="ar-SA" sz="1800" baseline="0" dirty="0" smtClean="0">
                          <a:solidFill>
                            <a:schemeClr val="tx1"/>
                          </a:solidFill>
                        </a:rPr>
                        <a:t> المعرفية </a:t>
                      </a:r>
                      <a:endParaRPr lang="ar-SA" sz="1800" dirty="0">
                        <a:solidFill>
                          <a:schemeClr val="tx1"/>
                        </a:solidFill>
                      </a:endParaRPr>
                    </a:p>
                  </a:txBody>
                  <a:tcPr/>
                </a:tc>
                <a:tc>
                  <a:txBody>
                    <a:bodyPr/>
                    <a:lstStyle/>
                    <a:p>
                      <a:pPr algn="ctr" rtl="1"/>
                      <a:endParaRPr lang="ar-SA" sz="1800" dirty="0" smtClean="0">
                        <a:solidFill>
                          <a:schemeClr val="tx1"/>
                        </a:solidFill>
                      </a:endParaRPr>
                    </a:p>
                    <a:p>
                      <a:pPr algn="ctr" rtl="1"/>
                      <a:endParaRPr lang="ar-SA" sz="1800" dirty="0" smtClean="0">
                        <a:solidFill>
                          <a:schemeClr val="tx1"/>
                        </a:solidFill>
                      </a:endParaRPr>
                    </a:p>
                    <a:p>
                      <a:pPr algn="ctr" rtl="1"/>
                      <a:r>
                        <a:rPr lang="ar-SA" sz="1800" dirty="0" smtClean="0">
                          <a:solidFill>
                            <a:schemeClr val="tx1"/>
                          </a:solidFill>
                        </a:rPr>
                        <a:t>القابليات الاجتماعية والاخلاقية </a:t>
                      </a:r>
                      <a:endParaRPr lang="ar-SA" sz="1800" dirty="0">
                        <a:solidFill>
                          <a:schemeClr val="tx1"/>
                        </a:solidFill>
                      </a:endParaRPr>
                    </a:p>
                  </a:txBody>
                  <a:tcPr/>
                </a:tc>
                <a:tc>
                  <a:txBody>
                    <a:bodyPr/>
                    <a:lstStyle/>
                    <a:p>
                      <a:pPr algn="ctr" rtl="1"/>
                      <a:endParaRPr lang="ar-SA" sz="1800" dirty="0" smtClean="0">
                        <a:solidFill>
                          <a:schemeClr val="tx1"/>
                        </a:solidFill>
                      </a:endParaRPr>
                    </a:p>
                    <a:p>
                      <a:pPr algn="ctr" rtl="1"/>
                      <a:endParaRPr lang="ar-SA" sz="1800" dirty="0" smtClean="0">
                        <a:solidFill>
                          <a:schemeClr val="tx1"/>
                        </a:solidFill>
                      </a:endParaRPr>
                    </a:p>
                    <a:p>
                      <a:pPr algn="ctr" rtl="1"/>
                      <a:r>
                        <a:rPr lang="ar-SA" sz="1800" dirty="0" smtClean="0">
                          <a:solidFill>
                            <a:schemeClr val="tx1"/>
                          </a:solidFill>
                        </a:rPr>
                        <a:t>القابليات الجمالية</a:t>
                      </a:r>
                      <a:r>
                        <a:rPr lang="ar-SA" sz="1800" baseline="0" dirty="0" smtClean="0">
                          <a:solidFill>
                            <a:schemeClr val="tx1"/>
                          </a:solidFill>
                        </a:rPr>
                        <a:t> </a:t>
                      </a:r>
                      <a:endParaRPr lang="ar-SA" sz="1800" dirty="0">
                        <a:solidFill>
                          <a:schemeClr val="tx1"/>
                        </a:solidFill>
                      </a:endParaRPr>
                    </a:p>
                  </a:txBody>
                  <a:tcPr/>
                </a:tc>
                <a:tc>
                  <a:txBody>
                    <a:bodyPr/>
                    <a:lstStyle/>
                    <a:p>
                      <a:pPr algn="ctr" rtl="1"/>
                      <a:endParaRPr lang="ar-SA" sz="1800" dirty="0" smtClean="0">
                        <a:solidFill>
                          <a:schemeClr val="tx1"/>
                        </a:solidFill>
                      </a:endParaRPr>
                    </a:p>
                    <a:p>
                      <a:pPr algn="ctr" rtl="1"/>
                      <a:endParaRPr lang="ar-SA" sz="1800" dirty="0" smtClean="0">
                        <a:solidFill>
                          <a:schemeClr val="tx1"/>
                        </a:solidFill>
                      </a:endParaRPr>
                    </a:p>
                    <a:p>
                      <a:pPr algn="ctr" rtl="1"/>
                      <a:endParaRPr lang="ar-SA" sz="1800" dirty="0" smtClean="0">
                        <a:solidFill>
                          <a:schemeClr val="tx1"/>
                        </a:solidFill>
                      </a:endParaRPr>
                    </a:p>
                    <a:p>
                      <a:pPr algn="ctr" rtl="1"/>
                      <a:r>
                        <a:rPr lang="ar-SA" sz="1800" dirty="0" smtClean="0">
                          <a:solidFill>
                            <a:schemeClr val="tx1"/>
                          </a:solidFill>
                        </a:rPr>
                        <a:t>قابليات التجريد </a:t>
                      </a:r>
                      <a:endParaRPr lang="ar-SA" sz="1800" dirty="0">
                        <a:solidFill>
                          <a:schemeClr val="tx1"/>
                        </a:solidFill>
                      </a:endParaRPr>
                    </a:p>
                  </a:txBody>
                  <a:tcPr/>
                </a:tc>
              </a:tr>
              <a:tr h="370840">
                <a:tc>
                  <a:txBody>
                    <a:bodyPr/>
                    <a:lstStyle/>
                    <a:p>
                      <a:pPr rtl="1"/>
                      <a:endParaRPr lang="ar-SA" sz="2000" b="1" dirty="0" smtClean="0"/>
                    </a:p>
                    <a:p>
                      <a:pPr marL="285750" indent="-285750" rtl="1">
                        <a:buFont typeface="Arial" panose="020B0604020202020204" pitchFamily="34" charset="0"/>
                        <a:buChar char="•"/>
                      </a:pPr>
                      <a:r>
                        <a:rPr lang="ar-SA" sz="2000" b="1" dirty="0" smtClean="0">
                          <a:solidFill>
                            <a:schemeClr val="tx1"/>
                          </a:solidFill>
                        </a:rPr>
                        <a:t>قابليتة لانتصاب القامة </a:t>
                      </a:r>
                    </a:p>
                    <a:p>
                      <a:pPr marL="285750" indent="-285750" rtl="1">
                        <a:buFont typeface="Arial" panose="020B0604020202020204" pitchFamily="34" charset="0"/>
                        <a:buChar char="•"/>
                      </a:pPr>
                      <a:r>
                        <a:rPr lang="ar-SA" sz="2000" b="1" dirty="0" smtClean="0">
                          <a:solidFill>
                            <a:schemeClr val="tx1"/>
                          </a:solidFill>
                        </a:rPr>
                        <a:t>قابليتة لاستخدام الابهام</a:t>
                      </a:r>
                      <a:r>
                        <a:rPr lang="ar-SA" sz="2000" b="1" baseline="0" dirty="0" smtClean="0">
                          <a:solidFill>
                            <a:schemeClr val="tx1"/>
                          </a:solidFill>
                        </a:rPr>
                        <a:t> مع سائر اصابع اليدين </a:t>
                      </a:r>
                      <a:endParaRPr lang="ar-SA" sz="2000" b="1" dirty="0" smtClean="0">
                        <a:solidFill>
                          <a:schemeClr val="tx1"/>
                        </a:solidFill>
                      </a:endParaRPr>
                    </a:p>
                    <a:p>
                      <a:pPr rtl="1"/>
                      <a:endParaRPr lang="ar-SA" dirty="0" smtClean="0"/>
                    </a:p>
                    <a:p>
                      <a:pPr rtl="1"/>
                      <a:endParaRPr lang="ar-SA" dirty="0" smtClean="0"/>
                    </a:p>
                    <a:p>
                      <a:pPr rtl="1"/>
                      <a:endParaRPr lang="ar-SA" dirty="0" smtClean="0"/>
                    </a:p>
                    <a:p>
                      <a:pPr rtl="1"/>
                      <a:endParaRPr lang="ar-SA" dirty="0" smtClean="0"/>
                    </a:p>
                    <a:p>
                      <a:pPr rtl="1"/>
                      <a:endParaRPr lang="ar-SA" dirty="0" smtClean="0"/>
                    </a:p>
                    <a:p>
                      <a:pPr rtl="1"/>
                      <a:endParaRPr lang="ar-SA" dirty="0" smtClean="0"/>
                    </a:p>
                    <a:p>
                      <a:pPr rtl="1"/>
                      <a:endParaRPr lang="ar-SA" dirty="0"/>
                    </a:p>
                  </a:txBody>
                  <a:tcPr/>
                </a:tc>
                <a:tc>
                  <a:txBody>
                    <a:bodyPr/>
                    <a:lstStyle/>
                    <a:p>
                      <a:pPr marL="285750" indent="-285750" rtl="1">
                        <a:buFont typeface="Arial" panose="020B0604020202020204" pitchFamily="34" charset="0"/>
                        <a:buChar char="•"/>
                      </a:pPr>
                      <a:r>
                        <a:rPr lang="ar-SA" sz="3200" dirty="0" smtClean="0"/>
                        <a:t>قابلية اللغة </a:t>
                      </a:r>
                      <a:endParaRPr lang="ar-SA" sz="3200" dirty="0"/>
                    </a:p>
                  </a:txBody>
                  <a:tcPr/>
                </a:tc>
                <a:tc>
                  <a:txBody>
                    <a:bodyPr/>
                    <a:lstStyle/>
                    <a:p>
                      <a:pPr marL="285750" indent="-285750" rtl="1">
                        <a:buFont typeface="Arial" panose="020B0604020202020204" pitchFamily="34" charset="0"/>
                        <a:buChar char="•"/>
                      </a:pPr>
                      <a:r>
                        <a:rPr lang="ar-SA" sz="2400" b="1" dirty="0" smtClean="0"/>
                        <a:t>التعاطف </a:t>
                      </a:r>
                      <a:endParaRPr lang="ar-SA" sz="2400" b="1" dirty="0"/>
                    </a:p>
                  </a:txBody>
                  <a:tcPr/>
                </a:tc>
                <a:tc>
                  <a:txBody>
                    <a:bodyPr/>
                    <a:lstStyle/>
                    <a:p>
                      <a:pPr marL="285750" indent="-285750" rtl="1">
                        <a:buFont typeface="Arial" panose="020B0604020202020204" pitchFamily="34" charset="0"/>
                        <a:buChar char="•"/>
                      </a:pPr>
                      <a:r>
                        <a:rPr lang="ar-SA" sz="2400" b="1" dirty="0" smtClean="0"/>
                        <a:t>تذوق</a:t>
                      </a:r>
                      <a:r>
                        <a:rPr lang="ar-SA" sz="2400" b="1" baseline="0" dirty="0" smtClean="0"/>
                        <a:t> الجمال مثل المرونة والاقبال على الحياة </a:t>
                      </a:r>
                      <a:endParaRPr lang="ar-SA" sz="2400" b="1" dirty="0"/>
                    </a:p>
                  </a:txBody>
                  <a:tcPr/>
                </a:tc>
                <a:tc>
                  <a:txBody>
                    <a:bodyPr/>
                    <a:lstStyle/>
                    <a:p>
                      <a:pPr marL="285750" indent="-285750" rtl="1">
                        <a:buFont typeface="Arial" panose="020B0604020202020204" pitchFamily="34" charset="0"/>
                        <a:buChar char="•"/>
                      </a:pPr>
                      <a:r>
                        <a:rPr lang="ar-SA" sz="1800" b="1" dirty="0" smtClean="0"/>
                        <a:t>تحرر الانسان من المادي الى</a:t>
                      </a:r>
                      <a:r>
                        <a:rPr lang="ar-SA" sz="1800" b="1" baseline="0" dirty="0" smtClean="0"/>
                        <a:t> المحسوس </a:t>
                      </a:r>
                    </a:p>
                    <a:p>
                      <a:pPr marL="285750" indent="-285750" rtl="1">
                        <a:buFont typeface="Arial" panose="020B0604020202020204" pitchFamily="34" charset="0"/>
                        <a:buChar char="•"/>
                      </a:pPr>
                      <a:r>
                        <a:rPr lang="ar-SA" sz="1800" b="1" baseline="0" dirty="0" smtClean="0"/>
                        <a:t>تحرر الفكر من قيد الزمان والمكان </a:t>
                      </a:r>
                    </a:p>
                    <a:p>
                      <a:pPr marL="285750" indent="-285750" rtl="1">
                        <a:buFont typeface="Arial" panose="020B0604020202020204" pitchFamily="34" charset="0"/>
                        <a:buChar char="•"/>
                      </a:pPr>
                      <a:r>
                        <a:rPr lang="ar-SA" sz="1800" b="1" baseline="0" dirty="0" smtClean="0"/>
                        <a:t>حرية الانسان ليس معرفيا وانما وجدانيا و ذوقيا واخلاقيا </a:t>
                      </a:r>
                      <a:endParaRPr lang="ar-SA" sz="1800" b="1" dirty="0"/>
                    </a:p>
                  </a:txBody>
                  <a:tcPr/>
                </a:tc>
              </a:tr>
            </a:tbl>
          </a:graphicData>
        </a:graphic>
      </p:graphicFrame>
    </p:spTree>
    <p:extLst>
      <p:ext uri="{BB962C8B-B14F-4D97-AF65-F5344CB8AC3E}">
        <p14:creationId xmlns:p14="http://schemas.microsoft.com/office/powerpoint/2010/main" val="41347996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21"/>
          <p:cNvGrpSpPr>
            <a:grpSpLocks/>
          </p:cNvGrpSpPr>
          <p:nvPr/>
        </p:nvGrpSpPr>
        <p:grpSpPr bwMode="auto">
          <a:xfrm>
            <a:off x="-504564" y="0"/>
            <a:ext cx="9505056" cy="7290047"/>
            <a:chOff x="12879" y="1864075"/>
            <a:chExt cx="2825663" cy="2490476"/>
          </a:xfrm>
        </p:grpSpPr>
        <p:pic>
          <p:nvPicPr>
            <p:cNvPr id="6" name="Content Placeholder 3"/>
            <p:cNvPicPr>
              <a:picLocks noChangeAspect="1"/>
            </p:cNvPicPr>
            <p:nvPr/>
          </p:nvPicPr>
          <p:blipFill>
            <a:blip r:embed="rId2" cstate="print"/>
            <a:srcRect/>
            <a:stretch>
              <a:fillRect/>
            </a:stretch>
          </p:blipFill>
          <p:spPr bwMode="auto">
            <a:xfrm>
              <a:off x="12879" y="1864075"/>
              <a:ext cx="2825663" cy="2490476"/>
            </a:xfrm>
            <a:prstGeom prst="rect">
              <a:avLst/>
            </a:prstGeom>
            <a:noFill/>
            <a:ln w="9525">
              <a:noFill/>
              <a:miter lim="800000"/>
              <a:headEnd/>
              <a:tailEnd/>
            </a:ln>
          </p:spPr>
        </p:pic>
        <p:sp>
          <p:nvSpPr>
            <p:cNvPr id="7" name="TextBox 23"/>
            <p:cNvSpPr txBox="1">
              <a:spLocks noChangeArrowheads="1"/>
            </p:cNvSpPr>
            <p:nvPr/>
          </p:nvSpPr>
          <p:spPr bwMode="auto">
            <a:xfrm>
              <a:off x="254677" y="2208766"/>
              <a:ext cx="2247900" cy="448228"/>
            </a:xfrm>
            <a:prstGeom prst="rect">
              <a:avLst/>
            </a:prstGeom>
            <a:noFill/>
            <a:ln w="9525">
              <a:noFill/>
              <a:miter lim="800000"/>
              <a:headEnd/>
              <a:tailEnd/>
            </a:ln>
          </p:spPr>
          <p:txBody>
            <a:bodyPr>
              <a:spAutoFit/>
            </a:bodyPr>
            <a:lstStyle/>
            <a:p>
              <a:pPr algn="ctr" rtl="1"/>
              <a:r>
                <a:rPr lang="ar-SA" sz="36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cs typeface="PT Bold Heading" pitchFamily="2" charset="-78"/>
                </a:rPr>
                <a:t>قابليات التدين والقابليات</a:t>
              </a:r>
            </a:p>
            <a:p>
              <a:pPr algn="ctr" rtl="1"/>
              <a:r>
                <a:rPr lang="ar-SA" sz="36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cs typeface="PT Bold Heading" pitchFamily="2" charset="-78"/>
                </a:rPr>
                <a:t> الأخرى</a:t>
              </a:r>
              <a:endParaRPr lang="en-US" sz="32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cs typeface="PT Bold Heading" pitchFamily="2" charset="-78"/>
              </a:endParaRPr>
            </a:p>
          </p:txBody>
        </p:sp>
      </p:grpSp>
      <p:sp>
        <p:nvSpPr>
          <p:cNvPr id="8" name="مستطيل 7"/>
          <p:cNvSpPr/>
          <p:nvPr/>
        </p:nvSpPr>
        <p:spPr bwMode="auto">
          <a:xfrm>
            <a:off x="1259632" y="2321009"/>
            <a:ext cx="5976664" cy="1549014"/>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effectLst/>
                <a:latin typeface="Arial" pitchFamily="34" charset="0"/>
              </a:rPr>
              <a:t>قابليات</a:t>
            </a:r>
            <a:r>
              <a:rPr kumimoji="0" lang="ar-SA" sz="2800" b="1" i="0" u="none" strike="noStrike" cap="none" normalizeH="0" dirty="0" smtClean="0">
                <a:ln>
                  <a:noFill/>
                </a:ln>
                <a:effectLst/>
                <a:latin typeface="Arial" pitchFamily="34" charset="0"/>
              </a:rPr>
              <a:t> التدين ليست غريبة عن قابليات الاجتماع والأخلاق والجمال ففيها عناصر من كل منها، إلا أن لها تميزها الخاص وتفردها من حيث طبيعتها وعناصرها وأنشطتها</a:t>
            </a:r>
            <a:endParaRPr kumimoji="0" lang="ar-SA" sz="2800" b="1" i="0" u="none" strike="noStrike" cap="none" normalizeH="0" baseline="0" dirty="0" smtClean="0">
              <a:ln>
                <a:noFill/>
              </a:ln>
              <a:effectLst/>
              <a:latin typeface="Arial" pitchFamily="34" charset="0"/>
            </a:endParaRPr>
          </a:p>
        </p:txBody>
      </p:sp>
    </p:spTree>
    <p:extLst>
      <p:ext uri="{BB962C8B-B14F-4D97-AF65-F5344CB8AC3E}">
        <p14:creationId xmlns:p14="http://schemas.microsoft.com/office/powerpoint/2010/main" val="17799173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5"/>
          <p:cNvSpPr>
            <a:spLocks noChangeArrowheads="1"/>
          </p:cNvSpPr>
          <p:nvPr/>
        </p:nvSpPr>
        <p:spPr bwMode="gray">
          <a:xfrm>
            <a:off x="5877769" y="1052737"/>
            <a:ext cx="2497482" cy="1008112"/>
          </a:xfrm>
          <a:prstGeom prst="roundRect">
            <a:avLst>
              <a:gd name="adj" fmla="val 50000"/>
            </a:avLst>
          </a:prstGeom>
          <a:solidFill>
            <a:srgbClr val="003399"/>
          </a:solidFill>
          <a:ln w="9525">
            <a:noFill/>
            <a:round/>
            <a:headEnd/>
            <a:tailEnd/>
          </a:ln>
          <a:effectLst/>
        </p:spPr>
        <p:txBody>
          <a:bodyPr wrap="none" anchor="ctr"/>
          <a:lstStyle/>
          <a:p>
            <a:pPr algn="ctr"/>
            <a:r>
              <a:rPr lang="ar-SA" sz="3200" b="1" dirty="0" smtClean="0">
                <a:solidFill>
                  <a:schemeClr val="bg1"/>
                </a:solidFill>
              </a:rPr>
              <a:t>1- مجاوزة الذات</a:t>
            </a:r>
            <a:endParaRPr lang="ar-SA" sz="3200" b="1" dirty="0">
              <a:solidFill>
                <a:schemeClr val="bg1"/>
              </a:solidFill>
            </a:endParaRPr>
          </a:p>
        </p:txBody>
      </p:sp>
      <p:sp>
        <p:nvSpPr>
          <p:cNvPr id="6" name="AutoShape 4"/>
          <p:cNvSpPr>
            <a:spLocks noChangeArrowheads="1"/>
          </p:cNvSpPr>
          <p:nvPr/>
        </p:nvSpPr>
        <p:spPr bwMode="auto">
          <a:xfrm>
            <a:off x="5791200" y="2187947"/>
            <a:ext cx="2699613" cy="4357687"/>
          </a:xfrm>
          <a:prstGeom prst="roundRect">
            <a:avLst>
              <a:gd name="adj" fmla="val 4690"/>
            </a:avLst>
          </a:prstGeom>
          <a:noFill/>
          <a:ln w="57150">
            <a:solidFill>
              <a:srgbClr val="003399"/>
            </a:solidFill>
            <a:round/>
            <a:headEnd/>
            <a:tailEnd/>
          </a:ln>
          <a:effectLst/>
        </p:spPr>
        <p:txBody>
          <a:bodyPr wrap="none" anchor="ctr"/>
          <a:lstStyle/>
          <a:p>
            <a:pPr lvl="0" algn="ctr"/>
            <a:r>
              <a:rPr lang="ar-SA" sz="2800" b="1" dirty="0" smtClean="0"/>
              <a:t>فالقابليات الاجتماعية </a:t>
            </a:r>
          </a:p>
          <a:p>
            <a:pPr lvl="0" algn="ctr"/>
            <a:r>
              <a:rPr lang="ar-SA" sz="2800" b="1" dirty="0" smtClean="0"/>
              <a:t>تجاوز الذات</a:t>
            </a:r>
          </a:p>
          <a:p>
            <a:pPr lvl="0" algn="ctr"/>
            <a:r>
              <a:rPr lang="ar-SA" sz="2800" b="1" dirty="0" smtClean="0"/>
              <a:t> </a:t>
            </a:r>
            <a:r>
              <a:rPr lang="ar-SA" sz="2800" b="1" dirty="0" smtClean="0">
                <a:solidFill>
                  <a:srgbClr val="FF0000"/>
                </a:solidFill>
              </a:rPr>
              <a:t>بالتعاطف</a:t>
            </a:r>
            <a:r>
              <a:rPr lang="ar-SA" sz="2800" b="1" dirty="0" smtClean="0"/>
              <a:t> </a:t>
            </a:r>
          </a:p>
          <a:p>
            <a:pPr lvl="0" algn="ctr"/>
            <a:r>
              <a:rPr lang="ar-SA" sz="2800" b="1" dirty="0" smtClean="0"/>
              <a:t>أما القابليات الدينية </a:t>
            </a:r>
          </a:p>
          <a:p>
            <a:pPr lvl="0" algn="ctr"/>
            <a:r>
              <a:rPr lang="ar-SA" sz="2800" b="1" dirty="0" smtClean="0"/>
              <a:t>فإنها تجاوز الذات </a:t>
            </a:r>
          </a:p>
          <a:p>
            <a:pPr lvl="0" algn="ctr"/>
            <a:r>
              <a:rPr lang="ar-SA" sz="2800" b="1" dirty="0" smtClean="0">
                <a:solidFill>
                  <a:srgbClr val="FF0000"/>
                </a:solidFill>
              </a:rPr>
              <a:t>بالوعي المتجاوب</a:t>
            </a:r>
          </a:p>
          <a:p>
            <a:pPr lvl="0" algn="ctr"/>
            <a:r>
              <a:rPr lang="ar-SA" sz="2800" b="1" dirty="0" smtClean="0">
                <a:solidFill>
                  <a:srgbClr val="FF0000"/>
                </a:solidFill>
              </a:rPr>
              <a:t> الشامل </a:t>
            </a:r>
          </a:p>
          <a:p>
            <a:pPr lvl="0" algn="ctr"/>
            <a:r>
              <a:rPr lang="ar-SA" sz="2800" b="1" dirty="0" smtClean="0">
                <a:solidFill>
                  <a:srgbClr val="FF0000"/>
                </a:solidFill>
              </a:rPr>
              <a:t>الممتد خارج الذات </a:t>
            </a:r>
          </a:p>
          <a:p>
            <a:pPr lvl="0" algn="ctr"/>
            <a:r>
              <a:rPr lang="ar-SA" sz="2800" b="1" dirty="0" smtClean="0">
                <a:solidFill>
                  <a:srgbClr val="FF0000"/>
                </a:solidFill>
              </a:rPr>
              <a:t>في الكون </a:t>
            </a:r>
            <a:endParaRPr lang="ar-SA" sz="2800" b="1" dirty="0">
              <a:solidFill>
                <a:srgbClr val="FF0000"/>
              </a:solidFill>
              <a:cs typeface="PT Bold Heading" pitchFamily="2" charset="-78"/>
            </a:endParaRPr>
          </a:p>
          <a:p>
            <a:endParaRPr lang="ar-SA" sz="2000" dirty="0"/>
          </a:p>
        </p:txBody>
      </p:sp>
      <p:sp>
        <p:nvSpPr>
          <p:cNvPr id="7" name="AutoShape 17"/>
          <p:cNvSpPr>
            <a:spLocks noChangeArrowheads="1"/>
          </p:cNvSpPr>
          <p:nvPr/>
        </p:nvSpPr>
        <p:spPr bwMode="gray">
          <a:xfrm>
            <a:off x="611560" y="1052736"/>
            <a:ext cx="3399127" cy="1088837"/>
          </a:xfrm>
          <a:prstGeom prst="roundRect">
            <a:avLst>
              <a:gd name="adj" fmla="val 50000"/>
            </a:avLst>
          </a:prstGeom>
          <a:solidFill>
            <a:srgbClr val="C00000"/>
          </a:solidFill>
          <a:ln w="9525">
            <a:noFill/>
            <a:round/>
            <a:headEnd/>
            <a:tailEnd/>
          </a:ln>
          <a:effectLst/>
        </p:spPr>
        <p:txBody>
          <a:bodyPr wrap="none" anchor="ctr"/>
          <a:lstStyle/>
          <a:p>
            <a:pPr algn="ctr"/>
            <a:r>
              <a:rPr lang="ar-SA" sz="2800" b="1" dirty="0" smtClean="0">
                <a:solidFill>
                  <a:schemeClr val="bg1"/>
                </a:solidFill>
              </a:rPr>
              <a:t>2- التوجه العام نحو </a:t>
            </a:r>
          </a:p>
          <a:p>
            <a:pPr algn="ctr"/>
            <a:r>
              <a:rPr lang="ar-SA" sz="2800" b="1" dirty="0" smtClean="0">
                <a:solidFill>
                  <a:schemeClr val="bg1"/>
                </a:solidFill>
              </a:rPr>
              <a:t>وجود أعلى</a:t>
            </a:r>
            <a:endParaRPr lang="ar-SA" sz="2800" b="1" dirty="0">
              <a:solidFill>
                <a:schemeClr val="bg1"/>
              </a:solidFill>
            </a:endParaRPr>
          </a:p>
        </p:txBody>
      </p:sp>
      <p:sp>
        <p:nvSpPr>
          <p:cNvPr id="9" name="AutoShape 16"/>
          <p:cNvSpPr>
            <a:spLocks noChangeArrowheads="1"/>
          </p:cNvSpPr>
          <p:nvPr/>
        </p:nvSpPr>
        <p:spPr bwMode="auto">
          <a:xfrm>
            <a:off x="467544" y="2257658"/>
            <a:ext cx="3543143" cy="4411702"/>
          </a:xfrm>
          <a:prstGeom prst="roundRect">
            <a:avLst>
              <a:gd name="adj" fmla="val 4690"/>
            </a:avLst>
          </a:prstGeom>
          <a:noFill/>
          <a:ln w="57150">
            <a:solidFill>
              <a:srgbClr val="C00000"/>
            </a:solidFill>
            <a:round/>
            <a:headEnd/>
            <a:tailEnd/>
          </a:ln>
          <a:effectLst/>
        </p:spPr>
        <p:txBody>
          <a:bodyPr wrap="none" anchor="ctr"/>
          <a:lstStyle/>
          <a:p>
            <a:endParaRPr lang="ar-SA" sz="2800" b="1" dirty="0">
              <a:solidFill>
                <a:schemeClr val="accent2">
                  <a:lumMod val="50000"/>
                </a:schemeClr>
              </a:solidFill>
            </a:endParaRPr>
          </a:p>
        </p:txBody>
      </p:sp>
      <p:sp>
        <p:nvSpPr>
          <p:cNvPr id="10" name="Rounded Rectangle 9"/>
          <p:cNvSpPr/>
          <p:nvPr/>
        </p:nvSpPr>
        <p:spPr>
          <a:xfrm>
            <a:off x="237083" y="76200"/>
            <a:ext cx="7992517" cy="914400"/>
          </a:xfrm>
          <a:custGeom>
            <a:avLst/>
            <a:gdLst>
              <a:gd name="connsiteX0" fmla="*/ 1143000 w 4740965"/>
              <a:gd name="connsiteY0" fmla="*/ 0 h 2286000"/>
              <a:gd name="connsiteX1" fmla="*/ 4740965 w 4740965"/>
              <a:gd name="connsiteY1" fmla="*/ 0 h 2286000"/>
              <a:gd name="connsiteX2" fmla="*/ 4648200 w 4740965"/>
              <a:gd name="connsiteY2" fmla="*/ 2286000 h 2286000"/>
              <a:gd name="connsiteX3" fmla="*/ 1143000 w 4740965"/>
              <a:gd name="connsiteY3" fmla="*/ 2286000 h 2286000"/>
              <a:gd name="connsiteX4" fmla="*/ 0 w 4740965"/>
              <a:gd name="connsiteY4" fmla="*/ 1143000 h 2286000"/>
              <a:gd name="connsiteX5" fmla="*/ 1143000 w 4740965"/>
              <a:gd name="connsiteY5" fmla="*/ 0 h 2286000"/>
              <a:gd name="connsiteX0" fmla="*/ 1143000 w 4740966"/>
              <a:gd name="connsiteY0" fmla="*/ 0 h 2286000"/>
              <a:gd name="connsiteX1" fmla="*/ 4740965 w 4740966"/>
              <a:gd name="connsiteY1" fmla="*/ 0 h 2286000"/>
              <a:gd name="connsiteX2" fmla="*/ 4740966 w 4740966"/>
              <a:gd name="connsiteY2" fmla="*/ 2286000 h 2286000"/>
              <a:gd name="connsiteX3" fmla="*/ 1143000 w 4740966"/>
              <a:gd name="connsiteY3" fmla="*/ 2286000 h 2286000"/>
              <a:gd name="connsiteX4" fmla="*/ 0 w 4740966"/>
              <a:gd name="connsiteY4" fmla="*/ 1143000 h 2286000"/>
              <a:gd name="connsiteX5" fmla="*/ 1143000 w 4740966"/>
              <a:gd name="connsiteY5" fmla="*/ 0 h 228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40966" h="2286000">
                <a:moveTo>
                  <a:pt x="1143000" y="0"/>
                </a:moveTo>
                <a:lnTo>
                  <a:pt x="4740965" y="0"/>
                </a:lnTo>
                <a:cubicBezTo>
                  <a:pt x="4740965" y="762000"/>
                  <a:pt x="4740966" y="1524000"/>
                  <a:pt x="4740966" y="2286000"/>
                </a:cubicBezTo>
                <a:lnTo>
                  <a:pt x="1143000" y="2286000"/>
                </a:lnTo>
                <a:cubicBezTo>
                  <a:pt x="511739" y="2286000"/>
                  <a:pt x="0" y="1774261"/>
                  <a:pt x="0" y="1143000"/>
                </a:cubicBezTo>
                <a:cubicBezTo>
                  <a:pt x="0" y="511739"/>
                  <a:pt x="511739" y="0"/>
                  <a:pt x="1143000" y="0"/>
                </a:cubicBezTo>
                <a:close/>
              </a:path>
            </a:pathLst>
          </a:custGeom>
        </p:spPr>
        <p:style>
          <a:lnRef idx="1">
            <a:schemeClr val="accent6"/>
          </a:lnRef>
          <a:fillRef idx="3">
            <a:schemeClr val="accent6"/>
          </a:fillRef>
          <a:effectRef idx="2">
            <a:schemeClr val="accent6"/>
          </a:effectRef>
          <a:fontRef idx="minor">
            <a:schemeClr val="lt1"/>
          </a:fontRef>
        </p:style>
        <p:txBody>
          <a:bodyPr anchor="ctr"/>
          <a:lstStyle/>
          <a:p>
            <a:pPr algn="ctr">
              <a:defRPr/>
            </a:pPr>
            <a:r>
              <a:rPr lang="ar-SA" sz="2800" dirty="0" smtClean="0">
                <a:solidFill>
                  <a:schemeClr val="bg1"/>
                </a:solidFill>
                <a:cs typeface="PT Bold Heading" pitchFamily="2" charset="-78"/>
              </a:rPr>
              <a:t>تتشابه قابليات التدين والقابليات الاجتماعية</a:t>
            </a:r>
          </a:p>
          <a:p>
            <a:pPr algn="ctr">
              <a:defRPr/>
            </a:pPr>
            <a:r>
              <a:rPr lang="ar-SA" sz="2800" dirty="0" smtClean="0">
                <a:solidFill>
                  <a:schemeClr val="bg1"/>
                </a:solidFill>
                <a:cs typeface="PT Bold Heading" pitchFamily="2" charset="-78"/>
              </a:rPr>
              <a:t> في أمرين هما:</a:t>
            </a:r>
            <a:endParaRPr lang="en-US" sz="2800" dirty="0">
              <a:solidFill>
                <a:schemeClr val="bg1"/>
              </a:solidFill>
              <a:cs typeface="PT Bold Heading" pitchFamily="2" charset="-78"/>
            </a:endParaRPr>
          </a:p>
        </p:txBody>
      </p:sp>
      <p:sp>
        <p:nvSpPr>
          <p:cNvPr id="11" name="مستطيل 10"/>
          <p:cNvSpPr/>
          <p:nvPr/>
        </p:nvSpPr>
        <p:spPr>
          <a:xfrm>
            <a:off x="-95215" y="2204864"/>
            <a:ext cx="4572000" cy="4401205"/>
          </a:xfrm>
          <a:prstGeom prst="rect">
            <a:avLst/>
          </a:prstGeom>
        </p:spPr>
        <p:txBody>
          <a:bodyPr>
            <a:spAutoFit/>
          </a:bodyPr>
          <a:lstStyle/>
          <a:p>
            <a:pPr lvl="0" algn="ctr"/>
            <a:r>
              <a:rPr lang="ar-SA" sz="2800" b="1" dirty="0"/>
              <a:t>فالقابليات الاجتماعية </a:t>
            </a:r>
          </a:p>
          <a:p>
            <a:pPr lvl="0" algn="ctr"/>
            <a:r>
              <a:rPr lang="ar-SA" sz="2800" b="1" dirty="0" smtClean="0"/>
              <a:t>تجعل النفس البشرية</a:t>
            </a:r>
          </a:p>
          <a:p>
            <a:pPr lvl="0" algn="ctr"/>
            <a:r>
              <a:rPr lang="ar-SA" sz="2800" b="1" dirty="0" smtClean="0"/>
              <a:t> تتجه إلى </a:t>
            </a:r>
            <a:endParaRPr lang="ar-SA" sz="2800" b="1" dirty="0"/>
          </a:p>
          <a:p>
            <a:pPr lvl="0" algn="ctr"/>
            <a:r>
              <a:rPr lang="ar-SA" sz="2800" b="1" dirty="0" smtClean="0">
                <a:solidFill>
                  <a:srgbClr val="FF0000"/>
                </a:solidFill>
              </a:rPr>
              <a:t>وجود مجرد تحتكم إليه الذات </a:t>
            </a:r>
          </a:p>
          <a:p>
            <a:pPr lvl="0" algn="ctr"/>
            <a:r>
              <a:rPr lang="ar-SA" sz="2800" b="1" dirty="0" smtClean="0">
                <a:solidFill>
                  <a:srgbClr val="FF0000"/>
                </a:solidFill>
              </a:rPr>
              <a:t>في ميزانها الأخلاقي الداخلي</a:t>
            </a:r>
            <a:endParaRPr lang="ar-SA" sz="2800" b="1" dirty="0">
              <a:solidFill>
                <a:srgbClr val="FF0000"/>
              </a:solidFill>
            </a:endParaRPr>
          </a:p>
          <a:p>
            <a:pPr lvl="0" algn="ctr"/>
            <a:r>
              <a:rPr lang="ar-SA" sz="2800" b="1" dirty="0"/>
              <a:t>أما القابليات الدينية </a:t>
            </a:r>
            <a:r>
              <a:rPr lang="ar-SA" sz="2800" b="1" dirty="0" smtClean="0"/>
              <a:t>تتجه </a:t>
            </a:r>
          </a:p>
          <a:p>
            <a:pPr lvl="0" algn="ctr"/>
            <a:r>
              <a:rPr lang="ar-SA" sz="2800" b="1" dirty="0" smtClean="0"/>
              <a:t>الفطرة إلى </a:t>
            </a:r>
            <a:endParaRPr lang="ar-SA" sz="2800" b="1" dirty="0"/>
          </a:p>
          <a:p>
            <a:pPr lvl="0" algn="ctr"/>
            <a:r>
              <a:rPr lang="ar-SA" sz="2800" b="1" dirty="0" smtClean="0">
                <a:solidFill>
                  <a:srgbClr val="FF0000"/>
                </a:solidFill>
              </a:rPr>
              <a:t>بارئها بالعبودية وإسلام القلب والاحتكام إلى ما يأمر به </a:t>
            </a:r>
          </a:p>
          <a:p>
            <a:pPr lvl="0" algn="ctr"/>
            <a:r>
              <a:rPr lang="ar-SA" sz="2800" b="1" dirty="0" smtClean="0">
                <a:solidFill>
                  <a:srgbClr val="FF0000"/>
                </a:solidFill>
              </a:rPr>
              <a:t>وينهى عنه</a:t>
            </a:r>
            <a:endParaRPr lang="ar-SA" sz="2800" b="1" dirty="0">
              <a:solidFill>
                <a:srgbClr val="FF0000"/>
              </a:solidFill>
              <a:cs typeface="PT Bold Heading" pitchFamily="2" charset="-78"/>
            </a:endParaRPr>
          </a:p>
        </p:txBody>
      </p:sp>
    </p:spTree>
    <p:extLst>
      <p:ext uri="{BB962C8B-B14F-4D97-AF65-F5344CB8AC3E}">
        <p14:creationId xmlns:p14="http://schemas.microsoft.com/office/powerpoint/2010/main" val="205242121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5"/>
          <p:cNvSpPr>
            <a:spLocks noChangeArrowheads="1"/>
          </p:cNvSpPr>
          <p:nvPr/>
        </p:nvSpPr>
        <p:spPr bwMode="gray">
          <a:xfrm>
            <a:off x="5004048" y="1212220"/>
            <a:ext cx="3600400" cy="884837"/>
          </a:xfrm>
          <a:prstGeom prst="roundRect">
            <a:avLst>
              <a:gd name="adj" fmla="val 50000"/>
            </a:avLst>
          </a:prstGeom>
          <a:solidFill>
            <a:srgbClr val="FF9966"/>
          </a:solidFill>
          <a:ln w="9525">
            <a:noFill/>
            <a:round/>
            <a:headEnd/>
            <a:tailEnd/>
          </a:ln>
          <a:effectLst/>
        </p:spPr>
        <p:txBody>
          <a:bodyPr wrap="none" anchor="ctr"/>
          <a:lstStyle/>
          <a:p>
            <a:pPr algn="ctr"/>
            <a:r>
              <a:rPr lang="ar-SA" sz="3200" b="1" dirty="0" smtClean="0">
                <a:solidFill>
                  <a:schemeClr val="bg1"/>
                </a:solidFill>
              </a:rPr>
              <a:t>1- النزعة إلى الانتظام</a:t>
            </a:r>
          </a:p>
          <a:p>
            <a:pPr algn="ctr"/>
            <a:r>
              <a:rPr lang="ar-SA" sz="3200" b="1" dirty="0" smtClean="0">
                <a:solidFill>
                  <a:schemeClr val="bg1"/>
                </a:solidFill>
              </a:rPr>
              <a:t> الحر</a:t>
            </a:r>
            <a:endParaRPr lang="ar-SA" sz="3200" b="1" dirty="0">
              <a:solidFill>
                <a:schemeClr val="bg1"/>
              </a:solidFill>
            </a:endParaRPr>
          </a:p>
        </p:txBody>
      </p:sp>
      <p:sp>
        <p:nvSpPr>
          <p:cNvPr id="6" name="AutoShape 4"/>
          <p:cNvSpPr>
            <a:spLocks noChangeArrowheads="1"/>
          </p:cNvSpPr>
          <p:nvPr/>
        </p:nvSpPr>
        <p:spPr bwMode="auto">
          <a:xfrm>
            <a:off x="5292080" y="2363507"/>
            <a:ext cx="3198733" cy="2393181"/>
          </a:xfrm>
          <a:prstGeom prst="roundRect">
            <a:avLst>
              <a:gd name="adj" fmla="val 4690"/>
            </a:avLst>
          </a:prstGeom>
          <a:noFill/>
          <a:ln w="57150">
            <a:solidFill>
              <a:srgbClr val="FF9966"/>
            </a:solidFill>
            <a:round/>
            <a:headEnd/>
            <a:tailEnd/>
          </a:ln>
          <a:effectLst/>
        </p:spPr>
        <p:txBody>
          <a:bodyPr wrap="none" anchor="ctr"/>
          <a:lstStyle/>
          <a:p>
            <a:pPr lvl="0" algn="ctr"/>
            <a:r>
              <a:rPr lang="ar-SA" sz="2800" b="1" dirty="0" smtClean="0"/>
              <a:t>هذه النزعة توحي بالوعي </a:t>
            </a:r>
          </a:p>
          <a:p>
            <a:pPr lvl="0" algn="ctr"/>
            <a:r>
              <a:rPr lang="ar-SA" sz="2800" b="1" dirty="0" smtClean="0"/>
              <a:t>الإنساني الشامل لما </a:t>
            </a:r>
          </a:p>
          <a:p>
            <a:pPr lvl="0" algn="ctr"/>
            <a:r>
              <a:rPr lang="ar-SA" sz="2800" b="1" dirty="0" smtClean="0"/>
              <a:t>وراء هذا الانتظام</a:t>
            </a:r>
            <a:endParaRPr lang="ar-SA" sz="2000" dirty="0"/>
          </a:p>
        </p:txBody>
      </p:sp>
      <p:sp>
        <p:nvSpPr>
          <p:cNvPr id="7" name="AutoShape 17"/>
          <p:cNvSpPr>
            <a:spLocks noChangeArrowheads="1"/>
          </p:cNvSpPr>
          <p:nvPr/>
        </p:nvSpPr>
        <p:spPr bwMode="gray">
          <a:xfrm>
            <a:off x="498296" y="1140909"/>
            <a:ext cx="4217719" cy="1063956"/>
          </a:xfrm>
          <a:prstGeom prst="roundRect">
            <a:avLst>
              <a:gd name="adj" fmla="val 50000"/>
            </a:avLst>
          </a:prstGeom>
          <a:solidFill>
            <a:srgbClr val="7030A0"/>
          </a:solidFill>
          <a:ln w="9525">
            <a:noFill/>
            <a:round/>
            <a:headEnd/>
            <a:tailEnd/>
          </a:ln>
          <a:effectLst/>
        </p:spPr>
        <p:txBody>
          <a:bodyPr wrap="none" anchor="ctr"/>
          <a:lstStyle/>
          <a:p>
            <a:pPr algn="ctr"/>
            <a:r>
              <a:rPr lang="ar-SA" sz="2800" b="1" dirty="0" smtClean="0">
                <a:solidFill>
                  <a:schemeClr val="bg1"/>
                </a:solidFill>
              </a:rPr>
              <a:t>2- النزعة إلى الإكمال</a:t>
            </a:r>
          </a:p>
          <a:p>
            <a:pPr algn="ctr"/>
            <a:r>
              <a:rPr lang="ar-SA" sz="2800" b="1" dirty="0" smtClean="0">
                <a:solidFill>
                  <a:schemeClr val="bg1"/>
                </a:solidFill>
              </a:rPr>
              <a:t> النامي</a:t>
            </a:r>
            <a:endParaRPr lang="ar-SA" sz="2800" b="1" dirty="0">
              <a:solidFill>
                <a:schemeClr val="bg1"/>
              </a:solidFill>
            </a:endParaRPr>
          </a:p>
        </p:txBody>
      </p:sp>
      <p:sp>
        <p:nvSpPr>
          <p:cNvPr id="9" name="AutoShape 16"/>
          <p:cNvSpPr>
            <a:spLocks noChangeArrowheads="1"/>
          </p:cNvSpPr>
          <p:nvPr/>
        </p:nvSpPr>
        <p:spPr bwMode="auto">
          <a:xfrm>
            <a:off x="835583" y="2363507"/>
            <a:ext cx="3543143" cy="2611502"/>
          </a:xfrm>
          <a:prstGeom prst="roundRect">
            <a:avLst>
              <a:gd name="adj" fmla="val 4690"/>
            </a:avLst>
          </a:prstGeom>
          <a:noFill/>
          <a:ln w="57150">
            <a:solidFill>
              <a:srgbClr val="7030A0"/>
            </a:solidFill>
            <a:round/>
            <a:headEnd/>
            <a:tailEnd/>
          </a:ln>
          <a:effectLst/>
        </p:spPr>
        <p:txBody>
          <a:bodyPr wrap="none" anchor="ctr"/>
          <a:lstStyle/>
          <a:p>
            <a:endParaRPr lang="ar-SA" sz="2800" b="1" dirty="0">
              <a:solidFill>
                <a:schemeClr val="accent2">
                  <a:lumMod val="50000"/>
                </a:schemeClr>
              </a:solidFill>
            </a:endParaRPr>
          </a:p>
        </p:txBody>
      </p:sp>
      <p:sp>
        <p:nvSpPr>
          <p:cNvPr id="10" name="Rounded Rectangle 9"/>
          <p:cNvSpPr/>
          <p:nvPr/>
        </p:nvSpPr>
        <p:spPr>
          <a:xfrm>
            <a:off x="498296" y="41999"/>
            <a:ext cx="7992517" cy="914400"/>
          </a:xfrm>
          <a:custGeom>
            <a:avLst/>
            <a:gdLst>
              <a:gd name="connsiteX0" fmla="*/ 1143000 w 4740965"/>
              <a:gd name="connsiteY0" fmla="*/ 0 h 2286000"/>
              <a:gd name="connsiteX1" fmla="*/ 4740965 w 4740965"/>
              <a:gd name="connsiteY1" fmla="*/ 0 h 2286000"/>
              <a:gd name="connsiteX2" fmla="*/ 4648200 w 4740965"/>
              <a:gd name="connsiteY2" fmla="*/ 2286000 h 2286000"/>
              <a:gd name="connsiteX3" fmla="*/ 1143000 w 4740965"/>
              <a:gd name="connsiteY3" fmla="*/ 2286000 h 2286000"/>
              <a:gd name="connsiteX4" fmla="*/ 0 w 4740965"/>
              <a:gd name="connsiteY4" fmla="*/ 1143000 h 2286000"/>
              <a:gd name="connsiteX5" fmla="*/ 1143000 w 4740965"/>
              <a:gd name="connsiteY5" fmla="*/ 0 h 2286000"/>
              <a:gd name="connsiteX0" fmla="*/ 1143000 w 4740966"/>
              <a:gd name="connsiteY0" fmla="*/ 0 h 2286000"/>
              <a:gd name="connsiteX1" fmla="*/ 4740965 w 4740966"/>
              <a:gd name="connsiteY1" fmla="*/ 0 h 2286000"/>
              <a:gd name="connsiteX2" fmla="*/ 4740966 w 4740966"/>
              <a:gd name="connsiteY2" fmla="*/ 2286000 h 2286000"/>
              <a:gd name="connsiteX3" fmla="*/ 1143000 w 4740966"/>
              <a:gd name="connsiteY3" fmla="*/ 2286000 h 2286000"/>
              <a:gd name="connsiteX4" fmla="*/ 0 w 4740966"/>
              <a:gd name="connsiteY4" fmla="*/ 1143000 h 2286000"/>
              <a:gd name="connsiteX5" fmla="*/ 1143000 w 4740966"/>
              <a:gd name="connsiteY5" fmla="*/ 0 h 228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40966" h="2286000">
                <a:moveTo>
                  <a:pt x="1143000" y="0"/>
                </a:moveTo>
                <a:lnTo>
                  <a:pt x="4740965" y="0"/>
                </a:lnTo>
                <a:cubicBezTo>
                  <a:pt x="4740965" y="762000"/>
                  <a:pt x="4740966" y="1524000"/>
                  <a:pt x="4740966" y="2286000"/>
                </a:cubicBezTo>
                <a:lnTo>
                  <a:pt x="1143000" y="2286000"/>
                </a:lnTo>
                <a:cubicBezTo>
                  <a:pt x="511739" y="2286000"/>
                  <a:pt x="0" y="1774261"/>
                  <a:pt x="0" y="1143000"/>
                </a:cubicBezTo>
                <a:cubicBezTo>
                  <a:pt x="0" y="511739"/>
                  <a:pt x="511739" y="0"/>
                  <a:pt x="1143000" y="0"/>
                </a:cubicBezTo>
                <a:close/>
              </a:path>
            </a:pathLst>
          </a:custGeom>
        </p:spPr>
        <p:style>
          <a:lnRef idx="1">
            <a:schemeClr val="accent6"/>
          </a:lnRef>
          <a:fillRef idx="3">
            <a:schemeClr val="accent6"/>
          </a:fillRef>
          <a:effectRef idx="2">
            <a:schemeClr val="accent6"/>
          </a:effectRef>
          <a:fontRef idx="minor">
            <a:schemeClr val="lt1"/>
          </a:fontRef>
        </p:style>
        <p:txBody>
          <a:bodyPr anchor="ctr"/>
          <a:lstStyle/>
          <a:p>
            <a:pPr algn="ctr">
              <a:defRPr/>
            </a:pPr>
            <a:r>
              <a:rPr lang="ar-SA" sz="2800" dirty="0" smtClean="0">
                <a:solidFill>
                  <a:schemeClr val="bg1"/>
                </a:solidFill>
                <a:cs typeface="PT Bold Heading" pitchFamily="2" charset="-78"/>
              </a:rPr>
              <a:t>تلتقي قابليات التدين مع القابليات الجمالية</a:t>
            </a:r>
          </a:p>
          <a:p>
            <a:pPr algn="ctr">
              <a:defRPr/>
            </a:pPr>
            <a:r>
              <a:rPr lang="ar-SA" sz="2800" dirty="0" smtClean="0">
                <a:solidFill>
                  <a:schemeClr val="bg1"/>
                </a:solidFill>
                <a:cs typeface="PT Bold Heading" pitchFamily="2" charset="-78"/>
              </a:rPr>
              <a:t> في أمرين هما:</a:t>
            </a:r>
            <a:endParaRPr lang="en-US" sz="2800" dirty="0">
              <a:solidFill>
                <a:schemeClr val="bg1"/>
              </a:solidFill>
              <a:cs typeface="PT Bold Heading" pitchFamily="2" charset="-78"/>
            </a:endParaRPr>
          </a:p>
        </p:txBody>
      </p:sp>
      <p:sp>
        <p:nvSpPr>
          <p:cNvPr id="11" name="مستطيل 10"/>
          <p:cNvSpPr/>
          <p:nvPr/>
        </p:nvSpPr>
        <p:spPr>
          <a:xfrm>
            <a:off x="263403" y="2761317"/>
            <a:ext cx="4572000" cy="1815882"/>
          </a:xfrm>
          <a:prstGeom prst="rect">
            <a:avLst/>
          </a:prstGeom>
        </p:spPr>
        <p:txBody>
          <a:bodyPr>
            <a:spAutoFit/>
          </a:bodyPr>
          <a:lstStyle/>
          <a:p>
            <a:pPr lvl="0" algn="ctr"/>
            <a:r>
              <a:rPr lang="ar-SA" sz="2800" b="1" dirty="0" smtClean="0"/>
              <a:t>في كل منهما نجد النزوع</a:t>
            </a:r>
          </a:p>
          <a:p>
            <a:pPr lvl="0" algn="ctr"/>
            <a:r>
              <a:rPr lang="ar-SA" sz="2800" b="1" dirty="0" smtClean="0"/>
              <a:t> إلى الإكمال النامي في اتجاه </a:t>
            </a:r>
          </a:p>
          <a:p>
            <a:pPr lvl="0" algn="ctr"/>
            <a:r>
              <a:rPr lang="ar-SA" sz="2800" b="1" dirty="0" smtClean="0"/>
              <a:t>الفطرة إلى وجودها الأعلى</a:t>
            </a:r>
          </a:p>
          <a:p>
            <a:pPr lvl="0" algn="ctr"/>
            <a:r>
              <a:rPr lang="ar-SA" sz="2800" b="1" dirty="0" smtClean="0"/>
              <a:t> وتحركها نحو ذاتها المثلى</a:t>
            </a:r>
            <a:endParaRPr lang="ar-SA" sz="2800" b="1" dirty="0">
              <a:solidFill>
                <a:srgbClr val="FF0000"/>
              </a:solidFill>
              <a:cs typeface="PT Bold Heading" pitchFamily="2" charset="-78"/>
            </a:endParaRPr>
          </a:p>
        </p:txBody>
      </p:sp>
    </p:spTree>
    <p:extLst>
      <p:ext uri="{BB962C8B-B14F-4D97-AF65-F5344CB8AC3E}">
        <p14:creationId xmlns:p14="http://schemas.microsoft.com/office/powerpoint/2010/main" val="28961482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09600" y="1844823"/>
            <a:ext cx="8023225" cy="4305151"/>
          </a:xfrm>
        </p:spPr>
        <p:txBody>
          <a:bodyPr>
            <a:normAutofit/>
          </a:bodyPr>
          <a:lstStyle/>
          <a:p>
            <a:r>
              <a:rPr lang="ar-SA" sz="2800" dirty="0" smtClean="0">
                <a:solidFill>
                  <a:srgbClr val="FF0000"/>
                </a:solidFill>
              </a:rPr>
              <a:t>القابليات الدينية تعمل مع القابليات الاجتماعية والجمالية وتتفاعل في حركة متسقة يجاوب بعضها بعضا ، وينمي بعضها بعضا من أجل سمو وسلامة الوجود المعنوي للإنسان . </a:t>
            </a:r>
          </a:p>
          <a:p>
            <a:pPr marL="0" indent="0">
              <a:buNone/>
            </a:pPr>
            <a:endParaRPr lang="ar-SA" sz="2800" dirty="0"/>
          </a:p>
          <a:p>
            <a:r>
              <a:rPr lang="ar-SA" sz="2800" dirty="0" smtClean="0"/>
              <a:t>القابليات الدينية قد تعمل مستقلة عن باقي القابليات أو عن إحداهما إما بالانفصال أو بالحركة المستقلة  .</a:t>
            </a:r>
            <a:endParaRPr lang="ar-SA" sz="2800" dirty="0"/>
          </a:p>
        </p:txBody>
      </p:sp>
      <p:pic>
        <p:nvPicPr>
          <p:cNvPr id="2" name="Picture 1"/>
          <p:cNvPicPr>
            <a:picLocks noChangeAspect="1"/>
          </p:cNvPicPr>
          <p:nvPr/>
        </p:nvPicPr>
        <p:blipFill>
          <a:blip r:embed="rId2"/>
          <a:stretch>
            <a:fillRect/>
          </a:stretch>
        </p:blipFill>
        <p:spPr>
          <a:xfrm>
            <a:off x="1979712" y="332656"/>
            <a:ext cx="6352583" cy="1158340"/>
          </a:xfrm>
          <a:prstGeom prst="rect">
            <a:avLst/>
          </a:prstGeom>
        </p:spPr>
      </p:pic>
    </p:spTree>
    <p:extLst>
      <p:ext uri="{BB962C8B-B14F-4D97-AF65-F5344CB8AC3E}">
        <p14:creationId xmlns:p14="http://schemas.microsoft.com/office/powerpoint/2010/main" val="9323809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extLst>
              <p:ext uri="{D42A27DB-BD31-4B8C-83A1-F6EECF244321}">
                <p14:modId xmlns:p14="http://schemas.microsoft.com/office/powerpoint/2010/main" val="3150018634"/>
              </p:ext>
            </p:extLst>
          </p:nvPr>
        </p:nvGraphicFramePr>
        <p:xfrm>
          <a:off x="0" y="1397000"/>
          <a:ext cx="8892480" cy="50563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2"/>
          <p:cNvSpPr/>
          <p:nvPr/>
        </p:nvSpPr>
        <p:spPr>
          <a:xfrm>
            <a:off x="2123728" y="260648"/>
            <a:ext cx="5073826" cy="923330"/>
          </a:xfrm>
          <a:prstGeom prst="rect">
            <a:avLst/>
          </a:prstGeom>
          <a:noFill/>
        </p:spPr>
        <p:txBody>
          <a:bodyPr wrap="none" lIns="91440" tIns="45720" rIns="91440" bIns="45720">
            <a:spAutoFit/>
          </a:bodyPr>
          <a:lstStyle/>
          <a:p>
            <a:pPr algn="ctr"/>
            <a:r>
              <a:rPr lang="ar-SA" sz="5400" b="0" cap="none" spc="0" dirty="0" smtClean="0">
                <a:ln w="0"/>
                <a:solidFill>
                  <a:schemeClr val="accent1"/>
                </a:solidFill>
                <a:effectLst>
                  <a:outerShdw blurRad="38100" dist="25400" dir="5400000" algn="ctr" rotWithShape="0">
                    <a:srgbClr val="6E747A">
                      <a:alpha val="43000"/>
                    </a:srgbClr>
                  </a:outerShdw>
                </a:effectLst>
              </a:rPr>
              <a:t>عناصر قابليات التدين </a:t>
            </a:r>
            <a:endParaRPr lang="en-US" sz="5400" b="0" cap="none" spc="0"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37110705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extLst>
              <p:ext uri="{D42A27DB-BD31-4B8C-83A1-F6EECF244321}">
                <p14:modId xmlns:p14="http://schemas.microsoft.com/office/powerpoint/2010/main" val="2044486042"/>
              </p:ext>
            </p:extLst>
          </p:nvPr>
        </p:nvGraphicFramePr>
        <p:xfrm>
          <a:off x="144016" y="908720"/>
          <a:ext cx="8892480" cy="50563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661094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solidFill>
                  <a:srgbClr val="FF0000"/>
                </a:solidFill>
              </a:rPr>
              <a:t>مشهد فيديو </a:t>
            </a:r>
            <a:endParaRPr lang="ar-SA" dirty="0">
              <a:solidFill>
                <a:srgbClr val="FF0000"/>
              </a:solidFill>
            </a:endParaRPr>
          </a:p>
        </p:txBody>
      </p:sp>
      <p:sp>
        <p:nvSpPr>
          <p:cNvPr id="6" name="Rectangle 5"/>
          <p:cNvSpPr/>
          <p:nvPr/>
        </p:nvSpPr>
        <p:spPr>
          <a:xfrm>
            <a:off x="1259632" y="2640508"/>
            <a:ext cx="4572000" cy="923330"/>
          </a:xfrm>
          <a:prstGeom prst="rect">
            <a:avLst/>
          </a:prstGeom>
        </p:spPr>
        <p:txBody>
          <a:bodyPr>
            <a:spAutoFit/>
          </a:bodyPr>
          <a:lstStyle/>
          <a:p>
            <a:r>
              <a:rPr lang="en-US" dirty="0">
                <a:hlinkClick r:id="rId2"/>
              </a:rPr>
              <a:t>https://</a:t>
            </a:r>
            <a:r>
              <a:rPr lang="en-US" dirty="0" smtClean="0">
                <a:hlinkClick r:id="rId2"/>
              </a:rPr>
              <a:t>www.youtube.com/watch?v=LadNzlR9Dfw</a:t>
            </a:r>
            <a:endParaRPr lang="en-US" dirty="0" smtClean="0"/>
          </a:p>
          <a:p>
            <a:endParaRPr lang="ar-SA" dirty="0"/>
          </a:p>
        </p:txBody>
      </p:sp>
      <p:sp>
        <p:nvSpPr>
          <p:cNvPr id="7" name="Rectangle 6"/>
          <p:cNvSpPr/>
          <p:nvPr/>
        </p:nvSpPr>
        <p:spPr>
          <a:xfrm>
            <a:off x="1115616" y="1484167"/>
            <a:ext cx="4572000" cy="830997"/>
          </a:xfrm>
          <a:prstGeom prst="rect">
            <a:avLst/>
          </a:prstGeom>
        </p:spPr>
        <p:txBody>
          <a:bodyPr>
            <a:spAutoFit/>
          </a:bodyPr>
          <a:lstStyle/>
          <a:p>
            <a:r>
              <a:rPr lang="en-US" sz="2400" dirty="0"/>
              <a:t>Kind little Girl feeds Homeless Guy in Front of Restaurant </a:t>
            </a:r>
            <a:endParaRPr lang="ar-SA" sz="2400" dirty="0"/>
          </a:p>
        </p:txBody>
      </p:sp>
    </p:spTree>
    <p:extLst>
      <p:ext uri="{BB962C8B-B14F-4D97-AF65-F5344CB8AC3E}">
        <p14:creationId xmlns:p14="http://schemas.microsoft.com/office/powerpoint/2010/main" val="8005057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19"/>
          <p:cNvSpPr>
            <a:spLocks noGrp="1"/>
          </p:cNvSpPr>
          <p:nvPr>
            <p:ph type="title"/>
          </p:nvPr>
        </p:nvSpPr>
        <p:spPr bwMode="gray">
          <a:xfrm>
            <a:off x="1475656" y="149960"/>
            <a:ext cx="6705600" cy="1106487"/>
          </a:xfrm>
          <a:custGeom>
            <a:avLst/>
            <a:gdLst/>
            <a:ahLst/>
            <a:cxnLst>
              <a:cxn ang="0">
                <a:pos x="266" y="42"/>
              </a:cxn>
              <a:cxn ang="0">
                <a:pos x="107" y="103"/>
              </a:cxn>
              <a:cxn ang="0">
                <a:pos x="69" y="200"/>
              </a:cxn>
              <a:cxn ang="0">
                <a:pos x="38" y="235"/>
              </a:cxn>
              <a:cxn ang="0">
                <a:pos x="15" y="332"/>
              </a:cxn>
              <a:cxn ang="0">
                <a:pos x="38" y="447"/>
              </a:cxn>
              <a:cxn ang="0">
                <a:pos x="198" y="587"/>
              </a:cxn>
              <a:cxn ang="0">
                <a:pos x="568" y="655"/>
              </a:cxn>
              <a:cxn ang="0">
                <a:pos x="928" y="699"/>
              </a:cxn>
              <a:cxn ang="0">
                <a:pos x="1751" y="746"/>
              </a:cxn>
              <a:cxn ang="0">
                <a:pos x="2388" y="739"/>
              </a:cxn>
              <a:cxn ang="0">
                <a:pos x="2624" y="761"/>
              </a:cxn>
              <a:cxn ang="0">
                <a:pos x="3030" y="737"/>
              </a:cxn>
              <a:cxn ang="0">
                <a:pos x="3707" y="640"/>
              </a:cxn>
              <a:cxn ang="0">
                <a:pos x="4057" y="579"/>
              </a:cxn>
              <a:cxn ang="0">
                <a:pos x="4225" y="526"/>
              </a:cxn>
              <a:cxn ang="0">
                <a:pos x="4331" y="508"/>
              </a:cxn>
              <a:cxn ang="0">
                <a:pos x="4225" y="491"/>
              </a:cxn>
              <a:cxn ang="0">
                <a:pos x="4346" y="526"/>
              </a:cxn>
              <a:cxn ang="0">
                <a:pos x="4643" y="455"/>
              </a:cxn>
              <a:cxn ang="0">
                <a:pos x="4849" y="341"/>
              </a:cxn>
              <a:cxn ang="0">
                <a:pos x="4674" y="279"/>
              </a:cxn>
              <a:cxn ang="0">
                <a:pos x="4110" y="297"/>
              </a:cxn>
              <a:cxn ang="0">
                <a:pos x="4293" y="297"/>
              </a:cxn>
              <a:cxn ang="0">
                <a:pos x="4651" y="200"/>
              </a:cxn>
              <a:cxn ang="0">
                <a:pos x="4514" y="147"/>
              </a:cxn>
              <a:cxn ang="0">
                <a:pos x="3920" y="174"/>
              </a:cxn>
              <a:cxn ang="0">
                <a:pos x="3966" y="147"/>
              </a:cxn>
              <a:cxn ang="0">
                <a:pos x="3578" y="121"/>
              </a:cxn>
              <a:cxn ang="0">
                <a:pos x="3159" y="165"/>
              </a:cxn>
              <a:cxn ang="0">
                <a:pos x="2260" y="187"/>
              </a:cxn>
              <a:cxn ang="0">
                <a:pos x="1880" y="175"/>
              </a:cxn>
              <a:cxn ang="0">
                <a:pos x="1460" y="175"/>
              </a:cxn>
              <a:cxn ang="0">
                <a:pos x="967" y="130"/>
              </a:cxn>
              <a:cxn ang="0">
                <a:pos x="746" y="59"/>
              </a:cxn>
              <a:cxn ang="0">
                <a:pos x="472" y="6"/>
              </a:cxn>
              <a:cxn ang="0">
                <a:pos x="306" y="4"/>
              </a:cxn>
            </a:cxnLst>
            <a:rect l="0" t="0" r="r" b="b"/>
            <a:pathLst>
              <a:path w="4864" h="769">
                <a:moveTo>
                  <a:pt x="306" y="4"/>
                </a:moveTo>
                <a:cubicBezTo>
                  <a:pt x="265" y="21"/>
                  <a:pt x="307" y="25"/>
                  <a:pt x="266" y="42"/>
                </a:cubicBezTo>
                <a:cubicBezTo>
                  <a:pt x="228" y="27"/>
                  <a:pt x="225" y="21"/>
                  <a:pt x="167" y="42"/>
                </a:cubicBezTo>
                <a:cubicBezTo>
                  <a:pt x="141" y="52"/>
                  <a:pt x="142" y="90"/>
                  <a:pt x="107" y="103"/>
                </a:cubicBezTo>
                <a:cubicBezTo>
                  <a:pt x="84" y="130"/>
                  <a:pt x="69" y="156"/>
                  <a:pt x="46" y="182"/>
                </a:cubicBezTo>
                <a:cubicBezTo>
                  <a:pt x="53" y="188"/>
                  <a:pt x="61" y="196"/>
                  <a:pt x="69" y="200"/>
                </a:cubicBezTo>
                <a:cubicBezTo>
                  <a:pt x="76" y="204"/>
                  <a:pt x="94" y="200"/>
                  <a:pt x="91" y="209"/>
                </a:cubicBezTo>
                <a:cubicBezTo>
                  <a:pt x="89" y="218"/>
                  <a:pt x="47" y="232"/>
                  <a:pt x="38" y="235"/>
                </a:cubicBezTo>
                <a:cubicBezTo>
                  <a:pt x="20" y="298"/>
                  <a:pt x="37" y="278"/>
                  <a:pt x="0" y="306"/>
                </a:cubicBezTo>
                <a:cubicBezTo>
                  <a:pt x="5" y="314"/>
                  <a:pt x="11" y="322"/>
                  <a:pt x="15" y="332"/>
                </a:cubicBezTo>
                <a:cubicBezTo>
                  <a:pt x="27" y="345"/>
                  <a:pt x="65" y="366"/>
                  <a:pt x="69" y="385"/>
                </a:cubicBezTo>
                <a:cubicBezTo>
                  <a:pt x="71" y="398"/>
                  <a:pt x="28" y="428"/>
                  <a:pt x="38" y="447"/>
                </a:cubicBezTo>
                <a:cubicBezTo>
                  <a:pt x="28" y="480"/>
                  <a:pt x="110" y="494"/>
                  <a:pt x="129" y="499"/>
                </a:cubicBezTo>
                <a:cubicBezTo>
                  <a:pt x="157" y="521"/>
                  <a:pt x="162" y="579"/>
                  <a:pt x="198" y="587"/>
                </a:cubicBezTo>
                <a:cubicBezTo>
                  <a:pt x="275" y="607"/>
                  <a:pt x="321" y="631"/>
                  <a:pt x="400" y="635"/>
                </a:cubicBezTo>
                <a:cubicBezTo>
                  <a:pt x="471" y="643"/>
                  <a:pt x="513" y="654"/>
                  <a:pt x="568" y="655"/>
                </a:cubicBezTo>
                <a:cubicBezTo>
                  <a:pt x="628" y="661"/>
                  <a:pt x="700" y="664"/>
                  <a:pt x="760" y="671"/>
                </a:cubicBezTo>
                <a:cubicBezTo>
                  <a:pt x="817" y="693"/>
                  <a:pt x="869" y="677"/>
                  <a:pt x="928" y="699"/>
                </a:cubicBezTo>
                <a:cubicBezTo>
                  <a:pt x="1070" y="753"/>
                  <a:pt x="1355" y="693"/>
                  <a:pt x="1355" y="693"/>
                </a:cubicBezTo>
                <a:cubicBezTo>
                  <a:pt x="1539" y="731"/>
                  <a:pt x="1520" y="737"/>
                  <a:pt x="1751" y="746"/>
                </a:cubicBezTo>
                <a:cubicBezTo>
                  <a:pt x="1912" y="769"/>
                  <a:pt x="1924" y="727"/>
                  <a:pt x="2228" y="743"/>
                </a:cubicBezTo>
                <a:cubicBezTo>
                  <a:pt x="2298" y="752"/>
                  <a:pt x="2337" y="736"/>
                  <a:pt x="2388" y="739"/>
                </a:cubicBezTo>
                <a:cubicBezTo>
                  <a:pt x="2439" y="742"/>
                  <a:pt x="2496" y="758"/>
                  <a:pt x="2535" y="762"/>
                </a:cubicBezTo>
                <a:cubicBezTo>
                  <a:pt x="2574" y="766"/>
                  <a:pt x="2586" y="753"/>
                  <a:pt x="2624" y="761"/>
                </a:cubicBezTo>
                <a:cubicBezTo>
                  <a:pt x="2654" y="767"/>
                  <a:pt x="2674" y="747"/>
                  <a:pt x="2710" y="746"/>
                </a:cubicBezTo>
                <a:cubicBezTo>
                  <a:pt x="2816" y="740"/>
                  <a:pt x="2923" y="740"/>
                  <a:pt x="3030" y="737"/>
                </a:cubicBezTo>
                <a:cubicBezTo>
                  <a:pt x="3165" y="698"/>
                  <a:pt x="3192" y="700"/>
                  <a:pt x="3372" y="693"/>
                </a:cubicBezTo>
                <a:cubicBezTo>
                  <a:pt x="3491" y="677"/>
                  <a:pt x="3585" y="649"/>
                  <a:pt x="3707" y="640"/>
                </a:cubicBezTo>
                <a:cubicBezTo>
                  <a:pt x="3778" y="612"/>
                  <a:pt x="3647" y="661"/>
                  <a:pt x="3814" y="623"/>
                </a:cubicBezTo>
                <a:cubicBezTo>
                  <a:pt x="3939" y="593"/>
                  <a:pt x="3882" y="589"/>
                  <a:pt x="4057" y="579"/>
                </a:cubicBezTo>
                <a:cubicBezTo>
                  <a:pt x="4154" y="551"/>
                  <a:pt x="4197" y="549"/>
                  <a:pt x="4316" y="543"/>
                </a:cubicBezTo>
                <a:cubicBezTo>
                  <a:pt x="4293" y="535"/>
                  <a:pt x="4233" y="529"/>
                  <a:pt x="4225" y="526"/>
                </a:cubicBezTo>
                <a:cubicBezTo>
                  <a:pt x="4217" y="523"/>
                  <a:pt x="4240" y="518"/>
                  <a:pt x="4247" y="517"/>
                </a:cubicBezTo>
                <a:cubicBezTo>
                  <a:pt x="4275" y="513"/>
                  <a:pt x="4303" y="511"/>
                  <a:pt x="4331" y="508"/>
                </a:cubicBezTo>
                <a:cubicBezTo>
                  <a:pt x="4303" y="505"/>
                  <a:pt x="4275" y="504"/>
                  <a:pt x="4247" y="499"/>
                </a:cubicBezTo>
                <a:cubicBezTo>
                  <a:pt x="4240" y="498"/>
                  <a:pt x="4221" y="499"/>
                  <a:pt x="4225" y="491"/>
                </a:cubicBezTo>
                <a:cubicBezTo>
                  <a:pt x="4230" y="480"/>
                  <a:pt x="4245" y="485"/>
                  <a:pt x="4255" y="482"/>
                </a:cubicBezTo>
                <a:cubicBezTo>
                  <a:pt x="4318" y="494"/>
                  <a:pt x="4297" y="507"/>
                  <a:pt x="4346" y="526"/>
                </a:cubicBezTo>
                <a:cubicBezTo>
                  <a:pt x="4398" y="511"/>
                  <a:pt x="4453" y="470"/>
                  <a:pt x="4506" y="464"/>
                </a:cubicBezTo>
                <a:cubicBezTo>
                  <a:pt x="4552" y="460"/>
                  <a:pt x="4598" y="458"/>
                  <a:pt x="4643" y="455"/>
                </a:cubicBezTo>
                <a:cubicBezTo>
                  <a:pt x="4690" y="420"/>
                  <a:pt x="4742" y="423"/>
                  <a:pt x="4795" y="411"/>
                </a:cubicBezTo>
                <a:cubicBezTo>
                  <a:pt x="4834" y="382"/>
                  <a:pt x="4813" y="403"/>
                  <a:pt x="4849" y="341"/>
                </a:cubicBezTo>
                <a:cubicBezTo>
                  <a:pt x="4854" y="332"/>
                  <a:pt x="4864" y="314"/>
                  <a:pt x="4864" y="314"/>
                </a:cubicBezTo>
                <a:cubicBezTo>
                  <a:pt x="4803" y="279"/>
                  <a:pt x="4742" y="285"/>
                  <a:pt x="4674" y="279"/>
                </a:cubicBezTo>
                <a:cubicBezTo>
                  <a:pt x="4490" y="287"/>
                  <a:pt x="4499" y="279"/>
                  <a:pt x="4384" y="306"/>
                </a:cubicBezTo>
                <a:cubicBezTo>
                  <a:pt x="4293" y="303"/>
                  <a:pt x="4202" y="303"/>
                  <a:pt x="4110" y="297"/>
                </a:cubicBezTo>
                <a:cubicBezTo>
                  <a:pt x="4103" y="297"/>
                  <a:pt x="4126" y="288"/>
                  <a:pt x="4133" y="288"/>
                </a:cubicBezTo>
                <a:cubicBezTo>
                  <a:pt x="4187" y="288"/>
                  <a:pt x="4240" y="294"/>
                  <a:pt x="4293" y="297"/>
                </a:cubicBezTo>
                <a:cubicBezTo>
                  <a:pt x="4391" y="282"/>
                  <a:pt x="4444" y="268"/>
                  <a:pt x="4552" y="262"/>
                </a:cubicBezTo>
                <a:cubicBezTo>
                  <a:pt x="4601" y="247"/>
                  <a:pt x="4610" y="232"/>
                  <a:pt x="4651" y="200"/>
                </a:cubicBezTo>
                <a:cubicBezTo>
                  <a:pt x="4609" y="188"/>
                  <a:pt x="4562" y="193"/>
                  <a:pt x="4521" y="174"/>
                </a:cubicBezTo>
                <a:cubicBezTo>
                  <a:pt x="4514" y="171"/>
                  <a:pt x="4516" y="156"/>
                  <a:pt x="4514" y="147"/>
                </a:cubicBezTo>
                <a:cubicBezTo>
                  <a:pt x="4141" y="166"/>
                  <a:pt x="4291" y="156"/>
                  <a:pt x="4065" y="174"/>
                </a:cubicBezTo>
                <a:cubicBezTo>
                  <a:pt x="4015" y="182"/>
                  <a:pt x="3972" y="194"/>
                  <a:pt x="3920" y="174"/>
                </a:cubicBezTo>
                <a:cubicBezTo>
                  <a:pt x="3911" y="171"/>
                  <a:pt x="3935" y="160"/>
                  <a:pt x="3943" y="156"/>
                </a:cubicBezTo>
                <a:cubicBezTo>
                  <a:pt x="3951" y="152"/>
                  <a:pt x="3958" y="150"/>
                  <a:pt x="3966" y="147"/>
                </a:cubicBezTo>
                <a:cubicBezTo>
                  <a:pt x="3918" y="110"/>
                  <a:pt x="3968" y="135"/>
                  <a:pt x="3935" y="77"/>
                </a:cubicBezTo>
                <a:cubicBezTo>
                  <a:pt x="3812" y="86"/>
                  <a:pt x="3702" y="113"/>
                  <a:pt x="3578" y="121"/>
                </a:cubicBezTo>
                <a:cubicBezTo>
                  <a:pt x="3524" y="128"/>
                  <a:pt x="3477" y="135"/>
                  <a:pt x="3425" y="156"/>
                </a:cubicBezTo>
                <a:cubicBezTo>
                  <a:pt x="3342" y="188"/>
                  <a:pt x="3248" y="162"/>
                  <a:pt x="3159" y="165"/>
                </a:cubicBezTo>
                <a:cubicBezTo>
                  <a:pt x="2928" y="254"/>
                  <a:pt x="2813" y="169"/>
                  <a:pt x="2544" y="191"/>
                </a:cubicBezTo>
                <a:cubicBezTo>
                  <a:pt x="2445" y="200"/>
                  <a:pt x="2305" y="198"/>
                  <a:pt x="2260" y="187"/>
                </a:cubicBezTo>
                <a:cubicBezTo>
                  <a:pt x="2172" y="153"/>
                  <a:pt x="2149" y="194"/>
                  <a:pt x="2056" y="195"/>
                </a:cubicBezTo>
                <a:cubicBezTo>
                  <a:pt x="1964" y="187"/>
                  <a:pt x="1913" y="188"/>
                  <a:pt x="1880" y="175"/>
                </a:cubicBezTo>
                <a:cubicBezTo>
                  <a:pt x="1790" y="181"/>
                  <a:pt x="1677" y="212"/>
                  <a:pt x="1591" y="191"/>
                </a:cubicBezTo>
                <a:cubicBezTo>
                  <a:pt x="1548" y="181"/>
                  <a:pt x="1503" y="186"/>
                  <a:pt x="1460" y="175"/>
                </a:cubicBezTo>
                <a:cubicBezTo>
                  <a:pt x="1435" y="185"/>
                  <a:pt x="1426" y="155"/>
                  <a:pt x="1401" y="165"/>
                </a:cubicBezTo>
                <a:cubicBezTo>
                  <a:pt x="1252" y="156"/>
                  <a:pt x="1118" y="135"/>
                  <a:pt x="967" y="130"/>
                </a:cubicBezTo>
                <a:cubicBezTo>
                  <a:pt x="926" y="125"/>
                  <a:pt x="836" y="116"/>
                  <a:pt x="799" y="103"/>
                </a:cubicBezTo>
                <a:cubicBezTo>
                  <a:pt x="798" y="103"/>
                  <a:pt x="754" y="62"/>
                  <a:pt x="746" y="59"/>
                </a:cubicBezTo>
                <a:cubicBezTo>
                  <a:pt x="686" y="39"/>
                  <a:pt x="609" y="39"/>
                  <a:pt x="548" y="33"/>
                </a:cubicBezTo>
                <a:cubicBezTo>
                  <a:pt x="523" y="22"/>
                  <a:pt x="497" y="17"/>
                  <a:pt x="472" y="6"/>
                </a:cubicBezTo>
                <a:cubicBezTo>
                  <a:pt x="441" y="9"/>
                  <a:pt x="411" y="11"/>
                  <a:pt x="381" y="15"/>
                </a:cubicBezTo>
                <a:cubicBezTo>
                  <a:pt x="353" y="15"/>
                  <a:pt x="325" y="0"/>
                  <a:pt x="306" y="4"/>
                </a:cubicBezTo>
                <a:close/>
              </a:path>
            </a:pathLst>
          </a:custGeom>
          <a:solidFill>
            <a:srgbClr val="C00000"/>
          </a:solidFill>
          <a:ln w="9525">
            <a:noFill/>
            <a:round/>
            <a:headEnd/>
            <a:tailEnd/>
          </a:ln>
          <a:effectLst/>
        </p:spPr>
        <p:txBody>
          <a:bodyPr/>
          <a:lstStyle/>
          <a:p>
            <a:pPr algn="ctr"/>
            <a:r>
              <a:rPr lang="ar-SA" sz="3200" dirty="0" smtClean="0">
                <a:ln w="12700">
                  <a:solidFill>
                    <a:schemeClr val="accent5"/>
                  </a:solidFill>
                  <a:prstDash val="solid"/>
                </a:ln>
                <a:pattFill prst="ltDnDiag">
                  <a:fgClr>
                    <a:schemeClr val="accent5">
                      <a:lumMod val="60000"/>
                      <a:lumOff val="40000"/>
                    </a:schemeClr>
                  </a:fgClr>
                  <a:bgClr>
                    <a:schemeClr val="bg1"/>
                  </a:bgClr>
                </a:pattFill>
              </a:rPr>
              <a:t>الخواص الفطرية للحاسة الأخلاقية </a:t>
            </a:r>
            <a:endParaRPr lang="ar-SA" sz="3200" b="1" dirty="0">
              <a:ln w="12700">
                <a:solidFill>
                  <a:schemeClr val="accent5"/>
                </a:solidFill>
                <a:prstDash val="solid"/>
              </a:ln>
              <a:pattFill prst="ltDnDiag">
                <a:fgClr>
                  <a:schemeClr val="accent5">
                    <a:lumMod val="60000"/>
                    <a:lumOff val="40000"/>
                  </a:schemeClr>
                </a:fgClr>
                <a:bgClr>
                  <a:schemeClr val="bg1"/>
                </a:bgClr>
              </a:pattFill>
            </a:endParaRPr>
          </a:p>
        </p:txBody>
      </p:sp>
      <p:graphicFrame>
        <p:nvGraphicFramePr>
          <p:cNvPr id="7" name="رسم تخطيطي 6"/>
          <p:cNvGraphicFramePr/>
          <p:nvPr>
            <p:extLst>
              <p:ext uri="{D42A27DB-BD31-4B8C-83A1-F6EECF244321}">
                <p14:modId xmlns:p14="http://schemas.microsoft.com/office/powerpoint/2010/main" val="1127127968"/>
              </p:ext>
            </p:extLst>
          </p:nvPr>
        </p:nvGraphicFramePr>
        <p:xfrm>
          <a:off x="1441733" y="2461344"/>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angle 1"/>
          <p:cNvSpPr/>
          <p:nvPr/>
        </p:nvSpPr>
        <p:spPr>
          <a:xfrm>
            <a:off x="1703201" y="1628800"/>
            <a:ext cx="6478055" cy="954107"/>
          </a:xfrm>
          <a:prstGeom prst="rect">
            <a:avLst/>
          </a:prstGeom>
          <a:noFill/>
        </p:spPr>
        <p:txBody>
          <a:bodyPr wrap="none" lIns="91440" tIns="45720" rIns="91440" bIns="45720">
            <a:spAutoFit/>
          </a:bodyPr>
          <a:lstStyle/>
          <a:p>
            <a:pPr algn="ctr"/>
            <a:r>
              <a:rPr lang="ar-SA" sz="2800" dirty="0" smtClean="0">
                <a:ln w="0"/>
                <a:effectLst>
                  <a:outerShdw blurRad="38100" dist="19050" dir="2700000" algn="tl" rotWithShape="0">
                    <a:schemeClr val="dk1">
                      <a:alpha val="40000"/>
                    </a:schemeClr>
                  </a:outerShdw>
                </a:effectLst>
              </a:rPr>
              <a:t>حدد سيد عثمان 3 خواص مميزة لطبيعة الاستعداد </a:t>
            </a:r>
          </a:p>
          <a:p>
            <a:pPr algn="ctr"/>
            <a:r>
              <a:rPr lang="ar-SA" sz="2800" b="0" cap="none" spc="0" dirty="0" smtClean="0">
                <a:ln w="0"/>
                <a:solidFill>
                  <a:schemeClr val="tx1"/>
                </a:solidFill>
                <a:effectLst>
                  <a:outerShdw blurRad="38100" dist="19050" dir="2700000" algn="tl" rotWithShape="0">
                    <a:schemeClr val="dk1">
                      <a:alpha val="40000"/>
                    </a:schemeClr>
                  </a:outerShdw>
                </a:effectLst>
              </a:rPr>
              <a:t>الفطري للحاسة الخلقية وما يميزها عن القابليات الاخرى</a:t>
            </a:r>
            <a:endParaRPr lang="en-US" sz="28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80898091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lumMod val="20000"/>
            <a:lumOff val="80000"/>
          </a:schemeClr>
        </a:solidFill>
        <a:effectLst/>
      </p:bgPr>
    </p:bg>
    <p:spTree>
      <p:nvGrpSpPr>
        <p:cNvPr id="1" name=""/>
        <p:cNvGrpSpPr/>
        <p:nvPr/>
      </p:nvGrpSpPr>
      <p:grpSpPr>
        <a:xfrm>
          <a:off x="0" y="0"/>
          <a:ext cx="0" cy="0"/>
          <a:chOff x="0" y="0"/>
          <a:chExt cx="0" cy="0"/>
        </a:xfrm>
      </p:grpSpPr>
      <p:sp>
        <p:nvSpPr>
          <p:cNvPr id="7" name="Rectangle 2"/>
          <p:cNvSpPr txBox="1">
            <a:spLocks noChangeArrowheads="1"/>
          </p:cNvSpPr>
          <p:nvPr/>
        </p:nvSpPr>
        <p:spPr bwMode="gray">
          <a:xfrm>
            <a:off x="683568" y="1844824"/>
            <a:ext cx="6912768" cy="1872208"/>
          </a:xfrm>
          <a:prstGeom prst="rect">
            <a:avLst/>
          </a:prstGeom>
          <a:ln>
            <a:noFil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6"/>
          </a:lnRef>
          <a:fillRef idx="3">
            <a:schemeClr val="accent6"/>
          </a:fillRef>
          <a:effectRef idx="2">
            <a:schemeClr val="accent6"/>
          </a:effectRef>
          <a:fontRef idx="minor">
            <a:schemeClr val="lt1"/>
          </a:fontRef>
        </p:style>
        <p:txBody>
          <a:bodyPr vert="horz" wrap="square" lIns="91440" tIns="45720" rIns="91440" bIns="45720" numCol="1" anchor="ctr" anchorCtr="0" compatLnSpc="1">
            <a:prstTxWarp prst="textNoShape">
              <a:avLst/>
            </a:prstTxWarp>
          </a:bodyPr>
          <a:lstStyle/>
          <a:p>
            <a:pPr algn="ctr" rtl="1"/>
            <a:r>
              <a:rPr lang="ar-SA" sz="2400" b="1" dirty="0" smtClean="0">
                <a:solidFill>
                  <a:schemeClr val="tx1"/>
                </a:solidFill>
                <a:cs typeface="PT Bold Heading" pitchFamily="2" charset="-78"/>
              </a:rPr>
              <a:t>تستند هذ الخاصية إلى أنه لا يمكن أن تكون الفطرة الإنسانية مرتعاً للقوى البيولوجية دون أن يوجد ما يعادلها من قوى أخلاقية مقابلة.</a:t>
            </a:r>
          </a:p>
        </p:txBody>
      </p:sp>
      <p:sp>
        <p:nvSpPr>
          <p:cNvPr id="5" name="Title 25"/>
          <p:cNvSpPr txBox="1">
            <a:spLocks/>
          </p:cNvSpPr>
          <p:nvPr/>
        </p:nvSpPr>
        <p:spPr bwMode="auto">
          <a:xfrm>
            <a:off x="6660232" y="332656"/>
            <a:ext cx="2135028" cy="1560261"/>
          </a:xfrm>
          <a:prstGeom prst="ellipse">
            <a:avLst/>
          </a:prstGeom>
          <a:solidFill>
            <a:schemeClr val="bg1"/>
          </a:solidFill>
          <a:ln>
            <a:headEnd/>
            <a:tailEnd/>
          </a:ln>
          <a:effectLst>
            <a:glow rad="228600">
              <a:schemeClr val="accent6">
                <a:satMod val="175000"/>
                <a:alpha val="40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lvl1pPr algn="l" defTabSz="457200" rtl="1" eaLnBrk="1" latinLnBrk="0" hangingPunct="1">
              <a:spcBef>
                <a:spcPct val="0"/>
              </a:spcBef>
              <a:buNone/>
              <a:defRPr sz="5400" kern="1200">
                <a:solidFill>
                  <a:schemeClr val="lt1"/>
                </a:solidFill>
                <a:latin typeface="+mn-lt"/>
                <a:ea typeface="+mn-ea"/>
                <a:cs typeface="+mn-cs"/>
              </a:defRPr>
            </a:lvl1pPr>
            <a:lvl2pPr rtl="1" eaLnBrk="1" hangingPunct="1">
              <a:defRPr>
                <a:solidFill>
                  <a:schemeClr val="lt1"/>
                </a:solidFill>
                <a:latin typeface="+mn-lt"/>
                <a:ea typeface="+mn-ea"/>
                <a:cs typeface="+mn-cs"/>
              </a:defRPr>
            </a:lvl2pPr>
            <a:lvl3pPr rtl="1" eaLnBrk="1" hangingPunct="1">
              <a:defRPr>
                <a:solidFill>
                  <a:schemeClr val="lt1"/>
                </a:solidFill>
                <a:latin typeface="+mn-lt"/>
                <a:ea typeface="+mn-ea"/>
                <a:cs typeface="+mn-cs"/>
              </a:defRPr>
            </a:lvl3pPr>
            <a:lvl4pPr rtl="1" eaLnBrk="1" hangingPunct="1">
              <a:defRPr>
                <a:solidFill>
                  <a:schemeClr val="lt1"/>
                </a:solidFill>
                <a:latin typeface="+mn-lt"/>
                <a:ea typeface="+mn-ea"/>
                <a:cs typeface="+mn-cs"/>
              </a:defRPr>
            </a:lvl4pPr>
            <a:lvl5pPr rtl="1" eaLnBrk="1" hangingPunct="1">
              <a:defRPr>
                <a:solidFill>
                  <a:schemeClr val="lt1"/>
                </a:solidFill>
                <a:latin typeface="+mn-lt"/>
                <a:ea typeface="+mn-ea"/>
                <a:cs typeface="+mn-cs"/>
              </a:defRPr>
            </a:lvl5pPr>
            <a:lvl6pPr rtl="1" eaLnBrk="1" hangingPunct="1">
              <a:defRPr>
                <a:solidFill>
                  <a:schemeClr val="lt1"/>
                </a:solidFill>
                <a:latin typeface="+mn-lt"/>
                <a:ea typeface="+mn-ea"/>
                <a:cs typeface="+mn-cs"/>
              </a:defRPr>
            </a:lvl6pPr>
            <a:lvl7pPr rtl="1" eaLnBrk="1" hangingPunct="1">
              <a:defRPr>
                <a:solidFill>
                  <a:schemeClr val="lt1"/>
                </a:solidFill>
                <a:latin typeface="+mn-lt"/>
                <a:ea typeface="+mn-ea"/>
                <a:cs typeface="+mn-cs"/>
              </a:defRPr>
            </a:lvl7pPr>
            <a:lvl8pPr rtl="1" eaLnBrk="1" hangingPunct="1">
              <a:defRPr>
                <a:solidFill>
                  <a:schemeClr val="lt1"/>
                </a:solidFill>
                <a:latin typeface="+mn-lt"/>
                <a:ea typeface="+mn-ea"/>
                <a:cs typeface="+mn-cs"/>
              </a:defRPr>
            </a:lvl8pPr>
            <a:lvl9pPr rtl="1" eaLnBrk="1" hangingPunct="1">
              <a:defRPr>
                <a:solidFill>
                  <a:schemeClr val="lt1"/>
                </a:solidFill>
                <a:latin typeface="+mn-lt"/>
                <a:ea typeface="+mn-ea"/>
                <a:cs typeface="+mn-cs"/>
              </a:defRPr>
            </a:lvl9pPr>
          </a:lstStyle>
          <a:p>
            <a:pPr algn="ctr"/>
            <a:r>
              <a:rPr lang="ar-SA" sz="2800" dirty="0" smtClean="0">
                <a:solidFill>
                  <a:schemeClr val="tx1"/>
                </a:solidFill>
                <a:latin typeface="Franklin Gothic Heavy" pitchFamily="34" charset="0"/>
                <a:cs typeface="PT Bold Heading" pitchFamily="2" charset="-78"/>
              </a:rPr>
              <a:t>1- الخاصية الحيوية:</a:t>
            </a:r>
            <a:endParaRPr lang="en-US" sz="2800" dirty="0">
              <a:solidFill>
                <a:schemeClr val="tx1"/>
              </a:solidFill>
              <a:latin typeface="Franklin Gothic Heavy" pitchFamily="34" charset="0"/>
              <a:cs typeface="PT Bold Heading" pitchFamily="2" charset="-78"/>
            </a:endParaRPr>
          </a:p>
        </p:txBody>
      </p:sp>
      <p:sp>
        <p:nvSpPr>
          <p:cNvPr id="8" name="Rectangle 2"/>
          <p:cNvSpPr txBox="1">
            <a:spLocks noChangeArrowheads="1"/>
          </p:cNvSpPr>
          <p:nvPr/>
        </p:nvSpPr>
        <p:spPr bwMode="gray">
          <a:xfrm>
            <a:off x="467544" y="4149080"/>
            <a:ext cx="8089849" cy="1872208"/>
          </a:xfrm>
          <a:prstGeom prst="round2DiagRect">
            <a:avLst/>
          </a:prstGeom>
          <a:ln>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normAutofit/>
          </a:bodyPr>
          <a:lstStyle>
            <a:lvl1pPr marL="342900" indent="-342900" algn="r" rtl="1" eaLnBrk="1" fontAlgn="base" hangingPunct="1">
              <a:spcBef>
                <a:spcPct val="20000"/>
              </a:spcBef>
              <a:spcAft>
                <a:spcPct val="0"/>
              </a:spcAft>
              <a:buClr>
                <a:schemeClr val="hlink"/>
              </a:buClr>
              <a:buFont typeface="Wingdings" pitchFamily="2" charset="2"/>
              <a:buChar char="v"/>
              <a:defRPr sz="2800">
                <a:solidFill>
                  <a:schemeClr val="lt1"/>
                </a:solidFill>
                <a:latin typeface="+mn-lt"/>
                <a:ea typeface="+mn-ea"/>
                <a:cs typeface="+mn-cs"/>
              </a:defRPr>
            </a:lvl1pPr>
            <a:lvl2pPr marL="742950" indent="-285750" algn="r" rtl="1" eaLnBrk="1" fontAlgn="base" hangingPunct="1">
              <a:spcBef>
                <a:spcPct val="20000"/>
              </a:spcBef>
              <a:spcAft>
                <a:spcPct val="0"/>
              </a:spcAft>
              <a:buClr>
                <a:schemeClr val="accent1"/>
              </a:buClr>
              <a:buFont typeface="Wingdings" pitchFamily="2" charset="2"/>
              <a:buChar char="§"/>
              <a:defRPr sz="2800">
                <a:solidFill>
                  <a:schemeClr val="lt1"/>
                </a:solidFill>
                <a:latin typeface="+mn-lt"/>
                <a:ea typeface="+mn-ea"/>
                <a:cs typeface="+mn-cs"/>
              </a:defRPr>
            </a:lvl2pPr>
            <a:lvl3pPr marL="1143000" indent="-228600" algn="r" rtl="1" eaLnBrk="1" fontAlgn="base" hangingPunct="1">
              <a:spcBef>
                <a:spcPct val="20000"/>
              </a:spcBef>
              <a:spcAft>
                <a:spcPct val="0"/>
              </a:spcAft>
              <a:buClr>
                <a:schemeClr val="tx1"/>
              </a:buClr>
              <a:buChar char="•"/>
              <a:defRPr sz="2400">
                <a:solidFill>
                  <a:schemeClr val="lt1"/>
                </a:solidFill>
                <a:latin typeface="+mn-lt"/>
                <a:ea typeface="+mn-ea"/>
                <a:cs typeface="+mn-cs"/>
              </a:defRPr>
            </a:lvl3pPr>
            <a:lvl4pPr marL="1600200" indent="-228600" algn="r" rtl="1" eaLnBrk="1" fontAlgn="base" hangingPunct="1">
              <a:spcBef>
                <a:spcPct val="20000"/>
              </a:spcBef>
              <a:spcAft>
                <a:spcPct val="0"/>
              </a:spcAft>
              <a:buChar char="–"/>
              <a:defRPr sz="2000">
                <a:solidFill>
                  <a:schemeClr val="lt1"/>
                </a:solidFill>
                <a:latin typeface="+mn-lt"/>
                <a:ea typeface="+mn-ea"/>
                <a:cs typeface="+mn-cs"/>
              </a:defRPr>
            </a:lvl4pPr>
            <a:lvl5pPr marL="2057400" indent="-228600" algn="r" rtl="1" eaLnBrk="1" fontAlgn="base" hangingPunct="1">
              <a:spcBef>
                <a:spcPct val="20000"/>
              </a:spcBef>
              <a:spcAft>
                <a:spcPct val="0"/>
              </a:spcAft>
              <a:buChar char="»"/>
              <a:defRPr sz="2000">
                <a:solidFill>
                  <a:schemeClr val="lt1"/>
                </a:solidFill>
                <a:latin typeface="+mn-lt"/>
                <a:ea typeface="+mn-ea"/>
                <a:cs typeface="+mn-cs"/>
              </a:defRPr>
            </a:lvl5pPr>
            <a:lvl6pPr marL="2514600" indent="-228600" algn="r" rtl="1" eaLnBrk="1" fontAlgn="base" hangingPunct="1">
              <a:spcBef>
                <a:spcPct val="20000"/>
              </a:spcBef>
              <a:spcAft>
                <a:spcPct val="0"/>
              </a:spcAft>
              <a:buChar char="»"/>
              <a:defRPr sz="2000">
                <a:solidFill>
                  <a:schemeClr val="lt1"/>
                </a:solidFill>
                <a:latin typeface="+mn-lt"/>
                <a:ea typeface="+mn-ea"/>
                <a:cs typeface="+mn-cs"/>
              </a:defRPr>
            </a:lvl6pPr>
            <a:lvl7pPr marL="2971800" indent="-228600" algn="r" rtl="1" eaLnBrk="1" fontAlgn="base" hangingPunct="1">
              <a:spcBef>
                <a:spcPct val="20000"/>
              </a:spcBef>
              <a:spcAft>
                <a:spcPct val="0"/>
              </a:spcAft>
              <a:buChar char="»"/>
              <a:defRPr sz="2000">
                <a:solidFill>
                  <a:schemeClr val="lt1"/>
                </a:solidFill>
                <a:latin typeface="+mn-lt"/>
                <a:ea typeface="+mn-ea"/>
                <a:cs typeface="+mn-cs"/>
              </a:defRPr>
            </a:lvl7pPr>
            <a:lvl8pPr marL="3429000" indent="-228600" algn="r" rtl="1" eaLnBrk="1" fontAlgn="base" hangingPunct="1">
              <a:spcBef>
                <a:spcPct val="20000"/>
              </a:spcBef>
              <a:spcAft>
                <a:spcPct val="0"/>
              </a:spcAft>
              <a:buChar char="»"/>
              <a:defRPr sz="2000">
                <a:solidFill>
                  <a:schemeClr val="lt1"/>
                </a:solidFill>
                <a:latin typeface="+mn-lt"/>
                <a:ea typeface="+mn-ea"/>
                <a:cs typeface="+mn-cs"/>
              </a:defRPr>
            </a:lvl8pPr>
            <a:lvl9pPr marL="3886200" indent="-228600" algn="r" rtl="1" eaLnBrk="1" fontAlgn="base" hangingPunct="1">
              <a:spcBef>
                <a:spcPct val="20000"/>
              </a:spcBef>
              <a:spcAft>
                <a:spcPct val="0"/>
              </a:spcAft>
              <a:buChar char="»"/>
              <a:defRPr sz="2000">
                <a:solidFill>
                  <a:schemeClr val="lt1"/>
                </a:solidFill>
                <a:latin typeface="+mn-lt"/>
                <a:ea typeface="+mn-ea"/>
                <a:cs typeface="+mn-cs"/>
              </a:defRPr>
            </a:lvl9pPr>
          </a:lstStyle>
          <a:p>
            <a:pPr marL="0" indent="0">
              <a:buNone/>
            </a:pPr>
            <a:r>
              <a:rPr lang="ar-SA" kern="0" dirty="0" smtClean="0">
                <a:solidFill>
                  <a:srgbClr val="FF0000"/>
                </a:solidFill>
                <a:cs typeface="PT Bold Heading" pitchFamily="2" charset="-78"/>
              </a:rPr>
              <a:t>وأهم القوى الحيوية التي يستند إليها الاستعداد الفطري للحاسة الخلقية هي:</a:t>
            </a:r>
          </a:p>
          <a:p>
            <a:pPr marL="0" indent="0">
              <a:buNone/>
            </a:pPr>
            <a:r>
              <a:rPr lang="ar-SA" kern="0" dirty="0" smtClean="0">
                <a:solidFill>
                  <a:schemeClr val="tx1"/>
                </a:solidFill>
                <a:cs typeface="PT Bold Heading" pitchFamily="2" charset="-78"/>
              </a:rPr>
              <a:t>تلك الحاسة التي تميز بين الضار والنافع.</a:t>
            </a:r>
          </a:p>
          <a:p>
            <a:pPr marL="0" indent="0">
              <a:buNone/>
            </a:pPr>
            <a:r>
              <a:rPr lang="ar-SA" kern="0" dirty="0" smtClean="0">
                <a:solidFill>
                  <a:schemeClr val="tx1"/>
                </a:solidFill>
                <a:cs typeface="PT Bold Heading" pitchFamily="2" charset="-78"/>
              </a:rPr>
              <a:t>فالاستعداد للحاسة الخلقية ملازم للقوى البيولوجية الأساسية عند الإنسان.</a:t>
            </a:r>
            <a:endParaRPr lang="en-US" kern="0" dirty="0">
              <a:solidFill>
                <a:schemeClr val="tx1"/>
              </a:solidFill>
              <a:cs typeface="PT Bold Heading" pitchFamily="2" charset="-78"/>
            </a:endParaRPr>
          </a:p>
        </p:txBody>
      </p:sp>
    </p:spTree>
    <p:extLst>
      <p:ext uri="{BB962C8B-B14F-4D97-AF65-F5344CB8AC3E}">
        <p14:creationId xmlns:p14="http://schemas.microsoft.com/office/powerpoint/2010/main" val="119875059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5"/>
          <p:cNvSpPr txBox="1">
            <a:spLocks/>
          </p:cNvSpPr>
          <p:nvPr/>
        </p:nvSpPr>
        <p:spPr bwMode="auto">
          <a:xfrm>
            <a:off x="6516216" y="332656"/>
            <a:ext cx="2279044" cy="1560261"/>
          </a:xfrm>
          <a:prstGeom prst="ellipse">
            <a:avLst/>
          </a:prstGeom>
          <a:solidFill>
            <a:schemeClr val="bg1"/>
          </a:solidFill>
          <a:ln>
            <a:headEnd/>
            <a:tailEnd/>
          </a:ln>
          <a:effectLst>
            <a:glow rad="228600">
              <a:schemeClr val="accent6">
                <a:satMod val="175000"/>
                <a:alpha val="40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lvl1pPr algn="l" defTabSz="457200" rtl="1" eaLnBrk="1" latinLnBrk="0" hangingPunct="1">
              <a:spcBef>
                <a:spcPct val="0"/>
              </a:spcBef>
              <a:buNone/>
              <a:defRPr sz="5400" kern="1200">
                <a:solidFill>
                  <a:schemeClr val="lt1"/>
                </a:solidFill>
                <a:latin typeface="+mn-lt"/>
                <a:ea typeface="+mn-ea"/>
                <a:cs typeface="+mn-cs"/>
              </a:defRPr>
            </a:lvl1pPr>
            <a:lvl2pPr rtl="1" eaLnBrk="1" hangingPunct="1">
              <a:defRPr>
                <a:solidFill>
                  <a:schemeClr val="lt1"/>
                </a:solidFill>
                <a:latin typeface="+mn-lt"/>
                <a:ea typeface="+mn-ea"/>
                <a:cs typeface="+mn-cs"/>
              </a:defRPr>
            </a:lvl2pPr>
            <a:lvl3pPr rtl="1" eaLnBrk="1" hangingPunct="1">
              <a:defRPr>
                <a:solidFill>
                  <a:schemeClr val="lt1"/>
                </a:solidFill>
                <a:latin typeface="+mn-lt"/>
                <a:ea typeface="+mn-ea"/>
                <a:cs typeface="+mn-cs"/>
              </a:defRPr>
            </a:lvl3pPr>
            <a:lvl4pPr rtl="1" eaLnBrk="1" hangingPunct="1">
              <a:defRPr>
                <a:solidFill>
                  <a:schemeClr val="lt1"/>
                </a:solidFill>
                <a:latin typeface="+mn-lt"/>
                <a:ea typeface="+mn-ea"/>
                <a:cs typeface="+mn-cs"/>
              </a:defRPr>
            </a:lvl4pPr>
            <a:lvl5pPr rtl="1" eaLnBrk="1" hangingPunct="1">
              <a:defRPr>
                <a:solidFill>
                  <a:schemeClr val="lt1"/>
                </a:solidFill>
                <a:latin typeface="+mn-lt"/>
                <a:ea typeface="+mn-ea"/>
                <a:cs typeface="+mn-cs"/>
              </a:defRPr>
            </a:lvl5pPr>
            <a:lvl6pPr rtl="1" eaLnBrk="1" hangingPunct="1">
              <a:defRPr>
                <a:solidFill>
                  <a:schemeClr val="lt1"/>
                </a:solidFill>
                <a:latin typeface="+mn-lt"/>
                <a:ea typeface="+mn-ea"/>
                <a:cs typeface="+mn-cs"/>
              </a:defRPr>
            </a:lvl6pPr>
            <a:lvl7pPr rtl="1" eaLnBrk="1" hangingPunct="1">
              <a:defRPr>
                <a:solidFill>
                  <a:schemeClr val="lt1"/>
                </a:solidFill>
                <a:latin typeface="+mn-lt"/>
                <a:ea typeface="+mn-ea"/>
                <a:cs typeface="+mn-cs"/>
              </a:defRPr>
            </a:lvl7pPr>
            <a:lvl8pPr rtl="1" eaLnBrk="1" hangingPunct="1">
              <a:defRPr>
                <a:solidFill>
                  <a:schemeClr val="lt1"/>
                </a:solidFill>
                <a:latin typeface="+mn-lt"/>
                <a:ea typeface="+mn-ea"/>
                <a:cs typeface="+mn-cs"/>
              </a:defRPr>
            </a:lvl8pPr>
            <a:lvl9pPr rtl="1" eaLnBrk="1" hangingPunct="1">
              <a:defRPr>
                <a:solidFill>
                  <a:schemeClr val="lt1"/>
                </a:solidFill>
                <a:latin typeface="+mn-lt"/>
                <a:ea typeface="+mn-ea"/>
                <a:cs typeface="+mn-cs"/>
              </a:defRPr>
            </a:lvl9pPr>
          </a:lstStyle>
          <a:p>
            <a:pPr algn="ctr"/>
            <a:r>
              <a:rPr lang="ar-SA" sz="2800" dirty="0">
                <a:solidFill>
                  <a:schemeClr val="tx1"/>
                </a:solidFill>
                <a:latin typeface="Franklin Gothic Heavy" pitchFamily="34" charset="0"/>
                <a:cs typeface="PT Bold Heading" pitchFamily="2" charset="-78"/>
              </a:rPr>
              <a:t>2</a:t>
            </a:r>
            <a:r>
              <a:rPr lang="ar-SA" sz="2800" dirty="0" smtClean="0">
                <a:solidFill>
                  <a:schemeClr val="tx1"/>
                </a:solidFill>
                <a:latin typeface="Franklin Gothic Heavy" pitchFamily="34" charset="0"/>
                <a:cs typeface="PT Bold Heading" pitchFamily="2" charset="-78"/>
              </a:rPr>
              <a:t>- الخاصية الاجتماعية:</a:t>
            </a:r>
            <a:endParaRPr lang="en-US" sz="2800" dirty="0">
              <a:solidFill>
                <a:schemeClr val="tx1"/>
              </a:solidFill>
              <a:latin typeface="Franklin Gothic Heavy" pitchFamily="34" charset="0"/>
              <a:cs typeface="PT Bold Heading" pitchFamily="2" charset="-78"/>
            </a:endParaRPr>
          </a:p>
        </p:txBody>
      </p:sp>
      <p:sp>
        <p:nvSpPr>
          <p:cNvPr id="8" name="Rectangle 2"/>
          <p:cNvSpPr txBox="1">
            <a:spLocks noChangeArrowheads="1"/>
          </p:cNvSpPr>
          <p:nvPr/>
        </p:nvSpPr>
        <p:spPr bwMode="gray">
          <a:xfrm>
            <a:off x="539552" y="2420888"/>
            <a:ext cx="8089849" cy="3456384"/>
          </a:xfrm>
          <a:prstGeom prst="round2DiagRect">
            <a:avLst/>
          </a:prstGeom>
          <a:solidFill>
            <a:schemeClr val="accent1">
              <a:lumMod val="60000"/>
              <a:lumOff val="40000"/>
            </a:schemeClr>
          </a:solidFill>
          <a:ln w="9525" cap="flat" cmpd="sng" algn="ctr">
            <a:noFill/>
            <a:prstDash val="solid"/>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3">
            <a:schemeClr val="accent5"/>
          </a:fillRef>
          <a:effectRef idx="2">
            <a:schemeClr val="accent5"/>
          </a:effectRef>
          <a:fontRef idx="minor">
            <a:schemeClr val="lt1"/>
          </a:fontRef>
        </p:style>
        <p:txBody>
          <a:bodyPr vert="horz" wrap="square" lIns="91440" tIns="45720" rIns="91440" bIns="45720" numCol="1" anchor="ctr" anchorCtr="0" compatLnSpc="1">
            <a:prstTxWarp prst="textNoShape">
              <a:avLst/>
            </a:prstTxWarp>
            <a:normAutofit/>
          </a:bodyPr>
          <a:lstStyle>
            <a:lvl1pPr marL="342900" indent="-342900" algn="r" rtl="1" eaLnBrk="1" fontAlgn="base" hangingPunct="1">
              <a:spcBef>
                <a:spcPct val="20000"/>
              </a:spcBef>
              <a:spcAft>
                <a:spcPct val="0"/>
              </a:spcAft>
              <a:buClr>
                <a:schemeClr val="hlink"/>
              </a:buClr>
              <a:buFont typeface="Wingdings" pitchFamily="2" charset="2"/>
              <a:buChar char="v"/>
              <a:defRPr sz="2800">
                <a:solidFill>
                  <a:schemeClr val="lt1"/>
                </a:solidFill>
                <a:latin typeface="+mn-lt"/>
                <a:ea typeface="+mn-ea"/>
                <a:cs typeface="+mn-cs"/>
              </a:defRPr>
            </a:lvl1pPr>
            <a:lvl2pPr marL="742950" indent="-285750" algn="r" rtl="1" eaLnBrk="1" fontAlgn="base" hangingPunct="1">
              <a:spcBef>
                <a:spcPct val="20000"/>
              </a:spcBef>
              <a:spcAft>
                <a:spcPct val="0"/>
              </a:spcAft>
              <a:buClr>
                <a:schemeClr val="accent1"/>
              </a:buClr>
              <a:buFont typeface="Wingdings" pitchFamily="2" charset="2"/>
              <a:buChar char="§"/>
              <a:defRPr sz="2800">
                <a:solidFill>
                  <a:schemeClr val="lt1"/>
                </a:solidFill>
                <a:latin typeface="+mn-lt"/>
                <a:ea typeface="+mn-ea"/>
                <a:cs typeface="+mn-cs"/>
              </a:defRPr>
            </a:lvl2pPr>
            <a:lvl3pPr marL="1143000" indent="-228600" algn="r" rtl="1" eaLnBrk="1" fontAlgn="base" hangingPunct="1">
              <a:spcBef>
                <a:spcPct val="20000"/>
              </a:spcBef>
              <a:spcAft>
                <a:spcPct val="0"/>
              </a:spcAft>
              <a:buClr>
                <a:schemeClr val="tx1"/>
              </a:buClr>
              <a:buChar char="•"/>
              <a:defRPr sz="2400">
                <a:solidFill>
                  <a:schemeClr val="lt1"/>
                </a:solidFill>
                <a:latin typeface="+mn-lt"/>
                <a:ea typeface="+mn-ea"/>
                <a:cs typeface="+mn-cs"/>
              </a:defRPr>
            </a:lvl3pPr>
            <a:lvl4pPr marL="1600200" indent="-228600" algn="r" rtl="1" eaLnBrk="1" fontAlgn="base" hangingPunct="1">
              <a:spcBef>
                <a:spcPct val="20000"/>
              </a:spcBef>
              <a:spcAft>
                <a:spcPct val="0"/>
              </a:spcAft>
              <a:buChar char="–"/>
              <a:defRPr sz="2000">
                <a:solidFill>
                  <a:schemeClr val="lt1"/>
                </a:solidFill>
                <a:latin typeface="+mn-lt"/>
                <a:ea typeface="+mn-ea"/>
                <a:cs typeface="+mn-cs"/>
              </a:defRPr>
            </a:lvl4pPr>
            <a:lvl5pPr marL="2057400" indent="-228600" algn="r" rtl="1" eaLnBrk="1" fontAlgn="base" hangingPunct="1">
              <a:spcBef>
                <a:spcPct val="20000"/>
              </a:spcBef>
              <a:spcAft>
                <a:spcPct val="0"/>
              </a:spcAft>
              <a:buChar char="»"/>
              <a:defRPr sz="2000">
                <a:solidFill>
                  <a:schemeClr val="lt1"/>
                </a:solidFill>
                <a:latin typeface="+mn-lt"/>
                <a:ea typeface="+mn-ea"/>
                <a:cs typeface="+mn-cs"/>
              </a:defRPr>
            </a:lvl5pPr>
            <a:lvl6pPr marL="2514600" indent="-228600" algn="r" rtl="1" eaLnBrk="1" fontAlgn="base" hangingPunct="1">
              <a:spcBef>
                <a:spcPct val="20000"/>
              </a:spcBef>
              <a:spcAft>
                <a:spcPct val="0"/>
              </a:spcAft>
              <a:buChar char="»"/>
              <a:defRPr sz="2000">
                <a:solidFill>
                  <a:schemeClr val="lt1"/>
                </a:solidFill>
                <a:latin typeface="+mn-lt"/>
                <a:ea typeface="+mn-ea"/>
                <a:cs typeface="+mn-cs"/>
              </a:defRPr>
            </a:lvl6pPr>
            <a:lvl7pPr marL="2971800" indent="-228600" algn="r" rtl="1" eaLnBrk="1" fontAlgn="base" hangingPunct="1">
              <a:spcBef>
                <a:spcPct val="20000"/>
              </a:spcBef>
              <a:spcAft>
                <a:spcPct val="0"/>
              </a:spcAft>
              <a:buChar char="»"/>
              <a:defRPr sz="2000">
                <a:solidFill>
                  <a:schemeClr val="lt1"/>
                </a:solidFill>
                <a:latin typeface="+mn-lt"/>
                <a:ea typeface="+mn-ea"/>
                <a:cs typeface="+mn-cs"/>
              </a:defRPr>
            </a:lvl7pPr>
            <a:lvl8pPr marL="3429000" indent="-228600" algn="r" rtl="1" eaLnBrk="1" fontAlgn="base" hangingPunct="1">
              <a:spcBef>
                <a:spcPct val="20000"/>
              </a:spcBef>
              <a:spcAft>
                <a:spcPct val="0"/>
              </a:spcAft>
              <a:buChar char="»"/>
              <a:defRPr sz="2000">
                <a:solidFill>
                  <a:schemeClr val="lt1"/>
                </a:solidFill>
                <a:latin typeface="+mn-lt"/>
                <a:ea typeface="+mn-ea"/>
                <a:cs typeface="+mn-cs"/>
              </a:defRPr>
            </a:lvl8pPr>
            <a:lvl9pPr marL="3886200" indent="-228600" algn="r" rtl="1" eaLnBrk="1" fontAlgn="base" hangingPunct="1">
              <a:spcBef>
                <a:spcPct val="20000"/>
              </a:spcBef>
              <a:spcAft>
                <a:spcPct val="0"/>
              </a:spcAft>
              <a:buChar char="»"/>
              <a:defRPr sz="2000">
                <a:solidFill>
                  <a:schemeClr val="lt1"/>
                </a:solidFill>
                <a:latin typeface="+mn-lt"/>
                <a:ea typeface="+mn-ea"/>
                <a:cs typeface="+mn-cs"/>
              </a:defRPr>
            </a:lvl9pPr>
          </a:lstStyle>
          <a:p>
            <a:pPr marL="0" indent="0">
              <a:buNone/>
            </a:pPr>
            <a:r>
              <a:rPr lang="ar-SA" sz="2400" b="1" kern="0" dirty="0" smtClean="0">
                <a:solidFill>
                  <a:schemeClr val="tx1"/>
                </a:solidFill>
                <a:cs typeface="PT Bold Heading" pitchFamily="2" charset="-78"/>
              </a:rPr>
              <a:t>وتستند تلك الخاصية إلى:</a:t>
            </a:r>
          </a:p>
          <a:p>
            <a:pPr marL="0" indent="0">
              <a:buNone/>
            </a:pPr>
            <a:r>
              <a:rPr lang="ar-SA" sz="2400" b="1" kern="0" dirty="0" smtClean="0">
                <a:solidFill>
                  <a:srgbClr val="FF0000"/>
                </a:solidFill>
                <a:cs typeface="PT Bold Heading" pitchFamily="2" charset="-78"/>
              </a:rPr>
              <a:t>1- قابلية التعاطف: </a:t>
            </a:r>
            <a:r>
              <a:rPr lang="ar-SA" sz="2400" b="1" kern="0" dirty="0" smtClean="0">
                <a:solidFill>
                  <a:schemeClr val="tx1"/>
                </a:solidFill>
                <a:cs typeface="PT Bold Heading" pitchFamily="2" charset="-78"/>
              </a:rPr>
              <a:t>التي تجعل الفرد يدرك موقف واتجاه ومشاعر الآخر فيحدد سلوكه وفقاً لما يتوقعه.</a:t>
            </a:r>
          </a:p>
          <a:p>
            <a:pPr marL="0" indent="0">
              <a:buNone/>
            </a:pPr>
            <a:r>
              <a:rPr lang="ar-SA" sz="2400" b="1" kern="0" dirty="0" smtClean="0">
                <a:solidFill>
                  <a:srgbClr val="FF0000"/>
                </a:solidFill>
                <a:cs typeface="PT Bold Heading" pitchFamily="2" charset="-78"/>
              </a:rPr>
              <a:t>2- </a:t>
            </a:r>
            <a:r>
              <a:rPr lang="ar-SA" sz="2400" b="1" kern="0" dirty="0">
                <a:solidFill>
                  <a:srgbClr val="FF0000"/>
                </a:solidFill>
                <a:cs typeface="PT Bold Heading" pitchFamily="2" charset="-78"/>
              </a:rPr>
              <a:t>قابلية </a:t>
            </a:r>
            <a:r>
              <a:rPr lang="ar-SA" sz="2400" b="1" kern="0" dirty="0" smtClean="0">
                <a:solidFill>
                  <a:srgbClr val="FF0000"/>
                </a:solidFill>
                <a:cs typeface="PT Bold Heading" pitchFamily="2" charset="-78"/>
              </a:rPr>
              <a:t>الإيثار: </a:t>
            </a:r>
            <a:r>
              <a:rPr lang="ar-SA" sz="2400" b="1" kern="0" dirty="0" smtClean="0">
                <a:solidFill>
                  <a:schemeClr val="tx1"/>
                </a:solidFill>
                <a:cs typeface="PT Bold Heading" pitchFamily="2" charset="-78"/>
              </a:rPr>
              <a:t>التي توجه سلوك الفرد إلى خير الآخر حتى لو كان على حساب ضرر محتمل للفرد نفسه</a:t>
            </a:r>
            <a:endParaRPr lang="ar-SA" sz="2400" b="1" kern="0" dirty="0">
              <a:solidFill>
                <a:schemeClr val="tx1"/>
              </a:solidFill>
              <a:cs typeface="PT Bold Heading" pitchFamily="2" charset="-78"/>
            </a:endParaRPr>
          </a:p>
          <a:p>
            <a:pPr marL="0" indent="0">
              <a:buNone/>
            </a:pPr>
            <a:endParaRPr lang="ar-SA" sz="2000" kern="0" dirty="0" smtClean="0">
              <a:solidFill>
                <a:schemeClr val="bg1"/>
              </a:solidFill>
              <a:cs typeface="PT Bold Heading" pitchFamily="2" charset="-78"/>
            </a:endParaRPr>
          </a:p>
        </p:txBody>
      </p:sp>
    </p:spTree>
    <p:extLst>
      <p:ext uri="{BB962C8B-B14F-4D97-AF65-F5344CB8AC3E}">
        <p14:creationId xmlns:p14="http://schemas.microsoft.com/office/powerpoint/2010/main" val="386639317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txBox="1">
            <a:spLocks noChangeArrowheads="1"/>
          </p:cNvSpPr>
          <p:nvPr/>
        </p:nvSpPr>
        <p:spPr bwMode="gray">
          <a:xfrm>
            <a:off x="179512" y="742985"/>
            <a:ext cx="8208912" cy="1889313"/>
          </a:xfrm>
          <a:prstGeom prst="rect">
            <a:avLst/>
          </a:prstGeom>
          <a:ln>
            <a:noFil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6"/>
          </a:lnRef>
          <a:fillRef idx="3">
            <a:schemeClr val="accent6"/>
          </a:fillRef>
          <a:effectRef idx="2">
            <a:schemeClr val="accent6"/>
          </a:effectRef>
          <a:fontRef idx="minor">
            <a:schemeClr val="lt1"/>
          </a:fontRef>
        </p:style>
        <p:txBody>
          <a:bodyPr vert="horz" wrap="square" lIns="91440" tIns="45720" rIns="91440" bIns="45720" numCol="1" anchor="ctr" anchorCtr="0" compatLnSpc="1">
            <a:prstTxWarp prst="textNoShape">
              <a:avLst/>
            </a:prstTxWarp>
          </a:bodyPr>
          <a:lstStyle/>
          <a:p>
            <a:pPr algn="ctr" rtl="1"/>
            <a:endParaRPr lang="ar-SA" sz="2000" b="1" dirty="0" smtClean="0">
              <a:solidFill>
                <a:schemeClr val="tx1"/>
              </a:solidFill>
              <a:cs typeface="PT Bold Heading" pitchFamily="2" charset="-78"/>
            </a:endParaRPr>
          </a:p>
          <a:p>
            <a:pPr algn="ctr" rtl="1"/>
            <a:r>
              <a:rPr lang="ar-SA" sz="2000" b="1" dirty="0" smtClean="0">
                <a:solidFill>
                  <a:schemeClr val="tx1"/>
                </a:solidFill>
                <a:cs typeface="PT Bold Heading" pitchFamily="2" charset="-78"/>
              </a:rPr>
              <a:t>التزكية هي الاستعداد الفطري للحاسة الخلقية عند الإنسان فحكمة الله التي غرسها في فطرة الإنسان هي قابليته لحاسة أخلاقية اجتماعية لها شعبتان:</a:t>
            </a:r>
          </a:p>
          <a:p>
            <a:pPr algn="ctr" rtl="1"/>
            <a:r>
              <a:rPr lang="ar-SA" sz="2000" b="1" dirty="0" smtClean="0">
                <a:solidFill>
                  <a:schemeClr val="tx1"/>
                </a:solidFill>
                <a:cs typeface="PT Bold Heading" pitchFamily="2" charset="-78"/>
              </a:rPr>
              <a:t>إحداهما متجهة إلى الذات، والأخرى متجهة إلى الجماعة</a:t>
            </a:r>
          </a:p>
        </p:txBody>
      </p:sp>
      <p:sp>
        <p:nvSpPr>
          <p:cNvPr id="5" name="Title 25"/>
          <p:cNvSpPr txBox="1">
            <a:spLocks/>
          </p:cNvSpPr>
          <p:nvPr/>
        </p:nvSpPr>
        <p:spPr bwMode="auto">
          <a:xfrm>
            <a:off x="4716016" y="73778"/>
            <a:ext cx="4223260" cy="1152129"/>
          </a:xfrm>
          <a:prstGeom prst="ellipse">
            <a:avLst/>
          </a:prstGeom>
          <a:solidFill>
            <a:schemeClr val="bg1"/>
          </a:solidFill>
          <a:ln>
            <a:headEnd/>
            <a:tailEnd/>
          </a:ln>
          <a:effectLst>
            <a:glow rad="228600">
              <a:schemeClr val="accent6">
                <a:satMod val="175000"/>
                <a:alpha val="40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rmAutofit/>
          </a:bodyPr>
          <a:lstStyle>
            <a:lvl1pPr algn="l" defTabSz="457200" rtl="1" eaLnBrk="1" latinLnBrk="0" hangingPunct="1">
              <a:spcBef>
                <a:spcPct val="0"/>
              </a:spcBef>
              <a:buNone/>
              <a:defRPr sz="5400" kern="1200">
                <a:solidFill>
                  <a:schemeClr val="lt1"/>
                </a:solidFill>
                <a:latin typeface="+mn-lt"/>
                <a:ea typeface="+mn-ea"/>
                <a:cs typeface="+mn-cs"/>
              </a:defRPr>
            </a:lvl1pPr>
            <a:lvl2pPr rtl="1" eaLnBrk="1" hangingPunct="1">
              <a:defRPr>
                <a:solidFill>
                  <a:schemeClr val="lt1"/>
                </a:solidFill>
                <a:latin typeface="+mn-lt"/>
                <a:ea typeface="+mn-ea"/>
                <a:cs typeface="+mn-cs"/>
              </a:defRPr>
            </a:lvl2pPr>
            <a:lvl3pPr rtl="1" eaLnBrk="1" hangingPunct="1">
              <a:defRPr>
                <a:solidFill>
                  <a:schemeClr val="lt1"/>
                </a:solidFill>
                <a:latin typeface="+mn-lt"/>
                <a:ea typeface="+mn-ea"/>
                <a:cs typeface="+mn-cs"/>
              </a:defRPr>
            </a:lvl3pPr>
            <a:lvl4pPr rtl="1" eaLnBrk="1" hangingPunct="1">
              <a:defRPr>
                <a:solidFill>
                  <a:schemeClr val="lt1"/>
                </a:solidFill>
                <a:latin typeface="+mn-lt"/>
                <a:ea typeface="+mn-ea"/>
                <a:cs typeface="+mn-cs"/>
              </a:defRPr>
            </a:lvl4pPr>
            <a:lvl5pPr rtl="1" eaLnBrk="1" hangingPunct="1">
              <a:defRPr>
                <a:solidFill>
                  <a:schemeClr val="lt1"/>
                </a:solidFill>
                <a:latin typeface="+mn-lt"/>
                <a:ea typeface="+mn-ea"/>
                <a:cs typeface="+mn-cs"/>
              </a:defRPr>
            </a:lvl5pPr>
            <a:lvl6pPr rtl="1" eaLnBrk="1" hangingPunct="1">
              <a:defRPr>
                <a:solidFill>
                  <a:schemeClr val="lt1"/>
                </a:solidFill>
                <a:latin typeface="+mn-lt"/>
                <a:ea typeface="+mn-ea"/>
                <a:cs typeface="+mn-cs"/>
              </a:defRPr>
            </a:lvl6pPr>
            <a:lvl7pPr rtl="1" eaLnBrk="1" hangingPunct="1">
              <a:defRPr>
                <a:solidFill>
                  <a:schemeClr val="lt1"/>
                </a:solidFill>
                <a:latin typeface="+mn-lt"/>
                <a:ea typeface="+mn-ea"/>
                <a:cs typeface="+mn-cs"/>
              </a:defRPr>
            </a:lvl7pPr>
            <a:lvl8pPr rtl="1" eaLnBrk="1" hangingPunct="1">
              <a:defRPr>
                <a:solidFill>
                  <a:schemeClr val="lt1"/>
                </a:solidFill>
                <a:latin typeface="+mn-lt"/>
                <a:ea typeface="+mn-ea"/>
                <a:cs typeface="+mn-cs"/>
              </a:defRPr>
            </a:lvl8pPr>
            <a:lvl9pPr rtl="1" eaLnBrk="1" hangingPunct="1">
              <a:defRPr>
                <a:solidFill>
                  <a:schemeClr val="lt1"/>
                </a:solidFill>
                <a:latin typeface="+mn-lt"/>
                <a:ea typeface="+mn-ea"/>
                <a:cs typeface="+mn-cs"/>
              </a:defRPr>
            </a:lvl9pPr>
          </a:lstStyle>
          <a:p>
            <a:pPr algn="ctr"/>
            <a:r>
              <a:rPr lang="ar-SA" sz="2800" dirty="0">
                <a:solidFill>
                  <a:schemeClr val="tx1"/>
                </a:solidFill>
                <a:latin typeface="Franklin Gothic Heavy" pitchFamily="34" charset="0"/>
                <a:cs typeface="PT Bold Heading" pitchFamily="2" charset="-78"/>
              </a:rPr>
              <a:t>2</a:t>
            </a:r>
            <a:r>
              <a:rPr lang="ar-SA" sz="2800" dirty="0" smtClean="0">
                <a:solidFill>
                  <a:schemeClr val="tx1"/>
                </a:solidFill>
                <a:latin typeface="Franklin Gothic Heavy" pitchFamily="34" charset="0"/>
                <a:cs typeface="PT Bold Heading" pitchFamily="2" charset="-78"/>
              </a:rPr>
              <a:t>- الخاصية </a:t>
            </a:r>
            <a:r>
              <a:rPr lang="ar-SA" sz="2800" dirty="0" err="1" smtClean="0">
                <a:solidFill>
                  <a:schemeClr val="tx1"/>
                </a:solidFill>
                <a:latin typeface="Franklin Gothic Heavy" pitchFamily="34" charset="0"/>
                <a:cs typeface="PT Bold Heading" pitchFamily="2" charset="-78"/>
              </a:rPr>
              <a:t>التزكوية</a:t>
            </a:r>
            <a:r>
              <a:rPr lang="ar-SA" sz="2800" dirty="0" smtClean="0">
                <a:solidFill>
                  <a:schemeClr val="tx1"/>
                </a:solidFill>
                <a:latin typeface="Franklin Gothic Heavy" pitchFamily="34" charset="0"/>
                <a:cs typeface="PT Bold Heading" pitchFamily="2" charset="-78"/>
              </a:rPr>
              <a:t>:</a:t>
            </a:r>
            <a:endParaRPr lang="en-US" sz="2800" dirty="0">
              <a:solidFill>
                <a:schemeClr val="tx1"/>
              </a:solidFill>
              <a:latin typeface="Franklin Gothic Heavy" pitchFamily="34" charset="0"/>
              <a:cs typeface="PT Bold Heading" pitchFamily="2" charset="-78"/>
            </a:endParaRPr>
          </a:p>
        </p:txBody>
      </p:sp>
      <p:sp>
        <p:nvSpPr>
          <p:cNvPr id="8" name="Rectangle 2"/>
          <p:cNvSpPr txBox="1">
            <a:spLocks noChangeArrowheads="1"/>
          </p:cNvSpPr>
          <p:nvPr/>
        </p:nvSpPr>
        <p:spPr bwMode="gray">
          <a:xfrm>
            <a:off x="179512" y="2632298"/>
            <a:ext cx="8449889" cy="3951065"/>
          </a:xfrm>
          <a:prstGeom prst="round2DiagRect">
            <a:avLst/>
          </a:prstGeom>
          <a:solidFill>
            <a:schemeClr val="accent1">
              <a:lumMod val="20000"/>
              <a:lumOff val="80000"/>
            </a:schemeClr>
          </a:solidFill>
          <a:ln w="9525" cap="flat" cmpd="sng" algn="ctr">
            <a:noFill/>
            <a:prstDash val="solid"/>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3">
            <a:schemeClr val="accent5"/>
          </a:fillRef>
          <a:effectRef idx="2">
            <a:schemeClr val="accent5"/>
          </a:effectRef>
          <a:fontRef idx="minor">
            <a:schemeClr val="lt1"/>
          </a:fontRef>
        </p:style>
        <p:txBody>
          <a:bodyPr vert="horz" wrap="square" lIns="91440" tIns="45720" rIns="91440" bIns="45720" numCol="1" anchor="ctr" anchorCtr="0" compatLnSpc="1">
            <a:prstTxWarp prst="textNoShape">
              <a:avLst/>
            </a:prstTxWarp>
            <a:noAutofit/>
          </a:bodyPr>
          <a:lstStyle>
            <a:lvl1pPr marL="342900" indent="-342900" algn="r" rtl="1" eaLnBrk="1" fontAlgn="base" hangingPunct="1">
              <a:spcBef>
                <a:spcPct val="20000"/>
              </a:spcBef>
              <a:spcAft>
                <a:spcPct val="0"/>
              </a:spcAft>
              <a:buClr>
                <a:schemeClr val="hlink"/>
              </a:buClr>
              <a:buFont typeface="Wingdings" pitchFamily="2" charset="2"/>
              <a:buChar char="v"/>
              <a:defRPr sz="2800">
                <a:solidFill>
                  <a:schemeClr val="lt1"/>
                </a:solidFill>
                <a:latin typeface="+mn-lt"/>
                <a:ea typeface="+mn-ea"/>
                <a:cs typeface="+mn-cs"/>
              </a:defRPr>
            </a:lvl1pPr>
            <a:lvl2pPr marL="742950" indent="-285750" algn="r" rtl="1" eaLnBrk="1" fontAlgn="base" hangingPunct="1">
              <a:spcBef>
                <a:spcPct val="20000"/>
              </a:spcBef>
              <a:spcAft>
                <a:spcPct val="0"/>
              </a:spcAft>
              <a:buClr>
                <a:schemeClr val="accent1"/>
              </a:buClr>
              <a:buFont typeface="Wingdings" pitchFamily="2" charset="2"/>
              <a:buChar char="§"/>
              <a:defRPr sz="2800">
                <a:solidFill>
                  <a:schemeClr val="lt1"/>
                </a:solidFill>
                <a:latin typeface="+mn-lt"/>
                <a:ea typeface="+mn-ea"/>
                <a:cs typeface="+mn-cs"/>
              </a:defRPr>
            </a:lvl2pPr>
            <a:lvl3pPr marL="1143000" indent="-228600" algn="r" rtl="1" eaLnBrk="1" fontAlgn="base" hangingPunct="1">
              <a:spcBef>
                <a:spcPct val="20000"/>
              </a:spcBef>
              <a:spcAft>
                <a:spcPct val="0"/>
              </a:spcAft>
              <a:buClr>
                <a:schemeClr val="tx1"/>
              </a:buClr>
              <a:buChar char="•"/>
              <a:defRPr sz="2400">
                <a:solidFill>
                  <a:schemeClr val="lt1"/>
                </a:solidFill>
                <a:latin typeface="+mn-lt"/>
                <a:ea typeface="+mn-ea"/>
                <a:cs typeface="+mn-cs"/>
              </a:defRPr>
            </a:lvl3pPr>
            <a:lvl4pPr marL="1600200" indent="-228600" algn="r" rtl="1" eaLnBrk="1" fontAlgn="base" hangingPunct="1">
              <a:spcBef>
                <a:spcPct val="20000"/>
              </a:spcBef>
              <a:spcAft>
                <a:spcPct val="0"/>
              </a:spcAft>
              <a:buChar char="–"/>
              <a:defRPr sz="2000">
                <a:solidFill>
                  <a:schemeClr val="lt1"/>
                </a:solidFill>
                <a:latin typeface="+mn-lt"/>
                <a:ea typeface="+mn-ea"/>
                <a:cs typeface="+mn-cs"/>
              </a:defRPr>
            </a:lvl4pPr>
            <a:lvl5pPr marL="2057400" indent="-228600" algn="r" rtl="1" eaLnBrk="1" fontAlgn="base" hangingPunct="1">
              <a:spcBef>
                <a:spcPct val="20000"/>
              </a:spcBef>
              <a:spcAft>
                <a:spcPct val="0"/>
              </a:spcAft>
              <a:buChar char="»"/>
              <a:defRPr sz="2000">
                <a:solidFill>
                  <a:schemeClr val="lt1"/>
                </a:solidFill>
                <a:latin typeface="+mn-lt"/>
                <a:ea typeface="+mn-ea"/>
                <a:cs typeface="+mn-cs"/>
              </a:defRPr>
            </a:lvl5pPr>
            <a:lvl6pPr marL="2514600" indent="-228600" algn="r" rtl="1" eaLnBrk="1" fontAlgn="base" hangingPunct="1">
              <a:spcBef>
                <a:spcPct val="20000"/>
              </a:spcBef>
              <a:spcAft>
                <a:spcPct val="0"/>
              </a:spcAft>
              <a:buChar char="»"/>
              <a:defRPr sz="2000">
                <a:solidFill>
                  <a:schemeClr val="lt1"/>
                </a:solidFill>
                <a:latin typeface="+mn-lt"/>
                <a:ea typeface="+mn-ea"/>
                <a:cs typeface="+mn-cs"/>
              </a:defRPr>
            </a:lvl6pPr>
            <a:lvl7pPr marL="2971800" indent="-228600" algn="r" rtl="1" eaLnBrk="1" fontAlgn="base" hangingPunct="1">
              <a:spcBef>
                <a:spcPct val="20000"/>
              </a:spcBef>
              <a:spcAft>
                <a:spcPct val="0"/>
              </a:spcAft>
              <a:buChar char="»"/>
              <a:defRPr sz="2000">
                <a:solidFill>
                  <a:schemeClr val="lt1"/>
                </a:solidFill>
                <a:latin typeface="+mn-lt"/>
                <a:ea typeface="+mn-ea"/>
                <a:cs typeface="+mn-cs"/>
              </a:defRPr>
            </a:lvl7pPr>
            <a:lvl8pPr marL="3429000" indent="-228600" algn="r" rtl="1" eaLnBrk="1" fontAlgn="base" hangingPunct="1">
              <a:spcBef>
                <a:spcPct val="20000"/>
              </a:spcBef>
              <a:spcAft>
                <a:spcPct val="0"/>
              </a:spcAft>
              <a:buChar char="»"/>
              <a:defRPr sz="2000">
                <a:solidFill>
                  <a:schemeClr val="lt1"/>
                </a:solidFill>
                <a:latin typeface="+mn-lt"/>
                <a:ea typeface="+mn-ea"/>
                <a:cs typeface="+mn-cs"/>
              </a:defRPr>
            </a:lvl8pPr>
            <a:lvl9pPr marL="3886200" indent="-228600" algn="r" rtl="1" eaLnBrk="1" fontAlgn="base" hangingPunct="1">
              <a:spcBef>
                <a:spcPct val="20000"/>
              </a:spcBef>
              <a:spcAft>
                <a:spcPct val="0"/>
              </a:spcAft>
              <a:buChar char="»"/>
              <a:defRPr sz="2000">
                <a:solidFill>
                  <a:schemeClr val="lt1"/>
                </a:solidFill>
                <a:latin typeface="+mn-lt"/>
                <a:ea typeface="+mn-ea"/>
                <a:cs typeface="+mn-cs"/>
              </a:defRPr>
            </a:lvl9pPr>
          </a:lstStyle>
          <a:p>
            <a:pPr>
              <a:lnSpc>
                <a:spcPct val="150000"/>
              </a:lnSpc>
              <a:buFont typeface="Wingdings" panose="05000000000000000000" pitchFamily="2" charset="2"/>
              <a:buChar char="q"/>
            </a:pPr>
            <a:endParaRPr lang="ar-SA" sz="1800" kern="0" dirty="0" smtClean="0">
              <a:solidFill>
                <a:schemeClr val="accent5">
                  <a:lumMod val="50000"/>
                </a:schemeClr>
              </a:solidFill>
              <a:cs typeface="PT Bold Heading" pitchFamily="2" charset="-78"/>
            </a:endParaRPr>
          </a:p>
          <a:p>
            <a:pPr>
              <a:lnSpc>
                <a:spcPct val="150000"/>
              </a:lnSpc>
              <a:buFont typeface="Wingdings" panose="05000000000000000000" pitchFamily="2" charset="2"/>
              <a:buChar char="q"/>
            </a:pPr>
            <a:endParaRPr lang="ar-SA" sz="1800" kern="0" dirty="0">
              <a:solidFill>
                <a:schemeClr val="accent5">
                  <a:lumMod val="50000"/>
                </a:schemeClr>
              </a:solidFill>
              <a:cs typeface="PT Bold Heading" pitchFamily="2" charset="-78"/>
            </a:endParaRPr>
          </a:p>
          <a:p>
            <a:pPr>
              <a:lnSpc>
                <a:spcPct val="150000"/>
              </a:lnSpc>
              <a:buFont typeface="Wingdings" panose="05000000000000000000" pitchFamily="2" charset="2"/>
              <a:buChar char="q"/>
            </a:pPr>
            <a:endParaRPr lang="ar-SA" sz="1800" kern="0" dirty="0" smtClean="0">
              <a:solidFill>
                <a:schemeClr val="accent5">
                  <a:lumMod val="50000"/>
                </a:schemeClr>
              </a:solidFill>
              <a:cs typeface="PT Bold Heading" pitchFamily="2" charset="-78"/>
            </a:endParaRPr>
          </a:p>
          <a:p>
            <a:pPr>
              <a:lnSpc>
                <a:spcPct val="150000"/>
              </a:lnSpc>
              <a:buFont typeface="Wingdings" panose="05000000000000000000" pitchFamily="2" charset="2"/>
              <a:buChar char="q"/>
            </a:pPr>
            <a:r>
              <a:rPr lang="ar-SA" sz="2000" b="1" kern="0" dirty="0" smtClean="0">
                <a:solidFill>
                  <a:schemeClr val="accent5">
                    <a:lumMod val="50000"/>
                  </a:schemeClr>
                </a:solidFill>
                <a:cs typeface="PT Bold Heading" pitchFamily="2" charset="-78"/>
              </a:rPr>
              <a:t>وتتميز خاصية التزكية بأنها ذاتية، أي أنها متجهة إلى الذات .</a:t>
            </a:r>
          </a:p>
          <a:p>
            <a:pPr>
              <a:lnSpc>
                <a:spcPct val="150000"/>
              </a:lnSpc>
              <a:buFont typeface="Wingdings" panose="05000000000000000000" pitchFamily="2" charset="2"/>
              <a:buChar char="q"/>
            </a:pPr>
            <a:r>
              <a:rPr lang="ar-SA" sz="2000" b="1" kern="0" dirty="0" smtClean="0">
                <a:solidFill>
                  <a:schemeClr val="accent5">
                    <a:lumMod val="50000"/>
                  </a:schemeClr>
                </a:solidFill>
                <a:cs typeface="PT Bold Heading" pitchFamily="2" charset="-78"/>
              </a:rPr>
              <a:t>فهي قوة </a:t>
            </a:r>
            <a:r>
              <a:rPr lang="ar-SA" sz="2000" b="1" kern="0" dirty="0">
                <a:solidFill>
                  <a:schemeClr val="accent5">
                    <a:lumMod val="50000"/>
                  </a:schemeClr>
                </a:solidFill>
                <a:cs typeface="PT Bold Heading" pitchFamily="2" charset="-78"/>
              </a:rPr>
              <a:t>د</a:t>
            </a:r>
            <a:r>
              <a:rPr lang="ar-SA" sz="2000" b="1" kern="0" dirty="0" smtClean="0">
                <a:solidFill>
                  <a:schemeClr val="accent5">
                    <a:lumMod val="50000"/>
                  </a:schemeClr>
                </a:solidFill>
                <a:cs typeface="PT Bold Heading" pitchFamily="2" charset="-78"/>
              </a:rPr>
              <a:t>افعة كبرى في فطرة الإنسان للاتجاه نحو الكمال .</a:t>
            </a:r>
          </a:p>
          <a:p>
            <a:pPr>
              <a:lnSpc>
                <a:spcPct val="150000"/>
              </a:lnSpc>
              <a:buFont typeface="Wingdings" panose="05000000000000000000" pitchFamily="2" charset="2"/>
              <a:buChar char="q"/>
            </a:pPr>
            <a:r>
              <a:rPr lang="ar-SA" sz="2000" b="1" kern="0" dirty="0" smtClean="0">
                <a:solidFill>
                  <a:schemeClr val="accent5">
                    <a:lumMod val="50000"/>
                  </a:schemeClr>
                </a:solidFill>
                <a:cs typeface="PT Bold Heading" pitchFamily="2" charset="-78"/>
              </a:rPr>
              <a:t>وهي أيضاً نوع من ممارسة حرية الإرادة الذاتية في انصياع الفرد للقيم والمعايير الاجتماعية.</a:t>
            </a:r>
          </a:p>
          <a:p>
            <a:pPr>
              <a:lnSpc>
                <a:spcPct val="150000"/>
              </a:lnSpc>
              <a:buFont typeface="Wingdings" panose="05000000000000000000" pitchFamily="2" charset="2"/>
              <a:buChar char="q"/>
            </a:pPr>
            <a:r>
              <a:rPr lang="ar-SA" sz="2000" b="1" kern="0" dirty="0" smtClean="0">
                <a:solidFill>
                  <a:schemeClr val="accent5">
                    <a:lumMod val="50000"/>
                  </a:schemeClr>
                </a:solidFill>
                <a:cs typeface="PT Bold Heading" pitchFamily="2" charset="-78"/>
              </a:rPr>
              <a:t> تحتاج إلى صيانة ورعاية في بداية تفتحها على الحياة لتحافظ على توازنها ونمو قابلتها نمواً متيناً قوياً متزناً.</a:t>
            </a:r>
          </a:p>
          <a:p>
            <a:pPr>
              <a:lnSpc>
                <a:spcPct val="150000"/>
              </a:lnSpc>
              <a:buFont typeface="Wingdings" panose="05000000000000000000" pitchFamily="2" charset="2"/>
              <a:buChar char="q"/>
            </a:pPr>
            <a:r>
              <a:rPr lang="ar-SA" sz="2000" b="1" kern="0" dirty="0" smtClean="0">
                <a:solidFill>
                  <a:schemeClr val="accent5">
                    <a:lumMod val="50000"/>
                  </a:schemeClr>
                </a:solidFill>
                <a:cs typeface="PT Bold Heading" pitchFamily="2" charset="-78"/>
              </a:rPr>
              <a:t>من الضروري أن نصون فطرة الطفل في شهورها الأولى من أي  امتهان أو إيذاء وتشويه، حتى لا يتعرض جوهرها ومكوناتها الدقيقة إلى التحلل أو التوقف أو التعطل.</a:t>
            </a:r>
          </a:p>
          <a:p>
            <a:pPr>
              <a:lnSpc>
                <a:spcPct val="150000"/>
              </a:lnSpc>
              <a:buFont typeface="Wingdings" panose="05000000000000000000" pitchFamily="2" charset="2"/>
              <a:buChar char="q"/>
            </a:pPr>
            <a:endParaRPr lang="ar-SA" sz="1800" kern="0" dirty="0" smtClean="0">
              <a:solidFill>
                <a:schemeClr val="accent5">
                  <a:lumMod val="50000"/>
                </a:schemeClr>
              </a:solidFill>
              <a:cs typeface="PT Bold Heading" pitchFamily="2" charset="-78"/>
            </a:endParaRPr>
          </a:p>
          <a:p>
            <a:pPr marL="0" indent="0">
              <a:lnSpc>
                <a:spcPct val="150000"/>
              </a:lnSpc>
              <a:buNone/>
            </a:pPr>
            <a:r>
              <a:rPr lang="ar-SA" sz="1800" kern="0" dirty="0" smtClean="0">
                <a:solidFill>
                  <a:schemeClr val="accent5">
                    <a:lumMod val="50000"/>
                  </a:schemeClr>
                </a:solidFill>
                <a:cs typeface="PT Bold Heading" pitchFamily="2" charset="-78"/>
              </a:rPr>
              <a:t> </a:t>
            </a:r>
          </a:p>
          <a:p>
            <a:pPr marL="0" indent="0">
              <a:lnSpc>
                <a:spcPct val="150000"/>
              </a:lnSpc>
              <a:buNone/>
            </a:pPr>
            <a:endParaRPr lang="ar-SA" sz="1800" kern="0" dirty="0" smtClean="0">
              <a:solidFill>
                <a:schemeClr val="accent5">
                  <a:lumMod val="50000"/>
                </a:schemeClr>
              </a:solidFill>
              <a:cs typeface="PT Bold Heading" pitchFamily="2" charset="-78"/>
            </a:endParaRPr>
          </a:p>
        </p:txBody>
      </p:sp>
    </p:spTree>
    <p:extLst>
      <p:ext uri="{BB962C8B-B14F-4D97-AF65-F5344CB8AC3E}">
        <p14:creationId xmlns:p14="http://schemas.microsoft.com/office/powerpoint/2010/main" val="378429728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403648" y="1"/>
            <a:ext cx="6076950" cy="4365104"/>
          </a:xfrm>
          <a:prstGeom prst="rect">
            <a:avLst/>
          </a:prstGeom>
        </p:spPr>
      </p:pic>
      <p:sp>
        <p:nvSpPr>
          <p:cNvPr id="3" name="Rectangle 2"/>
          <p:cNvSpPr/>
          <p:nvPr/>
        </p:nvSpPr>
        <p:spPr>
          <a:xfrm>
            <a:off x="2627784" y="3717032"/>
            <a:ext cx="3876382" cy="923330"/>
          </a:xfrm>
          <a:prstGeom prst="rect">
            <a:avLst/>
          </a:prstGeom>
          <a:noFill/>
        </p:spPr>
        <p:txBody>
          <a:bodyPr wrap="none" lIns="91440" tIns="45720" rIns="91440" bIns="45720">
            <a:spAutoFit/>
          </a:bodyPr>
          <a:lstStyle/>
          <a:p>
            <a:pPr algn="ctr"/>
            <a:r>
              <a:rPr lang="ar-SA" sz="5400" b="1" dirty="0" smtClean="0">
                <a:ln w="22225">
                  <a:solidFill>
                    <a:schemeClr val="accent2"/>
                  </a:solidFill>
                  <a:prstDash val="solid"/>
                </a:ln>
                <a:solidFill>
                  <a:schemeClr val="accent2">
                    <a:lumMod val="40000"/>
                    <a:lumOff val="60000"/>
                  </a:schemeClr>
                </a:solidFill>
              </a:rPr>
              <a:t>اسئلة عامة ؟؟؟؟</a:t>
            </a:r>
            <a:endParaRPr lang="en-US" sz="5400" b="1" dirty="0">
              <a:ln w="22225">
                <a:solidFill>
                  <a:schemeClr val="accent2"/>
                </a:solidFill>
                <a:prstDash val="solid"/>
              </a:ln>
              <a:solidFill>
                <a:schemeClr val="accent2">
                  <a:lumMod val="40000"/>
                  <a:lumOff val="60000"/>
                </a:schemeClr>
              </a:solidFill>
            </a:endParaRPr>
          </a:p>
        </p:txBody>
      </p:sp>
    </p:spTree>
    <p:extLst>
      <p:ext uri="{BB962C8B-B14F-4D97-AF65-F5344CB8AC3E}">
        <p14:creationId xmlns:p14="http://schemas.microsoft.com/office/powerpoint/2010/main" val="29909784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ما سيتم مناقشتة لهذا اليوم </a:t>
            </a:r>
            <a:endParaRPr lang="ar-SA" dirty="0"/>
          </a:p>
        </p:txBody>
      </p:sp>
      <p:sp>
        <p:nvSpPr>
          <p:cNvPr id="3" name="Content Placeholder 2"/>
          <p:cNvSpPr>
            <a:spLocks noGrp="1"/>
          </p:cNvSpPr>
          <p:nvPr>
            <p:ph idx="1"/>
          </p:nvPr>
        </p:nvSpPr>
        <p:spPr/>
        <p:txBody>
          <a:bodyPr/>
          <a:lstStyle/>
          <a:p>
            <a:r>
              <a:rPr lang="ar-SA" dirty="0"/>
              <a:t> </a:t>
            </a:r>
            <a:r>
              <a:rPr lang="ar-SA" sz="3200" dirty="0"/>
              <a:t>أهمية التربية الدينية والخلقية </a:t>
            </a:r>
            <a:r>
              <a:rPr lang="ar-SA" sz="3200" dirty="0" smtClean="0"/>
              <a:t>للأطفال</a:t>
            </a:r>
          </a:p>
          <a:p>
            <a:r>
              <a:rPr lang="ar-SA" sz="3200" dirty="0">
                <a:solidFill>
                  <a:srgbClr val="FF0000"/>
                </a:solidFill>
              </a:rPr>
              <a:t>مراحل التربية الأخلاقية للطفل </a:t>
            </a:r>
            <a:endParaRPr lang="ar-SA" sz="3200" dirty="0" smtClean="0">
              <a:solidFill>
                <a:srgbClr val="FF0000"/>
              </a:solidFill>
            </a:endParaRPr>
          </a:p>
          <a:p>
            <a:r>
              <a:rPr lang="ar-SA" sz="3200" dirty="0" smtClean="0"/>
              <a:t>اهداف التربية الدينية والخلقية للطفل </a:t>
            </a:r>
          </a:p>
          <a:p>
            <a:r>
              <a:rPr lang="ar-SA" sz="3200" dirty="0" smtClean="0">
                <a:solidFill>
                  <a:srgbClr val="FF0000"/>
                </a:solidFill>
              </a:rPr>
              <a:t>نشاط جماعي </a:t>
            </a:r>
          </a:p>
          <a:p>
            <a:r>
              <a:rPr lang="ar-SA" sz="3200" dirty="0"/>
              <a:t>أنواع </a:t>
            </a:r>
            <a:r>
              <a:rPr lang="ar-SA" sz="3200" dirty="0" smtClean="0"/>
              <a:t>القابليات </a:t>
            </a:r>
          </a:p>
          <a:p>
            <a:r>
              <a:rPr lang="ar-SA" sz="3200" dirty="0" smtClean="0">
                <a:solidFill>
                  <a:srgbClr val="FF0000"/>
                </a:solidFill>
              </a:rPr>
              <a:t>التشابة والاختلاف بين القابليات </a:t>
            </a:r>
          </a:p>
          <a:p>
            <a:r>
              <a:rPr lang="ar-SA" sz="3200" dirty="0" smtClean="0"/>
              <a:t>عناصر وخواص القابليات </a:t>
            </a:r>
          </a:p>
          <a:p>
            <a:r>
              <a:rPr lang="ar-SA" sz="3200" dirty="0" smtClean="0">
                <a:solidFill>
                  <a:srgbClr val="FF0000"/>
                </a:solidFill>
              </a:rPr>
              <a:t>اسئلة عامه؟؟ </a:t>
            </a:r>
          </a:p>
          <a:p>
            <a:endParaRPr lang="ar-SA" dirty="0" smtClean="0"/>
          </a:p>
          <a:p>
            <a:endParaRPr lang="ar-SA" dirty="0" smtClean="0"/>
          </a:p>
        </p:txBody>
      </p:sp>
      <p:sp>
        <p:nvSpPr>
          <p:cNvPr id="4" name="Footer Placeholder 3"/>
          <p:cNvSpPr>
            <a:spLocks noGrp="1"/>
          </p:cNvSpPr>
          <p:nvPr>
            <p:ph type="ftr" sz="quarter" idx="11"/>
          </p:nvPr>
        </p:nvSpPr>
        <p:spPr/>
        <p:txBody>
          <a:bodyPr/>
          <a:lstStyle/>
          <a:p>
            <a:r>
              <a:rPr lang="ar-SA" dirty="0" smtClean="0"/>
              <a:t> </a:t>
            </a:r>
            <a:endParaRPr lang="en-US" dirty="0"/>
          </a:p>
        </p:txBody>
      </p:sp>
      <p:pic>
        <p:nvPicPr>
          <p:cNvPr id="5" name="Picture 4"/>
          <p:cNvPicPr>
            <a:picLocks noChangeAspect="1"/>
          </p:cNvPicPr>
          <p:nvPr/>
        </p:nvPicPr>
        <p:blipFill>
          <a:blip r:embed="rId2"/>
          <a:stretch>
            <a:fillRect/>
          </a:stretch>
        </p:blipFill>
        <p:spPr>
          <a:xfrm>
            <a:off x="323528" y="1870077"/>
            <a:ext cx="3080442" cy="2567035"/>
          </a:xfrm>
          <a:prstGeom prst="rect">
            <a:avLst/>
          </a:prstGeom>
        </p:spPr>
      </p:pic>
    </p:spTree>
    <p:extLst>
      <p:ext uri="{BB962C8B-B14F-4D97-AF65-F5344CB8AC3E}">
        <p14:creationId xmlns:p14="http://schemas.microsoft.com/office/powerpoint/2010/main" val="41933106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a:grpSpLocks/>
          </p:cNvGrpSpPr>
          <p:nvPr/>
        </p:nvGrpSpPr>
        <p:grpSpPr bwMode="auto">
          <a:xfrm>
            <a:off x="0" y="1893664"/>
            <a:ext cx="9144000" cy="122238"/>
            <a:chOff x="0" y="1896"/>
            <a:chExt cx="5760" cy="120"/>
          </a:xfrm>
        </p:grpSpPr>
        <p:sp>
          <p:nvSpPr>
            <p:cNvPr id="5" name="Rectangle 4"/>
            <p:cNvSpPr>
              <a:spLocks noChangeArrowheads="1"/>
            </p:cNvSpPr>
            <p:nvPr/>
          </p:nvSpPr>
          <p:spPr bwMode="gray">
            <a:xfrm>
              <a:off x="0" y="1896"/>
              <a:ext cx="5760" cy="47"/>
            </a:xfrm>
            <a:prstGeom prst="rect">
              <a:avLst/>
            </a:prstGeom>
            <a:gradFill rotWithShape="1">
              <a:gsLst>
                <a:gs pos="0">
                  <a:srgbClr val="808080"/>
                </a:gs>
                <a:gs pos="100000">
                  <a:srgbClr val="808080">
                    <a:gamma/>
                    <a:tint val="15294"/>
                    <a:invGamma/>
                  </a:srgbClr>
                </a:gs>
              </a:gsLst>
              <a:lin ang="5400000" scaled="1"/>
            </a:gradFill>
            <a:ln w="9525" algn="ctr">
              <a:noFill/>
              <a:miter lim="800000"/>
              <a:headEnd/>
              <a:tailEnd/>
            </a:ln>
            <a:effectLst/>
          </p:spPr>
          <p:txBody>
            <a:bodyPr wrap="none" anchor="ctr"/>
            <a:lstStyle/>
            <a:p>
              <a:endParaRPr lang="ar-SA"/>
            </a:p>
          </p:txBody>
        </p:sp>
        <p:sp>
          <p:nvSpPr>
            <p:cNvPr id="6" name="Rectangle 5"/>
            <p:cNvSpPr>
              <a:spLocks noChangeArrowheads="1"/>
            </p:cNvSpPr>
            <p:nvPr/>
          </p:nvSpPr>
          <p:spPr bwMode="gray">
            <a:xfrm>
              <a:off x="0" y="1942"/>
              <a:ext cx="5760" cy="74"/>
            </a:xfrm>
            <a:prstGeom prst="rect">
              <a:avLst/>
            </a:prstGeom>
            <a:gradFill rotWithShape="1">
              <a:gsLst>
                <a:gs pos="0">
                  <a:srgbClr val="5F5F5F">
                    <a:gamma/>
                    <a:tint val="30196"/>
                    <a:invGamma/>
                  </a:srgbClr>
                </a:gs>
                <a:gs pos="100000">
                  <a:srgbClr val="5F5F5F"/>
                </a:gs>
              </a:gsLst>
              <a:lin ang="5400000" scaled="1"/>
            </a:gradFill>
            <a:ln w="9525" algn="ctr">
              <a:noFill/>
              <a:miter lim="800000"/>
              <a:headEnd/>
              <a:tailEnd/>
            </a:ln>
            <a:effectLst/>
          </p:spPr>
          <p:txBody>
            <a:bodyPr wrap="none" anchor="ctr"/>
            <a:lstStyle/>
            <a:p>
              <a:endParaRPr lang="ar-SA"/>
            </a:p>
          </p:txBody>
        </p:sp>
      </p:grpSp>
      <p:grpSp>
        <p:nvGrpSpPr>
          <p:cNvPr id="7" name="Group 24"/>
          <p:cNvGrpSpPr>
            <a:grpSpLocks/>
          </p:cNvGrpSpPr>
          <p:nvPr/>
        </p:nvGrpSpPr>
        <p:grpSpPr bwMode="auto">
          <a:xfrm rot="3877067">
            <a:off x="6426994" y="3032695"/>
            <a:ext cx="2273300" cy="858838"/>
            <a:chOff x="2290" y="2725"/>
            <a:chExt cx="1832" cy="713"/>
          </a:xfrm>
        </p:grpSpPr>
        <p:grpSp>
          <p:nvGrpSpPr>
            <p:cNvPr id="8" name="Group 25"/>
            <p:cNvGrpSpPr>
              <a:grpSpLocks/>
            </p:cNvGrpSpPr>
            <p:nvPr/>
          </p:nvGrpSpPr>
          <p:grpSpPr bwMode="auto">
            <a:xfrm>
              <a:off x="2290" y="3030"/>
              <a:ext cx="1832" cy="408"/>
              <a:chOff x="2290" y="3030"/>
              <a:chExt cx="1832" cy="408"/>
            </a:xfrm>
          </p:grpSpPr>
          <p:sp>
            <p:nvSpPr>
              <p:cNvPr id="12" name="Freeform 26"/>
              <p:cNvSpPr>
                <a:spLocks/>
              </p:cNvSpPr>
              <p:nvPr/>
            </p:nvSpPr>
            <p:spPr bwMode="gray">
              <a:xfrm>
                <a:off x="2290" y="3030"/>
                <a:ext cx="1832" cy="408"/>
              </a:xfrm>
              <a:custGeom>
                <a:avLst/>
                <a:gdLst/>
                <a:ahLst/>
                <a:cxnLst>
                  <a:cxn ang="0">
                    <a:pos x="1832" y="32"/>
                  </a:cxn>
                  <a:cxn ang="0">
                    <a:pos x="1830" y="66"/>
                  </a:cxn>
                  <a:cxn ang="0">
                    <a:pos x="1814" y="128"/>
                  </a:cxn>
                  <a:cxn ang="0">
                    <a:pos x="1788" y="188"/>
                  </a:cxn>
                  <a:cxn ang="0">
                    <a:pos x="1754" y="240"/>
                  </a:cxn>
                  <a:cxn ang="0">
                    <a:pos x="1712" y="288"/>
                  </a:cxn>
                  <a:cxn ang="0">
                    <a:pos x="1664" y="330"/>
                  </a:cxn>
                  <a:cxn ang="0">
                    <a:pos x="1610" y="362"/>
                  </a:cxn>
                  <a:cxn ang="0">
                    <a:pos x="1550" y="388"/>
                  </a:cxn>
                  <a:cxn ang="0">
                    <a:pos x="1486" y="402"/>
                  </a:cxn>
                  <a:cxn ang="0">
                    <a:pos x="1418" y="408"/>
                  </a:cxn>
                  <a:cxn ang="0">
                    <a:pos x="0" y="408"/>
                  </a:cxn>
                  <a:cxn ang="0">
                    <a:pos x="0" y="0"/>
                  </a:cxn>
                  <a:cxn ang="0">
                    <a:pos x="1832" y="0"/>
                  </a:cxn>
                  <a:cxn ang="0">
                    <a:pos x="1832" y="32"/>
                  </a:cxn>
                  <a:cxn ang="0">
                    <a:pos x="1832" y="32"/>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lnTo>
                      <a:pt x="1832" y="32"/>
                    </a:lnTo>
                    <a:close/>
                  </a:path>
                </a:pathLst>
              </a:custGeom>
              <a:solidFill>
                <a:srgbClr val="0066FF"/>
              </a:solidFill>
              <a:ln w="0">
                <a:noFill/>
                <a:prstDash val="solid"/>
                <a:round/>
                <a:headEnd/>
                <a:tailEnd/>
              </a:ln>
            </p:spPr>
            <p:txBody>
              <a:bodyPr/>
              <a:lstStyle/>
              <a:p>
                <a:endParaRPr lang="ar-SA"/>
              </a:p>
            </p:txBody>
          </p:sp>
          <p:sp>
            <p:nvSpPr>
              <p:cNvPr id="13" name="Freeform 27"/>
              <p:cNvSpPr>
                <a:spLocks/>
              </p:cNvSpPr>
              <p:nvPr/>
            </p:nvSpPr>
            <p:spPr bwMode="gray">
              <a:xfrm>
                <a:off x="3810" y="3058"/>
                <a:ext cx="288" cy="334"/>
              </a:xfrm>
              <a:custGeom>
                <a:avLst/>
                <a:gdLst/>
                <a:ahLst/>
                <a:cxnLst>
                  <a:cxn ang="0">
                    <a:pos x="288" y="0"/>
                  </a:cxn>
                  <a:cxn ang="0">
                    <a:pos x="284" y="52"/>
                  </a:cxn>
                  <a:cxn ang="0">
                    <a:pos x="272" y="98"/>
                  </a:cxn>
                  <a:cxn ang="0">
                    <a:pos x="254" y="140"/>
                  </a:cxn>
                  <a:cxn ang="0">
                    <a:pos x="230" y="176"/>
                  </a:cxn>
                  <a:cxn ang="0">
                    <a:pos x="204" y="208"/>
                  </a:cxn>
                  <a:cxn ang="0">
                    <a:pos x="174" y="238"/>
                  </a:cxn>
                  <a:cxn ang="0">
                    <a:pos x="144" y="262"/>
                  </a:cxn>
                  <a:cxn ang="0">
                    <a:pos x="112" y="282"/>
                  </a:cxn>
                  <a:cxn ang="0">
                    <a:pos x="84" y="298"/>
                  </a:cxn>
                  <a:cxn ang="0">
                    <a:pos x="56" y="312"/>
                  </a:cxn>
                  <a:cxn ang="0">
                    <a:pos x="34" y="322"/>
                  </a:cxn>
                  <a:cxn ang="0">
                    <a:pos x="16" y="328"/>
                  </a:cxn>
                  <a:cxn ang="0">
                    <a:pos x="4" y="332"/>
                  </a:cxn>
                  <a:cxn ang="0">
                    <a:pos x="0" y="334"/>
                  </a:cxn>
                  <a:cxn ang="0">
                    <a:pos x="4" y="332"/>
                  </a:cxn>
                  <a:cxn ang="0">
                    <a:pos x="16" y="326"/>
                  </a:cxn>
                  <a:cxn ang="0">
                    <a:pos x="34" y="318"/>
                  </a:cxn>
                  <a:cxn ang="0">
                    <a:pos x="56" y="304"/>
                  </a:cxn>
                  <a:cxn ang="0">
                    <a:pos x="84" y="288"/>
                  </a:cxn>
                  <a:cxn ang="0">
                    <a:pos x="112" y="266"/>
                  </a:cxn>
                  <a:cxn ang="0">
                    <a:pos x="142" y="242"/>
                  </a:cxn>
                  <a:cxn ang="0">
                    <a:pos x="170" y="212"/>
                  </a:cxn>
                  <a:cxn ang="0">
                    <a:pos x="196" y="180"/>
                  </a:cxn>
                  <a:cxn ang="0">
                    <a:pos x="220" y="142"/>
                  </a:cxn>
                  <a:cxn ang="0">
                    <a:pos x="238" y="100"/>
                  </a:cxn>
                  <a:cxn ang="0">
                    <a:pos x="250" y="54"/>
                  </a:cxn>
                  <a:cxn ang="0">
                    <a:pos x="254" y="2"/>
                  </a:cxn>
                  <a:cxn ang="0">
                    <a:pos x="288" y="0"/>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01"/>
                </a:srgbClr>
              </a:solidFill>
              <a:ln w="0">
                <a:noFill/>
                <a:prstDash val="solid"/>
                <a:round/>
                <a:headEnd/>
                <a:tailEnd/>
              </a:ln>
            </p:spPr>
            <p:txBody>
              <a:bodyPr/>
              <a:lstStyle/>
              <a:p>
                <a:endParaRPr lang="ar-SA"/>
              </a:p>
            </p:txBody>
          </p:sp>
        </p:grpSp>
        <p:grpSp>
          <p:nvGrpSpPr>
            <p:cNvPr id="9" name="Group 28"/>
            <p:cNvGrpSpPr>
              <a:grpSpLocks/>
            </p:cNvGrpSpPr>
            <p:nvPr/>
          </p:nvGrpSpPr>
          <p:grpSpPr bwMode="auto">
            <a:xfrm flipV="1">
              <a:off x="2290" y="2725"/>
              <a:ext cx="1406" cy="313"/>
              <a:chOff x="2290" y="3030"/>
              <a:chExt cx="1832" cy="408"/>
            </a:xfrm>
          </p:grpSpPr>
          <p:sp>
            <p:nvSpPr>
              <p:cNvPr id="10" name="Freeform 29"/>
              <p:cNvSpPr>
                <a:spLocks/>
              </p:cNvSpPr>
              <p:nvPr/>
            </p:nvSpPr>
            <p:spPr bwMode="gray">
              <a:xfrm>
                <a:off x="2290" y="3030"/>
                <a:ext cx="1832" cy="408"/>
              </a:xfrm>
              <a:custGeom>
                <a:avLst/>
                <a:gdLst/>
                <a:ahLst/>
                <a:cxnLst>
                  <a:cxn ang="0">
                    <a:pos x="1832" y="32"/>
                  </a:cxn>
                  <a:cxn ang="0">
                    <a:pos x="1830" y="66"/>
                  </a:cxn>
                  <a:cxn ang="0">
                    <a:pos x="1814" y="128"/>
                  </a:cxn>
                  <a:cxn ang="0">
                    <a:pos x="1788" y="188"/>
                  </a:cxn>
                  <a:cxn ang="0">
                    <a:pos x="1754" y="240"/>
                  </a:cxn>
                  <a:cxn ang="0">
                    <a:pos x="1712" y="288"/>
                  </a:cxn>
                  <a:cxn ang="0">
                    <a:pos x="1664" y="330"/>
                  </a:cxn>
                  <a:cxn ang="0">
                    <a:pos x="1610" y="362"/>
                  </a:cxn>
                  <a:cxn ang="0">
                    <a:pos x="1550" y="388"/>
                  </a:cxn>
                  <a:cxn ang="0">
                    <a:pos x="1486" y="402"/>
                  </a:cxn>
                  <a:cxn ang="0">
                    <a:pos x="1418" y="408"/>
                  </a:cxn>
                  <a:cxn ang="0">
                    <a:pos x="0" y="408"/>
                  </a:cxn>
                  <a:cxn ang="0">
                    <a:pos x="0" y="0"/>
                  </a:cxn>
                  <a:cxn ang="0">
                    <a:pos x="1832" y="0"/>
                  </a:cxn>
                  <a:cxn ang="0">
                    <a:pos x="1832" y="32"/>
                  </a:cxn>
                  <a:cxn ang="0">
                    <a:pos x="1832" y="32"/>
                  </a:cxn>
                </a:cxnLst>
                <a:rect l="0" t="0" r="r" b="b"/>
                <a:pathLst>
                  <a:path w="1832" h="408">
                    <a:moveTo>
                      <a:pt x="1832" y="32"/>
                    </a:moveTo>
                    <a:lnTo>
                      <a:pt x="1830" y="66"/>
                    </a:lnTo>
                    <a:lnTo>
                      <a:pt x="1814" y="128"/>
                    </a:lnTo>
                    <a:lnTo>
                      <a:pt x="1788" y="188"/>
                    </a:lnTo>
                    <a:lnTo>
                      <a:pt x="1754" y="240"/>
                    </a:lnTo>
                    <a:lnTo>
                      <a:pt x="1712" y="288"/>
                    </a:lnTo>
                    <a:lnTo>
                      <a:pt x="1664" y="330"/>
                    </a:lnTo>
                    <a:lnTo>
                      <a:pt x="1610" y="362"/>
                    </a:lnTo>
                    <a:lnTo>
                      <a:pt x="1550" y="388"/>
                    </a:lnTo>
                    <a:lnTo>
                      <a:pt x="1486" y="402"/>
                    </a:lnTo>
                    <a:lnTo>
                      <a:pt x="1418" y="408"/>
                    </a:lnTo>
                    <a:lnTo>
                      <a:pt x="0" y="408"/>
                    </a:lnTo>
                    <a:lnTo>
                      <a:pt x="0" y="0"/>
                    </a:lnTo>
                    <a:lnTo>
                      <a:pt x="1832" y="0"/>
                    </a:lnTo>
                    <a:lnTo>
                      <a:pt x="1832" y="32"/>
                    </a:lnTo>
                    <a:lnTo>
                      <a:pt x="1832" y="32"/>
                    </a:lnTo>
                    <a:close/>
                  </a:path>
                </a:pathLst>
              </a:custGeom>
              <a:solidFill>
                <a:srgbClr val="6699FF"/>
              </a:solidFill>
              <a:ln w="0">
                <a:noFill/>
                <a:prstDash val="solid"/>
                <a:round/>
                <a:headEnd/>
                <a:tailEnd/>
              </a:ln>
            </p:spPr>
            <p:txBody>
              <a:bodyPr/>
              <a:lstStyle/>
              <a:p>
                <a:endParaRPr lang="ar-SA"/>
              </a:p>
            </p:txBody>
          </p:sp>
          <p:sp>
            <p:nvSpPr>
              <p:cNvPr id="11" name="Freeform 30"/>
              <p:cNvSpPr>
                <a:spLocks/>
              </p:cNvSpPr>
              <p:nvPr/>
            </p:nvSpPr>
            <p:spPr bwMode="gray">
              <a:xfrm>
                <a:off x="3810" y="3058"/>
                <a:ext cx="288" cy="334"/>
              </a:xfrm>
              <a:custGeom>
                <a:avLst/>
                <a:gdLst/>
                <a:ahLst/>
                <a:cxnLst>
                  <a:cxn ang="0">
                    <a:pos x="288" y="0"/>
                  </a:cxn>
                  <a:cxn ang="0">
                    <a:pos x="284" y="52"/>
                  </a:cxn>
                  <a:cxn ang="0">
                    <a:pos x="272" y="98"/>
                  </a:cxn>
                  <a:cxn ang="0">
                    <a:pos x="254" y="140"/>
                  </a:cxn>
                  <a:cxn ang="0">
                    <a:pos x="230" y="176"/>
                  </a:cxn>
                  <a:cxn ang="0">
                    <a:pos x="204" y="208"/>
                  </a:cxn>
                  <a:cxn ang="0">
                    <a:pos x="174" y="238"/>
                  </a:cxn>
                  <a:cxn ang="0">
                    <a:pos x="144" y="262"/>
                  </a:cxn>
                  <a:cxn ang="0">
                    <a:pos x="112" y="282"/>
                  </a:cxn>
                  <a:cxn ang="0">
                    <a:pos x="84" y="298"/>
                  </a:cxn>
                  <a:cxn ang="0">
                    <a:pos x="56" y="312"/>
                  </a:cxn>
                  <a:cxn ang="0">
                    <a:pos x="34" y="322"/>
                  </a:cxn>
                  <a:cxn ang="0">
                    <a:pos x="16" y="328"/>
                  </a:cxn>
                  <a:cxn ang="0">
                    <a:pos x="4" y="332"/>
                  </a:cxn>
                  <a:cxn ang="0">
                    <a:pos x="0" y="334"/>
                  </a:cxn>
                  <a:cxn ang="0">
                    <a:pos x="4" y="332"/>
                  </a:cxn>
                  <a:cxn ang="0">
                    <a:pos x="16" y="326"/>
                  </a:cxn>
                  <a:cxn ang="0">
                    <a:pos x="34" y="318"/>
                  </a:cxn>
                  <a:cxn ang="0">
                    <a:pos x="56" y="304"/>
                  </a:cxn>
                  <a:cxn ang="0">
                    <a:pos x="84" y="288"/>
                  </a:cxn>
                  <a:cxn ang="0">
                    <a:pos x="112" y="266"/>
                  </a:cxn>
                  <a:cxn ang="0">
                    <a:pos x="142" y="242"/>
                  </a:cxn>
                  <a:cxn ang="0">
                    <a:pos x="170" y="212"/>
                  </a:cxn>
                  <a:cxn ang="0">
                    <a:pos x="196" y="180"/>
                  </a:cxn>
                  <a:cxn ang="0">
                    <a:pos x="220" y="142"/>
                  </a:cxn>
                  <a:cxn ang="0">
                    <a:pos x="238" y="100"/>
                  </a:cxn>
                  <a:cxn ang="0">
                    <a:pos x="250" y="54"/>
                  </a:cxn>
                  <a:cxn ang="0">
                    <a:pos x="254" y="2"/>
                  </a:cxn>
                  <a:cxn ang="0">
                    <a:pos x="288" y="0"/>
                  </a:cxn>
                </a:cxnLst>
                <a:rect l="0" t="0" r="r" b="b"/>
                <a:pathLst>
                  <a:path w="288" h="334">
                    <a:moveTo>
                      <a:pt x="288" y="0"/>
                    </a:moveTo>
                    <a:lnTo>
                      <a:pt x="284" y="52"/>
                    </a:lnTo>
                    <a:lnTo>
                      <a:pt x="272" y="98"/>
                    </a:lnTo>
                    <a:lnTo>
                      <a:pt x="254" y="140"/>
                    </a:lnTo>
                    <a:lnTo>
                      <a:pt x="230" y="176"/>
                    </a:lnTo>
                    <a:lnTo>
                      <a:pt x="204" y="208"/>
                    </a:lnTo>
                    <a:lnTo>
                      <a:pt x="174" y="238"/>
                    </a:lnTo>
                    <a:lnTo>
                      <a:pt x="144" y="262"/>
                    </a:lnTo>
                    <a:lnTo>
                      <a:pt x="112" y="282"/>
                    </a:lnTo>
                    <a:lnTo>
                      <a:pt x="84" y="298"/>
                    </a:lnTo>
                    <a:lnTo>
                      <a:pt x="56" y="312"/>
                    </a:lnTo>
                    <a:lnTo>
                      <a:pt x="34" y="322"/>
                    </a:lnTo>
                    <a:lnTo>
                      <a:pt x="16" y="328"/>
                    </a:lnTo>
                    <a:lnTo>
                      <a:pt x="4" y="332"/>
                    </a:lnTo>
                    <a:lnTo>
                      <a:pt x="0" y="334"/>
                    </a:lnTo>
                    <a:lnTo>
                      <a:pt x="4" y="332"/>
                    </a:lnTo>
                    <a:lnTo>
                      <a:pt x="16" y="326"/>
                    </a:lnTo>
                    <a:lnTo>
                      <a:pt x="34" y="318"/>
                    </a:lnTo>
                    <a:lnTo>
                      <a:pt x="56" y="304"/>
                    </a:lnTo>
                    <a:lnTo>
                      <a:pt x="84" y="288"/>
                    </a:lnTo>
                    <a:lnTo>
                      <a:pt x="112" y="266"/>
                    </a:lnTo>
                    <a:lnTo>
                      <a:pt x="142" y="242"/>
                    </a:lnTo>
                    <a:lnTo>
                      <a:pt x="170" y="212"/>
                    </a:lnTo>
                    <a:lnTo>
                      <a:pt x="196" y="180"/>
                    </a:lnTo>
                    <a:lnTo>
                      <a:pt x="220" y="142"/>
                    </a:lnTo>
                    <a:lnTo>
                      <a:pt x="238" y="100"/>
                    </a:lnTo>
                    <a:lnTo>
                      <a:pt x="250" y="54"/>
                    </a:lnTo>
                    <a:lnTo>
                      <a:pt x="254" y="2"/>
                    </a:lnTo>
                    <a:lnTo>
                      <a:pt x="288" y="0"/>
                    </a:lnTo>
                    <a:close/>
                  </a:path>
                </a:pathLst>
              </a:custGeom>
              <a:solidFill>
                <a:srgbClr val="FFFFFF">
                  <a:alpha val="49001"/>
                </a:srgbClr>
              </a:solidFill>
              <a:ln w="0">
                <a:noFill/>
                <a:prstDash val="solid"/>
                <a:round/>
                <a:headEnd/>
                <a:tailEnd/>
              </a:ln>
            </p:spPr>
            <p:txBody>
              <a:bodyPr/>
              <a:lstStyle/>
              <a:p>
                <a:endParaRPr lang="ar-SA"/>
              </a:p>
            </p:txBody>
          </p:sp>
        </p:grpSp>
      </p:grpSp>
      <p:sp>
        <p:nvSpPr>
          <p:cNvPr id="14" name="Oval 31"/>
          <p:cNvSpPr>
            <a:spLocks noChangeArrowheads="1"/>
          </p:cNvSpPr>
          <p:nvPr/>
        </p:nvSpPr>
        <p:spPr bwMode="gray">
          <a:xfrm>
            <a:off x="6089650" y="1196752"/>
            <a:ext cx="1524000" cy="1568450"/>
          </a:xfrm>
          <a:prstGeom prst="ellipse">
            <a:avLst/>
          </a:prstGeom>
          <a:gradFill rotWithShape="1">
            <a:gsLst>
              <a:gs pos="0">
                <a:srgbClr val="3399FF">
                  <a:gamma/>
                  <a:tint val="0"/>
                  <a:invGamma/>
                </a:srgbClr>
              </a:gs>
              <a:gs pos="50000">
                <a:srgbClr val="3399FF"/>
              </a:gs>
              <a:gs pos="100000">
                <a:srgbClr val="3399FF">
                  <a:gamma/>
                  <a:tint val="0"/>
                  <a:invGamma/>
                </a:srgbClr>
              </a:gs>
            </a:gsLst>
            <a:lin ang="2700000" scaled="1"/>
          </a:gradFill>
          <a:ln w="38100" algn="ctr">
            <a:noFill/>
            <a:round/>
            <a:headEnd/>
            <a:tailEnd/>
          </a:ln>
          <a:effectLst/>
        </p:spPr>
        <p:txBody>
          <a:bodyPr wrap="none" anchor="ctr">
            <a:spAutoFit/>
          </a:bodyPr>
          <a:lstStyle/>
          <a:p>
            <a:endParaRPr lang="ar-SA"/>
          </a:p>
        </p:txBody>
      </p:sp>
      <p:sp>
        <p:nvSpPr>
          <p:cNvPr id="15" name="Oval 32"/>
          <p:cNvSpPr>
            <a:spLocks noChangeArrowheads="1"/>
          </p:cNvSpPr>
          <p:nvPr/>
        </p:nvSpPr>
        <p:spPr bwMode="gray">
          <a:xfrm>
            <a:off x="6089650" y="1196752"/>
            <a:ext cx="1524000" cy="1568450"/>
          </a:xfrm>
          <a:prstGeom prst="ellipse">
            <a:avLst/>
          </a:prstGeom>
          <a:gradFill rotWithShape="1">
            <a:gsLst>
              <a:gs pos="0">
                <a:srgbClr val="3399FF">
                  <a:alpha val="32001"/>
                </a:srgbClr>
              </a:gs>
              <a:gs pos="100000">
                <a:srgbClr val="3399FF">
                  <a:gamma/>
                  <a:shade val="0"/>
                  <a:invGamma/>
                  <a:alpha val="89999"/>
                </a:srgbClr>
              </a:gs>
            </a:gsLst>
            <a:lin ang="2700000" scaled="1"/>
          </a:gradFill>
          <a:ln w="38100" algn="ctr">
            <a:noFill/>
            <a:round/>
            <a:headEnd/>
            <a:tailEnd/>
          </a:ln>
          <a:effectLst/>
        </p:spPr>
        <p:txBody>
          <a:bodyPr wrap="none" anchor="ctr">
            <a:spAutoFit/>
          </a:bodyPr>
          <a:lstStyle/>
          <a:p>
            <a:endParaRPr lang="ar-SA"/>
          </a:p>
        </p:txBody>
      </p:sp>
      <p:sp>
        <p:nvSpPr>
          <p:cNvPr id="16" name="Oval 33"/>
          <p:cNvSpPr>
            <a:spLocks noChangeArrowheads="1"/>
          </p:cNvSpPr>
          <p:nvPr/>
        </p:nvSpPr>
        <p:spPr bwMode="gray">
          <a:xfrm>
            <a:off x="6191250" y="1299939"/>
            <a:ext cx="1323975" cy="1362075"/>
          </a:xfrm>
          <a:prstGeom prst="ellipse">
            <a:avLst/>
          </a:prstGeom>
          <a:gradFill rotWithShape="1">
            <a:gsLst>
              <a:gs pos="0">
                <a:srgbClr val="3399FF">
                  <a:gamma/>
                  <a:shade val="54118"/>
                  <a:invGamma/>
                </a:srgbClr>
              </a:gs>
              <a:gs pos="50000">
                <a:srgbClr val="3399FF"/>
              </a:gs>
              <a:gs pos="100000">
                <a:srgbClr val="3399FF">
                  <a:gamma/>
                  <a:shade val="54118"/>
                  <a:invGamma/>
                </a:srgbClr>
              </a:gs>
            </a:gsLst>
            <a:lin ang="18900000" scaled="1"/>
          </a:gradFill>
          <a:ln w="38100" algn="ctr">
            <a:noFill/>
            <a:round/>
            <a:headEnd/>
            <a:tailEnd/>
          </a:ln>
          <a:effectLst/>
        </p:spPr>
        <p:txBody>
          <a:bodyPr anchor="ctr">
            <a:spAutoFit/>
          </a:bodyPr>
          <a:lstStyle/>
          <a:p>
            <a:endParaRPr lang="ar-SA"/>
          </a:p>
        </p:txBody>
      </p:sp>
      <p:sp>
        <p:nvSpPr>
          <p:cNvPr id="17" name="Oval 34"/>
          <p:cNvSpPr>
            <a:spLocks noChangeArrowheads="1"/>
          </p:cNvSpPr>
          <p:nvPr/>
        </p:nvSpPr>
        <p:spPr bwMode="gray">
          <a:xfrm>
            <a:off x="6192838" y="1303114"/>
            <a:ext cx="1323975" cy="1362075"/>
          </a:xfrm>
          <a:prstGeom prst="ellipse">
            <a:avLst/>
          </a:prstGeom>
          <a:gradFill rotWithShape="1">
            <a:gsLst>
              <a:gs pos="0">
                <a:srgbClr val="3399FF">
                  <a:gamma/>
                  <a:shade val="63529"/>
                  <a:invGamma/>
                </a:srgbClr>
              </a:gs>
              <a:gs pos="100000">
                <a:srgbClr val="3399FF">
                  <a:alpha val="0"/>
                </a:srgbClr>
              </a:gs>
            </a:gsLst>
            <a:lin ang="2700000" scaled="1"/>
          </a:gradFill>
          <a:ln w="38100" algn="ctr">
            <a:noFill/>
            <a:round/>
            <a:headEnd/>
            <a:tailEnd/>
          </a:ln>
          <a:effectLst/>
        </p:spPr>
        <p:txBody>
          <a:bodyPr anchor="ctr">
            <a:spAutoFit/>
          </a:bodyPr>
          <a:lstStyle/>
          <a:p>
            <a:endParaRPr lang="ar-SA"/>
          </a:p>
        </p:txBody>
      </p:sp>
      <p:sp>
        <p:nvSpPr>
          <p:cNvPr id="18" name="Oval 35"/>
          <p:cNvSpPr>
            <a:spLocks noChangeArrowheads="1"/>
          </p:cNvSpPr>
          <p:nvPr/>
        </p:nvSpPr>
        <p:spPr bwMode="gray">
          <a:xfrm>
            <a:off x="6256338" y="1368202"/>
            <a:ext cx="1192212" cy="1225550"/>
          </a:xfrm>
          <a:prstGeom prst="ellipse">
            <a:avLst/>
          </a:prstGeom>
          <a:solidFill>
            <a:srgbClr val="000000"/>
          </a:solidFill>
          <a:ln w="38100" algn="ctr">
            <a:noFill/>
            <a:round/>
            <a:headEnd/>
            <a:tailEnd/>
          </a:ln>
          <a:effectLst/>
        </p:spPr>
        <p:txBody>
          <a:bodyPr anchor="ctr">
            <a:spAutoFit/>
          </a:bodyPr>
          <a:lstStyle/>
          <a:p>
            <a:endParaRPr lang="ar-SA"/>
          </a:p>
        </p:txBody>
      </p:sp>
      <p:grpSp>
        <p:nvGrpSpPr>
          <p:cNvPr id="19" name="Group 36"/>
          <p:cNvGrpSpPr>
            <a:grpSpLocks/>
          </p:cNvGrpSpPr>
          <p:nvPr/>
        </p:nvGrpSpPr>
        <p:grpSpPr bwMode="auto">
          <a:xfrm>
            <a:off x="6300192" y="1412776"/>
            <a:ext cx="1155700" cy="1189037"/>
            <a:chOff x="4166" y="1706"/>
            <a:chExt cx="1252" cy="1252"/>
          </a:xfrm>
        </p:grpSpPr>
        <p:sp>
          <p:nvSpPr>
            <p:cNvPr id="20" name="Oval 37"/>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anchor="ctr"/>
            <a:lstStyle/>
            <a:p>
              <a:endParaRPr lang="ar-SA"/>
            </a:p>
          </p:txBody>
        </p:sp>
        <p:sp>
          <p:nvSpPr>
            <p:cNvPr id="21" name="Oval 38"/>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anchor="ctr"/>
            <a:lstStyle/>
            <a:p>
              <a:endParaRPr lang="ar-SA"/>
            </a:p>
          </p:txBody>
        </p:sp>
        <p:sp>
          <p:nvSpPr>
            <p:cNvPr id="22" name="Oval 39"/>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anchor="ctr"/>
            <a:lstStyle/>
            <a:p>
              <a:endParaRPr lang="ar-SA"/>
            </a:p>
          </p:txBody>
        </p:sp>
        <p:sp>
          <p:nvSpPr>
            <p:cNvPr id="23" name="Oval 40"/>
            <p:cNvSpPr>
              <a:spLocks noChangeArrowheads="1"/>
            </p:cNvSpPr>
            <p:nvPr/>
          </p:nvSpPr>
          <p:spPr bwMode="gray">
            <a:xfrm>
              <a:off x="4263" y="1900"/>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horz" wrap="none" anchor="ctr"/>
            <a:lstStyle/>
            <a:p>
              <a:pPr algn="ctr"/>
              <a:endParaRPr lang="ar-SA" sz="2000" b="1" dirty="0">
                <a:solidFill>
                  <a:schemeClr val="accent4">
                    <a:lumMod val="60000"/>
                    <a:lumOff val="40000"/>
                  </a:schemeClr>
                </a:solidFill>
                <a:latin typeface="Times New Roman" pitchFamily="18" charset="0"/>
                <a:cs typeface="Times New Roman" pitchFamily="18" charset="0"/>
              </a:endParaRPr>
            </a:p>
          </p:txBody>
        </p:sp>
      </p:grpSp>
      <p:sp>
        <p:nvSpPr>
          <p:cNvPr id="24" name="مستطيل 23"/>
          <p:cNvSpPr/>
          <p:nvPr/>
        </p:nvSpPr>
        <p:spPr>
          <a:xfrm>
            <a:off x="611560" y="2196146"/>
            <a:ext cx="5472608" cy="1938992"/>
          </a:xfrm>
          <a:prstGeom prst="rect">
            <a:avLst/>
          </a:prstGeom>
        </p:spPr>
        <p:txBody>
          <a:bodyPr wrap="square">
            <a:spAutoFit/>
          </a:bodyPr>
          <a:lstStyle/>
          <a:p>
            <a:pPr lvl="0" algn="just" rtl="1" eaLnBrk="0" hangingPunct="0"/>
            <a:r>
              <a:rPr lang="ar-SA" sz="2400" b="1" dirty="0" smtClean="0">
                <a:latin typeface="Agency FB" pitchFamily="34" charset="0"/>
                <a:cs typeface="Arial" pitchFamily="34" charset="0"/>
              </a:rPr>
              <a:t>التربية الدينية الإسلامية تعنى بتنمية الشخصية القوية المفكرة الصالحة الواعية التي تعمل من أجل دينها، ومن أجل تزويد الناس بالمعارف والعلوم المتعلقة بشؤون الدين والدنيا، ومن أجل خير الإنسان في الدنيا والآخرة .</a:t>
            </a:r>
            <a:endParaRPr lang="ar-SA" sz="2400" b="1" dirty="0" smtClean="0">
              <a:cs typeface="Arial" pitchFamily="34" charset="0"/>
            </a:endParaRPr>
          </a:p>
        </p:txBody>
      </p:sp>
      <p:sp>
        <p:nvSpPr>
          <p:cNvPr id="25" name="مستطيل 24"/>
          <p:cNvSpPr/>
          <p:nvPr/>
        </p:nvSpPr>
        <p:spPr>
          <a:xfrm>
            <a:off x="-108520" y="1013827"/>
            <a:ext cx="6696744" cy="584775"/>
          </a:xfrm>
          <a:prstGeom prst="rect">
            <a:avLst/>
          </a:prstGeom>
        </p:spPr>
        <p:txBody>
          <a:bodyPr wrap="square">
            <a:spAutoFit/>
          </a:bodyPr>
          <a:lstStyle/>
          <a:p>
            <a:pPr algn="ctr"/>
            <a:r>
              <a:rPr lang="ar-SA" sz="3200" b="1" dirty="0" smtClean="0">
                <a:solidFill>
                  <a:srgbClr val="C00000"/>
                </a:solidFill>
              </a:rPr>
              <a:t> التربية الدينية  </a:t>
            </a:r>
            <a:endParaRPr lang="ar-SA" sz="3200" b="1" dirty="0">
              <a:solidFill>
                <a:srgbClr val="C00000"/>
              </a:solidFill>
            </a:endParaRPr>
          </a:p>
        </p:txBody>
      </p:sp>
      <p:pic>
        <p:nvPicPr>
          <p:cNvPr id="28" name="صورة 2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86317" y="1296765"/>
            <a:ext cx="1510019" cy="1333850"/>
          </a:xfrm>
          <a:prstGeom prst="ellipse">
            <a:avLst/>
          </a:prstGeom>
          <a:ln w="127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Tree>
    <p:extLst>
      <p:ext uri="{BB962C8B-B14F-4D97-AF65-F5344CB8AC3E}">
        <p14:creationId xmlns:p14="http://schemas.microsoft.com/office/powerpoint/2010/main" val="17312236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a:xfrm>
            <a:off x="323528" y="0"/>
            <a:ext cx="8458200" cy="692696"/>
          </a:xfrm>
        </p:spPr>
        <p:txBody>
          <a:bodyPr>
            <a:normAutofit fontScale="90000"/>
          </a:bodyPr>
          <a:lstStyle/>
          <a:p>
            <a:pPr lvl="0" algn="r" eaLnBrk="0" fontAlgn="base" hangingPunct="0">
              <a:spcAft>
                <a:spcPct val="0"/>
              </a:spcAft>
              <a:tabLst>
                <a:tab pos="3254375" algn="l"/>
              </a:tabLst>
            </a:pPr>
            <a:r>
              <a:rPr lang="ar-SA" sz="4800" b="1" dirty="0" smtClean="0">
                <a:solidFill>
                  <a:schemeClr val="accent2">
                    <a:lumMod val="75000"/>
                  </a:schemeClr>
                </a:solidFill>
                <a:effectLst>
                  <a:outerShdw blurRad="38100" dist="38100" dir="2700000" algn="tl">
                    <a:srgbClr val="000000">
                      <a:alpha val="43137"/>
                    </a:srgbClr>
                  </a:outerShdw>
                </a:effectLst>
                <a:latin typeface="Andalus" pitchFamily="18" charset="-78"/>
                <a:cs typeface="Andalus" pitchFamily="18" charset="-78"/>
              </a:rPr>
              <a:t>             </a:t>
            </a:r>
            <a:r>
              <a:rPr lang="ar-SA" sz="3600" dirty="0" smtClean="0">
                <a:solidFill>
                  <a:schemeClr val="accent2">
                    <a:lumMod val="75000"/>
                  </a:schemeClr>
                </a:solidFill>
                <a:effectLst>
                  <a:outerShdw blurRad="38100" dist="38100" dir="2700000" algn="tl">
                    <a:srgbClr val="000000">
                      <a:alpha val="43137"/>
                    </a:srgbClr>
                  </a:outerShdw>
                </a:effectLst>
                <a:latin typeface="Andalus" pitchFamily="18" charset="-78"/>
                <a:cs typeface="Andalus" pitchFamily="18" charset="-78"/>
              </a:rPr>
              <a:t> أهمية التربية الدينية والخلقية للأطفال</a:t>
            </a:r>
            <a:endParaRPr lang="en-US" sz="2700" b="1" dirty="0">
              <a:solidFill>
                <a:schemeClr val="accent2">
                  <a:lumMod val="75000"/>
                </a:schemeClr>
              </a:solidFill>
              <a:effectLst>
                <a:outerShdw blurRad="38100" dist="38100" dir="2700000" algn="tl">
                  <a:srgbClr val="000000">
                    <a:alpha val="43137"/>
                  </a:srgbClr>
                </a:outerShdw>
              </a:effectLst>
              <a:latin typeface="Andalus" pitchFamily="18" charset="-78"/>
              <a:cs typeface="Andalus" pitchFamily="18" charset="-78"/>
            </a:endParaRPr>
          </a:p>
        </p:txBody>
      </p:sp>
      <p:sp>
        <p:nvSpPr>
          <p:cNvPr id="89091" name="Text Box 3"/>
          <p:cNvSpPr txBox="1">
            <a:spLocks noChangeArrowheads="1"/>
          </p:cNvSpPr>
          <p:nvPr/>
        </p:nvSpPr>
        <p:spPr bwMode="auto">
          <a:xfrm>
            <a:off x="1660525" y="722313"/>
            <a:ext cx="184150" cy="366712"/>
          </a:xfrm>
          <a:prstGeom prst="rect">
            <a:avLst/>
          </a:prstGeom>
          <a:noFill/>
          <a:ln w="9525">
            <a:noFill/>
            <a:miter lim="800000"/>
            <a:headEnd/>
            <a:tailEnd/>
          </a:ln>
          <a:effectLst/>
        </p:spPr>
        <p:txBody>
          <a:bodyPr wrap="none">
            <a:spAutoFit/>
          </a:bodyPr>
          <a:lstStyle/>
          <a:p>
            <a:endParaRPr lang="en-US"/>
          </a:p>
        </p:txBody>
      </p:sp>
      <p:sp>
        <p:nvSpPr>
          <p:cNvPr id="89134" name="AutoShape 46"/>
          <p:cNvSpPr>
            <a:spLocks noChangeArrowheads="1"/>
          </p:cNvSpPr>
          <p:nvPr/>
        </p:nvSpPr>
        <p:spPr bwMode="ltGray">
          <a:xfrm rot="5400000">
            <a:off x="-2327520" y="1882005"/>
            <a:ext cx="4824413" cy="4056063"/>
          </a:xfrm>
          <a:custGeom>
            <a:avLst/>
            <a:gdLst>
              <a:gd name="G0" fmla="+- 10478 0 0"/>
              <a:gd name="G1" fmla="+- -11739500 0 0"/>
              <a:gd name="G2" fmla="+- 0 0 -11739500"/>
              <a:gd name="T0" fmla="*/ 0 256 1"/>
              <a:gd name="T1" fmla="*/ 180 256 1"/>
              <a:gd name="G3" fmla="+- -11739500 T0 T1"/>
              <a:gd name="T2" fmla="*/ 0 256 1"/>
              <a:gd name="T3" fmla="*/ 90 256 1"/>
              <a:gd name="G4" fmla="+- -11739500 T2 T3"/>
              <a:gd name="G5" fmla="*/ G4 2 1"/>
              <a:gd name="T4" fmla="*/ 90 256 1"/>
              <a:gd name="T5" fmla="*/ 0 256 1"/>
              <a:gd name="G6" fmla="+- -11739500 T4 T5"/>
              <a:gd name="G7" fmla="*/ G6 2 1"/>
              <a:gd name="G8" fmla="abs -1173950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478"/>
              <a:gd name="G18" fmla="*/ 10478 1 2"/>
              <a:gd name="G19" fmla="+- G18 5400 0"/>
              <a:gd name="G20" fmla="cos G19 -11739500"/>
              <a:gd name="G21" fmla="sin G19 -11739500"/>
              <a:gd name="G22" fmla="+- G20 10800 0"/>
              <a:gd name="G23" fmla="+- G21 10800 0"/>
              <a:gd name="G24" fmla="+- 10800 0 G20"/>
              <a:gd name="G25" fmla="+- 10478 10800 0"/>
              <a:gd name="G26" fmla="?: G9 G17 G25"/>
              <a:gd name="G27" fmla="?: G9 0 21600"/>
              <a:gd name="G28" fmla="cos 10800 -11739500"/>
              <a:gd name="G29" fmla="sin 10800 -11739500"/>
              <a:gd name="G30" fmla="sin 10478 -11739500"/>
              <a:gd name="G31" fmla="+- G28 10800 0"/>
              <a:gd name="G32" fmla="+- G29 10800 0"/>
              <a:gd name="G33" fmla="+- G30 10800 0"/>
              <a:gd name="G34" fmla="?: G4 0 G31"/>
              <a:gd name="G35" fmla="?: -11739500 G34 0"/>
              <a:gd name="G36" fmla="?: G6 G35 G31"/>
              <a:gd name="G37" fmla="+- 21600 0 G36"/>
              <a:gd name="G38" fmla="?: G4 0 G33"/>
              <a:gd name="G39" fmla="?: -11739500 G38 G32"/>
              <a:gd name="G40" fmla="?: G6 G39 0"/>
              <a:gd name="G41" fmla="?: G4 G32 21600"/>
              <a:gd name="G42" fmla="?: G6 G41 G33"/>
              <a:gd name="T12" fmla="*/ 10800 w 21600"/>
              <a:gd name="T13" fmla="*/ 0 h 21600"/>
              <a:gd name="T14" fmla="*/ 162 w 21600"/>
              <a:gd name="T15" fmla="*/ 10638 h 21600"/>
              <a:gd name="T16" fmla="*/ 10800 w 21600"/>
              <a:gd name="T17" fmla="*/ 322 h 21600"/>
              <a:gd name="T18" fmla="*/ 21438 w 21600"/>
              <a:gd name="T19" fmla="*/ 10638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23" y="10641"/>
                </a:moveTo>
                <a:cubicBezTo>
                  <a:pt x="410" y="4916"/>
                  <a:pt x="5075" y="321"/>
                  <a:pt x="10800" y="322"/>
                </a:cubicBezTo>
                <a:cubicBezTo>
                  <a:pt x="16524" y="322"/>
                  <a:pt x="21189" y="4916"/>
                  <a:pt x="21276" y="10641"/>
                </a:cubicBezTo>
                <a:lnTo>
                  <a:pt x="21598" y="10636"/>
                </a:lnTo>
                <a:cubicBezTo>
                  <a:pt x="21509" y="4736"/>
                  <a:pt x="16700" y="-1"/>
                  <a:pt x="10799" y="0"/>
                </a:cubicBezTo>
                <a:cubicBezTo>
                  <a:pt x="4899" y="0"/>
                  <a:pt x="90" y="4736"/>
                  <a:pt x="1" y="10636"/>
                </a:cubicBezTo>
                <a:close/>
              </a:path>
            </a:pathLst>
          </a:custGeom>
          <a:gradFill rotWithShape="1">
            <a:gsLst>
              <a:gs pos="0">
                <a:schemeClr val="bg2">
                  <a:gamma/>
                  <a:tint val="45490"/>
                  <a:invGamma/>
                </a:schemeClr>
              </a:gs>
              <a:gs pos="50000">
                <a:schemeClr val="bg2"/>
              </a:gs>
              <a:gs pos="100000">
                <a:schemeClr val="bg2">
                  <a:gamma/>
                  <a:tint val="45490"/>
                  <a:invGamma/>
                </a:schemeClr>
              </a:gs>
            </a:gsLst>
            <a:lin ang="0" scaled="1"/>
          </a:gradFill>
          <a:ln w="9525" algn="ctr">
            <a:noFill/>
            <a:miter lim="800000"/>
            <a:headEnd/>
            <a:tailEnd/>
          </a:ln>
          <a:effectLst/>
        </p:spPr>
        <p:txBody>
          <a:bodyPr wrap="none" anchor="ctr"/>
          <a:lstStyle/>
          <a:p>
            <a:endParaRPr lang="en-US"/>
          </a:p>
        </p:txBody>
      </p:sp>
      <p:sp>
        <p:nvSpPr>
          <p:cNvPr id="89135" name="AutoShape 47"/>
          <p:cNvSpPr>
            <a:spLocks noChangeArrowheads="1"/>
          </p:cNvSpPr>
          <p:nvPr/>
        </p:nvSpPr>
        <p:spPr bwMode="ltGray">
          <a:xfrm rot="5400000" flipH="1">
            <a:off x="-2016918" y="1910556"/>
            <a:ext cx="4032250" cy="3929063"/>
          </a:xfrm>
          <a:custGeom>
            <a:avLst/>
            <a:gdLst>
              <a:gd name="G0" fmla="+- 56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6"/>
              <a:gd name="G18" fmla="*/ 56 1 2"/>
              <a:gd name="G19" fmla="+- G18 5400 0"/>
              <a:gd name="G20" fmla="cos G19 11796480"/>
              <a:gd name="G21" fmla="sin G19 11796480"/>
              <a:gd name="G22" fmla="+- G20 10800 0"/>
              <a:gd name="G23" fmla="+- G21 10800 0"/>
              <a:gd name="G24" fmla="+- 10800 0 G20"/>
              <a:gd name="G25" fmla="+- 56 10800 0"/>
              <a:gd name="G26" fmla="?: G9 G17 G25"/>
              <a:gd name="G27" fmla="?: G9 0 21600"/>
              <a:gd name="G28" fmla="cos 10800 11796480"/>
              <a:gd name="G29" fmla="sin 10800 11796480"/>
              <a:gd name="G30" fmla="sin 56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5372 w 21600"/>
              <a:gd name="T15" fmla="*/ 10800 h 21600"/>
              <a:gd name="T16" fmla="*/ 10800 w 21600"/>
              <a:gd name="T17" fmla="*/ 10744 h 21600"/>
              <a:gd name="T18" fmla="*/ 16228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0744" y="10800"/>
                </a:moveTo>
                <a:cubicBezTo>
                  <a:pt x="10744" y="10769"/>
                  <a:pt x="10769" y="10744"/>
                  <a:pt x="10800" y="10744"/>
                </a:cubicBezTo>
                <a:cubicBezTo>
                  <a:pt x="10830" y="10743"/>
                  <a:pt x="10855" y="10769"/>
                  <a:pt x="10856" y="10799"/>
                </a:cubicBezTo>
                <a:lnTo>
                  <a:pt x="21600" y="10800"/>
                </a:lnTo>
                <a:cubicBezTo>
                  <a:pt x="21600" y="4835"/>
                  <a:pt x="16764" y="0"/>
                  <a:pt x="10800" y="0"/>
                </a:cubicBezTo>
                <a:cubicBezTo>
                  <a:pt x="4835" y="0"/>
                  <a:pt x="0" y="4835"/>
                  <a:pt x="0" y="10800"/>
                </a:cubicBezTo>
                <a:close/>
              </a:path>
            </a:pathLst>
          </a:cu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endParaRPr lang="en-US"/>
          </a:p>
        </p:txBody>
      </p:sp>
      <p:sp>
        <p:nvSpPr>
          <p:cNvPr id="89137" name="AutoShape 49"/>
          <p:cNvSpPr>
            <a:spLocks noChangeArrowheads="1"/>
          </p:cNvSpPr>
          <p:nvPr/>
        </p:nvSpPr>
        <p:spPr bwMode="gray">
          <a:xfrm>
            <a:off x="1886351" y="4672832"/>
            <a:ext cx="6713104" cy="780319"/>
          </a:xfrm>
          <a:prstGeom prst="roundRect">
            <a:avLst>
              <a:gd name="adj" fmla="val 50000"/>
            </a:avLst>
          </a:prstGeom>
          <a:noFill/>
          <a:ln w="28575" algn="ctr">
            <a:solidFill>
              <a:schemeClr val="bg2"/>
            </a:solidFill>
            <a:round/>
            <a:headEnd/>
            <a:tailEnd/>
          </a:ln>
          <a:effectLst/>
        </p:spPr>
        <p:txBody>
          <a:bodyPr wrap="none" anchor="ctr"/>
          <a:lstStyle/>
          <a:p>
            <a:pPr algn="ctr" rtl="1" eaLnBrk="0" hangingPunct="0"/>
            <a:r>
              <a:rPr lang="ar-SA" sz="2000" b="1" dirty="0" smtClean="0">
                <a:effectLst>
                  <a:outerShdw blurRad="38100" dist="38100" dir="2700000" algn="tl">
                    <a:srgbClr val="000000">
                      <a:alpha val="43137"/>
                    </a:srgbClr>
                  </a:outerShdw>
                </a:effectLst>
                <a:cs typeface="Arial" panose="020B0604020202020204" pitchFamily="34" charset="0"/>
              </a:rPr>
              <a:t>ما تشكو منه الحضارات المعاصرة من المساوئ والعيوب الناتجة </a:t>
            </a:r>
          </a:p>
          <a:p>
            <a:pPr algn="ctr" rtl="1" eaLnBrk="0" hangingPunct="0"/>
            <a:r>
              <a:rPr lang="ar-SA" sz="2000" b="1" dirty="0" smtClean="0">
                <a:effectLst>
                  <a:outerShdw blurRad="38100" dist="38100" dir="2700000" algn="tl">
                    <a:srgbClr val="000000">
                      <a:alpha val="43137"/>
                    </a:srgbClr>
                  </a:outerShdw>
                </a:effectLst>
                <a:cs typeface="Arial" panose="020B0604020202020204" pitchFamily="34" charset="0"/>
              </a:rPr>
              <a:t>عن ضعف التمسك بالقيم الدينية وبفضائل الأخلاق</a:t>
            </a:r>
            <a:endParaRPr lang="en-US" sz="2000" b="1" dirty="0" smtClean="0">
              <a:effectLst>
                <a:outerShdw blurRad="38100" dist="38100" dir="2700000" algn="tl">
                  <a:srgbClr val="000000">
                    <a:alpha val="43137"/>
                  </a:srgbClr>
                </a:outerShdw>
              </a:effectLst>
              <a:cs typeface="Arial" panose="020B0604020202020204" pitchFamily="34" charset="0"/>
            </a:endParaRPr>
          </a:p>
        </p:txBody>
      </p:sp>
      <p:sp>
        <p:nvSpPr>
          <p:cNvPr id="89138" name="AutoShape 50"/>
          <p:cNvSpPr>
            <a:spLocks noChangeArrowheads="1"/>
          </p:cNvSpPr>
          <p:nvPr/>
        </p:nvSpPr>
        <p:spPr bwMode="gray">
          <a:xfrm>
            <a:off x="2054604" y="3410054"/>
            <a:ext cx="6517867" cy="556358"/>
          </a:xfrm>
          <a:prstGeom prst="roundRect">
            <a:avLst>
              <a:gd name="adj" fmla="val 50000"/>
            </a:avLst>
          </a:prstGeom>
          <a:noFill/>
          <a:ln w="28575" algn="ctr">
            <a:solidFill>
              <a:schemeClr val="bg2"/>
            </a:solidFill>
            <a:round/>
            <a:headEnd/>
            <a:tailEnd/>
          </a:ln>
          <a:effectLst/>
        </p:spPr>
        <p:txBody>
          <a:bodyPr wrap="none" anchor="ctr"/>
          <a:lstStyle/>
          <a:p>
            <a:pPr algn="ctr" rtl="1" eaLnBrk="0" hangingPunct="0"/>
            <a:r>
              <a:rPr lang="ar-SA" sz="2000" b="1" dirty="0" smtClean="0">
                <a:effectLst>
                  <a:outerShdw blurRad="38100" dist="38100" dir="2700000" algn="tl">
                    <a:srgbClr val="000000">
                      <a:alpha val="43137"/>
                    </a:srgbClr>
                  </a:outerShdw>
                </a:effectLst>
                <a:cs typeface="Arial" panose="020B0604020202020204" pitchFamily="34" charset="0"/>
              </a:rPr>
              <a:t>الحاجة الأصيلة في النفس البشرية إلى العقيدة الدينية .</a:t>
            </a:r>
            <a:endParaRPr lang="en-US" sz="2000" b="1" dirty="0" smtClean="0">
              <a:effectLst>
                <a:outerShdw blurRad="38100" dist="38100" dir="2700000" algn="tl">
                  <a:srgbClr val="000000">
                    <a:alpha val="43137"/>
                  </a:srgbClr>
                </a:outerShdw>
              </a:effectLst>
              <a:cs typeface="Arial" panose="020B0604020202020204" pitchFamily="34" charset="0"/>
            </a:endParaRPr>
          </a:p>
        </p:txBody>
      </p:sp>
      <p:sp>
        <p:nvSpPr>
          <p:cNvPr id="89139" name="AutoShape 51"/>
          <p:cNvSpPr>
            <a:spLocks noChangeArrowheads="1"/>
          </p:cNvSpPr>
          <p:nvPr/>
        </p:nvSpPr>
        <p:spPr bwMode="gray">
          <a:xfrm>
            <a:off x="1710145" y="2064042"/>
            <a:ext cx="6841653" cy="773175"/>
          </a:xfrm>
          <a:prstGeom prst="roundRect">
            <a:avLst>
              <a:gd name="adj" fmla="val 50000"/>
            </a:avLst>
          </a:prstGeom>
          <a:noFill/>
          <a:ln w="28575" algn="ctr">
            <a:solidFill>
              <a:schemeClr val="bg2"/>
            </a:solidFill>
            <a:round/>
            <a:headEnd/>
            <a:tailEnd/>
          </a:ln>
          <a:effectLst/>
        </p:spPr>
        <p:txBody>
          <a:bodyPr wrap="none" anchor="ctr"/>
          <a:lstStyle/>
          <a:p>
            <a:pPr algn="r" rtl="1" eaLnBrk="0" hangingPunct="0"/>
            <a:r>
              <a:rPr lang="ar-SA" sz="2000" b="1" dirty="0" smtClean="0">
                <a:solidFill>
                  <a:schemeClr val="accent1">
                    <a:lumMod val="50000"/>
                  </a:schemeClr>
                </a:solidFill>
                <a:effectLst>
                  <a:outerShdw blurRad="38100" dist="38100" dir="2700000" algn="tl">
                    <a:srgbClr val="000000">
                      <a:alpha val="43137"/>
                    </a:srgbClr>
                  </a:outerShdw>
                </a:effectLst>
                <a:cs typeface="Arial" panose="020B0604020202020204" pitchFamily="34" charset="0"/>
              </a:rPr>
              <a:t>تغرس التربية الدينية في الطفل العقيدة الاسلامية وانها مصدر الخير والقوة</a:t>
            </a:r>
            <a:endParaRPr lang="en-US" sz="2000" b="1" dirty="0" smtClean="0">
              <a:solidFill>
                <a:schemeClr val="accent1">
                  <a:lumMod val="50000"/>
                </a:schemeClr>
              </a:solidFill>
              <a:effectLst>
                <a:outerShdw blurRad="38100" dist="38100" dir="2700000" algn="tl">
                  <a:srgbClr val="000000">
                    <a:alpha val="43137"/>
                  </a:srgbClr>
                </a:outerShdw>
              </a:effectLst>
              <a:cs typeface="Arial" panose="020B0604020202020204" pitchFamily="34" charset="0"/>
            </a:endParaRPr>
          </a:p>
        </p:txBody>
      </p:sp>
      <p:grpSp>
        <p:nvGrpSpPr>
          <p:cNvPr id="3" name="Group 60"/>
          <p:cNvGrpSpPr>
            <a:grpSpLocks/>
          </p:cNvGrpSpPr>
          <p:nvPr/>
        </p:nvGrpSpPr>
        <p:grpSpPr bwMode="auto">
          <a:xfrm>
            <a:off x="1544441" y="2235023"/>
            <a:ext cx="381000" cy="381000"/>
            <a:chOff x="2078" y="1680"/>
            <a:chExt cx="1615" cy="1615"/>
          </a:xfrm>
        </p:grpSpPr>
        <p:sp>
          <p:nvSpPr>
            <p:cNvPr id="89149" name="Oval 61"/>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89150" name="Oval 62"/>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89151" name="Oval 63"/>
            <p:cNvSpPr>
              <a:spLocks noChangeArrowheads="1"/>
            </p:cNvSpPr>
            <p:nvPr/>
          </p:nvSpPr>
          <p:spPr bwMode="gray">
            <a:xfrm>
              <a:off x="2254" y="1856"/>
              <a:ext cx="1262" cy="1264"/>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89152" name="Oval 64"/>
            <p:cNvSpPr>
              <a:spLocks noChangeArrowheads="1"/>
            </p:cNvSpPr>
            <p:nvPr/>
          </p:nvSpPr>
          <p:spPr bwMode="gray">
            <a:xfrm>
              <a:off x="2254" y="1856"/>
              <a:ext cx="1262" cy="1264"/>
            </a:xfrm>
            <a:prstGeom prst="ellipse">
              <a:avLst/>
            </a:prstGeom>
            <a:gradFill rotWithShape="1">
              <a:gsLst>
                <a:gs pos="0">
                  <a:srgbClr val="48BE67">
                    <a:gamma/>
                    <a:shade val="0"/>
                    <a:invGamma/>
                  </a:srgbClr>
                </a:gs>
                <a:gs pos="100000">
                  <a:srgbClr val="48BE67"/>
                </a:gs>
              </a:gsLst>
              <a:lin ang="2700000" scaled="1"/>
            </a:gradFill>
            <a:ln w="38100" algn="ctr">
              <a:noFill/>
              <a:round/>
              <a:headEnd/>
              <a:tailEnd/>
            </a:ln>
            <a:effectLst/>
          </p:spPr>
          <p:txBody>
            <a:bodyPr wrap="none" anchor="ctr">
              <a:spAutoFit/>
            </a:bodyPr>
            <a:lstStyle/>
            <a:p>
              <a:endParaRPr lang="en-US"/>
            </a:p>
          </p:txBody>
        </p:sp>
        <p:sp>
          <p:nvSpPr>
            <p:cNvPr id="89153" name="Oval 65"/>
            <p:cNvSpPr>
              <a:spLocks noChangeArrowheads="1"/>
            </p:cNvSpPr>
            <p:nvPr/>
          </p:nvSpPr>
          <p:spPr bwMode="gray">
            <a:xfrm>
              <a:off x="2337" y="1939"/>
              <a:ext cx="1096" cy="1098"/>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89154" name="Oval 66"/>
            <p:cNvSpPr>
              <a:spLocks noChangeArrowheads="1"/>
            </p:cNvSpPr>
            <p:nvPr/>
          </p:nvSpPr>
          <p:spPr bwMode="gray">
            <a:xfrm>
              <a:off x="2337" y="1939"/>
              <a:ext cx="1096" cy="1098"/>
            </a:xfrm>
            <a:prstGeom prst="ellipse">
              <a:avLst/>
            </a:prstGeom>
            <a:gradFill rotWithShape="1">
              <a:gsLst>
                <a:gs pos="0">
                  <a:srgbClr val="48BE67"/>
                </a:gs>
                <a:gs pos="100000">
                  <a:srgbClr val="48BE67">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4" name="Group 67"/>
          <p:cNvGrpSpPr>
            <a:grpSpLocks/>
          </p:cNvGrpSpPr>
          <p:nvPr/>
        </p:nvGrpSpPr>
        <p:grpSpPr bwMode="auto">
          <a:xfrm>
            <a:off x="1886351" y="3497733"/>
            <a:ext cx="381000" cy="381000"/>
            <a:chOff x="2078" y="1680"/>
            <a:chExt cx="1615" cy="1615"/>
          </a:xfrm>
        </p:grpSpPr>
        <p:sp>
          <p:nvSpPr>
            <p:cNvPr id="89156" name="Oval 68"/>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89157" name="Oval 69"/>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89158" name="Oval 70"/>
            <p:cNvSpPr>
              <a:spLocks noChangeArrowheads="1"/>
            </p:cNvSpPr>
            <p:nvPr/>
          </p:nvSpPr>
          <p:spPr bwMode="gray">
            <a:xfrm>
              <a:off x="2254" y="1856"/>
              <a:ext cx="1262" cy="1264"/>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89159" name="Oval 71"/>
            <p:cNvSpPr>
              <a:spLocks noChangeArrowheads="1"/>
            </p:cNvSpPr>
            <p:nvPr/>
          </p:nvSpPr>
          <p:spPr bwMode="gray">
            <a:xfrm>
              <a:off x="2254" y="1856"/>
              <a:ext cx="1262" cy="1264"/>
            </a:xfrm>
            <a:prstGeom prst="ellipse">
              <a:avLst/>
            </a:prstGeom>
            <a:gradFill rotWithShape="1">
              <a:gsLst>
                <a:gs pos="0">
                  <a:srgbClr val="21B3E1"/>
                </a:gs>
                <a:gs pos="100000">
                  <a:srgbClr val="21B3E1">
                    <a:gamma/>
                    <a:shade val="46275"/>
                    <a:invGamma/>
                  </a:srgbClr>
                </a:gs>
              </a:gsLst>
              <a:lin ang="5400000" scaled="1"/>
            </a:gradFill>
            <a:ln w="38100" algn="ctr">
              <a:noFill/>
              <a:round/>
              <a:headEnd/>
              <a:tailEnd/>
            </a:ln>
            <a:effectLst/>
          </p:spPr>
          <p:txBody>
            <a:bodyPr wrap="none" anchor="ctr">
              <a:spAutoFit/>
            </a:bodyPr>
            <a:lstStyle/>
            <a:p>
              <a:endParaRPr lang="en-US"/>
            </a:p>
          </p:txBody>
        </p:sp>
        <p:sp>
          <p:nvSpPr>
            <p:cNvPr id="89160" name="Oval 72"/>
            <p:cNvSpPr>
              <a:spLocks noChangeArrowheads="1"/>
            </p:cNvSpPr>
            <p:nvPr/>
          </p:nvSpPr>
          <p:spPr bwMode="gray">
            <a:xfrm>
              <a:off x="2337" y="1939"/>
              <a:ext cx="1096" cy="1098"/>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89161" name="Oval 73"/>
            <p:cNvSpPr>
              <a:spLocks noChangeArrowheads="1"/>
            </p:cNvSpPr>
            <p:nvPr/>
          </p:nvSpPr>
          <p:spPr bwMode="gray">
            <a:xfrm>
              <a:off x="2337" y="1939"/>
              <a:ext cx="1096" cy="1098"/>
            </a:xfrm>
            <a:prstGeom prst="ellipse">
              <a:avLst/>
            </a:prstGeom>
            <a:gradFill rotWithShape="1">
              <a:gsLst>
                <a:gs pos="0">
                  <a:srgbClr val="21B3E1"/>
                </a:gs>
                <a:gs pos="100000">
                  <a:srgbClr val="21B3E1">
                    <a:gamma/>
                    <a:shade val="48627"/>
                    <a:invGamma/>
                  </a:srgbClr>
                </a:gs>
              </a:gsLst>
              <a:lin ang="2700000" scaled="1"/>
            </a:gradFill>
            <a:ln w="38100" algn="ctr">
              <a:noFill/>
              <a:round/>
              <a:headEnd/>
              <a:tailEnd/>
            </a:ln>
            <a:effectLst/>
          </p:spPr>
          <p:txBody>
            <a:bodyPr anchor="ctr">
              <a:spAutoFit/>
            </a:bodyPr>
            <a:lstStyle/>
            <a:p>
              <a:endParaRPr lang="en-US"/>
            </a:p>
          </p:txBody>
        </p:sp>
      </p:grpSp>
      <p:grpSp>
        <p:nvGrpSpPr>
          <p:cNvPr id="5" name="Group 74"/>
          <p:cNvGrpSpPr>
            <a:grpSpLocks/>
          </p:cNvGrpSpPr>
          <p:nvPr/>
        </p:nvGrpSpPr>
        <p:grpSpPr bwMode="auto">
          <a:xfrm>
            <a:off x="1734941" y="4872491"/>
            <a:ext cx="381000" cy="381000"/>
            <a:chOff x="2078" y="1680"/>
            <a:chExt cx="1615" cy="1615"/>
          </a:xfrm>
        </p:grpSpPr>
        <p:sp>
          <p:nvSpPr>
            <p:cNvPr id="89163" name="Oval 75"/>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endParaRPr lang="en-US"/>
            </a:p>
          </p:txBody>
        </p:sp>
        <p:sp>
          <p:nvSpPr>
            <p:cNvPr id="89164" name="Oval 76"/>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endParaRPr lang="en-US"/>
            </a:p>
          </p:txBody>
        </p:sp>
        <p:sp>
          <p:nvSpPr>
            <p:cNvPr id="89165" name="Oval 77"/>
            <p:cNvSpPr>
              <a:spLocks noChangeArrowheads="1"/>
            </p:cNvSpPr>
            <p:nvPr/>
          </p:nvSpPr>
          <p:spPr bwMode="gray">
            <a:xfrm>
              <a:off x="2254" y="1856"/>
              <a:ext cx="1262" cy="1264"/>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endParaRPr lang="en-US"/>
            </a:p>
          </p:txBody>
        </p:sp>
        <p:sp>
          <p:nvSpPr>
            <p:cNvPr id="89166" name="Oval 78"/>
            <p:cNvSpPr>
              <a:spLocks noChangeArrowheads="1"/>
            </p:cNvSpPr>
            <p:nvPr/>
          </p:nvSpPr>
          <p:spPr bwMode="gray">
            <a:xfrm>
              <a:off x="2254" y="1856"/>
              <a:ext cx="1262" cy="1264"/>
            </a:xfrm>
            <a:prstGeom prst="ellipse">
              <a:avLst/>
            </a:prstGeom>
            <a:gradFill rotWithShape="1">
              <a:gsLst>
                <a:gs pos="0">
                  <a:srgbClr val="8D67E1">
                    <a:gamma/>
                    <a:shade val="0"/>
                    <a:invGamma/>
                  </a:srgbClr>
                </a:gs>
                <a:gs pos="100000">
                  <a:srgbClr val="8D67E1"/>
                </a:gs>
              </a:gsLst>
              <a:lin ang="2700000" scaled="1"/>
            </a:gradFill>
            <a:ln w="38100" algn="ctr">
              <a:noFill/>
              <a:round/>
              <a:headEnd/>
              <a:tailEnd/>
            </a:ln>
            <a:effectLst/>
          </p:spPr>
          <p:txBody>
            <a:bodyPr wrap="none" anchor="ctr">
              <a:spAutoFit/>
            </a:bodyPr>
            <a:lstStyle/>
            <a:p>
              <a:endParaRPr lang="en-US"/>
            </a:p>
          </p:txBody>
        </p:sp>
        <p:sp>
          <p:nvSpPr>
            <p:cNvPr id="89167" name="Oval 79"/>
            <p:cNvSpPr>
              <a:spLocks noChangeArrowheads="1"/>
            </p:cNvSpPr>
            <p:nvPr/>
          </p:nvSpPr>
          <p:spPr bwMode="gray">
            <a:xfrm>
              <a:off x="2337" y="1939"/>
              <a:ext cx="1096" cy="1098"/>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endParaRPr lang="en-US"/>
            </a:p>
          </p:txBody>
        </p:sp>
        <p:sp>
          <p:nvSpPr>
            <p:cNvPr id="89168" name="Oval 80"/>
            <p:cNvSpPr>
              <a:spLocks noChangeArrowheads="1"/>
            </p:cNvSpPr>
            <p:nvPr/>
          </p:nvSpPr>
          <p:spPr bwMode="gray">
            <a:xfrm>
              <a:off x="2337" y="1939"/>
              <a:ext cx="1096" cy="1098"/>
            </a:xfrm>
            <a:prstGeom prst="ellipse">
              <a:avLst/>
            </a:prstGeom>
            <a:gradFill rotWithShape="1">
              <a:gsLst>
                <a:gs pos="0">
                  <a:srgbClr val="8D67E1"/>
                </a:gs>
                <a:gs pos="100000">
                  <a:srgbClr val="8D67E1">
                    <a:gamma/>
                    <a:shade val="48627"/>
                    <a:invGamma/>
                  </a:srgbClr>
                </a:gs>
              </a:gsLst>
              <a:lin ang="2700000" scaled="1"/>
            </a:gradFill>
            <a:ln w="38100" algn="ctr">
              <a:noFill/>
              <a:round/>
              <a:headEnd/>
              <a:tailEnd/>
            </a:ln>
            <a:effectLst/>
          </p:spPr>
          <p:txBody>
            <a:bodyPr anchor="ctr">
              <a:spAutoFit/>
            </a:bodyPr>
            <a:lstStyle/>
            <a:p>
              <a:endParaRPr lang="en-US"/>
            </a:p>
          </p:txBody>
        </p:sp>
      </p:grpSp>
      <p:pic>
        <p:nvPicPr>
          <p:cNvPr id="6" name="صورة 5"/>
          <p:cNvPicPr>
            <a:picLocks noChangeAspect="1"/>
          </p:cNvPicPr>
          <p:nvPr/>
        </p:nvPicPr>
        <p:blipFill rotWithShape="1">
          <a:blip r:embed="rId2">
            <a:extLst>
              <a:ext uri="{28A0092B-C50C-407E-A947-70E740481C1C}">
                <a14:useLocalDpi xmlns:a14="http://schemas.microsoft.com/office/drawing/2010/main" val="0"/>
              </a:ext>
            </a:extLst>
          </a:blip>
          <a:srcRect b="14142"/>
          <a:stretch/>
        </p:blipFill>
        <p:spPr>
          <a:xfrm>
            <a:off x="60575" y="2787474"/>
            <a:ext cx="1631105" cy="206900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7" name="مستطيل 6"/>
          <p:cNvSpPr/>
          <p:nvPr/>
        </p:nvSpPr>
        <p:spPr bwMode="auto">
          <a:xfrm>
            <a:off x="1079930" y="942245"/>
            <a:ext cx="7089005" cy="686308"/>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1"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r>
              <a:rPr lang="ar-SA" sz="2000" b="1" dirty="0" smtClean="0">
                <a:solidFill>
                  <a:srgbClr val="FF0000"/>
                </a:solidFill>
                <a:latin typeface="Arial" panose="020B0604020202020204" pitchFamily="34" charset="0"/>
                <a:cs typeface="Arial" panose="020B0604020202020204" pitchFamily="34" charset="0"/>
              </a:rPr>
              <a:t>أهم الاعتبارات الأساسية التي تستمد منها التربية أهميتها وخاصة في مرحلة الطفولة ما يلي:</a:t>
            </a:r>
            <a:endParaRPr kumimoji="0" lang="ar-SA" sz="2000" b="1" i="0" u="none" strike="noStrike" cap="none" normalizeH="0" baseline="0" dirty="0" smtClean="0">
              <a:ln>
                <a:noFill/>
              </a:ln>
              <a:solidFill>
                <a:srgbClr val="FF0000"/>
              </a:solidFill>
              <a:effectLst/>
              <a:latin typeface="Arial" pitchFamily="34" charset="0"/>
              <a:cs typeface="Arial" panose="020B0604020202020204" pitchFamily="34" charset="0"/>
            </a:endParaRPr>
          </a:p>
        </p:txBody>
      </p:sp>
    </p:spTree>
    <p:extLst>
      <p:ext uri="{BB962C8B-B14F-4D97-AF65-F5344CB8AC3E}">
        <p14:creationId xmlns:p14="http://schemas.microsoft.com/office/powerpoint/2010/main" val="4211770876"/>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5"/>
          <p:cNvSpPr>
            <a:spLocks noChangeArrowheads="1"/>
          </p:cNvSpPr>
          <p:nvPr/>
        </p:nvSpPr>
        <p:spPr bwMode="gray">
          <a:xfrm flipH="1">
            <a:off x="1043608" y="1282496"/>
            <a:ext cx="3829000" cy="2362528"/>
          </a:xfrm>
          <a:prstGeom prst="chevron">
            <a:avLst>
              <a:gd name="adj" fmla="val 17842"/>
            </a:avLst>
          </a:prstGeom>
          <a:solidFill>
            <a:srgbClr val="FFCFB7"/>
          </a:solidFill>
          <a:ln w="38100">
            <a:solidFill>
              <a:srgbClr val="EAEAEA"/>
            </a:solidFill>
            <a:miter lim="800000"/>
            <a:headEnd/>
            <a:tailEnd/>
          </a:ln>
          <a:effectLst>
            <a:outerShdw dist="109250" dir="3267739" algn="ctr" rotWithShape="0">
              <a:srgbClr val="333333">
                <a:alpha val="50000"/>
              </a:srgbClr>
            </a:outerShdw>
          </a:effectLst>
        </p:spPr>
        <p:txBody>
          <a:bodyPr wrap="square" anchor="ctr">
            <a:spAutoFit/>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r" defTabSz="914400" rtl="1" eaLnBrk="1" latinLnBrk="0" hangingPunct="1">
              <a:defRPr kern="1200">
                <a:solidFill>
                  <a:schemeClr val="tx1"/>
                </a:solidFill>
                <a:latin typeface="Arial" pitchFamily="34" charset="0"/>
                <a:ea typeface="+mn-ea"/>
                <a:cs typeface="+mn-cs"/>
              </a:defRPr>
            </a:lvl6pPr>
            <a:lvl7pPr marL="2743200" algn="r" defTabSz="914400" rtl="1" eaLnBrk="1" latinLnBrk="0" hangingPunct="1">
              <a:defRPr kern="1200">
                <a:solidFill>
                  <a:schemeClr val="tx1"/>
                </a:solidFill>
                <a:latin typeface="Arial" pitchFamily="34" charset="0"/>
                <a:ea typeface="+mn-ea"/>
                <a:cs typeface="+mn-cs"/>
              </a:defRPr>
            </a:lvl7pPr>
            <a:lvl8pPr marL="3200400" algn="r" defTabSz="914400" rtl="1" eaLnBrk="1" latinLnBrk="0" hangingPunct="1">
              <a:defRPr kern="1200">
                <a:solidFill>
                  <a:schemeClr val="tx1"/>
                </a:solidFill>
                <a:latin typeface="Arial" pitchFamily="34" charset="0"/>
                <a:ea typeface="+mn-ea"/>
                <a:cs typeface="+mn-cs"/>
              </a:defRPr>
            </a:lvl8pPr>
            <a:lvl9pPr marL="3657600" algn="r" defTabSz="914400" rtl="1" eaLnBrk="1" latinLnBrk="0" hangingPunct="1">
              <a:defRPr kern="1200">
                <a:solidFill>
                  <a:schemeClr val="tx1"/>
                </a:solidFill>
                <a:latin typeface="Arial" pitchFamily="34" charset="0"/>
                <a:ea typeface="+mn-ea"/>
                <a:cs typeface="+mn-cs"/>
              </a:defRPr>
            </a:lvl9pPr>
          </a:lstStyle>
          <a:p>
            <a:endParaRPr lang="ar-SA" sz="16600"/>
          </a:p>
        </p:txBody>
      </p:sp>
      <p:sp>
        <p:nvSpPr>
          <p:cNvPr id="5" name="AutoShape 4"/>
          <p:cNvSpPr>
            <a:spLocks noChangeArrowheads="1"/>
          </p:cNvSpPr>
          <p:nvPr/>
        </p:nvSpPr>
        <p:spPr bwMode="gray">
          <a:xfrm flipH="1">
            <a:off x="4716016" y="1303340"/>
            <a:ext cx="2971800" cy="2341684"/>
          </a:xfrm>
          <a:prstGeom prst="chevron">
            <a:avLst>
              <a:gd name="adj" fmla="val 17842"/>
            </a:avLst>
          </a:prstGeom>
          <a:solidFill>
            <a:srgbClr val="FFFF99"/>
          </a:solidFill>
          <a:ln w="38100">
            <a:solidFill>
              <a:srgbClr val="EAEAEA"/>
            </a:solidFill>
            <a:miter lim="800000"/>
            <a:headEnd/>
            <a:tailEnd/>
          </a:ln>
          <a:effectLst>
            <a:outerShdw dist="109250" dir="3267739" algn="ctr" rotWithShape="0">
              <a:srgbClr val="333333">
                <a:alpha val="50000"/>
              </a:srgbClr>
            </a:outerShdw>
          </a:effectLst>
        </p:spPr>
        <p:txBody>
          <a:bodyPr wrap="square" anchor="ctr">
            <a:spAutoFit/>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r" defTabSz="914400" rtl="1" eaLnBrk="1" latinLnBrk="0" hangingPunct="1">
              <a:defRPr kern="1200">
                <a:solidFill>
                  <a:schemeClr val="tx1"/>
                </a:solidFill>
                <a:latin typeface="Arial" pitchFamily="34" charset="0"/>
                <a:ea typeface="+mn-ea"/>
                <a:cs typeface="+mn-cs"/>
              </a:defRPr>
            </a:lvl6pPr>
            <a:lvl7pPr marL="2743200" algn="r" defTabSz="914400" rtl="1" eaLnBrk="1" latinLnBrk="0" hangingPunct="1">
              <a:defRPr kern="1200">
                <a:solidFill>
                  <a:schemeClr val="tx1"/>
                </a:solidFill>
                <a:latin typeface="Arial" pitchFamily="34" charset="0"/>
                <a:ea typeface="+mn-ea"/>
                <a:cs typeface="+mn-cs"/>
              </a:defRPr>
            </a:lvl7pPr>
            <a:lvl8pPr marL="3200400" algn="r" defTabSz="914400" rtl="1" eaLnBrk="1" latinLnBrk="0" hangingPunct="1">
              <a:defRPr kern="1200">
                <a:solidFill>
                  <a:schemeClr val="tx1"/>
                </a:solidFill>
                <a:latin typeface="Arial" pitchFamily="34" charset="0"/>
                <a:ea typeface="+mn-ea"/>
                <a:cs typeface="+mn-cs"/>
              </a:defRPr>
            </a:lvl8pPr>
            <a:lvl9pPr marL="3657600" algn="r" defTabSz="914400" rtl="1" eaLnBrk="1" latinLnBrk="0" hangingPunct="1">
              <a:defRPr kern="1200">
                <a:solidFill>
                  <a:schemeClr val="tx1"/>
                </a:solidFill>
                <a:latin typeface="Arial" pitchFamily="34" charset="0"/>
                <a:ea typeface="+mn-ea"/>
                <a:cs typeface="+mn-cs"/>
              </a:defRPr>
            </a:lvl9pPr>
          </a:lstStyle>
          <a:p>
            <a:endParaRPr lang="ar-SA" sz="16600"/>
          </a:p>
        </p:txBody>
      </p:sp>
      <p:sp>
        <p:nvSpPr>
          <p:cNvPr id="6" name="مستطيل 5"/>
          <p:cNvSpPr/>
          <p:nvPr/>
        </p:nvSpPr>
        <p:spPr>
          <a:xfrm>
            <a:off x="5170512" y="1340768"/>
            <a:ext cx="2209800" cy="2246769"/>
          </a:xfrm>
          <a:prstGeom prst="rect">
            <a:avLst/>
          </a:prstGeom>
        </p:spPr>
        <p:txBody>
          <a:bodyPr wrap="square">
            <a:spAutoFit/>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r" defTabSz="914400" rtl="1" eaLnBrk="1" latinLnBrk="0" hangingPunct="1">
              <a:defRPr kern="1200">
                <a:solidFill>
                  <a:schemeClr val="tx1"/>
                </a:solidFill>
                <a:latin typeface="Arial" pitchFamily="34" charset="0"/>
                <a:ea typeface="+mn-ea"/>
                <a:cs typeface="+mn-cs"/>
              </a:defRPr>
            </a:lvl6pPr>
            <a:lvl7pPr marL="2743200" algn="r" defTabSz="914400" rtl="1" eaLnBrk="1" latinLnBrk="0" hangingPunct="1">
              <a:defRPr kern="1200">
                <a:solidFill>
                  <a:schemeClr val="tx1"/>
                </a:solidFill>
                <a:latin typeface="Arial" pitchFamily="34" charset="0"/>
                <a:ea typeface="+mn-ea"/>
                <a:cs typeface="+mn-cs"/>
              </a:defRPr>
            </a:lvl7pPr>
            <a:lvl8pPr marL="3200400" algn="r" defTabSz="914400" rtl="1" eaLnBrk="1" latinLnBrk="0" hangingPunct="1">
              <a:defRPr kern="1200">
                <a:solidFill>
                  <a:schemeClr val="tx1"/>
                </a:solidFill>
                <a:latin typeface="Arial" pitchFamily="34" charset="0"/>
                <a:ea typeface="+mn-ea"/>
                <a:cs typeface="+mn-cs"/>
              </a:defRPr>
            </a:lvl8pPr>
            <a:lvl9pPr marL="3657600" algn="r" defTabSz="914400" rtl="1" eaLnBrk="1" latinLnBrk="0" hangingPunct="1">
              <a:defRPr kern="1200">
                <a:solidFill>
                  <a:schemeClr val="tx1"/>
                </a:solidFill>
                <a:latin typeface="Arial" pitchFamily="34" charset="0"/>
                <a:ea typeface="+mn-ea"/>
                <a:cs typeface="+mn-cs"/>
              </a:defRPr>
            </a:lvl9pPr>
          </a:lstStyle>
          <a:p>
            <a:pPr algn="ctr"/>
            <a:r>
              <a:rPr lang="ar-SA" sz="2800" b="1" dirty="0" smtClean="0">
                <a:solidFill>
                  <a:srgbClr val="0D0D0D"/>
                </a:solidFill>
                <a:latin typeface="Calibri" pitchFamily="34" charset="0"/>
                <a:cs typeface="Arial" pitchFamily="34" charset="0"/>
              </a:rPr>
              <a:t>غرس مكارم الأخلاق في نفوس الأطفال والشباب على حد سواء</a:t>
            </a:r>
            <a:endParaRPr lang="ar-SA" sz="2800" b="1" dirty="0">
              <a:cs typeface="PT Bold Heading" pitchFamily="2" charset="-78"/>
            </a:endParaRPr>
          </a:p>
        </p:txBody>
      </p:sp>
      <p:sp>
        <p:nvSpPr>
          <p:cNvPr id="7" name="مستطيل 6"/>
          <p:cNvSpPr/>
          <p:nvPr/>
        </p:nvSpPr>
        <p:spPr>
          <a:xfrm>
            <a:off x="1259632" y="1542271"/>
            <a:ext cx="3227784" cy="1938992"/>
          </a:xfrm>
          <a:prstGeom prst="rect">
            <a:avLst/>
          </a:prstGeom>
        </p:spPr>
        <p:txBody>
          <a:bodyPr wrap="square">
            <a:spAutoFit/>
          </a:bodyPr>
          <a:ls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r" defTabSz="914400" rtl="1" eaLnBrk="1" latinLnBrk="0" hangingPunct="1">
              <a:defRPr kern="1200">
                <a:solidFill>
                  <a:schemeClr val="tx1"/>
                </a:solidFill>
                <a:latin typeface="Arial" pitchFamily="34" charset="0"/>
                <a:ea typeface="+mn-ea"/>
                <a:cs typeface="+mn-cs"/>
              </a:defRPr>
            </a:lvl6pPr>
            <a:lvl7pPr marL="2743200" algn="r" defTabSz="914400" rtl="1" eaLnBrk="1" latinLnBrk="0" hangingPunct="1">
              <a:defRPr kern="1200">
                <a:solidFill>
                  <a:schemeClr val="tx1"/>
                </a:solidFill>
                <a:latin typeface="Arial" pitchFamily="34" charset="0"/>
                <a:ea typeface="+mn-ea"/>
                <a:cs typeface="+mn-cs"/>
              </a:defRPr>
            </a:lvl7pPr>
            <a:lvl8pPr marL="3200400" algn="r" defTabSz="914400" rtl="1" eaLnBrk="1" latinLnBrk="0" hangingPunct="1">
              <a:defRPr kern="1200">
                <a:solidFill>
                  <a:schemeClr val="tx1"/>
                </a:solidFill>
                <a:latin typeface="Arial" pitchFamily="34" charset="0"/>
                <a:ea typeface="+mn-ea"/>
                <a:cs typeface="+mn-cs"/>
              </a:defRPr>
            </a:lvl8pPr>
            <a:lvl9pPr marL="3657600" algn="r" defTabSz="914400" rtl="1" eaLnBrk="1" latinLnBrk="0" hangingPunct="1">
              <a:defRPr kern="1200">
                <a:solidFill>
                  <a:schemeClr val="tx1"/>
                </a:solidFill>
                <a:latin typeface="Arial" pitchFamily="34" charset="0"/>
                <a:ea typeface="+mn-ea"/>
                <a:cs typeface="+mn-cs"/>
              </a:defRPr>
            </a:lvl9pPr>
          </a:lstStyle>
          <a:p>
            <a:pPr algn="ctr"/>
            <a:r>
              <a:rPr lang="ar-SA" sz="2400" b="1" dirty="0" smtClean="0">
                <a:cs typeface="Arial" panose="020B0604020202020204" pitchFamily="34" charset="0"/>
              </a:rPr>
              <a:t>تجنب الشباب بصفة خاصة الحيرة الفكرية تجاه ما يسود في العالم من تيارات فكرية مضادة في أغلب الأحيان للدين والتدين</a:t>
            </a:r>
            <a:endParaRPr lang="ar-SA" sz="2400" b="1" dirty="0">
              <a:cs typeface="Arial" panose="020B0604020202020204" pitchFamily="34" charset="0"/>
            </a:endParaRPr>
          </a:p>
        </p:txBody>
      </p:sp>
      <p:sp>
        <p:nvSpPr>
          <p:cNvPr id="10" name="دبوس زينة 9"/>
          <p:cNvSpPr/>
          <p:nvPr/>
        </p:nvSpPr>
        <p:spPr>
          <a:xfrm>
            <a:off x="697979" y="260040"/>
            <a:ext cx="7546429" cy="658735"/>
          </a:xfrm>
          <a:prstGeom prst="plaque">
            <a:avLst/>
          </a:prstGeom>
          <a:effectLst>
            <a:glow rad="139700">
              <a:schemeClr val="accent2">
                <a:satMod val="175000"/>
                <a:alpha val="40000"/>
              </a:schemeClr>
            </a:glow>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prst="riblet"/>
          </a:sp3d>
        </p:spPr>
        <p:style>
          <a:lnRef idx="0">
            <a:schemeClr val="accent3"/>
          </a:lnRef>
          <a:fillRef idx="3">
            <a:schemeClr val="accent3"/>
          </a:fillRef>
          <a:effectRef idx="3">
            <a:schemeClr val="accent3"/>
          </a:effectRef>
          <a:fontRef idx="minor">
            <a:schemeClr val="lt1"/>
          </a:fontRef>
        </p:style>
        <p:txBody>
          <a:bodyPr rtlCol="1"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a:r>
              <a:rPr lang="ar-SA" sz="2400" dirty="0" smtClean="0">
                <a:solidFill>
                  <a:srgbClr val="C00000"/>
                </a:solidFill>
                <a:latin typeface="Arial" pitchFamily="34" charset="0"/>
                <a:cs typeface="PT Bold Heading" pitchFamily="2" charset="-78"/>
              </a:rPr>
              <a:t>تتصدى التربية الدينية إلى التهاون في أمور الدين من خلال :</a:t>
            </a:r>
            <a:endParaRPr lang="ar-SA" sz="2400" dirty="0">
              <a:solidFill>
                <a:srgbClr val="C00000"/>
              </a:solidFill>
              <a:effectLst/>
              <a:latin typeface="Arial" pitchFamily="34" charset="0"/>
              <a:cs typeface="PT Bold Heading" pitchFamily="2" charset="-78"/>
            </a:endParaRPr>
          </a:p>
        </p:txBody>
      </p:sp>
      <p:sp>
        <p:nvSpPr>
          <p:cNvPr id="16" name="مستطيل 15"/>
          <p:cNvSpPr/>
          <p:nvPr/>
        </p:nvSpPr>
        <p:spPr bwMode="auto">
          <a:xfrm>
            <a:off x="1678124" y="4293096"/>
            <a:ext cx="6984776" cy="576064"/>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ar-SA" sz="2400" b="1" dirty="0" smtClean="0"/>
              <a:t>- تكمن أهمية التربية الدينية في بلوغ الكمال الإنساني بالتدريج</a:t>
            </a:r>
            <a:endParaRPr kumimoji="0" lang="ar-SA" sz="2400" b="1" i="0" u="none" strike="noStrike" cap="none" normalizeH="0" baseline="0" dirty="0" smtClean="0">
              <a:ln>
                <a:noFill/>
              </a:ln>
              <a:solidFill>
                <a:schemeClr val="tx1"/>
              </a:solidFill>
              <a:effectLst/>
            </a:endParaRPr>
          </a:p>
        </p:txBody>
      </p:sp>
      <p:sp>
        <p:nvSpPr>
          <p:cNvPr id="17" name="مستطيل 16"/>
          <p:cNvSpPr/>
          <p:nvPr/>
        </p:nvSpPr>
        <p:spPr bwMode="auto">
          <a:xfrm>
            <a:off x="697979" y="5036904"/>
            <a:ext cx="7667017" cy="840368"/>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ar-SA" sz="2400" b="1" dirty="0" smtClean="0"/>
              <a:t>- اهتم الإسلام بتنشئة الطفل منذ ولادته، وفي ذلك يشير الغزالي إلى أهمية المرضعة وأثر لبنها على أخلاق الطفل الرضيع </a:t>
            </a:r>
            <a:endParaRPr kumimoji="0" lang="ar-SA" sz="2400" b="1" i="0" u="none" strike="noStrike" cap="none" normalizeH="0" baseline="0" dirty="0" smtClean="0">
              <a:ln>
                <a:noFill/>
              </a:ln>
              <a:solidFill>
                <a:schemeClr val="tx1"/>
              </a:solidFill>
              <a:effectLst/>
            </a:endParaRPr>
          </a:p>
        </p:txBody>
      </p:sp>
    </p:spTree>
    <p:extLst>
      <p:ext uri="{BB962C8B-B14F-4D97-AF65-F5344CB8AC3E}">
        <p14:creationId xmlns:p14="http://schemas.microsoft.com/office/powerpoint/2010/main" val="9758454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28650" y="0"/>
            <a:ext cx="7886700" cy="1325563"/>
          </a:xfrm>
        </p:spPr>
        <p:txBody>
          <a:bodyPr/>
          <a:lstStyle/>
          <a:p>
            <a:pPr algn="ctr"/>
            <a:r>
              <a:rPr lang="ar-SA" i="0" dirty="0" smtClean="0">
                <a:solidFill>
                  <a:srgbClr val="0070C0"/>
                </a:solidFill>
              </a:rPr>
              <a:t>مراحل التربية الأخلاقية للطفل : </a:t>
            </a:r>
            <a:endParaRPr lang="ar-SA" i="0" dirty="0">
              <a:solidFill>
                <a:srgbClr val="0070C0"/>
              </a:solidFill>
            </a:endParaRPr>
          </a:p>
        </p:txBody>
      </p:sp>
      <p:sp>
        <p:nvSpPr>
          <p:cNvPr id="3" name="عنصر نائب للمحتوى 2"/>
          <p:cNvSpPr>
            <a:spLocks noGrp="1"/>
          </p:cNvSpPr>
          <p:nvPr>
            <p:ph idx="1"/>
          </p:nvPr>
        </p:nvSpPr>
        <p:spPr>
          <a:xfrm>
            <a:off x="628650" y="1484784"/>
            <a:ext cx="7886700" cy="4692179"/>
          </a:xfrm>
        </p:spPr>
        <p:txBody>
          <a:bodyPr/>
          <a:lstStyle/>
          <a:p>
            <a:pPr algn="just"/>
            <a:r>
              <a:rPr lang="ar-SA" b="1" dirty="0" smtClean="0"/>
              <a:t>المرحلة الأولى : ( </a:t>
            </a:r>
            <a:r>
              <a:rPr lang="ar-SA" b="1" dirty="0" smtClean="0">
                <a:solidFill>
                  <a:schemeClr val="accent2"/>
                </a:solidFill>
              </a:rPr>
              <a:t>مرحلة التخلية </a:t>
            </a:r>
            <a:r>
              <a:rPr lang="ar-SA" b="1" dirty="0" smtClean="0"/>
              <a:t>) أي تخلي طبع الطفل من كل رذيلة وإبعاده عن مؤثرات السوء . </a:t>
            </a:r>
          </a:p>
          <a:p>
            <a:pPr marL="0" indent="0" algn="just">
              <a:buNone/>
            </a:pPr>
            <a:endParaRPr lang="ar-SA" b="1" dirty="0" smtClean="0"/>
          </a:p>
          <a:p>
            <a:pPr marL="0" indent="0" algn="just">
              <a:buNone/>
            </a:pPr>
            <a:endParaRPr lang="ar-SA" b="1" dirty="0" smtClean="0"/>
          </a:p>
          <a:p>
            <a:pPr algn="just"/>
            <a:r>
              <a:rPr lang="ar-SA" b="1" dirty="0" smtClean="0"/>
              <a:t>المرحلة الثانية : ( </a:t>
            </a:r>
            <a:r>
              <a:rPr lang="ar-SA" b="1" dirty="0" smtClean="0">
                <a:solidFill>
                  <a:schemeClr val="accent2"/>
                </a:solidFill>
              </a:rPr>
              <a:t>مرحلة التزكية </a:t>
            </a:r>
            <a:r>
              <a:rPr lang="ar-SA" b="1" dirty="0" smtClean="0"/>
              <a:t>) أي تحلية الطفل بالفضائل الكريمة والأخلاق المحمودة والعادات الحسنة . </a:t>
            </a:r>
            <a:endParaRPr lang="ar-SA" b="1" dirty="0"/>
          </a:p>
        </p:txBody>
      </p:sp>
      <p:pic>
        <p:nvPicPr>
          <p:cNvPr id="4" name="Picture 3"/>
          <p:cNvPicPr>
            <a:picLocks noChangeAspect="1"/>
          </p:cNvPicPr>
          <p:nvPr/>
        </p:nvPicPr>
        <p:blipFill>
          <a:blip r:embed="rId2"/>
          <a:stretch>
            <a:fillRect/>
          </a:stretch>
        </p:blipFill>
        <p:spPr>
          <a:xfrm>
            <a:off x="2267744" y="3573016"/>
            <a:ext cx="3677394" cy="2949270"/>
          </a:xfrm>
          <a:prstGeom prst="rect">
            <a:avLst/>
          </a:prstGeom>
        </p:spPr>
      </p:pic>
    </p:spTree>
    <p:extLst>
      <p:ext uri="{BB962C8B-B14F-4D97-AF65-F5344CB8AC3E}">
        <p14:creationId xmlns:p14="http://schemas.microsoft.com/office/powerpoint/2010/main" val="7842384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u="sng" dirty="0" smtClean="0">
                <a:solidFill>
                  <a:srgbClr val="0070C0"/>
                </a:solidFill>
              </a:rPr>
              <a:t>نشاط</a:t>
            </a:r>
            <a:r>
              <a:rPr lang="ar-SA" dirty="0" smtClean="0"/>
              <a:t> </a:t>
            </a:r>
            <a:endParaRPr lang="ar-SA" dirty="0"/>
          </a:p>
        </p:txBody>
      </p:sp>
      <p:sp>
        <p:nvSpPr>
          <p:cNvPr id="3" name="Content Placeholder 2"/>
          <p:cNvSpPr>
            <a:spLocks noGrp="1"/>
          </p:cNvSpPr>
          <p:nvPr>
            <p:ph idx="1"/>
          </p:nvPr>
        </p:nvSpPr>
        <p:spPr/>
        <p:txBody>
          <a:bodyPr/>
          <a:lstStyle/>
          <a:p>
            <a:r>
              <a:rPr lang="ar-SA" sz="2800" b="1" dirty="0" smtClean="0"/>
              <a:t>كيف يمكن غرس الاخلاق والفضائل الكريمة والعادات الحسنة في نفس الطفل</a:t>
            </a:r>
          </a:p>
          <a:p>
            <a:endParaRPr lang="ar-SA" sz="2800" b="1" dirty="0"/>
          </a:p>
          <a:p>
            <a:r>
              <a:rPr lang="ar-SA" sz="2800" b="1" dirty="0" smtClean="0">
                <a:solidFill>
                  <a:srgbClr val="FF0000"/>
                </a:solidFill>
              </a:rPr>
              <a:t>في الحلقة: .......؟</a:t>
            </a:r>
          </a:p>
          <a:p>
            <a:pPr marL="0" indent="0">
              <a:buNone/>
            </a:pPr>
            <a:r>
              <a:rPr lang="ar-SA" dirty="0" smtClean="0"/>
              <a:t> </a:t>
            </a:r>
          </a:p>
          <a:p>
            <a:endParaRPr lang="ar-SA" dirty="0"/>
          </a:p>
          <a:p>
            <a:pPr marL="0" indent="0">
              <a:buNone/>
            </a:pPr>
            <a:endParaRPr lang="ar-SA" dirty="0"/>
          </a:p>
        </p:txBody>
      </p:sp>
      <p:pic>
        <p:nvPicPr>
          <p:cNvPr id="7" name="Picture 6"/>
          <p:cNvPicPr>
            <a:picLocks noChangeAspect="1"/>
          </p:cNvPicPr>
          <p:nvPr/>
        </p:nvPicPr>
        <p:blipFill>
          <a:blip r:embed="rId2"/>
          <a:stretch>
            <a:fillRect/>
          </a:stretch>
        </p:blipFill>
        <p:spPr>
          <a:xfrm>
            <a:off x="1187624" y="2835067"/>
            <a:ext cx="4022933" cy="4022933"/>
          </a:xfrm>
          <a:prstGeom prst="rect">
            <a:avLst/>
          </a:prstGeom>
        </p:spPr>
      </p:pic>
    </p:spTree>
    <p:extLst>
      <p:ext uri="{BB962C8B-B14F-4D97-AF65-F5344CB8AC3E}">
        <p14:creationId xmlns:p14="http://schemas.microsoft.com/office/powerpoint/2010/main" val="11242270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دبوس زينة 9"/>
          <p:cNvSpPr/>
          <p:nvPr/>
        </p:nvSpPr>
        <p:spPr>
          <a:xfrm>
            <a:off x="1691680" y="12648"/>
            <a:ext cx="5904656" cy="936104"/>
          </a:xfrm>
          <a:prstGeom prst="plaque">
            <a:avLst/>
          </a:prstGeom>
          <a:effectLst>
            <a:glow rad="139700">
              <a:schemeClr val="accent2">
                <a:satMod val="175000"/>
                <a:alpha val="40000"/>
              </a:schemeClr>
            </a:glow>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prst="riblet"/>
          </a:sp3d>
        </p:spPr>
        <p:style>
          <a:lnRef idx="0">
            <a:schemeClr val="accent3"/>
          </a:lnRef>
          <a:fillRef idx="3">
            <a:schemeClr val="accent3"/>
          </a:fillRef>
          <a:effectRef idx="3">
            <a:schemeClr val="accent3"/>
          </a:effectRef>
          <a:fontRef idx="minor">
            <a:schemeClr val="lt1"/>
          </a:fontRef>
        </p:style>
        <p:txBody>
          <a:bodyPr rtlCol="1" anchor="ctr"/>
          <a:lstStyle/>
          <a:p>
            <a:pPr algn="ctr"/>
            <a:r>
              <a:rPr lang="ar-SA" sz="2800" dirty="0" smtClean="0">
                <a:solidFill>
                  <a:srgbClr val="C00000"/>
                </a:solidFill>
                <a:latin typeface="Arial" pitchFamily="34" charset="0"/>
                <a:cs typeface="PT Bold Heading" pitchFamily="2" charset="-78"/>
              </a:rPr>
              <a:t>أهداف التربية الدينية والخلقية للأطفال</a:t>
            </a:r>
            <a:endParaRPr lang="ar-SA" sz="2800" dirty="0">
              <a:solidFill>
                <a:srgbClr val="C00000"/>
              </a:solidFill>
              <a:effectLst/>
              <a:latin typeface="Arial" pitchFamily="34" charset="0"/>
              <a:cs typeface="PT Bold Heading" pitchFamily="2" charset="-78"/>
            </a:endParaRPr>
          </a:p>
        </p:txBody>
      </p:sp>
      <p:graphicFrame>
        <p:nvGraphicFramePr>
          <p:cNvPr id="12" name="رسم تخطيطي 11"/>
          <p:cNvGraphicFramePr/>
          <p:nvPr>
            <p:extLst>
              <p:ext uri="{D42A27DB-BD31-4B8C-83A1-F6EECF244321}">
                <p14:modId xmlns:p14="http://schemas.microsoft.com/office/powerpoint/2010/main" val="1644313362"/>
              </p:ext>
            </p:extLst>
          </p:nvPr>
        </p:nvGraphicFramePr>
        <p:xfrm>
          <a:off x="539552" y="1340768"/>
          <a:ext cx="7920880" cy="45945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19371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ppt_w</p:attrName>
                                        </p:attrNameLst>
                                      </p:cBhvr>
                                      <p:tavLst>
                                        <p:tav tm="0" fmla="#ppt_w*sin(2.5*pi*$)">
                                          <p:val>
                                            <p:fltVal val="0"/>
                                          </p:val>
                                        </p:tav>
                                        <p:tav tm="100000">
                                          <p:val>
                                            <p:fltVal val="1"/>
                                          </p:val>
                                        </p:tav>
                                      </p:tavLst>
                                    </p:anim>
                                    <p:anim calcmode="lin" valueType="num">
                                      <p:cBhvr>
                                        <p:cTn id="9" dur="10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circle(in)">
                                      <p:cBhvr>
                                        <p:cTn id="14"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Graphic spid="12" grpId="0">
        <p:bldAsOne/>
      </p:bldGraphic>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2399</TotalTime>
  <Words>1042</Words>
  <Application>Microsoft Office PowerPoint</Application>
  <PresentationFormat>On-screen Show (4:3)</PresentationFormat>
  <Paragraphs>172</Paragraphs>
  <Slides>24</Slides>
  <Notes>2</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24</vt:i4>
      </vt:variant>
    </vt:vector>
  </HeadingPairs>
  <TitlesOfParts>
    <vt:vector size="35" baseType="lpstr">
      <vt:lpstr>Agency FB</vt:lpstr>
      <vt:lpstr>Andalus</vt:lpstr>
      <vt:lpstr>Arial</vt:lpstr>
      <vt:lpstr>Calibri</vt:lpstr>
      <vt:lpstr>Calibri Light</vt:lpstr>
      <vt:lpstr>Franklin Gothic Heavy</vt:lpstr>
      <vt:lpstr>Old Antic Outline Shaded</vt:lpstr>
      <vt:lpstr>PT Bold Heading</vt:lpstr>
      <vt:lpstr>Times New Roman</vt:lpstr>
      <vt:lpstr>Wingdings</vt:lpstr>
      <vt:lpstr>Office Theme</vt:lpstr>
      <vt:lpstr>المحاضرة الثانية    أهمية التربية الدينية وأهدافها</vt:lpstr>
      <vt:lpstr>مشهد فيديو </vt:lpstr>
      <vt:lpstr>ما سيتم مناقشتة لهذا اليوم </vt:lpstr>
      <vt:lpstr>PowerPoint Presentation</vt:lpstr>
      <vt:lpstr>              أهمية التربية الدينية والخلقية للأطفال</vt:lpstr>
      <vt:lpstr>PowerPoint Presentation</vt:lpstr>
      <vt:lpstr>مراحل التربية الأخلاقية للطفل : </vt:lpstr>
      <vt:lpstr>نشاط </vt:lpstr>
      <vt:lpstr>PowerPoint Presentation</vt:lpstr>
      <vt:lpstr>نشاط جماعي </vt:lpstr>
      <vt:lpstr>PowerPoint Presentation</vt:lpstr>
      <vt:lpstr>معنى القابليات </vt:lpstr>
      <vt:lpstr>أنواع القابليات</vt:lpstr>
      <vt:lpstr>PowerPoint Presentation</vt:lpstr>
      <vt:lpstr>PowerPoint Presentation</vt:lpstr>
      <vt:lpstr>PowerPoint Presentation</vt:lpstr>
      <vt:lpstr>PowerPoint Presentation</vt:lpstr>
      <vt:lpstr>PowerPoint Presentation</vt:lpstr>
      <vt:lpstr>PowerPoint Presentation</vt:lpstr>
      <vt:lpstr>الخواص الفطرية للحاسة الأخلاقية </vt:lpstr>
      <vt:lpstr>PowerPoint Presentation</vt:lpstr>
      <vt:lpstr>PowerPoint Presentation</vt:lpstr>
      <vt:lpstr>PowerPoint Presentation</vt:lpstr>
      <vt:lpstr>PowerPoint Presentation</vt:lpstr>
    </vt:vector>
  </TitlesOfParts>
  <Company>arwa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dc:title>
  <dc:creator>ABUMADA</dc:creator>
  <cp:lastModifiedBy>Lena Alkhuraiji</cp:lastModifiedBy>
  <cp:revision>398</cp:revision>
  <cp:lastPrinted>2016-10-08T09:25:59Z</cp:lastPrinted>
  <dcterms:created xsi:type="dcterms:W3CDTF">2011-12-02T21:03:51Z</dcterms:created>
  <dcterms:modified xsi:type="dcterms:W3CDTF">2016-10-09T05:58:29Z</dcterms:modified>
</cp:coreProperties>
</file>