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94" r:id="rId2"/>
    <p:sldId id="258" r:id="rId3"/>
    <p:sldId id="259" r:id="rId4"/>
    <p:sldId id="273" r:id="rId5"/>
    <p:sldId id="279" r:id="rId6"/>
    <p:sldId id="274" r:id="rId7"/>
    <p:sldId id="275" r:id="rId8"/>
    <p:sldId id="276" r:id="rId9"/>
    <p:sldId id="277" r:id="rId10"/>
    <p:sldId id="260" r:id="rId11"/>
    <p:sldId id="261" r:id="rId12"/>
    <p:sldId id="262" r:id="rId13"/>
    <p:sldId id="263" r:id="rId14"/>
    <p:sldId id="264" r:id="rId15"/>
    <p:sldId id="300" r:id="rId16"/>
    <p:sldId id="301" r:id="rId17"/>
    <p:sldId id="302" r:id="rId18"/>
    <p:sldId id="303" r:id="rId19"/>
    <p:sldId id="280" r:id="rId20"/>
    <p:sldId id="265" r:id="rId21"/>
    <p:sldId id="281" r:id="rId22"/>
    <p:sldId id="286" r:id="rId23"/>
    <p:sldId id="289" r:id="rId24"/>
    <p:sldId id="299" r:id="rId25"/>
    <p:sldId id="287" r:id="rId26"/>
    <p:sldId id="288" r:id="rId27"/>
    <p:sldId id="266" r:id="rId28"/>
    <p:sldId id="283" r:id="rId29"/>
    <p:sldId id="284" r:id="rId30"/>
    <p:sldId id="285" r:id="rId31"/>
    <p:sldId id="267" r:id="rId32"/>
    <p:sldId id="268" r:id="rId33"/>
    <p:sldId id="290" r:id="rId34"/>
    <p:sldId id="291" r:id="rId35"/>
    <p:sldId id="269" r:id="rId36"/>
    <p:sldId id="296" r:id="rId37"/>
    <p:sldId id="271" r:id="rId38"/>
    <p:sldId id="272" r:id="rId39"/>
    <p:sldId id="297" r:id="rId40"/>
    <p:sldId id="29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4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notesViewPr>
    <p:cSldViewPr snapToGrid="0">
      <p:cViewPr varScale="1">
        <p:scale>
          <a:sx n="41" d="100"/>
          <a:sy n="41" d="100"/>
        </p:scale>
        <p:origin x="2264"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48517D-2549-4958-8C41-5EFDEED9CC0C}" type="doc">
      <dgm:prSet loTypeId="urn:microsoft.com/office/officeart/2005/8/layout/hList1" loCatId="list" qsTypeId="urn:microsoft.com/office/officeart/2005/8/quickstyle/3d2" qsCatId="3D" csTypeId="urn:microsoft.com/office/officeart/2005/8/colors/colorful2" csCatId="colorful" phldr="1"/>
      <dgm:spPr/>
      <dgm:t>
        <a:bodyPr/>
        <a:lstStyle/>
        <a:p>
          <a:endParaRPr lang="en-US"/>
        </a:p>
      </dgm:t>
    </dgm:pt>
    <dgm:pt modelId="{6FD211D0-D9EB-4D21-8559-DC9232EBC56E}">
      <dgm:prSet phldrT="[Text]"/>
      <dgm:spPr/>
      <dgm:t>
        <a:bodyPr/>
        <a:lstStyle/>
        <a:p>
          <a:r>
            <a:rPr lang="ar-SA" dirty="0" smtClean="0"/>
            <a:t>الذات المثالية</a:t>
          </a:r>
          <a:endParaRPr lang="en-US" dirty="0"/>
        </a:p>
      </dgm:t>
    </dgm:pt>
    <dgm:pt modelId="{E6DD4349-0C2D-4657-A9F1-0D7C0D9E1EA7}" type="parTrans" cxnId="{657ED2DD-D081-4B36-9850-B5781428F6C6}">
      <dgm:prSet/>
      <dgm:spPr/>
      <dgm:t>
        <a:bodyPr/>
        <a:lstStyle/>
        <a:p>
          <a:endParaRPr lang="en-US"/>
        </a:p>
      </dgm:t>
    </dgm:pt>
    <dgm:pt modelId="{62FB30B0-E63E-4157-B71F-04152838B0A7}" type="sibTrans" cxnId="{657ED2DD-D081-4B36-9850-B5781428F6C6}">
      <dgm:prSet/>
      <dgm:spPr/>
      <dgm:t>
        <a:bodyPr/>
        <a:lstStyle/>
        <a:p>
          <a:endParaRPr lang="en-US"/>
        </a:p>
      </dgm:t>
    </dgm:pt>
    <dgm:pt modelId="{5AE8456B-7BEA-41BD-B2F3-4AABF1CD1951}">
      <dgm:prSet phldrT="[Text]"/>
      <dgm:spPr/>
      <dgm:t>
        <a:bodyPr/>
        <a:lstStyle/>
        <a:p>
          <a:pPr algn="ctr" rtl="1"/>
          <a:r>
            <a:rPr lang="ar-SA" dirty="0" smtClean="0"/>
            <a:t>الذات التي يتصور الفرد مستقبله عليها و يرغب ان يكون فيه. </a:t>
          </a:r>
          <a:endParaRPr lang="en-US" dirty="0"/>
        </a:p>
      </dgm:t>
    </dgm:pt>
    <dgm:pt modelId="{FA510F10-6A67-4469-9481-A5F2FB54CB2B}" type="parTrans" cxnId="{E139E013-EF49-4A26-9476-841176CB3F00}">
      <dgm:prSet/>
      <dgm:spPr/>
      <dgm:t>
        <a:bodyPr/>
        <a:lstStyle/>
        <a:p>
          <a:endParaRPr lang="en-US"/>
        </a:p>
      </dgm:t>
    </dgm:pt>
    <dgm:pt modelId="{A797BCE4-F3D7-48EB-B599-A72AA59DA8CC}" type="sibTrans" cxnId="{E139E013-EF49-4A26-9476-841176CB3F00}">
      <dgm:prSet/>
      <dgm:spPr/>
      <dgm:t>
        <a:bodyPr/>
        <a:lstStyle/>
        <a:p>
          <a:endParaRPr lang="en-US"/>
        </a:p>
      </dgm:t>
    </dgm:pt>
    <dgm:pt modelId="{76A267EF-1EB6-4852-B785-4E1C12E8F798}">
      <dgm:prSet phldrT="[Text]"/>
      <dgm:spPr/>
      <dgm:t>
        <a:bodyPr/>
        <a:lstStyle/>
        <a:p>
          <a:r>
            <a:rPr lang="ar-SA" dirty="0" smtClean="0"/>
            <a:t>الذات الحقيقة</a:t>
          </a:r>
          <a:endParaRPr lang="en-US" dirty="0"/>
        </a:p>
      </dgm:t>
    </dgm:pt>
    <dgm:pt modelId="{42B793DA-1D19-4FA9-B7F0-5C2B08396049}" type="parTrans" cxnId="{826F036B-CFA2-42CF-BE37-5BB3849A4548}">
      <dgm:prSet/>
      <dgm:spPr/>
      <dgm:t>
        <a:bodyPr/>
        <a:lstStyle/>
        <a:p>
          <a:endParaRPr lang="en-US"/>
        </a:p>
      </dgm:t>
    </dgm:pt>
    <dgm:pt modelId="{E7303554-438F-4979-92AC-D18A95F88EFC}" type="sibTrans" cxnId="{826F036B-CFA2-42CF-BE37-5BB3849A4548}">
      <dgm:prSet/>
      <dgm:spPr/>
      <dgm:t>
        <a:bodyPr/>
        <a:lstStyle/>
        <a:p>
          <a:endParaRPr lang="en-US"/>
        </a:p>
      </dgm:t>
    </dgm:pt>
    <dgm:pt modelId="{9F6C39E8-50F1-4BC9-9188-D473604F31C0}">
      <dgm:prSet phldrT="[Text]"/>
      <dgm:spPr/>
      <dgm:t>
        <a:bodyPr/>
        <a:lstStyle/>
        <a:p>
          <a:pPr algn="ctr" rtl="1"/>
          <a:r>
            <a:rPr lang="ar-SA" dirty="0" smtClean="0"/>
            <a:t>الصورة الحقيقية التي يرى الفرد بها نفسه </a:t>
          </a:r>
          <a:endParaRPr lang="en-US" dirty="0"/>
        </a:p>
      </dgm:t>
    </dgm:pt>
    <dgm:pt modelId="{99AE49B7-59E2-4797-9FD8-29109B718B22}" type="parTrans" cxnId="{4A706D4E-AD6E-4A37-8DAC-27964EC747E3}">
      <dgm:prSet/>
      <dgm:spPr/>
      <dgm:t>
        <a:bodyPr/>
        <a:lstStyle/>
        <a:p>
          <a:endParaRPr lang="en-US"/>
        </a:p>
      </dgm:t>
    </dgm:pt>
    <dgm:pt modelId="{8642BC56-05A7-4DBD-9C14-F8575A5AB41C}" type="sibTrans" cxnId="{4A706D4E-AD6E-4A37-8DAC-27964EC747E3}">
      <dgm:prSet/>
      <dgm:spPr/>
      <dgm:t>
        <a:bodyPr/>
        <a:lstStyle/>
        <a:p>
          <a:endParaRPr lang="en-US"/>
        </a:p>
      </dgm:t>
    </dgm:pt>
    <dgm:pt modelId="{1965B166-8714-4804-BA4D-C5E54F1A3F54}">
      <dgm:prSet phldrT="[Text]"/>
      <dgm:spPr/>
      <dgm:t>
        <a:bodyPr/>
        <a:lstStyle/>
        <a:p>
          <a:pPr algn="ctr" rtl="1"/>
          <a:r>
            <a:rPr lang="ar-SA" dirty="0" smtClean="0"/>
            <a:t>الذات العامة</a:t>
          </a:r>
          <a:endParaRPr lang="en-US" dirty="0"/>
        </a:p>
      </dgm:t>
    </dgm:pt>
    <dgm:pt modelId="{D8D7DC40-FEB9-4FAC-ABF8-974CF241D796}" type="parTrans" cxnId="{B9BF620E-6D5D-4BE6-9643-3174C294D2BC}">
      <dgm:prSet/>
      <dgm:spPr/>
      <dgm:t>
        <a:bodyPr/>
        <a:lstStyle/>
        <a:p>
          <a:endParaRPr lang="en-US"/>
        </a:p>
      </dgm:t>
    </dgm:pt>
    <dgm:pt modelId="{E40743FF-C3F8-46B1-A606-4A1809789109}" type="sibTrans" cxnId="{B9BF620E-6D5D-4BE6-9643-3174C294D2BC}">
      <dgm:prSet/>
      <dgm:spPr/>
      <dgm:t>
        <a:bodyPr/>
        <a:lstStyle/>
        <a:p>
          <a:endParaRPr lang="en-US"/>
        </a:p>
      </dgm:t>
    </dgm:pt>
    <dgm:pt modelId="{3534DA4E-77DF-467D-988E-6019B839EB58}">
      <dgm:prSet phldrT="[Text]"/>
      <dgm:spPr/>
      <dgm:t>
        <a:bodyPr/>
        <a:lstStyle/>
        <a:p>
          <a:pPr algn="ctr" rtl="1"/>
          <a:r>
            <a:rPr lang="ar-SA" dirty="0" smtClean="0"/>
            <a:t>هي الذات التي نسمح للآخرين بمعرفتها عنا و في الغالب لا تعبر عن الذات الحقيقية.</a:t>
          </a:r>
          <a:endParaRPr lang="en-US" dirty="0"/>
        </a:p>
      </dgm:t>
    </dgm:pt>
    <dgm:pt modelId="{3C2CECC4-B04A-4F5E-AD83-C07DB351DEDF}" type="parTrans" cxnId="{79F841D6-935E-4524-BEF4-79824D542D6C}">
      <dgm:prSet/>
      <dgm:spPr/>
      <dgm:t>
        <a:bodyPr/>
        <a:lstStyle/>
        <a:p>
          <a:endParaRPr lang="en-US"/>
        </a:p>
      </dgm:t>
    </dgm:pt>
    <dgm:pt modelId="{FE66EC8D-316C-4B43-B3B2-F2F127F87463}" type="sibTrans" cxnId="{79F841D6-935E-4524-BEF4-79824D542D6C}">
      <dgm:prSet/>
      <dgm:spPr/>
      <dgm:t>
        <a:bodyPr/>
        <a:lstStyle/>
        <a:p>
          <a:endParaRPr lang="en-US"/>
        </a:p>
      </dgm:t>
    </dgm:pt>
    <dgm:pt modelId="{D5D21ACF-66C5-49E2-8CDE-F3374E3A12CA}" type="pres">
      <dgm:prSet presAssocID="{5E48517D-2549-4958-8C41-5EFDEED9CC0C}" presName="Name0" presStyleCnt="0">
        <dgm:presLayoutVars>
          <dgm:dir/>
          <dgm:animLvl val="lvl"/>
          <dgm:resizeHandles val="exact"/>
        </dgm:presLayoutVars>
      </dgm:prSet>
      <dgm:spPr/>
      <dgm:t>
        <a:bodyPr/>
        <a:lstStyle/>
        <a:p>
          <a:endParaRPr lang="en-US"/>
        </a:p>
      </dgm:t>
    </dgm:pt>
    <dgm:pt modelId="{806BBF53-82EB-4352-B668-F4006194AE5D}" type="pres">
      <dgm:prSet presAssocID="{6FD211D0-D9EB-4D21-8559-DC9232EBC56E}" presName="composite" presStyleCnt="0"/>
      <dgm:spPr/>
      <dgm:t>
        <a:bodyPr/>
        <a:lstStyle/>
        <a:p>
          <a:endParaRPr lang="en-US"/>
        </a:p>
      </dgm:t>
    </dgm:pt>
    <dgm:pt modelId="{A0E6566D-BD26-4AF5-BCF0-36C46F395EB9}" type="pres">
      <dgm:prSet presAssocID="{6FD211D0-D9EB-4D21-8559-DC9232EBC56E}" presName="parTx" presStyleLbl="alignNode1" presStyleIdx="0" presStyleCnt="3">
        <dgm:presLayoutVars>
          <dgm:chMax val="0"/>
          <dgm:chPref val="0"/>
          <dgm:bulletEnabled val="1"/>
        </dgm:presLayoutVars>
      </dgm:prSet>
      <dgm:spPr/>
      <dgm:t>
        <a:bodyPr/>
        <a:lstStyle/>
        <a:p>
          <a:endParaRPr lang="en-US"/>
        </a:p>
      </dgm:t>
    </dgm:pt>
    <dgm:pt modelId="{90BEFC4E-15DD-41FC-817B-42360C493309}" type="pres">
      <dgm:prSet presAssocID="{6FD211D0-D9EB-4D21-8559-DC9232EBC56E}" presName="desTx" presStyleLbl="alignAccFollowNode1" presStyleIdx="0" presStyleCnt="3">
        <dgm:presLayoutVars>
          <dgm:bulletEnabled val="1"/>
        </dgm:presLayoutVars>
      </dgm:prSet>
      <dgm:spPr/>
      <dgm:t>
        <a:bodyPr/>
        <a:lstStyle/>
        <a:p>
          <a:endParaRPr lang="en-US"/>
        </a:p>
      </dgm:t>
    </dgm:pt>
    <dgm:pt modelId="{1CBFDBEC-E456-44B6-9E9D-DD7F82DFB301}" type="pres">
      <dgm:prSet presAssocID="{62FB30B0-E63E-4157-B71F-04152838B0A7}" presName="space" presStyleCnt="0"/>
      <dgm:spPr/>
      <dgm:t>
        <a:bodyPr/>
        <a:lstStyle/>
        <a:p>
          <a:endParaRPr lang="en-US"/>
        </a:p>
      </dgm:t>
    </dgm:pt>
    <dgm:pt modelId="{365CD6BA-B435-4DD6-8B5A-5D74A581941D}" type="pres">
      <dgm:prSet presAssocID="{76A267EF-1EB6-4852-B785-4E1C12E8F798}" presName="composite" presStyleCnt="0"/>
      <dgm:spPr/>
      <dgm:t>
        <a:bodyPr/>
        <a:lstStyle/>
        <a:p>
          <a:endParaRPr lang="en-US"/>
        </a:p>
      </dgm:t>
    </dgm:pt>
    <dgm:pt modelId="{C0C06A1F-78DC-41C6-A5E5-47355EC56FA9}" type="pres">
      <dgm:prSet presAssocID="{76A267EF-1EB6-4852-B785-4E1C12E8F798}" presName="parTx" presStyleLbl="alignNode1" presStyleIdx="1" presStyleCnt="3">
        <dgm:presLayoutVars>
          <dgm:chMax val="0"/>
          <dgm:chPref val="0"/>
          <dgm:bulletEnabled val="1"/>
        </dgm:presLayoutVars>
      </dgm:prSet>
      <dgm:spPr/>
      <dgm:t>
        <a:bodyPr/>
        <a:lstStyle/>
        <a:p>
          <a:endParaRPr lang="en-US"/>
        </a:p>
      </dgm:t>
    </dgm:pt>
    <dgm:pt modelId="{596E8AD8-D0D3-4094-BC24-00DFC7D8464F}" type="pres">
      <dgm:prSet presAssocID="{76A267EF-1EB6-4852-B785-4E1C12E8F798}" presName="desTx" presStyleLbl="alignAccFollowNode1" presStyleIdx="1" presStyleCnt="3" custLinFactNeighborY="-2215">
        <dgm:presLayoutVars>
          <dgm:bulletEnabled val="1"/>
        </dgm:presLayoutVars>
      </dgm:prSet>
      <dgm:spPr/>
      <dgm:t>
        <a:bodyPr/>
        <a:lstStyle/>
        <a:p>
          <a:endParaRPr lang="en-US"/>
        </a:p>
      </dgm:t>
    </dgm:pt>
    <dgm:pt modelId="{78ABD375-790C-4D1E-9C2E-B374427AFE0B}" type="pres">
      <dgm:prSet presAssocID="{E7303554-438F-4979-92AC-D18A95F88EFC}" presName="space" presStyleCnt="0"/>
      <dgm:spPr/>
      <dgm:t>
        <a:bodyPr/>
        <a:lstStyle/>
        <a:p>
          <a:endParaRPr lang="en-US"/>
        </a:p>
      </dgm:t>
    </dgm:pt>
    <dgm:pt modelId="{461A7A96-EC36-448B-9C4B-938BB48F51CF}" type="pres">
      <dgm:prSet presAssocID="{1965B166-8714-4804-BA4D-C5E54F1A3F54}" presName="composite" presStyleCnt="0"/>
      <dgm:spPr/>
      <dgm:t>
        <a:bodyPr/>
        <a:lstStyle/>
        <a:p>
          <a:endParaRPr lang="en-US"/>
        </a:p>
      </dgm:t>
    </dgm:pt>
    <dgm:pt modelId="{58FDEF0E-A2FA-4089-813C-5190D5D39768}" type="pres">
      <dgm:prSet presAssocID="{1965B166-8714-4804-BA4D-C5E54F1A3F54}" presName="parTx" presStyleLbl="alignNode1" presStyleIdx="2" presStyleCnt="3">
        <dgm:presLayoutVars>
          <dgm:chMax val="0"/>
          <dgm:chPref val="0"/>
          <dgm:bulletEnabled val="1"/>
        </dgm:presLayoutVars>
      </dgm:prSet>
      <dgm:spPr/>
      <dgm:t>
        <a:bodyPr/>
        <a:lstStyle/>
        <a:p>
          <a:endParaRPr lang="en-US"/>
        </a:p>
      </dgm:t>
    </dgm:pt>
    <dgm:pt modelId="{1D54E6B1-76B8-4694-B394-548439DC7E05}" type="pres">
      <dgm:prSet presAssocID="{1965B166-8714-4804-BA4D-C5E54F1A3F54}" presName="desTx" presStyleLbl="alignAccFollowNode1" presStyleIdx="2" presStyleCnt="3">
        <dgm:presLayoutVars>
          <dgm:bulletEnabled val="1"/>
        </dgm:presLayoutVars>
      </dgm:prSet>
      <dgm:spPr/>
      <dgm:t>
        <a:bodyPr/>
        <a:lstStyle/>
        <a:p>
          <a:endParaRPr lang="en-US"/>
        </a:p>
      </dgm:t>
    </dgm:pt>
  </dgm:ptLst>
  <dgm:cxnLst>
    <dgm:cxn modelId="{546E280C-C371-42A2-87BA-F2FF7FFF13C6}" type="presOf" srcId="{3534DA4E-77DF-467D-988E-6019B839EB58}" destId="{1D54E6B1-76B8-4694-B394-548439DC7E05}" srcOrd="0" destOrd="0" presId="urn:microsoft.com/office/officeart/2005/8/layout/hList1"/>
    <dgm:cxn modelId="{B9BF620E-6D5D-4BE6-9643-3174C294D2BC}" srcId="{5E48517D-2549-4958-8C41-5EFDEED9CC0C}" destId="{1965B166-8714-4804-BA4D-C5E54F1A3F54}" srcOrd="2" destOrd="0" parTransId="{D8D7DC40-FEB9-4FAC-ABF8-974CF241D796}" sibTransId="{E40743FF-C3F8-46B1-A606-4A1809789109}"/>
    <dgm:cxn modelId="{4F67A42C-BC8F-4E76-BAEC-1E2AF82BA780}" type="presOf" srcId="{76A267EF-1EB6-4852-B785-4E1C12E8F798}" destId="{C0C06A1F-78DC-41C6-A5E5-47355EC56FA9}" srcOrd="0" destOrd="0" presId="urn:microsoft.com/office/officeart/2005/8/layout/hList1"/>
    <dgm:cxn modelId="{D09E1664-D162-40E4-98A8-55000AC95698}" type="presOf" srcId="{6FD211D0-D9EB-4D21-8559-DC9232EBC56E}" destId="{A0E6566D-BD26-4AF5-BCF0-36C46F395EB9}" srcOrd="0" destOrd="0" presId="urn:microsoft.com/office/officeart/2005/8/layout/hList1"/>
    <dgm:cxn modelId="{657ED2DD-D081-4B36-9850-B5781428F6C6}" srcId="{5E48517D-2549-4958-8C41-5EFDEED9CC0C}" destId="{6FD211D0-D9EB-4D21-8559-DC9232EBC56E}" srcOrd="0" destOrd="0" parTransId="{E6DD4349-0C2D-4657-A9F1-0D7C0D9E1EA7}" sibTransId="{62FB30B0-E63E-4157-B71F-04152838B0A7}"/>
    <dgm:cxn modelId="{4A706D4E-AD6E-4A37-8DAC-27964EC747E3}" srcId="{76A267EF-1EB6-4852-B785-4E1C12E8F798}" destId="{9F6C39E8-50F1-4BC9-9188-D473604F31C0}" srcOrd="0" destOrd="0" parTransId="{99AE49B7-59E2-4797-9FD8-29109B718B22}" sibTransId="{8642BC56-05A7-4DBD-9C14-F8575A5AB41C}"/>
    <dgm:cxn modelId="{E139E013-EF49-4A26-9476-841176CB3F00}" srcId="{6FD211D0-D9EB-4D21-8559-DC9232EBC56E}" destId="{5AE8456B-7BEA-41BD-B2F3-4AABF1CD1951}" srcOrd="0" destOrd="0" parTransId="{FA510F10-6A67-4469-9481-A5F2FB54CB2B}" sibTransId="{A797BCE4-F3D7-48EB-B599-A72AA59DA8CC}"/>
    <dgm:cxn modelId="{826F036B-CFA2-42CF-BE37-5BB3849A4548}" srcId="{5E48517D-2549-4958-8C41-5EFDEED9CC0C}" destId="{76A267EF-1EB6-4852-B785-4E1C12E8F798}" srcOrd="1" destOrd="0" parTransId="{42B793DA-1D19-4FA9-B7F0-5C2B08396049}" sibTransId="{E7303554-438F-4979-92AC-D18A95F88EFC}"/>
    <dgm:cxn modelId="{FAF97ECB-3DAA-4CEE-823E-291AD7C21CBD}" type="presOf" srcId="{9F6C39E8-50F1-4BC9-9188-D473604F31C0}" destId="{596E8AD8-D0D3-4094-BC24-00DFC7D8464F}" srcOrd="0" destOrd="0" presId="urn:microsoft.com/office/officeart/2005/8/layout/hList1"/>
    <dgm:cxn modelId="{79F841D6-935E-4524-BEF4-79824D542D6C}" srcId="{1965B166-8714-4804-BA4D-C5E54F1A3F54}" destId="{3534DA4E-77DF-467D-988E-6019B839EB58}" srcOrd="0" destOrd="0" parTransId="{3C2CECC4-B04A-4F5E-AD83-C07DB351DEDF}" sibTransId="{FE66EC8D-316C-4B43-B3B2-F2F127F87463}"/>
    <dgm:cxn modelId="{C2823A0D-5FCA-4A90-903E-3E6E03E77E9F}" type="presOf" srcId="{1965B166-8714-4804-BA4D-C5E54F1A3F54}" destId="{58FDEF0E-A2FA-4089-813C-5190D5D39768}" srcOrd="0" destOrd="0" presId="urn:microsoft.com/office/officeart/2005/8/layout/hList1"/>
    <dgm:cxn modelId="{94BD0D0D-A4E5-47B9-A84C-58B4A8B8E9FF}" type="presOf" srcId="{5AE8456B-7BEA-41BD-B2F3-4AABF1CD1951}" destId="{90BEFC4E-15DD-41FC-817B-42360C493309}" srcOrd="0" destOrd="0" presId="urn:microsoft.com/office/officeart/2005/8/layout/hList1"/>
    <dgm:cxn modelId="{756F094F-ADCD-4AA4-919D-20FCBA1A7DBA}" type="presOf" srcId="{5E48517D-2549-4958-8C41-5EFDEED9CC0C}" destId="{D5D21ACF-66C5-49E2-8CDE-F3374E3A12CA}" srcOrd="0" destOrd="0" presId="urn:microsoft.com/office/officeart/2005/8/layout/hList1"/>
    <dgm:cxn modelId="{43E7C8EA-A6FF-45B5-B4FB-D818A2C0F3A6}" type="presParOf" srcId="{D5D21ACF-66C5-49E2-8CDE-F3374E3A12CA}" destId="{806BBF53-82EB-4352-B668-F4006194AE5D}" srcOrd="0" destOrd="0" presId="urn:microsoft.com/office/officeart/2005/8/layout/hList1"/>
    <dgm:cxn modelId="{778C8D42-600B-4CBE-AA42-D1CF641863D5}" type="presParOf" srcId="{806BBF53-82EB-4352-B668-F4006194AE5D}" destId="{A0E6566D-BD26-4AF5-BCF0-36C46F395EB9}" srcOrd="0" destOrd="0" presId="urn:microsoft.com/office/officeart/2005/8/layout/hList1"/>
    <dgm:cxn modelId="{C52CB4D7-D6D2-4793-819A-7B469B5269F7}" type="presParOf" srcId="{806BBF53-82EB-4352-B668-F4006194AE5D}" destId="{90BEFC4E-15DD-41FC-817B-42360C493309}" srcOrd="1" destOrd="0" presId="urn:microsoft.com/office/officeart/2005/8/layout/hList1"/>
    <dgm:cxn modelId="{27E457FA-B780-4BAB-A8D5-F44317AD7194}" type="presParOf" srcId="{D5D21ACF-66C5-49E2-8CDE-F3374E3A12CA}" destId="{1CBFDBEC-E456-44B6-9E9D-DD7F82DFB301}" srcOrd="1" destOrd="0" presId="urn:microsoft.com/office/officeart/2005/8/layout/hList1"/>
    <dgm:cxn modelId="{AA1A3681-9D0B-42A3-92F9-02E00E47DB61}" type="presParOf" srcId="{D5D21ACF-66C5-49E2-8CDE-F3374E3A12CA}" destId="{365CD6BA-B435-4DD6-8B5A-5D74A581941D}" srcOrd="2" destOrd="0" presId="urn:microsoft.com/office/officeart/2005/8/layout/hList1"/>
    <dgm:cxn modelId="{BBAF987A-CDC9-4595-867C-5C00861B996D}" type="presParOf" srcId="{365CD6BA-B435-4DD6-8B5A-5D74A581941D}" destId="{C0C06A1F-78DC-41C6-A5E5-47355EC56FA9}" srcOrd="0" destOrd="0" presId="urn:microsoft.com/office/officeart/2005/8/layout/hList1"/>
    <dgm:cxn modelId="{AFED3CD0-67FF-4ABA-8881-96A694954B4F}" type="presParOf" srcId="{365CD6BA-B435-4DD6-8B5A-5D74A581941D}" destId="{596E8AD8-D0D3-4094-BC24-00DFC7D8464F}" srcOrd="1" destOrd="0" presId="urn:microsoft.com/office/officeart/2005/8/layout/hList1"/>
    <dgm:cxn modelId="{4626AA9C-EB38-4186-B8D0-407652D11EF1}" type="presParOf" srcId="{D5D21ACF-66C5-49E2-8CDE-F3374E3A12CA}" destId="{78ABD375-790C-4D1E-9C2E-B374427AFE0B}" srcOrd="3" destOrd="0" presId="urn:microsoft.com/office/officeart/2005/8/layout/hList1"/>
    <dgm:cxn modelId="{C7A72F95-07E0-42B5-A1B6-F4A9991A74CE}" type="presParOf" srcId="{D5D21ACF-66C5-49E2-8CDE-F3374E3A12CA}" destId="{461A7A96-EC36-448B-9C4B-938BB48F51CF}" srcOrd="4" destOrd="0" presId="urn:microsoft.com/office/officeart/2005/8/layout/hList1"/>
    <dgm:cxn modelId="{4EB5B337-45E2-47FD-8C7A-4F5D0D92C0E6}" type="presParOf" srcId="{461A7A96-EC36-448B-9C4B-938BB48F51CF}" destId="{58FDEF0E-A2FA-4089-813C-5190D5D39768}" srcOrd="0" destOrd="0" presId="urn:microsoft.com/office/officeart/2005/8/layout/hList1"/>
    <dgm:cxn modelId="{D17C4D93-FD7B-4ED3-9F05-A50BA2FEE76E}" type="presParOf" srcId="{461A7A96-EC36-448B-9C4B-938BB48F51CF}" destId="{1D54E6B1-76B8-4694-B394-548439DC7E0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AE71B94-3C5A-4A36-97E5-7BCAC855F4AA}" type="doc">
      <dgm:prSet loTypeId="urn:microsoft.com/office/officeart/2008/layout/HorizontalMultiLevelHierarchy" loCatId="hierarchy" qsTypeId="urn:microsoft.com/office/officeart/2005/8/quickstyle/3d7" qsCatId="3D" csTypeId="urn:microsoft.com/office/officeart/2005/8/colors/colorful4" csCatId="colorful" phldr="1"/>
      <dgm:spPr/>
      <dgm:t>
        <a:bodyPr/>
        <a:lstStyle/>
        <a:p>
          <a:endParaRPr lang="en-US"/>
        </a:p>
      </dgm:t>
    </dgm:pt>
    <dgm:pt modelId="{062A1528-E4B8-4ECA-BA01-1F2400DED5CD}" type="asst">
      <dgm:prSet phldrT="[Text]" custT="1"/>
      <dgm:spPr/>
      <dgm:t>
        <a:bodyPr/>
        <a:lstStyle/>
        <a:p>
          <a:r>
            <a:rPr lang="ar-SA" sz="3200" b="1" dirty="0" smtClean="0"/>
            <a:t>تطوير الذات و تنميتها</a:t>
          </a:r>
          <a:endParaRPr lang="en-US" sz="3200" b="1" dirty="0"/>
        </a:p>
      </dgm:t>
    </dgm:pt>
    <dgm:pt modelId="{B58D5200-B88C-4AF7-B02B-DEE45CCCE090}" type="parTrans" cxnId="{9F67608A-BCE6-4708-9A86-834CC08751E2}">
      <dgm:prSet/>
      <dgm:spPr/>
      <dgm:t>
        <a:bodyPr/>
        <a:lstStyle/>
        <a:p>
          <a:endParaRPr lang="en-US" b="1"/>
        </a:p>
      </dgm:t>
    </dgm:pt>
    <dgm:pt modelId="{8B5D7EEA-5599-45FD-8D72-334C0213E281}" type="sibTrans" cxnId="{9F67608A-BCE6-4708-9A86-834CC08751E2}">
      <dgm:prSet/>
      <dgm:spPr/>
      <dgm:t>
        <a:bodyPr/>
        <a:lstStyle/>
        <a:p>
          <a:endParaRPr lang="en-US" b="1"/>
        </a:p>
      </dgm:t>
    </dgm:pt>
    <dgm:pt modelId="{2D35CF31-2AD5-4D37-AF5F-570239E361B9}">
      <dgm:prSet/>
      <dgm:spPr/>
      <dgm:t>
        <a:bodyPr/>
        <a:lstStyle/>
        <a:p>
          <a:r>
            <a:rPr lang="ar-SA" b="1" dirty="0" smtClean="0"/>
            <a:t>الثقة بالنفس(ليس الغرور)</a:t>
          </a:r>
          <a:endParaRPr lang="en-US" b="1" dirty="0"/>
        </a:p>
      </dgm:t>
    </dgm:pt>
    <dgm:pt modelId="{872A444C-FC14-43F6-8E4C-C1D2FCE5B126}" type="parTrans" cxnId="{01C61A78-BAAF-4E8E-9353-C477B79EE3DB}">
      <dgm:prSet/>
      <dgm:spPr/>
      <dgm:t>
        <a:bodyPr/>
        <a:lstStyle/>
        <a:p>
          <a:endParaRPr lang="en-US" b="1"/>
        </a:p>
      </dgm:t>
    </dgm:pt>
    <dgm:pt modelId="{135487FB-66FB-4AD1-8EA6-AD693B292A93}" type="sibTrans" cxnId="{01C61A78-BAAF-4E8E-9353-C477B79EE3DB}">
      <dgm:prSet/>
      <dgm:spPr/>
      <dgm:t>
        <a:bodyPr/>
        <a:lstStyle/>
        <a:p>
          <a:endParaRPr lang="en-US" b="1"/>
        </a:p>
      </dgm:t>
    </dgm:pt>
    <dgm:pt modelId="{1DB9082F-7352-4697-A805-B97ACD736FAA}">
      <dgm:prSet/>
      <dgm:spPr/>
      <dgm:t>
        <a:bodyPr/>
        <a:lstStyle/>
        <a:p>
          <a:r>
            <a:rPr lang="ar-SA" b="1" dirty="0" smtClean="0"/>
            <a:t>تجنب تحقير الذات</a:t>
          </a:r>
          <a:endParaRPr lang="en-US" b="1" dirty="0"/>
        </a:p>
      </dgm:t>
    </dgm:pt>
    <dgm:pt modelId="{1E14AAB2-31A4-44EA-B425-089E45815171}" type="parTrans" cxnId="{7069AE58-03F2-427D-B618-BA516C01F68B}">
      <dgm:prSet/>
      <dgm:spPr/>
      <dgm:t>
        <a:bodyPr/>
        <a:lstStyle/>
        <a:p>
          <a:endParaRPr lang="en-US" b="1"/>
        </a:p>
      </dgm:t>
    </dgm:pt>
    <dgm:pt modelId="{0819B4E5-DDA8-49A4-AA82-190520FCA49B}" type="sibTrans" cxnId="{7069AE58-03F2-427D-B618-BA516C01F68B}">
      <dgm:prSet/>
      <dgm:spPr/>
      <dgm:t>
        <a:bodyPr/>
        <a:lstStyle/>
        <a:p>
          <a:endParaRPr lang="en-US" b="1"/>
        </a:p>
      </dgm:t>
    </dgm:pt>
    <dgm:pt modelId="{931C366C-501F-4448-B744-A6942C9CDB41}">
      <dgm:prSet phldrT="[Text]"/>
      <dgm:spPr/>
      <dgm:t>
        <a:bodyPr/>
        <a:lstStyle/>
        <a:p>
          <a:r>
            <a:rPr lang="ar-SA" b="1" dirty="0" smtClean="0"/>
            <a:t>ادراك جوانب القصور و تحويل الجوانب السلبية الى جوانب ايجابية</a:t>
          </a:r>
          <a:endParaRPr lang="en-US" b="1" dirty="0"/>
        </a:p>
      </dgm:t>
    </dgm:pt>
    <dgm:pt modelId="{94F2219F-B2B4-4D3E-BC48-C85E07E04053}" type="parTrans" cxnId="{A37B1065-D4A7-4B26-A914-D1EDD931F57F}">
      <dgm:prSet/>
      <dgm:spPr/>
      <dgm:t>
        <a:bodyPr/>
        <a:lstStyle/>
        <a:p>
          <a:endParaRPr lang="en-US" b="1"/>
        </a:p>
      </dgm:t>
    </dgm:pt>
    <dgm:pt modelId="{5B6F1F23-7016-48D0-800D-CD9745FF123F}" type="sibTrans" cxnId="{A37B1065-D4A7-4B26-A914-D1EDD931F57F}">
      <dgm:prSet/>
      <dgm:spPr/>
      <dgm:t>
        <a:bodyPr/>
        <a:lstStyle/>
        <a:p>
          <a:endParaRPr lang="en-US" b="1"/>
        </a:p>
      </dgm:t>
    </dgm:pt>
    <dgm:pt modelId="{AE9AFA84-8633-4BDC-9B7A-B577B0F63C3C}">
      <dgm:prSet phldrT="[Text]"/>
      <dgm:spPr/>
      <dgm:t>
        <a:bodyPr/>
        <a:lstStyle/>
        <a:p>
          <a:r>
            <a:rPr lang="ar-SA" b="1" dirty="0" smtClean="0"/>
            <a:t>قبول الذات</a:t>
          </a:r>
          <a:endParaRPr lang="en-US" b="1" dirty="0"/>
        </a:p>
      </dgm:t>
    </dgm:pt>
    <dgm:pt modelId="{97D79E49-80FA-491E-9AED-62D7C5E2D82C}" type="parTrans" cxnId="{9FB43CA8-B3AE-44E0-AEDA-856749A32AE1}">
      <dgm:prSet/>
      <dgm:spPr/>
      <dgm:t>
        <a:bodyPr/>
        <a:lstStyle/>
        <a:p>
          <a:endParaRPr lang="en-US" b="1"/>
        </a:p>
      </dgm:t>
    </dgm:pt>
    <dgm:pt modelId="{E19387D0-523A-40CF-B21E-2C4725E6F48C}" type="sibTrans" cxnId="{9FB43CA8-B3AE-44E0-AEDA-856749A32AE1}">
      <dgm:prSet/>
      <dgm:spPr/>
      <dgm:t>
        <a:bodyPr/>
        <a:lstStyle/>
        <a:p>
          <a:endParaRPr lang="en-US" b="1"/>
        </a:p>
      </dgm:t>
    </dgm:pt>
    <dgm:pt modelId="{8719FACA-44DE-4DC6-A306-FA9A38410ECE}" type="pres">
      <dgm:prSet presAssocID="{3AE71B94-3C5A-4A36-97E5-7BCAC855F4AA}" presName="Name0" presStyleCnt="0">
        <dgm:presLayoutVars>
          <dgm:chPref val="1"/>
          <dgm:dir/>
          <dgm:animOne val="branch"/>
          <dgm:animLvl val="lvl"/>
          <dgm:resizeHandles val="exact"/>
        </dgm:presLayoutVars>
      </dgm:prSet>
      <dgm:spPr/>
      <dgm:t>
        <a:bodyPr/>
        <a:lstStyle/>
        <a:p>
          <a:endParaRPr lang="en-US"/>
        </a:p>
      </dgm:t>
    </dgm:pt>
    <dgm:pt modelId="{F2EAAF87-8403-4DC8-BF95-7016703F423F}" type="pres">
      <dgm:prSet presAssocID="{062A1528-E4B8-4ECA-BA01-1F2400DED5CD}" presName="root1" presStyleCnt="0"/>
      <dgm:spPr/>
      <dgm:t>
        <a:bodyPr/>
        <a:lstStyle/>
        <a:p>
          <a:endParaRPr lang="en-US"/>
        </a:p>
      </dgm:t>
    </dgm:pt>
    <dgm:pt modelId="{0D09FBFF-2A4C-4BEF-B2BB-19DB69723F89}" type="pres">
      <dgm:prSet presAssocID="{062A1528-E4B8-4ECA-BA01-1F2400DED5CD}" presName="LevelOneTextNode" presStyleLbl="node0" presStyleIdx="0" presStyleCnt="1">
        <dgm:presLayoutVars>
          <dgm:chPref val="3"/>
        </dgm:presLayoutVars>
      </dgm:prSet>
      <dgm:spPr/>
      <dgm:t>
        <a:bodyPr/>
        <a:lstStyle/>
        <a:p>
          <a:endParaRPr lang="en-US"/>
        </a:p>
      </dgm:t>
    </dgm:pt>
    <dgm:pt modelId="{6E6126ED-8738-4421-A64F-F2CDF0955C62}" type="pres">
      <dgm:prSet presAssocID="{062A1528-E4B8-4ECA-BA01-1F2400DED5CD}" presName="level2hierChild" presStyleCnt="0"/>
      <dgm:spPr/>
      <dgm:t>
        <a:bodyPr/>
        <a:lstStyle/>
        <a:p>
          <a:endParaRPr lang="en-US"/>
        </a:p>
      </dgm:t>
    </dgm:pt>
    <dgm:pt modelId="{D7247AC7-DB53-4833-9F88-0C5D294D9EC2}" type="pres">
      <dgm:prSet presAssocID="{872A444C-FC14-43F6-8E4C-C1D2FCE5B126}" presName="conn2-1" presStyleLbl="parChTrans1D2" presStyleIdx="0" presStyleCnt="4"/>
      <dgm:spPr/>
      <dgm:t>
        <a:bodyPr/>
        <a:lstStyle/>
        <a:p>
          <a:endParaRPr lang="en-US"/>
        </a:p>
      </dgm:t>
    </dgm:pt>
    <dgm:pt modelId="{C20A2E73-4A42-40C1-B16C-2C74A2067F0F}" type="pres">
      <dgm:prSet presAssocID="{872A444C-FC14-43F6-8E4C-C1D2FCE5B126}" presName="connTx" presStyleLbl="parChTrans1D2" presStyleIdx="0" presStyleCnt="4"/>
      <dgm:spPr/>
      <dgm:t>
        <a:bodyPr/>
        <a:lstStyle/>
        <a:p>
          <a:endParaRPr lang="en-US"/>
        </a:p>
      </dgm:t>
    </dgm:pt>
    <dgm:pt modelId="{7656272B-356D-4F40-8D38-D048A6737B08}" type="pres">
      <dgm:prSet presAssocID="{2D35CF31-2AD5-4D37-AF5F-570239E361B9}" presName="root2" presStyleCnt="0"/>
      <dgm:spPr/>
      <dgm:t>
        <a:bodyPr/>
        <a:lstStyle/>
        <a:p>
          <a:endParaRPr lang="en-US"/>
        </a:p>
      </dgm:t>
    </dgm:pt>
    <dgm:pt modelId="{44781B08-5718-4584-A812-4FA7942EDCC0}" type="pres">
      <dgm:prSet presAssocID="{2D35CF31-2AD5-4D37-AF5F-570239E361B9}" presName="LevelTwoTextNode" presStyleLbl="node2" presStyleIdx="0" presStyleCnt="4">
        <dgm:presLayoutVars>
          <dgm:chPref val="3"/>
        </dgm:presLayoutVars>
      </dgm:prSet>
      <dgm:spPr/>
      <dgm:t>
        <a:bodyPr/>
        <a:lstStyle/>
        <a:p>
          <a:endParaRPr lang="en-US"/>
        </a:p>
      </dgm:t>
    </dgm:pt>
    <dgm:pt modelId="{13682F93-FDB8-4497-A506-D5DBE580E09D}" type="pres">
      <dgm:prSet presAssocID="{2D35CF31-2AD5-4D37-AF5F-570239E361B9}" presName="level3hierChild" presStyleCnt="0"/>
      <dgm:spPr/>
      <dgm:t>
        <a:bodyPr/>
        <a:lstStyle/>
        <a:p>
          <a:endParaRPr lang="en-US"/>
        </a:p>
      </dgm:t>
    </dgm:pt>
    <dgm:pt modelId="{82AED665-07ED-41D0-ACDE-54AE7E758FF9}" type="pres">
      <dgm:prSet presAssocID="{1E14AAB2-31A4-44EA-B425-089E45815171}" presName="conn2-1" presStyleLbl="parChTrans1D2" presStyleIdx="1" presStyleCnt="4"/>
      <dgm:spPr/>
      <dgm:t>
        <a:bodyPr/>
        <a:lstStyle/>
        <a:p>
          <a:endParaRPr lang="en-US"/>
        </a:p>
      </dgm:t>
    </dgm:pt>
    <dgm:pt modelId="{AD871382-2A11-46D0-9F07-B4DC3138444F}" type="pres">
      <dgm:prSet presAssocID="{1E14AAB2-31A4-44EA-B425-089E45815171}" presName="connTx" presStyleLbl="parChTrans1D2" presStyleIdx="1" presStyleCnt="4"/>
      <dgm:spPr/>
      <dgm:t>
        <a:bodyPr/>
        <a:lstStyle/>
        <a:p>
          <a:endParaRPr lang="en-US"/>
        </a:p>
      </dgm:t>
    </dgm:pt>
    <dgm:pt modelId="{1D748C92-1C2A-4B0E-B43E-63CDFFD43498}" type="pres">
      <dgm:prSet presAssocID="{1DB9082F-7352-4697-A805-B97ACD736FAA}" presName="root2" presStyleCnt="0"/>
      <dgm:spPr/>
      <dgm:t>
        <a:bodyPr/>
        <a:lstStyle/>
        <a:p>
          <a:endParaRPr lang="en-US"/>
        </a:p>
      </dgm:t>
    </dgm:pt>
    <dgm:pt modelId="{8F2A1C1D-9247-4F5A-8ECD-B009CF1CFA89}" type="pres">
      <dgm:prSet presAssocID="{1DB9082F-7352-4697-A805-B97ACD736FAA}" presName="LevelTwoTextNode" presStyleLbl="node2" presStyleIdx="1" presStyleCnt="4">
        <dgm:presLayoutVars>
          <dgm:chPref val="3"/>
        </dgm:presLayoutVars>
      </dgm:prSet>
      <dgm:spPr/>
      <dgm:t>
        <a:bodyPr/>
        <a:lstStyle/>
        <a:p>
          <a:endParaRPr lang="en-US"/>
        </a:p>
      </dgm:t>
    </dgm:pt>
    <dgm:pt modelId="{D0487E9E-F03F-4D28-860F-A7F9017F0E18}" type="pres">
      <dgm:prSet presAssocID="{1DB9082F-7352-4697-A805-B97ACD736FAA}" presName="level3hierChild" presStyleCnt="0"/>
      <dgm:spPr/>
      <dgm:t>
        <a:bodyPr/>
        <a:lstStyle/>
        <a:p>
          <a:endParaRPr lang="en-US"/>
        </a:p>
      </dgm:t>
    </dgm:pt>
    <dgm:pt modelId="{99B22948-9595-431E-8B89-E69ECA15FD92}" type="pres">
      <dgm:prSet presAssocID="{97D79E49-80FA-491E-9AED-62D7C5E2D82C}" presName="conn2-1" presStyleLbl="parChTrans1D2" presStyleIdx="2" presStyleCnt="4"/>
      <dgm:spPr/>
      <dgm:t>
        <a:bodyPr/>
        <a:lstStyle/>
        <a:p>
          <a:endParaRPr lang="en-US"/>
        </a:p>
      </dgm:t>
    </dgm:pt>
    <dgm:pt modelId="{D272D1C8-6B97-4AC2-A931-7518DB33D387}" type="pres">
      <dgm:prSet presAssocID="{97D79E49-80FA-491E-9AED-62D7C5E2D82C}" presName="connTx" presStyleLbl="parChTrans1D2" presStyleIdx="2" presStyleCnt="4"/>
      <dgm:spPr/>
      <dgm:t>
        <a:bodyPr/>
        <a:lstStyle/>
        <a:p>
          <a:endParaRPr lang="en-US"/>
        </a:p>
      </dgm:t>
    </dgm:pt>
    <dgm:pt modelId="{97C81B2D-17DF-42EA-B525-70E65FA3B5D1}" type="pres">
      <dgm:prSet presAssocID="{AE9AFA84-8633-4BDC-9B7A-B577B0F63C3C}" presName="root2" presStyleCnt="0"/>
      <dgm:spPr/>
      <dgm:t>
        <a:bodyPr/>
        <a:lstStyle/>
        <a:p>
          <a:endParaRPr lang="en-US"/>
        </a:p>
      </dgm:t>
    </dgm:pt>
    <dgm:pt modelId="{80FA9AC0-275F-4D08-8840-C7EBAEF86CE9}" type="pres">
      <dgm:prSet presAssocID="{AE9AFA84-8633-4BDC-9B7A-B577B0F63C3C}" presName="LevelTwoTextNode" presStyleLbl="node2" presStyleIdx="2" presStyleCnt="4">
        <dgm:presLayoutVars>
          <dgm:chPref val="3"/>
        </dgm:presLayoutVars>
      </dgm:prSet>
      <dgm:spPr/>
      <dgm:t>
        <a:bodyPr/>
        <a:lstStyle/>
        <a:p>
          <a:endParaRPr lang="en-US"/>
        </a:p>
      </dgm:t>
    </dgm:pt>
    <dgm:pt modelId="{BFBFACC2-33AD-4D18-8280-3E3C5874EB04}" type="pres">
      <dgm:prSet presAssocID="{AE9AFA84-8633-4BDC-9B7A-B577B0F63C3C}" presName="level3hierChild" presStyleCnt="0"/>
      <dgm:spPr/>
      <dgm:t>
        <a:bodyPr/>
        <a:lstStyle/>
        <a:p>
          <a:endParaRPr lang="en-US"/>
        </a:p>
      </dgm:t>
    </dgm:pt>
    <dgm:pt modelId="{80C35376-58CA-45C1-96E9-BE5EE9208102}" type="pres">
      <dgm:prSet presAssocID="{94F2219F-B2B4-4D3E-BC48-C85E07E04053}" presName="conn2-1" presStyleLbl="parChTrans1D2" presStyleIdx="3" presStyleCnt="4"/>
      <dgm:spPr/>
      <dgm:t>
        <a:bodyPr/>
        <a:lstStyle/>
        <a:p>
          <a:endParaRPr lang="en-US"/>
        </a:p>
      </dgm:t>
    </dgm:pt>
    <dgm:pt modelId="{606E4EE7-F012-446D-9B53-31EBCEC3DA49}" type="pres">
      <dgm:prSet presAssocID="{94F2219F-B2B4-4D3E-BC48-C85E07E04053}" presName="connTx" presStyleLbl="parChTrans1D2" presStyleIdx="3" presStyleCnt="4"/>
      <dgm:spPr/>
      <dgm:t>
        <a:bodyPr/>
        <a:lstStyle/>
        <a:p>
          <a:endParaRPr lang="en-US"/>
        </a:p>
      </dgm:t>
    </dgm:pt>
    <dgm:pt modelId="{2E08282B-C918-403C-9F76-5DAF39DCDE56}" type="pres">
      <dgm:prSet presAssocID="{931C366C-501F-4448-B744-A6942C9CDB41}" presName="root2" presStyleCnt="0"/>
      <dgm:spPr/>
      <dgm:t>
        <a:bodyPr/>
        <a:lstStyle/>
        <a:p>
          <a:endParaRPr lang="en-US"/>
        </a:p>
      </dgm:t>
    </dgm:pt>
    <dgm:pt modelId="{51DB4367-7587-4793-8EC7-01E1C2E96E75}" type="pres">
      <dgm:prSet presAssocID="{931C366C-501F-4448-B744-A6942C9CDB41}" presName="LevelTwoTextNode" presStyleLbl="node2" presStyleIdx="3" presStyleCnt="4">
        <dgm:presLayoutVars>
          <dgm:chPref val="3"/>
        </dgm:presLayoutVars>
      </dgm:prSet>
      <dgm:spPr/>
      <dgm:t>
        <a:bodyPr/>
        <a:lstStyle/>
        <a:p>
          <a:endParaRPr lang="en-US"/>
        </a:p>
      </dgm:t>
    </dgm:pt>
    <dgm:pt modelId="{7F722B7F-6647-4ED0-90AF-26285EB1231F}" type="pres">
      <dgm:prSet presAssocID="{931C366C-501F-4448-B744-A6942C9CDB41}" presName="level3hierChild" presStyleCnt="0"/>
      <dgm:spPr/>
      <dgm:t>
        <a:bodyPr/>
        <a:lstStyle/>
        <a:p>
          <a:endParaRPr lang="en-US"/>
        </a:p>
      </dgm:t>
    </dgm:pt>
  </dgm:ptLst>
  <dgm:cxnLst>
    <dgm:cxn modelId="{9FB43CA8-B3AE-44E0-AEDA-856749A32AE1}" srcId="{062A1528-E4B8-4ECA-BA01-1F2400DED5CD}" destId="{AE9AFA84-8633-4BDC-9B7A-B577B0F63C3C}" srcOrd="2" destOrd="0" parTransId="{97D79E49-80FA-491E-9AED-62D7C5E2D82C}" sibTransId="{E19387D0-523A-40CF-B21E-2C4725E6F48C}"/>
    <dgm:cxn modelId="{63EB29CE-89F5-41F5-9F84-C62BFE990C1A}" type="presOf" srcId="{97D79E49-80FA-491E-9AED-62D7C5E2D82C}" destId="{99B22948-9595-431E-8B89-E69ECA15FD92}" srcOrd="0" destOrd="0" presId="urn:microsoft.com/office/officeart/2008/layout/HorizontalMultiLevelHierarchy"/>
    <dgm:cxn modelId="{123FEBF8-CCDE-4840-BD7A-80CAB391E98B}" type="presOf" srcId="{1DB9082F-7352-4697-A805-B97ACD736FAA}" destId="{8F2A1C1D-9247-4F5A-8ECD-B009CF1CFA89}" srcOrd="0" destOrd="0" presId="urn:microsoft.com/office/officeart/2008/layout/HorizontalMultiLevelHierarchy"/>
    <dgm:cxn modelId="{BF06FDDC-912E-4036-87EC-DF8A1D0B9B97}" type="presOf" srcId="{2D35CF31-2AD5-4D37-AF5F-570239E361B9}" destId="{44781B08-5718-4584-A812-4FA7942EDCC0}" srcOrd="0" destOrd="0" presId="urn:microsoft.com/office/officeart/2008/layout/HorizontalMultiLevelHierarchy"/>
    <dgm:cxn modelId="{A52D4E9A-CCBF-42F1-A395-0C405BC89DB8}" type="presOf" srcId="{3AE71B94-3C5A-4A36-97E5-7BCAC855F4AA}" destId="{8719FACA-44DE-4DC6-A306-FA9A38410ECE}" srcOrd="0" destOrd="0" presId="urn:microsoft.com/office/officeart/2008/layout/HorizontalMultiLevelHierarchy"/>
    <dgm:cxn modelId="{D94227EE-B791-4A74-A5DF-ADFADE4847B1}" type="presOf" srcId="{94F2219F-B2B4-4D3E-BC48-C85E07E04053}" destId="{606E4EE7-F012-446D-9B53-31EBCEC3DA49}" srcOrd="1" destOrd="0" presId="urn:microsoft.com/office/officeart/2008/layout/HorizontalMultiLevelHierarchy"/>
    <dgm:cxn modelId="{F2E29871-EAA1-4BF3-B715-F486136446AD}" type="presOf" srcId="{1E14AAB2-31A4-44EA-B425-089E45815171}" destId="{AD871382-2A11-46D0-9F07-B4DC3138444F}" srcOrd="1" destOrd="0" presId="urn:microsoft.com/office/officeart/2008/layout/HorizontalMultiLevelHierarchy"/>
    <dgm:cxn modelId="{C08D491B-5094-4794-9404-2EFCBF4D5F2D}" type="presOf" srcId="{872A444C-FC14-43F6-8E4C-C1D2FCE5B126}" destId="{C20A2E73-4A42-40C1-B16C-2C74A2067F0F}" srcOrd="1" destOrd="0" presId="urn:microsoft.com/office/officeart/2008/layout/HorizontalMultiLevelHierarchy"/>
    <dgm:cxn modelId="{EB76BEE0-0207-4F1D-87EC-EB8904BFE85A}" type="presOf" srcId="{1E14AAB2-31A4-44EA-B425-089E45815171}" destId="{82AED665-07ED-41D0-ACDE-54AE7E758FF9}" srcOrd="0" destOrd="0" presId="urn:microsoft.com/office/officeart/2008/layout/HorizontalMultiLevelHierarchy"/>
    <dgm:cxn modelId="{CA4717A1-15E0-492B-80BB-27ACF723FE21}" type="presOf" srcId="{94F2219F-B2B4-4D3E-BC48-C85E07E04053}" destId="{80C35376-58CA-45C1-96E9-BE5EE9208102}" srcOrd="0" destOrd="0" presId="urn:microsoft.com/office/officeart/2008/layout/HorizontalMultiLevelHierarchy"/>
    <dgm:cxn modelId="{809A0160-CF1D-424B-ADD9-EB53BE068EB4}" type="presOf" srcId="{97D79E49-80FA-491E-9AED-62D7C5E2D82C}" destId="{D272D1C8-6B97-4AC2-A931-7518DB33D387}" srcOrd="1" destOrd="0" presId="urn:microsoft.com/office/officeart/2008/layout/HorizontalMultiLevelHierarchy"/>
    <dgm:cxn modelId="{A37B1065-D4A7-4B26-A914-D1EDD931F57F}" srcId="{062A1528-E4B8-4ECA-BA01-1F2400DED5CD}" destId="{931C366C-501F-4448-B744-A6942C9CDB41}" srcOrd="3" destOrd="0" parTransId="{94F2219F-B2B4-4D3E-BC48-C85E07E04053}" sibTransId="{5B6F1F23-7016-48D0-800D-CD9745FF123F}"/>
    <dgm:cxn modelId="{9F67608A-BCE6-4708-9A86-834CC08751E2}" srcId="{3AE71B94-3C5A-4A36-97E5-7BCAC855F4AA}" destId="{062A1528-E4B8-4ECA-BA01-1F2400DED5CD}" srcOrd="0" destOrd="0" parTransId="{B58D5200-B88C-4AF7-B02B-DEE45CCCE090}" sibTransId="{8B5D7EEA-5599-45FD-8D72-334C0213E281}"/>
    <dgm:cxn modelId="{8F038B6E-C285-468E-9638-E2EA493DE87D}" type="presOf" srcId="{872A444C-FC14-43F6-8E4C-C1D2FCE5B126}" destId="{D7247AC7-DB53-4833-9F88-0C5D294D9EC2}" srcOrd="0" destOrd="0" presId="urn:microsoft.com/office/officeart/2008/layout/HorizontalMultiLevelHierarchy"/>
    <dgm:cxn modelId="{01C61A78-BAAF-4E8E-9353-C477B79EE3DB}" srcId="{062A1528-E4B8-4ECA-BA01-1F2400DED5CD}" destId="{2D35CF31-2AD5-4D37-AF5F-570239E361B9}" srcOrd="0" destOrd="0" parTransId="{872A444C-FC14-43F6-8E4C-C1D2FCE5B126}" sibTransId="{135487FB-66FB-4AD1-8EA6-AD693B292A93}"/>
    <dgm:cxn modelId="{874B57D9-B1C3-49E7-AEF5-4461A2527543}" type="presOf" srcId="{931C366C-501F-4448-B744-A6942C9CDB41}" destId="{51DB4367-7587-4793-8EC7-01E1C2E96E75}" srcOrd="0" destOrd="0" presId="urn:microsoft.com/office/officeart/2008/layout/HorizontalMultiLevelHierarchy"/>
    <dgm:cxn modelId="{7069AE58-03F2-427D-B618-BA516C01F68B}" srcId="{062A1528-E4B8-4ECA-BA01-1F2400DED5CD}" destId="{1DB9082F-7352-4697-A805-B97ACD736FAA}" srcOrd="1" destOrd="0" parTransId="{1E14AAB2-31A4-44EA-B425-089E45815171}" sibTransId="{0819B4E5-DDA8-49A4-AA82-190520FCA49B}"/>
    <dgm:cxn modelId="{8B43AE9D-479F-4290-9ACA-316D4694F2BA}" type="presOf" srcId="{062A1528-E4B8-4ECA-BA01-1F2400DED5CD}" destId="{0D09FBFF-2A4C-4BEF-B2BB-19DB69723F89}" srcOrd="0" destOrd="0" presId="urn:microsoft.com/office/officeart/2008/layout/HorizontalMultiLevelHierarchy"/>
    <dgm:cxn modelId="{3170D440-D587-46DE-A49C-4C15956B7375}" type="presOf" srcId="{AE9AFA84-8633-4BDC-9B7A-B577B0F63C3C}" destId="{80FA9AC0-275F-4D08-8840-C7EBAEF86CE9}" srcOrd="0" destOrd="0" presId="urn:microsoft.com/office/officeart/2008/layout/HorizontalMultiLevelHierarchy"/>
    <dgm:cxn modelId="{64E09546-4452-494B-88F2-C4BD3D8EFBCF}" type="presParOf" srcId="{8719FACA-44DE-4DC6-A306-FA9A38410ECE}" destId="{F2EAAF87-8403-4DC8-BF95-7016703F423F}" srcOrd="0" destOrd="0" presId="urn:microsoft.com/office/officeart/2008/layout/HorizontalMultiLevelHierarchy"/>
    <dgm:cxn modelId="{0A392D60-D356-42A2-8725-629BCC0DA9E4}" type="presParOf" srcId="{F2EAAF87-8403-4DC8-BF95-7016703F423F}" destId="{0D09FBFF-2A4C-4BEF-B2BB-19DB69723F89}" srcOrd="0" destOrd="0" presId="urn:microsoft.com/office/officeart/2008/layout/HorizontalMultiLevelHierarchy"/>
    <dgm:cxn modelId="{2FB9037F-F0CE-4373-A3BD-D5713FEE6CF3}" type="presParOf" srcId="{F2EAAF87-8403-4DC8-BF95-7016703F423F}" destId="{6E6126ED-8738-4421-A64F-F2CDF0955C62}" srcOrd="1" destOrd="0" presId="urn:microsoft.com/office/officeart/2008/layout/HorizontalMultiLevelHierarchy"/>
    <dgm:cxn modelId="{4AA3FB16-08BD-41D1-A9B0-E914E4161E92}" type="presParOf" srcId="{6E6126ED-8738-4421-A64F-F2CDF0955C62}" destId="{D7247AC7-DB53-4833-9F88-0C5D294D9EC2}" srcOrd="0" destOrd="0" presId="urn:microsoft.com/office/officeart/2008/layout/HorizontalMultiLevelHierarchy"/>
    <dgm:cxn modelId="{8F26EEE2-D4D7-4DB8-B404-D8AED7376DBF}" type="presParOf" srcId="{D7247AC7-DB53-4833-9F88-0C5D294D9EC2}" destId="{C20A2E73-4A42-40C1-B16C-2C74A2067F0F}" srcOrd="0" destOrd="0" presId="urn:microsoft.com/office/officeart/2008/layout/HorizontalMultiLevelHierarchy"/>
    <dgm:cxn modelId="{75EEB78C-EA6A-4176-955E-1484DC62C00B}" type="presParOf" srcId="{6E6126ED-8738-4421-A64F-F2CDF0955C62}" destId="{7656272B-356D-4F40-8D38-D048A6737B08}" srcOrd="1" destOrd="0" presId="urn:microsoft.com/office/officeart/2008/layout/HorizontalMultiLevelHierarchy"/>
    <dgm:cxn modelId="{A277D6FD-D75F-4F02-A48F-E7E6B4942B76}" type="presParOf" srcId="{7656272B-356D-4F40-8D38-D048A6737B08}" destId="{44781B08-5718-4584-A812-4FA7942EDCC0}" srcOrd="0" destOrd="0" presId="urn:microsoft.com/office/officeart/2008/layout/HorizontalMultiLevelHierarchy"/>
    <dgm:cxn modelId="{DC39FB42-703B-4EDA-BED7-DA39E346FAFF}" type="presParOf" srcId="{7656272B-356D-4F40-8D38-D048A6737B08}" destId="{13682F93-FDB8-4497-A506-D5DBE580E09D}" srcOrd="1" destOrd="0" presId="urn:microsoft.com/office/officeart/2008/layout/HorizontalMultiLevelHierarchy"/>
    <dgm:cxn modelId="{32E79F1F-F8E7-4792-BB9A-D8D7C0829910}" type="presParOf" srcId="{6E6126ED-8738-4421-A64F-F2CDF0955C62}" destId="{82AED665-07ED-41D0-ACDE-54AE7E758FF9}" srcOrd="2" destOrd="0" presId="urn:microsoft.com/office/officeart/2008/layout/HorizontalMultiLevelHierarchy"/>
    <dgm:cxn modelId="{EE2307B3-7E77-4813-A793-69487B7A9CB5}" type="presParOf" srcId="{82AED665-07ED-41D0-ACDE-54AE7E758FF9}" destId="{AD871382-2A11-46D0-9F07-B4DC3138444F}" srcOrd="0" destOrd="0" presId="urn:microsoft.com/office/officeart/2008/layout/HorizontalMultiLevelHierarchy"/>
    <dgm:cxn modelId="{64DB945B-E929-4366-925A-5CEAA23F2272}" type="presParOf" srcId="{6E6126ED-8738-4421-A64F-F2CDF0955C62}" destId="{1D748C92-1C2A-4B0E-B43E-63CDFFD43498}" srcOrd="3" destOrd="0" presId="urn:microsoft.com/office/officeart/2008/layout/HorizontalMultiLevelHierarchy"/>
    <dgm:cxn modelId="{0BD8A09B-B997-4A15-99C0-70B7A1E45A05}" type="presParOf" srcId="{1D748C92-1C2A-4B0E-B43E-63CDFFD43498}" destId="{8F2A1C1D-9247-4F5A-8ECD-B009CF1CFA89}" srcOrd="0" destOrd="0" presId="urn:microsoft.com/office/officeart/2008/layout/HorizontalMultiLevelHierarchy"/>
    <dgm:cxn modelId="{ED86D884-DD11-47FC-B673-D9206CFD6D9D}" type="presParOf" srcId="{1D748C92-1C2A-4B0E-B43E-63CDFFD43498}" destId="{D0487E9E-F03F-4D28-860F-A7F9017F0E18}" srcOrd="1" destOrd="0" presId="urn:microsoft.com/office/officeart/2008/layout/HorizontalMultiLevelHierarchy"/>
    <dgm:cxn modelId="{B0EB1AFE-2120-43D8-8B1F-6DDB921B87D3}" type="presParOf" srcId="{6E6126ED-8738-4421-A64F-F2CDF0955C62}" destId="{99B22948-9595-431E-8B89-E69ECA15FD92}" srcOrd="4" destOrd="0" presId="urn:microsoft.com/office/officeart/2008/layout/HorizontalMultiLevelHierarchy"/>
    <dgm:cxn modelId="{16D8EF86-7545-41CC-9B99-276811E7590A}" type="presParOf" srcId="{99B22948-9595-431E-8B89-E69ECA15FD92}" destId="{D272D1C8-6B97-4AC2-A931-7518DB33D387}" srcOrd="0" destOrd="0" presId="urn:microsoft.com/office/officeart/2008/layout/HorizontalMultiLevelHierarchy"/>
    <dgm:cxn modelId="{FCB32F89-82BD-4B91-89A8-B28C03A1129C}" type="presParOf" srcId="{6E6126ED-8738-4421-A64F-F2CDF0955C62}" destId="{97C81B2D-17DF-42EA-B525-70E65FA3B5D1}" srcOrd="5" destOrd="0" presId="urn:microsoft.com/office/officeart/2008/layout/HorizontalMultiLevelHierarchy"/>
    <dgm:cxn modelId="{81DBFE8C-4837-448F-8ADE-9DBF8FEBE2D1}" type="presParOf" srcId="{97C81B2D-17DF-42EA-B525-70E65FA3B5D1}" destId="{80FA9AC0-275F-4D08-8840-C7EBAEF86CE9}" srcOrd="0" destOrd="0" presId="urn:microsoft.com/office/officeart/2008/layout/HorizontalMultiLevelHierarchy"/>
    <dgm:cxn modelId="{0382EDDF-24AD-47B8-978C-C9107C3C8405}" type="presParOf" srcId="{97C81B2D-17DF-42EA-B525-70E65FA3B5D1}" destId="{BFBFACC2-33AD-4D18-8280-3E3C5874EB04}" srcOrd="1" destOrd="0" presId="urn:microsoft.com/office/officeart/2008/layout/HorizontalMultiLevelHierarchy"/>
    <dgm:cxn modelId="{1D26120A-2A2F-43F4-A621-8F1F6831C46F}" type="presParOf" srcId="{6E6126ED-8738-4421-A64F-F2CDF0955C62}" destId="{80C35376-58CA-45C1-96E9-BE5EE9208102}" srcOrd="6" destOrd="0" presId="urn:microsoft.com/office/officeart/2008/layout/HorizontalMultiLevelHierarchy"/>
    <dgm:cxn modelId="{36807E33-5A3F-40B7-B24E-5F6236E81100}" type="presParOf" srcId="{80C35376-58CA-45C1-96E9-BE5EE9208102}" destId="{606E4EE7-F012-446D-9B53-31EBCEC3DA49}" srcOrd="0" destOrd="0" presId="urn:microsoft.com/office/officeart/2008/layout/HorizontalMultiLevelHierarchy"/>
    <dgm:cxn modelId="{8D422195-4E8B-496E-88B9-60CAA3C958FF}" type="presParOf" srcId="{6E6126ED-8738-4421-A64F-F2CDF0955C62}" destId="{2E08282B-C918-403C-9F76-5DAF39DCDE56}" srcOrd="7" destOrd="0" presId="urn:microsoft.com/office/officeart/2008/layout/HorizontalMultiLevelHierarchy"/>
    <dgm:cxn modelId="{9725FAE4-5861-4BDE-BA8C-2CD82F0F9A0F}" type="presParOf" srcId="{2E08282B-C918-403C-9F76-5DAF39DCDE56}" destId="{51DB4367-7587-4793-8EC7-01E1C2E96E75}" srcOrd="0" destOrd="0" presId="urn:microsoft.com/office/officeart/2008/layout/HorizontalMultiLevelHierarchy"/>
    <dgm:cxn modelId="{5BDF9853-087F-4678-A8F7-D5E4800AFFA1}" type="presParOf" srcId="{2E08282B-C918-403C-9F76-5DAF39DCDE56}" destId="{7F722B7F-6647-4ED0-90AF-26285EB1231F}"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48517D-2549-4958-8C41-5EFDEED9CC0C}" type="doc">
      <dgm:prSet loTypeId="urn:microsoft.com/office/officeart/2005/8/layout/hList1" loCatId="list" qsTypeId="urn:microsoft.com/office/officeart/2005/8/quickstyle/3d2" qsCatId="3D" csTypeId="urn:microsoft.com/office/officeart/2005/8/colors/colorful2" csCatId="colorful" phldr="1"/>
      <dgm:spPr/>
      <dgm:t>
        <a:bodyPr/>
        <a:lstStyle/>
        <a:p>
          <a:endParaRPr lang="en-US"/>
        </a:p>
      </dgm:t>
    </dgm:pt>
    <dgm:pt modelId="{6FD211D0-D9EB-4D21-8559-DC9232EBC56E}">
      <dgm:prSet phldrT="[Text]"/>
      <dgm:spPr/>
      <dgm:t>
        <a:bodyPr/>
        <a:lstStyle/>
        <a:p>
          <a:r>
            <a:rPr lang="ar-SA" dirty="0" smtClean="0"/>
            <a:t>الذات المثالية</a:t>
          </a:r>
          <a:endParaRPr lang="en-US" dirty="0"/>
        </a:p>
      </dgm:t>
    </dgm:pt>
    <dgm:pt modelId="{E6DD4349-0C2D-4657-A9F1-0D7C0D9E1EA7}" type="parTrans" cxnId="{657ED2DD-D081-4B36-9850-B5781428F6C6}">
      <dgm:prSet/>
      <dgm:spPr/>
      <dgm:t>
        <a:bodyPr/>
        <a:lstStyle/>
        <a:p>
          <a:endParaRPr lang="en-US"/>
        </a:p>
      </dgm:t>
    </dgm:pt>
    <dgm:pt modelId="{62FB30B0-E63E-4157-B71F-04152838B0A7}" type="sibTrans" cxnId="{657ED2DD-D081-4B36-9850-B5781428F6C6}">
      <dgm:prSet/>
      <dgm:spPr/>
      <dgm:t>
        <a:bodyPr/>
        <a:lstStyle/>
        <a:p>
          <a:endParaRPr lang="en-US"/>
        </a:p>
      </dgm:t>
    </dgm:pt>
    <dgm:pt modelId="{5AE8456B-7BEA-41BD-B2F3-4AABF1CD1951}">
      <dgm:prSet phldrT="[Text]"/>
      <dgm:spPr/>
      <dgm:t>
        <a:bodyPr/>
        <a:lstStyle/>
        <a:p>
          <a:pPr algn="ctr" rtl="1"/>
          <a:endParaRPr lang="en-US" dirty="0"/>
        </a:p>
      </dgm:t>
    </dgm:pt>
    <dgm:pt modelId="{FA510F10-6A67-4469-9481-A5F2FB54CB2B}" type="parTrans" cxnId="{E139E013-EF49-4A26-9476-841176CB3F00}">
      <dgm:prSet/>
      <dgm:spPr/>
      <dgm:t>
        <a:bodyPr/>
        <a:lstStyle/>
        <a:p>
          <a:endParaRPr lang="en-US"/>
        </a:p>
      </dgm:t>
    </dgm:pt>
    <dgm:pt modelId="{A797BCE4-F3D7-48EB-B599-A72AA59DA8CC}" type="sibTrans" cxnId="{E139E013-EF49-4A26-9476-841176CB3F00}">
      <dgm:prSet/>
      <dgm:spPr/>
      <dgm:t>
        <a:bodyPr/>
        <a:lstStyle/>
        <a:p>
          <a:endParaRPr lang="en-US"/>
        </a:p>
      </dgm:t>
    </dgm:pt>
    <dgm:pt modelId="{76A267EF-1EB6-4852-B785-4E1C12E8F798}">
      <dgm:prSet phldrT="[Text]"/>
      <dgm:spPr/>
      <dgm:t>
        <a:bodyPr/>
        <a:lstStyle/>
        <a:p>
          <a:r>
            <a:rPr lang="ar-SA" dirty="0" smtClean="0"/>
            <a:t>الذات الحقيقة</a:t>
          </a:r>
          <a:endParaRPr lang="en-US" dirty="0"/>
        </a:p>
      </dgm:t>
    </dgm:pt>
    <dgm:pt modelId="{42B793DA-1D19-4FA9-B7F0-5C2B08396049}" type="parTrans" cxnId="{826F036B-CFA2-42CF-BE37-5BB3849A4548}">
      <dgm:prSet/>
      <dgm:spPr/>
      <dgm:t>
        <a:bodyPr/>
        <a:lstStyle/>
        <a:p>
          <a:endParaRPr lang="en-US"/>
        </a:p>
      </dgm:t>
    </dgm:pt>
    <dgm:pt modelId="{E7303554-438F-4979-92AC-D18A95F88EFC}" type="sibTrans" cxnId="{826F036B-CFA2-42CF-BE37-5BB3849A4548}">
      <dgm:prSet/>
      <dgm:spPr/>
      <dgm:t>
        <a:bodyPr/>
        <a:lstStyle/>
        <a:p>
          <a:endParaRPr lang="en-US"/>
        </a:p>
      </dgm:t>
    </dgm:pt>
    <dgm:pt modelId="{9F6C39E8-50F1-4BC9-9188-D473604F31C0}">
      <dgm:prSet phldrT="[Text]"/>
      <dgm:spPr/>
      <dgm:t>
        <a:bodyPr/>
        <a:lstStyle/>
        <a:p>
          <a:pPr algn="ctr" rtl="1"/>
          <a:endParaRPr lang="en-US" dirty="0"/>
        </a:p>
      </dgm:t>
    </dgm:pt>
    <dgm:pt modelId="{99AE49B7-59E2-4797-9FD8-29109B718B22}" type="parTrans" cxnId="{4A706D4E-AD6E-4A37-8DAC-27964EC747E3}">
      <dgm:prSet/>
      <dgm:spPr/>
      <dgm:t>
        <a:bodyPr/>
        <a:lstStyle/>
        <a:p>
          <a:endParaRPr lang="en-US"/>
        </a:p>
      </dgm:t>
    </dgm:pt>
    <dgm:pt modelId="{8642BC56-05A7-4DBD-9C14-F8575A5AB41C}" type="sibTrans" cxnId="{4A706D4E-AD6E-4A37-8DAC-27964EC747E3}">
      <dgm:prSet/>
      <dgm:spPr/>
      <dgm:t>
        <a:bodyPr/>
        <a:lstStyle/>
        <a:p>
          <a:endParaRPr lang="en-US"/>
        </a:p>
      </dgm:t>
    </dgm:pt>
    <dgm:pt modelId="{1965B166-8714-4804-BA4D-C5E54F1A3F54}">
      <dgm:prSet phldrT="[Text]"/>
      <dgm:spPr/>
      <dgm:t>
        <a:bodyPr/>
        <a:lstStyle/>
        <a:p>
          <a:pPr algn="ctr" rtl="1"/>
          <a:r>
            <a:rPr lang="ar-SA" dirty="0" smtClean="0"/>
            <a:t>الذات العامة</a:t>
          </a:r>
          <a:endParaRPr lang="en-US" dirty="0"/>
        </a:p>
      </dgm:t>
    </dgm:pt>
    <dgm:pt modelId="{D8D7DC40-FEB9-4FAC-ABF8-974CF241D796}" type="parTrans" cxnId="{B9BF620E-6D5D-4BE6-9643-3174C294D2BC}">
      <dgm:prSet/>
      <dgm:spPr/>
      <dgm:t>
        <a:bodyPr/>
        <a:lstStyle/>
        <a:p>
          <a:endParaRPr lang="en-US"/>
        </a:p>
      </dgm:t>
    </dgm:pt>
    <dgm:pt modelId="{E40743FF-C3F8-46B1-A606-4A1809789109}" type="sibTrans" cxnId="{B9BF620E-6D5D-4BE6-9643-3174C294D2BC}">
      <dgm:prSet/>
      <dgm:spPr/>
      <dgm:t>
        <a:bodyPr/>
        <a:lstStyle/>
        <a:p>
          <a:endParaRPr lang="en-US"/>
        </a:p>
      </dgm:t>
    </dgm:pt>
    <dgm:pt modelId="{3534DA4E-77DF-467D-988E-6019B839EB58}">
      <dgm:prSet phldrT="[Text]"/>
      <dgm:spPr/>
      <dgm:t>
        <a:bodyPr/>
        <a:lstStyle/>
        <a:p>
          <a:pPr algn="ctr" rtl="1"/>
          <a:endParaRPr lang="en-US" dirty="0"/>
        </a:p>
      </dgm:t>
    </dgm:pt>
    <dgm:pt modelId="{3C2CECC4-B04A-4F5E-AD83-C07DB351DEDF}" type="parTrans" cxnId="{79F841D6-935E-4524-BEF4-79824D542D6C}">
      <dgm:prSet/>
      <dgm:spPr/>
      <dgm:t>
        <a:bodyPr/>
        <a:lstStyle/>
        <a:p>
          <a:endParaRPr lang="en-US"/>
        </a:p>
      </dgm:t>
    </dgm:pt>
    <dgm:pt modelId="{FE66EC8D-316C-4B43-B3B2-F2F127F87463}" type="sibTrans" cxnId="{79F841D6-935E-4524-BEF4-79824D542D6C}">
      <dgm:prSet/>
      <dgm:spPr/>
      <dgm:t>
        <a:bodyPr/>
        <a:lstStyle/>
        <a:p>
          <a:endParaRPr lang="en-US"/>
        </a:p>
      </dgm:t>
    </dgm:pt>
    <dgm:pt modelId="{D5D21ACF-66C5-49E2-8CDE-F3374E3A12CA}" type="pres">
      <dgm:prSet presAssocID="{5E48517D-2549-4958-8C41-5EFDEED9CC0C}" presName="Name0" presStyleCnt="0">
        <dgm:presLayoutVars>
          <dgm:dir/>
          <dgm:animLvl val="lvl"/>
          <dgm:resizeHandles val="exact"/>
        </dgm:presLayoutVars>
      </dgm:prSet>
      <dgm:spPr/>
      <dgm:t>
        <a:bodyPr/>
        <a:lstStyle/>
        <a:p>
          <a:endParaRPr lang="en-US"/>
        </a:p>
      </dgm:t>
    </dgm:pt>
    <dgm:pt modelId="{806BBF53-82EB-4352-B668-F4006194AE5D}" type="pres">
      <dgm:prSet presAssocID="{6FD211D0-D9EB-4D21-8559-DC9232EBC56E}" presName="composite" presStyleCnt="0"/>
      <dgm:spPr/>
      <dgm:t>
        <a:bodyPr/>
        <a:lstStyle/>
        <a:p>
          <a:endParaRPr lang="en-US"/>
        </a:p>
      </dgm:t>
    </dgm:pt>
    <dgm:pt modelId="{A0E6566D-BD26-4AF5-BCF0-36C46F395EB9}" type="pres">
      <dgm:prSet presAssocID="{6FD211D0-D9EB-4D21-8559-DC9232EBC56E}" presName="parTx" presStyleLbl="alignNode1" presStyleIdx="0" presStyleCnt="3">
        <dgm:presLayoutVars>
          <dgm:chMax val="0"/>
          <dgm:chPref val="0"/>
          <dgm:bulletEnabled val="1"/>
        </dgm:presLayoutVars>
      </dgm:prSet>
      <dgm:spPr/>
      <dgm:t>
        <a:bodyPr/>
        <a:lstStyle/>
        <a:p>
          <a:endParaRPr lang="en-US"/>
        </a:p>
      </dgm:t>
    </dgm:pt>
    <dgm:pt modelId="{90BEFC4E-15DD-41FC-817B-42360C493309}" type="pres">
      <dgm:prSet presAssocID="{6FD211D0-D9EB-4D21-8559-DC9232EBC56E}" presName="desTx" presStyleLbl="alignAccFollowNode1" presStyleIdx="0" presStyleCnt="3">
        <dgm:presLayoutVars>
          <dgm:bulletEnabled val="1"/>
        </dgm:presLayoutVars>
      </dgm:prSet>
      <dgm:spPr/>
      <dgm:t>
        <a:bodyPr/>
        <a:lstStyle/>
        <a:p>
          <a:endParaRPr lang="en-US"/>
        </a:p>
      </dgm:t>
    </dgm:pt>
    <dgm:pt modelId="{1CBFDBEC-E456-44B6-9E9D-DD7F82DFB301}" type="pres">
      <dgm:prSet presAssocID="{62FB30B0-E63E-4157-B71F-04152838B0A7}" presName="space" presStyleCnt="0"/>
      <dgm:spPr/>
      <dgm:t>
        <a:bodyPr/>
        <a:lstStyle/>
        <a:p>
          <a:endParaRPr lang="en-US"/>
        </a:p>
      </dgm:t>
    </dgm:pt>
    <dgm:pt modelId="{365CD6BA-B435-4DD6-8B5A-5D74A581941D}" type="pres">
      <dgm:prSet presAssocID="{76A267EF-1EB6-4852-B785-4E1C12E8F798}" presName="composite" presStyleCnt="0"/>
      <dgm:spPr/>
      <dgm:t>
        <a:bodyPr/>
        <a:lstStyle/>
        <a:p>
          <a:endParaRPr lang="en-US"/>
        </a:p>
      </dgm:t>
    </dgm:pt>
    <dgm:pt modelId="{C0C06A1F-78DC-41C6-A5E5-47355EC56FA9}" type="pres">
      <dgm:prSet presAssocID="{76A267EF-1EB6-4852-B785-4E1C12E8F798}" presName="parTx" presStyleLbl="alignNode1" presStyleIdx="1" presStyleCnt="3">
        <dgm:presLayoutVars>
          <dgm:chMax val="0"/>
          <dgm:chPref val="0"/>
          <dgm:bulletEnabled val="1"/>
        </dgm:presLayoutVars>
      </dgm:prSet>
      <dgm:spPr/>
      <dgm:t>
        <a:bodyPr/>
        <a:lstStyle/>
        <a:p>
          <a:endParaRPr lang="en-US"/>
        </a:p>
      </dgm:t>
    </dgm:pt>
    <dgm:pt modelId="{596E8AD8-D0D3-4094-BC24-00DFC7D8464F}" type="pres">
      <dgm:prSet presAssocID="{76A267EF-1EB6-4852-B785-4E1C12E8F798}" presName="desTx" presStyleLbl="alignAccFollowNode1" presStyleIdx="1" presStyleCnt="3" custLinFactNeighborY="-2215">
        <dgm:presLayoutVars>
          <dgm:bulletEnabled val="1"/>
        </dgm:presLayoutVars>
      </dgm:prSet>
      <dgm:spPr/>
      <dgm:t>
        <a:bodyPr/>
        <a:lstStyle/>
        <a:p>
          <a:endParaRPr lang="en-US"/>
        </a:p>
      </dgm:t>
    </dgm:pt>
    <dgm:pt modelId="{78ABD375-790C-4D1E-9C2E-B374427AFE0B}" type="pres">
      <dgm:prSet presAssocID="{E7303554-438F-4979-92AC-D18A95F88EFC}" presName="space" presStyleCnt="0"/>
      <dgm:spPr/>
      <dgm:t>
        <a:bodyPr/>
        <a:lstStyle/>
        <a:p>
          <a:endParaRPr lang="en-US"/>
        </a:p>
      </dgm:t>
    </dgm:pt>
    <dgm:pt modelId="{461A7A96-EC36-448B-9C4B-938BB48F51CF}" type="pres">
      <dgm:prSet presAssocID="{1965B166-8714-4804-BA4D-C5E54F1A3F54}" presName="composite" presStyleCnt="0"/>
      <dgm:spPr/>
      <dgm:t>
        <a:bodyPr/>
        <a:lstStyle/>
        <a:p>
          <a:endParaRPr lang="en-US"/>
        </a:p>
      </dgm:t>
    </dgm:pt>
    <dgm:pt modelId="{58FDEF0E-A2FA-4089-813C-5190D5D39768}" type="pres">
      <dgm:prSet presAssocID="{1965B166-8714-4804-BA4D-C5E54F1A3F54}" presName="parTx" presStyleLbl="alignNode1" presStyleIdx="2" presStyleCnt="3">
        <dgm:presLayoutVars>
          <dgm:chMax val="0"/>
          <dgm:chPref val="0"/>
          <dgm:bulletEnabled val="1"/>
        </dgm:presLayoutVars>
      </dgm:prSet>
      <dgm:spPr/>
      <dgm:t>
        <a:bodyPr/>
        <a:lstStyle/>
        <a:p>
          <a:endParaRPr lang="en-US"/>
        </a:p>
      </dgm:t>
    </dgm:pt>
    <dgm:pt modelId="{1D54E6B1-76B8-4694-B394-548439DC7E05}" type="pres">
      <dgm:prSet presAssocID="{1965B166-8714-4804-BA4D-C5E54F1A3F54}" presName="desTx" presStyleLbl="alignAccFollowNode1" presStyleIdx="2" presStyleCnt="3">
        <dgm:presLayoutVars>
          <dgm:bulletEnabled val="1"/>
        </dgm:presLayoutVars>
      </dgm:prSet>
      <dgm:spPr/>
      <dgm:t>
        <a:bodyPr/>
        <a:lstStyle/>
        <a:p>
          <a:endParaRPr lang="en-US"/>
        </a:p>
      </dgm:t>
    </dgm:pt>
  </dgm:ptLst>
  <dgm:cxnLst>
    <dgm:cxn modelId="{B9BF620E-6D5D-4BE6-9643-3174C294D2BC}" srcId="{5E48517D-2549-4958-8C41-5EFDEED9CC0C}" destId="{1965B166-8714-4804-BA4D-C5E54F1A3F54}" srcOrd="2" destOrd="0" parTransId="{D8D7DC40-FEB9-4FAC-ABF8-974CF241D796}" sibTransId="{E40743FF-C3F8-46B1-A606-4A1809789109}"/>
    <dgm:cxn modelId="{A3FC9830-92B2-4042-B233-9BE79F2CECB0}" type="presOf" srcId="{3534DA4E-77DF-467D-988E-6019B839EB58}" destId="{1D54E6B1-76B8-4694-B394-548439DC7E05}" srcOrd="0" destOrd="0" presId="urn:microsoft.com/office/officeart/2005/8/layout/hList1"/>
    <dgm:cxn modelId="{556FA30C-04F9-4FA4-81FE-BFF69E2106B5}" type="presOf" srcId="{1965B166-8714-4804-BA4D-C5E54F1A3F54}" destId="{58FDEF0E-A2FA-4089-813C-5190D5D39768}" srcOrd="0" destOrd="0" presId="urn:microsoft.com/office/officeart/2005/8/layout/hList1"/>
    <dgm:cxn modelId="{078EC4ED-26A0-4655-A785-40F099E6C870}" type="presOf" srcId="{76A267EF-1EB6-4852-B785-4E1C12E8F798}" destId="{C0C06A1F-78DC-41C6-A5E5-47355EC56FA9}" srcOrd="0" destOrd="0" presId="urn:microsoft.com/office/officeart/2005/8/layout/hList1"/>
    <dgm:cxn modelId="{657ED2DD-D081-4B36-9850-B5781428F6C6}" srcId="{5E48517D-2549-4958-8C41-5EFDEED9CC0C}" destId="{6FD211D0-D9EB-4D21-8559-DC9232EBC56E}" srcOrd="0" destOrd="0" parTransId="{E6DD4349-0C2D-4657-A9F1-0D7C0D9E1EA7}" sibTransId="{62FB30B0-E63E-4157-B71F-04152838B0A7}"/>
    <dgm:cxn modelId="{4A706D4E-AD6E-4A37-8DAC-27964EC747E3}" srcId="{76A267EF-1EB6-4852-B785-4E1C12E8F798}" destId="{9F6C39E8-50F1-4BC9-9188-D473604F31C0}" srcOrd="0" destOrd="0" parTransId="{99AE49B7-59E2-4797-9FD8-29109B718B22}" sibTransId="{8642BC56-05A7-4DBD-9C14-F8575A5AB41C}"/>
    <dgm:cxn modelId="{E139E013-EF49-4A26-9476-841176CB3F00}" srcId="{6FD211D0-D9EB-4D21-8559-DC9232EBC56E}" destId="{5AE8456B-7BEA-41BD-B2F3-4AABF1CD1951}" srcOrd="0" destOrd="0" parTransId="{FA510F10-6A67-4469-9481-A5F2FB54CB2B}" sibTransId="{A797BCE4-F3D7-48EB-B599-A72AA59DA8CC}"/>
    <dgm:cxn modelId="{826F036B-CFA2-42CF-BE37-5BB3849A4548}" srcId="{5E48517D-2549-4958-8C41-5EFDEED9CC0C}" destId="{76A267EF-1EB6-4852-B785-4E1C12E8F798}" srcOrd="1" destOrd="0" parTransId="{42B793DA-1D19-4FA9-B7F0-5C2B08396049}" sibTransId="{E7303554-438F-4979-92AC-D18A95F88EFC}"/>
    <dgm:cxn modelId="{79F841D6-935E-4524-BEF4-79824D542D6C}" srcId="{1965B166-8714-4804-BA4D-C5E54F1A3F54}" destId="{3534DA4E-77DF-467D-988E-6019B839EB58}" srcOrd="0" destOrd="0" parTransId="{3C2CECC4-B04A-4F5E-AD83-C07DB351DEDF}" sibTransId="{FE66EC8D-316C-4B43-B3B2-F2F127F87463}"/>
    <dgm:cxn modelId="{7265A908-3CFC-464A-87A2-777498C082A5}" type="presOf" srcId="{5AE8456B-7BEA-41BD-B2F3-4AABF1CD1951}" destId="{90BEFC4E-15DD-41FC-817B-42360C493309}" srcOrd="0" destOrd="0" presId="urn:microsoft.com/office/officeart/2005/8/layout/hList1"/>
    <dgm:cxn modelId="{4206AE90-E210-4C23-8278-910D259C85FE}" type="presOf" srcId="{5E48517D-2549-4958-8C41-5EFDEED9CC0C}" destId="{D5D21ACF-66C5-49E2-8CDE-F3374E3A12CA}" srcOrd="0" destOrd="0" presId="urn:microsoft.com/office/officeart/2005/8/layout/hList1"/>
    <dgm:cxn modelId="{CE3C413C-9D21-42D4-BEDA-22D9A5E57321}" type="presOf" srcId="{6FD211D0-D9EB-4D21-8559-DC9232EBC56E}" destId="{A0E6566D-BD26-4AF5-BCF0-36C46F395EB9}" srcOrd="0" destOrd="0" presId="urn:microsoft.com/office/officeart/2005/8/layout/hList1"/>
    <dgm:cxn modelId="{B107CD95-B944-4FE6-BA0B-E2947C56EECE}" type="presOf" srcId="{9F6C39E8-50F1-4BC9-9188-D473604F31C0}" destId="{596E8AD8-D0D3-4094-BC24-00DFC7D8464F}" srcOrd="0" destOrd="0" presId="urn:microsoft.com/office/officeart/2005/8/layout/hList1"/>
    <dgm:cxn modelId="{BCAB9486-D452-492F-B77B-D87D06A6CE4F}" type="presParOf" srcId="{D5D21ACF-66C5-49E2-8CDE-F3374E3A12CA}" destId="{806BBF53-82EB-4352-B668-F4006194AE5D}" srcOrd="0" destOrd="0" presId="urn:microsoft.com/office/officeart/2005/8/layout/hList1"/>
    <dgm:cxn modelId="{52E92A63-AB25-4AFC-AFF3-9CB3F44BA1BD}" type="presParOf" srcId="{806BBF53-82EB-4352-B668-F4006194AE5D}" destId="{A0E6566D-BD26-4AF5-BCF0-36C46F395EB9}" srcOrd="0" destOrd="0" presId="urn:microsoft.com/office/officeart/2005/8/layout/hList1"/>
    <dgm:cxn modelId="{3381B1A6-D7DA-4936-95B6-290FE6CCC1C8}" type="presParOf" srcId="{806BBF53-82EB-4352-B668-F4006194AE5D}" destId="{90BEFC4E-15DD-41FC-817B-42360C493309}" srcOrd="1" destOrd="0" presId="urn:microsoft.com/office/officeart/2005/8/layout/hList1"/>
    <dgm:cxn modelId="{CD9B2B71-D6FC-4808-80DC-73C196A1B2F4}" type="presParOf" srcId="{D5D21ACF-66C5-49E2-8CDE-F3374E3A12CA}" destId="{1CBFDBEC-E456-44B6-9E9D-DD7F82DFB301}" srcOrd="1" destOrd="0" presId="urn:microsoft.com/office/officeart/2005/8/layout/hList1"/>
    <dgm:cxn modelId="{553D3F8A-99BF-4163-9BE5-A8C71C046BB5}" type="presParOf" srcId="{D5D21ACF-66C5-49E2-8CDE-F3374E3A12CA}" destId="{365CD6BA-B435-4DD6-8B5A-5D74A581941D}" srcOrd="2" destOrd="0" presId="urn:microsoft.com/office/officeart/2005/8/layout/hList1"/>
    <dgm:cxn modelId="{29C9E1F0-8B83-4BB7-A603-AC9575465BF1}" type="presParOf" srcId="{365CD6BA-B435-4DD6-8B5A-5D74A581941D}" destId="{C0C06A1F-78DC-41C6-A5E5-47355EC56FA9}" srcOrd="0" destOrd="0" presId="urn:microsoft.com/office/officeart/2005/8/layout/hList1"/>
    <dgm:cxn modelId="{193DCD13-9D82-42CD-A59D-AE6C5CD7D1FB}" type="presParOf" srcId="{365CD6BA-B435-4DD6-8B5A-5D74A581941D}" destId="{596E8AD8-D0D3-4094-BC24-00DFC7D8464F}" srcOrd="1" destOrd="0" presId="urn:microsoft.com/office/officeart/2005/8/layout/hList1"/>
    <dgm:cxn modelId="{FCA3ACBD-7D71-4AE3-A7E7-C4D90D4A8068}" type="presParOf" srcId="{D5D21ACF-66C5-49E2-8CDE-F3374E3A12CA}" destId="{78ABD375-790C-4D1E-9C2E-B374427AFE0B}" srcOrd="3" destOrd="0" presId="urn:microsoft.com/office/officeart/2005/8/layout/hList1"/>
    <dgm:cxn modelId="{55AED577-0961-4AF1-AA5D-8805BF78C81F}" type="presParOf" srcId="{D5D21ACF-66C5-49E2-8CDE-F3374E3A12CA}" destId="{461A7A96-EC36-448B-9C4B-938BB48F51CF}" srcOrd="4" destOrd="0" presId="urn:microsoft.com/office/officeart/2005/8/layout/hList1"/>
    <dgm:cxn modelId="{2A4A70D1-B41F-43E7-A724-F28B5FC857D1}" type="presParOf" srcId="{461A7A96-EC36-448B-9C4B-938BB48F51CF}" destId="{58FDEF0E-A2FA-4089-813C-5190D5D39768}" srcOrd="0" destOrd="0" presId="urn:microsoft.com/office/officeart/2005/8/layout/hList1"/>
    <dgm:cxn modelId="{EB61B41D-7DB7-40B9-B8B1-CC6727A385F3}" type="presParOf" srcId="{461A7A96-EC36-448B-9C4B-938BB48F51CF}" destId="{1D54E6B1-76B8-4694-B394-548439DC7E0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D6D34A-FF45-4B55-944D-0AD7496A91D4}" type="doc">
      <dgm:prSet loTypeId="urn:microsoft.com/office/officeart/2005/8/layout/hProcess9" loCatId="process" qsTypeId="urn:microsoft.com/office/officeart/2005/8/quickstyle/3d3" qsCatId="3D" csTypeId="urn:microsoft.com/office/officeart/2005/8/colors/colorful2" csCatId="colorful" phldr="1"/>
      <dgm:spPr/>
    </dgm:pt>
    <dgm:pt modelId="{F322699B-92B2-4762-87FF-331BA31985C5}">
      <dgm:prSet phldrT="[Text]" custT="1"/>
      <dgm:spPr/>
      <dgm:t>
        <a:bodyPr/>
        <a:lstStyle/>
        <a:p>
          <a:r>
            <a:rPr lang="ar-SA" sz="3300" dirty="0" smtClean="0"/>
            <a:t>الحديث مع الذات</a:t>
          </a:r>
        </a:p>
        <a:p>
          <a:r>
            <a:rPr lang="ar-SA" sz="2400" dirty="0" smtClean="0"/>
            <a:t>إيجابي و سلبي</a:t>
          </a:r>
          <a:r>
            <a:rPr lang="ar-SA" sz="3300" dirty="0" smtClean="0"/>
            <a:t> </a:t>
          </a:r>
          <a:endParaRPr lang="en-US" sz="3300" dirty="0"/>
        </a:p>
      </dgm:t>
    </dgm:pt>
    <dgm:pt modelId="{341F54CF-11FA-4984-9558-94A7CF2304F0}" type="parTrans" cxnId="{BEFFFE10-6DC2-4B63-9332-53AE1B4F4A09}">
      <dgm:prSet/>
      <dgm:spPr/>
      <dgm:t>
        <a:bodyPr/>
        <a:lstStyle/>
        <a:p>
          <a:endParaRPr lang="en-US"/>
        </a:p>
      </dgm:t>
    </dgm:pt>
    <dgm:pt modelId="{A989F592-3544-4830-BD79-84440D553D75}" type="sibTrans" cxnId="{BEFFFE10-6DC2-4B63-9332-53AE1B4F4A09}">
      <dgm:prSet/>
      <dgm:spPr/>
      <dgm:t>
        <a:bodyPr/>
        <a:lstStyle/>
        <a:p>
          <a:endParaRPr lang="en-US"/>
        </a:p>
      </dgm:t>
    </dgm:pt>
    <dgm:pt modelId="{1E031A64-0CD8-4BB4-9078-E51C0A459797}">
      <dgm:prSet phldrT="[Text]" custT="1"/>
      <dgm:spPr/>
      <dgm:t>
        <a:bodyPr/>
        <a:lstStyle/>
        <a:p>
          <a:r>
            <a:rPr lang="ar-SA" sz="3300" dirty="0" smtClean="0"/>
            <a:t> مراجعة الذات</a:t>
          </a:r>
        </a:p>
        <a:p>
          <a:r>
            <a:rPr lang="ar-SA" sz="2400" dirty="0" smtClean="0"/>
            <a:t>لوم و النقد </a:t>
          </a:r>
          <a:endParaRPr lang="en-US" sz="2400" dirty="0"/>
        </a:p>
      </dgm:t>
    </dgm:pt>
    <dgm:pt modelId="{9D167A66-DFB4-4461-9462-13A16AC5E8D2}" type="parTrans" cxnId="{79FC5D08-9534-4F29-94F3-9991733006E2}">
      <dgm:prSet/>
      <dgm:spPr/>
      <dgm:t>
        <a:bodyPr/>
        <a:lstStyle/>
        <a:p>
          <a:endParaRPr lang="en-US"/>
        </a:p>
      </dgm:t>
    </dgm:pt>
    <dgm:pt modelId="{FAA0BC6D-FB9A-4EA9-9983-1E942BB81F24}" type="sibTrans" cxnId="{79FC5D08-9534-4F29-94F3-9991733006E2}">
      <dgm:prSet/>
      <dgm:spPr/>
      <dgm:t>
        <a:bodyPr/>
        <a:lstStyle/>
        <a:p>
          <a:endParaRPr lang="en-US"/>
        </a:p>
      </dgm:t>
    </dgm:pt>
    <dgm:pt modelId="{C1F4B43F-7E2D-49E1-8438-0553A29E80EF}">
      <dgm:prSet phldrT="[Text]" custT="1"/>
      <dgm:spPr/>
      <dgm:t>
        <a:bodyPr/>
        <a:lstStyle/>
        <a:p>
          <a:r>
            <a:rPr lang="ar-SA" sz="3300" dirty="0" smtClean="0"/>
            <a:t> تعزيز الذات</a:t>
          </a:r>
        </a:p>
        <a:p>
          <a:r>
            <a:rPr lang="ar-SA" sz="2400" dirty="0" smtClean="0"/>
            <a:t>التحفيز و التشجيع</a:t>
          </a:r>
          <a:endParaRPr lang="en-US" sz="2400" dirty="0"/>
        </a:p>
      </dgm:t>
    </dgm:pt>
    <dgm:pt modelId="{C5CF7C58-40A1-4932-9AEC-69A28B3B7F41}" type="parTrans" cxnId="{E760E604-A868-47D0-9AE7-2BDFB65C8FD6}">
      <dgm:prSet/>
      <dgm:spPr/>
      <dgm:t>
        <a:bodyPr/>
        <a:lstStyle/>
        <a:p>
          <a:endParaRPr lang="en-US"/>
        </a:p>
      </dgm:t>
    </dgm:pt>
    <dgm:pt modelId="{7A678582-8741-448A-A7AC-76E07E7D0F46}" type="sibTrans" cxnId="{E760E604-A868-47D0-9AE7-2BDFB65C8FD6}">
      <dgm:prSet/>
      <dgm:spPr/>
      <dgm:t>
        <a:bodyPr/>
        <a:lstStyle/>
        <a:p>
          <a:endParaRPr lang="en-US"/>
        </a:p>
      </dgm:t>
    </dgm:pt>
    <dgm:pt modelId="{04855B30-72C8-4267-883E-347273E974B6}" type="pres">
      <dgm:prSet presAssocID="{08D6D34A-FF45-4B55-944D-0AD7496A91D4}" presName="CompostProcess" presStyleCnt="0">
        <dgm:presLayoutVars>
          <dgm:dir/>
          <dgm:resizeHandles val="exact"/>
        </dgm:presLayoutVars>
      </dgm:prSet>
      <dgm:spPr/>
    </dgm:pt>
    <dgm:pt modelId="{4188BB7C-4FE6-4CBB-82A1-C16E6B97FCDD}" type="pres">
      <dgm:prSet presAssocID="{08D6D34A-FF45-4B55-944D-0AD7496A91D4}" presName="arrow" presStyleLbl="bgShp" presStyleIdx="0" presStyleCnt="1"/>
      <dgm:spPr/>
    </dgm:pt>
    <dgm:pt modelId="{A3EAC695-AF65-4BEE-9932-E95CAF02F263}" type="pres">
      <dgm:prSet presAssocID="{08D6D34A-FF45-4B55-944D-0AD7496A91D4}" presName="linearProcess" presStyleCnt="0"/>
      <dgm:spPr/>
    </dgm:pt>
    <dgm:pt modelId="{FFF98659-7990-4AA1-9EC4-AFAEAC4113C0}" type="pres">
      <dgm:prSet presAssocID="{F322699B-92B2-4762-87FF-331BA31985C5}" presName="textNode" presStyleLbl="node1" presStyleIdx="0" presStyleCnt="3">
        <dgm:presLayoutVars>
          <dgm:bulletEnabled val="1"/>
        </dgm:presLayoutVars>
      </dgm:prSet>
      <dgm:spPr/>
      <dgm:t>
        <a:bodyPr/>
        <a:lstStyle/>
        <a:p>
          <a:endParaRPr lang="en-US"/>
        </a:p>
      </dgm:t>
    </dgm:pt>
    <dgm:pt modelId="{48C119C4-6252-4C40-BEA9-DA79DF7A8A52}" type="pres">
      <dgm:prSet presAssocID="{A989F592-3544-4830-BD79-84440D553D75}" presName="sibTrans" presStyleCnt="0"/>
      <dgm:spPr/>
    </dgm:pt>
    <dgm:pt modelId="{E03E367A-C519-4554-A3F8-180DC5E73A2E}" type="pres">
      <dgm:prSet presAssocID="{1E031A64-0CD8-4BB4-9078-E51C0A459797}" presName="textNode" presStyleLbl="node1" presStyleIdx="1" presStyleCnt="3">
        <dgm:presLayoutVars>
          <dgm:bulletEnabled val="1"/>
        </dgm:presLayoutVars>
      </dgm:prSet>
      <dgm:spPr/>
      <dgm:t>
        <a:bodyPr/>
        <a:lstStyle/>
        <a:p>
          <a:endParaRPr lang="en-US"/>
        </a:p>
      </dgm:t>
    </dgm:pt>
    <dgm:pt modelId="{60CBE2E3-B328-4229-8581-E9EFFB25D853}" type="pres">
      <dgm:prSet presAssocID="{FAA0BC6D-FB9A-4EA9-9983-1E942BB81F24}" presName="sibTrans" presStyleCnt="0"/>
      <dgm:spPr/>
    </dgm:pt>
    <dgm:pt modelId="{648B45BA-7FFC-4843-A966-39DC93527674}" type="pres">
      <dgm:prSet presAssocID="{C1F4B43F-7E2D-49E1-8438-0553A29E80EF}" presName="textNode" presStyleLbl="node1" presStyleIdx="2" presStyleCnt="3">
        <dgm:presLayoutVars>
          <dgm:bulletEnabled val="1"/>
        </dgm:presLayoutVars>
      </dgm:prSet>
      <dgm:spPr/>
      <dgm:t>
        <a:bodyPr/>
        <a:lstStyle/>
        <a:p>
          <a:endParaRPr lang="en-US"/>
        </a:p>
      </dgm:t>
    </dgm:pt>
  </dgm:ptLst>
  <dgm:cxnLst>
    <dgm:cxn modelId="{11821104-3552-4B1A-B54A-FC6EC4D09D10}" type="presOf" srcId="{C1F4B43F-7E2D-49E1-8438-0553A29E80EF}" destId="{648B45BA-7FFC-4843-A966-39DC93527674}" srcOrd="0" destOrd="0" presId="urn:microsoft.com/office/officeart/2005/8/layout/hProcess9"/>
    <dgm:cxn modelId="{8BA3D2D0-E610-44EA-971E-73E3F3CEAE08}" type="presOf" srcId="{1E031A64-0CD8-4BB4-9078-E51C0A459797}" destId="{E03E367A-C519-4554-A3F8-180DC5E73A2E}" srcOrd="0" destOrd="0" presId="urn:microsoft.com/office/officeart/2005/8/layout/hProcess9"/>
    <dgm:cxn modelId="{C1F64DBB-5F17-43DF-9CE6-29C9792B9D3F}" type="presOf" srcId="{F322699B-92B2-4762-87FF-331BA31985C5}" destId="{FFF98659-7990-4AA1-9EC4-AFAEAC4113C0}" srcOrd="0" destOrd="0" presId="urn:microsoft.com/office/officeart/2005/8/layout/hProcess9"/>
    <dgm:cxn modelId="{153433E3-382E-4839-ACCC-E7A0EF4CF203}" type="presOf" srcId="{08D6D34A-FF45-4B55-944D-0AD7496A91D4}" destId="{04855B30-72C8-4267-883E-347273E974B6}" srcOrd="0" destOrd="0" presId="urn:microsoft.com/office/officeart/2005/8/layout/hProcess9"/>
    <dgm:cxn modelId="{E760E604-A868-47D0-9AE7-2BDFB65C8FD6}" srcId="{08D6D34A-FF45-4B55-944D-0AD7496A91D4}" destId="{C1F4B43F-7E2D-49E1-8438-0553A29E80EF}" srcOrd="2" destOrd="0" parTransId="{C5CF7C58-40A1-4932-9AEC-69A28B3B7F41}" sibTransId="{7A678582-8741-448A-A7AC-76E07E7D0F46}"/>
    <dgm:cxn modelId="{BEFFFE10-6DC2-4B63-9332-53AE1B4F4A09}" srcId="{08D6D34A-FF45-4B55-944D-0AD7496A91D4}" destId="{F322699B-92B2-4762-87FF-331BA31985C5}" srcOrd="0" destOrd="0" parTransId="{341F54CF-11FA-4984-9558-94A7CF2304F0}" sibTransId="{A989F592-3544-4830-BD79-84440D553D75}"/>
    <dgm:cxn modelId="{79FC5D08-9534-4F29-94F3-9991733006E2}" srcId="{08D6D34A-FF45-4B55-944D-0AD7496A91D4}" destId="{1E031A64-0CD8-4BB4-9078-E51C0A459797}" srcOrd="1" destOrd="0" parTransId="{9D167A66-DFB4-4461-9462-13A16AC5E8D2}" sibTransId="{FAA0BC6D-FB9A-4EA9-9983-1E942BB81F24}"/>
    <dgm:cxn modelId="{7471B3D2-B355-4A3F-80E2-CAF322E2B2B1}" type="presParOf" srcId="{04855B30-72C8-4267-883E-347273E974B6}" destId="{4188BB7C-4FE6-4CBB-82A1-C16E6B97FCDD}" srcOrd="0" destOrd="0" presId="urn:microsoft.com/office/officeart/2005/8/layout/hProcess9"/>
    <dgm:cxn modelId="{59CC8576-F184-4DB6-A7A8-4BE34874B2F7}" type="presParOf" srcId="{04855B30-72C8-4267-883E-347273E974B6}" destId="{A3EAC695-AF65-4BEE-9932-E95CAF02F263}" srcOrd="1" destOrd="0" presId="urn:microsoft.com/office/officeart/2005/8/layout/hProcess9"/>
    <dgm:cxn modelId="{D76DDBBF-C4E1-491B-8C9A-EB88710573D2}" type="presParOf" srcId="{A3EAC695-AF65-4BEE-9932-E95CAF02F263}" destId="{FFF98659-7990-4AA1-9EC4-AFAEAC4113C0}" srcOrd="0" destOrd="0" presId="urn:microsoft.com/office/officeart/2005/8/layout/hProcess9"/>
    <dgm:cxn modelId="{923870C0-891B-4D62-849F-38A484F0B2FD}" type="presParOf" srcId="{A3EAC695-AF65-4BEE-9932-E95CAF02F263}" destId="{48C119C4-6252-4C40-BEA9-DA79DF7A8A52}" srcOrd="1" destOrd="0" presId="urn:microsoft.com/office/officeart/2005/8/layout/hProcess9"/>
    <dgm:cxn modelId="{0C77EFA0-732F-421F-88E8-60892B4A05D9}" type="presParOf" srcId="{A3EAC695-AF65-4BEE-9932-E95CAF02F263}" destId="{E03E367A-C519-4554-A3F8-180DC5E73A2E}" srcOrd="2" destOrd="0" presId="urn:microsoft.com/office/officeart/2005/8/layout/hProcess9"/>
    <dgm:cxn modelId="{8D94CF3F-64A1-4A9F-B6F9-E543767C6440}" type="presParOf" srcId="{A3EAC695-AF65-4BEE-9932-E95CAF02F263}" destId="{60CBE2E3-B328-4229-8581-E9EFFB25D853}" srcOrd="3" destOrd="0" presId="urn:microsoft.com/office/officeart/2005/8/layout/hProcess9"/>
    <dgm:cxn modelId="{D38F4119-3284-4BAD-B464-93E53B729D88}" type="presParOf" srcId="{A3EAC695-AF65-4BEE-9932-E95CAF02F263}" destId="{648B45BA-7FFC-4843-A966-39DC9352767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F5A24E-7C3C-49E6-9B07-2779AD10F64C}" type="doc">
      <dgm:prSet loTypeId="urn:microsoft.com/office/officeart/2005/8/layout/bProcess3" loCatId="process" qsTypeId="urn:microsoft.com/office/officeart/2005/8/quickstyle/3d5" qsCatId="3D" csTypeId="urn:microsoft.com/office/officeart/2005/8/colors/colorful2" csCatId="colorful" phldr="1"/>
      <dgm:spPr/>
      <dgm:t>
        <a:bodyPr/>
        <a:lstStyle/>
        <a:p>
          <a:endParaRPr lang="en-US"/>
        </a:p>
      </dgm:t>
    </dgm:pt>
    <dgm:pt modelId="{FFE80031-91FB-4B53-8406-1F5458F0DB0E}">
      <dgm:prSet phldrT="[Text]"/>
      <dgm:spPr/>
      <dgm:t>
        <a:bodyPr/>
        <a:lstStyle/>
        <a:p>
          <a:r>
            <a:rPr lang="ar-SA" dirty="0" smtClean="0"/>
            <a:t>اكتشاف الذات</a:t>
          </a:r>
          <a:endParaRPr lang="en-US" dirty="0"/>
        </a:p>
      </dgm:t>
    </dgm:pt>
    <dgm:pt modelId="{B10C8432-89BF-4474-ABCC-3BEECEA779BA}" type="parTrans" cxnId="{EA35E3B4-B917-48E5-A5EE-22F30DD78FF3}">
      <dgm:prSet/>
      <dgm:spPr/>
      <dgm:t>
        <a:bodyPr/>
        <a:lstStyle/>
        <a:p>
          <a:endParaRPr lang="en-US"/>
        </a:p>
      </dgm:t>
    </dgm:pt>
    <dgm:pt modelId="{014A54A7-F257-4D7C-8B0B-860B1E03AE15}" type="sibTrans" cxnId="{EA35E3B4-B917-48E5-A5EE-22F30DD78FF3}">
      <dgm:prSet/>
      <dgm:spPr/>
      <dgm:t>
        <a:bodyPr/>
        <a:lstStyle/>
        <a:p>
          <a:endParaRPr lang="en-US"/>
        </a:p>
      </dgm:t>
    </dgm:pt>
    <dgm:pt modelId="{A673E0BF-FEFD-425B-97E1-4B7BCB31CFE9}">
      <dgm:prSet phldrT="[Text]"/>
      <dgm:spPr/>
      <dgm:t>
        <a:bodyPr/>
        <a:lstStyle/>
        <a:p>
          <a:r>
            <a:rPr lang="ar-SA" dirty="0" smtClean="0"/>
            <a:t>تقدير الذات </a:t>
          </a:r>
          <a:endParaRPr lang="en-US" dirty="0"/>
        </a:p>
      </dgm:t>
    </dgm:pt>
    <dgm:pt modelId="{3D82F04F-DA1E-4662-93C6-BEE4CE38904F}" type="parTrans" cxnId="{C719254E-1556-46DF-993D-51D3232C7961}">
      <dgm:prSet/>
      <dgm:spPr/>
      <dgm:t>
        <a:bodyPr/>
        <a:lstStyle/>
        <a:p>
          <a:endParaRPr lang="en-US"/>
        </a:p>
      </dgm:t>
    </dgm:pt>
    <dgm:pt modelId="{56BDE09E-7700-4027-984B-10A2697AF47C}" type="sibTrans" cxnId="{C719254E-1556-46DF-993D-51D3232C7961}">
      <dgm:prSet/>
      <dgm:spPr/>
      <dgm:t>
        <a:bodyPr/>
        <a:lstStyle/>
        <a:p>
          <a:endParaRPr lang="en-US"/>
        </a:p>
      </dgm:t>
    </dgm:pt>
    <dgm:pt modelId="{6477E3FA-5C10-46BF-AC7A-994E884E27BB}">
      <dgm:prSet phldrT="[Text]"/>
      <dgm:spPr/>
      <dgm:t>
        <a:bodyPr/>
        <a:lstStyle/>
        <a:p>
          <a:r>
            <a:rPr lang="ar-SA" dirty="0" smtClean="0"/>
            <a:t>توجيه الذات </a:t>
          </a:r>
          <a:endParaRPr lang="en-US" dirty="0"/>
        </a:p>
      </dgm:t>
    </dgm:pt>
    <dgm:pt modelId="{BBC74044-19F7-4C14-BF68-E68DFF4517C1}" type="parTrans" cxnId="{293D161F-9271-444C-8B44-7626DC0B7FD7}">
      <dgm:prSet/>
      <dgm:spPr/>
      <dgm:t>
        <a:bodyPr/>
        <a:lstStyle/>
        <a:p>
          <a:endParaRPr lang="en-US"/>
        </a:p>
      </dgm:t>
    </dgm:pt>
    <dgm:pt modelId="{9035F601-DE79-49A0-A851-E67BFEBE7208}" type="sibTrans" cxnId="{293D161F-9271-444C-8B44-7626DC0B7FD7}">
      <dgm:prSet/>
      <dgm:spPr/>
      <dgm:t>
        <a:bodyPr/>
        <a:lstStyle/>
        <a:p>
          <a:endParaRPr lang="en-US"/>
        </a:p>
      </dgm:t>
    </dgm:pt>
    <dgm:pt modelId="{6C144CA8-08E6-4C3A-8369-7D8A736FCD34}">
      <dgm:prSet phldrT="[Text]"/>
      <dgm:spPr/>
      <dgm:t>
        <a:bodyPr/>
        <a:lstStyle/>
        <a:p>
          <a:r>
            <a:rPr lang="ar-SA" dirty="0" smtClean="0"/>
            <a:t>إدارة الذات</a:t>
          </a:r>
          <a:endParaRPr lang="en-US" dirty="0"/>
        </a:p>
      </dgm:t>
    </dgm:pt>
    <dgm:pt modelId="{6952924E-28D9-475E-B242-9540408AC092}" type="parTrans" cxnId="{5CFB6EC4-B225-4BAE-9AEC-DFA29FF69C1C}">
      <dgm:prSet/>
      <dgm:spPr/>
      <dgm:t>
        <a:bodyPr/>
        <a:lstStyle/>
        <a:p>
          <a:endParaRPr lang="en-US"/>
        </a:p>
      </dgm:t>
    </dgm:pt>
    <dgm:pt modelId="{6638F9A3-7312-42CF-A8EF-F1F6AF003611}" type="sibTrans" cxnId="{5CFB6EC4-B225-4BAE-9AEC-DFA29FF69C1C}">
      <dgm:prSet/>
      <dgm:spPr/>
      <dgm:t>
        <a:bodyPr/>
        <a:lstStyle/>
        <a:p>
          <a:endParaRPr lang="en-US"/>
        </a:p>
      </dgm:t>
    </dgm:pt>
    <dgm:pt modelId="{411D1499-B719-4DEF-85B5-A718B5B0B856}">
      <dgm:prSet phldrT="[Text]"/>
      <dgm:spPr/>
      <dgm:t>
        <a:bodyPr/>
        <a:lstStyle/>
        <a:p>
          <a:r>
            <a:rPr lang="ar-SA" dirty="0" smtClean="0"/>
            <a:t>تطوير الذات</a:t>
          </a:r>
          <a:endParaRPr lang="en-US" dirty="0"/>
        </a:p>
      </dgm:t>
    </dgm:pt>
    <dgm:pt modelId="{5F3AB890-CCFD-424F-85C2-D10DA57E47FD}" type="parTrans" cxnId="{F79C596E-86FF-4F73-B888-9480DC435860}">
      <dgm:prSet/>
      <dgm:spPr/>
      <dgm:t>
        <a:bodyPr/>
        <a:lstStyle/>
        <a:p>
          <a:endParaRPr lang="en-US"/>
        </a:p>
      </dgm:t>
    </dgm:pt>
    <dgm:pt modelId="{A7023F1A-0278-48E9-B2E0-66F55A0FB026}" type="sibTrans" cxnId="{F79C596E-86FF-4F73-B888-9480DC435860}">
      <dgm:prSet/>
      <dgm:spPr/>
      <dgm:t>
        <a:bodyPr/>
        <a:lstStyle/>
        <a:p>
          <a:endParaRPr lang="en-US"/>
        </a:p>
      </dgm:t>
    </dgm:pt>
    <dgm:pt modelId="{AFCAB472-6D16-4088-9F4E-A3BFC0C0F2A9}" type="pres">
      <dgm:prSet presAssocID="{1BF5A24E-7C3C-49E6-9B07-2779AD10F64C}" presName="Name0" presStyleCnt="0">
        <dgm:presLayoutVars>
          <dgm:dir/>
          <dgm:resizeHandles val="exact"/>
        </dgm:presLayoutVars>
      </dgm:prSet>
      <dgm:spPr/>
      <dgm:t>
        <a:bodyPr/>
        <a:lstStyle/>
        <a:p>
          <a:endParaRPr lang="en-US"/>
        </a:p>
      </dgm:t>
    </dgm:pt>
    <dgm:pt modelId="{E1E6D7CF-EC0B-49D5-BB89-B5294F0E8AC9}" type="pres">
      <dgm:prSet presAssocID="{FFE80031-91FB-4B53-8406-1F5458F0DB0E}" presName="node" presStyleLbl="node1" presStyleIdx="0" presStyleCnt="5">
        <dgm:presLayoutVars>
          <dgm:bulletEnabled val="1"/>
        </dgm:presLayoutVars>
      </dgm:prSet>
      <dgm:spPr/>
      <dgm:t>
        <a:bodyPr/>
        <a:lstStyle/>
        <a:p>
          <a:endParaRPr lang="en-US"/>
        </a:p>
      </dgm:t>
    </dgm:pt>
    <dgm:pt modelId="{18C5DA7D-6280-413F-A5C0-7B12B6FA9E9A}" type="pres">
      <dgm:prSet presAssocID="{014A54A7-F257-4D7C-8B0B-860B1E03AE15}" presName="sibTrans" presStyleLbl="sibTrans1D1" presStyleIdx="0" presStyleCnt="4"/>
      <dgm:spPr/>
      <dgm:t>
        <a:bodyPr/>
        <a:lstStyle/>
        <a:p>
          <a:endParaRPr lang="en-US"/>
        </a:p>
      </dgm:t>
    </dgm:pt>
    <dgm:pt modelId="{037A5178-CA1E-4960-93C8-C279D5361D16}" type="pres">
      <dgm:prSet presAssocID="{014A54A7-F257-4D7C-8B0B-860B1E03AE15}" presName="connectorText" presStyleLbl="sibTrans1D1" presStyleIdx="0" presStyleCnt="4"/>
      <dgm:spPr/>
      <dgm:t>
        <a:bodyPr/>
        <a:lstStyle/>
        <a:p>
          <a:endParaRPr lang="en-US"/>
        </a:p>
      </dgm:t>
    </dgm:pt>
    <dgm:pt modelId="{774D3E32-FA28-45A2-9730-6B8B8909EB1A}" type="pres">
      <dgm:prSet presAssocID="{A673E0BF-FEFD-425B-97E1-4B7BCB31CFE9}" presName="node" presStyleLbl="node1" presStyleIdx="1" presStyleCnt="5">
        <dgm:presLayoutVars>
          <dgm:bulletEnabled val="1"/>
        </dgm:presLayoutVars>
      </dgm:prSet>
      <dgm:spPr/>
      <dgm:t>
        <a:bodyPr/>
        <a:lstStyle/>
        <a:p>
          <a:endParaRPr lang="en-US"/>
        </a:p>
      </dgm:t>
    </dgm:pt>
    <dgm:pt modelId="{6721E2CB-C63F-4DBE-B7BB-2B057B090FEB}" type="pres">
      <dgm:prSet presAssocID="{56BDE09E-7700-4027-984B-10A2697AF47C}" presName="sibTrans" presStyleLbl="sibTrans1D1" presStyleIdx="1" presStyleCnt="4"/>
      <dgm:spPr/>
      <dgm:t>
        <a:bodyPr/>
        <a:lstStyle/>
        <a:p>
          <a:endParaRPr lang="en-US"/>
        </a:p>
      </dgm:t>
    </dgm:pt>
    <dgm:pt modelId="{8B9EC502-E6F1-4CE3-BB62-F2962620E3E6}" type="pres">
      <dgm:prSet presAssocID="{56BDE09E-7700-4027-984B-10A2697AF47C}" presName="connectorText" presStyleLbl="sibTrans1D1" presStyleIdx="1" presStyleCnt="4"/>
      <dgm:spPr/>
      <dgm:t>
        <a:bodyPr/>
        <a:lstStyle/>
        <a:p>
          <a:endParaRPr lang="en-US"/>
        </a:p>
      </dgm:t>
    </dgm:pt>
    <dgm:pt modelId="{9015397F-587D-47B7-8DC5-9A56A57F06E3}" type="pres">
      <dgm:prSet presAssocID="{6477E3FA-5C10-46BF-AC7A-994E884E27BB}" presName="node" presStyleLbl="node1" presStyleIdx="2" presStyleCnt="5">
        <dgm:presLayoutVars>
          <dgm:bulletEnabled val="1"/>
        </dgm:presLayoutVars>
      </dgm:prSet>
      <dgm:spPr/>
      <dgm:t>
        <a:bodyPr/>
        <a:lstStyle/>
        <a:p>
          <a:endParaRPr lang="en-US"/>
        </a:p>
      </dgm:t>
    </dgm:pt>
    <dgm:pt modelId="{C299CA03-59FB-4AD5-860E-C0A32D2A7D73}" type="pres">
      <dgm:prSet presAssocID="{9035F601-DE79-49A0-A851-E67BFEBE7208}" presName="sibTrans" presStyleLbl="sibTrans1D1" presStyleIdx="2" presStyleCnt="4"/>
      <dgm:spPr/>
      <dgm:t>
        <a:bodyPr/>
        <a:lstStyle/>
        <a:p>
          <a:endParaRPr lang="en-US"/>
        </a:p>
      </dgm:t>
    </dgm:pt>
    <dgm:pt modelId="{E9A3256B-5BD3-4B62-9A09-F803C2E5F652}" type="pres">
      <dgm:prSet presAssocID="{9035F601-DE79-49A0-A851-E67BFEBE7208}" presName="connectorText" presStyleLbl="sibTrans1D1" presStyleIdx="2" presStyleCnt="4"/>
      <dgm:spPr/>
      <dgm:t>
        <a:bodyPr/>
        <a:lstStyle/>
        <a:p>
          <a:endParaRPr lang="en-US"/>
        </a:p>
      </dgm:t>
    </dgm:pt>
    <dgm:pt modelId="{48715AC3-A966-4B23-95AE-E366DF2F8FCC}" type="pres">
      <dgm:prSet presAssocID="{6C144CA8-08E6-4C3A-8369-7D8A736FCD34}" presName="node" presStyleLbl="node1" presStyleIdx="3" presStyleCnt="5">
        <dgm:presLayoutVars>
          <dgm:bulletEnabled val="1"/>
        </dgm:presLayoutVars>
      </dgm:prSet>
      <dgm:spPr/>
      <dgm:t>
        <a:bodyPr/>
        <a:lstStyle/>
        <a:p>
          <a:endParaRPr lang="en-US"/>
        </a:p>
      </dgm:t>
    </dgm:pt>
    <dgm:pt modelId="{DE7A41E5-F69D-4E61-8182-8C09A1A41FB1}" type="pres">
      <dgm:prSet presAssocID="{6638F9A3-7312-42CF-A8EF-F1F6AF003611}" presName="sibTrans" presStyleLbl="sibTrans1D1" presStyleIdx="3" presStyleCnt="4"/>
      <dgm:spPr/>
      <dgm:t>
        <a:bodyPr/>
        <a:lstStyle/>
        <a:p>
          <a:endParaRPr lang="en-US"/>
        </a:p>
      </dgm:t>
    </dgm:pt>
    <dgm:pt modelId="{4E2261E4-B4A6-42D7-BFCB-CCE8A24ED09E}" type="pres">
      <dgm:prSet presAssocID="{6638F9A3-7312-42CF-A8EF-F1F6AF003611}" presName="connectorText" presStyleLbl="sibTrans1D1" presStyleIdx="3" presStyleCnt="4"/>
      <dgm:spPr/>
      <dgm:t>
        <a:bodyPr/>
        <a:lstStyle/>
        <a:p>
          <a:endParaRPr lang="en-US"/>
        </a:p>
      </dgm:t>
    </dgm:pt>
    <dgm:pt modelId="{E2F0D37B-5BBF-4DBF-A4D4-BEEF534DD36C}" type="pres">
      <dgm:prSet presAssocID="{411D1499-B719-4DEF-85B5-A718B5B0B856}" presName="node" presStyleLbl="node1" presStyleIdx="4" presStyleCnt="5">
        <dgm:presLayoutVars>
          <dgm:bulletEnabled val="1"/>
        </dgm:presLayoutVars>
      </dgm:prSet>
      <dgm:spPr/>
      <dgm:t>
        <a:bodyPr/>
        <a:lstStyle/>
        <a:p>
          <a:endParaRPr lang="en-US"/>
        </a:p>
      </dgm:t>
    </dgm:pt>
  </dgm:ptLst>
  <dgm:cxnLst>
    <dgm:cxn modelId="{8419053F-E839-4FB1-92FB-95B5539B6E3E}" type="presOf" srcId="{6638F9A3-7312-42CF-A8EF-F1F6AF003611}" destId="{DE7A41E5-F69D-4E61-8182-8C09A1A41FB1}" srcOrd="0" destOrd="0" presId="urn:microsoft.com/office/officeart/2005/8/layout/bProcess3"/>
    <dgm:cxn modelId="{EA35E3B4-B917-48E5-A5EE-22F30DD78FF3}" srcId="{1BF5A24E-7C3C-49E6-9B07-2779AD10F64C}" destId="{FFE80031-91FB-4B53-8406-1F5458F0DB0E}" srcOrd="0" destOrd="0" parTransId="{B10C8432-89BF-4474-ABCC-3BEECEA779BA}" sibTransId="{014A54A7-F257-4D7C-8B0B-860B1E03AE15}"/>
    <dgm:cxn modelId="{180A62DC-B4AE-4F5C-892D-D544A23664BE}" type="presOf" srcId="{014A54A7-F257-4D7C-8B0B-860B1E03AE15}" destId="{037A5178-CA1E-4960-93C8-C279D5361D16}" srcOrd="1" destOrd="0" presId="urn:microsoft.com/office/officeart/2005/8/layout/bProcess3"/>
    <dgm:cxn modelId="{954AAC83-837E-417C-8D5D-2EE896A17024}" type="presOf" srcId="{9035F601-DE79-49A0-A851-E67BFEBE7208}" destId="{C299CA03-59FB-4AD5-860E-C0A32D2A7D73}" srcOrd="0" destOrd="0" presId="urn:microsoft.com/office/officeart/2005/8/layout/bProcess3"/>
    <dgm:cxn modelId="{EE6DAA8F-1B0E-4110-B949-56C783C95468}" type="presOf" srcId="{6477E3FA-5C10-46BF-AC7A-994E884E27BB}" destId="{9015397F-587D-47B7-8DC5-9A56A57F06E3}" srcOrd="0" destOrd="0" presId="urn:microsoft.com/office/officeart/2005/8/layout/bProcess3"/>
    <dgm:cxn modelId="{C719254E-1556-46DF-993D-51D3232C7961}" srcId="{1BF5A24E-7C3C-49E6-9B07-2779AD10F64C}" destId="{A673E0BF-FEFD-425B-97E1-4B7BCB31CFE9}" srcOrd="1" destOrd="0" parTransId="{3D82F04F-DA1E-4662-93C6-BEE4CE38904F}" sibTransId="{56BDE09E-7700-4027-984B-10A2697AF47C}"/>
    <dgm:cxn modelId="{FC33FDBA-4B51-41F4-86A1-A833A1AEAE0A}" type="presOf" srcId="{56BDE09E-7700-4027-984B-10A2697AF47C}" destId="{8B9EC502-E6F1-4CE3-BB62-F2962620E3E6}" srcOrd="1" destOrd="0" presId="urn:microsoft.com/office/officeart/2005/8/layout/bProcess3"/>
    <dgm:cxn modelId="{A860F811-F6CC-4FCF-9B07-EFA9FF448943}" type="presOf" srcId="{1BF5A24E-7C3C-49E6-9B07-2779AD10F64C}" destId="{AFCAB472-6D16-4088-9F4E-A3BFC0C0F2A9}" srcOrd="0" destOrd="0" presId="urn:microsoft.com/office/officeart/2005/8/layout/bProcess3"/>
    <dgm:cxn modelId="{DB9E933E-BEF3-4910-9631-D81B3FB3E9E6}" type="presOf" srcId="{9035F601-DE79-49A0-A851-E67BFEBE7208}" destId="{E9A3256B-5BD3-4B62-9A09-F803C2E5F652}" srcOrd="1" destOrd="0" presId="urn:microsoft.com/office/officeart/2005/8/layout/bProcess3"/>
    <dgm:cxn modelId="{242E28FB-CB82-4F7A-A8C8-E7A8B1A2E1F5}" type="presOf" srcId="{411D1499-B719-4DEF-85B5-A718B5B0B856}" destId="{E2F0D37B-5BBF-4DBF-A4D4-BEEF534DD36C}" srcOrd="0" destOrd="0" presId="urn:microsoft.com/office/officeart/2005/8/layout/bProcess3"/>
    <dgm:cxn modelId="{17E86932-82E2-4CDF-AFBA-98BD276ED65B}" type="presOf" srcId="{014A54A7-F257-4D7C-8B0B-860B1E03AE15}" destId="{18C5DA7D-6280-413F-A5C0-7B12B6FA9E9A}" srcOrd="0" destOrd="0" presId="urn:microsoft.com/office/officeart/2005/8/layout/bProcess3"/>
    <dgm:cxn modelId="{5CFB6EC4-B225-4BAE-9AEC-DFA29FF69C1C}" srcId="{1BF5A24E-7C3C-49E6-9B07-2779AD10F64C}" destId="{6C144CA8-08E6-4C3A-8369-7D8A736FCD34}" srcOrd="3" destOrd="0" parTransId="{6952924E-28D9-475E-B242-9540408AC092}" sibTransId="{6638F9A3-7312-42CF-A8EF-F1F6AF003611}"/>
    <dgm:cxn modelId="{B266B678-1952-442C-8DF9-25C785902E3A}" type="presOf" srcId="{A673E0BF-FEFD-425B-97E1-4B7BCB31CFE9}" destId="{774D3E32-FA28-45A2-9730-6B8B8909EB1A}" srcOrd="0" destOrd="0" presId="urn:microsoft.com/office/officeart/2005/8/layout/bProcess3"/>
    <dgm:cxn modelId="{293D161F-9271-444C-8B44-7626DC0B7FD7}" srcId="{1BF5A24E-7C3C-49E6-9B07-2779AD10F64C}" destId="{6477E3FA-5C10-46BF-AC7A-994E884E27BB}" srcOrd="2" destOrd="0" parTransId="{BBC74044-19F7-4C14-BF68-E68DFF4517C1}" sibTransId="{9035F601-DE79-49A0-A851-E67BFEBE7208}"/>
    <dgm:cxn modelId="{19E9CF67-80E2-45A3-8E9F-5B4C52C59A25}" type="presOf" srcId="{6638F9A3-7312-42CF-A8EF-F1F6AF003611}" destId="{4E2261E4-B4A6-42D7-BFCB-CCE8A24ED09E}" srcOrd="1" destOrd="0" presId="urn:microsoft.com/office/officeart/2005/8/layout/bProcess3"/>
    <dgm:cxn modelId="{67BB979B-5B46-42C5-8382-CAD3058F9B20}" type="presOf" srcId="{56BDE09E-7700-4027-984B-10A2697AF47C}" destId="{6721E2CB-C63F-4DBE-B7BB-2B057B090FEB}" srcOrd="0" destOrd="0" presId="urn:microsoft.com/office/officeart/2005/8/layout/bProcess3"/>
    <dgm:cxn modelId="{47E47E1D-1017-4CFC-A03B-5588EB01A6AA}" type="presOf" srcId="{FFE80031-91FB-4B53-8406-1F5458F0DB0E}" destId="{E1E6D7CF-EC0B-49D5-BB89-B5294F0E8AC9}" srcOrd="0" destOrd="0" presId="urn:microsoft.com/office/officeart/2005/8/layout/bProcess3"/>
    <dgm:cxn modelId="{07F88563-A402-4131-B4CF-120E1999154C}" type="presOf" srcId="{6C144CA8-08E6-4C3A-8369-7D8A736FCD34}" destId="{48715AC3-A966-4B23-95AE-E366DF2F8FCC}" srcOrd="0" destOrd="0" presId="urn:microsoft.com/office/officeart/2005/8/layout/bProcess3"/>
    <dgm:cxn modelId="{F79C596E-86FF-4F73-B888-9480DC435860}" srcId="{1BF5A24E-7C3C-49E6-9B07-2779AD10F64C}" destId="{411D1499-B719-4DEF-85B5-A718B5B0B856}" srcOrd="4" destOrd="0" parTransId="{5F3AB890-CCFD-424F-85C2-D10DA57E47FD}" sibTransId="{A7023F1A-0278-48E9-B2E0-66F55A0FB026}"/>
    <dgm:cxn modelId="{A0051713-5252-4CF4-99A9-EE6DB691F102}" type="presParOf" srcId="{AFCAB472-6D16-4088-9F4E-A3BFC0C0F2A9}" destId="{E1E6D7CF-EC0B-49D5-BB89-B5294F0E8AC9}" srcOrd="0" destOrd="0" presId="urn:microsoft.com/office/officeart/2005/8/layout/bProcess3"/>
    <dgm:cxn modelId="{2486BC19-EFB8-41EC-9850-65457303736F}" type="presParOf" srcId="{AFCAB472-6D16-4088-9F4E-A3BFC0C0F2A9}" destId="{18C5DA7D-6280-413F-A5C0-7B12B6FA9E9A}" srcOrd="1" destOrd="0" presId="urn:microsoft.com/office/officeart/2005/8/layout/bProcess3"/>
    <dgm:cxn modelId="{C83749E8-812B-4D37-83F9-FCE392C1B231}" type="presParOf" srcId="{18C5DA7D-6280-413F-A5C0-7B12B6FA9E9A}" destId="{037A5178-CA1E-4960-93C8-C279D5361D16}" srcOrd="0" destOrd="0" presId="urn:microsoft.com/office/officeart/2005/8/layout/bProcess3"/>
    <dgm:cxn modelId="{3F3708FE-3A02-44F6-BA7A-463C000540E6}" type="presParOf" srcId="{AFCAB472-6D16-4088-9F4E-A3BFC0C0F2A9}" destId="{774D3E32-FA28-45A2-9730-6B8B8909EB1A}" srcOrd="2" destOrd="0" presId="urn:microsoft.com/office/officeart/2005/8/layout/bProcess3"/>
    <dgm:cxn modelId="{1EAEFB29-CBDF-4384-AD6E-05D71A14424C}" type="presParOf" srcId="{AFCAB472-6D16-4088-9F4E-A3BFC0C0F2A9}" destId="{6721E2CB-C63F-4DBE-B7BB-2B057B090FEB}" srcOrd="3" destOrd="0" presId="urn:microsoft.com/office/officeart/2005/8/layout/bProcess3"/>
    <dgm:cxn modelId="{778B8951-FC24-4033-A22A-752F9E46ADB3}" type="presParOf" srcId="{6721E2CB-C63F-4DBE-B7BB-2B057B090FEB}" destId="{8B9EC502-E6F1-4CE3-BB62-F2962620E3E6}" srcOrd="0" destOrd="0" presId="urn:microsoft.com/office/officeart/2005/8/layout/bProcess3"/>
    <dgm:cxn modelId="{35ADFE7C-61CF-41C9-9BFA-0B65807AF65A}" type="presParOf" srcId="{AFCAB472-6D16-4088-9F4E-A3BFC0C0F2A9}" destId="{9015397F-587D-47B7-8DC5-9A56A57F06E3}" srcOrd="4" destOrd="0" presId="urn:microsoft.com/office/officeart/2005/8/layout/bProcess3"/>
    <dgm:cxn modelId="{EA8A2E51-5756-43E5-83F9-4C39222F50AA}" type="presParOf" srcId="{AFCAB472-6D16-4088-9F4E-A3BFC0C0F2A9}" destId="{C299CA03-59FB-4AD5-860E-C0A32D2A7D73}" srcOrd="5" destOrd="0" presId="urn:microsoft.com/office/officeart/2005/8/layout/bProcess3"/>
    <dgm:cxn modelId="{5BF1CC94-1444-49B7-A6D9-AEC3320A1DB3}" type="presParOf" srcId="{C299CA03-59FB-4AD5-860E-C0A32D2A7D73}" destId="{E9A3256B-5BD3-4B62-9A09-F803C2E5F652}" srcOrd="0" destOrd="0" presId="urn:microsoft.com/office/officeart/2005/8/layout/bProcess3"/>
    <dgm:cxn modelId="{1B23429D-5373-4F15-948B-2403651D53F1}" type="presParOf" srcId="{AFCAB472-6D16-4088-9F4E-A3BFC0C0F2A9}" destId="{48715AC3-A966-4B23-95AE-E366DF2F8FCC}" srcOrd="6" destOrd="0" presId="urn:microsoft.com/office/officeart/2005/8/layout/bProcess3"/>
    <dgm:cxn modelId="{FF8F4B6E-A306-487D-B566-437D6275D369}" type="presParOf" srcId="{AFCAB472-6D16-4088-9F4E-A3BFC0C0F2A9}" destId="{DE7A41E5-F69D-4E61-8182-8C09A1A41FB1}" srcOrd="7" destOrd="0" presId="urn:microsoft.com/office/officeart/2005/8/layout/bProcess3"/>
    <dgm:cxn modelId="{A5CDD74B-B7AD-4E31-917D-577A6F00C412}" type="presParOf" srcId="{DE7A41E5-F69D-4E61-8182-8C09A1A41FB1}" destId="{4E2261E4-B4A6-42D7-BFCB-CCE8A24ED09E}" srcOrd="0" destOrd="0" presId="urn:microsoft.com/office/officeart/2005/8/layout/bProcess3"/>
    <dgm:cxn modelId="{FF810EA5-7581-46AC-868D-A25AEB7FEB00}" type="presParOf" srcId="{AFCAB472-6D16-4088-9F4E-A3BFC0C0F2A9}" destId="{E2F0D37B-5BBF-4DBF-A4D4-BEEF534DD36C}"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923AFA-E831-4A7A-8423-D0C68EA81296}" type="doc">
      <dgm:prSet loTypeId="urn:microsoft.com/office/officeart/2005/8/layout/matrix2" loCatId="matrix" qsTypeId="urn:microsoft.com/office/officeart/2005/8/quickstyle/3d2" qsCatId="3D" csTypeId="urn:microsoft.com/office/officeart/2005/8/colors/colorful3" csCatId="colorful" phldr="1"/>
      <dgm:spPr/>
      <dgm:t>
        <a:bodyPr/>
        <a:lstStyle/>
        <a:p>
          <a:endParaRPr lang="en-US"/>
        </a:p>
      </dgm:t>
    </dgm:pt>
    <dgm:pt modelId="{5308FA7D-5CF3-4E76-82B3-537298FD7668}">
      <dgm:prSet phldrT="[Text]"/>
      <dgm:spPr/>
      <dgm:t>
        <a:bodyPr/>
        <a:lstStyle/>
        <a:p>
          <a:r>
            <a:rPr lang="ar-SA" dirty="0" smtClean="0"/>
            <a:t>الذات المخفية</a:t>
          </a:r>
          <a:endParaRPr lang="en-US" dirty="0"/>
        </a:p>
      </dgm:t>
    </dgm:pt>
    <dgm:pt modelId="{3F715D9B-6C67-44EE-8039-4A7341223D20}" type="parTrans" cxnId="{ACE06345-6F4C-47A4-925B-298F95B006B4}">
      <dgm:prSet/>
      <dgm:spPr/>
      <dgm:t>
        <a:bodyPr/>
        <a:lstStyle/>
        <a:p>
          <a:endParaRPr lang="en-US"/>
        </a:p>
      </dgm:t>
    </dgm:pt>
    <dgm:pt modelId="{08975C7C-340C-4D42-B225-60BFECF249D0}" type="sibTrans" cxnId="{ACE06345-6F4C-47A4-925B-298F95B006B4}">
      <dgm:prSet/>
      <dgm:spPr/>
      <dgm:t>
        <a:bodyPr/>
        <a:lstStyle/>
        <a:p>
          <a:endParaRPr lang="en-US"/>
        </a:p>
      </dgm:t>
    </dgm:pt>
    <dgm:pt modelId="{76D921C5-D3D1-4E02-B103-557106886A9B}">
      <dgm:prSet phldrT="[Text]"/>
      <dgm:spPr/>
      <dgm:t>
        <a:bodyPr/>
        <a:lstStyle/>
        <a:p>
          <a:r>
            <a:rPr lang="ar-SA" dirty="0" smtClean="0"/>
            <a:t>الذات المكشوفة </a:t>
          </a:r>
          <a:endParaRPr lang="en-US" dirty="0"/>
        </a:p>
      </dgm:t>
    </dgm:pt>
    <dgm:pt modelId="{BD55F717-4CC1-446B-9C05-BCB08B1B50BA}" type="parTrans" cxnId="{B2FF5925-D946-4938-B2CA-25F6A4690D45}">
      <dgm:prSet/>
      <dgm:spPr/>
      <dgm:t>
        <a:bodyPr/>
        <a:lstStyle/>
        <a:p>
          <a:endParaRPr lang="en-US"/>
        </a:p>
      </dgm:t>
    </dgm:pt>
    <dgm:pt modelId="{959BB547-9014-4CE0-A15A-5D4F39E078F2}" type="sibTrans" cxnId="{B2FF5925-D946-4938-B2CA-25F6A4690D45}">
      <dgm:prSet/>
      <dgm:spPr/>
      <dgm:t>
        <a:bodyPr/>
        <a:lstStyle/>
        <a:p>
          <a:endParaRPr lang="en-US"/>
        </a:p>
      </dgm:t>
    </dgm:pt>
    <dgm:pt modelId="{3081DF15-CAC0-47F7-86D2-96727FC3B040}">
      <dgm:prSet phldrT="[Text]"/>
      <dgm:spPr/>
      <dgm:t>
        <a:bodyPr/>
        <a:lstStyle/>
        <a:p>
          <a:r>
            <a:rPr lang="ar-SA" dirty="0" smtClean="0"/>
            <a:t>الذات المجهولة </a:t>
          </a:r>
          <a:endParaRPr lang="en-US" dirty="0"/>
        </a:p>
      </dgm:t>
    </dgm:pt>
    <dgm:pt modelId="{AAB79612-6CC2-4C4B-8F7E-436121409F7B}" type="parTrans" cxnId="{728A3511-F79A-4A0C-B0A9-9EE23B11119D}">
      <dgm:prSet/>
      <dgm:spPr/>
      <dgm:t>
        <a:bodyPr/>
        <a:lstStyle/>
        <a:p>
          <a:endParaRPr lang="en-US"/>
        </a:p>
      </dgm:t>
    </dgm:pt>
    <dgm:pt modelId="{B3EE9BF6-737E-40B2-B61C-BD71B017D075}" type="sibTrans" cxnId="{728A3511-F79A-4A0C-B0A9-9EE23B11119D}">
      <dgm:prSet/>
      <dgm:spPr/>
      <dgm:t>
        <a:bodyPr/>
        <a:lstStyle/>
        <a:p>
          <a:endParaRPr lang="en-US"/>
        </a:p>
      </dgm:t>
    </dgm:pt>
    <dgm:pt modelId="{3395879F-C130-4500-812A-B00BE4C27E03}">
      <dgm:prSet phldrT="[Text]"/>
      <dgm:spPr/>
      <dgm:t>
        <a:bodyPr/>
        <a:lstStyle/>
        <a:p>
          <a:r>
            <a:rPr lang="ar-SA" dirty="0" smtClean="0"/>
            <a:t>الذات العمياء</a:t>
          </a:r>
          <a:endParaRPr lang="en-US" dirty="0"/>
        </a:p>
      </dgm:t>
    </dgm:pt>
    <dgm:pt modelId="{A0B59536-7831-483C-A62F-3DB240046C78}" type="parTrans" cxnId="{9415A013-BA06-40D9-88A0-E67E5FF7AB7B}">
      <dgm:prSet/>
      <dgm:spPr/>
      <dgm:t>
        <a:bodyPr/>
        <a:lstStyle/>
        <a:p>
          <a:endParaRPr lang="en-US"/>
        </a:p>
      </dgm:t>
    </dgm:pt>
    <dgm:pt modelId="{A7E58315-D0A4-4025-AAB4-3E88C769EB33}" type="sibTrans" cxnId="{9415A013-BA06-40D9-88A0-E67E5FF7AB7B}">
      <dgm:prSet/>
      <dgm:spPr/>
      <dgm:t>
        <a:bodyPr/>
        <a:lstStyle/>
        <a:p>
          <a:endParaRPr lang="en-US"/>
        </a:p>
      </dgm:t>
    </dgm:pt>
    <dgm:pt modelId="{3FB08EC6-05FE-4E90-939C-95C56CD9B790}" type="pres">
      <dgm:prSet presAssocID="{93923AFA-E831-4A7A-8423-D0C68EA81296}" presName="matrix" presStyleCnt="0">
        <dgm:presLayoutVars>
          <dgm:chMax val="1"/>
          <dgm:dir/>
          <dgm:resizeHandles val="exact"/>
        </dgm:presLayoutVars>
      </dgm:prSet>
      <dgm:spPr/>
      <dgm:t>
        <a:bodyPr/>
        <a:lstStyle/>
        <a:p>
          <a:endParaRPr lang="en-US"/>
        </a:p>
      </dgm:t>
    </dgm:pt>
    <dgm:pt modelId="{8516AC79-4B7D-42C2-B9F5-3349201A59D3}" type="pres">
      <dgm:prSet presAssocID="{93923AFA-E831-4A7A-8423-D0C68EA81296}" presName="axisShape" presStyleLbl="bgShp" presStyleIdx="0" presStyleCnt="1"/>
      <dgm:spPr/>
      <dgm:t>
        <a:bodyPr/>
        <a:lstStyle/>
        <a:p>
          <a:endParaRPr lang="en-US"/>
        </a:p>
      </dgm:t>
    </dgm:pt>
    <dgm:pt modelId="{D3F9DCFA-F758-4922-A55C-5DCC0D3DD26F}" type="pres">
      <dgm:prSet presAssocID="{93923AFA-E831-4A7A-8423-D0C68EA81296}" presName="rect1" presStyleLbl="node1" presStyleIdx="0" presStyleCnt="4">
        <dgm:presLayoutVars>
          <dgm:chMax val="0"/>
          <dgm:chPref val="0"/>
          <dgm:bulletEnabled val="1"/>
        </dgm:presLayoutVars>
      </dgm:prSet>
      <dgm:spPr/>
      <dgm:t>
        <a:bodyPr/>
        <a:lstStyle/>
        <a:p>
          <a:endParaRPr lang="en-US"/>
        </a:p>
      </dgm:t>
    </dgm:pt>
    <dgm:pt modelId="{9D17A1EA-0F8A-4C1C-99EA-0758B346EDD4}" type="pres">
      <dgm:prSet presAssocID="{93923AFA-E831-4A7A-8423-D0C68EA81296}" presName="rect2" presStyleLbl="node1" presStyleIdx="1" presStyleCnt="4" custLinFactNeighborX="0" custLinFactNeighborY="0">
        <dgm:presLayoutVars>
          <dgm:chMax val="0"/>
          <dgm:chPref val="0"/>
          <dgm:bulletEnabled val="1"/>
        </dgm:presLayoutVars>
      </dgm:prSet>
      <dgm:spPr/>
      <dgm:t>
        <a:bodyPr/>
        <a:lstStyle/>
        <a:p>
          <a:endParaRPr lang="en-US"/>
        </a:p>
      </dgm:t>
    </dgm:pt>
    <dgm:pt modelId="{1FF63E75-F36E-47B3-AB1D-159FD8BBBC41}" type="pres">
      <dgm:prSet presAssocID="{93923AFA-E831-4A7A-8423-D0C68EA81296}" presName="rect3" presStyleLbl="node1" presStyleIdx="2" presStyleCnt="4">
        <dgm:presLayoutVars>
          <dgm:chMax val="0"/>
          <dgm:chPref val="0"/>
          <dgm:bulletEnabled val="1"/>
        </dgm:presLayoutVars>
      </dgm:prSet>
      <dgm:spPr/>
      <dgm:t>
        <a:bodyPr/>
        <a:lstStyle/>
        <a:p>
          <a:endParaRPr lang="en-US"/>
        </a:p>
      </dgm:t>
    </dgm:pt>
    <dgm:pt modelId="{78A5C932-CC16-4514-A596-B43C27E526E1}" type="pres">
      <dgm:prSet presAssocID="{93923AFA-E831-4A7A-8423-D0C68EA81296}" presName="rect4" presStyleLbl="node1" presStyleIdx="3" presStyleCnt="4">
        <dgm:presLayoutVars>
          <dgm:chMax val="0"/>
          <dgm:chPref val="0"/>
          <dgm:bulletEnabled val="1"/>
        </dgm:presLayoutVars>
      </dgm:prSet>
      <dgm:spPr/>
      <dgm:t>
        <a:bodyPr/>
        <a:lstStyle/>
        <a:p>
          <a:endParaRPr lang="en-US"/>
        </a:p>
      </dgm:t>
    </dgm:pt>
  </dgm:ptLst>
  <dgm:cxnLst>
    <dgm:cxn modelId="{ACE06345-6F4C-47A4-925B-298F95B006B4}" srcId="{93923AFA-E831-4A7A-8423-D0C68EA81296}" destId="{5308FA7D-5CF3-4E76-82B3-537298FD7668}" srcOrd="0" destOrd="0" parTransId="{3F715D9B-6C67-44EE-8039-4A7341223D20}" sibTransId="{08975C7C-340C-4D42-B225-60BFECF249D0}"/>
    <dgm:cxn modelId="{728A3511-F79A-4A0C-B0A9-9EE23B11119D}" srcId="{93923AFA-E831-4A7A-8423-D0C68EA81296}" destId="{3081DF15-CAC0-47F7-86D2-96727FC3B040}" srcOrd="2" destOrd="0" parTransId="{AAB79612-6CC2-4C4B-8F7E-436121409F7B}" sibTransId="{B3EE9BF6-737E-40B2-B61C-BD71B017D075}"/>
    <dgm:cxn modelId="{9415A013-BA06-40D9-88A0-E67E5FF7AB7B}" srcId="{93923AFA-E831-4A7A-8423-D0C68EA81296}" destId="{3395879F-C130-4500-812A-B00BE4C27E03}" srcOrd="3" destOrd="0" parTransId="{A0B59536-7831-483C-A62F-3DB240046C78}" sibTransId="{A7E58315-D0A4-4025-AAB4-3E88C769EB33}"/>
    <dgm:cxn modelId="{B04A8830-4F3F-4CA9-81CF-6F3819D0385C}" type="presOf" srcId="{5308FA7D-5CF3-4E76-82B3-537298FD7668}" destId="{D3F9DCFA-F758-4922-A55C-5DCC0D3DD26F}" srcOrd="0" destOrd="0" presId="urn:microsoft.com/office/officeart/2005/8/layout/matrix2"/>
    <dgm:cxn modelId="{7C4B6E98-7A08-4F35-A9A6-6EEDE23173FA}" type="presOf" srcId="{93923AFA-E831-4A7A-8423-D0C68EA81296}" destId="{3FB08EC6-05FE-4E90-939C-95C56CD9B790}" srcOrd="0" destOrd="0" presId="urn:microsoft.com/office/officeart/2005/8/layout/matrix2"/>
    <dgm:cxn modelId="{B2FF5925-D946-4938-B2CA-25F6A4690D45}" srcId="{93923AFA-E831-4A7A-8423-D0C68EA81296}" destId="{76D921C5-D3D1-4E02-B103-557106886A9B}" srcOrd="1" destOrd="0" parTransId="{BD55F717-4CC1-446B-9C05-BCB08B1B50BA}" sibTransId="{959BB547-9014-4CE0-A15A-5D4F39E078F2}"/>
    <dgm:cxn modelId="{9A4BAA00-EB8F-4AFB-B1E4-B3DFA2DDA988}" type="presOf" srcId="{3081DF15-CAC0-47F7-86D2-96727FC3B040}" destId="{1FF63E75-F36E-47B3-AB1D-159FD8BBBC41}" srcOrd="0" destOrd="0" presId="urn:microsoft.com/office/officeart/2005/8/layout/matrix2"/>
    <dgm:cxn modelId="{7202B4BA-6FDE-4B8D-BF34-ABC487476925}" type="presOf" srcId="{3395879F-C130-4500-812A-B00BE4C27E03}" destId="{78A5C932-CC16-4514-A596-B43C27E526E1}" srcOrd="0" destOrd="0" presId="urn:microsoft.com/office/officeart/2005/8/layout/matrix2"/>
    <dgm:cxn modelId="{2A0CB948-27F6-40A9-B2D7-0512B8ECA227}" type="presOf" srcId="{76D921C5-D3D1-4E02-B103-557106886A9B}" destId="{9D17A1EA-0F8A-4C1C-99EA-0758B346EDD4}" srcOrd="0" destOrd="0" presId="urn:microsoft.com/office/officeart/2005/8/layout/matrix2"/>
    <dgm:cxn modelId="{D6C9B3C0-AE27-4E73-98F7-19C5483C912B}" type="presParOf" srcId="{3FB08EC6-05FE-4E90-939C-95C56CD9B790}" destId="{8516AC79-4B7D-42C2-B9F5-3349201A59D3}" srcOrd="0" destOrd="0" presId="urn:microsoft.com/office/officeart/2005/8/layout/matrix2"/>
    <dgm:cxn modelId="{7C4BCDBD-9D32-424D-8F4E-9746A77827D9}" type="presParOf" srcId="{3FB08EC6-05FE-4E90-939C-95C56CD9B790}" destId="{D3F9DCFA-F758-4922-A55C-5DCC0D3DD26F}" srcOrd="1" destOrd="0" presId="urn:microsoft.com/office/officeart/2005/8/layout/matrix2"/>
    <dgm:cxn modelId="{08C8AB74-A0CD-4AFF-B3C5-E5B0881D9BF9}" type="presParOf" srcId="{3FB08EC6-05FE-4E90-939C-95C56CD9B790}" destId="{9D17A1EA-0F8A-4C1C-99EA-0758B346EDD4}" srcOrd="2" destOrd="0" presId="urn:microsoft.com/office/officeart/2005/8/layout/matrix2"/>
    <dgm:cxn modelId="{766DB124-4783-41A8-83D2-83A0CF284CB2}" type="presParOf" srcId="{3FB08EC6-05FE-4E90-939C-95C56CD9B790}" destId="{1FF63E75-F36E-47B3-AB1D-159FD8BBBC41}" srcOrd="3" destOrd="0" presId="urn:microsoft.com/office/officeart/2005/8/layout/matrix2"/>
    <dgm:cxn modelId="{1A4FF95B-49A0-427A-BA8C-2A4C1B4634B8}" type="presParOf" srcId="{3FB08EC6-05FE-4E90-939C-95C56CD9B790}" destId="{78A5C932-CC16-4514-A596-B43C27E526E1}"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3923AFA-E831-4A7A-8423-D0C68EA81296}" type="doc">
      <dgm:prSet loTypeId="urn:microsoft.com/office/officeart/2005/8/layout/matrix2" loCatId="matrix" qsTypeId="urn:microsoft.com/office/officeart/2005/8/quickstyle/3d2" qsCatId="3D" csTypeId="urn:microsoft.com/office/officeart/2005/8/colors/colorful3" csCatId="colorful" phldr="1"/>
      <dgm:spPr/>
      <dgm:t>
        <a:bodyPr/>
        <a:lstStyle/>
        <a:p>
          <a:endParaRPr lang="en-US"/>
        </a:p>
      </dgm:t>
    </dgm:pt>
    <dgm:pt modelId="{5308FA7D-5CF3-4E76-82B3-537298FD7668}">
      <dgm:prSet phldrT="[Text]"/>
      <dgm:spPr/>
      <dgm:t>
        <a:bodyPr/>
        <a:lstStyle/>
        <a:p>
          <a:r>
            <a:rPr lang="ar-SA" dirty="0" smtClean="0"/>
            <a:t>الذات المخفية</a:t>
          </a:r>
          <a:endParaRPr lang="en-US" dirty="0"/>
        </a:p>
      </dgm:t>
    </dgm:pt>
    <dgm:pt modelId="{3F715D9B-6C67-44EE-8039-4A7341223D20}" type="parTrans" cxnId="{ACE06345-6F4C-47A4-925B-298F95B006B4}">
      <dgm:prSet/>
      <dgm:spPr/>
      <dgm:t>
        <a:bodyPr/>
        <a:lstStyle/>
        <a:p>
          <a:endParaRPr lang="en-US"/>
        </a:p>
      </dgm:t>
    </dgm:pt>
    <dgm:pt modelId="{08975C7C-340C-4D42-B225-60BFECF249D0}" type="sibTrans" cxnId="{ACE06345-6F4C-47A4-925B-298F95B006B4}">
      <dgm:prSet/>
      <dgm:spPr/>
      <dgm:t>
        <a:bodyPr/>
        <a:lstStyle/>
        <a:p>
          <a:endParaRPr lang="en-US"/>
        </a:p>
      </dgm:t>
    </dgm:pt>
    <dgm:pt modelId="{76D921C5-D3D1-4E02-B103-557106886A9B}">
      <dgm:prSet phldrT="[Text]"/>
      <dgm:spPr/>
      <dgm:t>
        <a:bodyPr/>
        <a:lstStyle/>
        <a:p>
          <a:r>
            <a:rPr lang="ar-SA" dirty="0" smtClean="0"/>
            <a:t>الذات المكشوفة </a:t>
          </a:r>
          <a:endParaRPr lang="en-US" dirty="0"/>
        </a:p>
      </dgm:t>
    </dgm:pt>
    <dgm:pt modelId="{BD55F717-4CC1-446B-9C05-BCB08B1B50BA}" type="parTrans" cxnId="{B2FF5925-D946-4938-B2CA-25F6A4690D45}">
      <dgm:prSet/>
      <dgm:spPr/>
      <dgm:t>
        <a:bodyPr/>
        <a:lstStyle/>
        <a:p>
          <a:endParaRPr lang="en-US"/>
        </a:p>
      </dgm:t>
    </dgm:pt>
    <dgm:pt modelId="{959BB547-9014-4CE0-A15A-5D4F39E078F2}" type="sibTrans" cxnId="{B2FF5925-D946-4938-B2CA-25F6A4690D45}">
      <dgm:prSet/>
      <dgm:spPr/>
      <dgm:t>
        <a:bodyPr/>
        <a:lstStyle/>
        <a:p>
          <a:endParaRPr lang="en-US"/>
        </a:p>
      </dgm:t>
    </dgm:pt>
    <dgm:pt modelId="{3081DF15-CAC0-47F7-86D2-96727FC3B040}">
      <dgm:prSet phldrT="[Text]"/>
      <dgm:spPr/>
      <dgm:t>
        <a:bodyPr/>
        <a:lstStyle/>
        <a:p>
          <a:r>
            <a:rPr lang="ar-SA" dirty="0" smtClean="0"/>
            <a:t>الذات المجهولة </a:t>
          </a:r>
          <a:endParaRPr lang="en-US" dirty="0"/>
        </a:p>
      </dgm:t>
    </dgm:pt>
    <dgm:pt modelId="{AAB79612-6CC2-4C4B-8F7E-436121409F7B}" type="parTrans" cxnId="{728A3511-F79A-4A0C-B0A9-9EE23B11119D}">
      <dgm:prSet/>
      <dgm:spPr/>
      <dgm:t>
        <a:bodyPr/>
        <a:lstStyle/>
        <a:p>
          <a:endParaRPr lang="en-US"/>
        </a:p>
      </dgm:t>
    </dgm:pt>
    <dgm:pt modelId="{B3EE9BF6-737E-40B2-B61C-BD71B017D075}" type="sibTrans" cxnId="{728A3511-F79A-4A0C-B0A9-9EE23B11119D}">
      <dgm:prSet/>
      <dgm:spPr/>
      <dgm:t>
        <a:bodyPr/>
        <a:lstStyle/>
        <a:p>
          <a:endParaRPr lang="en-US"/>
        </a:p>
      </dgm:t>
    </dgm:pt>
    <dgm:pt modelId="{3395879F-C130-4500-812A-B00BE4C27E03}">
      <dgm:prSet phldrT="[Text]"/>
      <dgm:spPr/>
      <dgm:t>
        <a:bodyPr/>
        <a:lstStyle/>
        <a:p>
          <a:r>
            <a:rPr lang="ar-SA" dirty="0" smtClean="0"/>
            <a:t>الذات العمياء</a:t>
          </a:r>
          <a:endParaRPr lang="en-US" dirty="0"/>
        </a:p>
      </dgm:t>
    </dgm:pt>
    <dgm:pt modelId="{A0B59536-7831-483C-A62F-3DB240046C78}" type="parTrans" cxnId="{9415A013-BA06-40D9-88A0-E67E5FF7AB7B}">
      <dgm:prSet/>
      <dgm:spPr/>
      <dgm:t>
        <a:bodyPr/>
        <a:lstStyle/>
        <a:p>
          <a:endParaRPr lang="en-US"/>
        </a:p>
      </dgm:t>
    </dgm:pt>
    <dgm:pt modelId="{A7E58315-D0A4-4025-AAB4-3E88C769EB33}" type="sibTrans" cxnId="{9415A013-BA06-40D9-88A0-E67E5FF7AB7B}">
      <dgm:prSet/>
      <dgm:spPr/>
      <dgm:t>
        <a:bodyPr/>
        <a:lstStyle/>
        <a:p>
          <a:endParaRPr lang="en-US"/>
        </a:p>
      </dgm:t>
    </dgm:pt>
    <dgm:pt modelId="{3FB08EC6-05FE-4E90-939C-95C56CD9B790}" type="pres">
      <dgm:prSet presAssocID="{93923AFA-E831-4A7A-8423-D0C68EA81296}" presName="matrix" presStyleCnt="0">
        <dgm:presLayoutVars>
          <dgm:chMax val="1"/>
          <dgm:dir/>
          <dgm:resizeHandles val="exact"/>
        </dgm:presLayoutVars>
      </dgm:prSet>
      <dgm:spPr/>
      <dgm:t>
        <a:bodyPr/>
        <a:lstStyle/>
        <a:p>
          <a:endParaRPr lang="en-US"/>
        </a:p>
      </dgm:t>
    </dgm:pt>
    <dgm:pt modelId="{8516AC79-4B7D-42C2-B9F5-3349201A59D3}" type="pres">
      <dgm:prSet presAssocID="{93923AFA-E831-4A7A-8423-D0C68EA81296}" presName="axisShape" presStyleLbl="bgShp" presStyleIdx="0" presStyleCnt="1"/>
      <dgm:spPr/>
      <dgm:t>
        <a:bodyPr/>
        <a:lstStyle/>
        <a:p>
          <a:endParaRPr lang="en-US"/>
        </a:p>
      </dgm:t>
    </dgm:pt>
    <dgm:pt modelId="{D3F9DCFA-F758-4922-A55C-5DCC0D3DD26F}" type="pres">
      <dgm:prSet presAssocID="{93923AFA-E831-4A7A-8423-D0C68EA81296}" presName="rect1" presStyleLbl="node1" presStyleIdx="0" presStyleCnt="4">
        <dgm:presLayoutVars>
          <dgm:chMax val="0"/>
          <dgm:chPref val="0"/>
          <dgm:bulletEnabled val="1"/>
        </dgm:presLayoutVars>
      </dgm:prSet>
      <dgm:spPr/>
      <dgm:t>
        <a:bodyPr/>
        <a:lstStyle/>
        <a:p>
          <a:endParaRPr lang="en-US"/>
        </a:p>
      </dgm:t>
    </dgm:pt>
    <dgm:pt modelId="{9D17A1EA-0F8A-4C1C-99EA-0758B346EDD4}" type="pres">
      <dgm:prSet presAssocID="{93923AFA-E831-4A7A-8423-D0C68EA81296}" presName="rect2" presStyleLbl="node1" presStyleIdx="1" presStyleCnt="4" custScaleX="146410" custScaleY="146410" custLinFactNeighborX="-13263" custLinFactNeighborY="20469">
        <dgm:presLayoutVars>
          <dgm:chMax val="0"/>
          <dgm:chPref val="0"/>
          <dgm:bulletEnabled val="1"/>
        </dgm:presLayoutVars>
      </dgm:prSet>
      <dgm:spPr/>
      <dgm:t>
        <a:bodyPr/>
        <a:lstStyle/>
        <a:p>
          <a:endParaRPr lang="en-US"/>
        </a:p>
      </dgm:t>
    </dgm:pt>
    <dgm:pt modelId="{1FF63E75-F36E-47B3-AB1D-159FD8BBBC41}" type="pres">
      <dgm:prSet presAssocID="{93923AFA-E831-4A7A-8423-D0C68EA81296}" presName="rect3" presStyleLbl="node1" presStyleIdx="2" presStyleCnt="4" custScaleY="76382">
        <dgm:presLayoutVars>
          <dgm:chMax val="0"/>
          <dgm:chPref val="0"/>
          <dgm:bulletEnabled val="1"/>
        </dgm:presLayoutVars>
      </dgm:prSet>
      <dgm:spPr/>
      <dgm:t>
        <a:bodyPr/>
        <a:lstStyle/>
        <a:p>
          <a:endParaRPr lang="en-US"/>
        </a:p>
      </dgm:t>
    </dgm:pt>
    <dgm:pt modelId="{78A5C932-CC16-4514-A596-B43C27E526E1}" type="pres">
      <dgm:prSet presAssocID="{93923AFA-E831-4A7A-8423-D0C68EA81296}" presName="rect4" presStyleLbl="node1" presStyleIdx="3" presStyleCnt="4" custScaleY="72181" custLinFactNeighborX="2820" custLinFactNeighborY="4202">
        <dgm:presLayoutVars>
          <dgm:chMax val="0"/>
          <dgm:chPref val="0"/>
          <dgm:bulletEnabled val="1"/>
        </dgm:presLayoutVars>
      </dgm:prSet>
      <dgm:spPr/>
      <dgm:t>
        <a:bodyPr/>
        <a:lstStyle/>
        <a:p>
          <a:endParaRPr lang="en-US"/>
        </a:p>
      </dgm:t>
    </dgm:pt>
  </dgm:ptLst>
  <dgm:cxnLst>
    <dgm:cxn modelId="{ACE06345-6F4C-47A4-925B-298F95B006B4}" srcId="{93923AFA-E831-4A7A-8423-D0C68EA81296}" destId="{5308FA7D-5CF3-4E76-82B3-537298FD7668}" srcOrd="0" destOrd="0" parTransId="{3F715D9B-6C67-44EE-8039-4A7341223D20}" sibTransId="{08975C7C-340C-4D42-B225-60BFECF249D0}"/>
    <dgm:cxn modelId="{728A3511-F79A-4A0C-B0A9-9EE23B11119D}" srcId="{93923AFA-E831-4A7A-8423-D0C68EA81296}" destId="{3081DF15-CAC0-47F7-86D2-96727FC3B040}" srcOrd="2" destOrd="0" parTransId="{AAB79612-6CC2-4C4B-8F7E-436121409F7B}" sibTransId="{B3EE9BF6-737E-40B2-B61C-BD71B017D075}"/>
    <dgm:cxn modelId="{1970E6E8-34CC-4571-82A9-58F8D05C305B}" type="presOf" srcId="{76D921C5-D3D1-4E02-B103-557106886A9B}" destId="{9D17A1EA-0F8A-4C1C-99EA-0758B346EDD4}" srcOrd="0" destOrd="0" presId="urn:microsoft.com/office/officeart/2005/8/layout/matrix2"/>
    <dgm:cxn modelId="{9415A013-BA06-40D9-88A0-E67E5FF7AB7B}" srcId="{93923AFA-E831-4A7A-8423-D0C68EA81296}" destId="{3395879F-C130-4500-812A-B00BE4C27E03}" srcOrd="3" destOrd="0" parTransId="{A0B59536-7831-483C-A62F-3DB240046C78}" sibTransId="{A7E58315-D0A4-4025-AAB4-3E88C769EB33}"/>
    <dgm:cxn modelId="{B2FF5925-D946-4938-B2CA-25F6A4690D45}" srcId="{93923AFA-E831-4A7A-8423-D0C68EA81296}" destId="{76D921C5-D3D1-4E02-B103-557106886A9B}" srcOrd="1" destOrd="0" parTransId="{BD55F717-4CC1-446B-9C05-BCB08B1B50BA}" sibTransId="{959BB547-9014-4CE0-A15A-5D4F39E078F2}"/>
    <dgm:cxn modelId="{C86F9897-B2A3-4027-BB5A-8FFE9914D9CB}" type="presOf" srcId="{3395879F-C130-4500-812A-B00BE4C27E03}" destId="{78A5C932-CC16-4514-A596-B43C27E526E1}" srcOrd="0" destOrd="0" presId="urn:microsoft.com/office/officeart/2005/8/layout/matrix2"/>
    <dgm:cxn modelId="{AA23F8CD-0FCF-4A1B-AC76-C36F46DFCAC1}" type="presOf" srcId="{93923AFA-E831-4A7A-8423-D0C68EA81296}" destId="{3FB08EC6-05FE-4E90-939C-95C56CD9B790}" srcOrd="0" destOrd="0" presId="urn:microsoft.com/office/officeart/2005/8/layout/matrix2"/>
    <dgm:cxn modelId="{7715112F-F9F6-49D8-90CE-D8CA88C6C584}" type="presOf" srcId="{5308FA7D-5CF3-4E76-82B3-537298FD7668}" destId="{D3F9DCFA-F758-4922-A55C-5DCC0D3DD26F}" srcOrd="0" destOrd="0" presId="urn:microsoft.com/office/officeart/2005/8/layout/matrix2"/>
    <dgm:cxn modelId="{0BB53E1E-3049-40A5-96C0-9E362766A1B6}" type="presOf" srcId="{3081DF15-CAC0-47F7-86D2-96727FC3B040}" destId="{1FF63E75-F36E-47B3-AB1D-159FD8BBBC41}" srcOrd="0" destOrd="0" presId="urn:microsoft.com/office/officeart/2005/8/layout/matrix2"/>
    <dgm:cxn modelId="{DE22D402-3EC4-4DA1-8116-37E21EFD5DB8}" type="presParOf" srcId="{3FB08EC6-05FE-4E90-939C-95C56CD9B790}" destId="{8516AC79-4B7D-42C2-B9F5-3349201A59D3}" srcOrd="0" destOrd="0" presId="urn:microsoft.com/office/officeart/2005/8/layout/matrix2"/>
    <dgm:cxn modelId="{A1A00AF8-7F1F-4CCF-BF9A-E913FDAAC040}" type="presParOf" srcId="{3FB08EC6-05FE-4E90-939C-95C56CD9B790}" destId="{D3F9DCFA-F758-4922-A55C-5DCC0D3DD26F}" srcOrd="1" destOrd="0" presId="urn:microsoft.com/office/officeart/2005/8/layout/matrix2"/>
    <dgm:cxn modelId="{23B7A34A-314D-4BFE-B144-BD2438B9D746}" type="presParOf" srcId="{3FB08EC6-05FE-4E90-939C-95C56CD9B790}" destId="{9D17A1EA-0F8A-4C1C-99EA-0758B346EDD4}" srcOrd="2" destOrd="0" presId="urn:microsoft.com/office/officeart/2005/8/layout/matrix2"/>
    <dgm:cxn modelId="{5CF01C0F-4E3D-4A51-8936-127621F0B15C}" type="presParOf" srcId="{3FB08EC6-05FE-4E90-939C-95C56CD9B790}" destId="{1FF63E75-F36E-47B3-AB1D-159FD8BBBC41}" srcOrd="3" destOrd="0" presId="urn:microsoft.com/office/officeart/2005/8/layout/matrix2"/>
    <dgm:cxn modelId="{2666ACFC-21DE-438E-981D-2E932AA629AE}" type="presParOf" srcId="{3FB08EC6-05FE-4E90-939C-95C56CD9B790}" destId="{78A5C932-CC16-4514-A596-B43C27E526E1}"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3224C2D-42B9-4C6F-BACC-9A8EDD43400E}" type="doc">
      <dgm:prSet loTypeId="urn:microsoft.com/office/officeart/2009/3/layout/StepUpProcess" loCatId="process" qsTypeId="urn:microsoft.com/office/officeart/2005/8/quickstyle/simple5" qsCatId="simple" csTypeId="urn:microsoft.com/office/officeart/2005/8/colors/colorful3" csCatId="colorful" phldr="1"/>
      <dgm:spPr/>
    </dgm:pt>
    <dgm:pt modelId="{74A790B7-F7B2-48F4-AAA6-3D1F7E975603}">
      <dgm:prSet phldrT="[Text]" custT="1"/>
      <dgm:spPr/>
      <dgm:t>
        <a:bodyPr/>
        <a:lstStyle/>
        <a:p>
          <a:r>
            <a:rPr lang="ar-SA" sz="3200" dirty="0" smtClean="0"/>
            <a:t>الاختبارات الشخصية</a:t>
          </a:r>
          <a:endParaRPr lang="en-US" sz="3200" dirty="0"/>
        </a:p>
      </dgm:t>
    </dgm:pt>
    <dgm:pt modelId="{5F710AEE-2FF4-4B34-8A5A-E137C1A401BE}" type="parTrans" cxnId="{372821D6-52B6-4853-84B2-C97BBD8E86EB}">
      <dgm:prSet/>
      <dgm:spPr/>
      <dgm:t>
        <a:bodyPr/>
        <a:lstStyle/>
        <a:p>
          <a:endParaRPr lang="en-US" sz="3200"/>
        </a:p>
      </dgm:t>
    </dgm:pt>
    <dgm:pt modelId="{2034A927-9B43-4B06-8BC0-02363D21A8BA}" type="sibTrans" cxnId="{372821D6-52B6-4853-84B2-C97BBD8E86EB}">
      <dgm:prSet/>
      <dgm:spPr/>
      <dgm:t>
        <a:bodyPr/>
        <a:lstStyle/>
        <a:p>
          <a:endParaRPr lang="en-US" sz="3200"/>
        </a:p>
      </dgm:t>
    </dgm:pt>
    <dgm:pt modelId="{883BAADA-5774-4778-9BD1-F85E476E076A}">
      <dgm:prSet phldrT="[Text]" custT="1"/>
      <dgm:spPr/>
      <dgm:t>
        <a:bodyPr/>
        <a:lstStyle/>
        <a:p>
          <a:r>
            <a:rPr lang="ar-SA" sz="3200" dirty="0" smtClean="0"/>
            <a:t>استطلاع رأي الاخرين</a:t>
          </a:r>
          <a:endParaRPr lang="en-US" sz="3200" dirty="0"/>
        </a:p>
      </dgm:t>
    </dgm:pt>
    <dgm:pt modelId="{80B308AE-99A2-4C3A-B6D8-F7136810EDBC}" type="parTrans" cxnId="{87D5ECE6-D218-422B-BBDC-520F59A0A81F}">
      <dgm:prSet/>
      <dgm:spPr/>
      <dgm:t>
        <a:bodyPr/>
        <a:lstStyle/>
        <a:p>
          <a:endParaRPr lang="en-US" sz="3200"/>
        </a:p>
      </dgm:t>
    </dgm:pt>
    <dgm:pt modelId="{D9547091-E3A2-46A5-BC7F-4F438B08CE69}" type="sibTrans" cxnId="{87D5ECE6-D218-422B-BBDC-520F59A0A81F}">
      <dgm:prSet/>
      <dgm:spPr/>
      <dgm:t>
        <a:bodyPr/>
        <a:lstStyle/>
        <a:p>
          <a:endParaRPr lang="en-US" sz="3200"/>
        </a:p>
      </dgm:t>
    </dgm:pt>
    <dgm:pt modelId="{96869EFA-06EC-42C0-9323-ACD9B8F2147A}">
      <dgm:prSet phldrT="[Text]" custT="1"/>
      <dgm:spPr/>
      <dgm:t>
        <a:bodyPr/>
        <a:lstStyle/>
        <a:p>
          <a:r>
            <a:rPr lang="ar-SA" sz="3200" dirty="0" smtClean="0"/>
            <a:t>التأمل الذاتي</a:t>
          </a:r>
          <a:endParaRPr lang="en-US" sz="3200" dirty="0"/>
        </a:p>
      </dgm:t>
    </dgm:pt>
    <dgm:pt modelId="{6EB131CF-B974-42D0-9F12-E4469781A6C0}" type="parTrans" cxnId="{BD840663-2627-4BBE-83AE-CA71BC1D0750}">
      <dgm:prSet/>
      <dgm:spPr/>
      <dgm:t>
        <a:bodyPr/>
        <a:lstStyle/>
        <a:p>
          <a:endParaRPr lang="en-US" sz="3200"/>
        </a:p>
      </dgm:t>
    </dgm:pt>
    <dgm:pt modelId="{6F87B0C8-6663-47C8-837D-D63EA54DA0EF}" type="sibTrans" cxnId="{BD840663-2627-4BBE-83AE-CA71BC1D0750}">
      <dgm:prSet/>
      <dgm:spPr/>
      <dgm:t>
        <a:bodyPr/>
        <a:lstStyle/>
        <a:p>
          <a:endParaRPr lang="en-US" sz="3200"/>
        </a:p>
      </dgm:t>
    </dgm:pt>
    <dgm:pt modelId="{6F063201-05F8-4FD9-B86F-86FDE00E8E75}" type="pres">
      <dgm:prSet presAssocID="{F3224C2D-42B9-4C6F-BACC-9A8EDD43400E}" presName="rootnode" presStyleCnt="0">
        <dgm:presLayoutVars>
          <dgm:chMax/>
          <dgm:chPref/>
          <dgm:dir/>
          <dgm:animLvl val="lvl"/>
        </dgm:presLayoutVars>
      </dgm:prSet>
      <dgm:spPr/>
    </dgm:pt>
    <dgm:pt modelId="{BDE8B833-60B3-4A59-8819-7395F6B2F858}" type="pres">
      <dgm:prSet presAssocID="{74A790B7-F7B2-48F4-AAA6-3D1F7E975603}" presName="composite" presStyleCnt="0"/>
      <dgm:spPr/>
    </dgm:pt>
    <dgm:pt modelId="{1A638578-E8C0-406E-A72E-21FC844290E3}" type="pres">
      <dgm:prSet presAssocID="{74A790B7-F7B2-48F4-AAA6-3D1F7E975603}" presName="LShape" presStyleLbl="alignNode1" presStyleIdx="0" presStyleCnt="5"/>
      <dgm:spPr/>
    </dgm:pt>
    <dgm:pt modelId="{A8AAFB3F-00D3-4D16-9DA9-1C9F26D3DF27}" type="pres">
      <dgm:prSet presAssocID="{74A790B7-F7B2-48F4-AAA6-3D1F7E975603}" presName="ParentText" presStyleLbl="revTx" presStyleIdx="0" presStyleCnt="3">
        <dgm:presLayoutVars>
          <dgm:chMax val="0"/>
          <dgm:chPref val="0"/>
          <dgm:bulletEnabled val="1"/>
        </dgm:presLayoutVars>
      </dgm:prSet>
      <dgm:spPr/>
      <dgm:t>
        <a:bodyPr/>
        <a:lstStyle/>
        <a:p>
          <a:endParaRPr lang="en-US"/>
        </a:p>
      </dgm:t>
    </dgm:pt>
    <dgm:pt modelId="{0FB7AD75-6719-4A48-82F5-B5AB06627E22}" type="pres">
      <dgm:prSet presAssocID="{74A790B7-F7B2-48F4-AAA6-3D1F7E975603}" presName="Triangle" presStyleLbl="alignNode1" presStyleIdx="1" presStyleCnt="5"/>
      <dgm:spPr/>
    </dgm:pt>
    <dgm:pt modelId="{F77230F0-B31C-4A79-80FD-FA2BCB98181C}" type="pres">
      <dgm:prSet presAssocID="{2034A927-9B43-4B06-8BC0-02363D21A8BA}" presName="sibTrans" presStyleCnt="0"/>
      <dgm:spPr/>
    </dgm:pt>
    <dgm:pt modelId="{761692B2-12ED-458C-A565-C54D3E469AE9}" type="pres">
      <dgm:prSet presAssocID="{2034A927-9B43-4B06-8BC0-02363D21A8BA}" presName="space" presStyleCnt="0"/>
      <dgm:spPr/>
    </dgm:pt>
    <dgm:pt modelId="{31DFBCF7-0481-4060-B2B3-EE68518E901D}" type="pres">
      <dgm:prSet presAssocID="{883BAADA-5774-4778-9BD1-F85E476E076A}" presName="composite" presStyleCnt="0"/>
      <dgm:spPr/>
    </dgm:pt>
    <dgm:pt modelId="{7FB44BEC-D6D4-4B7F-9542-385ABF494363}" type="pres">
      <dgm:prSet presAssocID="{883BAADA-5774-4778-9BD1-F85E476E076A}" presName="LShape" presStyleLbl="alignNode1" presStyleIdx="2" presStyleCnt="5"/>
      <dgm:spPr/>
    </dgm:pt>
    <dgm:pt modelId="{D5193A45-FA2F-4CF1-A7EF-59133C5F3B8C}" type="pres">
      <dgm:prSet presAssocID="{883BAADA-5774-4778-9BD1-F85E476E076A}" presName="ParentText" presStyleLbl="revTx" presStyleIdx="1" presStyleCnt="3">
        <dgm:presLayoutVars>
          <dgm:chMax val="0"/>
          <dgm:chPref val="0"/>
          <dgm:bulletEnabled val="1"/>
        </dgm:presLayoutVars>
      </dgm:prSet>
      <dgm:spPr/>
      <dgm:t>
        <a:bodyPr/>
        <a:lstStyle/>
        <a:p>
          <a:endParaRPr lang="en-US"/>
        </a:p>
      </dgm:t>
    </dgm:pt>
    <dgm:pt modelId="{E45EC37B-CBB5-443F-90B6-4E3DFC40C798}" type="pres">
      <dgm:prSet presAssocID="{883BAADA-5774-4778-9BD1-F85E476E076A}" presName="Triangle" presStyleLbl="alignNode1" presStyleIdx="3" presStyleCnt="5"/>
      <dgm:spPr/>
    </dgm:pt>
    <dgm:pt modelId="{59AA2EDB-A5BC-405D-BC8C-1E5BF3E28D43}" type="pres">
      <dgm:prSet presAssocID="{D9547091-E3A2-46A5-BC7F-4F438B08CE69}" presName="sibTrans" presStyleCnt="0"/>
      <dgm:spPr/>
    </dgm:pt>
    <dgm:pt modelId="{34C9E49B-9A96-4C1F-9A58-31FD94D3459F}" type="pres">
      <dgm:prSet presAssocID="{D9547091-E3A2-46A5-BC7F-4F438B08CE69}" presName="space" presStyleCnt="0"/>
      <dgm:spPr/>
    </dgm:pt>
    <dgm:pt modelId="{422FEE44-BBA5-4021-8DAE-41DF88D83702}" type="pres">
      <dgm:prSet presAssocID="{96869EFA-06EC-42C0-9323-ACD9B8F2147A}" presName="composite" presStyleCnt="0"/>
      <dgm:spPr/>
    </dgm:pt>
    <dgm:pt modelId="{5A263868-0BAE-4D24-AD71-F6240C542655}" type="pres">
      <dgm:prSet presAssocID="{96869EFA-06EC-42C0-9323-ACD9B8F2147A}" presName="LShape" presStyleLbl="alignNode1" presStyleIdx="4" presStyleCnt="5"/>
      <dgm:spPr/>
    </dgm:pt>
    <dgm:pt modelId="{F49B240F-9336-4AD4-B292-394C5902D9BA}" type="pres">
      <dgm:prSet presAssocID="{96869EFA-06EC-42C0-9323-ACD9B8F2147A}" presName="ParentText" presStyleLbl="revTx" presStyleIdx="2" presStyleCnt="3">
        <dgm:presLayoutVars>
          <dgm:chMax val="0"/>
          <dgm:chPref val="0"/>
          <dgm:bulletEnabled val="1"/>
        </dgm:presLayoutVars>
      </dgm:prSet>
      <dgm:spPr/>
      <dgm:t>
        <a:bodyPr/>
        <a:lstStyle/>
        <a:p>
          <a:endParaRPr lang="en-US"/>
        </a:p>
      </dgm:t>
    </dgm:pt>
  </dgm:ptLst>
  <dgm:cxnLst>
    <dgm:cxn modelId="{87D5ECE6-D218-422B-BBDC-520F59A0A81F}" srcId="{F3224C2D-42B9-4C6F-BACC-9A8EDD43400E}" destId="{883BAADA-5774-4778-9BD1-F85E476E076A}" srcOrd="1" destOrd="0" parTransId="{80B308AE-99A2-4C3A-B6D8-F7136810EDBC}" sibTransId="{D9547091-E3A2-46A5-BC7F-4F438B08CE69}"/>
    <dgm:cxn modelId="{BD840663-2627-4BBE-83AE-CA71BC1D0750}" srcId="{F3224C2D-42B9-4C6F-BACC-9A8EDD43400E}" destId="{96869EFA-06EC-42C0-9323-ACD9B8F2147A}" srcOrd="2" destOrd="0" parTransId="{6EB131CF-B974-42D0-9F12-E4469781A6C0}" sibTransId="{6F87B0C8-6663-47C8-837D-D63EA54DA0EF}"/>
    <dgm:cxn modelId="{5888AF2C-F975-491D-8F52-414F27E2EF4C}" type="presOf" srcId="{96869EFA-06EC-42C0-9323-ACD9B8F2147A}" destId="{F49B240F-9336-4AD4-B292-394C5902D9BA}" srcOrd="0" destOrd="0" presId="urn:microsoft.com/office/officeart/2009/3/layout/StepUpProcess"/>
    <dgm:cxn modelId="{DF183645-53EE-42C1-B650-4FE3477653B4}" type="presOf" srcId="{F3224C2D-42B9-4C6F-BACC-9A8EDD43400E}" destId="{6F063201-05F8-4FD9-B86F-86FDE00E8E75}" srcOrd="0" destOrd="0" presId="urn:microsoft.com/office/officeart/2009/3/layout/StepUpProcess"/>
    <dgm:cxn modelId="{BDF56B8C-CD1F-4B2F-B014-2F1EE198E660}" type="presOf" srcId="{74A790B7-F7B2-48F4-AAA6-3D1F7E975603}" destId="{A8AAFB3F-00D3-4D16-9DA9-1C9F26D3DF27}" srcOrd="0" destOrd="0" presId="urn:microsoft.com/office/officeart/2009/3/layout/StepUpProcess"/>
    <dgm:cxn modelId="{372821D6-52B6-4853-84B2-C97BBD8E86EB}" srcId="{F3224C2D-42B9-4C6F-BACC-9A8EDD43400E}" destId="{74A790B7-F7B2-48F4-AAA6-3D1F7E975603}" srcOrd="0" destOrd="0" parTransId="{5F710AEE-2FF4-4B34-8A5A-E137C1A401BE}" sibTransId="{2034A927-9B43-4B06-8BC0-02363D21A8BA}"/>
    <dgm:cxn modelId="{69D57587-4EDA-4F1E-B13D-9C1708472D63}" type="presOf" srcId="{883BAADA-5774-4778-9BD1-F85E476E076A}" destId="{D5193A45-FA2F-4CF1-A7EF-59133C5F3B8C}" srcOrd="0" destOrd="0" presId="urn:microsoft.com/office/officeart/2009/3/layout/StepUpProcess"/>
    <dgm:cxn modelId="{ED88F00E-7645-44E1-8FCB-E7651786F446}" type="presParOf" srcId="{6F063201-05F8-4FD9-B86F-86FDE00E8E75}" destId="{BDE8B833-60B3-4A59-8819-7395F6B2F858}" srcOrd="0" destOrd="0" presId="urn:microsoft.com/office/officeart/2009/3/layout/StepUpProcess"/>
    <dgm:cxn modelId="{53E9E2CD-CB00-48F9-BB48-63C811EFC383}" type="presParOf" srcId="{BDE8B833-60B3-4A59-8819-7395F6B2F858}" destId="{1A638578-E8C0-406E-A72E-21FC844290E3}" srcOrd="0" destOrd="0" presId="urn:microsoft.com/office/officeart/2009/3/layout/StepUpProcess"/>
    <dgm:cxn modelId="{B5B0CA17-5ACD-4D79-BA87-8407AD1B64A5}" type="presParOf" srcId="{BDE8B833-60B3-4A59-8819-7395F6B2F858}" destId="{A8AAFB3F-00D3-4D16-9DA9-1C9F26D3DF27}" srcOrd="1" destOrd="0" presId="urn:microsoft.com/office/officeart/2009/3/layout/StepUpProcess"/>
    <dgm:cxn modelId="{6C30E857-1C6E-4629-9649-AF908C1F0C15}" type="presParOf" srcId="{BDE8B833-60B3-4A59-8819-7395F6B2F858}" destId="{0FB7AD75-6719-4A48-82F5-B5AB06627E22}" srcOrd="2" destOrd="0" presId="urn:microsoft.com/office/officeart/2009/3/layout/StepUpProcess"/>
    <dgm:cxn modelId="{E4829687-BCFC-403F-A33C-5A2E7D7789A3}" type="presParOf" srcId="{6F063201-05F8-4FD9-B86F-86FDE00E8E75}" destId="{F77230F0-B31C-4A79-80FD-FA2BCB98181C}" srcOrd="1" destOrd="0" presId="urn:microsoft.com/office/officeart/2009/3/layout/StepUpProcess"/>
    <dgm:cxn modelId="{C30905AE-0238-4035-88FB-411BA33395B8}" type="presParOf" srcId="{F77230F0-B31C-4A79-80FD-FA2BCB98181C}" destId="{761692B2-12ED-458C-A565-C54D3E469AE9}" srcOrd="0" destOrd="0" presId="urn:microsoft.com/office/officeart/2009/3/layout/StepUpProcess"/>
    <dgm:cxn modelId="{326B4166-CA99-4677-8A8E-7C388E2AA57C}" type="presParOf" srcId="{6F063201-05F8-4FD9-B86F-86FDE00E8E75}" destId="{31DFBCF7-0481-4060-B2B3-EE68518E901D}" srcOrd="2" destOrd="0" presId="urn:microsoft.com/office/officeart/2009/3/layout/StepUpProcess"/>
    <dgm:cxn modelId="{3C3BBBCD-14CB-4ECD-B1DE-52E8B3197899}" type="presParOf" srcId="{31DFBCF7-0481-4060-B2B3-EE68518E901D}" destId="{7FB44BEC-D6D4-4B7F-9542-385ABF494363}" srcOrd="0" destOrd="0" presId="urn:microsoft.com/office/officeart/2009/3/layout/StepUpProcess"/>
    <dgm:cxn modelId="{83EA9ACB-B572-4238-951C-88C78AE03FC5}" type="presParOf" srcId="{31DFBCF7-0481-4060-B2B3-EE68518E901D}" destId="{D5193A45-FA2F-4CF1-A7EF-59133C5F3B8C}" srcOrd="1" destOrd="0" presId="urn:microsoft.com/office/officeart/2009/3/layout/StepUpProcess"/>
    <dgm:cxn modelId="{39673055-F28E-48D4-9F79-163292B915DB}" type="presParOf" srcId="{31DFBCF7-0481-4060-B2B3-EE68518E901D}" destId="{E45EC37B-CBB5-443F-90B6-4E3DFC40C798}" srcOrd="2" destOrd="0" presId="urn:microsoft.com/office/officeart/2009/3/layout/StepUpProcess"/>
    <dgm:cxn modelId="{04010EF5-D04C-48E1-8A0E-D9DFFB1A3841}" type="presParOf" srcId="{6F063201-05F8-4FD9-B86F-86FDE00E8E75}" destId="{59AA2EDB-A5BC-405D-BC8C-1E5BF3E28D43}" srcOrd="3" destOrd="0" presId="urn:microsoft.com/office/officeart/2009/3/layout/StepUpProcess"/>
    <dgm:cxn modelId="{DBBC9CD0-7D33-43A3-8ECD-F4E64482D5AD}" type="presParOf" srcId="{59AA2EDB-A5BC-405D-BC8C-1E5BF3E28D43}" destId="{34C9E49B-9A96-4C1F-9A58-31FD94D3459F}" srcOrd="0" destOrd="0" presId="urn:microsoft.com/office/officeart/2009/3/layout/StepUpProcess"/>
    <dgm:cxn modelId="{F04361EB-02C3-4CD3-91BC-8E3AD12452D9}" type="presParOf" srcId="{6F063201-05F8-4FD9-B86F-86FDE00E8E75}" destId="{422FEE44-BBA5-4021-8DAE-41DF88D83702}" srcOrd="4" destOrd="0" presId="urn:microsoft.com/office/officeart/2009/3/layout/StepUpProcess"/>
    <dgm:cxn modelId="{85C13714-D7B0-4C29-8ECA-ADEE5AC8FE4F}" type="presParOf" srcId="{422FEE44-BBA5-4021-8DAE-41DF88D83702}" destId="{5A263868-0BAE-4D24-AD71-F6240C542655}" srcOrd="0" destOrd="0" presId="urn:microsoft.com/office/officeart/2009/3/layout/StepUpProcess"/>
    <dgm:cxn modelId="{64732F0B-A968-4A76-BFB0-760F03502162}" type="presParOf" srcId="{422FEE44-BBA5-4021-8DAE-41DF88D83702}" destId="{F49B240F-9336-4AD4-B292-394C5902D9B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AE785F5-AE7D-4C69-B1B7-AE01B2C08171}" type="doc">
      <dgm:prSet loTypeId="urn:microsoft.com/office/officeart/2005/8/layout/vList5" loCatId="list" qsTypeId="urn:microsoft.com/office/officeart/2005/8/quickstyle/3d3" qsCatId="3D" csTypeId="urn:microsoft.com/office/officeart/2005/8/colors/colorful2" csCatId="colorful" phldr="1"/>
      <dgm:spPr/>
      <dgm:t>
        <a:bodyPr/>
        <a:lstStyle/>
        <a:p>
          <a:endParaRPr lang="en-US"/>
        </a:p>
      </dgm:t>
    </dgm:pt>
    <dgm:pt modelId="{56AAEC92-87AB-4379-9085-ABE2D8019AB3}">
      <dgm:prSet phldrT="[Text]"/>
      <dgm:spPr/>
      <dgm:t>
        <a:bodyPr/>
        <a:lstStyle/>
        <a:p>
          <a:pPr rtl="1"/>
          <a:r>
            <a:rPr lang="ar-SA" dirty="0" smtClean="0"/>
            <a:t>الكفاءة الذاتية </a:t>
          </a:r>
          <a:endParaRPr lang="en-US" dirty="0"/>
        </a:p>
      </dgm:t>
    </dgm:pt>
    <dgm:pt modelId="{DB7213EA-9D3C-4333-BAC1-B1DCB315FBDB}" type="parTrans" cxnId="{16F25745-4DF9-4F79-93ED-C14AA75492F9}">
      <dgm:prSet/>
      <dgm:spPr/>
      <dgm:t>
        <a:bodyPr/>
        <a:lstStyle/>
        <a:p>
          <a:pPr rtl="1"/>
          <a:endParaRPr lang="en-US"/>
        </a:p>
      </dgm:t>
    </dgm:pt>
    <dgm:pt modelId="{C75265A1-AFD2-439E-859D-8E92DB7C1B5D}" type="sibTrans" cxnId="{16F25745-4DF9-4F79-93ED-C14AA75492F9}">
      <dgm:prSet/>
      <dgm:spPr/>
      <dgm:t>
        <a:bodyPr/>
        <a:lstStyle/>
        <a:p>
          <a:pPr rtl="1"/>
          <a:endParaRPr lang="en-US"/>
        </a:p>
      </dgm:t>
    </dgm:pt>
    <dgm:pt modelId="{9BDC7A6A-01D2-4CE3-A8D8-E3C33E153805}">
      <dgm:prSet phldrT="[Text]"/>
      <dgm:spPr/>
      <dgm:t>
        <a:bodyPr/>
        <a:lstStyle/>
        <a:p>
          <a:pPr rtl="1"/>
          <a:r>
            <a:rPr lang="ar-SA" dirty="0" smtClean="0"/>
            <a:t>الثقة بالنفس</a:t>
          </a:r>
          <a:endParaRPr lang="en-US" dirty="0"/>
        </a:p>
      </dgm:t>
    </dgm:pt>
    <dgm:pt modelId="{A25C56C0-D532-4B15-8872-3D06FB5FC717}" type="parTrans" cxnId="{C3D2C5D8-AD9B-4FB6-B2C3-784FDB6D95A4}">
      <dgm:prSet/>
      <dgm:spPr/>
      <dgm:t>
        <a:bodyPr/>
        <a:lstStyle/>
        <a:p>
          <a:pPr rtl="1"/>
          <a:endParaRPr lang="en-US"/>
        </a:p>
      </dgm:t>
    </dgm:pt>
    <dgm:pt modelId="{CA560C4F-C8DF-42D5-BBB9-7FE93DFEF885}" type="sibTrans" cxnId="{C3D2C5D8-AD9B-4FB6-B2C3-784FDB6D95A4}">
      <dgm:prSet/>
      <dgm:spPr/>
      <dgm:t>
        <a:bodyPr/>
        <a:lstStyle/>
        <a:p>
          <a:pPr rtl="1"/>
          <a:endParaRPr lang="en-US"/>
        </a:p>
      </dgm:t>
    </dgm:pt>
    <dgm:pt modelId="{FAEC87D4-11D7-4426-9025-07FFA94FD2BE}">
      <dgm:prSet phldrT="[Text]"/>
      <dgm:spPr/>
      <dgm:t>
        <a:bodyPr/>
        <a:lstStyle/>
        <a:p>
          <a:pPr rtl="1"/>
          <a:r>
            <a:rPr lang="ar-SA" dirty="0" smtClean="0"/>
            <a:t>ايمان المرء بقدرته على التكيف و تجاوز تحديات الحياة</a:t>
          </a:r>
          <a:endParaRPr lang="en-US" dirty="0"/>
        </a:p>
      </dgm:t>
    </dgm:pt>
    <dgm:pt modelId="{75BCC703-358F-45E4-9391-7224525862B3}" type="parTrans" cxnId="{65B093F4-A91F-4742-AB2C-7C42F41D5E5E}">
      <dgm:prSet/>
      <dgm:spPr/>
      <dgm:t>
        <a:bodyPr/>
        <a:lstStyle/>
        <a:p>
          <a:pPr rtl="1"/>
          <a:endParaRPr lang="en-US"/>
        </a:p>
      </dgm:t>
    </dgm:pt>
    <dgm:pt modelId="{227C3B11-23FF-4285-92E4-2DB81FF31C2D}" type="sibTrans" cxnId="{65B093F4-A91F-4742-AB2C-7C42F41D5E5E}">
      <dgm:prSet/>
      <dgm:spPr/>
      <dgm:t>
        <a:bodyPr/>
        <a:lstStyle/>
        <a:p>
          <a:pPr rtl="1"/>
          <a:endParaRPr lang="en-US"/>
        </a:p>
      </dgm:t>
    </dgm:pt>
    <dgm:pt modelId="{14199FDA-2A77-4135-BCD2-EFF553A929FC}">
      <dgm:prSet phldrT="[Text]"/>
      <dgm:spPr/>
      <dgm:t>
        <a:bodyPr/>
        <a:lstStyle/>
        <a:p>
          <a:pPr rtl="1"/>
          <a:r>
            <a:rPr lang="ar-SA" dirty="0" smtClean="0"/>
            <a:t>قيمة الذات </a:t>
          </a:r>
          <a:endParaRPr lang="en-US" dirty="0"/>
        </a:p>
      </dgm:t>
    </dgm:pt>
    <dgm:pt modelId="{07592A40-A132-4390-A5D4-6FC2C9345A66}" type="parTrans" cxnId="{52EA8754-0E3A-4F03-9046-F73D3D83C8A4}">
      <dgm:prSet/>
      <dgm:spPr/>
      <dgm:t>
        <a:bodyPr/>
        <a:lstStyle/>
        <a:p>
          <a:pPr rtl="1"/>
          <a:endParaRPr lang="en-US"/>
        </a:p>
      </dgm:t>
    </dgm:pt>
    <dgm:pt modelId="{DAE19BCD-FB1D-4699-8BEC-8A3A4B2C4239}" type="sibTrans" cxnId="{52EA8754-0E3A-4F03-9046-F73D3D83C8A4}">
      <dgm:prSet/>
      <dgm:spPr/>
      <dgm:t>
        <a:bodyPr/>
        <a:lstStyle/>
        <a:p>
          <a:pPr rtl="1"/>
          <a:endParaRPr lang="en-US"/>
        </a:p>
      </dgm:t>
    </dgm:pt>
    <dgm:pt modelId="{9D328066-D363-4555-9236-E1C94A3BE595}">
      <dgm:prSet phldrT="[Text]"/>
      <dgm:spPr/>
      <dgm:t>
        <a:bodyPr/>
        <a:lstStyle/>
        <a:p>
          <a:pPr rtl="1"/>
          <a:r>
            <a:rPr lang="ar-SA" dirty="0" smtClean="0"/>
            <a:t>القبول غير المشروط للذات </a:t>
          </a:r>
          <a:endParaRPr lang="en-US" dirty="0"/>
        </a:p>
      </dgm:t>
    </dgm:pt>
    <dgm:pt modelId="{18EEAF3B-3FA9-482E-9801-86A5890F9803}" type="parTrans" cxnId="{56CDA5D8-3632-41FD-959A-6CECACAEB0BD}">
      <dgm:prSet/>
      <dgm:spPr/>
      <dgm:t>
        <a:bodyPr/>
        <a:lstStyle/>
        <a:p>
          <a:pPr rtl="1"/>
          <a:endParaRPr lang="en-US"/>
        </a:p>
      </dgm:t>
    </dgm:pt>
    <dgm:pt modelId="{67DE6E7A-FE0A-46B4-BC5A-40A12CC3EC8C}" type="sibTrans" cxnId="{56CDA5D8-3632-41FD-959A-6CECACAEB0BD}">
      <dgm:prSet/>
      <dgm:spPr/>
      <dgm:t>
        <a:bodyPr/>
        <a:lstStyle/>
        <a:p>
          <a:pPr rtl="1"/>
          <a:endParaRPr lang="en-US"/>
        </a:p>
      </dgm:t>
    </dgm:pt>
    <dgm:pt modelId="{B86CBD04-28AD-41BE-AD86-F32B6BCA29BA}">
      <dgm:prSet phldrT="[Text]"/>
      <dgm:spPr/>
      <dgm:t>
        <a:bodyPr/>
        <a:lstStyle/>
        <a:p>
          <a:pPr rtl="1"/>
          <a:r>
            <a:rPr lang="ar-SA" dirty="0" smtClean="0"/>
            <a:t>الشعور بالأهلية للحياة السعادة</a:t>
          </a:r>
          <a:endParaRPr lang="en-US" dirty="0"/>
        </a:p>
      </dgm:t>
    </dgm:pt>
    <dgm:pt modelId="{D0A71BD8-C3C0-4347-A7D9-63858213E03C}" type="parTrans" cxnId="{9709C649-9796-479A-96AF-384E37B68ED6}">
      <dgm:prSet/>
      <dgm:spPr/>
      <dgm:t>
        <a:bodyPr/>
        <a:lstStyle/>
        <a:p>
          <a:pPr rtl="1"/>
          <a:endParaRPr lang="en-US"/>
        </a:p>
      </dgm:t>
    </dgm:pt>
    <dgm:pt modelId="{74FB0785-513A-4FEB-817E-C222C9CBF8FD}" type="sibTrans" cxnId="{9709C649-9796-479A-96AF-384E37B68ED6}">
      <dgm:prSet/>
      <dgm:spPr/>
      <dgm:t>
        <a:bodyPr/>
        <a:lstStyle/>
        <a:p>
          <a:pPr rtl="1"/>
          <a:endParaRPr lang="en-US"/>
        </a:p>
      </dgm:t>
    </dgm:pt>
    <dgm:pt modelId="{D23312C4-4C92-46D9-B936-C5034D6A653C}" type="pres">
      <dgm:prSet presAssocID="{AAE785F5-AE7D-4C69-B1B7-AE01B2C08171}" presName="Name0" presStyleCnt="0">
        <dgm:presLayoutVars>
          <dgm:dir val="rev"/>
          <dgm:animLvl val="lvl"/>
          <dgm:resizeHandles val="exact"/>
        </dgm:presLayoutVars>
      </dgm:prSet>
      <dgm:spPr/>
      <dgm:t>
        <a:bodyPr/>
        <a:lstStyle/>
        <a:p>
          <a:endParaRPr lang="en-US"/>
        </a:p>
      </dgm:t>
    </dgm:pt>
    <dgm:pt modelId="{F8A32AA0-22ED-4067-9479-8DF0717136E2}" type="pres">
      <dgm:prSet presAssocID="{56AAEC92-87AB-4379-9085-ABE2D8019AB3}" presName="linNode" presStyleCnt="0"/>
      <dgm:spPr/>
      <dgm:t>
        <a:bodyPr/>
        <a:lstStyle/>
        <a:p>
          <a:endParaRPr lang="en-US"/>
        </a:p>
      </dgm:t>
    </dgm:pt>
    <dgm:pt modelId="{058CC565-8D56-49C5-A9CF-43AEC3BB846F}" type="pres">
      <dgm:prSet presAssocID="{56AAEC92-87AB-4379-9085-ABE2D8019AB3}" presName="parentText" presStyleLbl="node1" presStyleIdx="0" presStyleCnt="2">
        <dgm:presLayoutVars>
          <dgm:chMax val="1"/>
          <dgm:bulletEnabled val="1"/>
        </dgm:presLayoutVars>
      </dgm:prSet>
      <dgm:spPr/>
      <dgm:t>
        <a:bodyPr/>
        <a:lstStyle/>
        <a:p>
          <a:endParaRPr lang="en-US"/>
        </a:p>
      </dgm:t>
    </dgm:pt>
    <dgm:pt modelId="{EEFE3BF5-CD2F-41B7-8581-F6884D81D86F}" type="pres">
      <dgm:prSet presAssocID="{56AAEC92-87AB-4379-9085-ABE2D8019AB3}" presName="descendantText" presStyleLbl="alignAccFollowNode1" presStyleIdx="0" presStyleCnt="2">
        <dgm:presLayoutVars>
          <dgm:bulletEnabled val="1"/>
        </dgm:presLayoutVars>
      </dgm:prSet>
      <dgm:spPr/>
      <dgm:t>
        <a:bodyPr/>
        <a:lstStyle/>
        <a:p>
          <a:endParaRPr lang="en-US"/>
        </a:p>
      </dgm:t>
    </dgm:pt>
    <dgm:pt modelId="{9A9F09B1-8C29-4A8E-9939-1F8D0D185345}" type="pres">
      <dgm:prSet presAssocID="{C75265A1-AFD2-439E-859D-8E92DB7C1B5D}" presName="sp" presStyleCnt="0"/>
      <dgm:spPr/>
      <dgm:t>
        <a:bodyPr/>
        <a:lstStyle/>
        <a:p>
          <a:endParaRPr lang="en-US"/>
        </a:p>
      </dgm:t>
    </dgm:pt>
    <dgm:pt modelId="{3B504C77-C9CF-4B92-A0C0-BD1ECFB7F8E3}" type="pres">
      <dgm:prSet presAssocID="{14199FDA-2A77-4135-BCD2-EFF553A929FC}" presName="linNode" presStyleCnt="0"/>
      <dgm:spPr/>
      <dgm:t>
        <a:bodyPr/>
        <a:lstStyle/>
        <a:p>
          <a:endParaRPr lang="en-US"/>
        </a:p>
      </dgm:t>
    </dgm:pt>
    <dgm:pt modelId="{24B3756D-4C77-40D0-B9B9-6F497CC3A6D5}" type="pres">
      <dgm:prSet presAssocID="{14199FDA-2A77-4135-BCD2-EFF553A929FC}" presName="parentText" presStyleLbl="node1" presStyleIdx="1" presStyleCnt="2">
        <dgm:presLayoutVars>
          <dgm:chMax val="1"/>
          <dgm:bulletEnabled val="1"/>
        </dgm:presLayoutVars>
      </dgm:prSet>
      <dgm:spPr/>
      <dgm:t>
        <a:bodyPr/>
        <a:lstStyle/>
        <a:p>
          <a:endParaRPr lang="en-US"/>
        </a:p>
      </dgm:t>
    </dgm:pt>
    <dgm:pt modelId="{AB05BA53-A5B8-48DB-8B5C-1F9BC76820D1}" type="pres">
      <dgm:prSet presAssocID="{14199FDA-2A77-4135-BCD2-EFF553A929FC}" presName="descendantText" presStyleLbl="alignAccFollowNode1" presStyleIdx="1" presStyleCnt="2">
        <dgm:presLayoutVars>
          <dgm:bulletEnabled val="1"/>
        </dgm:presLayoutVars>
      </dgm:prSet>
      <dgm:spPr/>
      <dgm:t>
        <a:bodyPr/>
        <a:lstStyle/>
        <a:p>
          <a:endParaRPr lang="en-US"/>
        </a:p>
      </dgm:t>
    </dgm:pt>
  </dgm:ptLst>
  <dgm:cxnLst>
    <dgm:cxn modelId="{C3D2C5D8-AD9B-4FB6-B2C3-784FDB6D95A4}" srcId="{56AAEC92-87AB-4379-9085-ABE2D8019AB3}" destId="{9BDC7A6A-01D2-4CE3-A8D8-E3C33E153805}" srcOrd="0" destOrd="0" parTransId="{A25C56C0-D532-4B15-8872-3D06FB5FC717}" sibTransId="{CA560C4F-C8DF-42D5-BBB9-7FE93DFEF885}"/>
    <dgm:cxn modelId="{52EA8754-0E3A-4F03-9046-F73D3D83C8A4}" srcId="{AAE785F5-AE7D-4C69-B1B7-AE01B2C08171}" destId="{14199FDA-2A77-4135-BCD2-EFF553A929FC}" srcOrd="1" destOrd="0" parTransId="{07592A40-A132-4390-A5D4-6FC2C9345A66}" sibTransId="{DAE19BCD-FB1D-4699-8BEC-8A3A4B2C4239}"/>
    <dgm:cxn modelId="{9709C649-9796-479A-96AF-384E37B68ED6}" srcId="{14199FDA-2A77-4135-BCD2-EFF553A929FC}" destId="{B86CBD04-28AD-41BE-AD86-F32B6BCA29BA}" srcOrd="1" destOrd="0" parTransId="{D0A71BD8-C3C0-4347-A7D9-63858213E03C}" sibTransId="{74FB0785-513A-4FEB-817E-C222C9CBF8FD}"/>
    <dgm:cxn modelId="{72B127D4-ACFD-44BD-A4CE-E9754A8C6AAA}" type="presOf" srcId="{B86CBD04-28AD-41BE-AD86-F32B6BCA29BA}" destId="{AB05BA53-A5B8-48DB-8B5C-1F9BC76820D1}" srcOrd="0" destOrd="1" presId="urn:microsoft.com/office/officeart/2005/8/layout/vList5"/>
    <dgm:cxn modelId="{DCFADA0A-57A9-48B3-AC08-504E3F7EAD6A}" type="presOf" srcId="{9D328066-D363-4555-9236-E1C94A3BE595}" destId="{AB05BA53-A5B8-48DB-8B5C-1F9BC76820D1}" srcOrd="0" destOrd="0" presId="urn:microsoft.com/office/officeart/2005/8/layout/vList5"/>
    <dgm:cxn modelId="{65B093F4-A91F-4742-AB2C-7C42F41D5E5E}" srcId="{56AAEC92-87AB-4379-9085-ABE2D8019AB3}" destId="{FAEC87D4-11D7-4426-9025-07FFA94FD2BE}" srcOrd="1" destOrd="0" parTransId="{75BCC703-358F-45E4-9391-7224525862B3}" sibTransId="{227C3B11-23FF-4285-92E4-2DB81FF31C2D}"/>
    <dgm:cxn modelId="{56CDA5D8-3632-41FD-959A-6CECACAEB0BD}" srcId="{14199FDA-2A77-4135-BCD2-EFF553A929FC}" destId="{9D328066-D363-4555-9236-E1C94A3BE595}" srcOrd="0" destOrd="0" parTransId="{18EEAF3B-3FA9-482E-9801-86A5890F9803}" sibTransId="{67DE6E7A-FE0A-46B4-BC5A-40A12CC3EC8C}"/>
    <dgm:cxn modelId="{940241D0-F117-4F9C-9AA1-21CD0C5CFB94}" type="presOf" srcId="{FAEC87D4-11D7-4426-9025-07FFA94FD2BE}" destId="{EEFE3BF5-CD2F-41B7-8581-F6884D81D86F}" srcOrd="0" destOrd="1" presId="urn:microsoft.com/office/officeart/2005/8/layout/vList5"/>
    <dgm:cxn modelId="{88B6DA5E-01DE-406A-B71D-DEAFF71BBAD3}" type="presOf" srcId="{14199FDA-2A77-4135-BCD2-EFF553A929FC}" destId="{24B3756D-4C77-40D0-B9B9-6F497CC3A6D5}" srcOrd="0" destOrd="0" presId="urn:microsoft.com/office/officeart/2005/8/layout/vList5"/>
    <dgm:cxn modelId="{AE43EEA7-FE1E-48E4-B1D9-F518CB2F6DCE}" type="presOf" srcId="{9BDC7A6A-01D2-4CE3-A8D8-E3C33E153805}" destId="{EEFE3BF5-CD2F-41B7-8581-F6884D81D86F}" srcOrd="0" destOrd="0" presId="urn:microsoft.com/office/officeart/2005/8/layout/vList5"/>
    <dgm:cxn modelId="{F50F8F78-5B39-4E1C-A31E-951173E00B96}" type="presOf" srcId="{56AAEC92-87AB-4379-9085-ABE2D8019AB3}" destId="{058CC565-8D56-49C5-A9CF-43AEC3BB846F}" srcOrd="0" destOrd="0" presId="urn:microsoft.com/office/officeart/2005/8/layout/vList5"/>
    <dgm:cxn modelId="{78F75561-BA3D-4E8A-A319-C3C4421B3A26}" type="presOf" srcId="{AAE785F5-AE7D-4C69-B1B7-AE01B2C08171}" destId="{D23312C4-4C92-46D9-B936-C5034D6A653C}" srcOrd="0" destOrd="0" presId="urn:microsoft.com/office/officeart/2005/8/layout/vList5"/>
    <dgm:cxn modelId="{16F25745-4DF9-4F79-93ED-C14AA75492F9}" srcId="{AAE785F5-AE7D-4C69-B1B7-AE01B2C08171}" destId="{56AAEC92-87AB-4379-9085-ABE2D8019AB3}" srcOrd="0" destOrd="0" parTransId="{DB7213EA-9D3C-4333-BAC1-B1DCB315FBDB}" sibTransId="{C75265A1-AFD2-439E-859D-8E92DB7C1B5D}"/>
    <dgm:cxn modelId="{9486FD4E-F8AA-4F59-8376-0666F175EEA3}" type="presParOf" srcId="{D23312C4-4C92-46D9-B936-C5034D6A653C}" destId="{F8A32AA0-22ED-4067-9479-8DF0717136E2}" srcOrd="0" destOrd="0" presId="urn:microsoft.com/office/officeart/2005/8/layout/vList5"/>
    <dgm:cxn modelId="{A832F983-20C2-472B-A852-1A1DDEB7B65A}" type="presParOf" srcId="{F8A32AA0-22ED-4067-9479-8DF0717136E2}" destId="{058CC565-8D56-49C5-A9CF-43AEC3BB846F}" srcOrd="0" destOrd="0" presId="urn:microsoft.com/office/officeart/2005/8/layout/vList5"/>
    <dgm:cxn modelId="{E45299A6-55FA-4899-8734-C51CA3C3C9DE}" type="presParOf" srcId="{F8A32AA0-22ED-4067-9479-8DF0717136E2}" destId="{EEFE3BF5-CD2F-41B7-8581-F6884D81D86F}" srcOrd="1" destOrd="0" presId="urn:microsoft.com/office/officeart/2005/8/layout/vList5"/>
    <dgm:cxn modelId="{43F2982E-D278-4F3F-B5FB-6C045EDCA8D1}" type="presParOf" srcId="{D23312C4-4C92-46D9-B936-C5034D6A653C}" destId="{9A9F09B1-8C29-4A8E-9939-1F8D0D185345}" srcOrd="1" destOrd="0" presId="urn:microsoft.com/office/officeart/2005/8/layout/vList5"/>
    <dgm:cxn modelId="{61796CBE-212B-4037-A2D5-D25FFE168741}" type="presParOf" srcId="{D23312C4-4C92-46D9-B936-C5034D6A653C}" destId="{3B504C77-C9CF-4B92-A0C0-BD1ECFB7F8E3}" srcOrd="2" destOrd="0" presId="urn:microsoft.com/office/officeart/2005/8/layout/vList5"/>
    <dgm:cxn modelId="{6E729D60-6B6A-4507-88D3-36628422E311}" type="presParOf" srcId="{3B504C77-C9CF-4B92-A0C0-BD1ECFB7F8E3}" destId="{24B3756D-4C77-40D0-B9B9-6F497CC3A6D5}" srcOrd="0" destOrd="0" presId="urn:microsoft.com/office/officeart/2005/8/layout/vList5"/>
    <dgm:cxn modelId="{A2161CB7-0585-4F88-9B67-AFCAFD264951}" type="presParOf" srcId="{3B504C77-C9CF-4B92-A0C0-BD1ECFB7F8E3}" destId="{AB05BA53-A5B8-48DB-8B5C-1F9BC76820D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BEF1DC-3F57-44D5-B6F6-91DF633E7B1B}" type="doc">
      <dgm:prSet loTypeId="urn:microsoft.com/office/officeart/2008/layout/RadialCluster" loCatId="cycle" qsTypeId="urn:microsoft.com/office/officeart/2005/8/quickstyle/3d3" qsCatId="3D" csTypeId="urn:microsoft.com/office/officeart/2005/8/colors/colorful3" csCatId="colorful" phldr="1"/>
      <dgm:spPr/>
      <dgm:t>
        <a:bodyPr/>
        <a:lstStyle/>
        <a:p>
          <a:endParaRPr lang="en-US"/>
        </a:p>
      </dgm:t>
    </dgm:pt>
    <dgm:pt modelId="{7DAE0B96-8F41-4532-8C01-AE41C8749A04}">
      <dgm:prSet phldrT="[Text]" custT="1"/>
      <dgm:spPr/>
      <dgm:t>
        <a:bodyPr/>
        <a:lstStyle/>
        <a:p>
          <a:r>
            <a:rPr lang="ar-SA" sz="2400" dirty="0" smtClean="0"/>
            <a:t>نظرة هولاند</a:t>
          </a:r>
          <a:endParaRPr lang="en-US" sz="2400" dirty="0"/>
        </a:p>
      </dgm:t>
    </dgm:pt>
    <dgm:pt modelId="{80BB1264-E25C-4B13-806F-E55392A556EC}" type="parTrans" cxnId="{5443BF6B-5CE3-4CB1-97D4-65E3A1903873}">
      <dgm:prSet/>
      <dgm:spPr/>
      <dgm:t>
        <a:bodyPr/>
        <a:lstStyle/>
        <a:p>
          <a:endParaRPr lang="en-US" sz="2400"/>
        </a:p>
      </dgm:t>
    </dgm:pt>
    <dgm:pt modelId="{D3BBD3E1-3AA5-4485-BEAE-52D7605B8BC3}" type="sibTrans" cxnId="{5443BF6B-5CE3-4CB1-97D4-65E3A1903873}">
      <dgm:prSet/>
      <dgm:spPr/>
      <dgm:t>
        <a:bodyPr/>
        <a:lstStyle/>
        <a:p>
          <a:endParaRPr lang="en-US" sz="2400"/>
        </a:p>
      </dgm:t>
    </dgm:pt>
    <dgm:pt modelId="{A3C9E94D-76A6-45C5-B168-5CC99A34F77A}">
      <dgm:prSet phldrT="[Text]" custT="1"/>
      <dgm:spPr/>
      <dgm:t>
        <a:bodyPr/>
        <a:lstStyle/>
        <a:p>
          <a:r>
            <a:rPr lang="ar-SA" sz="2400" dirty="0" smtClean="0"/>
            <a:t>النمط الواقعي</a:t>
          </a:r>
        </a:p>
      </dgm:t>
    </dgm:pt>
    <dgm:pt modelId="{46640BDE-38ED-441F-9263-CD4DFFD9EBBB}" type="parTrans" cxnId="{4B044BD0-437F-421B-8BBB-FBD4CB254D2B}">
      <dgm:prSet/>
      <dgm:spPr/>
      <dgm:t>
        <a:bodyPr/>
        <a:lstStyle/>
        <a:p>
          <a:endParaRPr lang="en-US" sz="2400"/>
        </a:p>
      </dgm:t>
    </dgm:pt>
    <dgm:pt modelId="{46F60BCF-E536-4BA2-B11C-8A988E1302CB}" type="sibTrans" cxnId="{4B044BD0-437F-421B-8BBB-FBD4CB254D2B}">
      <dgm:prSet/>
      <dgm:spPr/>
      <dgm:t>
        <a:bodyPr/>
        <a:lstStyle/>
        <a:p>
          <a:endParaRPr lang="en-US" sz="2400"/>
        </a:p>
      </dgm:t>
    </dgm:pt>
    <dgm:pt modelId="{7471CFE5-4588-41AC-8002-0AE0DA11FEBA}">
      <dgm:prSet phldrT="[Text]" custT="1"/>
      <dgm:spPr/>
      <dgm:t>
        <a:bodyPr/>
        <a:lstStyle/>
        <a:p>
          <a:r>
            <a:rPr lang="ar-SA" sz="2400" dirty="0" smtClean="0"/>
            <a:t>النمط العقلي او الفكري </a:t>
          </a:r>
          <a:endParaRPr lang="en-US" sz="2400" dirty="0"/>
        </a:p>
      </dgm:t>
    </dgm:pt>
    <dgm:pt modelId="{1541E164-0312-4178-8ADC-97E0A4889552}" type="parTrans" cxnId="{3AB77B93-BC0E-4E7D-8170-905CEFCB7B72}">
      <dgm:prSet/>
      <dgm:spPr/>
      <dgm:t>
        <a:bodyPr/>
        <a:lstStyle/>
        <a:p>
          <a:endParaRPr lang="en-US" sz="2400"/>
        </a:p>
      </dgm:t>
    </dgm:pt>
    <dgm:pt modelId="{B23EC96E-9C81-4E6A-B223-1B161C22CE86}" type="sibTrans" cxnId="{3AB77B93-BC0E-4E7D-8170-905CEFCB7B72}">
      <dgm:prSet/>
      <dgm:spPr/>
      <dgm:t>
        <a:bodyPr/>
        <a:lstStyle/>
        <a:p>
          <a:endParaRPr lang="en-US" sz="2400"/>
        </a:p>
      </dgm:t>
    </dgm:pt>
    <dgm:pt modelId="{78DDCE59-613A-42CC-AAA8-42C782768BD4}">
      <dgm:prSet phldrT="[Text]" custT="1"/>
      <dgm:spPr/>
      <dgm:t>
        <a:bodyPr/>
        <a:lstStyle/>
        <a:p>
          <a:r>
            <a:rPr lang="ar-SA" sz="2400" dirty="0" smtClean="0"/>
            <a:t>النمط الفني</a:t>
          </a:r>
          <a:endParaRPr lang="en-US" sz="2400" dirty="0"/>
        </a:p>
      </dgm:t>
    </dgm:pt>
    <dgm:pt modelId="{B8DE693D-E17C-4468-9034-998C09CBB5D2}" type="parTrans" cxnId="{296EB298-0169-46E4-8AE0-962AF4ABE62A}">
      <dgm:prSet/>
      <dgm:spPr/>
      <dgm:t>
        <a:bodyPr/>
        <a:lstStyle/>
        <a:p>
          <a:endParaRPr lang="en-US" sz="2400"/>
        </a:p>
      </dgm:t>
    </dgm:pt>
    <dgm:pt modelId="{D7E6C52F-44C6-4553-88E6-906F1AE86579}" type="sibTrans" cxnId="{296EB298-0169-46E4-8AE0-962AF4ABE62A}">
      <dgm:prSet/>
      <dgm:spPr/>
      <dgm:t>
        <a:bodyPr/>
        <a:lstStyle/>
        <a:p>
          <a:endParaRPr lang="en-US" sz="2400"/>
        </a:p>
      </dgm:t>
    </dgm:pt>
    <dgm:pt modelId="{A24B433A-8854-40C5-953C-D8DD5BD222E4}">
      <dgm:prSet custT="1"/>
      <dgm:spPr/>
      <dgm:t>
        <a:bodyPr/>
        <a:lstStyle/>
        <a:p>
          <a:r>
            <a:rPr lang="ar-SA" sz="2400" dirty="0" smtClean="0"/>
            <a:t>النمط الاجتماعي</a:t>
          </a:r>
          <a:endParaRPr lang="en-US" sz="2400" dirty="0"/>
        </a:p>
      </dgm:t>
    </dgm:pt>
    <dgm:pt modelId="{F7A50F78-F245-435F-A7FD-10BAB2EDDF64}" type="parTrans" cxnId="{B953D2AA-872D-4437-B2EB-21562DBD4EA2}">
      <dgm:prSet/>
      <dgm:spPr/>
      <dgm:t>
        <a:bodyPr/>
        <a:lstStyle/>
        <a:p>
          <a:endParaRPr lang="en-US" sz="2400"/>
        </a:p>
      </dgm:t>
    </dgm:pt>
    <dgm:pt modelId="{1B955A05-443F-4BAD-AE65-FDFC4831F7E0}" type="sibTrans" cxnId="{B953D2AA-872D-4437-B2EB-21562DBD4EA2}">
      <dgm:prSet/>
      <dgm:spPr/>
      <dgm:t>
        <a:bodyPr/>
        <a:lstStyle/>
        <a:p>
          <a:endParaRPr lang="en-US" sz="2400"/>
        </a:p>
      </dgm:t>
    </dgm:pt>
    <dgm:pt modelId="{65030745-88AF-4BC4-B721-6046B7BB71A0}">
      <dgm:prSet custT="1"/>
      <dgm:spPr/>
      <dgm:t>
        <a:bodyPr/>
        <a:lstStyle/>
        <a:p>
          <a:r>
            <a:rPr lang="ar-SA" sz="2400" dirty="0" smtClean="0"/>
            <a:t>النمط المغامر</a:t>
          </a:r>
          <a:endParaRPr lang="en-US" sz="2400" dirty="0"/>
        </a:p>
      </dgm:t>
    </dgm:pt>
    <dgm:pt modelId="{96810651-5557-45FA-88DC-C0C66C097762}" type="parTrans" cxnId="{BF96C300-6090-4276-A5D8-4E145C6EC943}">
      <dgm:prSet/>
      <dgm:spPr/>
      <dgm:t>
        <a:bodyPr/>
        <a:lstStyle/>
        <a:p>
          <a:endParaRPr lang="en-US" sz="2400"/>
        </a:p>
      </dgm:t>
    </dgm:pt>
    <dgm:pt modelId="{1822349C-229A-41C5-B3FA-A7918717E378}" type="sibTrans" cxnId="{BF96C300-6090-4276-A5D8-4E145C6EC943}">
      <dgm:prSet/>
      <dgm:spPr/>
      <dgm:t>
        <a:bodyPr/>
        <a:lstStyle/>
        <a:p>
          <a:endParaRPr lang="en-US" sz="2400"/>
        </a:p>
      </dgm:t>
    </dgm:pt>
    <dgm:pt modelId="{5AADD2B2-1A8A-46DE-8039-C87908246951}">
      <dgm:prSet custT="1"/>
      <dgm:spPr/>
      <dgm:t>
        <a:bodyPr/>
        <a:lstStyle/>
        <a:p>
          <a:r>
            <a:rPr lang="ar-SA" sz="2400" dirty="0" smtClean="0"/>
            <a:t>النمط التقليدي</a:t>
          </a:r>
          <a:endParaRPr lang="en-US" sz="2400" dirty="0"/>
        </a:p>
      </dgm:t>
    </dgm:pt>
    <dgm:pt modelId="{D36AB13C-ADFC-4155-A701-00C09B3CB174}" type="parTrans" cxnId="{3DD22EBE-B7C4-475B-8E10-DE67AA1C72DD}">
      <dgm:prSet/>
      <dgm:spPr/>
      <dgm:t>
        <a:bodyPr/>
        <a:lstStyle/>
        <a:p>
          <a:endParaRPr lang="en-US" sz="2400"/>
        </a:p>
      </dgm:t>
    </dgm:pt>
    <dgm:pt modelId="{CAE15365-37AC-439E-8637-885405960660}" type="sibTrans" cxnId="{3DD22EBE-B7C4-475B-8E10-DE67AA1C72DD}">
      <dgm:prSet/>
      <dgm:spPr/>
      <dgm:t>
        <a:bodyPr/>
        <a:lstStyle/>
        <a:p>
          <a:endParaRPr lang="en-US" sz="2400"/>
        </a:p>
      </dgm:t>
    </dgm:pt>
    <dgm:pt modelId="{F41147AB-CEEC-44EE-8F8B-8689EFF5D209}" type="pres">
      <dgm:prSet presAssocID="{6FBEF1DC-3F57-44D5-B6F6-91DF633E7B1B}" presName="Name0" presStyleCnt="0">
        <dgm:presLayoutVars>
          <dgm:chMax val="1"/>
          <dgm:chPref val="1"/>
          <dgm:dir/>
          <dgm:animOne val="branch"/>
          <dgm:animLvl val="lvl"/>
        </dgm:presLayoutVars>
      </dgm:prSet>
      <dgm:spPr/>
      <dgm:t>
        <a:bodyPr/>
        <a:lstStyle/>
        <a:p>
          <a:endParaRPr lang="en-US"/>
        </a:p>
      </dgm:t>
    </dgm:pt>
    <dgm:pt modelId="{BAECBF5D-8B30-4841-9F02-68CE6D460E29}" type="pres">
      <dgm:prSet presAssocID="{7DAE0B96-8F41-4532-8C01-AE41C8749A04}" presName="singleCycle" presStyleCnt="0"/>
      <dgm:spPr/>
      <dgm:t>
        <a:bodyPr/>
        <a:lstStyle/>
        <a:p>
          <a:endParaRPr lang="en-US"/>
        </a:p>
      </dgm:t>
    </dgm:pt>
    <dgm:pt modelId="{FDFB6178-8763-4F1D-8EB4-BD6E39BA7505}" type="pres">
      <dgm:prSet presAssocID="{7DAE0B96-8F41-4532-8C01-AE41C8749A04}" presName="singleCenter" presStyleLbl="node1" presStyleIdx="0" presStyleCnt="7">
        <dgm:presLayoutVars>
          <dgm:chMax val="7"/>
          <dgm:chPref val="7"/>
        </dgm:presLayoutVars>
      </dgm:prSet>
      <dgm:spPr/>
      <dgm:t>
        <a:bodyPr/>
        <a:lstStyle/>
        <a:p>
          <a:endParaRPr lang="en-US"/>
        </a:p>
      </dgm:t>
    </dgm:pt>
    <dgm:pt modelId="{0F6AEF04-87D5-4412-847D-7A79E0A7BEB5}" type="pres">
      <dgm:prSet presAssocID="{46640BDE-38ED-441F-9263-CD4DFFD9EBBB}" presName="Name56" presStyleLbl="parChTrans1D2" presStyleIdx="0" presStyleCnt="6"/>
      <dgm:spPr/>
      <dgm:t>
        <a:bodyPr/>
        <a:lstStyle/>
        <a:p>
          <a:endParaRPr lang="en-US"/>
        </a:p>
      </dgm:t>
    </dgm:pt>
    <dgm:pt modelId="{898AB319-654A-4BE9-8CC3-F1968F14F0BD}" type="pres">
      <dgm:prSet presAssocID="{A3C9E94D-76A6-45C5-B168-5CC99A34F77A}" presName="text0" presStyleLbl="node1" presStyleIdx="1" presStyleCnt="7" custScaleX="147455" custScaleY="132437">
        <dgm:presLayoutVars>
          <dgm:bulletEnabled val="1"/>
        </dgm:presLayoutVars>
      </dgm:prSet>
      <dgm:spPr/>
      <dgm:t>
        <a:bodyPr/>
        <a:lstStyle/>
        <a:p>
          <a:endParaRPr lang="en-US"/>
        </a:p>
      </dgm:t>
    </dgm:pt>
    <dgm:pt modelId="{4D045DF9-1E5F-4878-83D3-6E3EAD391BBD}" type="pres">
      <dgm:prSet presAssocID="{1541E164-0312-4178-8ADC-97E0A4889552}" presName="Name56" presStyleLbl="parChTrans1D2" presStyleIdx="1" presStyleCnt="6"/>
      <dgm:spPr/>
      <dgm:t>
        <a:bodyPr/>
        <a:lstStyle/>
        <a:p>
          <a:endParaRPr lang="en-US"/>
        </a:p>
      </dgm:t>
    </dgm:pt>
    <dgm:pt modelId="{2B35EE46-1388-4CED-8713-060C725FF1EA}" type="pres">
      <dgm:prSet presAssocID="{7471CFE5-4588-41AC-8002-0AE0DA11FEBA}" presName="text0" presStyleLbl="node1" presStyleIdx="2" presStyleCnt="7" custScaleX="147224" custScaleY="142899">
        <dgm:presLayoutVars>
          <dgm:bulletEnabled val="1"/>
        </dgm:presLayoutVars>
      </dgm:prSet>
      <dgm:spPr/>
      <dgm:t>
        <a:bodyPr/>
        <a:lstStyle/>
        <a:p>
          <a:endParaRPr lang="en-US"/>
        </a:p>
      </dgm:t>
    </dgm:pt>
    <dgm:pt modelId="{43B77193-4A0E-4D81-9C72-ECCEE142A1D1}" type="pres">
      <dgm:prSet presAssocID="{B8DE693D-E17C-4468-9034-998C09CBB5D2}" presName="Name56" presStyleLbl="parChTrans1D2" presStyleIdx="2" presStyleCnt="6"/>
      <dgm:spPr/>
      <dgm:t>
        <a:bodyPr/>
        <a:lstStyle/>
        <a:p>
          <a:endParaRPr lang="en-US"/>
        </a:p>
      </dgm:t>
    </dgm:pt>
    <dgm:pt modelId="{6B447BCA-5CCA-49C7-9B5C-31DBC6AC71FB}" type="pres">
      <dgm:prSet presAssocID="{78DDCE59-613A-42CC-AAA8-42C782768BD4}" presName="text0" presStyleLbl="node1" presStyleIdx="3" presStyleCnt="7" custScaleX="144973" custScaleY="143753">
        <dgm:presLayoutVars>
          <dgm:bulletEnabled val="1"/>
        </dgm:presLayoutVars>
      </dgm:prSet>
      <dgm:spPr/>
      <dgm:t>
        <a:bodyPr/>
        <a:lstStyle/>
        <a:p>
          <a:endParaRPr lang="en-US"/>
        </a:p>
      </dgm:t>
    </dgm:pt>
    <dgm:pt modelId="{B697974D-E702-44EF-9422-722CF4A7C916}" type="pres">
      <dgm:prSet presAssocID="{F7A50F78-F245-435F-A7FD-10BAB2EDDF64}" presName="Name56" presStyleLbl="parChTrans1D2" presStyleIdx="3" presStyleCnt="6"/>
      <dgm:spPr/>
      <dgm:t>
        <a:bodyPr/>
        <a:lstStyle/>
        <a:p>
          <a:endParaRPr lang="en-US"/>
        </a:p>
      </dgm:t>
    </dgm:pt>
    <dgm:pt modelId="{913AEB3A-530F-421A-867B-A6D4DAD55363}" type="pres">
      <dgm:prSet presAssocID="{A24B433A-8854-40C5-953C-D8DD5BD222E4}" presName="text0" presStyleLbl="node1" presStyleIdx="4" presStyleCnt="7" custScaleX="156076" custScaleY="136547">
        <dgm:presLayoutVars>
          <dgm:bulletEnabled val="1"/>
        </dgm:presLayoutVars>
      </dgm:prSet>
      <dgm:spPr/>
      <dgm:t>
        <a:bodyPr/>
        <a:lstStyle/>
        <a:p>
          <a:endParaRPr lang="en-US"/>
        </a:p>
      </dgm:t>
    </dgm:pt>
    <dgm:pt modelId="{75566C71-BCAB-4270-9838-9885633CD9E4}" type="pres">
      <dgm:prSet presAssocID="{96810651-5557-45FA-88DC-C0C66C097762}" presName="Name56" presStyleLbl="parChTrans1D2" presStyleIdx="4" presStyleCnt="6"/>
      <dgm:spPr/>
      <dgm:t>
        <a:bodyPr/>
        <a:lstStyle/>
        <a:p>
          <a:endParaRPr lang="en-US"/>
        </a:p>
      </dgm:t>
    </dgm:pt>
    <dgm:pt modelId="{FD0062C9-B25D-4A10-9D79-216451EC1E8F}" type="pres">
      <dgm:prSet presAssocID="{65030745-88AF-4BC4-B721-6046B7BB71A0}" presName="text0" presStyleLbl="node1" presStyleIdx="5" presStyleCnt="7" custScaleX="162676" custScaleY="142721" custRadScaleRad="97903" custRadScaleInc="7331">
        <dgm:presLayoutVars>
          <dgm:bulletEnabled val="1"/>
        </dgm:presLayoutVars>
      </dgm:prSet>
      <dgm:spPr/>
      <dgm:t>
        <a:bodyPr/>
        <a:lstStyle/>
        <a:p>
          <a:endParaRPr lang="en-US"/>
        </a:p>
      </dgm:t>
    </dgm:pt>
    <dgm:pt modelId="{898FA6F8-C152-4BF0-9C9B-9D47B94672BC}" type="pres">
      <dgm:prSet presAssocID="{D36AB13C-ADFC-4155-A701-00C09B3CB174}" presName="Name56" presStyleLbl="parChTrans1D2" presStyleIdx="5" presStyleCnt="6"/>
      <dgm:spPr/>
      <dgm:t>
        <a:bodyPr/>
        <a:lstStyle/>
        <a:p>
          <a:endParaRPr lang="en-US"/>
        </a:p>
      </dgm:t>
    </dgm:pt>
    <dgm:pt modelId="{6EA5A5FE-76D2-4C9F-BD0A-D5DEA87AF215}" type="pres">
      <dgm:prSet presAssocID="{5AADD2B2-1A8A-46DE-8039-C87908246951}" presName="text0" presStyleLbl="node1" presStyleIdx="6" presStyleCnt="7" custScaleX="143644" custScaleY="153094">
        <dgm:presLayoutVars>
          <dgm:bulletEnabled val="1"/>
        </dgm:presLayoutVars>
      </dgm:prSet>
      <dgm:spPr/>
      <dgm:t>
        <a:bodyPr/>
        <a:lstStyle/>
        <a:p>
          <a:endParaRPr lang="en-US"/>
        </a:p>
      </dgm:t>
    </dgm:pt>
  </dgm:ptLst>
  <dgm:cxnLst>
    <dgm:cxn modelId="{5030AAD4-5CBB-4604-B03B-4BA3D7674DA3}" type="presOf" srcId="{78DDCE59-613A-42CC-AAA8-42C782768BD4}" destId="{6B447BCA-5CCA-49C7-9B5C-31DBC6AC71FB}" srcOrd="0" destOrd="0" presId="urn:microsoft.com/office/officeart/2008/layout/RadialCluster"/>
    <dgm:cxn modelId="{AB59C80B-A886-4209-B462-0F5ABF3B77F1}" type="presOf" srcId="{65030745-88AF-4BC4-B721-6046B7BB71A0}" destId="{FD0062C9-B25D-4A10-9D79-216451EC1E8F}" srcOrd="0" destOrd="0" presId="urn:microsoft.com/office/officeart/2008/layout/RadialCluster"/>
    <dgm:cxn modelId="{020D9CB1-50CC-4E2C-954C-101E42C4A56C}" type="presOf" srcId="{D36AB13C-ADFC-4155-A701-00C09B3CB174}" destId="{898FA6F8-C152-4BF0-9C9B-9D47B94672BC}" srcOrd="0" destOrd="0" presId="urn:microsoft.com/office/officeart/2008/layout/RadialCluster"/>
    <dgm:cxn modelId="{4F2605F6-704C-4D3D-9BDC-8E055051FBAF}" type="presOf" srcId="{7DAE0B96-8F41-4532-8C01-AE41C8749A04}" destId="{FDFB6178-8763-4F1D-8EB4-BD6E39BA7505}" srcOrd="0" destOrd="0" presId="urn:microsoft.com/office/officeart/2008/layout/RadialCluster"/>
    <dgm:cxn modelId="{92461D7F-A492-4445-9E8C-9DB1A1AD218B}" type="presOf" srcId="{7471CFE5-4588-41AC-8002-0AE0DA11FEBA}" destId="{2B35EE46-1388-4CED-8713-060C725FF1EA}" srcOrd="0" destOrd="0" presId="urn:microsoft.com/office/officeart/2008/layout/RadialCluster"/>
    <dgm:cxn modelId="{B5FE41C6-F134-49D4-97D1-6D211445C1CC}" type="presOf" srcId="{1541E164-0312-4178-8ADC-97E0A4889552}" destId="{4D045DF9-1E5F-4878-83D3-6E3EAD391BBD}" srcOrd="0" destOrd="0" presId="urn:microsoft.com/office/officeart/2008/layout/RadialCluster"/>
    <dgm:cxn modelId="{34EF74D6-B317-44A5-AE55-5611EC4FC6D3}" type="presOf" srcId="{F7A50F78-F245-435F-A7FD-10BAB2EDDF64}" destId="{B697974D-E702-44EF-9422-722CF4A7C916}" srcOrd="0" destOrd="0" presId="urn:microsoft.com/office/officeart/2008/layout/RadialCluster"/>
    <dgm:cxn modelId="{1A2A1E9A-AC03-4654-A2DB-E1FE8F4EB231}" type="presOf" srcId="{96810651-5557-45FA-88DC-C0C66C097762}" destId="{75566C71-BCAB-4270-9838-9885633CD9E4}" srcOrd="0" destOrd="0" presId="urn:microsoft.com/office/officeart/2008/layout/RadialCluster"/>
    <dgm:cxn modelId="{B91A7785-FA71-4EE9-A0BE-7AFF6624FCDB}" type="presOf" srcId="{B8DE693D-E17C-4468-9034-998C09CBB5D2}" destId="{43B77193-4A0E-4D81-9C72-ECCEE142A1D1}" srcOrd="0" destOrd="0" presId="urn:microsoft.com/office/officeart/2008/layout/RadialCluster"/>
    <dgm:cxn modelId="{5443BF6B-5CE3-4CB1-97D4-65E3A1903873}" srcId="{6FBEF1DC-3F57-44D5-B6F6-91DF633E7B1B}" destId="{7DAE0B96-8F41-4532-8C01-AE41C8749A04}" srcOrd="0" destOrd="0" parTransId="{80BB1264-E25C-4B13-806F-E55392A556EC}" sibTransId="{D3BBD3E1-3AA5-4485-BEAE-52D7605B8BC3}"/>
    <dgm:cxn modelId="{4215ECE9-48D7-414B-A533-B16388DB2BFA}" type="presOf" srcId="{A24B433A-8854-40C5-953C-D8DD5BD222E4}" destId="{913AEB3A-530F-421A-867B-A6D4DAD55363}" srcOrd="0" destOrd="0" presId="urn:microsoft.com/office/officeart/2008/layout/RadialCluster"/>
    <dgm:cxn modelId="{EB496C93-84D1-4751-AE57-27E07B76330F}" type="presOf" srcId="{5AADD2B2-1A8A-46DE-8039-C87908246951}" destId="{6EA5A5FE-76D2-4C9F-BD0A-D5DEA87AF215}" srcOrd="0" destOrd="0" presId="urn:microsoft.com/office/officeart/2008/layout/RadialCluster"/>
    <dgm:cxn modelId="{3DD22EBE-B7C4-475B-8E10-DE67AA1C72DD}" srcId="{7DAE0B96-8F41-4532-8C01-AE41C8749A04}" destId="{5AADD2B2-1A8A-46DE-8039-C87908246951}" srcOrd="5" destOrd="0" parTransId="{D36AB13C-ADFC-4155-A701-00C09B3CB174}" sibTransId="{CAE15365-37AC-439E-8637-885405960660}"/>
    <dgm:cxn modelId="{4B044BD0-437F-421B-8BBB-FBD4CB254D2B}" srcId="{7DAE0B96-8F41-4532-8C01-AE41C8749A04}" destId="{A3C9E94D-76A6-45C5-B168-5CC99A34F77A}" srcOrd="0" destOrd="0" parTransId="{46640BDE-38ED-441F-9263-CD4DFFD9EBBB}" sibTransId="{46F60BCF-E536-4BA2-B11C-8A988E1302CB}"/>
    <dgm:cxn modelId="{523B799E-A742-4C9D-8123-EC80D71CAA44}" type="presOf" srcId="{46640BDE-38ED-441F-9263-CD4DFFD9EBBB}" destId="{0F6AEF04-87D5-4412-847D-7A79E0A7BEB5}" srcOrd="0" destOrd="0" presId="urn:microsoft.com/office/officeart/2008/layout/RadialCluster"/>
    <dgm:cxn modelId="{B953D2AA-872D-4437-B2EB-21562DBD4EA2}" srcId="{7DAE0B96-8F41-4532-8C01-AE41C8749A04}" destId="{A24B433A-8854-40C5-953C-D8DD5BD222E4}" srcOrd="3" destOrd="0" parTransId="{F7A50F78-F245-435F-A7FD-10BAB2EDDF64}" sibTransId="{1B955A05-443F-4BAD-AE65-FDFC4831F7E0}"/>
    <dgm:cxn modelId="{3AB77B93-BC0E-4E7D-8170-905CEFCB7B72}" srcId="{7DAE0B96-8F41-4532-8C01-AE41C8749A04}" destId="{7471CFE5-4588-41AC-8002-0AE0DA11FEBA}" srcOrd="1" destOrd="0" parTransId="{1541E164-0312-4178-8ADC-97E0A4889552}" sibTransId="{B23EC96E-9C81-4E6A-B223-1B161C22CE86}"/>
    <dgm:cxn modelId="{296EB298-0169-46E4-8AE0-962AF4ABE62A}" srcId="{7DAE0B96-8F41-4532-8C01-AE41C8749A04}" destId="{78DDCE59-613A-42CC-AAA8-42C782768BD4}" srcOrd="2" destOrd="0" parTransId="{B8DE693D-E17C-4468-9034-998C09CBB5D2}" sibTransId="{D7E6C52F-44C6-4553-88E6-906F1AE86579}"/>
    <dgm:cxn modelId="{AF674E29-6D91-4E9A-8B4D-7D9F4A4C029B}" type="presOf" srcId="{6FBEF1DC-3F57-44D5-B6F6-91DF633E7B1B}" destId="{F41147AB-CEEC-44EE-8F8B-8689EFF5D209}" srcOrd="0" destOrd="0" presId="urn:microsoft.com/office/officeart/2008/layout/RadialCluster"/>
    <dgm:cxn modelId="{9A8A3F99-06CD-4314-8AEC-BCA025516B18}" type="presOf" srcId="{A3C9E94D-76A6-45C5-B168-5CC99A34F77A}" destId="{898AB319-654A-4BE9-8CC3-F1968F14F0BD}" srcOrd="0" destOrd="0" presId="urn:microsoft.com/office/officeart/2008/layout/RadialCluster"/>
    <dgm:cxn modelId="{BF96C300-6090-4276-A5D8-4E145C6EC943}" srcId="{7DAE0B96-8F41-4532-8C01-AE41C8749A04}" destId="{65030745-88AF-4BC4-B721-6046B7BB71A0}" srcOrd="4" destOrd="0" parTransId="{96810651-5557-45FA-88DC-C0C66C097762}" sibTransId="{1822349C-229A-41C5-B3FA-A7918717E378}"/>
    <dgm:cxn modelId="{3C031A9E-ED76-4AB9-AB4B-7909931D1515}" type="presParOf" srcId="{F41147AB-CEEC-44EE-8F8B-8689EFF5D209}" destId="{BAECBF5D-8B30-4841-9F02-68CE6D460E29}" srcOrd="0" destOrd="0" presId="urn:microsoft.com/office/officeart/2008/layout/RadialCluster"/>
    <dgm:cxn modelId="{4FD623D3-EE11-4EC7-BB1B-C870374CA736}" type="presParOf" srcId="{BAECBF5D-8B30-4841-9F02-68CE6D460E29}" destId="{FDFB6178-8763-4F1D-8EB4-BD6E39BA7505}" srcOrd="0" destOrd="0" presId="urn:microsoft.com/office/officeart/2008/layout/RadialCluster"/>
    <dgm:cxn modelId="{65B022CC-89BE-4209-AF6B-771E9B63E548}" type="presParOf" srcId="{BAECBF5D-8B30-4841-9F02-68CE6D460E29}" destId="{0F6AEF04-87D5-4412-847D-7A79E0A7BEB5}" srcOrd="1" destOrd="0" presId="urn:microsoft.com/office/officeart/2008/layout/RadialCluster"/>
    <dgm:cxn modelId="{CC901313-CCB8-4063-AEB3-FEF494F13FE5}" type="presParOf" srcId="{BAECBF5D-8B30-4841-9F02-68CE6D460E29}" destId="{898AB319-654A-4BE9-8CC3-F1968F14F0BD}" srcOrd="2" destOrd="0" presId="urn:microsoft.com/office/officeart/2008/layout/RadialCluster"/>
    <dgm:cxn modelId="{50643AC3-0846-495F-8EEA-FC0B60E2D998}" type="presParOf" srcId="{BAECBF5D-8B30-4841-9F02-68CE6D460E29}" destId="{4D045DF9-1E5F-4878-83D3-6E3EAD391BBD}" srcOrd="3" destOrd="0" presId="urn:microsoft.com/office/officeart/2008/layout/RadialCluster"/>
    <dgm:cxn modelId="{85E1671B-7178-41E0-B9EF-A3ACEB24E9D3}" type="presParOf" srcId="{BAECBF5D-8B30-4841-9F02-68CE6D460E29}" destId="{2B35EE46-1388-4CED-8713-060C725FF1EA}" srcOrd="4" destOrd="0" presId="urn:microsoft.com/office/officeart/2008/layout/RadialCluster"/>
    <dgm:cxn modelId="{ABA03D24-23BA-4831-A305-33212D5BE011}" type="presParOf" srcId="{BAECBF5D-8B30-4841-9F02-68CE6D460E29}" destId="{43B77193-4A0E-4D81-9C72-ECCEE142A1D1}" srcOrd="5" destOrd="0" presId="urn:microsoft.com/office/officeart/2008/layout/RadialCluster"/>
    <dgm:cxn modelId="{7BC656F3-B511-49D9-908D-BB21FF2E664A}" type="presParOf" srcId="{BAECBF5D-8B30-4841-9F02-68CE6D460E29}" destId="{6B447BCA-5CCA-49C7-9B5C-31DBC6AC71FB}" srcOrd="6" destOrd="0" presId="urn:microsoft.com/office/officeart/2008/layout/RadialCluster"/>
    <dgm:cxn modelId="{DD975FE5-AB7E-4CB3-9B81-2A23B9922D99}" type="presParOf" srcId="{BAECBF5D-8B30-4841-9F02-68CE6D460E29}" destId="{B697974D-E702-44EF-9422-722CF4A7C916}" srcOrd="7" destOrd="0" presId="urn:microsoft.com/office/officeart/2008/layout/RadialCluster"/>
    <dgm:cxn modelId="{2CC6C1B9-7150-4664-B972-5322C98578E5}" type="presParOf" srcId="{BAECBF5D-8B30-4841-9F02-68CE6D460E29}" destId="{913AEB3A-530F-421A-867B-A6D4DAD55363}" srcOrd="8" destOrd="0" presId="urn:microsoft.com/office/officeart/2008/layout/RadialCluster"/>
    <dgm:cxn modelId="{1C09E253-FDE6-4536-85D2-DF1E5906CF78}" type="presParOf" srcId="{BAECBF5D-8B30-4841-9F02-68CE6D460E29}" destId="{75566C71-BCAB-4270-9838-9885633CD9E4}" srcOrd="9" destOrd="0" presId="urn:microsoft.com/office/officeart/2008/layout/RadialCluster"/>
    <dgm:cxn modelId="{2AAE4812-FE2E-4319-9F0A-D4D66E1A1DBE}" type="presParOf" srcId="{BAECBF5D-8B30-4841-9F02-68CE6D460E29}" destId="{FD0062C9-B25D-4A10-9D79-216451EC1E8F}" srcOrd="10" destOrd="0" presId="urn:microsoft.com/office/officeart/2008/layout/RadialCluster"/>
    <dgm:cxn modelId="{057B3770-042A-435B-AFEC-B96CE99464B8}" type="presParOf" srcId="{BAECBF5D-8B30-4841-9F02-68CE6D460E29}" destId="{898FA6F8-C152-4BF0-9C9B-9D47B94672BC}" srcOrd="11" destOrd="0" presId="urn:microsoft.com/office/officeart/2008/layout/RadialCluster"/>
    <dgm:cxn modelId="{917D1990-7E89-40F6-9418-3BF2CAEA051F}" type="presParOf" srcId="{BAECBF5D-8B30-4841-9F02-68CE6D460E29}" destId="{6EA5A5FE-76D2-4C9F-BD0A-D5DEA87AF215}" srcOrd="12"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6566D-BD26-4AF5-BCF0-36C46F395EB9}">
      <dsp:nvSpPr>
        <dsp:cNvPr id="0" name=""/>
        <dsp:cNvSpPr/>
      </dsp:nvSpPr>
      <dsp:spPr>
        <a:xfrm>
          <a:off x="3446" y="46190"/>
          <a:ext cx="3360687" cy="950400"/>
        </a:xfrm>
        <a:prstGeom prst="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4696" tIns="134112" rIns="234696" bIns="134112" numCol="1" spcCol="1270" anchor="ctr" anchorCtr="0">
          <a:noAutofit/>
        </a:bodyPr>
        <a:lstStyle/>
        <a:p>
          <a:pPr lvl="0" algn="ctr" defTabSz="1466850">
            <a:lnSpc>
              <a:spcPct val="90000"/>
            </a:lnSpc>
            <a:spcBef>
              <a:spcPct val="0"/>
            </a:spcBef>
            <a:spcAft>
              <a:spcPct val="35000"/>
            </a:spcAft>
          </a:pPr>
          <a:r>
            <a:rPr lang="ar-SA" sz="3300" kern="1200" dirty="0" smtClean="0"/>
            <a:t>الذات المثالية</a:t>
          </a:r>
          <a:endParaRPr lang="en-US" sz="3300" kern="1200" dirty="0"/>
        </a:p>
      </dsp:txBody>
      <dsp:txXfrm>
        <a:off x="3446" y="46190"/>
        <a:ext cx="3360687" cy="950400"/>
      </dsp:txXfrm>
    </dsp:sp>
    <dsp:sp modelId="{90BEFC4E-15DD-41FC-817B-42360C493309}">
      <dsp:nvSpPr>
        <dsp:cNvPr id="0" name=""/>
        <dsp:cNvSpPr/>
      </dsp:nvSpPr>
      <dsp:spPr>
        <a:xfrm>
          <a:off x="3446" y="996590"/>
          <a:ext cx="3360687" cy="2635457"/>
        </a:xfrm>
        <a:prstGeom prst="rect">
          <a:avLst/>
        </a:prstGeom>
        <a:solidFill>
          <a:schemeClr val="accent2">
            <a:tint val="40000"/>
            <a:alpha val="90000"/>
            <a:hueOff val="0"/>
            <a:satOff val="0"/>
            <a:lumOff val="0"/>
            <a:alphaOff val="0"/>
          </a:schemeClr>
        </a:solidFill>
        <a:ln w="12700" cap="rnd" cmpd="sng" algn="ctr">
          <a:solidFill>
            <a:schemeClr val="accent2">
              <a:tint val="40000"/>
              <a:alpha val="90000"/>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6022" tIns="176022" rIns="234696" bIns="264033" numCol="1" spcCol="1270" anchor="t" anchorCtr="0">
          <a:noAutofit/>
        </a:bodyPr>
        <a:lstStyle/>
        <a:p>
          <a:pPr marL="285750" lvl="1" indent="-285750" algn="ctr" defTabSz="1466850" rtl="1">
            <a:lnSpc>
              <a:spcPct val="90000"/>
            </a:lnSpc>
            <a:spcBef>
              <a:spcPct val="0"/>
            </a:spcBef>
            <a:spcAft>
              <a:spcPct val="15000"/>
            </a:spcAft>
            <a:buChar char="••"/>
          </a:pPr>
          <a:r>
            <a:rPr lang="ar-SA" sz="3300" kern="1200" dirty="0" smtClean="0"/>
            <a:t>الذات التي يتصور الفرد مستقبله عليها و يرغب ان يكون فيه. </a:t>
          </a:r>
          <a:endParaRPr lang="en-US" sz="3300" kern="1200" dirty="0"/>
        </a:p>
      </dsp:txBody>
      <dsp:txXfrm>
        <a:off x="3446" y="996590"/>
        <a:ext cx="3360687" cy="2635457"/>
      </dsp:txXfrm>
    </dsp:sp>
    <dsp:sp modelId="{C0C06A1F-78DC-41C6-A5E5-47355EC56FA9}">
      <dsp:nvSpPr>
        <dsp:cNvPr id="0" name=""/>
        <dsp:cNvSpPr/>
      </dsp:nvSpPr>
      <dsp:spPr>
        <a:xfrm>
          <a:off x="3834631" y="46190"/>
          <a:ext cx="3360687" cy="950400"/>
        </a:xfrm>
        <a:prstGeom prst="rect">
          <a:avLst/>
        </a:prstGeom>
        <a:gradFill rotWithShape="0">
          <a:gsLst>
            <a:gs pos="0">
              <a:schemeClr val="accent2">
                <a:hueOff val="595867"/>
                <a:satOff val="3457"/>
                <a:lumOff val="3432"/>
                <a:alphaOff val="0"/>
                <a:tint val="98000"/>
                <a:lumMod val="110000"/>
              </a:schemeClr>
            </a:gs>
            <a:gs pos="84000">
              <a:schemeClr val="accent2">
                <a:hueOff val="595867"/>
                <a:satOff val="3457"/>
                <a:lumOff val="3432"/>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4696" tIns="134112" rIns="234696" bIns="134112" numCol="1" spcCol="1270" anchor="ctr" anchorCtr="0">
          <a:noAutofit/>
        </a:bodyPr>
        <a:lstStyle/>
        <a:p>
          <a:pPr lvl="0" algn="ctr" defTabSz="1466850">
            <a:lnSpc>
              <a:spcPct val="90000"/>
            </a:lnSpc>
            <a:spcBef>
              <a:spcPct val="0"/>
            </a:spcBef>
            <a:spcAft>
              <a:spcPct val="35000"/>
            </a:spcAft>
          </a:pPr>
          <a:r>
            <a:rPr lang="ar-SA" sz="3300" kern="1200" dirty="0" smtClean="0"/>
            <a:t>الذات الحقيقة</a:t>
          </a:r>
          <a:endParaRPr lang="en-US" sz="3300" kern="1200" dirty="0"/>
        </a:p>
      </dsp:txBody>
      <dsp:txXfrm>
        <a:off x="3834631" y="46190"/>
        <a:ext cx="3360687" cy="950400"/>
      </dsp:txXfrm>
    </dsp:sp>
    <dsp:sp modelId="{596E8AD8-D0D3-4094-BC24-00DFC7D8464F}">
      <dsp:nvSpPr>
        <dsp:cNvPr id="0" name=""/>
        <dsp:cNvSpPr/>
      </dsp:nvSpPr>
      <dsp:spPr>
        <a:xfrm>
          <a:off x="3834631" y="938214"/>
          <a:ext cx="3360687" cy="2635457"/>
        </a:xfrm>
        <a:prstGeom prst="rect">
          <a:avLst/>
        </a:prstGeom>
        <a:solidFill>
          <a:schemeClr val="accent2">
            <a:tint val="40000"/>
            <a:alpha val="90000"/>
            <a:hueOff val="522394"/>
            <a:satOff val="6723"/>
            <a:lumOff val="875"/>
            <a:alphaOff val="0"/>
          </a:schemeClr>
        </a:solidFill>
        <a:ln w="12700" cap="rnd" cmpd="sng" algn="ctr">
          <a:solidFill>
            <a:schemeClr val="accent2">
              <a:tint val="40000"/>
              <a:alpha val="90000"/>
              <a:hueOff val="522394"/>
              <a:satOff val="6723"/>
              <a:lumOff val="875"/>
              <a:alphaOff val="0"/>
            </a:schemeClr>
          </a:solidFill>
          <a:prstDash val="solid"/>
        </a:ln>
        <a:effectLst>
          <a:outerShdw blurRad="38100" dist="25400" dir="5400000" rotWithShape="0">
            <a:srgbClr val="000000">
              <a:alpha val="5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6022" tIns="176022" rIns="234696" bIns="264033" numCol="1" spcCol="1270" anchor="t" anchorCtr="0">
          <a:noAutofit/>
        </a:bodyPr>
        <a:lstStyle/>
        <a:p>
          <a:pPr marL="285750" lvl="1" indent="-285750" algn="ctr" defTabSz="1466850" rtl="1">
            <a:lnSpc>
              <a:spcPct val="90000"/>
            </a:lnSpc>
            <a:spcBef>
              <a:spcPct val="0"/>
            </a:spcBef>
            <a:spcAft>
              <a:spcPct val="15000"/>
            </a:spcAft>
            <a:buChar char="••"/>
          </a:pPr>
          <a:r>
            <a:rPr lang="ar-SA" sz="3300" kern="1200" dirty="0" smtClean="0"/>
            <a:t>الصورة الحقيقية التي يرى الفرد بها نفسه </a:t>
          </a:r>
          <a:endParaRPr lang="en-US" sz="3300" kern="1200" dirty="0"/>
        </a:p>
      </dsp:txBody>
      <dsp:txXfrm>
        <a:off x="3834631" y="938214"/>
        <a:ext cx="3360687" cy="2635457"/>
      </dsp:txXfrm>
    </dsp:sp>
    <dsp:sp modelId="{58FDEF0E-A2FA-4089-813C-5190D5D39768}">
      <dsp:nvSpPr>
        <dsp:cNvPr id="0" name=""/>
        <dsp:cNvSpPr/>
      </dsp:nvSpPr>
      <dsp:spPr>
        <a:xfrm>
          <a:off x="7665815" y="46190"/>
          <a:ext cx="3360687" cy="950400"/>
        </a:xfrm>
        <a:prstGeom prst="rect">
          <a:avLst/>
        </a:prstGeom>
        <a:gradFill rotWithShape="0">
          <a:gsLst>
            <a:gs pos="0">
              <a:schemeClr val="accent2">
                <a:hueOff val="1191735"/>
                <a:satOff val="6913"/>
                <a:lumOff val="6864"/>
                <a:alphaOff val="0"/>
                <a:tint val="98000"/>
                <a:lumMod val="110000"/>
              </a:schemeClr>
            </a:gs>
            <a:gs pos="84000">
              <a:schemeClr val="accent2">
                <a:hueOff val="1191735"/>
                <a:satOff val="6913"/>
                <a:lumOff val="6864"/>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4696" tIns="134112" rIns="234696" bIns="134112" numCol="1" spcCol="1270" anchor="ctr" anchorCtr="0">
          <a:noAutofit/>
        </a:bodyPr>
        <a:lstStyle/>
        <a:p>
          <a:pPr lvl="0" algn="ctr" defTabSz="1466850" rtl="1">
            <a:lnSpc>
              <a:spcPct val="90000"/>
            </a:lnSpc>
            <a:spcBef>
              <a:spcPct val="0"/>
            </a:spcBef>
            <a:spcAft>
              <a:spcPct val="35000"/>
            </a:spcAft>
          </a:pPr>
          <a:r>
            <a:rPr lang="ar-SA" sz="3300" kern="1200" dirty="0" smtClean="0"/>
            <a:t>الذات العامة</a:t>
          </a:r>
          <a:endParaRPr lang="en-US" sz="3300" kern="1200" dirty="0"/>
        </a:p>
      </dsp:txBody>
      <dsp:txXfrm>
        <a:off x="7665815" y="46190"/>
        <a:ext cx="3360687" cy="950400"/>
      </dsp:txXfrm>
    </dsp:sp>
    <dsp:sp modelId="{1D54E6B1-76B8-4694-B394-548439DC7E05}">
      <dsp:nvSpPr>
        <dsp:cNvPr id="0" name=""/>
        <dsp:cNvSpPr/>
      </dsp:nvSpPr>
      <dsp:spPr>
        <a:xfrm>
          <a:off x="7665815" y="996590"/>
          <a:ext cx="3360687" cy="2635457"/>
        </a:xfrm>
        <a:prstGeom prst="rect">
          <a:avLst/>
        </a:prstGeom>
        <a:solidFill>
          <a:schemeClr val="accent2">
            <a:tint val="40000"/>
            <a:alpha val="90000"/>
            <a:hueOff val="1044789"/>
            <a:satOff val="13446"/>
            <a:lumOff val="1751"/>
            <a:alphaOff val="0"/>
          </a:schemeClr>
        </a:solidFill>
        <a:ln w="12700" cap="rnd" cmpd="sng" algn="ctr">
          <a:solidFill>
            <a:schemeClr val="accent2">
              <a:tint val="40000"/>
              <a:alpha val="90000"/>
              <a:hueOff val="1044789"/>
              <a:satOff val="13446"/>
              <a:lumOff val="1751"/>
              <a:alphaOff val="0"/>
            </a:schemeClr>
          </a:solidFill>
          <a:prstDash val="solid"/>
        </a:ln>
        <a:effectLst>
          <a:outerShdw blurRad="38100" dist="25400" dir="5400000" rotWithShape="0">
            <a:srgbClr val="000000">
              <a:alpha val="5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6022" tIns="176022" rIns="234696" bIns="264033" numCol="1" spcCol="1270" anchor="t" anchorCtr="0">
          <a:noAutofit/>
        </a:bodyPr>
        <a:lstStyle/>
        <a:p>
          <a:pPr marL="285750" lvl="1" indent="-285750" algn="ctr" defTabSz="1466850" rtl="1">
            <a:lnSpc>
              <a:spcPct val="90000"/>
            </a:lnSpc>
            <a:spcBef>
              <a:spcPct val="0"/>
            </a:spcBef>
            <a:spcAft>
              <a:spcPct val="15000"/>
            </a:spcAft>
            <a:buChar char="••"/>
          </a:pPr>
          <a:r>
            <a:rPr lang="ar-SA" sz="3300" kern="1200" dirty="0" smtClean="0"/>
            <a:t>هي الذات التي نسمح للآخرين بمعرفتها عنا و في الغالب لا تعبر عن الذات الحقيقية.</a:t>
          </a:r>
          <a:endParaRPr lang="en-US" sz="3300" kern="1200" dirty="0"/>
        </a:p>
      </dsp:txBody>
      <dsp:txXfrm>
        <a:off x="7665815" y="996590"/>
        <a:ext cx="3360687" cy="263545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35376-58CA-45C1-96E9-BE5EE9208102}">
      <dsp:nvSpPr>
        <dsp:cNvPr id="0" name=""/>
        <dsp:cNvSpPr/>
      </dsp:nvSpPr>
      <dsp:spPr>
        <a:xfrm>
          <a:off x="4119315" y="2501900"/>
          <a:ext cx="623673" cy="1782603"/>
        </a:xfrm>
        <a:custGeom>
          <a:avLst/>
          <a:gdLst/>
          <a:ahLst/>
          <a:cxnLst/>
          <a:rect l="0" t="0" r="0" b="0"/>
          <a:pathLst>
            <a:path>
              <a:moveTo>
                <a:pt x="0" y="0"/>
              </a:moveTo>
              <a:lnTo>
                <a:pt x="311836" y="0"/>
              </a:lnTo>
              <a:lnTo>
                <a:pt x="311836" y="1782603"/>
              </a:lnTo>
              <a:lnTo>
                <a:pt x="623673" y="1782603"/>
              </a:lnTo>
            </a:path>
          </a:pathLst>
        </a:custGeom>
        <a:noFill/>
        <a:ln w="22225"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b="1" kern="1200"/>
        </a:p>
      </dsp:txBody>
      <dsp:txXfrm>
        <a:off x="4383938" y="3345987"/>
        <a:ext cx="94427" cy="94427"/>
      </dsp:txXfrm>
    </dsp:sp>
    <dsp:sp modelId="{99B22948-9595-431E-8B89-E69ECA15FD92}">
      <dsp:nvSpPr>
        <dsp:cNvPr id="0" name=""/>
        <dsp:cNvSpPr/>
      </dsp:nvSpPr>
      <dsp:spPr>
        <a:xfrm>
          <a:off x="4119315" y="2501900"/>
          <a:ext cx="623673" cy="594201"/>
        </a:xfrm>
        <a:custGeom>
          <a:avLst/>
          <a:gdLst/>
          <a:ahLst/>
          <a:cxnLst/>
          <a:rect l="0" t="0" r="0" b="0"/>
          <a:pathLst>
            <a:path>
              <a:moveTo>
                <a:pt x="0" y="0"/>
              </a:moveTo>
              <a:lnTo>
                <a:pt x="311836" y="0"/>
              </a:lnTo>
              <a:lnTo>
                <a:pt x="311836" y="594201"/>
              </a:lnTo>
              <a:lnTo>
                <a:pt x="623673" y="594201"/>
              </a:lnTo>
            </a:path>
          </a:pathLst>
        </a:custGeom>
        <a:noFill/>
        <a:ln w="22225"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a:off x="4409616" y="2777465"/>
        <a:ext cx="43070" cy="43070"/>
      </dsp:txXfrm>
    </dsp:sp>
    <dsp:sp modelId="{82AED665-07ED-41D0-ACDE-54AE7E758FF9}">
      <dsp:nvSpPr>
        <dsp:cNvPr id="0" name=""/>
        <dsp:cNvSpPr/>
      </dsp:nvSpPr>
      <dsp:spPr>
        <a:xfrm>
          <a:off x="4119315" y="1907698"/>
          <a:ext cx="623673" cy="594201"/>
        </a:xfrm>
        <a:custGeom>
          <a:avLst/>
          <a:gdLst/>
          <a:ahLst/>
          <a:cxnLst/>
          <a:rect l="0" t="0" r="0" b="0"/>
          <a:pathLst>
            <a:path>
              <a:moveTo>
                <a:pt x="0" y="594201"/>
              </a:moveTo>
              <a:lnTo>
                <a:pt x="311836" y="594201"/>
              </a:lnTo>
              <a:lnTo>
                <a:pt x="311836" y="0"/>
              </a:lnTo>
              <a:lnTo>
                <a:pt x="623673" y="0"/>
              </a:lnTo>
            </a:path>
          </a:pathLst>
        </a:custGeom>
        <a:noFill/>
        <a:ln w="22225"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a:off x="4409616" y="2183263"/>
        <a:ext cx="43070" cy="43070"/>
      </dsp:txXfrm>
    </dsp:sp>
    <dsp:sp modelId="{D7247AC7-DB53-4833-9F88-0C5D294D9EC2}">
      <dsp:nvSpPr>
        <dsp:cNvPr id="0" name=""/>
        <dsp:cNvSpPr/>
      </dsp:nvSpPr>
      <dsp:spPr>
        <a:xfrm>
          <a:off x="4119315" y="719296"/>
          <a:ext cx="623673" cy="1782603"/>
        </a:xfrm>
        <a:custGeom>
          <a:avLst/>
          <a:gdLst/>
          <a:ahLst/>
          <a:cxnLst/>
          <a:rect l="0" t="0" r="0" b="0"/>
          <a:pathLst>
            <a:path>
              <a:moveTo>
                <a:pt x="0" y="1782603"/>
              </a:moveTo>
              <a:lnTo>
                <a:pt x="311836" y="1782603"/>
              </a:lnTo>
              <a:lnTo>
                <a:pt x="311836" y="0"/>
              </a:lnTo>
              <a:lnTo>
                <a:pt x="623673" y="0"/>
              </a:lnTo>
            </a:path>
          </a:pathLst>
        </a:custGeom>
        <a:noFill/>
        <a:ln w="22225" cap="rnd"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b="1" kern="1200"/>
        </a:p>
      </dsp:txBody>
      <dsp:txXfrm>
        <a:off x="4383938" y="1563384"/>
        <a:ext cx="94427" cy="94427"/>
      </dsp:txXfrm>
    </dsp:sp>
    <dsp:sp modelId="{0D09FBFF-2A4C-4BEF-B2BB-19DB69723F89}">
      <dsp:nvSpPr>
        <dsp:cNvPr id="0" name=""/>
        <dsp:cNvSpPr/>
      </dsp:nvSpPr>
      <dsp:spPr>
        <a:xfrm rot="16200000">
          <a:off x="1142054" y="2026539"/>
          <a:ext cx="5003800" cy="950722"/>
        </a:xfrm>
        <a:prstGeom prst="rect">
          <a:avLst/>
        </a:prstGeom>
        <a:solidFill>
          <a:schemeClr val="accent3">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b="1" kern="1200" dirty="0" smtClean="0"/>
            <a:t>تطوير الذات و تنميتها</a:t>
          </a:r>
          <a:endParaRPr lang="en-US" sz="3200" b="1" kern="1200" dirty="0"/>
        </a:p>
      </dsp:txBody>
      <dsp:txXfrm>
        <a:off x="1142054" y="2026539"/>
        <a:ext cx="5003800" cy="950722"/>
      </dsp:txXfrm>
    </dsp:sp>
    <dsp:sp modelId="{44781B08-5718-4584-A812-4FA7942EDCC0}">
      <dsp:nvSpPr>
        <dsp:cNvPr id="0" name=""/>
        <dsp:cNvSpPr/>
      </dsp:nvSpPr>
      <dsp:spPr>
        <a:xfrm>
          <a:off x="4742988" y="243935"/>
          <a:ext cx="3118368" cy="950722"/>
        </a:xfrm>
        <a:prstGeom prst="rect">
          <a:avLst/>
        </a:prstGeom>
        <a:solidFill>
          <a:schemeClr val="accent5">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الثقة بالنفس(ليس الغرور)</a:t>
          </a:r>
          <a:endParaRPr lang="en-US" sz="2300" b="1" kern="1200" dirty="0"/>
        </a:p>
      </dsp:txBody>
      <dsp:txXfrm>
        <a:off x="4742988" y="243935"/>
        <a:ext cx="3118368" cy="950722"/>
      </dsp:txXfrm>
    </dsp:sp>
    <dsp:sp modelId="{8F2A1C1D-9247-4F5A-8ECD-B009CF1CFA89}">
      <dsp:nvSpPr>
        <dsp:cNvPr id="0" name=""/>
        <dsp:cNvSpPr/>
      </dsp:nvSpPr>
      <dsp:spPr>
        <a:xfrm>
          <a:off x="4742988" y="1432337"/>
          <a:ext cx="3118368" cy="950722"/>
        </a:xfrm>
        <a:prstGeom prst="rect">
          <a:avLst/>
        </a:prstGeom>
        <a:solidFill>
          <a:schemeClr val="accent5">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تجنب تحقير الذات</a:t>
          </a:r>
          <a:endParaRPr lang="en-US" sz="2300" b="1" kern="1200" dirty="0"/>
        </a:p>
      </dsp:txBody>
      <dsp:txXfrm>
        <a:off x="4742988" y="1432337"/>
        <a:ext cx="3118368" cy="950722"/>
      </dsp:txXfrm>
    </dsp:sp>
    <dsp:sp modelId="{80FA9AC0-275F-4D08-8840-C7EBAEF86CE9}">
      <dsp:nvSpPr>
        <dsp:cNvPr id="0" name=""/>
        <dsp:cNvSpPr/>
      </dsp:nvSpPr>
      <dsp:spPr>
        <a:xfrm>
          <a:off x="4742988" y="2620740"/>
          <a:ext cx="3118368" cy="950722"/>
        </a:xfrm>
        <a:prstGeom prst="rect">
          <a:avLst/>
        </a:prstGeom>
        <a:solidFill>
          <a:schemeClr val="accent5">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قبول الذات</a:t>
          </a:r>
          <a:endParaRPr lang="en-US" sz="2300" b="1" kern="1200" dirty="0"/>
        </a:p>
      </dsp:txBody>
      <dsp:txXfrm>
        <a:off x="4742988" y="2620740"/>
        <a:ext cx="3118368" cy="950722"/>
      </dsp:txXfrm>
    </dsp:sp>
    <dsp:sp modelId="{51DB4367-7587-4793-8EC7-01E1C2E96E75}">
      <dsp:nvSpPr>
        <dsp:cNvPr id="0" name=""/>
        <dsp:cNvSpPr/>
      </dsp:nvSpPr>
      <dsp:spPr>
        <a:xfrm>
          <a:off x="4742988" y="3809142"/>
          <a:ext cx="3118368" cy="950722"/>
        </a:xfrm>
        <a:prstGeom prst="rect">
          <a:avLst/>
        </a:prstGeom>
        <a:solidFill>
          <a:schemeClr val="accent5">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ادراك جوانب القصور و تحويل الجوانب السلبية الى جوانب ايجابية</a:t>
          </a:r>
          <a:endParaRPr lang="en-US" sz="2300" b="1" kern="1200" dirty="0"/>
        </a:p>
      </dsp:txBody>
      <dsp:txXfrm>
        <a:off x="4742988" y="3809142"/>
        <a:ext cx="3118368" cy="9507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6566D-BD26-4AF5-BCF0-36C46F395EB9}">
      <dsp:nvSpPr>
        <dsp:cNvPr id="0" name=""/>
        <dsp:cNvSpPr/>
      </dsp:nvSpPr>
      <dsp:spPr>
        <a:xfrm>
          <a:off x="3446" y="47021"/>
          <a:ext cx="3360687" cy="1344275"/>
        </a:xfrm>
        <a:prstGeom prst="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2712" tIns="207264" rIns="362712" bIns="207264" numCol="1" spcCol="1270" anchor="ctr" anchorCtr="0">
          <a:noAutofit/>
        </a:bodyPr>
        <a:lstStyle/>
        <a:p>
          <a:pPr lvl="0" algn="ctr" defTabSz="2266950">
            <a:lnSpc>
              <a:spcPct val="90000"/>
            </a:lnSpc>
            <a:spcBef>
              <a:spcPct val="0"/>
            </a:spcBef>
            <a:spcAft>
              <a:spcPct val="35000"/>
            </a:spcAft>
          </a:pPr>
          <a:r>
            <a:rPr lang="ar-SA" sz="5100" kern="1200" dirty="0" smtClean="0"/>
            <a:t>الذات المثالية</a:t>
          </a:r>
          <a:endParaRPr lang="en-US" sz="5100" kern="1200" dirty="0"/>
        </a:p>
      </dsp:txBody>
      <dsp:txXfrm>
        <a:off x="3446" y="47021"/>
        <a:ext cx="3360687" cy="1344275"/>
      </dsp:txXfrm>
    </dsp:sp>
    <dsp:sp modelId="{90BEFC4E-15DD-41FC-817B-42360C493309}">
      <dsp:nvSpPr>
        <dsp:cNvPr id="0" name=""/>
        <dsp:cNvSpPr/>
      </dsp:nvSpPr>
      <dsp:spPr>
        <a:xfrm>
          <a:off x="3446" y="1391296"/>
          <a:ext cx="3360687" cy="2239920"/>
        </a:xfrm>
        <a:prstGeom prst="rect">
          <a:avLst/>
        </a:prstGeom>
        <a:solidFill>
          <a:schemeClr val="accent2">
            <a:tint val="40000"/>
            <a:alpha val="90000"/>
            <a:hueOff val="0"/>
            <a:satOff val="0"/>
            <a:lumOff val="0"/>
            <a:alphaOff val="0"/>
          </a:schemeClr>
        </a:solidFill>
        <a:ln w="12700" cap="rnd" cmpd="sng" algn="ctr">
          <a:solidFill>
            <a:schemeClr val="accent2">
              <a:tint val="40000"/>
              <a:alpha val="90000"/>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72034" tIns="272034" rIns="362712" bIns="408051" numCol="1" spcCol="1270" anchor="t" anchorCtr="0">
          <a:noAutofit/>
        </a:bodyPr>
        <a:lstStyle/>
        <a:p>
          <a:pPr marL="285750" lvl="1" indent="-285750" algn="ctr" defTabSz="2266950" rtl="1">
            <a:lnSpc>
              <a:spcPct val="90000"/>
            </a:lnSpc>
            <a:spcBef>
              <a:spcPct val="0"/>
            </a:spcBef>
            <a:spcAft>
              <a:spcPct val="15000"/>
            </a:spcAft>
            <a:buChar char="••"/>
          </a:pPr>
          <a:endParaRPr lang="en-US" sz="5100" kern="1200" dirty="0"/>
        </a:p>
      </dsp:txBody>
      <dsp:txXfrm>
        <a:off x="3446" y="1391296"/>
        <a:ext cx="3360687" cy="2239920"/>
      </dsp:txXfrm>
    </dsp:sp>
    <dsp:sp modelId="{C0C06A1F-78DC-41C6-A5E5-47355EC56FA9}">
      <dsp:nvSpPr>
        <dsp:cNvPr id="0" name=""/>
        <dsp:cNvSpPr/>
      </dsp:nvSpPr>
      <dsp:spPr>
        <a:xfrm>
          <a:off x="3834631" y="47021"/>
          <a:ext cx="3360687" cy="1344275"/>
        </a:xfrm>
        <a:prstGeom prst="rect">
          <a:avLst/>
        </a:prstGeom>
        <a:gradFill rotWithShape="0">
          <a:gsLst>
            <a:gs pos="0">
              <a:schemeClr val="accent2">
                <a:hueOff val="595867"/>
                <a:satOff val="3457"/>
                <a:lumOff val="3432"/>
                <a:alphaOff val="0"/>
                <a:tint val="98000"/>
                <a:lumMod val="110000"/>
              </a:schemeClr>
            </a:gs>
            <a:gs pos="84000">
              <a:schemeClr val="accent2">
                <a:hueOff val="595867"/>
                <a:satOff val="3457"/>
                <a:lumOff val="3432"/>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2712" tIns="207264" rIns="362712" bIns="207264" numCol="1" spcCol="1270" anchor="ctr" anchorCtr="0">
          <a:noAutofit/>
        </a:bodyPr>
        <a:lstStyle/>
        <a:p>
          <a:pPr lvl="0" algn="ctr" defTabSz="2266950">
            <a:lnSpc>
              <a:spcPct val="90000"/>
            </a:lnSpc>
            <a:spcBef>
              <a:spcPct val="0"/>
            </a:spcBef>
            <a:spcAft>
              <a:spcPct val="35000"/>
            </a:spcAft>
          </a:pPr>
          <a:r>
            <a:rPr lang="ar-SA" sz="5100" kern="1200" dirty="0" smtClean="0"/>
            <a:t>الذات الحقيقة</a:t>
          </a:r>
          <a:endParaRPr lang="en-US" sz="5100" kern="1200" dirty="0"/>
        </a:p>
      </dsp:txBody>
      <dsp:txXfrm>
        <a:off x="3834631" y="47021"/>
        <a:ext cx="3360687" cy="1344275"/>
      </dsp:txXfrm>
    </dsp:sp>
    <dsp:sp modelId="{596E8AD8-D0D3-4094-BC24-00DFC7D8464F}">
      <dsp:nvSpPr>
        <dsp:cNvPr id="0" name=""/>
        <dsp:cNvSpPr/>
      </dsp:nvSpPr>
      <dsp:spPr>
        <a:xfrm>
          <a:off x="3834631" y="1341682"/>
          <a:ext cx="3360687" cy="2239920"/>
        </a:xfrm>
        <a:prstGeom prst="rect">
          <a:avLst/>
        </a:prstGeom>
        <a:solidFill>
          <a:schemeClr val="accent2">
            <a:tint val="40000"/>
            <a:alpha val="90000"/>
            <a:hueOff val="522394"/>
            <a:satOff val="6723"/>
            <a:lumOff val="875"/>
            <a:alphaOff val="0"/>
          </a:schemeClr>
        </a:solidFill>
        <a:ln w="12700" cap="rnd" cmpd="sng" algn="ctr">
          <a:solidFill>
            <a:schemeClr val="accent2">
              <a:tint val="40000"/>
              <a:alpha val="90000"/>
              <a:hueOff val="522394"/>
              <a:satOff val="6723"/>
              <a:lumOff val="875"/>
              <a:alphaOff val="0"/>
            </a:schemeClr>
          </a:solidFill>
          <a:prstDash val="solid"/>
        </a:ln>
        <a:effectLst>
          <a:outerShdw blurRad="38100" dist="25400" dir="5400000" rotWithShape="0">
            <a:srgbClr val="000000">
              <a:alpha val="5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72034" tIns="272034" rIns="362712" bIns="408051" numCol="1" spcCol="1270" anchor="t" anchorCtr="0">
          <a:noAutofit/>
        </a:bodyPr>
        <a:lstStyle/>
        <a:p>
          <a:pPr marL="285750" lvl="1" indent="-285750" algn="ctr" defTabSz="2266950" rtl="1">
            <a:lnSpc>
              <a:spcPct val="90000"/>
            </a:lnSpc>
            <a:spcBef>
              <a:spcPct val="0"/>
            </a:spcBef>
            <a:spcAft>
              <a:spcPct val="15000"/>
            </a:spcAft>
            <a:buChar char="••"/>
          </a:pPr>
          <a:endParaRPr lang="en-US" sz="5100" kern="1200" dirty="0"/>
        </a:p>
      </dsp:txBody>
      <dsp:txXfrm>
        <a:off x="3834631" y="1341682"/>
        <a:ext cx="3360687" cy="2239920"/>
      </dsp:txXfrm>
    </dsp:sp>
    <dsp:sp modelId="{58FDEF0E-A2FA-4089-813C-5190D5D39768}">
      <dsp:nvSpPr>
        <dsp:cNvPr id="0" name=""/>
        <dsp:cNvSpPr/>
      </dsp:nvSpPr>
      <dsp:spPr>
        <a:xfrm>
          <a:off x="7665815" y="47021"/>
          <a:ext cx="3360687" cy="1344275"/>
        </a:xfrm>
        <a:prstGeom prst="rect">
          <a:avLst/>
        </a:prstGeom>
        <a:gradFill rotWithShape="0">
          <a:gsLst>
            <a:gs pos="0">
              <a:schemeClr val="accent2">
                <a:hueOff val="1191735"/>
                <a:satOff val="6913"/>
                <a:lumOff val="6864"/>
                <a:alphaOff val="0"/>
                <a:tint val="98000"/>
                <a:lumMod val="110000"/>
              </a:schemeClr>
            </a:gs>
            <a:gs pos="84000">
              <a:schemeClr val="accent2">
                <a:hueOff val="1191735"/>
                <a:satOff val="6913"/>
                <a:lumOff val="6864"/>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2712" tIns="207264" rIns="362712" bIns="207264" numCol="1" spcCol="1270" anchor="ctr" anchorCtr="0">
          <a:noAutofit/>
        </a:bodyPr>
        <a:lstStyle/>
        <a:p>
          <a:pPr lvl="0" algn="ctr" defTabSz="2266950" rtl="1">
            <a:lnSpc>
              <a:spcPct val="90000"/>
            </a:lnSpc>
            <a:spcBef>
              <a:spcPct val="0"/>
            </a:spcBef>
            <a:spcAft>
              <a:spcPct val="35000"/>
            </a:spcAft>
          </a:pPr>
          <a:r>
            <a:rPr lang="ar-SA" sz="5100" kern="1200" dirty="0" smtClean="0"/>
            <a:t>الذات العامة</a:t>
          </a:r>
          <a:endParaRPr lang="en-US" sz="5100" kern="1200" dirty="0"/>
        </a:p>
      </dsp:txBody>
      <dsp:txXfrm>
        <a:off x="7665815" y="47021"/>
        <a:ext cx="3360687" cy="1344275"/>
      </dsp:txXfrm>
    </dsp:sp>
    <dsp:sp modelId="{1D54E6B1-76B8-4694-B394-548439DC7E05}">
      <dsp:nvSpPr>
        <dsp:cNvPr id="0" name=""/>
        <dsp:cNvSpPr/>
      </dsp:nvSpPr>
      <dsp:spPr>
        <a:xfrm>
          <a:off x="7665815" y="1391296"/>
          <a:ext cx="3360687" cy="2239920"/>
        </a:xfrm>
        <a:prstGeom prst="rect">
          <a:avLst/>
        </a:prstGeom>
        <a:solidFill>
          <a:schemeClr val="accent2">
            <a:tint val="40000"/>
            <a:alpha val="90000"/>
            <a:hueOff val="1044789"/>
            <a:satOff val="13446"/>
            <a:lumOff val="1751"/>
            <a:alphaOff val="0"/>
          </a:schemeClr>
        </a:solidFill>
        <a:ln w="12700" cap="rnd" cmpd="sng" algn="ctr">
          <a:solidFill>
            <a:schemeClr val="accent2">
              <a:tint val="40000"/>
              <a:alpha val="90000"/>
              <a:hueOff val="1044789"/>
              <a:satOff val="13446"/>
              <a:lumOff val="1751"/>
              <a:alphaOff val="0"/>
            </a:schemeClr>
          </a:solidFill>
          <a:prstDash val="solid"/>
        </a:ln>
        <a:effectLst>
          <a:outerShdw blurRad="38100" dist="25400" dir="5400000" rotWithShape="0">
            <a:srgbClr val="000000">
              <a:alpha val="5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72034" tIns="272034" rIns="362712" bIns="408051" numCol="1" spcCol="1270" anchor="t" anchorCtr="0">
          <a:noAutofit/>
        </a:bodyPr>
        <a:lstStyle/>
        <a:p>
          <a:pPr marL="285750" lvl="1" indent="-285750" algn="ctr" defTabSz="2266950" rtl="1">
            <a:lnSpc>
              <a:spcPct val="90000"/>
            </a:lnSpc>
            <a:spcBef>
              <a:spcPct val="0"/>
            </a:spcBef>
            <a:spcAft>
              <a:spcPct val="15000"/>
            </a:spcAft>
            <a:buChar char="••"/>
          </a:pPr>
          <a:endParaRPr lang="en-US" sz="5100" kern="1200" dirty="0"/>
        </a:p>
      </dsp:txBody>
      <dsp:txXfrm>
        <a:off x="7665815" y="1391296"/>
        <a:ext cx="3360687" cy="22399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8BB7C-4FE6-4CBB-82A1-C16E6B97FCDD}">
      <dsp:nvSpPr>
        <dsp:cNvPr id="0" name=""/>
        <dsp:cNvSpPr/>
      </dsp:nvSpPr>
      <dsp:spPr>
        <a:xfrm>
          <a:off x="827246" y="0"/>
          <a:ext cx="9375457" cy="3678238"/>
        </a:xfrm>
        <a:prstGeom prst="rightArrow">
          <a:avLst/>
        </a:prstGeom>
        <a:solidFill>
          <a:schemeClr val="accent2">
            <a:tint val="40000"/>
            <a:hueOff val="0"/>
            <a:satOff val="0"/>
            <a:lumOff val="0"/>
            <a:alphaOff val="0"/>
          </a:schemeClr>
        </a:solidFill>
        <a:ln w="12700"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FF98659-7990-4AA1-9EC4-AFAEAC4113C0}">
      <dsp:nvSpPr>
        <dsp:cNvPr id="0" name=""/>
        <dsp:cNvSpPr/>
      </dsp:nvSpPr>
      <dsp:spPr>
        <a:xfrm>
          <a:off x="0" y="1103471"/>
          <a:ext cx="3308985" cy="1471295"/>
        </a:xfrm>
        <a:prstGeom prst="roundRect">
          <a:avLst/>
        </a:prstGeom>
        <a:solidFill>
          <a:schemeClr val="accent2">
            <a:hueOff val="0"/>
            <a:satOff val="0"/>
            <a:lumOff val="0"/>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ar-SA" sz="3300" kern="1200" dirty="0" smtClean="0"/>
            <a:t>الحديث مع الذات</a:t>
          </a:r>
        </a:p>
        <a:p>
          <a:pPr lvl="0" algn="ctr" defTabSz="1466850">
            <a:lnSpc>
              <a:spcPct val="90000"/>
            </a:lnSpc>
            <a:spcBef>
              <a:spcPct val="0"/>
            </a:spcBef>
            <a:spcAft>
              <a:spcPct val="35000"/>
            </a:spcAft>
          </a:pPr>
          <a:r>
            <a:rPr lang="ar-SA" sz="2400" kern="1200" dirty="0" smtClean="0"/>
            <a:t>إيجابي و سلبي</a:t>
          </a:r>
          <a:r>
            <a:rPr lang="ar-SA" sz="3300" kern="1200" dirty="0" smtClean="0"/>
            <a:t> </a:t>
          </a:r>
          <a:endParaRPr lang="en-US" sz="3300" kern="1200" dirty="0"/>
        </a:p>
      </dsp:txBody>
      <dsp:txXfrm>
        <a:off x="71823" y="1175294"/>
        <a:ext cx="3165339" cy="1327649"/>
      </dsp:txXfrm>
    </dsp:sp>
    <dsp:sp modelId="{E03E367A-C519-4554-A3F8-180DC5E73A2E}">
      <dsp:nvSpPr>
        <dsp:cNvPr id="0" name=""/>
        <dsp:cNvSpPr/>
      </dsp:nvSpPr>
      <dsp:spPr>
        <a:xfrm>
          <a:off x="3860482" y="1103471"/>
          <a:ext cx="3308985" cy="1471295"/>
        </a:xfrm>
        <a:prstGeom prst="roundRect">
          <a:avLst/>
        </a:prstGeom>
        <a:solidFill>
          <a:schemeClr val="accent2">
            <a:hueOff val="595867"/>
            <a:satOff val="3457"/>
            <a:lumOff val="3432"/>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ar-SA" sz="3300" kern="1200" dirty="0" smtClean="0"/>
            <a:t> مراجعة الذات</a:t>
          </a:r>
        </a:p>
        <a:p>
          <a:pPr lvl="0" algn="ctr" defTabSz="1466850">
            <a:lnSpc>
              <a:spcPct val="90000"/>
            </a:lnSpc>
            <a:spcBef>
              <a:spcPct val="0"/>
            </a:spcBef>
            <a:spcAft>
              <a:spcPct val="35000"/>
            </a:spcAft>
          </a:pPr>
          <a:r>
            <a:rPr lang="ar-SA" sz="2400" kern="1200" dirty="0" smtClean="0"/>
            <a:t>لوم و النقد </a:t>
          </a:r>
          <a:endParaRPr lang="en-US" sz="2400" kern="1200" dirty="0"/>
        </a:p>
      </dsp:txBody>
      <dsp:txXfrm>
        <a:off x="3932305" y="1175294"/>
        <a:ext cx="3165339" cy="1327649"/>
      </dsp:txXfrm>
    </dsp:sp>
    <dsp:sp modelId="{648B45BA-7FFC-4843-A966-39DC93527674}">
      <dsp:nvSpPr>
        <dsp:cNvPr id="0" name=""/>
        <dsp:cNvSpPr/>
      </dsp:nvSpPr>
      <dsp:spPr>
        <a:xfrm>
          <a:off x="7720965" y="1103471"/>
          <a:ext cx="3308985" cy="1471295"/>
        </a:xfrm>
        <a:prstGeom prst="roundRect">
          <a:avLst/>
        </a:prstGeom>
        <a:solidFill>
          <a:schemeClr val="accent2">
            <a:hueOff val="1191735"/>
            <a:satOff val="6913"/>
            <a:lumOff val="6864"/>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ar-SA" sz="3300" kern="1200" dirty="0" smtClean="0"/>
            <a:t> تعزيز الذات</a:t>
          </a:r>
        </a:p>
        <a:p>
          <a:pPr lvl="0" algn="ctr" defTabSz="1466850">
            <a:lnSpc>
              <a:spcPct val="90000"/>
            </a:lnSpc>
            <a:spcBef>
              <a:spcPct val="0"/>
            </a:spcBef>
            <a:spcAft>
              <a:spcPct val="35000"/>
            </a:spcAft>
          </a:pPr>
          <a:r>
            <a:rPr lang="ar-SA" sz="2400" kern="1200" dirty="0" smtClean="0"/>
            <a:t>التحفيز و التشجيع</a:t>
          </a:r>
          <a:endParaRPr lang="en-US" sz="2400" kern="1200" dirty="0"/>
        </a:p>
      </dsp:txBody>
      <dsp:txXfrm>
        <a:off x="7792788" y="1175294"/>
        <a:ext cx="3165339" cy="13276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C5DA7D-6280-413F-A5C0-7B12B6FA9E9A}">
      <dsp:nvSpPr>
        <dsp:cNvPr id="0" name=""/>
        <dsp:cNvSpPr/>
      </dsp:nvSpPr>
      <dsp:spPr>
        <a:xfrm>
          <a:off x="3386193" y="829493"/>
          <a:ext cx="639544" cy="91440"/>
        </a:xfrm>
        <a:custGeom>
          <a:avLst/>
          <a:gdLst/>
          <a:ahLst/>
          <a:cxnLst/>
          <a:rect l="0" t="0" r="0" b="0"/>
          <a:pathLst>
            <a:path>
              <a:moveTo>
                <a:pt x="0" y="45720"/>
              </a:moveTo>
              <a:lnTo>
                <a:pt x="639544" y="45720"/>
              </a:lnTo>
            </a:path>
          </a:pathLst>
        </a:custGeom>
        <a:noFill/>
        <a:ln w="12700" cap="rnd" cmpd="sng" algn="ctr">
          <a:solidFill>
            <a:schemeClr val="accent2">
              <a:hueOff val="0"/>
              <a:satOff val="0"/>
              <a:lumOff val="0"/>
              <a:alphaOff val="0"/>
            </a:schemeClr>
          </a:solidFill>
          <a:prstDash val="solid"/>
          <a:tailEnd type="arrow"/>
        </a:ln>
        <a:effectLst/>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89212" y="871862"/>
        <a:ext cx="33507" cy="6701"/>
      </dsp:txXfrm>
    </dsp:sp>
    <dsp:sp modelId="{E1E6D7CF-EC0B-49D5-BB89-B5294F0E8AC9}">
      <dsp:nvSpPr>
        <dsp:cNvPr id="0" name=""/>
        <dsp:cNvSpPr/>
      </dsp:nvSpPr>
      <dsp:spPr>
        <a:xfrm>
          <a:off x="474320" y="1111"/>
          <a:ext cx="2913673" cy="1748203"/>
        </a:xfrm>
        <a:prstGeom prst="rect">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lvl="0" algn="ctr" defTabSz="1866900">
            <a:lnSpc>
              <a:spcPct val="90000"/>
            </a:lnSpc>
            <a:spcBef>
              <a:spcPct val="0"/>
            </a:spcBef>
            <a:spcAft>
              <a:spcPct val="35000"/>
            </a:spcAft>
          </a:pPr>
          <a:r>
            <a:rPr lang="ar-SA" sz="4200" kern="1200" dirty="0" smtClean="0"/>
            <a:t>اكتشاف الذات</a:t>
          </a:r>
          <a:endParaRPr lang="en-US" sz="4200" kern="1200" dirty="0"/>
        </a:p>
      </dsp:txBody>
      <dsp:txXfrm>
        <a:off x="474320" y="1111"/>
        <a:ext cx="2913673" cy="1748203"/>
      </dsp:txXfrm>
    </dsp:sp>
    <dsp:sp modelId="{6721E2CB-C63F-4DBE-B7BB-2B057B090FEB}">
      <dsp:nvSpPr>
        <dsp:cNvPr id="0" name=""/>
        <dsp:cNvSpPr/>
      </dsp:nvSpPr>
      <dsp:spPr>
        <a:xfrm>
          <a:off x="6970011" y="829493"/>
          <a:ext cx="639544" cy="91440"/>
        </a:xfrm>
        <a:custGeom>
          <a:avLst/>
          <a:gdLst/>
          <a:ahLst/>
          <a:cxnLst/>
          <a:rect l="0" t="0" r="0" b="0"/>
          <a:pathLst>
            <a:path>
              <a:moveTo>
                <a:pt x="0" y="45720"/>
              </a:moveTo>
              <a:lnTo>
                <a:pt x="639544" y="45720"/>
              </a:lnTo>
            </a:path>
          </a:pathLst>
        </a:custGeom>
        <a:noFill/>
        <a:ln w="12700" cap="rnd" cmpd="sng" algn="ctr">
          <a:solidFill>
            <a:schemeClr val="accent2">
              <a:hueOff val="397245"/>
              <a:satOff val="2304"/>
              <a:lumOff val="2288"/>
              <a:alphaOff val="0"/>
            </a:schemeClr>
          </a:solidFill>
          <a:prstDash val="solid"/>
          <a:tailEnd type="arrow"/>
        </a:ln>
        <a:effectLst/>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273030" y="871862"/>
        <a:ext cx="33507" cy="6701"/>
      </dsp:txXfrm>
    </dsp:sp>
    <dsp:sp modelId="{774D3E32-FA28-45A2-9730-6B8B8909EB1A}">
      <dsp:nvSpPr>
        <dsp:cNvPr id="0" name=""/>
        <dsp:cNvSpPr/>
      </dsp:nvSpPr>
      <dsp:spPr>
        <a:xfrm>
          <a:off x="4058138" y="1111"/>
          <a:ext cx="2913673" cy="1748203"/>
        </a:xfrm>
        <a:prstGeom prst="rect">
          <a:avLst/>
        </a:prstGeom>
        <a:solidFill>
          <a:schemeClr val="accent2">
            <a:hueOff val="297934"/>
            <a:satOff val="1728"/>
            <a:lumOff val="1716"/>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lvl="0" algn="ctr" defTabSz="1866900">
            <a:lnSpc>
              <a:spcPct val="90000"/>
            </a:lnSpc>
            <a:spcBef>
              <a:spcPct val="0"/>
            </a:spcBef>
            <a:spcAft>
              <a:spcPct val="35000"/>
            </a:spcAft>
          </a:pPr>
          <a:r>
            <a:rPr lang="ar-SA" sz="4200" kern="1200" dirty="0" smtClean="0"/>
            <a:t>تقدير الذات </a:t>
          </a:r>
          <a:endParaRPr lang="en-US" sz="4200" kern="1200" dirty="0"/>
        </a:p>
      </dsp:txBody>
      <dsp:txXfrm>
        <a:off x="4058138" y="1111"/>
        <a:ext cx="2913673" cy="1748203"/>
      </dsp:txXfrm>
    </dsp:sp>
    <dsp:sp modelId="{C299CA03-59FB-4AD5-860E-C0A32D2A7D73}">
      <dsp:nvSpPr>
        <dsp:cNvPr id="0" name=""/>
        <dsp:cNvSpPr/>
      </dsp:nvSpPr>
      <dsp:spPr>
        <a:xfrm>
          <a:off x="1931156" y="1747515"/>
          <a:ext cx="7167636" cy="639544"/>
        </a:xfrm>
        <a:custGeom>
          <a:avLst/>
          <a:gdLst/>
          <a:ahLst/>
          <a:cxnLst/>
          <a:rect l="0" t="0" r="0" b="0"/>
          <a:pathLst>
            <a:path>
              <a:moveTo>
                <a:pt x="7167636" y="0"/>
              </a:moveTo>
              <a:lnTo>
                <a:pt x="7167636" y="336872"/>
              </a:lnTo>
              <a:lnTo>
                <a:pt x="0" y="336872"/>
              </a:lnTo>
              <a:lnTo>
                <a:pt x="0" y="639544"/>
              </a:lnTo>
            </a:path>
          </a:pathLst>
        </a:custGeom>
        <a:noFill/>
        <a:ln w="12700" cap="rnd" cmpd="sng" algn="ctr">
          <a:solidFill>
            <a:schemeClr val="accent2">
              <a:hueOff val="794490"/>
              <a:satOff val="4609"/>
              <a:lumOff val="4576"/>
              <a:alphaOff val="0"/>
            </a:schemeClr>
          </a:solidFill>
          <a:prstDash val="solid"/>
          <a:tailEnd type="arrow"/>
        </a:ln>
        <a:effectLst/>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335002" y="2063936"/>
        <a:ext cx="359944" cy="6701"/>
      </dsp:txXfrm>
    </dsp:sp>
    <dsp:sp modelId="{9015397F-587D-47B7-8DC5-9A56A57F06E3}">
      <dsp:nvSpPr>
        <dsp:cNvPr id="0" name=""/>
        <dsp:cNvSpPr/>
      </dsp:nvSpPr>
      <dsp:spPr>
        <a:xfrm>
          <a:off x="7641956" y="1111"/>
          <a:ext cx="2913673" cy="1748203"/>
        </a:xfrm>
        <a:prstGeom prst="rect">
          <a:avLst/>
        </a:prstGeom>
        <a:solidFill>
          <a:schemeClr val="accent2">
            <a:hueOff val="595867"/>
            <a:satOff val="3457"/>
            <a:lumOff val="3432"/>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lvl="0" algn="ctr" defTabSz="1866900">
            <a:lnSpc>
              <a:spcPct val="90000"/>
            </a:lnSpc>
            <a:spcBef>
              <a:spcPct val="0"/>
            </a:spcBef>
            <a:spcAft>
              <a:spcPct val="35000"/>
            </a:spcAft>
          </a:pPr>
          <a:r>
            <a:rPr lang="ar-SA" sz="4200" kern="1200" dirty="0" smtClean="0"/>
            <a:t>توجيه الذات </a:t>
          </a:r>
          <a:endParaRPr lang="en-US" sz="4200" kern="1200" dirty="0"/>
        </a:p>
      </dsp:txBody>
      <dsp:txXfrm>
        <a:off x="7641956" y="1111"/>
        <a:ext cx="2913673" cy="1748203"/>
      </dsp:txXfrm>
    </dsp:sp>
    <dsp:sp modelId="{DE7A41E5-F69D-4E61-8182-8C09A1A41FB1}">
      <dsp:nvSpPr>
        <dsp:cNvPr id="0" name=""/>
        <dsp:cNvSpPr/>
      </dsp:nvSpPr>
      <dsp:spPr>
        <a:xfrm>
          <a:off x="3386193" y="3247841"/>
          <a:ext cx="639544" cy="91440"/>
        </a:xfrm>
        <a:custGeom>
          <a:avLst/>
          <a:gdLst/>
          <a:ahLst/>
          <a:cxnLst/>
          <a:rect l="0" t="0" r="0" b="0"/>
          <a:pathLst>
            <a:path>
              <a:moveTo>
                <a:pt x="0" y="45720"/>
              </a:moveTo>
              <a:lnTo>
                <a:pt x="639544" y="45720"/>
              </a:lnTo>
            </a:path>
          </a:pathLst>
        </a:custGeom>
        <a:noFill/>
        <a:ln w="12700" cap="rnd" cmpd="sng" algn="ctr">
          <a:solidFill>
            <a:schemeClr val="accent2">
              <a:hueOff val="1191735"/>
              <a:satOff val="6913"/>
              <a:lumOff val="6864"/>
              <a:alphaOff val="0"/>
            </a:schemeClr>
          </a:solidFill>
          <a:prstDash val="solid"/>
          <a:tailEnd type="arrow"/>
        </a:ln>
        <a:effectLst/>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89212" y="3290211"/>
        <a:ext cx="33507" cy="6701"/>
      </dsp:txXfrm>
    </dsp:sp>
    <dsp:sp modelId="{48715AC3-A966-4B23-95AE-E366DF2F8FCC}">
      <dsp:nvSpPr>
        <dsp:cNvPr id="0" name=""/>
        <dsp:cNvSpPr/>
      </dsp:nvSpPr>
      <dsp:spPr>
        <a:xfrm>
          <a:off x="474320" y="2419459"/>
          <a:ext cx="2913673" cy="1748203"/>
        </a:xfrm>
        <a:prstGeom prst="rect">
          <a:avLst/>
        </a:prstGeom>
        <a:solidFill>
          <a:schemeClr val="accent2">
            <a:hueOff val="893801"/>
            <a:satOff val="5185"/>
            <a:lumOff val="5148"/>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lvl="0" algn="ctr" defTabSz="1866900">
            <a:lnSpc>
              <a:spcPct val="90000"/>
            </a:lnSpc>
            <a:spcBef>
              <a:spcPct val="0"/>
            </a:spcBef>
            <a:spcAft>
              <a:spcPct val="35000"/>
            </a:spcAft>
          </a:pPr>
          <a:r>
            <a:rPr lang="ar-SA" sz="4200" kern="1200" dirty="0" smtClean="0"/>
            <a:t>إدارة الذات</a:t>
          </a:r>
          <a:endParaRPr lang="en-US" sz="4200" kern="1200" dirty="0"/>
        </a:p>
      </dsp:txBody>
      <dsp:txXfrm>
        <a:off x="474320" y="2419459"/>
        <a:ext cx="2913673" cy="1748203"/>
      </dsp:txXfrm>
    </dsp:sp>
    <dsp:sp modelId="{E2F0D37B-5BBF-4DBF-A4D4-BEEF534DD36C}">
      <dsp:nvSpPr>
        <dsp:cNvPr id="0" name=""/>
        <dsp:cNvSpPr/>
      </dsp:nvSpPr>
      <dsp:spPr>
        <a:xfrm>
          <a:off x="4058138" y="2419459"/>
          <a:ext cx="2913673" cy="1748203"/>
        </a:xfrm>
        <a:prstGeom prst="rect">
          <a:avLst/>
        </a:prstGeom>
        <a:solidFill>
          <a:schemeClr val="accent2">
            <a:hueOff val="1191735"/>
            <a:satOff val="6913"/>
            <a:lumOff val="6864"/>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lvl="0" algn="ctr" defTabSz="1866900">
            <a:lnSpc>
              <a:spcPct val="90000"/>
            </a:lnSpc>
            <a:spcBef>
              <a:spcPct val="0"/>
            </a:spcBef>
            <a:spcAft>
              <a:spcPct val="35000"/>
            </a:spcAft>
          </a:pPr>
          <a:r>
            <a:rPr lang="ar-SA" sz="4200" kern="1200" dirty="0" smtClean="0"/>
            <a:t>تطوير الذات</a:t>
          </a:r>
          <a:endParaRPr lang="en-US" sz="4200" kern="1200" dirty="0"/>
        </a:p>
      </dsp:txBody>
      <dsp:txXfrm>
        <a:off x="4058138" y="2419459"/>
        <a:ext cx="2913673" cy="17482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6AC79-4B7D-42C2-B9F5-3349201A59D3}">
      <dsp:nvSpPr>
        <dsp:cNvPr id="0" name=""/>
        <dsp:cNvSpPr/>
      </dsp:nvSpPr>
      <dsp:spPr>
        <a:xfrm>
          <a:off x="3248025" y="0"/>
          <a:ext cx="4533900" cy="4533900"/>
        </a:xfrm>
        <a:prstGeom prst="quadArrow">
          <a:avLst>
            <a:gd name="adj1" fmla="val 2000"/>
            <a:gd name="adj2" fmla="val 4000"/>
            <a:gd name="adj3" fmla="val 5000"/>
          </a:avLst>
        </a:prstGeom>
        <a:gradFill rotWithShape="0">
          <a:gsLst>
            <a:gs pos="0">
              <a:schemeClr val="accent3">
                <a:tint val="40000"/>
                <a:hueOff val="0"/>
                <a:satOff val="0"/>
                <a:lumOff val="0"/>
                <a:alphaOff val="0"/>
                <a:tint val="98000"/>
                <a:lumMod val="110000"/>
              </a:schemeClr>
            </a:gs>
            <a:gs pos="84000">
              <a:schemeClr val="accent3">
                <a:tint val="40000"/>
                <a:hueOff val="0"/>
                <a:satOff val="0"/>
                <a:lumOff val="0"/>
                <a:alphaOff val="0"/>
                <a:shade val="90000"/>
                <a:lumMod val="8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3F9DCFA-F758-4922-A55C-5DCC0D3DD26F}">
      <dsp:nvSpPr>
        <dsp:cNvPr id="0" name=""/>
        <dsp:cNvSpPr/>
      </dsp:nvSpPr>
      <dsp:spPr>
        <a:xfrm>
          <a:off x="3542728" y="294703"/>
          <a:ext cx="1813560" cy="1813560"/>
        </a:xfrm>
        <a:prstGeom prst="roundRect">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المخفية</a:t>
          </a:r>
          <a:endParaRPr lang="en-US" sz="3400" kern="1200" dirty="0"/>
        </a:p>
      </dsp:txBody>
      <dsp:txXfrm>
        <a:off x="3631259" y="383234"/>
        <a:ext cx="1636498" cy="1636498"/>
      </dsp:txXfrm>
    </dsp:sp>
    <dsp:sp modelId="{9D17A1EA-0F8A-4C1C-99EA-0758B346EDD4}">
      <dsp:nvSpPr>
        <dsp:cNvPr id="0" name=""/>
        <dsp:cNvSpPr/>
      </dsp:nvSpPr>
      <dsp:spPr>
        <a:xfrm>
          <a:off x="5673661" y="294703"/>
          <a:ext cx="1813560" cy="1813560"/>
        </a:xfrm>
        <a:prstGeom prst="roundRect">
          <a:avLst/>
        </a:prstGeom>
        <a:gradFill rotWithShape="0">
          <a:gsLst>
            <a:gs pos="0">
              <a:schemeClr val="accent3">
                <a:hueOff val="-2800861"/>
                <a:satOff val="-15777"/>
                <a:lumOff val="5817"/>
                <a:alphaOff val="0"/>
                <a:tint val="98000"/>
                <a:lumMod val="110000"/>
              </a:schemeClr>
            </a:gs>
            <a:gs pos="84000">
              <a:schemeClr val="accent3">
                <a:hueOff val="-2800861"/>
                <a:satOff val="-15777"/>
                <a:lumOff val="5817"/>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المكشوفة </a:t>
          </a:r>
          <a:endParaRPr lang="en-US" sz="3400" kern="1200" dirty="0"/>
        </a:p>
      </dsp:txBody>
      <dsp:txXfrm>
        <a:off x="5762192" y="383234"/>
        <a:ext cx="1636498" cy="1636498"/>
      </dsp:txXfrm>
    </dsp:sp>
    <dsp:sp modelId="{1FF63E75-F36E-47B3-AB1D-159FD8BBBC41}">
      <dsp:nvSpPr>
        <dsp:cNvPr id="0" name=""/>
        <dsp:cNvSpPr/>
      </dsp:nvSpPr>
      <dsp:spPr>
        <a:xfrm>
          <a:off x="3542728" y="2425636"/>
          <a:ext cx="1813560" cy="1813560"/>
        </a:xfrm>
        <a:prstGeom prst="roundRect">
          <a:avLst/>
        </a:prstGeom>
        <a:gradFill rotWithShape="0">
          <a:gsLst>
            <a:gs pos="0">
              <a:schemeClr val="accent3">
                <a:hueOff val="-5601721"/>
                <a:satOff val="-31553"/>
                <a:lumOff val="11634"/>
                <a:alphaOff val="0"/>
                <a:tint val="98000"/>
                <a:lumMod val="110000"/>
              </a:schemeClr>
            </a:gs>
            <a:gs pos="84000">
              <a:schemeClr val="accent3">
                <a:hueOff val="-5601721"/>
                <a:satOff val="-31553"/>
                <a:lumOff val="11634"/>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المجهولة </a:t>
          </a:r>
          <a:endParaRPr lang="en-US" sz="3400" kern="1200" dirty="0"/>
        </a:p>
      </dsp:txBody>
      <dsp:txXfrm>
        <a:off x="3631259" y="2514167"/>
        <a:ext cx="1636498" cy="1636498"/>
      </dsp:txXfrm>
    </dsp:sp>
    <dsp:sp modelId="{78A5C932-CC16-4514-A596-B43C27E526E1}">
      <dsp:nvSpPr>
        <dsp:cNvPr id="0" name=""/>
        <dsp:cNvSpPr/>
      </dsp:nvSpPr>
      <dsp:spPr>
        <a:xfrm>
          <a:off x="5673661" y="2425636"/>
          <a:ext cx="1813560" cy="1813560"/>
        </a:xfrm>
        <a:prstGeom prst="roundRect">
          <a:avLst/>
        </a:prstGeom>
        <a:gradFill rotWithShape="0">
          <a:gsLst>
            <a:gs pos="0">
              <a:schemeClr val="accent3">
                <a:hueOff val="-8402582"/>
                <a:satOff val="-47330"/>
                <a:lumOff val="17451"/>
                <a:alphaOff val="0"/>
                <a:tint val="98000"/>
                <a:lumMod val="110000"/>
              </a:schemeClr>
            </a:gs>
            <a:gs pos="84000">
              <a:schemeClr val="accent3">
                <a:hueOff val="-8402582"/>
                <a:satOff val="-47330"/>
                <a:lumOff val="17451"/>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العمياء</a:t>
          </a:r>
          <a:endParaRPr lang="en-US" sz="3400" kern="1200" dirty="0"/>
        </a:p>
      </dsp:txBody>
      <dsp:txXfrm>
        <a:off x="5762192" y="2514167"/>
        <a:ext cx="1636498" cy="16364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6AC79-4B7D-42C2-B9F5-3349201A59D3}">
      <dsp:nvSpPr>
        <dsp:cNvPr id="0" name=""/>
        <dsp:cNvSpPr/>
      </dsp:nvSpPr>
      <dsp:spPr>
        <a:xfrm>
          <a:off x="3184958" y="63066"/>
          <a:ext cx="4533900" cy="4533900"/>
        </a:xfrm>
        <a:prstGeom prst="quadArrow">
          <a:avLst>
            <a:gd name="adj1" fmla="val 2000"/>
            <a:gd name="adj2" fmla="val 4000"/>
            <a:gd name="adj3" fmla="val 5000"/>
          </a:avLst>
        </a:prstGeom>
        <a:gradFill rotWithShape="0">
          <a:gsLst>
            <a:gs pos="0">
              <a:schemeClr val="accent3">
                <a:tint val="40000"/>
                <a:hueOff val="0"/>
                <a:satOff val="0"/>
                <a:lumOff val="0"/>
                <a:alphaOff val="0"/>
                <a:tint val="98000"/>
                <a:lumMod val="110000"/>
              </a:schemeClr>
            </a:gs>
            <a:gs pos="84000">
              <a:schemeClr val="accent3">
                <a:tint val="40000"/>
                <a:hueOff val="0"/>
                <a:satOff val="0"/>
                <a:lumOff val="0"/>
                <a:alphaOff val="0"/>
                <a:shade val="90000"/>
                <a:lumMod val="8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3F9DCFA-F758-4922-A55C-5DCC0D3DD26F}">
      <dsp:nvSpPr>
        <dsp:cNvPr id="0" name=""/>
        <dsp:cNvSpPr/>
      </dsp:nvSpPr>
      <dsp:spPr>
        <a:xfrm>
          <a:off x="3479661" y="357770"/>
          <a:ext cx="1813560" cy="1813560"/>
        </a:xfrm>
        <a:prstGeom prst="roundRect">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المخفية</a:t>
          </a:r>
          <a:endParaRPr lang="en-US" sz="3400" kern="1200" dirty="0"/>
        </a:p>
      </dsp:txBody>
      <dsp:txXfrm>
        <a:off x="3568192" y="446301"/>
        <a:ext cx="1636498" cy="1636498"/>
      </dsp:txXfrm>
    </dsp:sp>
    <dsp:sp modelId="{9D17A1EA-0F8A-4C1C-99EA-0758B346EDD4}">
      <dsp:nvSpPr>
        <dsp:cNvPr id="0" name=""/>
        <dsp:cNvSpPr/>
      </dsp:nvSpPr>
      <dsp:spPr>
        <a:xfrm>
          <a:off x="4949225" y="308151"/>
          <a:ext cx="2655233" cy="2655233"/>
        </a:xfrm>
        <a:prstGeom prst="roundRect">
          <a:avLst/>
        </a:prstGeom>
        <a:gradFill rotWithShape="0">
          <a:gsLst>
            <a:gs pos="0">
              <a:schemeClr val="accent3">
                <a:hueOff val="-2800861"/>
                <a:satOff val="-15777"/>
                <a:lumOff val="5817"/>
                <a:alphaOff val="0"/>
                <a:tint val="98000"/>
                <a:lumMod val="110000"/>
              </a:schemeClr>
            </a:gs>
            <a:gs pos="84000">
              <a:schemeClr val="accent3">
                <a:hueOff val="-2800861"/>
                <a:satOff val="-15777"/>
                <a:lumOff val="5817"/>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المكشوفة </a:t>
          </a:r>
          <a:endParaRPr lang="en-US" sz="3400" kern="1200" dirty="0"/>
        </a:p>
      </dsp:txBody>
      <dsp:txXfrm>
        <a:off x="5078843" y="437769"/>
        <a:ext cx="2395997" cy="2395997"/>
      </dsp:txXfrm>
    </dsp:sp>
    <dsp:sp modelId="{1FF63E75-F36E-47B3-AB1D-159FD8BBBC41}">
      <dsp:nvSpPr>
        <dsp:cNvPr id="0" name=""/>
        <dsp:cNvSpPr/>
      </dsp:nvSpPr>
      <dsp:spPr>
        <a:xfrm>
          <a:off x="3479661" y="2702866"/>
          <a:ext cx="1813560" cy="1385233"/>
        </a:xfrm>
        <a:prstGeom prst="roundRect">
          <a:avLst/>
        </a:prstGeom>
        <a:gradFill rotWithShape="0">
          <a:gsLst>
            <a:gs pos="0">
              <a:schemeClr val="accent3">
                <a:hueOff val="-5601721"/>
                <a:satOff val="-31553"/>
                <a:lumOff val="11634"/>
                <a:alphaOff val="0"/>
                <a:tint val="98000"/>
                <a:lumMod val="110000"/>
              </a:schemeClr>
            </a:gs>
            <a:gs pos="84000">
              <a:schemeClr val="accent3">
                <a:hueOff val="-5601721"/>
                <a:satOff val="-31553"/>
                <a:lumOff val="11634"/>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المجهولة </a:t>
          </a:r>
          <a:endParaRPr lang="en-US" sz="3400" kern="1200" dirty="0"/>
        </a:p>
      </dsp:txBody>
      <dsp:txXfrm>
        <a:off x="3547283" y="2770488"/>
        <a:ext cx="1678316" cy="1249989"/>
      </dsp:txXfrm>
    </dsp:sp>
    <dsp:sp modelId="{78A5C932-CC16-4514-A596-B43C27E526E1}">
      <dsp:nvSpPr>
        <dsp:cNvPr id="0" name=""/>
        <dsp:cNvSpPr/>
      </dsp:nvSpPr>
      <dsp:spPr>
        <a:xfrm>
          <a:off x="5661737" y="2817165"/>
          <a:ext cx="1813560" cy="1309045"/>
        </a:xfrm>
        <a:prstGeom prst="roundRect">
          <a:avLst/>
        </a:prstGeom>
        <a:gradFill rotWithShape="0">
          <a:gsLst>
            <a:gs pos="0">
              <a:schemeClr val="accent3">
                <a:hueOff val="-8402582"/>
                <a:satOff val="-47330"/>
                <a:lumOff val="17451"/>
                <a:alphaOff val="0"/>
                <a:tint val="98000"/>
                <a:lumMod val="110000"/>
              </a:schemeClr>
            </a:gs>
            <a:gs pos="84000">
              <a:schemeClr val="accent3">
                <a:hueOff val="-8402582"/>
                <a:satOff val="-47330"/>
                <a:lumOff val="17451"/>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ar-SA" sz="3400" kern="1200" dirty="0" smtClean="0"/>
            <a:t>الذات العمياء</a:t>
          </a:r>
          <a:endParaRPr lang="en-US" sz="3400" kern="1200" dirty="0"/>
        </a:p>
      </dsp:txBody>
      <dsp:txXfrm>
        <a:off x="5725639" y="2881067"/>
        <a:ext cx="1685756" cy="11812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38578-E8C0-406E-A72E-21FC844290E3}">
      <dsp:nvSpPr>
        <dsp:cNvPr id="0" name=""/>
        <dsp:cNvSpPr/>
      </dsp:nvSpPr>
      <dsp:spPr>
        <a:xfrm rot="5400000">
          <a:off x="1919928" y="890084"/>
          <a:ext cx="1535877" cy="2555664"/>
        </a:xfrm>
        <a:prstGeom prst="corner">
          <a:avLst>
            <a:gd name="adj1" fmla="val 16120"/>
            <a:gd name="adj2" fmla="val 1611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w="12700" cap="rnd" cmpd="sng" algn="ctr">
          <a:solidFill>
            <a:schemeClr val="accent3">
              <a:hueOff val="0"/>
              <a:satOff val="0"/>
              <a:lumOff val="0"/>
              <a:alphaOff val="0"/>
            </a:schemeClr>
          </a:solidFill>
          <a:prstDash val="solid"/>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1">
          <a:scrgbClr r="0" g="0" b="0"/>
        </a:lnRef>
        <a:fillRef idx="3">
          <a:scrgbClr r="0" g="0" b="0"/>
        </a:fillRef>
        <a:effectRef idx="3">
          <a:scrgbClr r="0" g="0" b="0"/>
        </a:effectRef>
        <a:fontRef idx="minor">
          <a:schemeClr val="lt1"/>
        </a:fontRef>
      </dsp:style>
    </dsp:sp>
    <dsp:sp modelId="{A8AAFB3F-00D3-4D16-9DA9-1C9F26D3DF27}">
      <dsp:nvSpPr>
        <dsp:cNvPr id="0" name=""/>
        <dsp:cNvSpPr/>
      </dsp:nvSpPr>
      <dsp:spPr>
        <a:xfrm>
          <a:off x="1663552" y="1653677"/>
          <a:ext cx="2307268" cy="2022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ar-SA" sz="3200" kern="1200" dirty="0" smtClean="0"/>
            <a:t>الاختبارات الشخصية</a:t>
          </a:r>
          <a:endParaRPr lang="en-US" sz="3200" kern="1200" dirty="0"/>
        </a:p>
      </dsp:txBody>
      <dsp:txXfrm>
        <a:off x="1663552" y="1653677"/>
        <a:ext cx="2307268" cy="2022456"/>
      </dsp:txXfrm>
    </dsp:sp>
    <dsp:sp modelId="{0FB7AD75-6719-4A48-82F5-B5AB06627E22}">
      <dsp:nvSpPr>
        <dsp:cNvPr id="0" name=""/>
        <dsp:cNvSpPr/>
      </dsp:nvSpPr>
      <dsp:spPr>
        <a:xfrm>
          <a:off x="3535487" y="701933"/>
          <a:ext cx="435333" cy="435333"/>
        </a:xfrm>
        <a:prstGeom prst="triangle">
          <a:avLst>
            <a:gd name="adj" fmla="val 100000"/>
          </a:avLst>
        </a:prstGeom>
        <a:gradFill rotWithShape="0">
          <a:gsLst>
            <a:gs pos="0">
              <a:schemeClr val="accent3">
                <a:hueOff val="-2100645"/>
                <a:satOff val="-11833"/>
                <a:lumOff val="4363"/>
                <a:alphaOff val="0"/>
                <a:tint val="98000"/>
                <a:lumMod val="110000"/>
              </a:schemeClr>
            </a:gs>
            <a:gs pos="84000">
              <a:schemeClr val="accent3">
                <a:hueOff val="-2100645"/>
                <a:satOff val="-11833"/>
                <a:lumOff val="4363"/>
                <a:alphaOff val="0"/>
                <a:shade val="90000"/>
                <a:lumMod val="88000"/>
              </a:schemeClr>
            </a:gs>
          </a:gsLst>
          <a:lin ang="5400000" scaled="0"/>
        </a:gradFill>
        <a:ln w="12700" cap="rnd" cmpd="sng" algn="ctr">
          <a:solidFill>
            <a:schemeClr val="accent3">
              <a:hueOff val="-2100645"/>
              <a:satOff val="-11833"/>
              <a:lumOff val="4363"/>
              <a:alphaOff val="0"/>
            </a:schemeClr>
          </a:solidFill>
          <a:prstDash val="solid"/>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1">
          <a:scrgbClr r="0" g="0" b="0"/>
        </a:lnRef>
        <a:fillRef idx="3">
          <a:scrgbClr r="0" g="0" b="0"/>
        </a:fillRef>
        <a:effectRef idx="3">
          <a:scrgbClr r="0" g="0" b="0"/>
        </a:effectRef>
        <a:fontRef idx="minor">
          <a:schemeClr val="lt1"/>
        </a:fontRef>
      </dsp:style>
    </dsp:sp>
    <dsp:sp modelId="{7FB44BEC-D6D4-4B7F-9542-385ABF494363}">
      <dsp:nvSpPr>
        <dsp:cNvPr id="0" name=""/>
        <dsp:cNvSpPr/>
      </dsp:nvSpPr>
      <dsp:spPr>
        <a:xfrm rot="5400000">
          <a:off x="4744475" y="191147"/>
          <a:ext cx="1535877" cy="2555664"/>
        </a:xfrm>
        <a:prstGeom prst="corner">
          <a:avLst>
            <a:gd name="adj1" fmla="val 16120"/>
            <a:gd name="adj2" fmla="val 16110"/>
          </a:avLst>
        </a:prstGeom>
        <a:gradFill rotWithShape="0">
          <a:gsLst>
            <a:gs pos="0">
              <a:schemeClr val="accent3">
                <a:hueOff val="-4201291"/>
                <a:satOff val="-23665"/>
                <a:lumOff val="8726"/>
                <a:alphaOff val="0"/>
                <a:tint val="98000"/>
                <a:lumMod val="110000"/>
              </a:schemeClr>
            </a:gs>
            <a:gs pos="84000">
              <a:schemeClr val="accent3">
                <a:hueOff val="-4201291"/>
                <a:satOff val="-23665"/>
                <a:lumOff val="8726"/>
                <a:alphaOff val="0"/>
                <a:shade val="90000"/>
                <a:lumMod val="88000"/>
              </a:schemeClr>
            </a:gs>
          </a:gsLst>
          <a:lin ang="5400000" scaled="0"/>
        </a:gradFill>
        <a:ln w="12700" cap="rnd" cmpd="sng" algn="ctr">
          <a:solidFill>
            <a:schemeClr val="accent3">
              <a:hueOff val="-4201291"/>
              <a:satOff val="-23665"/>
              <a:lumOff val="8726"/>
              <a:alphaOff val="0"/>
            </a:schemeClr>
          </a:solidFill>
          <a:prstDash val="solid"/>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1">
          <a:scrgbClr r="0" g="0" b="0"/>
        </a:lnRef>
        <a:fillRef idx="3">
          <a:scrgbClr r="0" g="0" b="0"/>
        </a:fillRef>
        <a:effectRef idx="3">
          <a:scrgbClr r="0" g="0" b="0"/>
        </a:effectRef>
        <a:fontRef idx="minor">
          <a:schemeClr val="lt1"/>
        </a:fontRef>
      </dsp:style>
    </dsp:sp>
    <dsp:sp modelId="{D5193A45-FA2F-4CF1-A7EF-59133C5F3B8C}">
      <dsp:nvSpPr>
        <dsp:cNvPr id="0" name=""/>
        <dsp:cNvSpPr/>
      </dsp:nvSpPr>
      <dsp:spPr>
        <a:xfrm>
          <a:off x="4488099" y="954740"/>
          <a:ext cx="2307268" cy="2022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ar-SA" sz="3200" kern="1200" dirty="0" smtClean="0"/>
            <a:t>استطلاع رأي الاخرين</a:t>
          </a:r>
          <a:endParaRPr lang="en-US" sz="3200" kern="1200" dirty="0"/>
        </a:p>
      </dsp:txBody>
      <dsp:txXfrm>
        <a:off x="4488099" y="954740"/>
        <a:ext cx="2307268" cy="2022456"/>
      </dsp:txXfrm>
    </dsp:sp>
    <dsp:sp modelId="{E45EC37B-CBB5-443F-90B6-4E3DFC40C798}">
      <dsp:nvSpPr>
        <dsp:cNvPr id="0" name=""/>
        <dsp:cNvSpPr/>
      </dsp:nvSpPr>
      <dsp:spPr>
        <a:xfrm>
          <a:off x="6360034" y="2996"/>
          <a:ext cx="435333" cy="435333"/>
        </a:xfrm>
        <a:prstGeom prst="triangle">
          <a:avLst>
            <a:gd name="adj" fmla="val 100000"/>
          </a:avLst>
        </a:prstGeom>
        <a:gradFill rotWithShape="0">
          <a:gsLst>
            <a:gs pos="0">
              <a:schemeClr val="accent3">
                <a:hueOff val="-6301936"/>
                <a:satOff val="-35498"/>
                <a:lumOff val="13088"/>
                <a:alphaOff val="0"/>
                <a:tint val="98000"/>
                <a:lumMod val="110000"/>
              </a:schemeClr>
            </a:gs>
            <a:gs pos="84000">
              <a:schemeClr val="accent3">
                <a:hueOff val="-6301936"/>
                <a:satOff val="-35498"/>
                <a:lumOff val="13088"/>
                <a:alphaOff val="0"/>
                <a:shade val="90000"/>
                <a:lumMod val="88000"/>
              </a:schemeClr>
            </a:gs>
          </a:gsLst>
          <a:lin ang="5400000" scaled="0"/>
        </a:gradFill>
        <a:ln w="12700" cap="rnd" cmpd="sng" algn="ctr">
          <a:solidFill>
            <a:schemeClr val="accent3">
              <a:hueOff val="-6301936"/>
              <a:satOff val="-35498"/>
              <a:lumOff val="13088"/>
              <a:alphaOff val="0"/>
            </a:schemeClr>
          </a:solidFill>
          <a:prstDash val="solid"/>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1">
          <a:scrgbClr r="0" g="0" b="0"/>
        </a:lnRef>
        <a:fillRef idx="3">
          <a:scrgbClr r="0" g="0" b="0"/>
        </a:fillRef>
        <a:effectRef idx="3">
          <a:scrgbClr r="0" g="0" b="0"/>
        </a:effectRef>
        <a:fontRef idx="minor">
          <a:schemeClr val="lt1"/>
        </a:fontRef>
      </dsp:style>
    </dsp:sp>
    <dsp:sp modelId="{5A263868-0BAE-4D24-AD71-F6240C542655}">
      <dsp:nvSpPr>
        <dsp:cNvPr id="0" name=""/>
        <dsp:cNvSpPr/>
      </dsp:nvSpPr>
      <dsp:spPr>
        <a:xfrm rot="5400000">
          <a:off x="7569023" y="-507789"/>
          <a:ext cx="1535877" cy="2555664"/>
        </a:xfrm>
        <a:prstGeom prst="corner">
          <a:avLst>
            <a:gd name="adj1" fmla="val 16120"/>
            <a:gd name="adj2" fmla="val 16110"/>
          </a:avLst>
        </a:prstGeom>
        <a:gradFill rotWithShape="0">
          <a:gsLst>
            <a:gs pos="0">
              <a:schemeClr val="accent3">
                <a:hueOff val="-8402582"/>
                <a:satOff val="-47330"/>
                <a:lumOff val="17451"/>
                <a:alphaOff val="0"/>
                <a:tint val="98000"/>
                <a:lumMod val="110000"/>
              </a:schemeClr>
            </a:gs>
            <a:gs pos="84000">
              <a:schemeClr val="accent3">
                <a:hueOff val="-8402582"/>
                <a:satOff val="-47330"/>
                <a:lumOff val="17451"/>
                <a:alphaOff val="0"/>
                <a:shade val="90000"/>
                <a:lumMod val="88000"/>
              </a:schemeClr>
            </a:gs>
          </a:gsLst>
          <a:lin ang="5400000" scaled="0"/>
        </a:gradFill>
        <a:ln w="12700" cap="rnd" cmpd="sng" algn="ctr">
          <a:solidFill>
            <a:schemeClr val="accent3">
              <a:hueOff val="-8402582"/>
              <a:satOff val="-47330"/>
              <a:lumOff val="17451"/>
              <a:alphaOff val="0"/>
            </a:schemeClr>
          </a:solidFill>
          <a:prstDash val="solid"/>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1">
          <a:scrgbClr r="0" g="0" b="0"/>
        </a:lnRef>
        <a:fillRef idx="3">
          <a:scrgbClr r="0" g="0" b="0"/>
        </a:fillRef>
        <a:effectRef idx="3">
          <a:scrgbClr r="0" g="0" b="0"/>
        </a:effectRef>
        <a:fontRef idx="minor">
          <a:schemeClr val="lt1"/>
        </a:fontRef>
      </dsp:style>
    </dsp:sp>
    <dsp:sp modelId="{F49B240F-9336-4AD4-B292-394C5902D9BA}">
      <dsp:nvSpPr>
        <dsp:cNvPr id="0" name=""/>
        <dsp:cNvSpPr/>
      </dsp:nvSpPr>
      <dsp:spPr>
        <a:xfrm>
          <a:off x="7312647" y="255803"/>
          <a:ext cx="2307268" cy="2022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ar-SA" sz="3200" kern="1200" dirty="0" smtClean="0"/>
            <a:t>التأمل الذاتي</a:t>
          </a:r>
          <a:endParaRPr lang="en-US" sz="3200" kern="1200" dirty="0"/>
        </a:p>
      </dsp:txBody>
      <dsp:txXfrm>
        <a:off x="7312647" y="255803"/>
        <a:ext cx="2307268" cy="20224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FE3BF5-CD2F-41B7-8581-F6884D81D86F}">
      <dsp:nvSpPr>
        <dsp:cNvPr id="0" name=""/>
        <dsp:cNvSpPr/>
      </dsp:nvSpPr>
      <dsp:spPr>
        <a:xfrm rot="16200000">
          <a:off x="2811896" y="-2632429"/>
          <a:ext cx="1435374" cy="7059168"/>
        </a:xfrm>
        <a:prstGeom prst="round2Same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r" defTabSz="1289050" rtl="1">
            <a:lnSpc>
              <a:spcPct val="90000"/>
            </a:lnSpc>
            <a:spcBef>
              <a:spcPct val="0"/>
            </a:spcBef>
            <a:spcAft>
              <a:spcPct val="15000"/>
            </a:spcAft>
            <a:buChar char="••"/>
          </a:pPr>
          <a:r>
            <a:rPr lang="ar-SA" sz="2900" kern="1200" dirty="0" smtClean="0"/>
            <a:t>الثقة بالنفس</a:t>
          </a:r>
          <a:endParaRPr lang="en-US" sz="2900" kern="1200" dirty="0"/>
        </a:p>
        <a:p>
          <a:pPr marL="285750" lvl="1" indent="-285750" algn="r" defTabSz="1289050" rtl="1">
            <a:lnSpc>
              <a:spcPct val="90000"/>
            </a:lnSpc>
            <a:spcBef>
              <a:spcPct val="0"/>
            </a:spcBef>
            <a:spcAft>
              <a:spcPct val="15000"/>
            </a:spcAft>
            <a:buChar char="••"/>
          </a:pPr>
          <a:r>
            <a:rPr lang="ar-SA" sz="2900" kern="1200" dirty="0" smtClean="0"/>
            <a:t>ايمان المرء بقدرته على التكيف و تجاوز تحديات الحياة</a:t>
          </a:r>
          <a:endParaRPr lang="en-US" sz="2900" kern="1200" dirty="0"/>
        </a:p>
      </dsp:txBody>
      <dsp:txXfrm rot="5400000">
        <a:off x="70069" y="249536"/>
        <a:ext cx="6989099" cy="1295236"/>
      </dsp:txXfrm>
    </dsp:sp>
    <dsp:sp modelId="{058CC565-8D56-49C5-A9CF-43AEC3BB846F}">
      <dsp:nvSpPr>
        <dsp:cNvPr id="0" name=""/>
        <dsp:cNvSpPr/>
      </dsp:nvSpPr>
      <dsp:spPr>
        <a:xfrm>
          <a:off x="7059168" y="44"/>
          <a:ext cx="3970782" cy="1794218"/>
        </a:xfrm>
        <a:prstGeom prst="roundRect">
          <a:avLst/>
        </a:prstGeom>
        <a:solidFill>
          <a:schemeClr val="accent2">
            <a:hueOff val="0"/>
            <a:satOff val="0"/>
            <a:lumOff val="0"/>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0030" tIns="120015" rIns="240030" bIns="120015" numCol="1" spcCol="1270" anchor="ctr" anchorCtr="0">
          <a:noAutofit/>
        </a:bodyPr>
        <a:lstStyle/>
        <a:p>
          <a:pPr lvl="0" algn="ctr" defTabSz="2800350" rtl="1">
            <a:lnSpc>
              <a:spcPct val="90000"/>
            </a:lnSpc>
            <a:spcBef>
              <a:spcPct val="0"/>
            </a:spcBef>
            <a:spcAft>
              <a:spcPct val="35000"/>
            </a:spcAft>
          </a:pPr>
          <a:r>
            <a:rPr lang="ar-SA" sz="6300" kern="1200" dirty="0" smtClean="0"/>
            <a:t>الكفاءة الذاتية </a:t>
          </a:r>
          <a:endParaRPr lang="en-US" sz="6300" kern="1200" dirty="0"/>
        </a:p>
      </dsp:txBody>
      <dsp:txXfrm>
        <a:off x="7146755" y="87631"/>
        <a:ext cx="3795608" cy="1619044"/>
      </dsp:txXfrm>
    </dsp:sp>
    <dsp:sp modelId="{AB05BA53-A5B8-48DB-8B5C-1F9BC76820D1}">
      <dsp:nvSpPr>
        <dsp:cNvPr id="0" name=""/>
        <dsp:cNvSpPr/>
      </dsp:nvSpPr>
      <dsp:spPr>
        <a:xfrm rot="16200000">
          <a:off x="2811896" y="-748500"/>
          <a:ext cx="1435374" cy="7059168"/>
        </a:xfrm>
        <a:prstGeom prst="round2SameRect">
          <a:avLst/>
        </a:prstGeom>
        <a:solidFill>
          <a:schemeClr val="accent2">
            <a:tint val="40000"/>
            <a:alpha val="90000"/>
            <a:hueOff val="1044789"/>
            <a:satOff val="13446"/>
            <a:lumOff val="175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r" defTabSz="1289050" rtl="1">
            <a:lnSpc>
              <a:spcPct val="90000"/>
            </a:lnSpc>
            <a:spcBef>
              <a:spcPct val="0"/>
            </a:spcBef>
            <a:spcAft>
              <a:spcPct val="15000"/>
            </a:spcAft>
            <a:buChar char="••"/>
          </a:pPr>
          <a:r>
            <a:rPr lang="ar-SA" sz="2900" kern="1200" dirty="0" smtClean="0"/>
            <a:t>القبول غير المشروط للذات </a:t>
          </a:r>
          <a:endParaRPr lang="en-US" sz="2900" kern="1200" dirty="0"/>
        </a:p>
        <a:p>
          <a:pPr marL="285750" lvl="1" indent="-285750" algn="r" defTabSz="1289050" rtl="1">
            <a:lnSpc>
              <a:spcPct val="90000"/>
            </a:lnSpc>
            <a:spcBef>
              <a:spcPct val="0"/>
            </a:spcBef>
            <a:spcAft>
              <a:spcPct val="15000"/>
            </a:spcAft>
            <a:buChar char="••"/>
          </a:pPr>
          <a:r>
            <a:rPr lang="ar-SA" sz="2900" kern="1200" dirty="0" smtClean="0"/>
            <a:t>الشعور بالأهلية للحياة السعادة</a:t>
          </a:r>
          <a:endParaRPr lang="en-US" sz="2900" kern="1200" dirty="0"/>
        </a:p>
      </dsp:txBody>
      <dsp:txXfrm rot="5400000">
        <a:off x="70069" y="2133465"/>
        <a:ext cx="6989099" cy="1295236"/>
      </dsp:txXfrm>
    </dsp:sp>
    <dsp:sp modelId="{24B3756D-4C77-40D0-B9B9-6F497CC3A6D5}">
      <dsp:nvSpPr>
        <dsp:cNvPr id="0" name=""/>
        <dsp:cNvSpPr/>
      </dsp:nvSpPr>
      <dsp:spPr>
        <a:xfrm>
          <a:off x="7059168" y="1883974"/>
          <a:ext cx="3970782" cy="1794218"/>
        </a:xfrm>
        <a:prstGeom prst="roundRect">
          <a:avLst/>
        </a:prstGeom>
        <a:solidFill>
          <a:schemeClr val="accent2">
            <a:hueOff val="1191735"/>
            <a:satOff val="6913"/>
            <a:lumOff val="6864"/>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0030" tIns="120015" rIns="240030" bIns="120015" numCol="1" spcCol="1270" anchor="ctr" anchorCtr="0">
          <a:noAutofit/>
        </a:bodyPr>
        <a:lstStyle/>
        <a:p>
          <a:pPr lvl="0" algn="ctr" defTabSz="2800350" rtl="1">
            <a:lnSpc>
              <a:spcPct val="90000"/>
            </a:lnSpc>
            <a:spcBef>
              <a:spcPct val="0"/>
            </a:spcBef>
            <a:spcAft>
              <a:spcPct val="35000"/>
            </a:spcAft>
          </a:pPr>
          <a:r>
            <a:rPr lang="ar-SA" sz="6300" kern="1200" dirty="0" smtClean="0"/>
            <a:t>قيمة الذات </a:t>
          </a:r>
          <a:endParaRPr lang="en-US" sz="6300" kern="1200" dirty="0"/>
        </a:p>
      </dsp:txBody>
      <dsp:txXfrm>
        <a:off x="7146755" y="1971561"/>
        <a:ext cx="3795608" cy="161904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FB6178-8763-4F1D-8EB4-BD6E39BA7505}">
      <dsp:nvSpPr>
        <dsp:cNvPr id="0" name=""/>
        <dsp:cNvSpPr/>
      </dsp:nvSpPr>
      <dsp:spPr>
        <a:xfrm>
          <a:off x="4889512" y="1529999"/>
          <a:ext cx="1319212" cy="1319212"/>
        </a:xfrm>
        <a:prstGeom prst="roundRect">
          <a:avLst/>
        </a:prstGeom>
        <a:solidFill>
          <a:schemeClr val="accent3">
            <a:hueOff val="0"/>
            <a:satOff val="0"/>
            <a:lumOff val="0"/>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نظرة هولاند</a:t>
          </a:r>
          <a:endParaRPr lang="en-US" sz="2400" kern="1200" dirty="0"/>
        </a:p>
      </dsp:txBody>
      <dsp:txXfrm>
        <a:off x="4953911" y="1594398"/>
        <a:ext cx="1190414" cy="1190414"/>
      </dsp:txXfrm>
    </dsp:sp>
    <dsp:sp modelId="{0F6AEF04-87D5-4412-847D-7A79E0A7BEB5}">
      <dsp:nvSpPr>
        <dsp:cNvPr id="0" name=""/>
        <dsp:cNvSpPr/>
      </dsp:nvSpPr>
      <dsp:spPr>
        <a:xfrm rot="16200000">
          <a:off x="5293378" y="1274259"/>
          <a:ext cx="511480" cy="0"/>
        </a:xfrm>
        <a:custGeom>
          <a:avLst/>
          <a:gdLst/>
          <a:ahLst/>
          <a:cxnLst/>
          <a:rect l="0" t="0" r="0" b="0"/>
          <a:pathLst>
            <a:path>
              <a:moveTo>
                <a:pt x="0" y="0"/>
              </a:moveTo>
              <a:lnTo>
                <a:pt x="511480" y="0"/>
              </a:lnTo>
            </a:path>
          </a:pathLst>
        </a:custGeom>
        <a:noFill/>
        <a:ln w="2222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98AB319-654A-4BE9-8CC3-F1968F14F0BD}">
      <dsp:nvSpPr>
        <dsp:cNvPr id="0" name=""/>
        <dsp:cNvSpPr/>
      </dsp:nvSpPr>
      <dsp:spPr>
        <a:xfrm>
          <a:off x="4897461" y="-152054"/>
          <a:ext cx="1303314" cy="1170574"/>
        </a:xfrm>
        <a:prstGeom prst="roundRect">
          <a:avLst/>
        </a:prstGeom>
        <a:solidFill>
          <a:schemeClr val="accent3">
            <a:hueOff val="-1400430"/>
            <a:satOff val="-7888"/>
            <a:lumOff val="2909"/>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النمط الواقعي</a:t>
          </a:r>
        </a:p>
      </dsp:txBody>
      <dsp:txXfrm>
        <a:off x="4954604" y="-94911"/>
        <a:ext cx="1189028" cy="1056288"/>
      </dsp:txXfrm>
    </dsp:sp>
    <dsp:sp modelId="{4D045DF9-1E5F-4878-83D3-6E3EAD391BBD}">
      <dsp:nvSpPr>
        <dsp:cNvPr id="0" name=""/>
        <dsp:cNvSpPr/>
      </dsp:nvSpPr>
      <dsp:spPr>
        <a:xfrm rot="19800000">
          <a:off x="6192418" y="1747922"/>
          <a:ext cx="243435" cy="0"/>
        </a:xfrm>
        <a:custGeom>
          <a:avLst/>
          <a:gdLst/>
          <a:ahLst/>
          <a:cxnLst/>
          <a:rect l="0" t="0" r="0" b="0"/>
          <a:pathLst>
            <a:path>
              <a:moveTo>
                <a:pt x="0" y="0"/>
              </a:moveTo>
              <a:lnTo>
                <a:pt x="243435" y="0"/>
              </a:lnTo>
            </a:path>
          </a:pathLst>
        </a:custGeom>
        <a:noFill/>
        <a:ln w="2222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B35EE46-1388-4CED-8713-060C725FF1EA}">
      <dsp:nvSpPr>
        <dsp:cNvPr id="0" name=""/>
        <dsp:cNvSpPr/>
      </dsp:nvSpPr>
      <dsp:spPr>
        <a:xfrm>
          <a:off x="6419546" y="679896"/>
          <a:ext cx="1301272" cy="1263044"/>
        </a:xfrm>
        <a:prstGeom prst="roundRect">
          <a:avLst/>
        </a:prstGeom>
        <a:solidFill>
          <a:schemeClr val="accent3">
            <a:hueOff val="-2800861"/>
            <a:satOff val="-15777"/>
            <a:lumOff val="5817"/>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النمط العقلي او الفكري </a:t>
          </a:r>
          <a:endParaRPr lang="en-US" sz="2400" kern="1200" dirty="0"/>
        </a:p>
      </dsp:txBody>
      <dsp:txXfrm>
        <a:off x="6481203" y="741553"/>
        <a:ext cx="1177958" cy="1139730"/>
      </dsp:txXfrm>
    </dsp:sp>
    <dsp:sp modelId="{43B77193-4A0E-4D81-9C72-ECCEE142A1D1}">
      <dsp:nvSpPr>
        <dsp:cNvPr id="0" name=""/>
        <dsp:cNvSpPr/>
      </dsp:nvSpPr>
      <dsp:spPr>
        <a:xfrm rot="1800000">
          <a:off x="6191648" y="2634160"/>
          <a:ext cx="254922" cy="0"/>
        </a:xfrm>
        <a:custGeom>
          <a:avLst/>
          <a:gdLst/>
          <a:ahLst/>
          <a:cxnLst/>
          <a:rect l="0" t="0" r="0" b="0"/>
          <a:pathLst>
            <a:path>
              <a:moveTo>
                <a:pt x="0" y="0"/>
              </a:moveTo>
              <a:lnTo>
                <a:pt x="254922" y="0"/>
              </a:lnTo>
            </a:path>
          </a:pathLst>
        </a:custGeom>
        <a:noFill/>
        <a:ln w="2222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B447BCA-5CCA-49C7-9B5C-31DBC6AC71FB}">
      <dsp:nvSpPr>
        <dsp:cNvPr id="0" name=""/>
        <dsp:cNvSpPr/>
      </dsp:nvSpPr>
      <dsp:spPr>
        <a:xfrm>
          <a:off x="6429494" y="2432495"/>
          <a:ext cx="1281376" cy="1270593"/>
        </a:xfrm>
        <a:prstGeom prst="roundRect">
          <a:avLst/>
        </a:prstGeom>
        <a:solidFill>
          <a:schemeClr val="accent3">
            <a:hueOff val="-4201291"/>
            <a:satOff val="-23665"/>
            <a:lumOff val="8726"/>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النمط الفني</a:t>
          </a:r>
          <a:endParaRPr lang="en-US" sz="2400" kern="1200" dirty="0"/>
        </a:p>
      </dsp:txBody>
      <dsp:txXfrm>
        <a:off x="6491519" y="2494520"/>
        <a:ext cx="1157326" cy="1146543"/>
      </dsp:txXfrm>
    </dsp:sp>
    <dsp:sp modelId="{B697974D-E702-44EF-9422-722CF4A7C916}">
      <dsp:nvSpPr>
        <dsp:cNvPr id="0" name=""/>
        <dsp:cNvSpPr/>
      </dsp:nvSpPr>
      <dsp:spPr>
        <a:xfrm rot="5400000">
          <a:off x="5302460" y="3095870"/>
          <a:ext cx="493316" cy="0"/>
        </a:xfrm>
        <a:custGeom>
          <a:avLst/>
          <a:gdLst/>
          <a:ahLst/>
          <a:cxnLst/>
          <a:rect l="0" t="0" r="0" b="0"/>
          <a:pathLst>
            <a:path>
              <a:moveTo>
                <a:pt x="0" y="0"/>
              </a:moveTo>
              <a:lnTo>
                <a:pt x="493316" y="0"/>
              </a:lnTo>
            </a:path>
          </a:pathLst>
        </a:custGeom>
        <a:noFill/>
        <a:ln w="2222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13AEB3A-530F-421A-867B-A6D4DAD55363}">
      <dsp:nvSpPr>
        <dsp:cNvPr id="0" name=""/>
        <dsp:cNvSpPr/>
      </dsp:nvSpPr>
      <dsp:spPr>
        <a:xfrm>
          <a:off x="4859362" y="3342528"/>
          <a:ext cx="1379512" cy="1206901"/>
        </a:xfrm>
        <a:prstGeom prst="roundRect">
          <a:avLst/>
        </a:prstGeom>
        <a:solidFill>
          <a:schemeClr val="accent3">
            <a:hueOff val="-5601721"/>
            <a:satOff val="-31553"/>
            <a:lumOff val="11634"/>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النمط الاجتماعي</a:t>
          </a:r>
          <a:endParaRPr lang="en-US" sz="2400" kern="1200" dirty="0"/>
        </a:p>
      </dsp:txBody>
      <dsp:txXfrm>
        <a:off x="4918278" y="3401444"/>
        <a:ext cx="1261680" cy="1089069"/>
      </dsp:txXfrm>
    </dsp:sp>
    <dsp:sp modelId="{75566C71-BCAB-4270-9838-9885633CD9E4}">
      <dsp:nvSpPr>
        <dsp:cNvPr id="0" name=""/>
        <dsp:cNvSpPr/>
      </dsp:nvSpPr>
      <dsp:spPr>
        <a:xfrm rot="9131958">
          <a:off x="4737679" y="2574962"/>
          <a:ext cx="161132" cy="0"/>
        </a:xfrm>
        <a:custGeom>
          <a:avLst/>
          <a:gdLst/>
          <a:ahLst/>
          <a:cxnLst/>
          <a:rect l="0" t="0" r="0" b="0"/>
          <a:pathLst>
            <a:path>
              <a:moveTo>
                <a:pt x="0" y="0"/>
              </a:moveTo>
              <a:lnTo>
                <a:pt x="161132" y="0"/>
              </a:lnTo>
            </a:path>
          </a:pathLst>
        </a:custGeom>
        <a:noFill/>
        <a:ln w="2222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D0062C9-B25D-4A10-9D79-216451EC1E8F}">
      <dsp:nvSpPr>
        <dsp:cNvPr id="0" name=""/>
        <dsp:cNvSpPr/>
      </dsp:nvSpPr>
      <dsp:spPr>
        <a:xfrm>
          <a:off x="3309130" y="2360860"/>
          <a:ext cx="1437848" cy="1261471"/>
        </a:xfrm>
        <a:prstGeom prst="roundRect">
          <a:avLst/>
        </a:prstGeom>
        <a:solidFill>
          <a:schemeClr val="accent3">
            <a:hueOff val="-7002151"/>
            <a:satOff val="-39442"/>
            <a:lumOff val="14542"/>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النمط المغامر</a:t>
          </a:r>
          <a:endParaRPr lang="en-US" sz="2400" kern="1200" dirty="0"/>
        </a:p>
      </dsp:txBody>
      <dsp:txXfrm>
        <a:off x="3370710" y="2422440"/>
        <a:ext cx="1314688" cy="1138311"/>
      </dsp:txXfrm>
    </dsp:sp>
    <dsp:sp modelId="{898FA6F8-C152-4BF0-9C9B-9D47B94672BC}">
      <dsp:nvSpPr>
        <dsp:cNvPr id="0" name=""/>
        <dsp:cNvSpPr/>
      </dsp:nvSpPr>
      <dsp:spPr>
        <a:xfrm rot="12600000">
          <a:off x="4645338" y="1743355"/>
          <a:ext cx="261704" cy="0"/>
        </a:xfrm>
        <a:custGeom>
          <a:avLst/>
          <a:gdLst/>
          <a:ahLst/>
          <a:cxnLst/>
          <a:rect l="0" t="0" r="0" b="0"/>
          <a:pathLst>
            <a:path>
              <a:moveTo>
                <a:pt x="0" y="0"/>
              </a:moveTo>
              <a:lnTo>
                <a:pt x="261704" y="0"/>
              </a:lnTo>
            </a:path>
          </a:pathLst>
        </a:custGeom>
        <a:noFill/>
        <a:ln w="2222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EA5A5FE-76D2-4C9F-BD0A-D5DEA87AF215}">
      <dsp:nvSpPr>
        <dsp:cNvPr id="0" name=""/>
        <dsp:cNvSpPr/>
      </dsp:nvSpPr>
      <dsp:spPr>
        <a:xfrm>
          <a:off x="3393240" y="634841"/>
          <a:ext cx="1269629" cy="1353155"/>
        </a:xfrm>
        <a:prstGeom prst="roundRect">
          <a:avLst/>
        </a:prstGeom>
        <a:solidFill>
          <a:schemeClr val="accent3">
            <a:hueOff val="-8402582"/>
            <a:satOff val="-47330"/>
            <a:lumOff val="17451"/>
            <a:alphaOff val="0"/>
          </a:schemeClr>
        </a:solidFill>
        <a:ln>
          <a:noFill/>
        </a:ln>
        <a:effectLst>
          <a:outerShdw blurRad="38100" dist="25400" dir="5400000" rotWithShape="0">
            <a:srgbClr val="000000">
              <a:alpha val="5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ar-SA" sz="2400" kern="1200" dirty="0" smtClean="0"/>
            <a:t>النمط التقليدي</a:t>
          </a:r>
          <a:endParaRPr lang="en-US" sz="2400" kern="1200" dirty="0"/>
        </a:p>
      </dsp:txBody>
      <dsp:txXfrm>
        <a:off x="3455218" y="696819"/>
        <a:ext cx="1145673" cy="122919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666F45-27C3-459F-9624-46D93700ABAA}" type="datetimeFigureOut">
              <a:rPr lang="en-US" smtClean="0"/>
              <a:t>2/17/2016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EE9F9B-A307-43AE-B55D-12F50EF5BDA5}" type="slidenum">
              <a:rPr lang="en-US" smtClean="0"/>
              <a:t>‹#›</a:t>
            </a:fld>
            <a:endParaRPr lang="en-US"/>
          </a:p>
        </p:txBody>
      </p:sp>
    </p:spTree>
    <p:extLst>
      <p:ext uri="{BB962C8B-B14F-4D97-AF65-F5344CB8AC3E}">
        <p14:creationId xmlns:p14="http://schemas.microsoft.com/office/powerpoint/2010/main" val="41118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alrassxp.com/forum/t218472.html"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www.google.com.sa/search?tbs=sbi:AMhZZitxbdryOSRNc_1NaTZwjcqCpRrltQ0oGLNEzO0kCsBG1P7Lcb12K6XTvWB9MLGQ3uI8xTree5Pp0bvRguNBWmrs3wkf9JMF9UnR5TV_1kz3V8t2gsh642aOuw6RvGglskvKUN43GHuk8sJJQhpGNUr_1V2_1H1yTDcS9s36YUBH6gyAKtSl5OWYS0ibsDOK_1VFvNarw1Zgb" TargetMode="External"/><Relationship Id="rId4" Type="http://schemas.openxmlformats.org/officeDocument/2006/relationships/hyperlink" Target="https://www.google.com.sa/search?q=%D9%86%D9%85%D9%88%D8%B0%D8%AC+%D8%AA%D8%AD%D9%84%D9%8A%D9%84+%D8%B3%D9%88%D8%A7%D8%AA&amp;biw=1391&amp;bih=608&amp;tbm=isch&amp;tbs=simg:CAQSEgn4bBrN2VuCAyEXMGfmBEShdA"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فهد عام ريان مثالي و سلطان حقيقي</a:t>
            </a:r>
            <a:endParaRPr lang="en-US" dirty="0"/>
          </a:p>
        </p:txBody>
      </p:sp>
      <p:sp>
        <p:nvSpPr>
          <p:cNvPr id="4" name="Slide Number Placeholder 3"/>
          <p:cNvSpPr>
            <a:spLocks noGrp="1"/>
          </p:cNvSpPr>
          <p:nvPr>
            <p:ph type="sldNum" sz="quarter" idx="10"/>
          </p:nvPr>
        </p:nvSpPr>
        <p:spPr/>
        <p:txBody>
          <a:bodyPr/>
          <a:lstStyle/>
          <a:p>
            <a:fld id="{C3EE9F9B-A307-43AE-B55D-12F50EF5BDA5}" type="slidenum">
              <a:rPr lang="en-US" smtClean="0"/>
              <a:t>4</a:t>
            </a:fld>
            <a:endParaRPr lang="en-US"/>
          </a:p>
        </p:txBody>
      </p:sp>
    </p:spTree>
    <p:extLst>
      <p:ext uri="{BB962C8B-B14F-4D97-AF65-F5344CB8AC3E}">
        <p14:creationId xmlns:p14="http://schemas.microsoft.com/office/powerpoint/2010/main" val="1746419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hlinkClick r:id="rId3"/>
              </a:rPr>
              <a:t>www.alrassxp.com</a:t>
            </a:r>
            <a:r>
              <a:rPr lang="en-US" sz="1200" b="0" kern="1200" dirty="0" smtClean="0">
                <a:solidFill>
                  <a:schemeClr val="tx1"/>
                </a:solidFill>
                <a:effectLst/>
                <a:latin typeface="+mn-lt"/>
                <a:ea typeface="+mn-ea"/>
                <a:cs typeface="+mn-cs"/>
                <a:hlinkClick r:id="rId4"/>
              </a:rPr>
              <a:t>559 × 437</a:t>
            </a:r>
            <a:r>
              <a:rPr lang="en-US" sz="1200" b="0" kern="1200" dirty="0" smtClean="0">
                <a:solidFill>
                  <a:schemeClr val="tx1"/>
                </a:solidFill>
                <a:effectLst/>
                <a:latin typeface="+mn-lt"/>
                <a:ea typeface="+mn-ea"/>
                <a:cs typeface="+mn-cs"/>
                <a:hlinkClick r:id="rId5"/>
              </a:rPr>
              <a:t>Search by image</a:t>
            </a:r>
            <a:endParaRPr lang="en-US" dirty="0"/>
          </a:p>
        </p:txBody>
      </p:sp>
      <p:sp>
        <p:nvSpPr>
          <p:cNvPr id="4" name="Slide Number Placeholder 3"/>
          <p:cNvSpPr>
            <a:spLocks noGrp="1"/>
          </p:cNvSpPr>
          <p:nvPr>
            <p:ph type="sldNum" sz="quarter" idx="10"/>
          </p:nvPr>
        </p:nvSpPr>
        <p:spPr/>
        <p:txBody>
          <a:bodyPr/>
          <a:lstStyle/>
          <a:p>
            <a:fld id="{C3EE9F9B-A307-43AE-B55D-12F50EF5BDA5}" type="slidenum">
              <a:rPr lang="en-US" smtClean="0"/>
              <a:t>21</a:t>
            </a:fld>
            <a:endParaRPr lang="en-US"/>
          </a:p>
        </p:txBody>
      </p:sp>
    </p:spTree>
    <p:extLst>
      <p:ext uri="{BB962C8B-B14F-4D97-AF65-F5344CB8AC3E}">
        <p14:creationId xmlns:p14="http://schemas.microsoft.com/office/powerpoint/2010/main" val="2827040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EE9F9B-A307-43AE-B55D-12F50EF5BDA5}" type="slidenum">
              <a:rPr lang="en-US" smtClean="0"/>
              <a:t>29</a:t>
            </a:fld>
            <a:endParaRPr lang="en-US"/>
          </a:p>
        </p:txBody>
      </p:sp>
    </p:spTree>
    <p:extLst>
      <p:ext uri="{BB962C8B-B14F-4D97-AF65-F5344CB8AC3E}">
        <p14:creationId xmlns:p14="http://schemas.microsoft.com/office/powerpoint/2010/main" val="2080235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42CD483E-F98F-4B81-B297-148D0637D86C}" type="datetimeFigureOut">
              <a:rPr lang="en-US" smtClean="0"/>
              <a:t>2/17/2016</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F8BAD82A-71E1-4642-8C0B-0EDD29E2EE84}" type="slidenum">
              <a:rPr lang="en-US" smtClean="0"/>
              <a:t>‹#›</a:t>
            </a:fld>
            <a:endParaRPr lang="en-US"/>
          </a:p>
        </p:txBody>
      </p:sp>
    </p:spTree>
    <p:extLst>
      <p:ext uri="{BB962C8B-B14F-4D97-AF65-F5344CB8AC3E}">
        <p14:creationId xmlns:p14="http://schemas.microsoft.com/office/powerpoint/2010/main" val="2915931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CD483E-F98F-4B81-B297-148D0637D86C}" type="datetimeFigureOut">
              <a:rPr lang="en-US" smtClean="0"/>
              <a:t>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2817418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42CD483E-F98F-4B81-B297-148D0637D86C}" type="datetimeFigureOut">
              <a:rPr lang="en-US" smtClean="0"/>
              <a:t>2/17/2016</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F8BAD82A-71E1-4642-8C0B-0EDD29E2EE84}" type="slidenum">
              <a:rPr lang="en-US" smtClean="0"/>
              <a:t>‹#›</a:t>
            </a:fld>
            <a:endParaRPr lang="en-US"/>
          </a:p>
        </p:txBody>
      </p:sp>
    </p:spTree>
    <p:extLst>
      <p:ext uri="{BB962C8B-B14F-4D97-AF65-F5344CB8AC3E}">
        <p14:creationId xmlns:p14="http://schemas.microsoft.com/office/powerpoint/2010/main" val="2163769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756254"/>
          </a:xfrm>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normAutofit/>
          </a:bodyPr>
          <a:lstStyle>
            <a:lvl1pPr algn="r" rtl="1">
              <a:defRPr sz="2000"/>
            </a:lvl1pPr>
            <a:lvl2pPr algn="r" rtl="1">
              <a:defRPr sz="2000"/>
            </a:lvl2pPr>
            <a:lvl3pPr algn="r" rtl="1">
              <a:defRPr sz="2000"/>
            </a:lvl3pPr>
            <a:lvl4pPr algn="r" rtl="1">
              <a:defRPr sz="2000"/>
            </a:lvl4pPr>
            <a:lvl5pPr algn="r" rtl="1">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42CD483E-F98F-4B81-B297-148D0637D86C}" type="datetimeFigureOut">
              <a:rPr lang="en-US" smtClean="0"/>
              <a:t>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2831947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42CD483E-F98F-4B81-B297-148D0637D86C}" type="datetimeFigureOut">
              <a:rPr lang="en-US" smtClean="0"/>
              <a:t>2/17/2016</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F8BAD82A-71E1-4642-8C0B-0EDD29E2EE84}" type="slidenum">
              <a:rPr lang="en-US" smtClean="0"/>
              <a:t>‹#›</a:t>
            </a:fld>
            <a:endParaRPr lang="en-US"/>
          </a:p>
        </p:txBody>
      </p:sp>
    </p:spTree>
    <p:extLst>
      <p:ext uri="{BB962C8B-B14F-4D97-AF65-F5344CB8AC3E}">
        <p14:creationId xmlns:p14="http://schemas.microsoft.com/office/powerpoint/2010/main" val="296078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CD483E-F98F-4B81-B297-148D0637D86C}" type="datetimeFigureOut">
              <a:rPr lang="en-US" smtClean="0"/>
              <a:t>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3060386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CD483E-F98F-4B81-B297-148D0637D86C}" type="datetimeFigureOut">
              <a:rPr lang="en-US" smtClean="0"/>
              <a:t>2/17/2016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3837616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CD483E-F98F-4B81-B297-148D0637D86C}" type="datetimeFigureOut">
              <a:rPr lang="en-US" smtClean="0"/>
              <a:t>2/17/2016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1686386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CD483E-F98F-4B81-B297-148D0637D86C}" type="datetimeFigureOut">
              <a:rPr lang="en-US" smtClean="0"/>
              <a:t>2/17/2016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1133938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42CD483E-F98F-4B81-B297-148D0637D86C}" type="datetimeFigureOut">
              <a:rPr lang="en-US" smtClean="0"/>
              <a:t>2/17/2016</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F8BAD82A-71E1-4642-8C0B-0EDD29E2EE84}" type="slidenum">
              <a:rPr lang="en-US" smtClean="0"/>
              <a:t>‹#›</a:t>
            </a:fld>
            <a:endParaRPr lang="en-US"/>
          </a:p>
        </p:txBody>
      </p:sp>
    </p:spTree>
    <p:extLst>
      <p:ext uri="{BB962C8B-B14F-4D97-AF65-F5344CB8AC3E}">
        <p14:creationId xmlns:p14="http://schemas.microsoft.com/office/powerpoint/2010/main" val="1249527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D483E-F98F-4B81-B297-148D0637D86C}" type="datetimeFigureOut">
              <a:rPr lang="en-US" smtClean="0"/>
              <a:t>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BAD82A-71E1-4642-8C0B-0EDD29E2EE84}" type="slidenum">
              <a:rPr lang="en-US" smtClean="0"/>
              <a:t>‹#›</a:t>
            </a:fld>
            <a:endParaRPr lang="en-US"/>
          </a:p>
        </p:txBody>
      </p:sp>
    </p:spTree>
    <p:extLst>
      <p:ext uri="{BB962C8B-B14F-4D97-AF65-F5344CB8AC3E}">
        <p14:creationId xmlns:p14="http://schemas.microsoft.com/office/powerpoint/2010/main" val="2157275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42CD483E-F98F-4B81-B297-148D0637D86C}" type="datetimeFigureOut">
              <a:rPr lang="en-US" smtClean="0"/>
              <a:t>2/17/2016</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F8BAD82A-71E1-4642-8C0B-0EDD29E2EE84}"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9488779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واجب</a:t>
            </a:r>
            <a:endParaRPr lang="en-US" dirty="0"/>
          </a:p>
        </p:txBody>
      </p:sp>
      <p:sp>
        <p:nvSpPr>
          <p:cNvPr id="3" name="Content Placeholder 2"/>
          <p:cNvSpPr>
            <a:spLocks noGrp="1"/>
          </p:cNvSpPr>
          <p:nvPr>
            <p:ph sz="quarter" idx="1"/>
          </p:nvPr>
        </p:nvSpPr>
        <p:spPr>
          <a:xfrm>
            <a:off x="1998736" y="1793174"/>
            <a:ext cx="8503920" cy="3505682"/>
          </a:xfrm>
        </p:spPr>
        <p:txBody>
          <a:bodyPr>
            <a:normAutofit/>
          </a:bodyPr>
          <a:lstStyle/>
          <a:p>
            <a:pPr marL="0" indent="0">
              <a:buNone/>
            </a:pPr>
            <a:r>
              <a:rPr lang="ar-SA" sz="3200" dirty="0"/>
              <a:t>انت في الثامنة عشر من عمرك و أنت الان على خط الزمن تستشرفي المستقبل, كيف تري ذاتك وأنت في الثلاثين من عمرك في كل من : مظهرك ,وظيفتك, دراستك ,هوياتك وحياتك الاجتماعية.</a:t>
            </a:r>
          </a:p>
          <a:p>
            <a:pPr marL="0" indent="0">
              <a:buNone/>
            </a:pPr>
            <a:endParaRPr lang="en-US" sz="3200" dirty="0"/>
          </a:p>
        </p:txBody>
      </p:sp>
      <p:sp>
        <p:nvSpPr>
          <p:cNvPr id="4" name="AutoShape 2" descr="data:image/jpeg;base64,/9j/4AAQSkZJRgABAQAAAQABAAD/2wCEAAkGBxIQEBUQEhQQFBUXFBQQEBAUFRUUFBQQFBQWFhQXFBQYHCggGBolHBQUITEhJSkrLi4uFx81ODMsNygtLisBCgoKDg0OGxAQGywkHyQsLC4sLCwwLDQsLiwsLCwsLCwsLywsLCwsLCwsLCwsLCwsLCwsLCwsLCwsLCwsLCwsLP/AABEIAMwAzAMBIgACEQEDEQH/xAAcAAAABwEBAAAAAAAAAAAAAAAAAQIDBAUGBwj/xABGEAACAQIDAwkEBgYJBQEAAAABAgADEQQFEiExQQYHEyJRYXGBkTJSobEUQmJygsFTkqKywtEjNENEg5Oz0/AVFzNUVQj/xAAaAQACAwEBAAAAAAAAAAAAAAAAAwECBAUG/8QALREAAgIBAwMEAQMEAwAAAAAAAAECAxEEEjETIUEFMlFhIhVCkSMzcYEUUrH/2gAMAwEAAhEDEQA/AO4wQQQAEEEEABBBBAAQo3icSlNdTsFHae3sHae6Vz4+pU2U10D9JU3/AIaY2+pETbfXUszeCVFvgtbyJUzKkDbUGPFVu58wt7SA2E17ajNU7mPV/UGyPpTAFgAB2DYPScu31eK7QWRqq+Rw5l2U6h8dK/MxJx9ThTXzqW+SmDTCtMr9UvfGEW6cQHHVf0dL/Nb/AG4YzB+NMfhcH5gRNoVoL1K/yyenEeXMx9ZKi+Wr928eoY2m5srqT7u5v1TtkEiIq0wwswB7iLzTX6pL9yIdK8FzDlImtPYcj7LddfQ7fQyTSzS2yqun7Y6yeZ3r5+s6FOsqs84YuVUkWUESrgi42jeCN1oqaxYIIIIACCCCAAggggAIIIIACCCN1qyoCzsqqNpZiAAO8mADkrMVmfWNOiA7DYzn2EPeeJ7h8Jks+5yMArGmMSNANnakC7uexCuwL9r07Zma/PBh0GjC4WtUtsUFlpqfAKGb4TFqbbV+NUe/yXilyzpdLC9bW5Lv77cPuruUeElBZyROXud4j+r5cVB3MaNYjyd9KmOCtyorfVp0v8lfkWnIfp2ose6xoZ1F4OsWh2nJf+i8pm2nGU17g6f7cL/ofKT/AN5f10/2pb9Ma5kiOodbtBacj+h8pqW3p6dT8aEnxBQRjGctc+wK9JisPRNMEAuyLp27B1qb7D4yf02fhph1DsRESROV5xzm41RhFoYaiamJw6V1BLudbu6hUUEcEB2+93Rpcbymr/Vp0RwuKS/mxhH0+b5wieojq5EQROZ08i5QNtfMFTuXS38EkLyazr/6b/q0/wCUv+nP/sier9HQ4ljac/ORZ8m1cclT76ptt4SFi8XyjobWo0q6j3EUm3eFYN6SHoLEvxaZZWrydBWs9M6qRA7UPsN5fVPePjLfL8zWr1fZcC7Uzvt2j3h3icX/AO5mLom2KwDp2m1WifJain5yxwfOZgqttfTUWBurEA6W7Qyk2jKJauh4mt0f5LSVU+HhnZoJl+THLHDYsiktei9S3V0sAXA46DtB7RNOJ2YyUllGRrDwHBBBLEAggggAIRhznPO5y2bBU1weGJOKrC3VuWp0ydIKgf2jE2UeJ8QCDzhc4dZa4y3LP6TEFtFSqoDlW/R0xu1drHYtvG1LS5ssZjn1ZhjXe28KTVs3ELq6q+IE0PIHkYuW0gX24uqt6r7+hpn6iHt33PE9wE3NFAAAN24TLqLtv4x5LxjnuzH5VzX5bQtek1Zvertrv+AAL6CazBZZRoC1KlSp/cVV+IF5LNlFzs4k90pKmZVKzlaNgo2GoRvPdERUnz3ZOMlwzSLWxlNfadB3XF/SQxlZbbUqO3dew9BHqeWU13KPS/zjf+PZLl4IzFDb5rS94nwBjbZsnBah/AZN+jqOEaqYdeyWWj+WRvXwRDmycVqD8JmL53MxR8tKqTc1qWwgjYNR/KbWrh17JzbniATCIO2r8lYy8dOovOQcl8Fbygpig+ROdlsLQBPC6tTLbN+951ps1pcCx8FJnNedXD9GuUnb1UVO/wDsj+U32FoA7fOVhX1IJhnBMGaL7tT9UxQzROIqDxUxVOgvZJKUB2SXpfsnevgirmVM/Wt43EmUcYDuZW8CLw/oqnePzjFTKaZ+qB3jZ8op6SSeUyysj8E46XFjY9oMoc25I4Ov/wCTD0W79AVh5iSmy6om2nUbwbrCPYDMCzGlUAVx6MO0Rc6ppd+32i6afBz7NOaXCVNtGpWoneFJFVL+Ddb9qVFZs5yS1Va5xOHUgujFnGjjqDXZV4XB2XE6/iKXEeYlfiEDCxse47R2WI4iKhqZ1zxLuhjqjJdifyR5T0Myw4r0Tt2CrSJGuk9vZYfI8ZeTgeZYeryexi5hhAzYWq3R1qN7hTvNJj6lGPhfffuOVZjTxVFMRRbVTqKHRu49vYRu8p1U01lGNrHYlwQQSQI2Y45MPRevUNkpo1Rz9lRf1nGObTDNmGMxGd4sey/9Cu8Cpbct94RSqjvPbea3nyzI0cqKA2NaqlH8NmqMPRDHuSGXjD4HC4cC1qa16ve9Trbe8kk+UiUtqySllmgwwO1m9ptrd3YPKTqQkamJJLWBPYLzmL8m5Ma/gp86xJqOMOh76h7uz0k3CYdaahVlXkw1Fqp3sT6f8+UuVM30xwslLH4HLQ7QrwBo8UIYRl4+5jLyQItQTlvPW46Ggp/SOx7wEt+c6lUM5ZzrqKmLwNAi4dzqXtU1KakHxBMiT7ElJzhcusLmVHDJQWqrUDqcuAFK6ANljfeJ2DL9qKfsg/CYXng5IYPCYFa2Gw9Kk3TLTZkFiVZW2H0mx5OVteGov71Km3qoidO4uH48EyLqmJIQSPTMkoY8qOqIq0JTDJkAERK7M8HrGobHG1W75Ykxp5WSTRZPBGy3F9Km32h1XHfGMUlj3cIwh6PE9zjb4/8APnJ2MF1v2TkamHKNtTKXH4OnXpvh6u2nVXo6ncfquOwqbG8y3M3mdXCYvEZNiD7DM9G+zrqevb7LKVcefbNdVnPOWWI+iZvgMcNhLJTrHtCOEYn/AA6g9I/Q3ZWxldTXj8kd3gggnQMhyb/9EKTgsMeH0kgnvNGpb5Ga3JG1UUf3kRh93SAvwEi88GV/Scqq29qmVrUwN5KnaB4qWEqOa7O1xWARb3eiBRqDjYDqN4Fbeh7Jn1Odpevk2tGPVluhHapHqIzSkgTGvaM8lFk7Wpgd5v6y1VpBrYY06hIBKMdWz6rcb+Mep1J0KpbooVNdzNcu8wqKRSUsFFPpXCmxYlioBI4DSfWVfJzNVXoWpdLrNVaeJQm9NldtI0j3hcGa/M8uWvpa+l1vpa1xY71YcQdkj4PJVR1qOUOnaiImhA3vG5JJmlOODM4y3F4xjLtAzxppUaN1DOY8rB0vKDAUd9jRY92qq5PwpzpVWoBOa5WPpPKtTvFEMx8Ew5X/AFKoi7HiDZK5Ndz1UdWUVG9yrQf1qqn8cj8gMRqy7DHspKn6l0/hmg5xcH02VYtALnoGqKPtU7VF+KCYfmqrlsvUC9kqVU8LuX/jmfRv8MF5rudCptJKNK6jUktHmwWLx+JNKi9QC5VGYDvA2TmlHMVOKH0o1mDC7OjHXrPs6ewX7J0wkEEEXBFiO0HfKQcndOxGTT9UvT1Og7A1xfz+MtFx8i5pt9iZyYxr1aB1kko5phjvKixXUeJsbXlk7RjA4NaNMU13C5JO9mO0k95iqlQDbFyaGRTwQsUl6iHiLkSZVNwfCRFuSXPgo7o+7bPKca+1TseDoVwxFFdVnMeeFdX0ZV9smqF8T0YHxI9J02rOW5zixjc5pKtmp4ZlZ+w9E4ep49YBZTSdrNz4Q2/vDauWehocSrXFx5RU7ZzCoz43FJO2pcjuVSfnacazrAV8hxv03DKWwtQ2qUx7Kgm5pt2b7qfKdhzw/wBNRH2ax/0x+ci16K1EKOqsrCzKwBBB3ggzk6nUuu/HjBqrr3Vkfk1ygw+OpCrQcNwdDsdG7HXh+cvFnJc35tqtCp9Jyqs1JxtFEuR5JUPDua/jEYbnGzLA9TMcGzW31VXo2t4rem3iCBGR2TWYP/RSWVyjr94hlv2TA4Lnfy6oOv09M99MuPVL/KWdLnKyphcYpRw61Kup/aT4xkFOPBR4ZpWS31fSNsfsn0MoKnOJla/3umePVWq37qmV2L518sQdWpWqfdo1F+NQLHKdhTCNazNwU/AfONGi57B8flOdV+dx6p04PBVap3XYk7fCmD8bRnp+U2ONkpjCofraUogDhcuWqeaiS5S8vBPb4OgZgaVCm1WvUCqoLMSQosPiZh+ZfDnEYvGZiwsGJpUz99tbD0FOLwfNHVrsKmYYx6hvcohLbePXf5gCdJyLJqGCoLh8OuimtyBckljtLMx2kkxFlsduE8lkmTMRSDoyHcylT4EWnGuazHLgsVistrMKbCoej1G2pk6pW52X06WtxF+ydpvMVyy5u8JmFQ1zrpViAGqpaz6fZ1odhIAAvvsBvsIqu2ME88EtN8F/6HyigxHD0tOW1ORmdYL+p4vpVG5C+lu4aKt0PqIkctM5wmzF4LWBs1BGUn8dPUh8gI5XN+ySZDj8o6r03cfSEa/cfSc6wXO3hW2VqVekeNgHsfAEGW9DnIyxv7wVPY1KsPjot8ZEr714JUIGraox4esbKdu35TPHl7ltr/SqfhpqX9NNxImI5yctXdWZz2LSq/MqB8ZlsnqLO2GOgq0awmJrNsnPMbzr0N2HoVqrcNVkHoLmUuJxecZn1SPo1E77DowR3knW58LDwiei4LNjUV9j1Pc8RWS35bctQgOFwh6Sux0M6dYU+Flt7T+G74RPI3k99EpFn21agBqcdK7wl/n2nwEkcm+StDBgsOvVtY1W4DsRdy/OXaiczW66O3pU8eX8m/TaZp77Ofj4N7kNXVhqR+wFPivVPyk+U/JVr4YDsZx+0f5y4nrKJbq4v6RwbVibX2Umef8AmpfcrfvUYwDJOfD+kpHuqL66D/DIYM4nqH9426f+2PKY6QCLEAjsIuPSRwY6pmWLwXlErsZyUwFc3q4XDMeLdGob9YWMrX5s8pbb9Ft92tiF+AqWmoVoDVAmhaiUV7hDrT8GWpc1uUj+7seNziMR+VQSwwnIjLKJumEw9xuLKahHgXJlv0pMMPKvXSfDDpDtCmiCyKiDdZQBs8o5qjAeHrlOs3yw2Dt4LxrXCLyrsRO0dLRDNGy8QzxcriygKZo0zRLNEFpllYNjEhY/KMNXFqtCjUH20U/MSixHILLG34ZR92pVT4K4mmZo07Sn/Ktj7ZP+Riqi+UZJubzLQb9A3h01e3794aci8vTdhqZ++z1P32M0jtI1RpWWtvfM3/I+Gnh8EGhgaNLZTp00+4qr8hFsYpjGmMyznKXueTdCCXAunxhKIuiuyGohjsicms5J/wBX/wAR/nLqVPJdLYcd7Of2j/KW09/plimK+keWuebJf5ZV5+vUVvdcfEFfzlWDNBmNHXSdRv0nT94bR8QJm6b3AI4i/rOZ6nDElI1aR5i0PgxatGdUi18TfYN3znJnYoI1KDkya+J4D1hK8go8eV5ila5PuWdWCYGitUjB4sPJUxbiP6oeuMaoNUtvK7B/XCLxrVC1Q6hO0cLxJaNloktKOZZRFlohmiS0bZopyLqIpmjDvCd4y7xbY+MAqjyNUaHUeMM0pk1QgBjEgQAR2ml4JZGN4HlWywhs2+ZjrjZaElHWRT99gnkTt+F5phW52RgjNKeItmyyWlow9JTv0AkdhYXPxJk2ACCe+isJI8zJ5eQTMYihoqMnfqX7rbR+Y8pp5TcpaZFPplG1djfcPHyO3zMy62rfU/ruO089s/8AJRYyt9UeZkYNEhoqeLsbk8noIx2rAtXjq1IxaGBKYYNJktakcDyGpMWpMO4pwRLDw9ci67QxUg5YKbCTqhapH6SDpJXcGwfLyLjcwp0V1VHRB2sQJXcoc5GEw7ViLnYqL7zncPDie4TmlLLcdmTmsFZ7n22OlB3LfZYd026XSdVbpPERsKU+7eEdBbltgb26b9ipb102lnhcwp1l1U3Vx2qbzl+Y8icZQQ1GRHAF26NtRA7xYE+V5T5ZmNTDuKlNiDxHBh2MOM1z9NrlH+m+49Uwa/FnanqSO7ytyfOFxVIVF2Hc68Vb+UlFrzizhKEnGXKLRgKZokCGFjirK4GZwEqyTh04xCJJVrCOrj5EWT8Db75Z8nMPrr6uFNb/AI32D0Gr1ErGIAJO4bTNZkWDNKiAwszdd+4nh5Cw8p1/SNP1Luo+Ec7W27a9q8llBBBPWHGBE1EDAqQCCCCDuIO+KggBgMbhDQqGkdw2oe2md3mN3lGrzYZ9lnT0+rbpFuaZ+ak9h/lMcveCNtip2EEbwe+eQ9S0bos3R9rO/o9QrYYfKFhooNGiLQXnNzg14yPBooPGA0PVJyRtJGuJY9ka1QapDSZG0V0kLpIltsaZTwinBllFB43D0a9PRWRXW4bSb+0NxuI7SxOgBVCqoFlUAAADcLSK14m5k9WaW3PYt0ovkvcFiRUFuPETmHONyeGHrCvTFqdU9ZRuWrvNuwHafWbfDVCjBhw+XGWHKHLExmHaidmqzK3usNoInX0Oo3R78iV/RtT/AGs5ByVzA0MQtydD2puPE9U+IPzM6aEmTy/kHWWqpqNT0qwYlSSTY3FhabarTsYn1FRk1Jcm6+yvcum8jCrHFWKVJKoYY7zOfCty4Mk7EhNGnbbFlLnuj5QCJa5IRLF22KOA7Se4TZGlyagjNKzyPZTg+lqjZ1KZDOfef6q/mfLtmrkXLsKtGmEXbbazHezHeT3yXPXaPTKitRXPk4l1rslkEEEE1CgQQQQAKUHKDKCxNamOt/aIPrgcR9ofH0mghERV1MbYOEuC9djrluRz9CCO6G1OaHOcl1E1aIGre9PcH7x2N8/jKKm28bdmxlOwg9hHCeT1einRLD48M7lGpViyufgY0waZKNMHdGzTtMTgaVMY0w9Me0waZG0ncM6YYWO6YemGCNw1og6Idke0xQWTtI3DHQCWGEYadPEbPKRwsUBG1PY8oXZ+SwSXQSO9MX3R1UJjqJaOa3ilLaN0qNo4TaBmketX09UAsx3KN/iewd8mMcvbBZZRvyw69XSOJJ2Ko3k9gk/LMN0d2axdvaI3Ae6vd85GwWG0nW1mcjfwUdi93fxlghnoNDoeit8vd/4c7UX7+0eCdTqySlSV6GSKbTpGUmiCN0zHIACCCCAAggggAVpXZnlKVut7LgWFQb7cAw+sJZQpWcIzW2S7Exk4vKMXiqD0TaqLDhUHsHz+qe4w1btmxqIGFiAQdhB2giUeM5PgbaJ0fZtdP1eHkZxNR6TjvU/9M6FWtz2mVfRgwuggrU6lP26Z+8nWX03j0hUsSrbmB7uI8RvnKsonDtOLRsjape1g6IwdGeyPhoeqK2xLb2MCkYoUTHtUPXLbYlXNiFoxxaYELXI1fGouxmF+zefQS8Vn2rJVt+SWWAjdSpYXJAEramZk7EX8Tfko3/CNAajdyWO/buHgJtp9Pus57Izz1EI/ZLbEl9lPYP0h3fhHGP4WkF3bz7THaT4mMUzJFOdvT6OuhdufkxWXSnyS0MfQyNTElUqZmoSPIZJpiJo0JMp0rQAVTEXBBAAQQQQAEEEEABBBBAAQQQQAQ9MHhIOLyilU9pVPiBLGFIaT5DLRn6nJ0D2WdfBj8jeRnyWqN1RvMA/lNSYImWmqlzFDFdNcMx75biB9f9kSO+XYj328gB+U3BUROgdkqtHQv2ol32fJgnyaq3tM58SbekOnkjDhbym86IQujHZHRrjHhFHKT5ZjEydpJp5S01fRiGEEuVM7SyoyXSyyXFocAINPBASQlACPQQAILDgggAIIIIAf/9k="/>
          <p:cNvSpPr>
            <a:spLocks noChangeAspect="1" noChangeArrowheads="1"/>
          </p:cNvSpPr>
          <p:nvPr/>
        </p:nvSpPr>
        <p:spPr bwMode="auto">
          <a:xfrm>
            <a:off x="14922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9942" y="4572000"/>
            <a:ext cx="2476500" cy="2286000"/>
          </a:xfrm>
          <a:prstGeom prst="rect">
            <a:avLst/>
          </a:prstGeom>
        </p:spPr>
      </p:pic>
    </p:spTree>
    <p:extLst>
      <p:ext uri="{BB962C8B-B14F-4D97-AF65-F5344CB8AC3E}">
        <p14:creationId xmlns:p14="http://schemas.microsoft.com/office/powerpoint/2010/main" val="1793516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dirty="0" smtClean="0"/>
              <a:t>الاتصال مع الذات</a:t>
            </a:r>
            <a:endParaRPr lang="en-US" sz="3600" dirty="0"/>
          </a:p>
        </p:txBody>
      </p:sp>
      <p:sp>
        <p:nvSpPr>
          <p:cNvPr id="3" name="Content Placeholder 2"/>
          <p:cNvSpPr>
            <a:spLocks noGrp="1"/>
          </p:cNvSpPr>
          <p:nvPr>
            <p:ph idx="1"/>
          </p:nvPr>
        </p:nvSpPr>
        <p:spPr>
          <a:xfrm>
            <a:off x="581193" y="2042809"/>
            <a:ext cx="11029615" cy="2298476"/>
          </a:xfrm>
        </p:spPr>
        <p:txBody>
          <a:bodyPr>
            <a:normAutofit/>
          </a:bodyPr>
          <a:lstStyle/>
          <a:p>
            <a:r>
              <a:rPr lang="ar-SA" sz="3200" dirty="0" smtClean="0"/>
              <a:t>هو اتصال يحدث داخل الفرد حينما يتحدث المرء مع نفسه و يتضمن أفكاره و تجاربه و مداركه، و يتضمن الأنماط التي يطورها الفرد في عملية الادراك و تقييم الأحداث الأفكار والتجارب المحيطة به.</a:t>
            </a:r>
            <a:endParaRPr lang="en-US" sz="3200" dirty="0"/>
          </a:p>
        </p:txBody>
      </p:sp>
    </p:spTree>
    <p:extLst>
      <p:ext uri="{BB962C8B-B14F-4D97-AF65-F5344CB8AC3E}">
        <p14:creationId xmlns:p14="http://schemas.microsoft.com/office/powerpoint/2010/main" val="2230595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dirty="0" smtClean="0"/>
              <a:t>أهمية الاتصال مع الذات</a:t>
            </a:r>
            <a:endParaRPr lang="en-US" sz="3600" dirty="0"/>
          </a:p>
        </p:txBody>
      </p:sp>
      <p:sp>
        <p:nvSpPr>
          <p:cNvPr id="3" name="Content Placeholder 2"/>
          <p:cNvSpPr>
            <a:spLocks noGrp="1"/>
          </p:cNvSpPr>
          <p:nvPr>
            <p:ph idx="1"/>
          </p:nvPr>
        </p:nvSpPr>
        <p:spPr>
          <a:xfrm>
            <a:off x="581192" y="2217906"/>
            <a:ext cx="11029615" cy="2356842"/>
          </a:xfrm>
        </p:spPr>
        <p:txBody>
          <a:bodyPr>
            <a:noAutofit/>
          </a:bodyPr>
          <a:lstStyle/>
          <a:p>
            <a:pPr marL="0" indent="0">
              <a:buNone/>
            </a:pPr>
            <a:r>
              <a:rPr lang="ar-SA" sz="3200" dirty="0" smtClean="0"/>
              <a:t>1- يؤثر في تكون شخصية الفرد </a:t>
            </a:r>
          </a:p>
          <a:p>
            <a:pPr marL="0" indent="0">
              <a:buNone/>
            </a:pPr>
            <a:r>
              <a:rPr lang="ar-SA" sz="3200" dirty="0" smtClean="0"/>
              <a:t>2- يؤثر في أداء الفرد </a:t>
            </a:r>
          </a:p>
          <a:p>
            <a:pPr marL="0" indent="0">
              <a:buNone/>
            </a:pPr>
            <a:r>
              <a:rPr lang="ar-SA" sz="3200" dirty="0" smtClean="0"/>
              <a:t>3- يؤثر في اتصال الفرد بالآخرين </a:t>
            </a:r>
          </a:p>
          <a:p>
            <a:pPr marL="0" indent="0">
              <a:buNone/>
            </a:pPr>
            <a:r>
              <a:rPr lang="ar-SA" sz="3200" dirty="0" smtClean="0"/>
              <a:t>4- المرتكز الأساسي لعمليات الاختيار و اتخاذ قرار</a:t>
            </a:r>
            <a:endParaRPr lang="en-US" sz="3200" dirty="0"/>
          </a:p>
        </p:txBody>
      </p:sp>
    </p:spTree>
    <p:extLst>
      <p:ext uri="{BB962C8B-B14F-4D97-AF65-F5344CB8AC3E}">
        <p14:creationId xmlns:p14="http://schemas.microsoft.com/office/powerpoint/2010/main" val="613682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الاتصال مع الذات</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0004465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4422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الخطوات الخمسة للاتصال الذاتي الفعال</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6852567"/>
              </p:ext>
            </p:extLst>
          </p:nvPr>
        </p:nvGraphicFramePr>
        <p:xfrm>
          <a:off x="923925" y="2600324"/>
          <a:ext cx="11029950" cy="4168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78914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843639"/>
            <a:ext cx="11029616" cy="756254"/>
          </a:xfrm>
        </p:spPr>
        <p:txBody>
          <a:bodyPr>
            <a:noAutofit/>
          </a:bodyPr>
          <a:lstStyle/>
          <a:p>
            <a:r>
              <a:rPr lang="ar-SA" dirty="0" smtClean="0"/>
              <a:t>اكتشاف الذات</a:t>
            </a:r>
            <a:br>
              <a:rPr lang="ar-SA" dirty="0" smtClean="0"/>
            </a:br>
            <a:r>
              <a:rPr lang="ar-SA" dirty="0" smtClean="0"/>
              <a:t>نافذة </a:t>
            </a:r>
            <a:r>
              <a:rPr lang="ar-SA" dirty="0" err="1" smtClean="0"/>
              <a:t>جوهاري</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07837104"/>
              </p:ext>
            </p:extLst>
          </p:nvPr>
        </p:nvGraphicFramePr>
        <p:xfrm>
          <a:off x="580858" y="2237432"/>
          <a:ext cx="11029950" cy="4533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362700" y="1931516"/>
            <a:ext cx="1731564" cy="461665"/>
          </a:xfrm>
          <a:prstGeom prst="rect">
            <a:avLst/>
          </a:prstGeom>
          <a:solidFill>
            <a:schemeClr val="bg2">
              <a:lumMod val="75000"/>
            </a:schemeClr>
          </a:solidFill>
        </p:spPr>
        <p:txBody>
          <a:bodyPr wrap="none" rtlCol="0">
            <a:spAutoFit/>
          </a:bodyPr>
          <a:lstStyle/>
          <a:p>
            <a:r>
              <a:rPr lang="ar-SA" sz="2400" dirty="0" smtClean="0"/>
              <a:t>يعرفها الاخرون</a:t>
            </a:r>
            <a:endParaRPr lang="en-US" sz="2400" dirty="0"/>
          </a:p>
        </p:txBody>
      </p:sp>
      <p:sp>
        <p:nvSpPr>
          <p:cNvPr id="6" name="TextBox 5"/>
          <p:cNvSpPr txBox="1"/>
          <p:nvPr/>
        </p:nvSpPr>
        <p:spPr>
          <a:xfrm>
            <a:off x="4000500" y="1931516"/>
            <a:ext cx="1983235" cy="461665"/>
          </a:xfrm>
          <a:prstGeom prst="rect">
            <a:avLst/>
          </a:prstGeom>
          <a:solidFill>
            <a:schemeClr val="bg2">
              <a:lumMod val="75000"/>
            </a:schemeClr>
          </a:solidFill>
        </p:spPr>
        <p:txBody>
          <a:bodyPr wrap="none" rtlCol="0">
            <a:spAutoFit/>
          </a:bodyPr>
          <a:lstStyle/>
          <a:p>
            <a:r>
              <a:rPr lang="ar-SA" sz="2400" dirty="0" smtClean="0"/>
              <a:t>لا يعرفها الاخرون</a:t>
            </a:r>
            <a:endParaRPr lang="en-US" sz="2400" dirty="0"/>
          </a:p>
        </p:txBody>
      </p:sp>
      <p:sp>
        <p:nvSpPr>
          <p:cNvPr id="4" name="TextBox 3"/>
          <p:cNvSpPr txBox="1"/>
          <p:nvPr/>
        </p:nvSpPr>
        <p:spPr>
          <a:xfrm>
            <a:off x="8185322" y="2683504"/>
            <a:ext cx="553998" cy="1315425"/>
          </a:xfrm>
          <a:prstGeom prst="rect">
            <a:avLst/>
          </a:prstGeom>
          <a:solidFill>
            <a:schemeClr val="bg2">
              <a:lumMod val="75000"/>
            </a:schemeClr>
          </a:solidFill>
        </p:spPr>
        <p:txBody>
          <a:bodyPr vert="vert270" wrap="none" rtlCol="0">
            <a:spAutoFit/>
          </a:bodyPr>
          <a:lstStyle/>
          <a:p>
            <a:r>
              <a:rPr lang="ar-SA" sz="2400" dirty="0" smtClean="0"/>
              <a:t>تعرفها الذات</a:t>
            </a:r>
            <a:endParaRPr lang="en-US" sz="2400" dirty="0"/>
          </a:p>
        </p:txBody>
      </p:sp>
      <p:sp>
        <p:nvSpPr>
          <p:cNvPr id="7" name="TextBox 6"/>
          <p:cNvSpPr txBox="1"/>
          <p:nvPr/>
        </p:nvSpPr>
        <p:spPr>
          <a:xfrm>
            <a:off x="8185322" y="4517753"/>
            <a:ext cx="553998" cy="1734755"/>
          </a:xfrm>
          <a:prstGeom prst="rect">
            <a:avLst/>
          </a:prstGeom>
          <a:solidFill>
            <a:schemeClr val="bg2">
              <a:lumMod val="75000"/>
            </a:schemeClr>
          </a:solidFill>
        </p:spPr>
        <p:txBody>
          <a:bodyPr vert="vert270" wrap="square" rtlCol="0">
            <a:spAutoFit/>
          </a:bodyPr>
          <a:lstStyle/>
          <a:p>
            <a:r>
              <a:rPr lang="ar-SA" sz="2400" dirty="0" smtClean="0"/>
              <a:t>لا تعرفها الذات</a:t>
            </a:r>
            <a:endParaRPr lang="en-US" sz="2400" dirty="0"/>
          </a:p>
        </p:txBody>
      </p:sp>
    </p:spTree>
    <p:extLst>
      <p:ext uri="{BB962C8B-B14F-4D97-AF65-F5344CB8AC3E}">
        <p14:creationId xmlns:p14="http://schemas.microsoft.com/office/powerpoint/2010/main" val="327057299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0" y="833120"/>
            <a:ext cx="6461760" cy="5689599"/>
          </a:xfrm>
        </p:spPr>
        <p:txBody>
          <a:bodyPr/>
          <a:lstStyle/>
          <a:p>
            <a:pPr marL="0" indent="0" algn="r" rtl="1">
              <a:buNone/>
            </a:pPr>
            <a:r>
              <a:rPr lang="ar-SA" b="1" dirty="0" smtClean="0">
                <a:solidFill>
                  <a:srgbClr val="0000FF"/>
                </a:solidFill>
                <a:latin typeface="Trebuchet MS" panose="020B0603020202020204" pitchFamily="34" charset="0"/>
                <a:cs typeface="Times New Roman" panose="02020603050405020304" pitchFamily="18" charset="0"/>
              </a:rPr>
              <a:t> الذات المكشوفة:</a:t>
            </a:r>
            <a:endParaRPr lang="en-US" dirty="0">
              <a:solidFill>
                <a:srgbClr val="000000"/>
              </a:solidFill>
              <a:latin typeface="Trebuchet MS" panose="020B0603020202020204" pitchFamily="34" charset="0"/>
            </a:endParaRPr>
          </a:p>
          <a:p>
            <a:pPr algn="r" rtl="1"/>
            <a:r>
              <a:rPr lang="ar-SA" dirty="0">
                <a:solidFill>
                  <a:srgbClr val="000000"/>
                </a:solidFill>
                <a:latin typeface="Trebuchet MS" panose="020B0603020202020204" pitchFamily="34" charset="0"/>
                <a:cs typeface="Times New Roman" panose="02020603050405020304" pitchFamily="18" charset="0"/>
              </a:rPr>
              <a:t>تتضمن المنطقة الحرة</a:t>
            </a:r>
            <a:r>
              <a:rPr lang="ar-SA" dirty="0">
                <a:solidFill>
                  <a:srgbClr val="000000"/>
                </a:solidFill>
                <a:latin typeface="Times New Roman" panose="02020603050405020304" pitchFamily="18" charset="0"/>
              </a:rPr>
              <a:t> </a:t>
            </a:r>
            <a:r>
              <a:rPr lang="en-US" dirty="0">
                <a:solidFill>
                  <a:srgbClr val="000000"/>
                </a:solidFill>
                <a:latin typeface="Times New Roman" panose="02020603050405020304" pitchFamily="18" charset="0"/>
              </a:rPr>
              <a:t>Free Area </a:t>
            </a:r>
            <a:r>
              <a:rPr lang="ar-SA" dirty="0">
                <a:solidFill>
                  <a:srgbClr val="000000"/>
                </a:solidFill>
                <a:latin typeface="Trebuchet MS" panose="020B0603020202020204" pitchFamily="34" charset="0"/>
                <a:cs typeface="Times New Roman" panose="02020603050405020304" pitchFamily="18" charset="0"/>
              </a:rPr>
              <a:t>كل شيء يعرفه الفرد عن نفسه وكذلك الآخرون </a:t>
            </a:r>
            <a:r>
              <a:rPr lang="ar-SA" dirty="0">
                <a:solidFill>
                  <a:srgbClr val="000000"/>
                </a:solidFill>
                <a:latin typeface="Times New Roman" panose="02020603050405020304" pitchFamily="18" charset="0"/>
              </a:rPr>
              <a:t>.</a:t>
            </a:r>
            <a:r>
              <a:rPr lang="ar-SA" dirty="0">
                <a:solidFill>
                  <a:srgbClr val="000000"/>
                </a:solidFill>
                <a:latin typeface="Trebuchet MS" panose="020B0603020202020204" pitchFamily="34" charset="0"/>
                <a:cs typeface="Times New Roman" panose="02020603050405020304" pitchFamily="18" charset="0"/>
              </a:rPr>
              <a:t> أي ما نشترك نحن والآخرون في معرفته عن ذواتنا.</a:t>
            </a:r>
            <a:r>
              <a:rPr lang="ar-SA" dirty="0">
                <a:solidFill>
                  <a:srgbClr val="000000"/>
                </a:solidFill>
                <a:latin typeface="Trebuchet MS" panose="020B0603020202020204" pitchFamily="34" charset="0"/>
              </a:rPr>
              <a:t/>
            </a:r>
            <a:br>
              <a:rPr lang="ar-SA" dirty="0">
                <a:solidFill>
                  <a:srgbClr val="000000"/>
                </a:solidFill>
                <a:latin typeface="Trebuchet MS" panose="020B0603020202020204" pitchFamily="34" charset="0"/>
              </a:rPr>
            </a:br>
            <a:r>
              <a:rPr lang="ar-SA" dirty="0">
                <a:solidFill>
                  <a:srgbClr val="000000"/>
                </a:solidFill>
                <a:latin typeface="Trebuchet MS" panose="020B0603020202020204" pitchFamily="34" charset="0"/>
                <a:cs typeface="Times New Roman" panose="02020603050405020304" pitchFamily="18" charset="0"/>
              </a:rPr>
              <a:t>وتتضمن قيم الفرد ، مميزاته ، شخصيته ، إدراكه </a:t>
            </a:r>
            <a:r>
              <a:rPr lang="ar-SA" dirty="0">
                <a:solidFill>
                  <a:srgbClr val="000000"/>
                </a:solidFill>
                <a:latin typeface="Times New Roman" panose="02020603050405020304" pitchFamily="18" charset="0"/>
              </a:rPr>
              <a:t>أو ما اسميه </a:t>
            </a:r>
            <a:r>
              <a:rPr lang="ar-SA" dirty="0">
                <a:solidFill>
                  <a:srgbClr val="000000"/>
                </a:solidFill>
                <a:latin typeface="Trebuchet MS" panose="020B0603020202020204" pitchFamily="34" charset="0"/>
                <a:cs typeface="Times New Roman" panose="02020603050405020304" pitchFamily="18" charset="0"/>
              </a:rPr>
              <a:t>«الظاهر</a:t>
            </a:r>
            <a:r>
              <a:rPr lang="ar-SA" dirty="0" smtClean="0">
                <a:solidFill>
                  <a:srgbClr val="000000"/>
                </a:solidFill>
                <a:latin typeface="Times New Roman" panose="02020603050405020304" pitchFamily="18" charset="0"/>
              </a:rPr>
              <a:t>».</a:t>
            </a:r>
          </a:p>
          <a:p>
            <a:pPr algn="r" rtl="1"/>
            <a:r>
              <a:rPr lang="ar-SA" dirty="0">
                <a:solidFill>
                  <a:srgbClr val="000000"/>
                </a:solidFill>
                <a:latin typeface="Trebuchet MS" panose="020B0603020202020204" pitchFamily="34" charset="0"/>
                <a:cs typeface="Times New Roman" panose="02020603050405020304" pitchFamily="18" charset="0"/>
              </a:rPr>
              <a:t>عموماً كلما</a:t>
            </a:r>
            <a:r>
              <a:rPr lang="ar-SA" dirty="0">
                <a:solidFill>
                  <a:srgbClr val="000000"/>
                </a:solidFill>
                <a:latin typeface="Times New Roman" panose="02020603050405020304" pitchFamily="18" charset="0"/>
              </a:rPr>
              <a:t> صَغُرت مساحة الذات المنفتحة، دلّت علي ضعف وسوء اتصالنا بالآخرين ،</a:t>
            </a:r>
            <a:br>
              <a:rPr lang="ar-SA" dirty="0">
                <a:solidFill>
                  <a:srgbClr val="000000"/>
                </a:solidFill>
                <a:latin typeface="Times New Roman" panose="02020603050405020304" pitchFamily="18" charset="0"/>
              </a:rPr>
            </a:br>
            <a:r>
              <a:rPr lang="ar-SA" dirty="0">
                <a:solidFill>
                  <a:srgbClr val="000000"/>
                </a:solidFill>
                <a:latin typeface="Times New Roman" panose="02020603050405020304" pitchFamily="18" charset="0"/>
              </a:rPr>
              <a:t>وكلما كبُرت منطقة النشاط الحُر أو منطقة النفس الحُرة الطليقة المنفتحة استطعنا أن نعمل سوياً  مع الآخرين بسهولة ويسر ، وتنساب الأفكار والمشاعر، وتتوحد الجهود ، ويجد كل طرف أن</a:t>
            </a:r>
            <a:r>
              <a:rPr lang="ar-SA" sz="1400" dirty="0">
                <a:solidFill>
                  <a:srgbClr val="000000"/>
                </a:solidFill>
                <a:latin typeface="Times New Roman" panose="02020603050405020304" pitchFamily="18" charset="0"/>
              </a:rPr>
              <a:t>  </a:t>
            </a:r>
            <a:r>
              <a:rPr lang="ar-SA" dirty="0">
                <a:solidFill>
                  <a:srgbClr val="000000"/>
                </a:solidFill>
                <a:latin typeface="Trebuchet MS" panose="020B0603020202020204" pitchFamily="34" charset="0"/>
                <a:cs typeface="Times New Roman" panose="02020603050405020304" pitchFamily="18" charset="0"/>
              </a:rPr>
              <a:t> من السهل عليه أن يشارك</a:t>
            </a:r>
            <a:r>
              <a:rPr lang="ar-SA" dirty="0">
                <a:solidFill>
                  <a:srgbClr val="000000"/>
                </a:solidFill>
                <a:latin typeface="Times New Roman" panose="02020603050405020304" pitchFamily="18" charset="0"/>
              </a:rPr>
              <a:t> . </a:t>
            </a:r>
            <a:r>
              <a:rPr lang="ar-SA" dirty="0">
                <a:solidFill>
                  <a:srgbClr val="000000"/>
                </a:solidFill>
                <a:latin typeface="Trebuchet MS" panose="020B0603020202020204" pitchFamily="34" charset="0"/>
              </a:rPr>
              <a:t/>
            </a:r>
            <a:br>
              <a:rPr lang="ar-SA" dirty="0">
                <a:solidFill>
                  <a:srgbClr val="000000"/>
                </a:solidFill>
                <a:latin typeface="Trebuchet MS" panose="020B0603020202020204" pitchFamily="34" charset="0"/>
              </a:rPr>
            </a:br>
            <a:endParaRPr lang="ar-SA" dirty="0">
              <a:solidFill>
                <a:srgbClr val="000000"/>
              </a:solidFill>
              <a:latin typeface="Trebuchet MS" panose="020B0603020202020204" pitchFamily="34" charset="0"/>
            </a:endParaRPr>
          </a:p>
          <a:p>
            <a:endParaRPr lang="en-US" dirty="0"/>
          </a:p>
        </p:txBody>
      </p:sp>
      <p:pic>
        <p:nvPicPr>
          <p:cNvPr id="6" name="Content Placeholder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6765925" y="975361"/>
            <a:ext cx="5426075" cy="5547358"/>
          </a:xfrm>
        </p:spPr>
      </p:pic>
    </p:spTree>
    <p:extLst>
      <p:ext uri="{BB962C8B-B14F-4D97-AF65-F5344CB8AC3E}">
        <p14:creationId xmlns:p14="http://schemas.microsoft.com/office/powerpoint/2010/main" val="1572991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853441"/>
            <a:ext cx="6766560" cy="5007610"/>
          </a:xfrm>
        </p:spPr>
        <p:txBody>
          <a:bodyPr>
            <a:normAutofit/>
          </a:bodyPr>
          <a:lstStyle/>
          <a:p>
            <a:pPr algn="r" rtl="1">
              <a:lnSpc>
                <a:spcPct val="150000"/>
              </a:lnSpc>
            </a:pPr>
            <a:r>
              <a:rPr lang="ar-SA" sz="2400" dirty="0" smtClean="0">
                <a:solidFill>
                  <a:srgbClr val="0000FF"/>
                </a:solidFill>
                <a:latin typeface="Times New Roman" panose="02020603050405020304" pitchFamily="18" charset="0"/>
                <a:cs typeface="Times New Roman" panose="02020603050405020304" pitchFamily="18" charset="0"/>
              </a:rPr>
              <a:t>الذات العمياء:</a:t>
            </a:r>
          </a:p>
          <a:p>
            <a:pPr algn="r" rtl="1">
              <a:lnSpc>
                <a:spcPct val="150000"/>
              </a:lnSpc>
            </a:pPr>
            <a:r>
              <a:rPr lang="ar-SA" sz="2400" dirty="0" smtClean="0">
                <a:solidFill>
                  <a:srgbClr val="000000"/>
                </a:solidFill>
                <a:latin typeface="Trebuchet MS" panose="020B0603020202020204" pitchFamily="34" charset="0"/>
                <a:cs typeface="Times New Roman" panose="02020603050405020304" pitchFamily="18" charset="0"/>
              </a:rPr>
              <a:t>نحن </a:t>
            </a:r>
            <a:r>
              <a:rPr lang="ar-SA" sz="2400" dirty="0">
                <a:solidFill>
                  <a:srgbClr val="000000"/>
                </a:solidFill>
                <a:latin typeface="Trebuchet MS" panose="020B0603020202020204" pitchFamily="34" charset="0"/>
                <a:cs typeface="Times New Roman" panose="02020603050405020304" pitchFamily="18" charset="0"/>
              </a:rPr>
              <a:t>قد نتحدث بطريقة معينة ، أو بلهجة معينة ، وعلى وجوهنا تعبير ما، نحن لا نرى ذلك التعبير ، ولكن الناس يرونه ويدركونه ، وفي واقع الأمر أن سلوكنا يؤثر في كيف يرانا الناس ، وبالتالي يؤثر في كيفية تعاملهم معنا . يعني ذلك أني أثناء حديثي مع الناس قد أرسل لهم رسائل غير لفظية , مثل حركات اليد والجلسة وتعابير الوجه ، وهذه الرسائل ستجعلهم يرونني بمنظار ما ، ويقدرون أمراً ما بخصوصي . وقد يخفى الأمر عليّ (لأنني لا أرى ما </a:t>
            </a:r>
            <a:r>
              <a:rPr lang="ar-SA" sz="2400" dirty="0" smtClean="0">
                <a:solidFill>
                  <a:srgbClr val="000000"/>
                </a:solidFill>
                <a:latin typeface="Trebuchet MS" panose="020B0603020202020204" pitchFamily="34" charset="0"/>
                <a:cs typeface="Times New Roman" panose="02020603050405020304" pitchFamily="18" charset="0"/>
              </a:rPr>
              <a:t>أفعل</a:t>
            </a:r>
            <a:r>
              <a:rPr lang="ar-SA" sz="2400" dirty="0" smtClean="0">
                <a:solidFill>
                  <a:srgbClr val="000000"/>
                </a:solidFill>
                <a:latin typeface="Times New Roman" panose="02020603050405020304" pitchFamily="18" charset="0"/>
              </a:rPr>
              <a:t>).</a:t>
            </a:r>
            <a:endParaRPr lang="ar-SA" sz="2400" dirty="0">
              <a:solidFill>
                <a:srgbClr val="000000"/>
              </a:solidFill>
              <a:latin typeface="Trebuchet MS" panose="020B0603020202020204" pitchFamily="34" charset="0"/>
            </a:endParaRPr>
          </a:p>
          <a:p>
            <a:endParaRPr lang="en-US" b="1" dirty="0"/>
          </a:p>
        </p:txBody>
      </p:sp>
      <p:pic>
        <p:nvPicPr>
          <p:cNvPr id="5" name="Content Placeholder 4"/>
          <p:cNvPicPr>
            <a:picLocks noGrp="1" noChangeAspect="1"/>
          </p:cNvPicPr>
          <p:nvPr>
            <p:ph sz="half" idx="4294967295"/>
          </p:nvPr>
        </p:nvPicPr>
        <p:blipFill>
          <a:blip r:embed="rId2"/>
          <a:stretch>
            <a:fillRect/>
          </a:stretch>
        </p:blipFill>
        <p:spPr>
          <a:xfrm>
            <a:off x="7030721" y="711200"/>
            <a:ext cx="5161280" cy="5527039"/>
          </a:xfrm>
          <a:prstGeom prst="rect">
            <a:avLst/>
          </a:prstGeom>
        </p:spPr>
      </p:pic>
    </p:spTree>
    <p:extLst>
      <p:ext uri="{BB962C8B-B14F-4D97-AF65-F5344CB8AC3E}">
        <p14:creationId xmlns:p14="http://schemas.microsoft.com/office/powerpoint/2010/main" val="2488968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812801"/>
            <a:ext cx="6563360" cy="5648324"/>
          </a:xfrm>
        </p:spPr>
        <p:txBody>
          <a:bodyPr/>
          <a:lstStyle/>
          <a:p>
            <a:pPr algn="r" rtl="1">
              <a:lnSpc>
                <a:spcPct val="150000"/>
              </a:lnSpc>
            </a:pPr>
            <a:r>
              <a:rPr lang="ar-SA" sz="2400" b="1" dirty="0" smtClean="0">
                <a:solidFill>
                  <a:srgbClr val="0000FF"/>
                </a:solidFill>
                <a:latin typeface="Times New Roman" panose="02020603050405020304" pitchFamily="18" charset="0"/>
                <a:cs typeface="Times New Roman" panose="02020603050405020304" pitchFamily="18" charset="0"/>
              </a:rPr>
              <a:t>الذات المخفية </a:t>
            </a:r>
            <a:r>
              <a:rPr lang="ar-SA" sz="2400" b="1" dirty="0">
                <a:solidFill>
                  <a:srgbClr val="0000FF"/>
                </a:solidFill>
                <a:latin typeface="Times New Roman" panose="02020603050405020304" pitchFamily="18" charset="0"/>
                <a:cs typeface="Times New Roman" panose="02020603050405020304" pitchFamily="18" charset="0"/>
              </a:rPr>
              <a:t>أو القناع </a:t>
            </a:r>
            <a:r>
              <a:rPr lang="ar-SA" sz="2400" b="1" dirty="0" smtClean="0">
                <a:solidFill>
                  <a:srgbClr val="0000FF"/>
                </a:solidFill>
                <a:latin typeface="Times New Roman" panose="02020603050405020304" pitchFamily="18" charset="0"/>
                <a:cs typeface="Times New Roman" panose="02020603050405020304" pitchFamily="18" charset="0"/>
              </a:rPr>
              <a:t>:</a:t>
            </a:r>
          </a:p>
          <a:p>
            <a:pPr algn="r" rtl="1">
              <a:lnSpc>
                <a:spcPct val="150000"/>
              </a:lnSpc>
            </a:pPr>
            <a:r>
              <a:rPr lang="ar-SA" sz="2400" dirty="0" smtClean="0">
                <a:solidFill>
                  <a:srgbClr val="000000"/>
                </a:solidFill>
                <a:latin typeface="Trebuchet MS" panose="020B0603020202020204" pitchFamily="34" charset="0"/>
                <a:cs typeface="Times New Roman" panose="02020603050405020304" pitchFamily="18" charset="0"/>
              </a:rPr>
              <a:t>تتضمن </a:t>
            </a:r>
            <a:r>
              <a:rPr lang="ar-SA" sz="2400" dirty="0">
                <a:solidFill>
                  <a:srgbClr val="000000"/>
                </a:solidFill>
                <a:latin typeface="Trebuchet MS" panose="020B0603020202020204" pitchFamily="34" charset="0"/>
                <a:cs typeface="Times New Roman" panose="02020603050405020304" pitchFamily="18" charset="0"/>
              </a:rPr>
              <a:t>ما يعرفه الفرد عن نفسه ولا يُشرك الآخرين في معرفته، لأسباب عرفية أو أخلاقية أو دينية: أخطاؤنا، أسرارنا، أمنياتنا، نقاط ضعفنا، مخاوفنا.. الخ. أو ما أسميه «الباطن</a:t>
            </a:r>
            <a:r>
              <a:rPr lang="ar-SA" sz="2400" dirty="0">
                <a:solidFill>
                  <a:srgbClr val="000000"/>
                </a:solidFill>
                <a:latin typeface="Times New Roman" panose="02020603050405020304" pitchFamily="18" charset="0"/>
              </a:rPr>
              <a:t>».  </a:t>
            </a:r>
            <a:r>
              <a:rPr lang="ar-SA" sz="2400" dirty="0">
                <a:solidFill>
                  <a:srgbClr val="000000"/>
                </a:solidFill>
                <a:latin typeface="Trebuchet MS" panose="020B0603020202020204" pitchFamily="34" charset="0"/>
              </a:rPr>
              <a:t/>
            </a:r>
            <a:br>
              <a:rPr lang="ar-SA" sz="2400" dirty="0">
                <a:solidFill>
                  <a:srgbClr val="000000"/>
                </a:solidFill>
                <a:latin typeface="Trebuchet MS" panose="020B0603020202020204" pitchFamily="34" charset="0"/>
              </a:rPr>
            </a:br>
            <a:r>
              <a:rPr lang="ar-SA" sz="2400" b="1" dirty="0">
                <a:solidFill>
                  <a:srgbClr val="FF0000"/>
                </a:solidFill>
                <a:latin typeface="Times New Roman" panose="02020603050405020304" pitchFamily="18" charset="0"/>
              </a:rPr>
              <a:t>مثال</a:t>
            </a:r>
            <a:r>
              <a:rPr lang="ar-SA" sz="2400" b="1" dirty="0" smtClean="0">
                <a:solidFill>
                  <a:srgbClr val="FF0000"/>
                </a:solidFill>
                <a:latin typeface="Times New Roman" panose="02020603050405020304" pitchFamily="18" charset="0"/>
              </a:rPr>
              <a:t>:</a:t>
            </a:r>
            <a:r>
              <a:rPr lang="ar-SA" sz="2400" dirty="0">
                <a:solidFill>
                  <a:srgbClr val="000000"/>
                </a:solidFill>
                <a:latin typeface="Trebuchet MS" panose="020B0603020202020204" pitchFamily="34" charset="0"/>
              </a:rPr>
              <a:t/>
            </a:r>
            <a:br>
              <a:rPr lang="ar-SA" sz="2400" dirty="0">
                <a:solidFill>
                  <a:srgbClr val="000000"/>
                </a:solidFill>
                <a:latin typeface="Trebuchet MS" panose="020B0603020202020204" pitchFamily="34" charset="0"/>
              </a:rPr>
            </a:br>
            <a:r>
              <a:rPr lang="ar-SA" sz="2400" dirty="0">
                <a:solidFill>
                  <a:srgbClr val="000000"/>
                </a:solidFill>
                <a:latin typeface="Trebuchet MS" panose="020B0603020202020204" pitchFamily="34" charset="0"/>
                <a:cs typeface="Times New Roman" panose="02020603050405020304" pitchFamily="18" charset="0"/>
              </a:rPr>
              <a:t>عندما اشعر بألم او بحاجة ماسة إلى البكاء عليّ أن اسيطر على ذلك ولا أظهر ذلك الانفعال أمام الآخرين.</a:t>
            </a:r>
            <a:endParaRPr lang="ar-SA" sz="2400" dirty="0">
              <a:solidFill>
                <a:srgbClr val="000000"/>
              </a:solidFill>
              <a:latin typeface="Trebuchet MS" panose="020B0603020202020204" pitchFamily="34" charset="0"/>
            </a:endParaRPr>
          </a:p>
          <a:p>
            <a:endParaRPr lang="en-US" dirty="0"/>
          </a:p>
        </p:txBody>
      </p:sp>
      <p:pic>
        <p:nvPicPr>
          <p:cNvPr id="5" name="Content Placeholder 4"/>
          <p:cNvPicPr>
            <a:picLocks noGrp="1" noChangeAspect="1"/>
          </p:cNvPicPr>
          <p:nvPr>
            <p:ph sz="half" idx="4294967295"/>
          </p:nvPr>
        </p:nvPicPr>
        <p:blipFill>
          <a:blip r:embed="rId2"/>
          <a:stretch>
            <a:fillRect/>
          </a:stretch>
        </p:blipFill>
        <p:spPr>
          <a:xfrm>
            <a:off x="6705601" y="812801"/>
            <a:ext cx="5486400" cy="5648324"/>
          </a:xfrm>
          <a:prstGeom prst="rect">
            <a:avLst/>
          </a:prstGeom>
        </p:spPr>
      </p:pic>
    </p:spTree>
    <p:extLst>
      <p:ext uri="{BB962C8B-B14F-4D97-AF65-F5344CB8AC3E}">
        <p14:creationId xmlns:p14="http://schemas.microsoft.com/office/powerpoint/2010/main" val="20000435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731520"/>
            <a:ext cx="6746240" cy="5811519"/>
          </a:xfrm>
        </p:spPr>
        <p:txBody>
          <a:bodyPr>
            <a:normAutofit/>
          </a:bodyPr>
          <a:lstStyle/>
          <a:p>
            <a:pPr marL="0" indent="0" algn="r" rtl="1">
              <a:lnSpc>
                <a:spcPct val="150000"/>
              </a:lnSpc>
              <a:buNone/>
            </a:pPr>
            <a:r>
              <a:rPr lang="ar-SA" sz="2400" b="1" dirty="0" smtClean="0">
                <a:solidFill>
                  <a:srgbClr val="0000FF"/>
                </a:solidFill>
                <a:latin typeface="Trebuchet MS" panose="020B0603020202020204" pitchFamily="34" charset="0"/>
                <a:cs typeface="Times New Roman" panose="02020603050405020304" pitchFamily="18" charset="0"/>
              </a:rPr>
              <a:t>الذات المجهولة:</a:t>
            </a:r>
          </a:p>
          <a:p>
            <a:pPr algn="r" rtl="1">
              <a:lnSpc>
                <a:spcPct val="150000"/>
              </a:lnSpc>
            </a:pPr>
            <a:r>
              <a:rPr lang="ar-SA" sz="2400" dirty="0" smtClean="0">
                <a:solidFill>
                  <a:srgbClr val="000000"/>
                </a:solidFill>
                <a:latin typeface="Trebuchet MS" panose="020B0603020202020204" pitchFamily="34" charset="0"/>
                <a:cs typeface="Times New Roman" panose="02020603050405020304" pitchFamily="18" charset="0"/>
              </a:rPr>
              <a:t>تتضمن </a:t>
            </a:r>
            <a:r>
              <a:rPr lang="ar-SA" sz="2400" dirty="0">
                <a:solidFill>
                  <a:srgbClr val="000000"/>
                </a:solidFill>
                <a:latin typeface="Trebuchet MS" panose="020B0603020202020204" pitchFamily="34" charset="0"/>
                <a:cs typeface="Times New Roman" panose="02020603050405020304" pitchFamily="18" charset="0"/>
              </a:rPr>
              <a:t>المنطقة غير المعروفة</a:t>
            </a:r>
            <a:r>
              <a:rPr lang="ar-SA" sz="2400" dirty="0">
                <a:solidFill>
                  <a:srgbClr val="000000"/>
                </a:solidFill>
                <a:latin typeface="Times New Roman" panose="02020603050405020304" pitchFamily="18" charset="0"/>
              </a:rPr>
              <a:t>  </a:t>
            </a:r>
            <a:r>
              <a:rPr lang="ar-SA" sz="2400" dirty="0">
                <a:solidFill>
                  <a:srgbClr val="000000"/>
                </a:solidFill>
                <a:latin typeface="Trebuchet MS" panose="020B0603020202020204" pitchFamily="34" charset="0"/>
                <a:cs typeface="Times New Roman" panose="02020603050405020304" pitchFamily="18" charset="0"/>
              </a:rPr>
              <a:t>الأشياء التي لايعرفها الفرد عن نفسه ، ولا الآخرون يعرفون ذلك ، وهي ماتفسّر سلوك بعض الأفراد سلوكا لايعرفون مسبباته</a:t>
            </a:r>
            <a:r>
              <a:rPr lang="ar-SA" sz="2400" dirty="0">
                <a:solidFill>
                  <a:srgbClr val="000000"/>
                </a:solidFill>
                <a:latin typeface="Times New Roman" panose="02020603050405020304" pitchFamily="18" charset="0"/>
              </a:rPr>
              <a:t> .</a:t>
            </a:r>
            <a:endParaRPr lang="ar-SA" sz="2400" dirty="0">
              <a:solidFill>
                <a:srgbClr val="000000"/>
              </a:solidFill>
              <a:latin typeface="Trebuchet MS" panose="020B0603020202020204" pitchFamily="34" charset="0"/>
            </a:endParaRPr>
          </a:p>
          <a:p>
            <a:endParaRPr lang="en-US" sz="2400" dirty="0"/>
          </a:p>
        </p:txBody>
      </p:sp>
      <p:pic>
        <p:nvPicPr>
          <p:cNvPr id="5" name="Content Placeholder 4"/>
          <p:cNvPicPr>
            <a:picLocks noGrp="1" noChangeAspect="1"/>
          </p:cNvPicPr>
          <p:nvPr>
            <p:ph sz="half" idx="4294967295"/>
          </p:nvPr>
        </p:nvPicPr>
        <p:blipFill>
          <a:blip r:embed="rId2"/>
          <a:stretch>
            <a:fillRect/>
          </a:stretch>
        </p:blipFill>
        <p:spPr>
          <a:xfrm>
            <a:off x="7132320" y="731520"/>
            <a:ext cx="5059681" cy="5628639"/>
          </a:xfrm>
          <a:prstGeom prst="rect">
            <a:avLst/>
          </a:prstGeom>
        </p:spPr>
      </p:pic>
    </p:spTree>
    <p:extLst>
      <p:ext uri="{BB962C8B-B14F-4D97-AF65-F5344CB8AC3E}">
        <p14:creationId xmlns:p14="http://schemas.microsoft.com/office/powerpoint/2010/main" val="742814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843639"/>
            <a:ext cx="11029616" cy="756254"/>
          </a:xfrm>
        </p:spPr>
        <p:txBody>
          <a:bodyPr>
            <a:noAutofit/>
          </a:bodyPr>
          <a:lstStyle/>
          <a:p>
            <a:r>
              <a:rPr lang="ar-SA" dirty="0" smtClean="0"/>
              <a:t>اكتشاف الذات</a:t>
            </a:r>
            <a:br>
              <a:rPr lang="ar-SA" dirty="0" smtClean="0"/>
            </a:br>
            <a:r>
              <a:rPr lang="ar-SA" dirty="0" smtClean="0"/>
              <a:t>نافذة </a:t>
            </a:r>
            <a:r>
              <a:rPr lang="ar-SA" dirty="0" err="1" smtClean="0"/>
              <a:t>جوهاري</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28107976"/>
              </p:ext>
            </p:extLst>
          </p:nvPr>
        </p:nvGraphicFramePr>
        <p:xfrm>
          <a:off x="580858" y="2364432"/>
          <a:ext cx="11029950" cy="4533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362700" y="1931516"/>
            <a:ext cx="1731564" cy="461665"/>
          </a:xfrm>
          <a:prstGeom prst="rect">
            <a:avLst/>
          </a:prstGeom>
          <a:solidFill>
            <a:schemeClr val="bg2">
              <a:lumMod val="75000"/>
            </a:schemeClr>
          </a:solidFill>
        </p:spPr>
        <p:txBody>
          <a:bodyPr wrap="none" rtlCol="0">
            <a:spAutoFit/>
          </a:bodyPr>
          <a:lstStyle/>
          <a:p>
            <a:r>
              <a:rPr lang="ar-SA" sz="2400" dirty="0" smtClean="0"/>
              <a:t>يعرفها الاخرون</a:t>
            </a:r>
            <a:endParaRPr lang="en-US" sz="2400" dirty="0"/>
          </a:p>
        </p:txBody>
      </p:sp>
      <p:sp>
        <p:nvSpPr>
          <p:cNvPr id="6" name="TextBox 5"/>
          <p:cNvSpPr txBox="1"/>
          <p:nvPr/>
        </p:nvSpPr>
        <p:spPr>
          <a:xfrm>
            <a:off x="4000500" y="1931516"/>
            <a:ext cx="1983235" cy="461665"/>
          </a:xfrm>
          <a:prstGeom prst="rect">
            <a:avLst/>
          </a:prstGeom>
          <a:solidFill>
            <a:schemeClr val="bg2">
              <a:lumMod val="75000"/>
            </a:schemeClr>
          </a:solidFill>
        </p:spPr>
        <p:txBody>
          <a:bodyPr wrap="none" rtlCol="0">
            <a:spAutoFit/>
          </a:bodyPr>
          <a:lstStyle/>
          <a:p>
            <a:r>
              <a:rPr lang="ar-SA" sz="2400" dirty="0" smtClean="0"/>
              <a:t>لا يعرفها الاخرون</a:t>
            </a:r>
            <a:endParaRPr lang="en-US" sz="2400" dirty="0"/>
          </a:p>
        </p:txBody>
      </p:sp>
      <p:sp>
        <p:nvSpPr>
          <p:cNvPr id="4" name="TextBox 3"/>
          <p:cNvSpPr txBox="1"/>
          <p:nvPr/>
        </p:nvSpPr>
        <p:spPr>
          <a:xfrm>
            <a:off x="8185322" y="2683504"/>
            <a:ext cx="553998" cy="1315425"/>
          </a:xfrm>
          <a:prstGeom prst="rect">
            <a:avLst/>
          </a:prstGeom>
          <a:solidFill>
            <a:schemeClr val="bg2">
              <a:lumMod val="75000"/>
            </a:schemeClr>
          </a:solidFill>
        </p:spPr>
        <p:txBody>
          <a:bodyPr vert="vert270" wrap="none" rtlCol="0">
            <a:spAutoFit/>
          </a:bodyPr>
          <a:lstStyle/>
          <a:p>
            <a:r>
              <a:rPr lang="ar-SA" sz="2400" dirty="0" smtClean="0"/>
              <a:t>تعرفها الذات</a:t>
            </a:r>
            <a:endParaRPr lang="en-US" sz="2400" dirty="0"/>
          </a:p>
        </p:txBody>
      </p:sp>
      <p:sp>
        <p:nvSpPr>
          <p:cNvPr id="7" name="TextBox 6"/>
          <p:cNvSpPr txBox="1"/>
          <p:nvPr/>
        </p:nvSpPr>
        <p:spPr>
          <a:xfrm>
            <a:off x="8185322" y="4517753"/>
            <a:ext cx="553998" cy="1734755"/>
          </a:xfrm>
          <a:prstGeom prst="rect">
            <a:avLst/>
          </a:prstGeom>
          <a:solidFill>
            <a:schemeClr val="bg2">
              <a:lumMod val="75000"/>
            </a:schemeClr>
          </a:solidFill>
        </p:spPr>
        <p:txBody>
          <a:bodyPr vert="vert270" wrap="square" rtlCol="0">
            <a:spAutoFit/>
          </a:bodyPr>
          <a:lstStyle/>
          <a:p>
            <a:r>
              <a:rPr lang="ar-SA" sz="2400" dirty="0" smtClean="0"/>
              <a:t>لا تعرفها الذات</a:t>
            </a:r>
            <a:endParaRPr lang="en-US" sz="2400" dirty="0"/>
          </a:p>
        </p:txBody>
      </p:sp>
    </p:spTree>
    <p:extLst>
      <p:ext uri="{BB962C8B-B14F-4D97-AF65-F5344CB8AC3E}">
        <p14:creationId xmlns:p14="http://schemas.microsoft.com/office/powerpoint/2010/main" val="29337242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مفهوم الذات</a:t>
            </a:r>
            <a:endParaRPr lang="en-US" dirty="0"/>
          </a:p>
        </p:txBody>
      </p:sp>
      <p:sp>
        <p:nvSpPr>
          <p:cNvPr id="3" name="Content Placeholder 2"/>
          <p:cNvSpPr>
            <a:spLocks noGrp="1"/>
          </p:cNvSpPr>
          <p:nvPr>
            <p:ph idx="1"/>
          </p:nvPr>
        </p:nvSpPr>
        <p:spPr>
          <a:xfrm>
            <a:off x="5080271" y="2557294"/>
            <a:ext cx="6530537" cy="1997999"/>
          </a:xfrm>
        </p:spPr>
        <p:txBody>
          <a:bodyPr>
            <a:normAutofit/>
          </a:bodyPr>
          <a:lstStyle/>
          <a:p>
            <a:r>
              <a:rPr lang="ar-SA" sz="3600" dirty="0" smtClean="0"/>
              <a:t>مجموعة من الأفكار والمشاعر و المعتقدات التي يكونها الفرد عن نفسه </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9670" y="2189456"/>
            <a:ext cx="3681086" cy="3681086"/>
          </a:xfrm>
          <a:prstGeom prst="rect">
            <a:avLst/>
          </a:prstGeom>
        </p:spPr>
      </p:pic>
    </p:spTree>
    <p:extLst>
      <p:ext uri="{BB962C8B-B14F-4D97-AF65-F5344CB8AC3E}">
        <p14:creationId xmlns:p14="http://schemas.microsoft.com/office/powerpoint/2010/main" val="1749786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توسيع الذات المكشوفة</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943603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2189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8837" y="1206500"/>
            <a:ext cx="7781925" cy="5651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5715000" y="2844800"/>
            <a:ext cx="588623" cy="400110"/>
          </a:xfrm>
          <a:prstGeom prst="rect">
            <a:avLst/>
          </a:prstGeom>
          <a:noFill/>
        </p:spPr>
        <p:txBody>
          <a:bodyPr wrap="none" rtlCol="0">
            <a:spAutoFit/>
          </a:bodyPr>
          <a:lstStyle/>
          <a:p>
            <a:r>
              <a:rPr lang="ar-SA" sz="2000" b="1" dirty="0" smtClean="0"/>
              <a:t>القوة</a:t>
            </a:r>
            <a:endParaRPr lang="en-US" sz="2000" b="1" dirty="0"/>
          </a:p>
        </p:txBody>
      </p:sp>
      <p:sp>
        <p:nvSpPr>
          <p:cNvPr id="6" name="TextBox 5"/>
          <p:cNvSpPr txBox="1"/>
          <p:nvPr/>
        </p:nvSpPr>
        <p:spPr>
          <a:xfrm>
            <a:off x="8877300" y="2844800"/>
            <a:ext cx="785793" cy="400110"/>
          </a:xfrm>
          <a:prstGeom prst="rect">
            <a:avLst/>
          </a:prstGeom>
          <a:noFill/>
        </p:spPr>
        <p:txBody>
          <a:bodyPr wrap="none" rtlCol="0">
            <a:spAutoFit/>
          </a:bodyPr>
          <a:lstStyle/>
          <a:p>
            <a:r>
              <a:rPr lang="ar-SA" sz="2000" b="1" dirty="0" smtClean="0"/>
              <a:t>الضعف</a:t>
            </a:r>
            <a:endParaRPr lang="en-US" sz="2000" b="1" dirty="0"/>
          </a:p>
        </p:txBody>
      </p:sp>
      <p:sp>
        <p:nvSpPr>
          <p:cNvPr id="7" name="TextBox 6"/>
          <p:cNvSpPr txBox="1"/>
          <p:nvPr/>
        </p:nvSpPr>
        <p:spPr>
          <a:xfrm>
            <a:off x="5614812" y="4666734"/>
            <a:ext cx="768159" cy="400110"/>
          </a:xfrm>
          <a:prstGeom prst="rect">
            <a:avLst/>
          </a:prstGeom>
          <a:noFill/>
        </p:spPr>
        <p:txBody>
          <a:bodyPr wrap="none" rtlCol="0">
            <a:spAutoFit/>
          </a:bodyPr>
          <a:lstStyle/>
          <a:p>
            <a:r>
              <a:rPr lang="ar-SA" sz="2000" b="1" dirty="0" smtClean="0"/>
              <a:t>الفرص</a:t>
            </a:r>
            <a:endParaRPr lang="en-US" sz="2000" b="1" dirty="0"/>
          </a:p>
        </p:txBody>
      </p:sp>
      <p:sp>
        <p:nvSpPr>
          <p:cNvPr id="8" name="TextBox 7"/>
          <p:cNvSpPr txBox="1"/>
          <p:nvPr/>
        </p:nvSpPr>
        <p:spPr>
          <a:xfrm>
            <a:off x="8572500" y="4648200"/>
            <a:ext cx="954107" cy="400110"/>
          </a:xfrm>
          <a:prstGeom prst="rect">
            <a:avLst/>
          </a:prstGeom>
          <a:noFill/>
        </p:spPr>
        <p:txBody>
          <a:bodyPr wrap="none" rtlCol="0">
            <a:spAutoFit/>
          </a:bodyPr>
          <a:lstStyle/>
          <a:p>
            <a:r>
              <a:rPr lang="ar-SA" sz="2000" b="1" dirty="0" smtClean="0"/>
              <a:t>التهديدات</a:t>
            </a:r>
            <a:endParaRPr lang="en-US" sz="2000" b="1" dirty="0"/>
          </a:p>
        </p:txBody>
      </p:sp>
      <p:sp>
        <p:nvSpPr>
          <p:cNvPr id="9" name="TextBox 8"/>
          <p:cNvSpPr txBox="1"/>
          <p:nvPr/>
        </p:nvSpPr>
        <p:spPr>
          <a:xfrm>
            <a:off x="7371121" y="3226425"/>
            <a:ext cx="2155486" cy="923330"/>
          </a:xfrm>
          <a:prstGeom prst="rect">
            <a:avLst/>
          </a:prstGeom>
          <a:noFill/>
        </p:spPr>
        <p:txBody>
          <a:bodyPr wrap="square" rtlCol="0">
            <a:spAutoFit/>
          </a:bodyPr>
          <a:lstStyle/>
          <a:p>
            <a:pPr algn="r"/>
            <a:r>
              <a:rPr lang="ar-SA" dirty="0" smtClean="0"/>
              <a:t>ظروف و عوامل نقص داخلية موجودة فعلاً تعيق من استغلال الفرص</a:t>
            </a:r>
            <a:endParaRPr lang="en-US" dirty="0"/>
          </a:p>
        </p:txBody>
      </p:sp>
      <p:sp>
        <p:nvSpPr>
          <p:cNvPr id="10" name="TextBox 9"/>
          <p:cNvSpPr txBox="1"/>
          <p:nvPr/>
        </p:nvSpPr>
        <p:spPr>
          <a:xfrm>
            <a:off x="4150805" y="3277850"/>
            <a:ext cx="2155486" cy="923330"/>
          </a:xfrm>
          <a:prstGeom prst="rect">
            <a:avLst/>
          </a:prstGeom>
          <a:noFill/>
        </p:spPr>
        <p:txBody>
          <a:bodyPr wrap="square" rtlCol="0">
            <a:spAutoFit/>
          </a:bodyPr>
          <a:lstStyle/>
          <a:p>
            <a:pPr algn="r"/>
            <a:r>
              <a:rPr lang="ar-SA" dirty="0" smtClean="0"/>
              <a:t>إمكانيات ذاتية موجودة فعلاً تساعد على استغلال الفرص</a:t>
            </a:r>
            <a:endParaRPr lang="en-US" dirty="0"/>
          </a:p>
        </p:txBody>
      </p:sp>
      <p:sp>
        <p:nvSpPr>
          <p:cNvPr id="11" name="TextBox 10"/>
          <p:cNvSpPr txBox="1"/>
          <p:nvPr/>
        </p:nvSpPr>
        <p:spPr>
          <a:xfrm>
            <a:off x="7370641" y="5066844"/>
            <a:ext cx="2155486" cy="646331"/>
          </a:xfrm>
          <a:prstGeom prst="rect">
            <a:avLst/>
          </a:prstGeom>
          <a:noFill/>
        </p:spPr>
        <p:txBody>
          <a:bodyPr wrap="square" rtlCol="0">
            <a:spAutoFit/>
          </a:bodyPr>
          <a:lstStyle/>
          <a:p>
            <a:pPr algn="r"/>
            <a:r>
              <a:rPr lang="ar-SA" dirty="0" smtClean="0"/>
              <a:t>ظروف و اتجاهات خارجية تؤثر سلباً وقد تسبب خسارة</a:t>
            </a:r>
            <a:endParaRPr lang="en-US" dirty="0"/>
          </a:p>
        </p:txBody>
      </p:sp>
      <p:sp>
        <p:nvSpPr>
          <p:cNvPr id="12" name="TextBox 11"/>
          <p:cNvSpPr txBox="1"/>
          <p:nvPr/>
        </p:nvSpPr>
        <p:spPr>
          <a:xfrm>
            <a:off x="4150805" y="5020487"/>
            <a:ext cx="2155486" cy="923330"/>
          </a:xfrm>
          <a:prstGeom prst="rect">
            <a:avLst/>
          </a:prstGeom>
          <a:noFill/>
        </p:spPr>
        <p:txBody>
          <a:bodyPr wrap="square" rtlCol="0">
            <a:spAutoFit/>
          </a:bodyPr>
          <a:lstStyle/>
          <a:p>
            <a:pPr algn="r"/>
            <a:r>
              <a:rPr lang="ar-SA" dirty="0" smtClean="0"/>
              <a:t>ظروف و اتجاهات خارجية ذات اثر إيجابي تمكن من إيجاد فرصة للتطور</a:t>
            </a:r>
            <a:endParaRPr lang="en-US" dirty="0"/>
          </a:p>
        </p:txBody>
      </p:sp>
    </p:spTree>
    <p:extLst>
      <p:ext uri="{BB962C8B-B14F-4D97-AF65-F5344CB8AC3E}">
        <p14:creationId xmlns:p14="http://schemas.microsoft.com/office/powerpoint/2010/main" val="38061090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اهدافك في الحياة</a:t>
            </a:r>
            <a:endParaRPr lang="en-US" dirty="0"/>
          </a:p>
        </p:txBody>
      </p:sp>
      <p:sp>
        <p:nvSpPr>
          <p:cNvPr id="3" name="Content Placeholder 2"/>
          <p:cNvSpPr>
            <a:spLocks noGrp="1"/>
          </p:cNvSpPr>
          <p:nvPr>
            <p:ph idx="1"/>
          </p:nvPr>
        </p:nvSpPr>
        <p:spPr>
          <a:xfrm>
            <a:off x="581192" y="1943100"/>
            <a:ext cx="11029615" cy="4914900"/>
          </a:xfrm>
        </p:spPr>
        <p:txBody>
          <a:bodyPr>
            <a:noAutofit/>
          </a:bodyPr>
          <a:lstStyle/>
          <a:p>
            <a:pPr marL="0" indent="0">
              <a:buNone/>
            </a:pPr>
            <a:r>
              <a:rPr lang="ar-SA" dirty="0"/>
              <a:t>ماهي المجالات التي نرسم أهدافنا خلالها ونطورها دائما ؟! </a:t>
            </a:r>
          </a:p>
          <a:p>
            <a:pPr marL="0" indent="0">
              <a:buNone/>
            </a:pPr>
            <a:r>
              <a:rPr lang="ar-SA" dirty="0"/>
              <a:t>1. </a:t>
            </a:r>
            <a:r>
              <a:rPr lang="ar-SA" b="1" dirty="0">
                <a:solidFill>
                  <a:schemeClr val="accent2"/>
                </a:solidFill>
              </a:rPr>
              <a:t>دينيا </a:t>
            </a:r>
            <a:r>
              <a:rPr lang="ar-SA" b="1" dirty="0" smtClean="0">
                <a:solidFill>
                  <a:schemeClr val="accent2"/>
                </a:solidFill>
              </a:rPr>
              <a:t>وسلوكيا.. </a:t>
            </a:r>
            <a:r>
              <a:rPr lang="ar-SA" dirty="0"/>
              <a:t>فيبحث دائما عن سر المعاملة مع الله ومراقبته .. وعن مكارم الأخلاق لا لمجرد محبة الناس وتقاليد العمل، بل حبا في رضا المولى الكريم ..</a:t>
            </a:r>
          </a:p>
          <a:p>
            <a:pPr marL="0" indent="0">
              <a:buNone/>
            </a:pPr>
            <a:r>
              <a:rPr lang="ar-SA" dirty="0"/>
              <a:t>2. </a:t>
            </a:r>
            <a:r>
              <a:rPr lang="ar-SA" b="1" dirty="0">
                <a:solidFill>
                  <a:schemeClr val="accent2"/>
                </a:solidFill>
              </a:rPr>
              <a:t>الأسرة والمنزل .. </a:t>
            </a:r>
            <a:r>
              <a:rPr lang="ar-SA" dirty="0"/>
              <a:t>بدءا من الوالدين والإخوة، والأرحام الواجب صلتهم في ترابطهم .. ومن الزوجة مربية الأجيال وشريكة الحياة، وبالأبناء قرة العين لمن أحسن ..</a:t>
            </a:r>
          </a:p>
          <a:p>
            <a:pPr marL="0" indent="0">
              <a:buNone/>
            </a:pPr>
            <a:r>
              <a:rPr lang="ar-SA" dirty="0"/>
              <a:t>3. </a:t>
            </a:r>
            <a:r>
              <a:rPr lang="ar-SA" b="1" dirty="0">
                <a:solidFill>
                  <a:schemeClr val="accent2"/>
                </a:solidFill>
              </a:rPr>
              <a:t>اجتماعيا وثقافيا .. </a:t>
            </a:r>
            <a:r>
              <a:rPr lang="ar-SA" dirty="0"/>
              <a:t>بحسن التواصل مع من حولك في المناسبات والواجبات.. وفي الاطلاع على ثقافة المجتمعات، والتبحر في ثقافته الخاصة ..</a:t>
            </a:r>
          </a:p>
          <a:p>
            <a:pPr marL="0" indent="0">
              <a:buNone/>
            </a:pPr>
            <a:r>
              <a:rPr lang="ar-SA" dirty="0"/>
              <a:t>4. </a:t>
            </a:r>
            <a:r>
              <a:rPr lang="ar-SA" b="1" dirty="0">
                <a:solidFill>
                  <a:schemeClr val="accent2"/>
                </a:solidFill>
              </a:rPr>
              <a:t>ماليا ومهنيا .. </a:t>
            </a:r>
            <a:r>
              <a:rPr lang="ar-SA" dirty="0"/>
              <a:t>انطلاقا من اللقمة الحلال، وفضل السعي في كسبها من الأجر.. والتفكير المنتظم في التطوير الوظيفي ” المهارات والقدرات ” =&gt; الإنتاجية .. ولا يلوم المكان والزمان، ويسأل نفسه دائما: إذا أتيحت له فرصة، أهو كفؤ لها ؟</a:t>
            </a:r>
          </a:p>
          <a:p>
            <a:pPr marL="0" indent="0">
              <a:buNone/>
            </a:pPr>
            <a:r>
              <a:rPr lang="ar-SA" dirty="0"/>
              <a:t>5. </a:t>
            </a:r>
            <a:r>
              <a:rPr lang="ar-SA" b="1" dirty="0">
                <a:solidFill>
                  <a:schemeClr val="accent2"/>
                </a:solidFill>
              </a:rPr>
              <a:t>صحيا وجسديا .. </a:t>
            </a:r>
            <a:r>
              <a:rPr lang="ar-SA" dirty="0"/>
              <a:t>القلب السليم في الجسم السليم، صحة وطهارة عن الحقد والحسد .. وليتجمل لأن الله جميل يحب الجمال، وليقل : اللهم كما جملت خَلقي فجمل خُلُقي ..</a:t>
            </a:r>
          </a:p>
          <a:p>
            <a:pPr marL="0" indent="0">
              <a:buNone/>
            </a:pPr>
            <a:r>
              <a:rPr lang="ar-SA" dirty="0"/>
              <a:t>6. </a:t>
            </a:r>
            <a:r>
              <a:rPr lang="ar-SA" b="1" dirty="0">
                <a:solidFill>
                  <a:schemeClr val="accent2"/>
                </a:solidFill>
              </a:rPr>
              <a:t>فكرا وتعليما .. </a:t>
            </a:r>
            <a:r>
              <a:rPr lang="ar-SA" dirty="0"/>
              <a:t>فالفكر كُحل البصيرة، وسر جمالها .. وما أروع ارتباط الفكر بالذكر </a:t>
            </a:r>
            <a:r>
              <a:rPr lang="ar-SA" dirty="0" smtClean="0"/>
              <a:t>.</a:t>
            </a:r>
            <a:r>
              <a:rPr lang="ar-SA" dirty="0" err="1" smtClean="0"/>
              <a:t>ولايجعل</a:t>
            </a:r>
            <a:r>
              <a:rPr lang="ar-SA" dirty="0" smtClean="0"/>
              <a:t> </a:t>
            </a:r>
            <a:r>
              <a:rPr lang="ar-SA" dirty="0"/>
              <a:t>عقله مقياسا لأنه غير ثابت، وليبحث عن معنى القراءة بين الأسطر دائما.. وعن تعلم المفيد النافع، لا مجرد الجديد، وليعلم غيره، فالعلم يزكو بالإنفاق ..</a:t>
            </a:r>
          </a:p>
          <a:p>
            <a:pPr marL="0" indent="0">
              <a:buNone/>
            </a:pPr>
            <a:endParaRPr lang="en-US" dirty="0"/>
          </a:p>
        </p:txBody>
      </p:sp>
    </p:spTree>
    <p:extLst>
      <p:ext uri="{BB962C8B-B14F-4D97-AF65-F5344CB8AC3E}">
        <p14:creationId xmlns:p14="http://schemas.microsoft.com/office/powerpoint/2010/main" val="22291093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اهدافك في الحياة</a:t>
            </a:r>
            <a:endParaRPr lang="en-US" dirty="0"/>
          </a:p>
        </p:txBody>
      </p:sp>
      <p:sp>
        <p:nvSpPr>
          <p:cNvPr id="3" name="Content Placeholder 2"/>
          <p:cNvSpPr>
            <a:spLocks noGrp="1"/>
          </p:cNvSpPr>
          <p:nvPr>
            <p:ph idx="1"/>
          </p:nvPr>
        </p:nvSpPr>
        <p:spPr>
          <a:xfrm>
            <a:off x="581192" y="1723296"/>
            <a:ext cx="11029615" cy="3678303"/>
          </a:xfrm>
        </p:spPr>
        <p:txBody>
          <a:bodyPr>
            <a:normAutofit/>
          </a:bodyPr>
          <a:lstStyle/>
          <a:p>
            <a:pPr marL="0" indent="0" algn="l" rtl="0">
              <a:buNone/>
            </a:pPr>
            <a:r>
              <a:rPr lang="en-US" sz="2800" b="1" dirty="0"/>
              <a:t>Creating S.M.A.R.T. Goals</a:t>
            </a:r>
          </a:p>
          <a:p>
            <a:pPr algn="l" rtl="0"/>
            <a:r>
              <a:rPr lang="en-US" dirty="0"/>
              <a:t>Specific</a:t>
            </a:r>
          </a:p>
          <a:p>
            <a:pPr algn="l" rtl="0"/>
            <a:r>
              <a:rPr lang="en-US" dirty="0"/>
              <a:t>Measurable</a:t>
            </a:r>
          </a:p>
          <a:p>
            <a:pPr algn="l" rtl="0"/>
            <a:r>
              <a:rPr lang="en-US" dirty="0"/>
              <a:t>Attainable</a:t>
            </a:r>
          </a:p>
          <a:p>
            <a:pPr algn="l" rtl="0"/>
            <a:r>
              <a:rPr lang="en-US" dirty="0"/>
              <a:t>Realistic</a:t>
            </a:r>
          </a:p>
          <a:p>
            <a:pPr algn="l" rtl="0"/>
            <a:r>
              <a:rPr lang="en-US" dirty="0" smtClean="0"/>
              <a:t>Timely</a:t>
            </a:r>
          </a:p>
        </p:txBody>
      </p:sp>
    </p:spTree>
    <p:extLst>
      <p:ext uri="{BB962C8B-B14F-4D97-AF65-F5344CB8AC3E}">
        <p14:creationId xmlns:p14="http://schemas.microsoft.com/office/powerpoint/2010/main" val="507149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1680" y="1341120"/>
            <a:ext cx="8310879" cy="4307840"/>
          </a:xfrm>
          <a:prstGeom prst="rect">
            <a:avLst/>
          </a:prstGeom>
        </p:spPr>
      </p:pic>
    </p:spTree>
    <p:extLst>
      <p:ext uri="{BB962C8B-B14F-4D97-AF65-F5344CB8AC3E}">
        <p14:creationId xmlns:p14="http://schemas.microsoft.com/office/powerpoint/2010/main" val="351782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اهدافك في الحياة</a:t>
            </a:r>
            <a:endParaRPr lang="en-US" dirty="0"/>
          </a:p>
        </p:txBody>
      </p:sp>
      <p:sp>
        <p:nvSpPr>
          <p:cNvPr id="3" name="Content Placeholder 2"/>
          <p:cNvSpPr>
            <a:spLocks noGrp="1"/>
          </p:cNvSpPr>
          <p:nvPr>
            <p:ph idx="1"/>
          </p:nvPr>
        </p:nvSpPr>
        <p:spPr>
          <a:xfrm>
            <a:off x="1028700" y="1647096"/>
            <a:ext cx="10582108" cy="4207604"/>
          </a:xfrm>
        </p:spPr>
        <p:txBody>
          <a:bodyPr>
            <a:normAutofit/>
          </a:bodyPr>
          <a:lstStyle/>
          <a:p>
            <a:r>
              <a:rPr lang="ar-SA" sz="2800" dirty="0"/>
              <a:t>هذا التحليل يحوي مفاتيح انطلاق لما تحتاج العمل عليه في حياتك الخاصة، توضح لك حقيقة هل أنت كما كنت تفكر دائما في نفسك؟ والمقولة المعروفة لرالف والدو </a:t>
            </a:r>
            <a:r>
              <a:rPr lang="ar-SA" sz="2800" dirty="0" err="1"/>
              <a:t>ايميروسون</a:t>
            </a:r>
            <a:r>
              <a:rPr lang="ar-SA" sz="2800" dirty="0"/>
              <a:t> تقول: ( الرجل ليس كما يفكر في نفسه، ولكن أفكار تحدد من هو)، بعد التحليل تجد انعكاس التحليل في رؤيتك الخاصة بنفسك مستقبلا، لتبدأ أهدافك تتضح تدريجيا، وتتمكن من وضع خطة عملية فعالة وناجحة بإذن الله</a:t>
            </a:r>
            <a:r>
              <a:rPr lang="ar-SA" sz="2800" dirty="0" smtClean="0"/>
              <a:t>.</a:t>
            </a:r>
          </a:p>
          <a:p>
            <a:endParaRPr lang="en-US" sz="2800" dirty="0"/>
          </a:p>
        </p:txBody>
      </p:sp>
    </p:spTree>
    <p:extLst>
      <p:ext uri="{BB962C8B-B14F-4D97-AF65-F5344CB8AC3E}">
        <p14:creationId xmlns:p14="http://schemas.microsoft.com/office/powerpoint/2010/main" val="964675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اهدافك في الحياة</a:t>
            </a:r>
            <a:endParaRPr lang="en-US" dirty="0"/>
          </a:p>
        </p:txBody>
      </p:sp>
      <p:sp>
        <p:nvSpPr>
          <p:cNvPr id="3" name="Content Placeholder 2"/>
          <p:cNvSpPr>
            <a:spLocks noGrp="1"/>
          </p:cNvSpPr>
          <p:nvPr>
            <p:ph idx="1"/>
          </p:nvPr>
        </p:nvSpPr>
        <p:spPr>
          <a:xfrm>
            <a:off x="581192" y="2336800"/>
            <a:ext cx="11029615" cy="2264699"/>
          </a:xfrm>
        </p:spPr>
        <p:txBody>
          <a:bodyPr>
            <a:normAutofit/>
          </a:bodyPr>
          <a:lstStyle/>
          <a:p>
            <a:r>
              <a:rPr lang="ar-SA" sz="2800" dirty="0"/>
              <a:t>المهم هنا أن تبدأ برحلة الاستكشاف الخاصة بك، مرن عضلات عقلك تماما كما تمرن عضلات جسدك، وركز في ما تقوم به، وتعلم جيدا أنه “ما حكَّ جلدك مثل ظفرك”، كن لماحا عالي الحس بأهدافك ورسالتك، ولتخرج من حالة البكاء على الأطلال، فكر دائما في : أين أنت الآن؟ وأين تريد أن تكون؟ فالنجاح لا يدرك بالتمني، و “من عرف قيمة ما يطلب، هان عليه ما يبذل”.</a:t>
            </a:r>
            <a:endParaRPr lang="en-US" sz="2800" dirty="0"/>
          </a:p>
        </p:txBody>
      </p:sp>
    </p:spTree>
    <p:extLst>
      <p:ext uri="{BB962C8B-B14F-4D97-AF65-F5344CB8AC3E}">
        <p14:creationId xmlns:p14="http://schemas.microsoft.com/office/powerpoint/2010/main" val="3308055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ثانيا: </a:t>
            </a:r>
            <a:r>
              <a:rPr lang="ar-SA" dirty="0"/>
              <a:t>ت</a:t>
            </a:r>
            <a:r>
              <a:rPr lang="ar-SA" dirty="0" smtClean="0"/>
              <a:t>قدير الذات</a:t>
            </a:r>
            <a:br>
              <a:rPr lang="ar-SA" dirty="0" smtClean="0"/>
            </a:br>
            <a:r>
              <a:rPr lang="ar-SA" dirty="0" smtClean="0"/>
              <a:t>مكونات تقدير الذات</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78385195"/>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06615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اكملي العبارات التالية بمفردك</a:t>
            </a:r>
            <a:endParaRPr lang="en-US" dirty="0"/>
          </a:p>
        </p:txBody>
      </p:sp>
      <p:sp>
        <p:nvSpPr>
          <p:cNvPr id="3" name="Content Placeholder 2"/>
          <p:cNvSpPr>
            <a:spLocks noGrp="1"/>
          </p:cNvSpPr>
          <p:nvPr>
            <p:ph idx="1"/>
          </p:nvPr>
        </p:nvSpPr>
        <p:spPr>
          <a:xfrm>
            <a:off x="581192" y="1917700"/>
            <a:ext cx="11029615" cy="2912399"/>
          </a:xfrm>
        </p:spPr>
        <p:txBody>
          <a:bodyPr>
            <a:normAutofit/>
          </a:bodyPr>
          <a:lstStyle/>
          <a:p>
            <a:r>
              <a:rPr lang="ar-SA" sz="2400" dirty="0" smtClean="0"/>
              <a:t>هناك خمسة أشياء احبها في نفسي.</a:t>
            </a:r>
          </a:p>
          <a:p>
            <a:r>
              <a:rPr lang="ar-SA" sz="2400" dirty="0" smtClean="0"/>
              <a:t>هناك خمسة أشياء تجعلني بالفعل متميزاً.</a:t>
            </a:r>
          </a:p>
          <a:p>
            <a:r>
              <a:rPr lang="ar-SA" sz="2400" dirty="0" smtClean="0"/>
              <a:t>هناك ثلاث أشياء في شخصيتي لن اغيرها.</a:t>
            </a:r>
          </a:p>
          <a:p>
            <a:r>
              <a:rPr lang="ar-SA" sz="2400" dirty="0" smtClean="0"/>
              <a:t>السبب الرئيسي الذي يجعلني اشعر بالسرور اتجاه ذاتي هو.</a:t>
            </a:r>
            <a:endParaRPr lang="en-US" sz="2400" dirty="0"/>
          </a:p>
        </p:txBody>
      </p:sp>
    </p:spTree>
    <p:extLst>
      <p:ext uri="{BB962C8B-B14F-4D97-AF65-F5344CB8AC3E}">
        <p14:creationId xmlns:p14="http://schemas.microsoft.com/office/powerpoint/2010/main" val="23016133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284" y="771223"/>
            <a:ext cx="11029616" cy="756254"/>
          </a:xfrm>
        </p:spPr>
        <p:txBody>
          <a:bodyPr/>
          <a:lstStyle/>
          <a:p>
            <a:r>
              <a:rPr lang="en-US" altLang="en-US" cap="none" dirty="0" smtClean="0">
                <a:solidFill>
                  <a:schemeClr val="bg1">
                    <a:lumMod val="95000"/>
                  </a:schemeClr>
                </a:solidFill>
                <a:latin typeface="Arial" panose="020B0604020202020204" pitchFamily="34" charset="0"/>
                <a:cs typeface="Arial" panose="020B0604020202020204" pitchFamily="34" charset="0"/>
              </a:rPr>
              <a:t>“ </a:t>
            </a:r>
            <a:r>
              <a:rPr lang="en-US" altLang="en-US" cap="none" dirty="0">
                <a:solidFill>
                  <a:schemeClr val="bg1">
                    <a:lumMod val="95000"/>
                  </a:schemeClr>
                </a:solidFill>
                <a:latin typeface="Arial" panose="020B0604020202020204" pitchFamily="34" charset="0"/>
                <a:cs typeface="Arial" panose="020B0604020202020204" pitchFamily="34" charset="0"/>
              </a:rPr>
              <a:t>Cooper </a:t>
            </a:r>
            <a:r>
              <a:rPr lang="en-US" altLang="en-US" cap="none" dirty="0" smtClean="0">
                <a:solidFill>
                  <a:schemeClr val="bg1">
                    <a:lumMod val="95000"/>
                  </a:schemeClr>
                </a:solidFill>
                <a:latin typeface="Arial" panose="020B0604020202020204" pitchFamily="34" charset="0"/>
                <a:cs typeface="Arial" panose="020B0604020202020204" pitchFamily="34" charset="0"/>
              </a:rPr>
              <a:t>Smith” «</a:t>
            </a:r>
            <a:r>
              <a:rPr lang="ar-SA" altLang="en-US" cap="none" dirty="0" smtClean="0">
                <a:solidFill>
                  <a:schemeClr val="bg1">
                    <a:lumMod val="95000"/>
                  </a:schemeClr>
                </a:solidFill>
                <a:latin typeface="Arial" panose="020B0604020202020204" pitchFamily="34" charset="0"/>
                <a:cs typeface="Arial" panose="020B0604020202020204" pitchFamily="34" charset="0"/>
              </a:rPr>
              <a:t>كوبر سميث لتقدير الذات </a:t>
            </a:r>
            <a:endParaRPr lang="en-US" dirty="0">
              <a:solidFill>
                <a:schemeClr val="bg1">
                  <a:lumMod val="95000"/>
                </a:schemeClr>
              </a:solidFill>
            </a:endParaRPr>
          </a:p>
        </p:txBody>
      </p:sp>
      <p:sp>
        <p:nvSpPr>
          <p:cNvPr id="3" name="Content Placeholder 2"/>
          <p:cNvSpPr>
            <a:spLocks noGrp="1"/>
          </p:cNvSpPr>
          <p:nvPr>
            <p:ph idx="1"/>
          </p:nvPr>
        </p:nvSpPr>
        <p:spPr>
          <a:xfrm>
            <a:off x="6134100" y="1663700"/>
            <a:ext cx="5476708" cy="5080000"/>
          </a:xfrm>
        </p:spPr>
        <p:txBody>
          <a:bodyPr>
            <a:noAutofit/>
          </a:bodyPr>
          <a:lstStyle/>
          <a:p>
            <a:r>
              <a:rPr lang="ar-SA" b="1" dirty="0"/>
              <a:t>العبارات : تنطبق ، لا تنطبق</a:t>
            </a:r>
            <a:br>
              <a:rPr lang="ar-SA" b="1" dirty="0"/>
            </a:br>
            <a:r>
              <a:rPr lang="ar-SA" b="1" dirty="0">
                <a:solidFill>
                  <a:schemeClr val="accent1">
                    <a:lumMod val="50000"/>
                    <a:lumOff val="50000"/>
                  </a:schemeClr>
                </a:solidFill>
              </a:rPr>
              <a:t>1 ـ لا تضايقني الأشياء عادة </a:t>
            </a:r>
            <a:r>
              <a:rPr lang="ar-SA" b="1" dirty="0"/>
              <a:t>. </a:t>
            </a:r>
            <a:br>
              <a:rPr lang="ar-SA" b="1" dirty="0"/>
            </a:br>
            <a:r>
              <a:rPr lang="ar-SA" b="1" dirty="0"/>
              <a:t>2 ـ أجد من الصعب علي أن أتحدث أمام زملائي في العمل . </a:t>
            </a:r>
            <a:br>
              <a:rPr lang="ar-SA" b="1" dirty="0"/>
            </a:br>
            <a:r>
              <a:rPr lang="ar-SA" b="1" dirty="0"/>
              <a:t>3 ـ أود لو استطعت أن أغير أشياء في نفسي . </a:t>
            </a:r>
            <a:br>
              <a:rPr lang="ar-SA" b="1" dirty="0"/>
            </a:br>
            <a:r>
              <a:rPr lang="ar-SA" b="1" dirty="0">
                <a:solidFill>
                  <a:schemeClr val="accent1">
                    <a:lumMod val="50000"/>
                    <a:lumOff val="50000"/>
                  </a:schemeClr>
                </a:solidFill>
              </a:rPr>
              <a:t>4 ـ لا أجد صعوبة في اتخاذ قراراتي بنفسي </a:t>
            </a:r>
            <a:r>
              <a:rPr lang="ar-SA" b="1" dirty="0"/>
              <a:t>. </a:t>
            </a:r>
            <a:br>
              <a:rPr lang="ar-SA" b="1" dirty="0"/>
            </a:br>
            <a:r>
              <a:rPr lang="ar-SA" b="1" dirty="0">
                <a:solidFill>
                  <a:schemeClr val="accent1">
                    <a:lumMod val="50000"/>
                    <a:lumOff val="50000"/>
                  </a:schemeClr>
                </a:solidFill>
              </a:rPr>
              <a:t>5 ـ يسعد الآخرون بوجودهم معي . </a:t>
            </a:r>
            <a:br>
              <a:rPr lang="ar-SA" b="1" dirty="0">
                <a:solidFill>
                  <a:schemeClr val="accent1">
                    <a:lumMod val="50000"/>
                    <a:lumOff val="50000"/>
                  </a:schemeClr>
                </a:solidFill>
              </a:rPr>
            </a:br>
            <a:r>
              <a:rPr lang="ar-SA" b="1" dirty="0"/>
              <a:t>6 ـ أتضايق بسرعة في المنزل . </a:t>
            </a:r>
            <a:br>
              <a:rPr lang="ar-SA" b="1" dirty="0"/>
            </a:br>
            <a:r>
              <a:rPr lang="ar-SA" b="1" dirty="0"/>
              <a:t>7 ـ أحتاج وقتا طويلا كي أعتاد على الأشياء الجديدة . </a:t>
            </a:r>
            <a:br>
              <a:rPr lang="ar-SA" b="1" dirty="0"/>
            </a:br>
            <a:r>
              <a:rPr lang="ar-SA" b="1" dirty="0">
                <a:solidFill>
                  <a:schemeClr val="accent1">
                    <a:lumMod val="50000"/>
                    <a:lumOff val="50000"/>
                  </a:schemeClr>
                </a:solidFill>
              </a:rPr>
              <a:t>8 ـ أنا محبوب بين الأشخاص من نفس سني . </a:t>
            </a:r>
            <a:br>
              <a:rPr lang="ar-SA" b="1" dirty="0">
                <a:solidFill>
                  <a:schemeClr val="accent1">
                    <a:lumMod val="50000"/>
                    <a:lumOff val="50000"/>
                  </a:schemeClr>
                </a:solidFill>
              </a:rPr>
            </a:br>
            <a:r>
              <a:rPr lang="ar-SA" b="1" dirty="0" smtClean="0">
                <a:solidFill>
                  <a:schemeClr val="accent1">
                    <a:lumMod val="50000"/>
                    <a:lumOff val="50000"/>
                  </a:schemeClr>
                </a:solidFill>
              </a:rPr>
              <a:t>9 ـ تراعي عائلتي مشاعري عادة . </a:t>
            </a:r>
            <a:br>
              <a:rPr lang="ar-SA" b="1" dirty="0" smtClean="0">
                <a:solidFill>
                  <a:schemeClr val="accent1">
                    <a:lumMod val="50000"/>
                    <a:lumOff val="50000"/>
                  </a:schemeClr>
                </a:solidFill>
              </a:rPr>
            </a:br>
            <a:r>
              <a:rPr lang="ar-SA" b="1" dirty="0" smtClean="0"/>
              <a:t>10 </a:t>
            </a:r>
            <a:r>
              <a:rPr lang="ar-SA" b="1" dirty="0"/>
              <a:t>ـ أستسلم بسهولة . </a:t>
            </a:r>
            <a:br>
              <a:rPr lang="ar-SA" b="1" dirty="0"/>
            </a:br>
            <a:r>
              <a:rPr lang="ar-SA" b="1" dirty="0"/>
              <a:t>11 ـ تتوقع عائلتي مني الكثير . </a:t>
            </a:r>
            <a:br>
              <a:rPr lang="ar-SA" b="1" dirty="0"/>
            </a:br>
            <a:r>
              <a:rPr lang="ar-SA" b="1" dirty="0"/>
              <a:t>12 ـ من الصعب جدا أن أظل كما أنا . </a:t>
            </a:r>
            <a:br>
              <a:rPr lang="ar-SA" b="1" dirty="0"/>
            </a:br>
            <a:r>
              <a:rPr lang="ar-SA" b="1" dirty="0"/>
              <a:t>13 ـ تختلط الأشياء كلها في حياتي . </a:t>
            </a:r>
            <a:br>
              <a:rPr lang="ar-SA" b="1" dirty="0"/>
            </a:br>
            <a:endParaRPr lang="en-US" b="1" dirty="0"/>
          </a:p>
        </p:txBody>
      </p:sp>
      <p:sp>
        <p:nvSpPr>
          <p:cNvPr id="4" name="Content Placeholder 2"/>
          <p:cNvSpPr txBox="1">
            <a:spLocks/>
          </p:cNvSpPr>
          <p:nvPr/>
        </p:nvSpPr>
        <p:spPr>
          <a:xfrm>
            <a:off x="419100" y="1778000"/>
            <a:ext cx="5362409" cy="5080000"/>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20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20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20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20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20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ar-SA" b="1" dirty="0" smtClean="0"/>
              <a:t>العبارات : تنطبق ، لا تنطبق</a:t>
            </a:r>
            <a:br>
              <a:rPr lang="ar-SA" b="1" dirty="0" smtClean="0"/>
            </a:br>
            <a:r>
              <a:rPr lang="ar-SA" b="1" dirty="0" smtClean="0">
                <a:solidFill>
                  <a:schemeClr val="accent1">
                    <a:lumMod val="50000"/>
                    <a:lumOff val="50000"/>
                  </a:schemeClr>
                </a:solidFill>
              </a:rPr>
              <a:t>14 ـ يتبع الناس أفكاري عادة . </a:t>
            </a:r>
            <a:br>
              <a:rPr lang="ar-SA" b="1" dirty="0" smtClean="0">
                <a:solidFill>
                  <a:schemeClr val="accent1">
                    <a:lumMod val="50000"/>
                    <a:lumOff val="50000"/>
                  </a:schemeClr>
                </a:solidFill>
              </a:rPr>
            </a:br>
            <a:r>
              <a:rPr lang="ar-SA" b="1" dirty="0" smtClean="0"/>
              <a:t>15 ـ لا أقدر نفسي حق قدرها . </a:t>
            </a:r>
            <a:br>
              <a:rPr lang="ar-SA" b="1" dirty="0" smtClean="0"/>
            </a:br>
            <a:r>
              <a:rPr lang="ar-SA" b="1" dirty="0" smtClean="0"/>
              <a:t>16 ـ أود كثيرا لو أترك المنزل . </a:t>
            </a:r>
            <a:br>
              <a:rPr lang="ar-SA" b="1" dirty="0" smtClean="0"/>
            </a:br>
            <a:r>
              <a:rPr lang="ar-SA" b="1" dirty="0" smtClean="0"/>
              <a:t>17 ـ أشعر بالضيق من عملي غالبا . </a:t>
            </a:r>
            <a:br>
              <a:rPr lang="ar-SA" b="1" dirty="0" smtClean="0"/>
            </a:br>
            <a:r>
              <a:rPr lang="ar-SA" b="1" dirty="0" smtClean="0"/>
              <a:t>18 ـ مظهري ليس وجيها مثل معظم الناس . </a:t>
            </a:r>
            <a:br>
              <a:rPr lang="ar-SA" b="1" dirty="0" smtClean="0"/>
            </a:br>
            <a:r>
              <a:rPr lang="ar-SA" b="1" dirty="0" smtClean="0">
                <a:solidFill>
                  <a:schemeClr val="accent1">
                    <a:lumMod val="50000"/>
                    <a:lumOff val="50000"/>
                  </a:schemeClr>
                </a:solidFill>
              </a:rPr>
              <a:t>19 ـ إذا كان عندي شيء أريد أم أقوله فإني أقوله عادة . </a:t>
            </a:r>
            <a:br>
              <a:rPr lang="ar-SA" b="1" dirty="0" smtClean="0">
                <a:solidFill>
                  <a:schemeClr val="accent1">
                    <a:lumMod val="50000"/>
                    <a:lumOff val="50000"/>
                  </a:schemeClr>
                </a:solidFill>
              </a:rPr>
            </a:br>
            <a:r>
              <a:rPr lang="ar-SA" b="1" dirty="0" smtClean="0">
                <a:solidFill>
                  <a:schemeClr val="accent1">
                    <a:lumMod val="50000"/>
                    <a:lumOff val="50000"/>
                  </a:schemeClr>
                </a:solidFill>
              </a:rPr>
              <a:t>20 ـ تفهمني عائلتي . </a:t>
            </a:r>
            <a:br>
              <a:rPr lang="ar-SA" b="1" dirty="0" smtClean="0">
                <a:solidFill>
                  <a:schemeClr val="accent1">
                    <a:lumMod val="50000"/>
                    <a:lumOff val="50000"/>
                  </a:schemeClr>
                </a:solidFill>
              </a:rPr>
            </a:br>
            <a:r>
              <a:rPr lang="ar-SA" b="1" dirty="0" smtClean="0"/>
              <a:t>21 ـ معظم الناس محبوبون أكثر مني . </a:t>
            </a:r>
            <a:br>
              <a:rPr lang="ar-SA" b="1" dirty="0" smtClean="0"/>
            </a:br>
            <a:r>
              <a:rPr lang="ar-SA" b="1" dirty="0" smtClean="0"/>
              <a:t>22 ـ أشعر عادة كما لو كانت عائلتي تدفعني لعمل أشياء . </a:t>
            </a:r>
            <a:br>
              <a:rPr lang="ar-SA" b="1" dirty="0" smtClean="0"/>
            </a:br>
            <a:r>
              <a:rPr lang="ar-SA" b="1" dirty="0" smtClean="0"/>
              <a:t>23 ـ لا ألقى التشجيع عادة فيما أقوم به من أعمال . </a:t>
            </a:r>
            <a:br>
              <a:rPr lang="ar-SA" b="1" dirty="0" smtClean="0"/>
            </a:br>
            <a:r>
              <a:rPr lang="ar-SA" b="1" dirty="0" smtClean="0"/>
              <a:t>24 ـ أرغب كثيرا أن أكون شخصا آخر . </a:t>
            </a:r>
            <a:br>
              <a:rPr lang="ar-SA" b="1" dirty="0" smtClean="0"/>
            </a:br>
            <a:r>
              <a:rPr lang="ar-SA" b="1" dirty="0" smtClean="0"/>
              <a:t>25 ـ لا يمكن للآخرين الاعتماد علي . </a:t>
            </a:r>
            <a:br>
              <a:rPr lang="ar-SA" b="1" dirty="0" smtClean="0"/>
            </a:br>
            <a:r>
              <a:rPr lang="ar-SA" b="1" dirty="0" smtClean="0"/>
              <a:t/>
            </a:r>
            <a:br>
              <a:rPr lang="ar-SA" b="1" dirty="0" smtClean="0"/>
            </a:br>
            <a:endParaRPr lang="en-US" b="1" dirty="0"/>
          </a:p>
        </p:txBody>
      </p:sp>
      <p:pic>
        <p:nvPicPr>
          <p:cNvPr id="1026" name="Picture 2" descr="http://hitsk.in/t/10/04/47/i_icon_minitim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5392" y="358775"/>
            <a:ext cx="161925" cy="161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018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b="1" dirty="0" smtClean="0"/>
              <a:t>الذات</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89700147"/>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8655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81192" y="2180496"/>
            <a:ext cx="11029615" cy="4677504"/>
          </a:xfrm>
        </p:spPr>
        <p:txBody>
          <a:bodyPr/>
          <a:lstStyle/>
          <a:p>
            <a:r>
              <a:rPr lang="ar-SA" u="sng" dirty="0"/>
              <a:t>ـ طريقة التصحيح : </a:t>
            </a:r>
            <a:r>
              <a:rPr lang="ar-SA" dirty="0"/>
              <a:t/>
            </a:r>
            <a:br>
              <a:rPr lang="ar-SA" dirty="0"/>
            </a:br>
            <a:r>
              <a:rPr lang="ar-SA" dirty="0"/>
              <a:t>يمكن الحصول على درجات مقياس ( كوبر سميث " </a:t>
            </a:r>
            <a:r>
              <a:rPr lang="en-US" dirty="0" err="1"/>
              <a:t>Coopet</a:t>
            </a:r>
            <a:r>
              <a:rPr lang="en-US" dirty="0"/>
              <a:t> Smith " ) </a:t>
            </a:r>
            <a:r>
              <a:rPr lang="ar-SA" dirty="0"/>
              <a:t>باتباع الخطوات التالية : </a:t>
            </a:r>
            <a:br>
              <a:rPr lang="ar-SA" dirty="0"/>
            </a:br>
            <a:r>
              <a:rPr lang="ar-SA" dirty="0"/>
              <a:t>أ ـ إذا كانت إجابة التلميذ " لا تنطبق " على العبارات السالبة </a:t>
            </a:r>
            <a:r>
              <a:rPr lang="ar-SA" dirty="0" smtClean="0"/>
              <a:t>الأسود نمنحه </a:t>
            </a:r>
            <a:r>
              <a:rPr lang="ar-SA" dirty="0"/>
              <a:t>( 1 ) ، أما إذا كانت إجابته " تنطبق " نمنحه ( 0) .</a:t>
            </a:r>
            <a:br>
              <a:rPr lang="ar-SA" dirty="0"/>
            </a:br>
            <a:r>
              <a:rPr lang="ar-SA" dirty="0"/>
              <a:t>ب ـ إذا كانت إجابة التلميذ على العبارات الموجبة </a:t>
            </a:r>
            <a:r>
              <a:rPr lang="ar-SA" dirty="0" smtClean="0"/>
              <a:t>الأحمر " </a:t>
            </a:r>
            <a:r>
              <a:rPr lang="ar-SA" dirty="0"/>
              <a:t>تنطبق " نمنحه ( 1 ) ، أما إذا كانت إجابته " لا تنطبق " نمنحه ( 0) .</a:t>
            </a:r>
            <a:br>
              <a:rPr lang="ar-SA" dirty="0"/>
            </a:br>
            <a:r>
              <a:rPr lang="ar-SA" dirty="0"/>
              <a:t>ج ـ يمكن الحصول على الدرجة الكلية للمقياس بجمع عدد العبارات الصحيحة و ضرب التقدير الكلي للدرجات الخام في العدد ( 4) .</a:t>
            </a:r>
            <a:br>
              <a:rPr lang="ar-SA" dirty="0"/>
            </a:br>
            <a:r>
              <a:rPr lang="ar-SA" dirty="0"/>
              <a:t>الجدول رقم ( 1) : يبين فئات مستويات تقدير الذات </a:t>
            </a:r>
            <a:r>
              <a:rPr lang="ar-SA" dirty="0" smtClean="0"/>
              <a:t>.</a:t>
            </a:r>
          </a:p>
          <a:p>
            <a:r>
              <a:rPr lang="ar-SA" dirty="0"/>
              <a:t/>
            </a:r>
            <a:br>
              <a:rPr lang="ar-SA" dirty="0"/>
            </a:br>
            <a:r>
              <a:rPr lang="ar-SA" dirty="0"/>
              <a:t>مستويات تقدير الذات الفئات</a:t>
            </a:r>
            <a:br>
              <a:rPr lang="ar-SA" dirty="0"/>
            </a:br>
            <a:r>
              <a:rPr lang="ar-SA" dirty="0"/>
              <a:t>درجة منخفضة 20 ـ 40</a:t>
            </a:r>
            <a:br>
              <a:rPr lang="ar-SA" dirty="0"/>
            </a:br>
            <a:r>
              <a:rPr lang="ar-SA" dirty="0"/>
              <a:t>درجة متوسطة 40 ـ 60</a:t>
            </a:r>
            <a:br>
              <a:rPr lang="ar-SA" dirty="0"/>
            </a:br>
            <a:r>
              <a:rPr lang="ar-SA" dirty="0"/>
              <a:t>درجة مرتفعة 60 ـ 80</a:t>
            </a:r>
            <a:endParaRPr lang="en-US" dirty="0"/>
          </a:p>
        </p:txBody>
      </p:sp>
    </p:spTree>
    <p:extLst>
      <p:ext uri="{BB962C8B-B14F-4D97-AF65-F5344CB8AC3E}">
        <p14:creationId xmlns:p14="http://schemas.microsoft.com/office/powerpoint/2010/main" val="3453642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ابرز سمات الأشخاص ذوي التقدير المرتفع</a:t>
            </a:r>
            <a:endParaRPr lang="en-US" dirty="0"/>
          </a:p>
        </p:txBody>
      </p:sp>
      <p:sp>
        <p:nvSpPr>
          <p:cNvPr id="3" name="Content Placeholder 2"/>
          <p:cNvSpPr>
            <a:spLocks noGrp="1"/>
          </p:cNvSpPr>
          <p:nvPr>
            <p:ph idx="1"/>
          </p:nvPr>
        </p:nvSpPr>
        <p:spPr>
          <a:xfrm>
            <a:off x="581193" y="1803400"/>
            <a:ext cx="11029615" cy="3810000"/>
          </a:xfrm>
        </p:spPr>
        <p:txBody>
          <a:bodyPr>
            <a:normAutofit/>
          </a:bodyPr>
          <a:lstStyle/>
          <a:p>
            <a:pPr marL="0" indent="0">
              <a:buNone/>
            </a:pPr>
            <a:r>
              <a:rPr lang="ar-SA" sz="2400" dirty="0" smtClean="0"/>
              <a:t>1- يمتازون بالإيجابية و التفاؤل.</a:t>
            </a:r>
          </a:p>
          <a:p>
            <a:pPr marL="0" indent="0">
              <a:buNone/>
            </a:pPr>
            <a:r>
              <a:rPr lang="ar-SA" sz="2400" dirty="0" smtClean="0"/>
              <a:t>2- يتوقدون بالحماسة و قوة العزيمة.</a:t>
            </a:r>
          </a:p>
          <a:p>
            <a:pPr marL="0" indent="0">
              <a:buNone/>
            </a:pPr>
            <a:r>
              <a:rPr lang="ar-SA" sz="2400" dirty="0" smtClean="0"/>
              <a:t>3- لديهم القدرة على الصراحة و قوة التعبير في مواقف مختلفة</a:t>
            </a:r>
          </a:p>
          <a:p>
            <a:pPr marL="0" indent="0">
              <a:buNone/>
            </a:pPr>
            <a:r>
              <a:rPr lang="ar-SA" sz="2400" dirty="0"/>
              <a:t>4</a:t>
            </a:r>
            <a:r>
              <a:rPr lang="ar-SA" sz="2400" dirty="0" smtClean="0"/>
              <a:t>- لديهم قدرة عالية على العمل بشكل ذاتي و مستمر</a:t>
            </a:r>
          </a:p>
          <a:p>
            <a:pPr marL="0" indent="0">
              <a:buNone/>
            </a:pPr>
            <a:r>
              <a:rPr lang="ar-SA" sz="2400" dirty="0" smtClean="0"/>
              <a:t>5- يميلون لتكوين علاقات اجتماعية جيدة</a:t>
            </a:r>
          </a:p>
          <a:p>
            <a:pPr marL="0" indent="0">
              <a:buNone/>
            </a:pPr>
            <a:r>
              <a:rPr lang="ar-SA" sz="2400" dirty="0" smtClean="0"/>
              <a:t>6- راغبون في تطوير ذواتهم </a:t>
            </a:r>
            <a:endParaRPr lang="en-US" sz="2400" dirty="0"/>
          </a:p>
        </p:txBody>
      </p:sp>
    </p:spTree>
    <p:extLst>
      <p:ext uri="{BB962C8B-B14F-4D97-AF65-F5344CB8AC3E}">
        <p14:creationId xmlns:p14="http://schemas.microsoft.com/office/powerpoint/2010/main" val="39622043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ثالثاً: توجيه الذات</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9133925"/>
              </p:ext>
            </p:extLst>
          </p:nvPr>
        </p:nvGraphicFramePr>
        <p:xfrm>
          <a:off x="581025" y="2181224"/>
          <a:ext cx="11029950" cy="4397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32991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ستة بيئات</a:t>
            </a:r>
            <a:endParaRPr lang="en-US" dirty="0"/>
          </a:p>
        </p:txBody>
      </p:sp>
      <p:sp>
        <p:nvSpPr>
          <p:cNvPr id="3" name="Content Placeholder 2"/>
          <p:cNvSpPr>
            <a:spLocks noGrp="1"/>
          </p:cNvSpPr>
          <p:nvPr>
            <p:ph idx="1"/>
          </p:nvPr>
        </p:nvSpPr>
        <p:spPr>
          <a:xfrm>
            <a:off x="581192" y="1989996"/>
            <a:ext cx="11029615" cy="4868004"/>
          </a:xfrm>
        </p:spPr>
        <p:txBody>
          <a:bodyPr>
            <a:normAutofit fontScale="92500" lnSpcReduction="20000"/>
          </a:bodyPr>
          <a:lstStyle/>
          <a:p>
            <a:r>
              <a:rPr lang="ar-SA" sz="2100" dirty="0">
                <a:solidFill>
                  <a:srgbClr val="0A4004"/>
                </a:solidFill>
                <a:latin typeface="Arial" panose="020B0604020202020204" pitchFamily="34" charset="0"/>
              </a:rPr>
              <a:t>يقابل تلك الأنماط الستة ستة بيئات مهنية كل واحدة لها متطلبات معينة و لها خصائص تميز الأشخاص الذين يعملون بها و هذه البيئات هي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1- البيئة الواقعية </a:t>
            </a:r>
            <a:r>
              <a:rPr lang="en-US" sz="2100" dirty="0" smtClean="0">
                <a:solidFill>
                  <a:srgbClr val="0A4004"/>
                </a:solidFill>
                <a:latin typeface="Arial" panose="020B0604020202020204" pitchFamily="34" charset="0"/>
              </a:rPr>
              <a:t>Realistic </a:t>
            </a:r>
            <a:r>
              <a:rPr lang="en-US" sz="2100" dirty="0">
                <a:solidFill>
                  <a:srgbClr val="0A4004"/>
                </a:solidFill>
                <a:latin typeface="Arial" panose="020B0604020202020204" pitchFamily="34" charset="0"/>
              </a:rPr>
              <a:t>Environment</a:t>
            </a:r>
            <a:br>
              <a:rPr lang="en-US"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الأنشطة هنا حسية جسمية تتطلب مهارات ميكانيكية و مثابرة و حركة جسمية , حد أدنى من المهارات الاجتماعية , مثل محطة بنزين , ميكانيكا , مزرعة , شركة بناء , محل حلاقة , سباكة , تشغيل مكائن و آلات ..الخ , العمل مع الآلات , الجرارات , السيارات , الطائرات , زراعة , هندسة , و غيرها . ( الهلال حسين 2007 )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2- البيئة العقلية الذهنية الفكرية </a:t>
            </a:r>
            <a:r>
              <a:rPr lang="en-US" sz="2100" dirty="0" smtClean="0">
                <a:solidFill>
                  <a:srgbClr val="0A4004"/>
                </a:solidFill>
                <a:latin typeface="Arial" panose="020B0604020202020204" pitchFamily="34" charset="0"/>
              </a:rPr>
              <a:t>Investigative </a:t>
            </a:r>
            <a:r>
              <a:rPr lang="en-US" sz="2100" dirty="0">
                <a:solidFill>
                  <a:srgbClr val="0A4004"/>
                </a:solidFill>
                <a:latin typeface="Arial" panose="020B0604020202020204" pitchFamily="34" charset="0"/>
              </a:rPr>
              <a:t>Environment</a:t>
            </a:r>
            <a:br>
              <a:rPr lang="en-US"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تتطلب استخدام القدرات المجردة و الابداعية بدلاً من الادراكات الشخصية , الأداء المرضي يتطلب الذكاء و التخيل , الإنجاز يتطلب وقت طويل لرؤية النتائج , المشاكل تحل باستخدام القدرات و الوسائل العقلية , العمل مع الأفكار و الأشياء و ليس مع الناس , أمثلة على أماكن العمل : مختبر بحوث أو مركز بحوث , مكتبة , جماعة بحث , بيئة العلماء و الفلاسفة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 الهلال حسين 2007 )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
            </a:r>
            <a:br>
              <a:rPr lang="ar-SA"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3- البيئة الفنية </a:t>
            </a:r>
            <a:r>
              <a:rPr lang="en-US" sz="2100" dirty="0" smtClean="0">
                <a:solidFill>
                  <a:srgbClr val="0A4004"/>
                </a:solidFill>
                <a:latin typeface="Arial" panose="020B0604020202020204" pitchFamily="34" charset="0"/>
              </a:rPr>
              <a:t>Artistic </a:t>
            </a:r>
            <a:r>
              <a:rPr lang="en-US" sz="2100" dirty="0">
                <a:solidFill>
                  <a:srgbClr val="0A4004"/>
                </a:solidFill>
                <a:latin typeface="Arial" panose="020B0604020202020204" pitchFamily="34" charset="0"/>
              </a:rPr>
              <a:t>Environment</a:t>
            </a:r>
            <a:br>
              <a:rPr lang="en-US" sz="2100" dirty="0">
                <a:solidFill>
                  <a:srgbClr val="0A4004"/>
                </a:solidFill>
                <a:latin typeface="Arial" panose="020B0604020202020204" pitchFamily="34" charset="0"/>
              </a:rPr>
            </a:br>
            <a:r>
              <a:rPr lang="ar-SA" sz="2100" dirty="0">
                <a:solidFill>
                  <a:srgbClr val="0A4004"/>
                </a:solidFill>
                <a:latin typeface="Arial" panose="020B0604020202020204" pitchFamily="34" charset="0"/>
              </a:rPr>
              <a:t>تتطلب الاستخدام الابداعي للأشكال الأدبية , استخدام المعرفة , الحدس , العاطفة , الاعتماد على معايير ذاتية و شخصية للحكم على المعلومات , العمل يتطلب </a:t>
            </a:r>
            <a:r>
              <a:rPr lang="ar-SA" sz="2100" dirty="0" err="1">
                <a:solidFill>
                  <a:srgbClr val="0A4004"/>
                </a:solidFill>
                <a:latin typeface="Arial" panose="020B0604020202020204" pitchFamily="34" charset="0"/>
              </a:rPr>
              <a:t>إلتزام</a:t>
            </a:r>
            <a:r>
              <a:rPr lang="ar-SA" sz="2100" dirty="0">
                <a:solidFill>
                  <a:srgbClr val="0A4004"/>
                </a:solidFill>
                <a:latin typeface="Arial" panose="020B0604020202020204" pitchFamily="34" charset="0"/>
              </a:rPr>
              <a:t> عميق طويل المدى , أمثلة على أماكن العمل : مسرح , </a:t>
            </a:r>
            <a:r>
              <a:rPr lang="ar-SA" sz="2100" dirty="0" err="1">
                <a:solidFill>
                  <a:srgbClr val="0A4004"/>
                </a:solidFill>
                <a:latin typeface="Arial" panose="020B0604020202020204" pitchFamily="34" charset="0"/>
              </a:rPr>
              <a:t>ستديو</a:t>
            </a:r>
            <a:r>
              <a:rPr lang="ar-SA" sz="2100" dirty="0">
                <a:solidFill>
                  <a:srgbClr val="0A4004"/>
                </a:solidFill>
                <a:latin typeface="Arial" panose="020B0604020202020204" pitchFamily="34" charset="0"/>
              </a:rPr>
              <a:t> فن , مركز فنون , </a:t>
            </a:r>
            <a:r>
              <a:rPr lang="ar-SA" sz="2100" dirty="0" err="1">
                <a:solidFill>
                  <a:srgbClr val="0A4004"/>
                </a:solidFill>
                <a:latin typeface="Arial" panose="020B0604020202020204" pitchFamily="34" charset="0"/>
              </a:rPr>
              <a:t>ستديو</a:t>
            </a:r>
            <a:r>
              <a:rPr lang="ar-SA" sz="2100" dirty="0">
                <a:solidFill>
                  <a:srgbClr val="0A4004"/>
                </a:solidFill>
                <a:latin typeface="Arial" panose="020B0604020202020204" pitchFamily="34" charset="0"/>
              </a:rPr>
              <a:t> موسيقى , قسم الموسيقى , بيئة الفنانين و الموسيقيين و الممثلين و الرسامين . ( الهلال حسين 2007 )</a:t>
            </a:r>
            <a:r>
              <a:rPr lang="ar-SA" dirty="0">
                <a:solidFill>
                  <a:srgbClr val="0A4004"/>
                </a:solidFill>
              </a:rPr>
              <a:t/>
            </a:r>
            <a:br>
              <a:rPr lang="ar-SA" dirty="0">
                <a:solidFill>
                  <a:srgbClr val="0A4004"/>
                </a:solidFill>
              </a:rPr>
            </a:br>
            <a:r>
              <a:rPr lang="ar-SA" dirty="0">
                <a:solidFill>
                  <a:srgbClr val="0A4004"/>
                </a:solidFill>
              </a:rPr>
              <a:t/>
            </a:r>
            <a:br>
              <a:rPr lang="ar-SA" dirty="0">
                <a:solidFill>
                  <a:srgbClr val="0A4004"/>
                </a:solidFill>
              </a:rPr>
            </a:br>
            <a:endParaRPr lang="en-US" dirty="0">
              <a:solidFill>
                <a:srgbClr val="0A4004"/>
              </a:solidFill>
            </a:endParaRPr>
          </a:p>
        </p:txBody>
      </p:sp>
    </p:spTree>
    <p:extLst>
      <p:ext uri="{BB962C8B-B14F-4D97-AF65-F5344CB8AC3E}">
        <p14:creationId xmlns:p14="http://schemas.microsoft.com/office/powerpoint/2010/main" val="5650328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ستة بيئات</a:t>
            </a:r>
            <a:endParaRPr lang="en-US" dirty="0"/>
          </a:p>
        </p:txBody>
      </p:sp>
      <p:sp>
        <p:nvSpPr>
          <p:cNvPr id="4" name="Rectangle 3"/>
          <p:cNvSpPr/>
          <p:nvPr/>
        </p:nvSpPr>
        <p:spPr>
          <a:xfrm>
            <a:off x="685800" y="1951147"/>
            <a:ext cx="10668000" cy="4524315"/>
          </a:xfrm>
          <a:prstGeom prst="rect">
            <a:avLst/>
          </a:prstGeom>
        </p:spPr>
        <p:txBody>
          <a:bodyPr wrap="square">
            <a:spAutoFit/>
          </a:bodyPr>
          <a:lstStyle/>
          <a:p>
            <a:pPr algn="r" rtl="1"/>
            <a:r>
              <a:rPr lang="ar-SA" dirty="0">
                <a:solidFill>
                  <a:srgbClr val="0A4004"/>
                </a:solidFill>
                <a:latin typeface="Arial" panose="020B0604020202020204" pitchFamily="34" charset="0"/>
              </a:rPr>
              <a:t>- البيئة الاجتماعية </a:t>
            </a:r>
            <a:r>
              <a:rPr lang="en-US" dirty="0">
                <a:solidFill>
                  <a:srgbClr val="0A4004"/>
                </a:solidFill>
                <a:latin typeface="Arial" panose="020B0604020202020204" pitchFamily="34" charset="0"/>
              </a:rPr>
              <a:t>Social Environment</a:t>
            </a:r>
            <a:br>
              <a:rPr lang="en-US" dirty="0">
                <a:solidFill>
                  <a:srgbClr val="0A4004"/>
                </a:solidFill>
                <a:latin typeface="Arial" panose="020B0604020202020204" pitchFamily="34" charset="0"/>
              </a:rPr>
            </a:br>
            <a:r>
              <a:rPr lang="ar-SA" dirty="0">
                <a:solidFill>
                  <a:srgbClr val="0A4004"/>
                </a:solidFill>
                <a:latin typeface="Arial" panose="020B0604020202020204" pitchFamily="34" charset="0"/>
              </a:rPr>
              <a:t>تتطلب القدرة على تعديل و تفسير السلوك الإنساني , ورغبة في </a:t>
            </a:r>
            <a:r>
              <a:rPr lang="ar-SA" dirty="0" err="1">
                <a:solidFill>
                  <a:srgbClr val="0A4004"/>
                </a:solidFill>
                <a:latin typeface="Arial" panose="020B0604020202020204" pitchFamily="34" charset="0"/>
              </a:rPr>
              <a:t>الإهتمام</a:t>
            </a:r>
            <a:r>
              <a:rPr lang="ar-SA" dirty="0">
                <a:solidFill>
                  <a:srgbClr val="0A4004"/>
                </a:solidFill>
                <a:latin typeface="Arial" panose="020B0604020202020204" pitchFamily="34" charset="0"/>
              </a:rPr>
              <a:t> و التعامل مع الآخرين , العمل يتطلب علاقات شخصية متكررة و طويلة الأمد , مخاطر العمل الرئيسية مخاطر </a:t>
            </a:r>
            <a:r>
              <a:rPr lang="ar-SA" dirty="0" err="1">
                <a:solidFill>
                  <a:srgbClr val="0A4004"/>
                </a:solidFill>
                <a:latin typeface="Arial" panose="020B0604020202020204" pitchFamily="34" charset="0"/>
              </a:rPr>
              <a:t>إنفعالية</a:t>
            </a:r>
            <a:r>
              <a:rPr lang="ar-SA" dirty="0">
                <a:solidFill>
                  <a:srgbClr val="0A4004"/>
                </a:solidFill>
                <a:latin typeface="Arial" panose="020B0604020202020204" pitchFamily="34" charset="0"/>
              </a:rPr>
              <a:t> و عاطفية . مثل : فصل مدرسة , قاعة محاضرات في جامعة , مكاتب إرشاد , مستشفى للصحة النفسية , مكاتب للدعوة و الإرشاد الديني , مكاتب تعليمية أو مراكز الاستجمام و الترويح : بيئة المدرس , الأخصائي الاجتماعي أو النفسي , الموجه و المرشد المهني ... الخ . </a:t>
            </a:r>
            <a:br>
              <a:rPr lang="ar-SA" dirty="0">
                <a:solidFill>
                  <a:srgbClr val="0A4004"/>
                </a:solidFill>
                <a:latin typeface="Arial" panose="020B0604020202020204" pitchFamily="34" charset="0"/>
              </a:rPr>
            </a:br>
            <a:r>
              <a:rPr lang="ar-SA" dirty="0">
                <a:solidFill>
                  <a:srgbClr val="0A4004"/>
                </a:solidFill>
                <a:latin typeface="Arial" panose="020B0604020202020204" pitchFamily="34" charset="0"/>
              </a:rPr>
              <a:t/>
            </a:r>
            <a:br>
              <a:rPr lang="ar-SA" dirty="0">
                <a:solidFill>
                  <a:srgbClr val="0A4004"/>
                </a:solidFill>
                <a:latin typeface="Arial" panose="020B0604020202020204" pitchFamily="34" charset="0"/>
              </a:rPr>
            </a:br>
            <a:r>
              <a:rPr lang="ar-SA" dirty="0">
                <a:solidFill>
                  <a:srgbClr val="0A4004"/>
                </a:solidFill>
                <a:latin typeface="Arial" panose="020B0604020202020204" pitchFamily="34" charset="0"/>
              </a:rPr>
              <a:t>5- البيئة المغامرة </a:t>
            </a:r>
            <a:r>
              <a:rPr lang="en-US" dirty="0" smtClean="0">
                <a:solidFill>
                  <a:srgbClr val="0A4004"/>
                </a:solidFill>
                <a:latin typeface="Arial" panose="020B0604020202020204" pitchFamily="34" charset="0"/>
              </a:rPr>
              <a:t>Enterprising </a:t>
            </a:r>
            <a:r>
              <a:rPr lang="en-US" dirty="0">
                <a:solidFill>
                  <a:srgbClr val="0A4004"/>
                </a:solidFill>
                <a:latin typeface="Arial" panose="020B0604020202020204" pitchFamily="34" charset="0"/>
              </a:rPr>
              <a:t>Environment</a:t>
            </a:r>
            <a:br>
              <a:rPr lang="en-US" dirty="0">
                <a:solidFill>
                  <a:srgbClr val="0A4004"/>
                </a:solidFill>
                <a:latin typeface="Arial" panose="020B0604020202020204" pitchFamily="34" charset="0"/>
              </a:rPr>
            </a:br>
            <a:r>
              <a:rPr lang="ar-SA" dirty="0">
                <a:solidFill>
                  <a:srgbClr val="0A4004"/>
                </a:solidFill>
                <a:latin typeface="Arial" panose="020B0604020202020204" pitchFamily="34" charset="0"/>
              </a:rPr>
              <a:t>تتطلب مهارات لفظية لتوجيه أو اقناع الآخرين. العمل يتطلب توجيه أو تخطيط الأنشطة التي يقوم بها الآخرين أو التحكم فيها . رغبة في التعامل مع الآخرين و لكن على مستوى سطحي مقارنة بالبيئة الاجتماعية. مثال: مكتب عقار , مكان بيع سيارات , شركة دعاية و اعلان , ادارة مبيعات , ادارة أعمال .. الخ . بيئة السياسيين و مدراء الأعمال و رجال المبيعات و رجال القانون و المحاماة . </a:t>
            </a:r>
            <a:br>
              <a:rPr lang="ar-SA" dirty="0">
                <a:solidFill>
                  <a:srgbClr val="0A4004"/>
                </a:solidFill>
                <a:latin typeface="Arial" panose="020B0604020202020204" pitchFamily="34" charset="0"/>
              </a:rPr>
            </a:br>
            <a:r>
              <a:rPr lang="ar-SA" dirty="0">
                <a:solidFill>
                  <a:srgbClr val="0A4004"/>
                </a:solidFill>
                <a:latin typeface="Arial" panose="020B0604020202020204" pitchFamily="34" charset="0"/>
              </a:rPr>
              <a:t/>
            </a:r>
            <a:br>
              <a:rPr lang="ar-SA" dirty="0">
                <a:solidFill>
                  <a:srgbClr val="0A4004"/>
                </a:solidFill>
                <a:latin typeface="Arial" panose="020B0604020202020204" pitchFamily="34" charset="0"/>
              </a:rPr>
            </a:br>
            <a:r>
              <a:rPr lang="ar-SA" dirty="0">
                <a:solidFill>
                  <a:srgbClr val="0A4004"/>
                </a:solidFill>
                <a:latin typeface="Arial" panose="020B0604020202020204" pitchFamily="34" charset="0"/>
              </a:rPr>
              <a:t>6- البيئة التقليدية </a:t>
            </a:r>
            <a:r>
              <a:rPr lang="en-US" dirty="0">
                <a:solidFill>
                  <a:srgbClr val="0A4004"/>
                </a:solidFill>
                <a:latin typeface="Arial" panose="020B0604020202020204" pitchFamily="34" charset="0"/>
              </a:rPr>
              <a:t>Conventional Environment</a:t>
            </a:r>
            <a:br>
              <a:rPr lang="en-US" dirty="0">
                <a:solidFill>
                  <a:srgbClr val="0A4004"/>
                </a:solidFill>
                <a:latin typeface="Arial" panose="020B0604020202020204" pitchFamily="34" charset="0"/>
              </a:rPr>
            </a:br>
            <a:r>
              <a:rPr lang="ar-SA" dirty="0">
                <a:solidFill>
                  <a:srgbClr val="0A4004"/>
                </a:solidFill>
                <a:latin typeface="Arial" panose="020B0604020202020204" pitchFamily="34" charset="0"/>
              </a:rPr>
              <a:t>تتطلب تعامل منتظم و روتيني و محسوس مع المعلومات اللفظية و الرياضية و الأرقام , مهام متكررة و قصيرة المدى و بإتباع إجراءات واضحة , تتطلب مهارات اجتماعية قليلة حيث أن العمل مع تجهيزات و أدوات المكاتب. مثال : شركة محاسبة , مكتب بريد , غرفة ملفات , مكتب عمل , </a:t>
            </a:r>
            <a:r>
              <a:rPr lang="ar-SA" dirty="0" err="1">
                <a:solidFill>
                  <a:srgbClr val="0A4004"/>
                </a:solidFill>
                <a:latin typeface="Arial" panose="020B0604020202020204" pitchFamily="34" charset="0"/>
              </a:rPr>
              <a:t>سكرتاريه</a:t>
            </a:r>
            <a:r>
              <a:rPr lang="ar-SA" dirty="0">
                <a:solidFill>
                  <a:srgbClr val="0A4004"/>
                </a:solidFill>
                <a:latin typeface="Arial" panose="020B0604020202020204" pitchFamily="34" charset="0"/>
              </a:rPr>
              <a:t> , </a:t>
            </a:r>
            <a:r>
              <a:rPr lang="ar-SA" dirty="0" err="1">
                <a:solidFill>
                  <a:srgbClr val="0A4004"/>
                </a:solidFill>
                <a:latin typeface="Arial" panose="020B0604020202020204" pitchFamily="34" charset="0"/>
              </a:rPr>
              <a:t>إستقبال</a:t>
            </a:r>
            <a:r>
              <a:rPr lang="ar-SA" dirty="0">
                <a:solidFill>
                  <a:srgbClr val="0A4004"/>
                </a:solidFill>
                <a:latin typeface="Arial" panose="020B0604020202020204" pitchFamily="34" charset="0"/>
              </a:rPr>
              <a:t> , صراف بنك .. الخ , بيئة يغلب عليها الاهتمام بالقواعد و الأنظمة و التعليمات و الروتين </a:t>
            </a:r>
            <a:br>
              <a:rPr lang="ar-SA" dirty="0">
                <a:solidFill>
                  <a:srgbClr val="0A4004"/>
                </a:solidFill>
                <a:latin typeface="Arial" panose="020B0604020202020204" pitchFamily="34" charset="0"/>
              </a:rPr>
            </a:br>
            <a:endParaRPr lang="en-US" dirty="0">
              <a:solidFill>
                <a:srgbClr val="0A4004"/>
              </a:solidFill>
            </a:endParaRPr>
          </a:p>
        </p:txBody>
      </p:sp>
    </p:spTree>
    <p:extLst>
      <p:ext uri="{BB962C8B-B14F-4D97-AF65-F5344CB8AC3E}">
        <p14:creationId xmlns:p14="http://schemas.microsoft.com/office/powerpoint/2010/main" val="10147727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رابعاً: إدارة الذات</a:t>
            </a:r>
            <a:endParaRPr lang="en-US" dirty="0"/>
          </a:p>
        </p:txBody>
      </p:sp>
      <p:sp>
        <p:nvSpPr>
          <p:cNvPr id="3" name="Content Placeholder 2"/>
          <p:cNvSpPr>
            <a:spLocks noGrp="1"/>
          </p:cNvSpPr>
          <p:nvPr>
            <p:ph idx="1"/>
          </p:nvPr>
        </p:nvSpPr>
        <p:spPr>
          <a:xfrm>
            <a:off x="723697" y="1258784"/>
            <a:ext cx="11029615" cy="2213074"/>
          </a:xfrm>
        </p:spPr>
        <p:txBody>
          <a:bodyPr>
            <a:normAutofit/>
          </a:bodyPr>
          <a:lstStyle/>
          <a:p>
            <a:r>
              <a:rPr lang="ar-SA" sz="2800" dirty="0" smtClean="0"/>
              <a:t>أن يتمكن الشخص من التحكم في نفسه و مشاعره و كذلك تعديل اتجاهاته لتكون مناسبة للموقف و إدارة الوقت و تعديل السلوك بما يجعله يؤدي بكفاءة و فعالية.</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6353" y="2912608"/>
            <a:ext cx="3990109" cy="4048806"/>
          </a:xfrm>
          <a:prstGeom prst="rect">
            <a:avLst/>
          </a:prstGeom>
        </p:spPr>
      </p:pic>
    </p:spTree>
    <p:extLst>
      <p:ext uri="{BB962C8B-B14F-4D97-AF65-F5344CB8AC3E}">
        <p14:creationId xmlns:p14="http://schemas.microsoft.com/office/powerpoint/2010/main" val="11666125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إدارة الذات في </a:t>
            </a:r>
            <a:r>
              <a:rPr lang="ar-SA" dirty="0"/>
              <a:t>ا</a:t>
            </a:r>
            <a:r>
              <a:rPr lang="ar-SA" dirty="0" smtClean="0"/>
              <a:t>لإسلام</a:t>
            </a:r>
            <a:endParaRPr lang="en-US" dirty="0"/>
          </a:p>
        </p:txBody>
      </p:sp>
      <p:sp>
        <p:nvSpPr>
          <p:cNvPr id="3" name="Content Placeholder 2"/>
          <p:cNvSpPr>
            <a:spLocks noGrp="1"/>
          </p:cNvSpPr>
          <p:nvPr>
            <p:ph idx="1"/>
          </p:nvPr>
        </p:nvSpPr>
        <p:spPr>
          <a:xfrm>
            <a:off x="1531917" y="1959428"/>
            <a:ext cx="9687005" cy="3384467"/>
          </a:xfrm>
        </p:spPr>
        <p:txBody>
          <a:bodyPr>
            <a:normAutofit/>
          </a:bodyPr>
          <a:lstStyle/>
          <a:p>
            <a:r>
              <a:rPr lang="ar-SA" sz="2800" dirty="0"/>
              <a:t>قال الرسول الله صلى الله عليه وسلم : «ليس الشديد بالصرعة، إنما الشديد من يملك نفسه عند الغضب</a:t>
            </a:r>
            <a:r>
              <a:rPr lang="ar-SA" sz="2800" dirty="0" smtClean="0"/>
              <a:t>»</a:t>
            </a:r>
          </a:p>
          <a:p>
            <a:r>
              <a:rPr lang="ar-SA" sz="2800" dirty="0"/>
              <a:t>قال صلى الله عليه وسلم : "</a:t>
            </a:r>
            <a:r>
              <a:rPr lang="ar-SA" sz="2800"/>
              <a:t>إنما </a:t>
            </a:r>
            <a:r>
              <a:rPr lang="ar-SA" sz="2800" smtClean="0"/>
              <a:t>".</a:t>
            </a:r>
            <a:r>
              <a:rPr lang="ar-SA" sz="2800" dirty="0"/>
              <a:t/>
            </a:r>
            <a:br>
              <a:rPr lang="ar-SA" sz="2800" dirty="0"/>
            </a:b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906" y="4167742"/>
            <a:ext cx="3555188" cy="2352305"/>
          </a:xfrm>
          <a:prstGeom prst="rect">
            <a:avLst/>
          </a:prstGeom>
        </p:spPr>
      </p:pic>
    </p:spTree>
    <p:extLst>
      <p:ext uri="{BB962C8B-B14F-4D97-AF65-F5344CB8AC3E}">
        <p14:creationId xmlns:p14="http://schemas.microsoft.com/office/powerpoint/2010/main" val="2256960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خامساً: تطوير الذات و تنميتها</a:t>
            </a:r>
            <a:endParaRPr lang="en-US" dirty="0"/>
          </a:p>
        </p:txBody>
      </p:sp>
      <p:sp>
        <p:nvSpPr>
          <p:cNvPr id="3" name="Content Placeholder 2"/>
          <p:cNvSpPr>
            <a:spLocks noGrp="1"/>
          </p:cNvSpPr>
          <p:nvPr>
            <p:ph idx="1"/>
          </p:nvPr>
        </p:nvSpPr>
        <p:spPr>
          <a:xfrm>
            <a:off x="1211283" y="4643700"/>
            <a:ext cx="9357941" cy="1876303"/>
          </a:xfrm>
        </p:spPr>
        <p:txBody>
          <a:bodyPr>
            <a:normAutofit/>
          </a:bodyPr>
          <a:lstStyle/>
          <a:p>
            <a:r>
              <a:rPr lang="ar-SA" sz="3200" dirty="0" smtClean="0"/>
              <a:t>هي تحسين الذات و تطويرها و تفعيلها لتحقق الأهداف المطلوبة.</a:t>
            </a:r>
            <a:endParaRPr 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963" y="1863806"/>
            <a:ext cx="5012528" cy="3088203"/>
          </a:xfrm>
          <a:prstGeom prst="rect">
            <a:avLst/>
          </a:prstGeom>
        </p:spPr>
      </p:pic>
    </p:spTree>
    <p:extLst>
      <p:ext uri="{BB962C8B-B14F-4D97-AF65-F5344CB8AC3E}">
        <p14:creationId xmlns:p14="http://schemas.microsoft.com/office/powerpoint/2010/main" val="4201400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058338010"/>
              </p:ext>
            </p:extLst>
          </p:nvPr>
        </p:nvGraphicFramePr>
        <p:xfrm>
          <a:off x="0" y="1176338"/>
          <a:ext cx="11029950" cy="500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15697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040063"/>
            <a:ext cx="11029950" cy="4065587"/>
          </a:xfrm>
        </p:spPr>
        <p:txBody>
          <a:bodyPr/>
          <a:lstStyle/>
          <a:p>
            <a:pPr marL="0" indent="0" algn="r">
              <a:buNone/>
            </a:pPr>
            <a:r>
              <a:rPr lang="ar-EG" b="1" dirty="0"/>
              <a:t>في أحد الأيام وصل الموظفون إلى مكان عملهم فشاهدوا لوحة كبيرة معلقة على الباب الرئيسي لمكان العمل كتب عليها: "لقد توفي البارحة الشخص الذي كان يعيق تقدمكم ونموكم في هذه الشركة ونرجو منكم الدخول وحضور العزاء في الصالة المخصصة لذلك".</a:t>
            </a:r>
            <a:endParaRPr lang="ar-EG" dirty="0"/>
          </a:p>
          <a:p>
            <a:pPr marL="0" indent="0" algn="r">
              <a:buNone/>
            </a:pPr>
            <a:r>
              <a:rPr lang="ar-EG" b="1" dirty="0"/>
              <a:t>في البداية حزن جميع الموظفون لوفاة أحد زملائهم في العمل لكن بعد لحظات تملك الموظفون الفضول لمعرفة هذا الشخص الذي كان يقف عائقاً أمام تقدمهم ونمو شركتهم، بدأ الموظفون بالدخول إلى القاعة المخصصة للعزاء، والتي وضع بداخلها كفن الميت، في حين تولى رجال أمن الشركة عملية دخولهم ضمن دور فردي لرؤية الشخص داخل  الكفن.</a:t>
            </a:r>
            <a:endParaRPr lang="ar-EG" dirty="0"/>
          </a:p>
          <a:p>
            <a:pPr marL="0" indent="0" algn="r">
              <a:buNone/>
            </a:pPr>
            <a:r>
              <a:rPr lang="ar-EG" b="1" dirty="0"/>
              <a:t>وكلما رأى شخص ما يوجد بداخل الكفن أصبح وبشكل مفاجئ غير قادر على الكلام وكأن شيء ما قد لامس أعماق روحه، لقد كان هناك في أسفل الكفن، مرآة تعكس صورة كل من ينظر إلى داخل الكفن.</a:t>
            </a:r>
            <a:endParaRPr lang="ar-EG" dirty="0"/>
          </a:p>
          <a:p>
            <a:pPr marL="0" indent="0" algn="r">
              <a:buNone/>
            </a:pPr>
            <a:r>
              <a:rPr lang="ar-EG" b="1" dirty="0"/>
              <a:t>ويوجد بجانبها لافتة صغيرة تقول: "هناك شخص واحد في هذا العالم يمكن أن يضع حداً لطموحاتك ونموك في هذا العالم ... هذا الشخص هو أنت".</a:t>
            </a:r>
            <a:endParaRPr lang="ar-EG" dirty="0"/>
          </a:p>
          <a:p>
            <a:pPr marL="0" indent="0" algn="r">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7822" y="626394"/>
            <a:ext cx="3776353" cy="2508571"/>
          </a:xfrm>
          <a:prstGeom prst="rect">
            <a:avLst/>
          </a:prstGeom>
        </p:spPr>
      </p:pic>
    </p:spTree>
    <p:extLst>
      <p:ext uri="{BB962C8B-B14F-4D97-AF65-F5344CB8AC3E}">
        <p14:creationId xmlns:p14="http://schemas.microsoft.com/office/powerpoint/2010/main" val="3332060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5"/>
            <a:ext cx="11029616" cy="1107189"/>
          </a:xfrm>
        </p:spPr>
        <p:txBody>
          <a:bodyPr>
            <a:noAutofit/>
          </a:bodyPr>
          <a:lstStyle/>
          <a:p>
            <a:r>
              <a:rPr lang="ar-SA" sz="3200" b="1" dirty="0" smtClean="0"/>
              <a:t>تمرين</a:t>
            </a:r>
            <a:br>
              <a:rPr lang="ar-SA" sz="3200" b="1" dirty="0" smtClean="0"/>
            </a:br>
            <a:r>
              <a:rPr lang="ar-SA" sz="3200" b="1" dirty="0" smtClean="0"/>
              <a:t>على ذات نحن نتكلم؟</a:t>
            </a:r>
            <a:endParaRPr lang="en-US" sz="3200" b="1" dirty="0"/>
          </a:p>
        </p:txBody>
      </p:sp>
      <p:sp>
        <p:nvSpPr>
          <p:cNvPr id="3" name="Content Placeholder 2"/>
          <p:cNvSpPr>
            <a:spLocks noGrp="1"/>
          </p:cNvSpPr>
          <p:nvPr>
            <p:ph idx="1"/>
          </p:nvPr>
        </p:nvSpPr>
        <p:spPr>
          <a:xfrm>
            <a:off x="581192" y="2276272"/>
            <a:ext cx="11029615" cy="2940501"/>
          </a:xfrm>
        </p:spPr>
        <p:txBody>
          <a:bodyPr>
            <a:normAutofit/>
          </a:bodyPr>
          <a:lstStyle/>
          <a:p>
            <a:r>
              <a:rPr lang="ar-SA" sz="3200" dirty="0" smtClean="0"/>
              <a:t>فهد طالب جامعي يرى قدراته العقلية متميزة في الرياضيات و متوسطة في الفيزياء و تحصيله العلمي يدل على ذلك</a:t>
            </a:r>
          </a:p>
          <a:p>
            <a:r>
              <a:rPr lang="ar-SA" sz="3200" dirty="0" smtClean="0"/>
              <a:t>ريان طالب في المرحلة الثانوية يطمح بأن يكون مهندسا كيمائيا ناجحاً</a:t>
            </a:r>
          </a:p>
          <a:p>
            <a:r>
              <a:rPr lang="ar-SA" sz="3200" dirty="0" smtClean="0"/>
              <a:t>سلطان شخص اجتماعي و محب لأصدقائه و دائماً ما يطلبون منه مشاركتهم اجتماعاتهم مما جعله يتصور انه شخص مرغوب فيه</a:t>
            </a:r>
            <a:endParaRPr lang="en-US"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651" y="4806274"/>
            <a:ext cx="3239566" cy="2051725"/>
          </a:xfrm>
          <a:prstGeom prst="rect">
            <a:avLst/>
          </a:prstGeom>
        </p:spPr>
      </p:pic>
    </p:spTree>
    <p:extLst>
      <p:ext uri="{BB962C8B-B14F-4D97-AF65-F5344CB8AC3E}">
        <p14:creationId xmlns:p14="http://schemas.microsoft.com/office/powerpoint/2010/main" val="13578679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واجب</a:t>
            </a:r>
            <a:endParaRPr lang="en-US" dirty="0"/>
          </a:p>
        </p:txBody>
      </p:sp>
      <p:sp>
        <p:nvSpPr>
          <p:cNvPr id="3" name="Content Placeholder 2"/>
          <p:cNvSpPr>
            <a:spLocks noGrp="1"/>
          </p:cNvSpPr>
          <p:nvPr>
            <p:ph idx="1"/>
          </p:nvPr>
        </p:nvSpPr>
        <p:spPr>
          <a:xfrm>
            <a:off x="581193" y="1935678"/>
            <a:ext cx="11029615" cy="2462456"/>
          </a:xfrm>
        </p:spPr>
        <p:txBody>
          <a:bodyPr>
            <a:normAutofit/>
          </a:bodyPr>
          <a:lstStyle/>
          <a:p>
            <a:r>
              <a:rPr lang="ar-SA" sz="2800" dirty="0" smtClean="0"/>
              <a:t>تعرفي على معنى </a:t>
            </a:r>
            <a:r>
              <a:rPr lang="en-US" sz="2800" dirty="0" smtClean="0"/>
              <a:t>SQ3R</a:t>
            </a:r>
          </a:p>
          <a:p>
            <a:r>
              <a:rPr lang="ar-SA" sz="2800" dirty="0" smtClean="0"/>
              <a:t>ماهي الطريقة التي تتبعيها عند اختيارك كتاب للقراءة؟</a:t>
            </a:r>
            <a:endParaRPr lang="en-US"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681" y="3776353"/>
            <a:ext cx="4101435" cy="2183881"/>
          </a:xfrm>
          <a:prstGeom prst="rect">
            <a:avLst/>
          </a:prstGeom>
        </p:spPr>
      </p:pic>
    </p:spTree>
    <p:extLst>
      <p:ext uri="{BB962C8B-B14F-4D97-AF65-F5344CB8AC3E}">
        <p14:creationId xmlns:p14="http://schemas.microsoft.com/office/powerpoint/2010/main" val="474716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930756"/>
            <a:ext cx="11029616" cy="756254"/>
          </a:xfrm>
        </p:spPr>
        <p:txBody>
          <a:bodyPr>
            <a:normAutofit fontScale="90000"/>
          </a:bodyPr>
          <a:lstStyle/>
          <a:p>
            <a:r>
              <a:rPr lang="ar-SA" sz="3600" dirty="0" smtClean="0"/>
              <a:t>تعرفي على ذاتك</a:t>
            </a:r>
            <a:br>
              <a:rPr lang="ar-SA" sz="3600" dirty="0" smtClean="0"/>
            </a:br>
            <a:r>
              <a:rPr lang="ar-SA" sz="3600" dirty="0" smtClean="0"/>
              <a:t>اكتبي ما تصفين فيه نفسك و هل هناك اختلافات كبيره؟</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32589950"/>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621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92" y="587856"/>
            <a:ext cx="11029616" cy="1685444"/>
          </a:xfrm>
        </p:spPr>
        <p:txBody>
          <a:bodyPr>
            <a:normAutofit fontScale="90000"/>
          </a:bodyPr>
          <a:lstStyle/>
          <a:p>
            <a:r>
              <a:rPr lang="ar-SA" dirty="0"/>
              <a:t/>
            </a:r>
            <a:br>
              <a:rPr lang="ar-SA" dirty="0"/>
            </a:br>
            <a:r>
              <a:rPr lang="ar-SA" dirty="0"/>
              <a:t>قال تعالى : وَنَفْسٍ وَمَا سَوَّاهَا{7} فَأَلْهَمَهَا فُجُورَهَا وَتَقْوَاهَا{8} الشمس</a:t>
            </a:r>
            <a:br>
              <a:rPr lang="ar-SA" dirty="0"/>
            </a:br>
            <a:r>
              <a:rPr lang="ar-SA" dirty="0"/>
              <a:t/>
            </a:r>
            <a:br>
              <a:rPr lang="ar-SA" dirty="0"/>
            </a:br>
            <a:r>
              <a:rPr lang="ar-SA" dirty="0"/>
              <a:t/>
            </a:r>
            <a:br>
              <a:rPr lang="ar-SA" dirty="0"/>
            </a:br>
            <a:r>
              <a:rPr lang="ar-SA" dirty="0"/>
              <a:t>تدور هذه الآية حول النفس في الإسلام ، والفرق بينها وبين الشيطان فهناك النفس الأمارة بالسوء ، والنفس اللوامة ، والنفس المطمئنة والنفس الراضية ، والنفس المرضية ، والنفس الملهمة ، والنفس المدسوسة ، والنفس الزكية</a:t>
            </a:r>
            <a:br>
              <a:rPr lang="ar-SA" dirty="0"/>
            </a:br>
            <a:endParaRPr lang="en-US" dirty="0"/>
          </a:p>
        </p:txBody>
      </p:sp>
      <p:sp>
        <p:nvSpPr>
          <p:cNvPr id="4" name="AutoShape 2" descr="Image result for ‫النفس‬‎"/>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result for ‫النفس‬‎"/>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2183" y="2576309"/>
            <a:ext cx="5683833" cy="3542389"/>
          </a:xfrm>
          <a:prstGeom prst="rect">
            <a:avLst/>
          </a:prstGeom>
        </p:spPr>
      </p:pic>
    </p:spTree>
    <p:extLst>
      <p:ext uri="{BB962C8B-B14F-4D97-AF65-F5344CB8AC3E}">
        <p14:creationId xmlns:p14="http://schemas.microsoft.com/office/powerpoint/2010/main" val="4276019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62300" y="2028824"/>
            <a:ext cx="5584465" cy="4188349"/>
          </a:xfrm>
        </p:spPr>
      </p:pic>
    </p:spTree>
    <p:extLst>
      <p:ext uri="{BB962C8B-B14F-4D97-AF65-F5344CB8AC3E}">
        <p14:creationId xmlns:p14="http://schemas.microsoft.com/office/powerpoint/2010/main" val="1557068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14700" y="1952624"/>
            <a:ext cx="5077619" cy="4468019"/>
          </a:xfrm>
        </p:spPr>
      </p:pic>
    </p:spTree>
    <p:extLst>
      <p:ext uri="{BB962C8B-B14F-4D97-AF65-F5344CB8AC3E}">
        <p14:creationId xmlns:p14="http://schemas.microsoft.com/office/powerpoint/2010/main" val="2071302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86187" y="2062956"/>
            <a:ext cx="4619625" cy="3491577"/>
          </a:xfrm>
        </p:spPr>
      </p:pic>
    </p:spTree>
    <p:extLst>
      <p:ext uri="{BB962C8B-B14F-4D97-AF65-F5344CB8AC3E}">
        <p14:creationId xmlns:p14="http://schemas.microsoft.com/office/powerpoint/2010/main" val="188571460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Template>
  <TotalTime>5047</TotalTime>
  <Words>1335</Words>
  <Application>Microsoft Office PowerPoint</Application>
  <PresentationFormat>Widescreen</PresentationFormat>
  <Paragraphs>158</Paragraphs>
  <Slides>40</Slides>
  <Notes>3</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Gill Sans MT</vt:lpstr>
      <vt:lpstr>Majalla UI</vt:lpstr>
      <vt:lpstr>Times New Roman</vt:lpstr>
      <vt:lpstr>Trebuchet MS</vt:lpstr>
      <vt:lpstr>Wingdings 2</vt:lpstr>
      <vt:lpstr>Dividend</vt:lpstr>
      <vt:lpstr>واجب</vt:lpstr>
      <vt:lpstr>مفهوم الذات</vt:lpstr>
      <vt:lpstr>الذات</vt:lpstr>
      <vt:lpstr>تمرين على ذات نحن نتكلم؟</vt:lpstr>
      <vt:lpstr>تعرفي على ذاتك اكتبي ما تصفين فيه نفسك و هل هناك اختلافات كبيره؟</vt:lpstr>
      <vt:lpstr> قال تعالى : وَنَفْسٍ وَمَا سَوَّاهَا{7} فَأَلْهَمَهَا فُجُورَهَا وَتَقْوَاهَا{8} الشمس   تدور هذه الآية حول النفس في الإسلام ، والفرق بينها وبين الشيطان فهناك النفس الأمارة بالسوء ، والنفس اللوامة ، والنفس المطمئنة والنفس الراضية ، والنفس المرضية ، والنفس الملهمة ، والنفس المدسوسة ، والنفس الزكية </vt:lpstr>
      <vt:lpstr>PowerPoint Presentation</vt:lpstr>
      <vt:lpstr>PowerPoint Presentation</vt:lpstr>
      <vt:lpstr>PowerPoint Presentation</vt:lpstr>
      <vt:lpstr>الاتصال مع الذات</vt:lpstr>
      <vt:lpstr>أهمية الاتصال مع الذات</vt:lpstr>
      <vt:lpstr>طرق الاتصال مع الذات</vt:lpstr>
      <vt:lpstr>الخطوات الخمسة للاتصال الذاتي الفعال</vt:lpstr>
      <vt:lpstr>اكتشاف الذات نافذة جوهاري</vt:lpstr>
      <vt:lpstr>PowerPoint Presentation</vt:lpstr>
      <vt:lpstr>PowerPoint Presentation</vt:lpstr>
      <vt:lpstr>PowerPoint Presentation</vt:lpstr>
      <vt:lpstr>PowerPoint Presentation</vt:lpstr>
      <vt:lpstr>اكتشاف الذات نافذة جوهاري</vt:lpstr>
      <vt:lpstr>طرق توسيع الذات المكشوفة</vt:lpstr>
      <vt:lpstr>PowerPoint Presentation</vt:lpstr>
      <vt:lpstr>اهدافك في الحياة</vt:lpstr>
      <vt:lpstr>اهدافك في الحياة</vt:lpstr>
      <vt:lpstr>PowerPoint Presentation</vt:lpstr>
      <vt:lpstr>اهدافك في الحياة</vt:lpstr>
      <vt:lpstr>اهدافك في الحياة</vt:lpstr>
      <vt:lpstr>ثانيا: تقدير الذات مكونات تقدير الذات</vt:lpstr>
      <vt:lpstr>اكملي العبارات التالية بمفردك</vt:lpstr>
      <vt:lpstr>“ Cooper Smith” «كوبر سميث لتقدير الذات </vt:lpstr>
      <vt:lpstr>PowerPoint Presentation</vt:lpstr>
      <vt:lpstr>ابرز سمات الأشخاص ذوي التقدير المرتفع</vt:lpstr>
      <vt:lpstr>ثالثاً: توجيه الذات</vt:lpstr>
      <vt:lpstr>ستة بيئات</vt:lpstr>
      <vt:lpstr>ستة بيئات</vt:lpstr>
      <vt:lpstr>رابعاً: إدارة الذات</vt:lpstr>
      <vt:lpstr>إدارة الذات في الإسلام</vt:lpstr>
      <vt:lpstr>خامساً: تطوير الذات و تنميتها</vt:lpstr>
      <vt:lpstr>PowerPoint Presentation</vt:lpstr>
      <vt:lpstr>PowerPoint Presentation</vt:lpstr>
      <vt:lpstr>واجب</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Lolya Al Rasheed</dc:creator>
  <cp:lastModifiedBy>DELL</cp:lastModifiedBy>
  <cp:revision>62</cp:revision>
  <dcterms:created xsi:type="dcterms:W3CDTF">2015-09-01T08:25:34Z</dcterms:created>
  <dcterms:modified xsi:type="dcterms:W3CDTF">2016-02-17T08:57:39Z</dcterms:modified>
</cp:coreProperties>
</file>