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4551" r:id="rId1"/>
    <p:sldMasterId id="2147484564" r:id="rId2"/>
  </p:sldMasterIdLst>
  <p:notesMasterIdLst>
    <p:notesMasterId r:id="rId41"/>
  </p:notesMasterIdLst>
  <p:sldIdLst>
    <p:sldId id="333" r:id="rId3"/>
    <p:sldId id="334" r:id="rId4"/>
    <p:sldId id="347" r:id="rId5"/>
    <p:sldId id="348" r:id="rId6"/>
    <p:sldId id="268" r:id="rId7"/>
    <p:sldId id="270" r:id="rId8"/>
    <p:sldId id="283" r:id="rId9"/>
    <p:sldId id="312" r:id="rId10"/>
    <p:sldId id="331" r:id="rId11"/>
    <p:sldId id="330" r:id="rId12"/>
    <p:sldId id="284" r:id="rId13"/>
    <p:sldId id="345" r:id="rId14"/>
    <p:sldId id="271" r:id="rId15"/>
    <p:sldId id="272" r:id="rId16"/>
    <p:sldId id="273" r:id="rId17"/>
    <p:sldId id="274" r:id="rId18"/>
    <p:sldId id="323" r:id="rId19"/>
    <p:sldId id="314" r:id="rId20"/>
    <p:sldId id="313" r:id="rId21"/>
    <p:sldId id="324" r:id="rId22"/>
    <p:sldId id="327" r:id="rId23"/>
    <p:sldId id="329" r:id="rId24"/>
    <p:sldId id="317" r:id="rId25"/>
    <p:sldId id="318" r:id="rId26"/>
    <p:sldId id="326" r:id="rId27"/>
    <p:sldId id="342" r:id="rId28"/>
    <p:sldId id="349" r:id="rId29"/>
    <p:sldId id="320" r:id="rId30"/>
    <p:sldId id="319" r:id="rId31"/>
    <p:sldId id="335" r:id="rId32"/>
    <p:sldId id="346" r:id="rId33"/>
    <p:sldId id="343" r:id="rId34"/>
    <p:sldId id="336" r:id="rId35"/>
    <p:sldId id="340" r:id="rId36"/>
    <p:sldId id="337" r:id="rId37"/>
    <p:sldId id="338" r:id="rId38"/>
    <p:sldId id="339" r:id="rId39"/>
    <p:sldId id="344" r:id="rId4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221" autoAdjust="0"/>
    <p:restoredTop sz="94660"/>
  </p:normalViewPr>
  <p:slideViewPr>
    <p:cSldViewPr>
      <p:cViewPr>
        <p:scale>
          <a:sx n="66" d="100"/>
          <a:sy n="66" d="100"/>
        </p:scale>
        <p:origin x="-1332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A874D2-7571-4A6B-96A4-36529F2AB1B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E5027C46-D692-41EA-9CAF-4F881479715D}">
      <dgm:prSet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LB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البر</a:t>
          </a:r>
          <a:r>
            <a:rPr kumimoji="0" lang="ar-S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مجيات</a:t>
          </a:r>
          <a:endParaRPr kumimoji="0" lang="en-US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cs typeface="Arial" pitchFamily="34" charset="0"/>
          </a:endParaRPr>
        </a:p>
      </dgm:t>
    </dgm:pt>
    <dgm:pt modelId="{470A6A15-CB3F-4D3E-A4AF-53A23F66A5DE}" type="parTrans" cxnId="{B737E903-BBCA-41BD-B4F1-9AD052A6861E}">
      <dgm:prSet/>
      <dgm:spPr/>
      <dgm:t>
        <a:bodyPr/>
        <a:lstStyle/>
        <a:p>
          <a:pPr rtl="1"/>
          <a:endParaRPr lang="ar-SA"/>
        </a:p>
      </dgm:t>
    </dgm:pt>
    <dgm:pt modelId="{4B1B3BC4-42C1-432E-8AF9-EF126F47B428}" type="sibTrans" cxnId="{B737E903-BBCA-41BD-B4F1-9AD052A6861E}">
      <dgm:prSet/>
      <dgm:spPr/>
      <dgm:t>
        <a:bodyPr/>
        <a:lstStyle/>
        <a:p>
          <a:pPr rtl="1"/>
          <a:endParaRPr lang="ar-SA"/>
        </a:p>
      </dgm:t>
    </dgm:pt>
    <dgm:pt modelId="{C19A14AB-C9BE-4665-A726-82D94BBC7931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LB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أنظمة التشغيل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pitchFamily="34" charset="0"/>
          </a:endParaRPr>
        </a:p>
      </dgm:t>
    </dgm:pt>
    <dgm:pt modelId="{F773CF3A-20DF-462B-8171-6FB2525D06D9}" type="parTrans" cxnId="{D721C8B5-16FC-4AAA-B77B-840B11AEBF1D}">
      <dgm:prSet/>
      <dgm:spPr/>
      <dgm:t>
        <a:bodyPr/>
        <a:lstStyle/>
        <a:p>
          <a:pPr rtl="1"/>
          <a:endParaRPr lang="ar-SA"/>
        </a:p>
      </dgm:t>
    </dgm:pt>
    <dgm:pt modelId="{6D2AEEDE-2591-4EE7-89A8-A1998A2C6F77}" type="sibTrans" cxnId="{D721C8B5-16FC-4AAA-B77B-840B11AEBF1D}">
      <dgm:prSet/>
      <dgm:spPr/>
      <dgm:t>
        <a:bodyPr/>
        <a:lstStyle/>
        <a:p>
          <a:pPr rtl="1"/>
          <a:endParaRPr lang="ar-SA"/>
        </a:p>
      </dgm:t>
    </dgm:pt>
    <dgm:pt modelId="{4EA555FC-0B13-4774-86C5-A5B04CFFF83B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LB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البرامج التطبيقية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pitchFamily="34" charset="0"/>
          </a:endParaRPr>
        </a:p>
      </dgm:t>
    </dgm:pt>
    <dgm:pt modelId="{CB9CDEED-74AF-43DA-B0BD-136AF2FA0653}" type="parTrans" cxnId="{4DB36C66-73F9-47FE-9F61-557477ECFA0E}">
      <dgm:prSet/>
      <dgm:spPr/>
      <dgm:t>
        <a:bodyPr/>
        <a:lstStyle/>
        <a:p>
          <a:pPr rtl="1"/>
          <a:endParaRPr lang="ar-SA"/>
        </a:p>
      </dgm:t>
    </dgm:pt>
    <dgm:pt modelId="{198F860E-1101-4FDB-97E0-33A6B2159234}" type="sibTrans" cxnId="{4DB36C66-73F9-47FE-9F61-557477ECFA0E}">
      <dgm:prSet/>
      <dgm:spPr/>
      <dgm:t>
        <a:bodyPr/>
        <a:lstStyle/>
        <a:p>
          <a:pPr rtl="1"/>
          <a:endParaRPr lang="ar-SA"/>
        </a:p>
      </dgm:t>
    </dgm:pt>
    <dgm:pt modelId="{60E1762C-14CE-4F56-B73F-AF8B1C90386B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LB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لغات البرمجة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pitchFamily="34" charset="0"/>
          </a:endParaRPr>
        </a:p>
      </dgm:t>
    </dgm:pt>
    <dgm:pt modelId="{B199A4EE-FE85-43BA-836B-B5081A5AAE19}" type="parTrans" cxnId="{6C874663-7479-4F80-8A93-AB5B2383A606}">
      <dgm:prSet/>
      <dgm:spPr/>
      <dgm:t>
        <a:bodyPr/>
        <a:lstStyle/>
        <a:p>
          <a:pPr rtl="1"/>
          <a:endParaRPr lang="ar-SA"/>
        </a:p>
      </dgm:t>
    </dgm:pt>
    <dgm:pt modelId="{6911903D-E7E7-4E48-B93F-5B36B93E0E1D}" type="sibTrans" cxnId="{6C874663-7479-4F80-8A93-AB5B2383A606}">
      <dgm:prSet/>
      <dgm:spPr/>
      <dgm:t>
        <a:bodyPr/>
        <a:lstStyle/>
        <a:p>
          <a:pPr rtl="1"/>
          <a:endParaRPr lang="ar-SA"/>
        </a:p>
      </dgm:t>
    </dgm:pt>
    <dgm:pt modelId="{EE255F3C-B8A2-4EAE-8575-D3B26C3BBA00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LB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البرامج المساعدة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pitchFamily="34" charset="0"/>
          </a:endParaRPr>
        </a:p>
      </dgm:t>
    </dgm:pt>
    <dgm:pt modelId="{07188413-F011-43A1-83A5-CAFBBE6907E9}" type="parTrans" cxnId="{15FB1EBD-0C7D-49FE-A99B-867DDF2AB18B}">
      <dgm:prSet/>
      <dgm:spPr/>
      <dgm:t>
        <a:bodyPr/>
        <a:lstStyle/>
        <a:p>
          <a:pPr rtl="1"/>
          <a:endParaRPr lang="ar-SA"/>
        </a:p>
      </dgm:t>
    </dgm:pt>
    <dgm:pt modelId="{87380659-3830-424E-AD5D-C33ECB7CD66A}" type="sibTrans" cxnId="{15FB1EBD-0C7D-49FE-A99B-867DDF2AB18B}">
      <dgm:prSet/>
      <dgm:spPr/>
      <dgm:t>
        <a:bodyPr/>
        <a:lstStyle/>
        <a:p>
          <a:pPr rtl="1"/>
          <a:endParaRPr lang="ar-SA"/>
        </a:p>
      </dgm:t>
    </dgm:pt>
    <dgm:pt modelId="{DE979351-7C37-4E73-9764-679890D41E60}">
      <dgm:prSet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LB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الأجهزة</a:t>
          </a:r>
          <a:endParaRPr kumimoji="0" lang="en-US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cs typeface="Arial" pitchFamily="34" charset="0"/>
          </a:endParaRPr>
        </a:p>
      </dgm:t>
    </dgm:pt>
    <dgm:pt modelId="{D873D587-2F45-49AA-B117-FE19662676F9}" type="parTrans" cxnId="{9D50EE86-20AA-467D-940C-9E2CAB8EF6C6}">
      <dgm:prSet/>
      <dgm:spPr/>
      <dgm:t>
        <a:bodyPr/>
        <a:lstStyle/>
        <a:p>
          <a:pPr rtl="1"/>
          <a:endParaRPr lang="ar-SA"/>
        </a:p>
      </dgm:t>
    </dgm:pt>
    <dgm:pt modelId="{5B6F6159-E0B2-40AF-911C-DF4BBD487D55}" type="sibTrans" cxnId="{9D50EE86-20AA-467D-940C-9E2CAB8EF6C6}">
      <dgm:prSet/>
      <dgm:spPr/>
      <dgm:t>
        <a:bodyPr/>
        <a:lstStyle/>
        <a:p>
          <a:pPr rtl="1"/>
          <a:endParaRPr lang="ar-SA"/>
        </a:p>
      </dgm:t>
    </dgm:pt>
    <dgm:pt modelId="{94F734D3-D3F4-456E-AB85-00F3DA9A8BB2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LB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وحدة المعالجة</a:t>
          </a:r>
          <a:endParaRPr kumimoji="0" lang="en-US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cs typeface="Arial" pitchFamily="34" charset="0"/>
          </a:endParaRPr>
        </a:p>
      </dgm:t>
    </dgm:pt>
    <dgm:pt modelId="{B949B8F2-91BD-4850-8882-9E9C8495DDD5}" type="parTrans" cxnId="{05CD4E99-AEA1-4929-970F-6838E8AD4A81}">
      <dgm:prSet/>
      <dgm:spPr/>
      <dgm:t>
        <a:bodyPr/>
        <a:lstStyle/>
        <a:p>
          <a:pPr rtl="1"/>
          <a:endParaRPr lang="ar-SA"/>
        </a:p>
      </dgm:t>
    </dgm:pt>
    <dgm:pt modelId="{898F79AB-9053-4F71-A060-F3E5019DFD27}" type="sibTrans" cxnId="{05CD4E99-AEA1-4929-970F-6838E8AD4A81}">
      <dgm:prSet/>
      <dgm:spPr/>
      <dgm:t>
        <a:bodyPr/>
        <a:lstStyle/>
        <a:p>
          <a:pPr rtl="1"/>
          <a:endParaRPr lang="ar-SA"/>
        </a:p>
      </dgm:t>
    </dgm:pt>
    <dgm:pt modelId="{F52A414E-13EF-4AF7-9F57-2132A0A4ED2F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LB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وحدة الذاكرة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pitchFamily="34" charset="0"/>
          </a:endParaRPr>
        </a:p>
      </dgm:t>
    </dgm:pt>
    <dgm:pt modelId="{BAB9DAA8-699D-4C83-B622-A5E595F94D41}" type="parTrans" cxnId="{B9A75BE1-D2A2-4E72-91C7-04F8F4B2B710}">
      <dgm:prSet/>
      <dgm:spPr/>
      <dgm:t>
        <a:bodyPr/>
        <a:lstStyle/>
        <a:p>
          <a:pPr rtl="1"/>
          <a:endParaRPr lang="ar-SA"/>
        </a:p>
      </dgm:t>
    </dgm:pt>
    <dgm:pt modelId="{9548F720-8262-47B8-AFCA-DCD3B29271BE}" type="sibTrans" cxnId="{B9A75BE1-D2A2-4E72-91C7-04F8F4B2B710}">
      <dgm:prSet/>
      <dgm:spPr/>
      <dgm:t>
        <a:bodyPr/>
        <a:lstStyle/>
        <a:p>
          <a:pPr rtl="1"/>
          <a:endParaRPr lang="ar-SA"/>
        </a:p>
      </dgm:t>
    </dgm:pt>
    <dgm:pt modelId="{16F05B01-0894-44E0-A842-03E86DDF9831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LB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وسائط التخزين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pitchFamily="34" charset="0"/>
          </a:endParaRPr>
        </a:p>
      </dgm:t>
    </dgm:pt>
    <dgm:pt modelId="{411D9359-2BB3-4C0F-8991-F6E2E3249186}" type="parTrans" cxnId="{640E5679-0F3D-4237-BCA0-72FFD493F103}">
      <dgm:prSet/>
      <dgm:spPr/>
      <dgm:t>
        <a:bodyPr/>
        <a:lstStyle/>
        <a:p>
          <a:pPr rtl="1"/>
          <a:endParaRPr lang="ar-SA"/>
        </a:p>
      </dgm:t>
    </dgm:pt>
    <dgm:pt modelId="{C56CF876-4222-4718-A750-D7F3B8787182}" type="sibTrans" cxnId="{640E5679-0F3D-4237-BCA0-72FFD493F103}">
      <dgm:prSet/>
      <dgm:spPr/>
      <dgm:t>
        <a:bodyPr/>
        <a:lstStyle/>
        <a:p>
          <a:pPr rtl="1"/>
          <a:endParaRPr lang="ar-SA"/>
        </a:p>
      </dgm:t>
    </dgm:pt>
    <dgm:pt modelId="{A0569F3A-F14C-4CD7-9549-B9DF877F1F8A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LB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وحدات الإدخال</a:t>
          </a:r>
          <a:endParaRPr kumimoji="0" lang="en-US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cs typeface="Arial" pitchFamily="34" charset="0"/>
          </a:endParaRPr>
        </a:p>
      </dgm:t>
    </dgm:pt>
    <dgm:pt modelId="{644E0846-098E-4998-A590-78521D037361}" type="parTrans" cxnId="{67197E21-ADCD-4EC8-BCD2-B963EB58C579}">
      <dgm:prSet/>
      <dgm:spPr/>
      <dgm:t>
        <a:bodyPr/>
        <a:lstStyle/>
        <a:p>
          <a:pPr rtl="1"/>
          <a:endParaRPr lang="ar-SA"/>
        </a:p>
      </dgm:t>
    </dgm:pt>
    <dgm:pt modelId="{998254FB-88AE-46E7-8F52-56612EDA841E}" type="sibTrans" cxnId="{67197E21-ADCD-4EC8-BCD2-B963EB58C579}">
      <dgm:prSet/>
      <dgm:spPr/>
      <dgm:t>
        <a:bodyPr/>
        <a:lstStyle/>
        <a:p>
          <a:pPr rtl="1"/>
          <a:endParaRPr lang="ar-SA"/>
        </a:p>
      </dgm:t>
    </dgm:pt>
    <dgm:pt modelId="{7F72BF81-C49F-4C04-B344-5870F18108D4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LB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وحدات الإخراج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pitchFamily="34" charset="0"/>
          </a:endParaRPr>
        </a:p>
      </dgm:t>
    </dgm:pt>
    <dgm:pt modelId="{E2F72E81-BDE0-4ECD-AC79-C93BAEA1630A}" type="parTrans" cxnId="{5B4BA39F-0E03-4574-AB21-B2C53280C091}">
      <dgm:prSet/>
      <dgm:spPr/>
      <dgm:t>
        <a:bodyPr/>
        <a:lstStyle/>
        <a:p>
          <a:pPr rtl="1"/>
          <a:endParaRPr lang="ar-SA"/>
        </a:p>
      </dgm:t>
    </dgm:pt>
    <dgm:pt modelId="{0C1CBE15-8945-4F28-B686-E509D8825625}" type="sibTrans" cxnId="{5B4BA39F-0E03-4574-AB21-B2C53280C091}">
      <dgm:prSet/>
      <dgm:spPr/>
      <dgm:t>
        <a:bodyPr/>
        <a:lstStyle/>
        <a:p>
          <a:pPr rtl="1"/>
          <a:endParaRPr lang="ar-SA"/>
        </a:p>
      </dgm:t>
    </dgm:pt>
    <dgm:pt modelId="{0CFCD99B-35C2-4C42-805D-F8F8CDC8994B}">
      <dgm:prSet custT="1"/>
      <dgm:spPr>
        <a:solidFill>
          <a:schemeClr val="bg1"/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L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مكونات الحاسب</a:t>
          </a:r>
          <a:r>
            <a:rPr kumimoji="0" lang="ar-S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 الآلي</a:t>
          </a:r>
          <a:endParaRPr kumimoji="0" lang="en-US" sz="2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cs typeface="Arial" pitchFamily="34" charset="0"/>
          </a:endParaRPr>
        </a:p>
      </dgm:t>
    </dgm:pt>
    <dgm:pt modelId="{367E3595-E595-4975-8AC6-3F9E8941FE5C}" type="sibTrans" cxnId="{0EEA9EA9-19FC-4A10-8225-D4688CD4B10F}">
      <dgm:prSet/>
      <dgm:spPr/>
      <dgm:t>
        <a:bodyPr/>
        <a:lstStyle/>
        <a:p>
          <a:pPr rtl="1"/>
          <a:endParaRPr lang="ar-SA"/>
        </a:p>
      </dgm:t>
    </dgm:pt>
    <dgm:pt modelId="{46D55726-8338-4B29-8DB9-293090598B83}" type="parTrans" cxnId="{0EEA9EA9-19FC-4A10-8225-D4688CD4B10F}">
      <dgm:prSet/>
      <dgm:spPr/>
      <dgm:t>
        <a:bodyPr/>
        <a:lstStyle/>
        <a:p>
          <a:pPr rtl="1"/>
          <a:endParaRPr lang="ar-SA"/>
        </a:p>
      </dgm:t>
    </dgm:pt>
    <dgm:pt modelId="{CAAC988C-638C-4AAA-B37C-9479BE26A983}">
      <dgm:prSet/>
      <dgm:spPr/>
      <dgm:t>
        <a:bodyPr/>
        <a:lstStyle/>
        <a:p>
          <a:pPr rtl="1"/>
          <a:r>
            <a:rPr lang="ar-SA" dirty="0" smtClean="0">
              <a:solidFill>
                <a:schemeClr val="tx1"/>
              </a:solidFill>
            </a:rPr>
            <a:t>ألعاب الكمبيوتر</a:t>
          </a:r>
          <a:endParaRPr lang="ar-SA" dirty="0">
            <a:solidFill>
              <a:schemeClr val="tx1"/>
            </a:solidFill>
          </a:endParaRPr>
        </a:p>
      </dgm:t>
    </dgm:pt>
    <dgm:pt modelId="{1F4A2272-E14F-478D-8254-AF6ABDA7CFBD}" type="parTrans" cxnId="{B108F539-FF83-4750-8A4F-45CFA25606F5}">
      <dgm:prSet/>
      <dgm:spPr/>
      <dgm:t>
        <a:bodyPr/>
        <a:lstStyle/>
        <a:p>
          <a:pPr rtl="1"/>
          <a:endParaRPr lang="ar-SA"/>
        </a:p>
      </dgm:t>
    </dgm:pt>
    <dgm:pt modelId="{FD0C521F-0BDF-4E5D-98C1-9B25914F6FB5}" type="sibTrans" cxnId="{B108F539-FF83-4750-8A4F-45CFA25606F5}">
      <dgm:prSet/>
      <dgm:spPr/>
      <dgm:t>
        <a:bodyPr/>
        <a:lstStyle/>
        <a:p>
          <a:pPr rtl="1"/>
          <a:endParaRPr lang="ar-SA"/>
        </a:p>
      </dgm:t>
    </dgm:pt>
    <dgm:pt modelId="{75BEBA1B-2F0D-4B38-A5B3-94D27D8938F0}">
      <dgm:prSet/>
      <dgm:spPr/>
      <dgm:t>
        <a:bodyPr/>
        <a:lstStyle/>
        <a:p>
          <a:pPr rtl="1"/>
          <a:r>
            <a:rPr lang="ar-SA" dirty="0" smtClean="0">
              <a:solidFill>
                <a:schemeClr val="tx1"/>
              </a:solidFill>
            </a:rPr>
            <a:t>وحدة الطاقة</a:t>
          </a:r>
          <a:endParaRPr lang="ar-SA" dirty="0">
            <a:solidFill>
              <a:schemeClr val="tx1"/>
            </a:solidFill>
          </a:endParaRPr>
        </a:p>
      </dgm:t>
    </dgm:pt>
    <dgm:pt modelId="{E0D68D37-1F95-4413-8C4B-C56F369B44CB}" type="parTrans" cxnId="{7BA7BEC0-48F2-4EE1-84A5-F7A57569C205}">
      <dgm:prSet/>
      <dgm:spPr/>
      <dgm:t>
        <a:bodyPr/>
        <a:lstStyle/>
        <a:p>
          <a:pPr rtl="1"/>
          <a:endParaRPr lang="ar-SA"/>
        </a:p>
      </dgm:t>
    </dgm:pt>
    <dgm:pt modelId="{E5D49723-5506-4C27-BE00-59B5CBC58F57}" type="sibTrans" cxnId="{7BA7BEC0-48F2-4EE1-84A5-F7A57569C205}">
      <dgm:prSet/>
      <dgm:spPr/>
      <dgm:t>
        <a:bodyPr/>
        <a:lstStyle/>
        <a:p>
          <a:pPr rtl="1"/>
          <a:endParaRPr lang="ar-SA"/>
        </a:p>
      </dgm:t>
    </dgm:pt>
    <dgm:pt modelId="{9C79085A-BCB4-423F-95AF-AF07BB133558}" type="pres">
      <dgm:prSet presAssocID="{C7A874D2-7571-4A6B-96A4-36529F2AB1B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C67E93D-3B25-4C15-A8FC-F4C4EECB9655}" type="pres">
      <dgm:prSet presAssocID="{0CFCD99B-35C2-4C42-805D-F8F8CDC8994B}" presName="hierRoot1" presStyleCnt="0">
        <dgm:presLayoutVars>
          <dgm:hierBranch/>
        </dgm:presLayoutVars>
      </dgm:prSet>
      <dgm:spPr/>
    </dgm:pt>
    <dgm:pt modelId="{03E50A51-B040-4CA7-BF49-8F207594D81D}" type="pres">
      <dgm:prSet presAssocID="{0CFCD99B-35C2-4C42-805D-F8F8CDC8994B}" presName="rootComposite1" presStyleCnt="0"/>
      <dgm:spPr/>
    </dgm:pt>
    <dgm:pt modelId="{7A898CDA-2847-4DDB-BD57-59BAB6249C87}" type="pres">
      <dgm:prSet presAssocID="{0CFCD99B-35C2-4C42-805D-F8F8CDC8994B}" presName="rootText1" presStyleLbl="node0" presStyleIdx="0" presStyleCnt="1" custScaleX="449467" custScaleY="76336" custLinFactNeighborX="-1419" custLinFactNeighborY="-38364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1DD2F254-29AC-4801-A9DC-496E72527D58}" type="pres">
      <dgm:prSet presAssocID="{0CFCD99B-35C2-4C42-805D-F8F8CDC8994B}" presName="rootConnector1" presStyleLbl="node1" presStyleIdx="0" presStyleCnt="0"/>
      <dgm:spPr/>
      <dgm:t>
        <a:bodyPr/>
        <a:lstStyle/>
        <a:p>
          <a:pPr rtl="1"/>
          <a:endParaRPr lang="ar-SA"/>
        </a:p>
      </dgm:t>
    </dgm:pt>
    <dgm:pt modelId="{347A3D22-311C-486D-88F9-A304D366A022}" type="pres">
      <dgm:prSet presAssocID="{0CFCD99B-35C2-4C42-805D-F8F8CDC8994B}" presName="hierChild2" presStyleCnt="0"/>
      <dgm:spPr/>
    </dgm:pt>
    <dgm:pt modelId="{6B97E08B-DE2E-45C3-A427-C949DC878D0E}" type="pres">
      <dgm:prSet presAssocID="{470A6A15-CB3F-4D3E-A4AF-53A23F66A5DE}" presName="Name35" presStyleLbl="parChTrans1D2" presStyleIdx="0" presStyleCnt="2"/>
      <dgm:spPr/>
      <dgm:t>
        <a:bodyPr/>
        <a:lstStyle/>
        <a:p>
          <a:pPr rtl="1"/>
          <a:endParaRPr lang="ar-SA"/>
        </a:p>
      </dgm:t>
    </dgm:pt>
    <dgm:pt modelId="{31403C02-05DB-48AA-A9DF-38CE24762873}" type="pres">
      <dgm:prSet presAssocID="{E5027C46-D692-41EA-9CAF-4F881479715D}" presName="hierRoot2" presStyleCnt="0">
        <dgm:presLayoutVars>
          <dgm:hierBranch val="l"/>
        </dgm:presLayoutVars>
      </dgm:prSet>
      <dgm:spPr/>
    </dgm:pt>
    <dgm:pt modelId="{A44AD0DE-BA83-4E4E-B4DE-28BCF17550D2}" type="pres">
      <dgm:prSet presAssocID="{E5027C46-D692-41EA-9CAF-4F881479715D}" presName="rootComposite" presStyleCnt="0"/>
      <dgm:spPr/>
    </dgm:pt>
    <dgm:pt modelId="{7C16FC8D-44F1-490E-89D8-866CD61151D8}" type="pres">
      <dgm:prSet presAssocID="{E5027C46-D692-41EA-9CAF-4F881479715D}" presName="rootText" presStyleLbl="node2" presStyleIdx="0" presStyleCnt="2" custScaleX="228676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23AA06D8-59A2-4FED-81CB-29B5760456CF}" type="pres">
      <dgm:prSet presAssocID="{E5027C46-D692-41EA-9CAF-4F881479715D}" presName="rootConnector" presStyleLbl="node2" presStyleIdx="0" presStyleCnt="2"/>
      <dgm:spPr/>
      <dgm:t>
        <a:bodyPr/>
        <a:lstStyle/>
        <a:p>
          <a:pPr rtl="1"/>
          <a:endParaRPr lang="ar-SA"/>
        </a:p>
      </dgm:t>
    </dgm:pt>
    <dgm:pt modelId="{100447F0-701F-46C7-975B-C32958A1ABF7}" type="pres">
      <dgm:prSet presAssocID="{E5027C46-D692-41EA-9CAF-4F881479715D}" presName="hierChild4" presStyleCnt="0"/>
      <dgm:spPr/>
    </dgm:pt>
    <dgm:pt modelId="{7A31E62C-6BE8-44F3-AD57-D3E957666964}" type="pres">
      <dgm:prSet presAssocID="{F773CF3A-20DF-462B-8171-6FB2525D06D9}" presName="Name50" presStyleLbl="parChTrans1D3" presStyleIdx="0" presStyleCnt="11"/>
      <dgm:spPr/>
      <dgm:t>
        <a:bodyPr/>
        <a:lstStyle/>
        <a:p>
          <a:pPr rtl="1"/>
          <a:endParaRPr lang="ar-SA"/>
        </a:p>
      </dgm:t>
    </dgm:pt>
    <dgm:pt modelId="{4877733B-2CBE-4895-90D2-81E2478577A0}" type="pres">
      <dgm:prSet presAssocID="{C19A14AB-C9BE-4665-A726-82D94BBC7931}" presName="hierRoot2" presStyleCnt="0">
        <dgm:presLayoutVars>
          <dgm:hierBranch val="r"/>
        </dgm:presLayoutVars>
      </dgm:prSet>
      <dgm:spPr/>
    </dgm:pt>
    <dgm:pt modelId="{03AC9239-3580-4A65-8F39-D85BC90B3A6E}" type="pres">
      <dgm:prSet presAssocID="{C19A14AB-C9BE-4665-A726-82D94BBC7931}" presName="rootComposite" presStyleCnt="0"/>
      <dgm:spPr/>
    </dgm:pt>
    <dgm:pt modelId="{BA0D710E-2B71-4865-8975-BDD8954104A4}" type="pres">
      <dgm:prSet presAssocID="{C19A14AB-C9BE-4665-A726-82D94BBC7931}" presName="rootText" presStyleLbl="node3" presStyleIdx="0" presStyleCnt="1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EDC917E3-9C83-4776-9500-667DC2AE2646}" type="pres">
      <dgm:prSet presAssocID="{C19A14AB-C9BE-4665-A726-82D94BBC7931}" presName="rootConnector" presStyleLbl="node3" presStyleIdx="0" presStyleCnt="11"/>
      <dgm:spPr/>
      <dgm:t>
        <a:bodyPr/>
        <a:lstStyle/>
        <a:p>
          <a:pPr rtl="1"/>
          <a:endParaRPr lang="ar-SA"/>
        </a:p>
      </dgm:t>
    </dgm:pt>
    <dgm:pt modelId="{888658AB-45EE-420D-A58F-E909DA7B93EC}" type="pres">
      <dgm:prSet presAssocID="{C19A14AB-C9BE-4665-A726-82D94BBC7931}" presName="hierChild4" presStyleCnt="0"/>
      <dgm:spPr/>
    </dgm:pt>
    <dgm:pt modelId="{0DA110CB-7722-4E58-A466-C6A7D7AEFCB4}" type="pres">
      <dgm:prSet presAssocID="{C19A14AB-C9BE-4665-A726-82D94BBC7931}" presName="hierChild5" presStyleCnt="0"/>
      <dgm:spPr/>
    </dgm:pt>
    <dgm:pt modelId="{67536BB0-3EFC-4F62-949D-6674D777C2BE}" type="pres">
      <dgm:prSet presAssocID="{CB9CDEED-74AF-43DA-B0BD-136AF2FA0653}" presName="Name50" presStyleLbl="parChTrans1D3" presStyleIdx="1" presStyleCnt="11"/>
      <dgm:spPr/>
      <dgm:t>
        <a:bodyPr/>
        <a:lstStyle/>
        <a:p>
          <a:pPr rtl="1"/>
          <a:endParaRPr lang="ar-SA"/>
        </a:p>
      </dgm:t>
    </dgm:pt>
    <dgm:pt modelId="{354CDC97-ADE1-4E34-837E-510AF9F896F0}" type="pres">
      <dgm:prSet presAssocID="{4EA555FC-0B13-4774-86C5-A5B04CFFF83B}" presName="hierRoot2" presStyleCnt="0">
        <dgm:presLayoutVars>
          <dgm:hierBranch val="r"/>
        </dgm:presLayoutVars>
      </dgm:prSet>
      <dgm:spPr/>
    </dgm:pt>
    <dgm:pt modelId="{D0557BB7-E695-43B6-AB2F-2E6B53DC7C0F}" type="pres">
      <dgm:prSet presAssocID="{4EA555FC-0B13-4774-86C5-A5B04CFFF83B}" presName="rootComposite" presStyleCnt="0"/>
      <dgm:spPr/>
    </dgm:pt>
    <dgm:pt modelId="{A2168CD6-D8C1-4F8F-A291-A937BD161A7F}" type="pres">
      <dgm:prSet presAssocID="{4EA555FC-0B13-4774-86C5-A5B04CFFF83B}" presName="rootText" presStyleLbl="node3" presStyleIdx="1" presStyleCnt="1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27A33707-A6B3-4997-8EAD-0A15F5A3ED9C}" type="pres">
      <dgm:prSet presAssocID="{4EA555FC-0B13-4774-86C5-A5B04CFFF83B}" presName="rootConnector" presStyleLbl="node3" presStyleIdx="1" presStyleCnt="11"/>
      <dgm:spPr/>
      <dgm:t>
        <a:bodyPr/>
        <a:lstStyle/>
        <a:p>
          <a:pPr rtl="1"/>
          <a:endParaRPr lang="ar-SA"/>
        </a:p>
      </dgm:t>
    </dgm:pt>
    <dgm:pt modelId="{0F2AB234-36EA-4E05-8737-6D3B2F683BDD}" type="pres">
      <dgm:prSet presAssocID="{4EA555FC-0B13-4774-86C5-A5B04CFFF83B}" presName="hierChild4" presStyleCnt="0"/>
      <dgm:spPr/>
    </dgm:pt>
    <dgm:pt modelId="{FF833ED0-61BF-4E45-835D-7361E6836CEF}" type="pres">
      <dgm:prSet presAssocID="{4EA555FC-0B13-4774-86C5-A5B04CFFF83B}" presName="hierChild5" presStyleCnt="0"/>
      <dgm:spPr/>
    </dgm:pt>
    <dgm:pt modelId="{64B4309E-4C23-4F5E-A4E3-211036E55AE6}" type="pres">
      <dgm:prSet presAssocID="{B199A4EE-FE85-43BA-836B-B5081A5AAE19}" presName="Name50" presStyleLbl="parChTrans1D3" presStyleIdx="2" presStyleCnt="11"/>
      <dgm:spPr/>
      <dgm:t>
        <a:bodyPr/>
        <a:lstStyle/>
        <a:p>
          <a:pPr rtl="1"/>
          <a:endParaRPr lang="ar-SA"/>
        </a:p>
      </dgm:t>
    </dgm:pt>
    <dgm:pt modelId="{41BEED31-84DC-4C2E-BE57-DEA4781D9157}" type="pres">
      <dgm:prSet presAssocID="{60E1762C-14CE-4F56-B73F-AF8B1C90386B}" presName="hierRoot2" presStyleCnt="0">
        <dgm:presLayoutVars>
          <dgm:hierBranch val="r"/>
        </dgm:presLayoutVars>
      </dgm:prSet>
      <dgm:spPr/>
    </dgm:pt>
    <dgm:pt modelId="{034B7E2D-BA7C-42CD-86DD-2A761E9E9F33}" type="pres">
      <dgm:prSet presAssocID="{60E1762C-14CE-4F56-B73F-AF8B1C90386B}" presName="rootComposite" presStyleCnt="0"/>
      <dgm:spPr/>
    </dgm:pt>
    <dgm:pt modelId="{81F49FB5-2316-4A72-947D-51945AFCDA25}" type="pres">
      <dgm:prSet presAssocID="{60E1762C-14CE-4F56-B73F-AF8B1C90386B}" presName="rootText" presStyleLbl="node3" presStyleIdx="2" presStyleCnt="1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9168CAB3-D5C4-4F6A-96FB-D8BD00EFC278}" type="pres">
      <dgm:prSet presAssocID="{60E1762C-14CE-4F56-B73F-AF8B1C90386B}" presName="rootConnector" presStyleLbl="node3" presStyleIdx="2" presStyleCnt="11"/>
      <dgm:spPr/>
      <dgm:t>
        <a:bodyPr/>
        <a:lstStyle/>
        <a:p>
          <a:pPr rtl="1"/>
          <a:endParaRPr lang="ar-SA"/>
        </a:p>
      </dgm:t>
    </dgm:pt>
    <dgm:pt modelId="{8481B809-C954-4FED-8AE4-35D27210B165}" type="pres">
      <dgm:prSet presAssocID="{60E1762C-14CE-4F56-B73F-AF8B1C90386B}" presName="hierChild4" presStyleCnt="0"/>
      <dgm:spPr/>
    </dgm:pt>
    <dgm:pt modelId="{D0802098-0F70-435B-AF34-B039544E56D7}" type="pres">
      <dgm:prSet presAssocID="{60E1762C-14CE-4F56-B73F-AF8B1C90386B}" presName="hierChild5" presStyleCnt="0"/>
      <dgm:spPr/>
    </dgm:pt>
    <dgm:pt modelId="{466EB3E4-3D92-40B2-80C8-B304F8DEC829}" type="pres">
      <dgm:prSet presAssocID="{07188413-F011-43A1-83A5-CAFBBE6907E9}" presName="Name50" presStyleLbl="parChTrans1D3" presStyleIdx="3" presStyleCnt="11"/>
      <dgm:spPr/>
      <dgm:t>
        <a:bodyPr/>
        <a:lstStyle/>
        <a:p>
          <a:pPr rtl="1"/>
          <a:endParaRPr lang="ar-SA"/>
        </a:p>
      </dgm:t>
    </dgm:pt>
    <dgm:pt modelId="{3517BA52-DC06-4143-AD5D-0189157308E0}" type="pres">
      <dgm:prSet presAssocID="{EE255F3C-B8A2-4EAE-8575-D3B26C3BBA00}" presName="hierRoot2" presStyleCnt="0">
        <dgm:presLayoutVars>
          <dgm:hierBranch val="r"/>
        </dgm:presLayoutVars>
      </dgm:prSet>
      <dgm:spPr/>
    </dgm:pt>
    <dgm:pt modelId="{00CCD547-B8EC-43AB-A3D5-97BAB79C7F7D}" type="pres">
      <dgm:prSet presAssocID="{EE255F3C-B8A2-4EAE-8575-D3B26C3BBA00}" presName="rootComposite" presStyleCnt="0"/>
      <dgm:spPr/>
    </dgm:pt>
    <dgm:pt modelId="{8956779E-6872-4D86-BFEF-4C9CD91B6F12}" type="pres">
      <dgm:prSet presAssocID="{EE255F3C-B8A2-4EAE-8575-D3B26C3BBA00}" presName="rootText" presStyleLbl="node3" presStyleIdx="3" presStyleCnt="1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CAA51B3E-F6A9-4534-B5FA-E3FA312C05C3}" type="pres">
      <dgm:prSet presAssocID="{EE255F3C-B8A2-4EAE-8575-D3B26C3BBA00}" presName="rootConnector" presStyleLbl="node3" presStyleIdx="3" presStyleCnt="11"/>
      <dgm:spPr/>
      <dgm:t>
        <a:bodyPr/>
        <a:lstStyle/>
        <a:p>
          <a:pPr rtl="1"/>
          <a:endParaRPr lang="ar-SA"/>
        </a:p>
      </dgm:t>
    </dgm:pt>
    <dgm:pt modelId="{CE8DC85E-5ACC-4432-A522-272E0E1D23E3}" type="pres">
      <dgm:prSet presAssocID="{EE255F3C-B8A2-4EAE-8575-D3B26C3BBA00}" presName="hierChild4" presStyleCnt="0"/>
      <dgm:spPr/>
    </dgm:pt>
    <dgm:pt modelId="{4187CF79-D83C-4DE8-B640-58BC42491B58}" type="pres">
      <dgm:prSet presAssocID="{EE255F3C-B8A2-4EAE-8575-D3B26C3BBA00}" presName="hierChild5" presStyleCnt="0"/>
      <dgm:spPr/>
    </dgm:pt>
    <dgm:pt modelId="{9FA24607-45BF-49C0-B3F2-0AB640FF1CC6}" type="pres">
      <dgm:prSet presAssocID="{1F4A2272-E14F-478D-8254-AF6ABDA7CFBD}" presName="Name50" presStyleLbl="parChTrans1D3" presStyleIdx="4" presStyleCnt="11"/>
      <dgm:spPr/>
      <dgm:t>
        <a:bodyPr/>
        <a:lstStyle/>
        <a:p>
          <a:pPr rtl="1"/>
          <a:endParaRPr lang="ar-SA"/>
        </a:p>
      </dgm:t>
    </dgm:pt>
    <dgm:pt modelId="{12A56476-A4A7-49A5-901C-B37C46079F9F}" type="pres">
      <dgm:prSet presAssocID="{CAAC988C-638C-4AAA-B37C-9479BE26A983}" presName="hierRoot2" presStyleCnt="0">
        <dgm:presLayoutVars>
          <dgm:hierBranch val="init"/>
        </dgm:presLayoutVars>
      </dgm:prSet>
      <dgm:spPr/>
    </dgm:pt>
    <dgm:pt modelId="{4D362143-AB2C-40B4-889E-2860F86BB501}" type="pres">
      <dgm:prSet presAssocID="{CAAC988C-638C-4AAA-B37C-9479BE26A983}" presName="rootComposite" presStyleCnt="0"/>
      <dgm:spPr/>
    </dgm:pt>
    <dgm:pt modelId="{D635868C-9ED9-4AE5-9CD4-1224F189DB48}" type="pres">
      <dgm:prSet presAssocID="{CAAC988C-638C-4AAA-B37C-9479BE26A983}" presName="rootText" presStyleLbl="node3" presStyleIdx="4" presStyleCnt="1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02D63725-C1FB-4144-BCD4-B9B53DE0990E}" type="pres">
      <dgm:prSet presAssocID="{CAAC988C-638C-4AAA-B37C-9479BE26A983}" presName="rootConnector" presStyleLbl="node3" presStyleIdx="4" presStyleCnt="11"/>
      <dgm:spPr/>
      <dgm:t>
        <a:bodyPr/>
        <a:lstStyle/>
        <a:p>
          <a:pPr rtl="1"/>
          <a:endParaRPr lang="ar-SA"/>
        </a:p>
      </dgm:t>
    </dgm:pt>
    <dgm:pt modelId="{15A9FB3F-EB1E-4635-BF79-D4C0DFDA2424}" type="pres">
      <dgm:prSet presAssocID="{CAAC988C-638C-4AAA-B37C-9479BE26A983}" presName="hierChild4" presStyleCnt="0"/>
      <dgm:spPr/>
    </dgm:pt>
    <dgm:pt modelId="{11C122A2-13FC-429B-8F3A-F9D5F8A1EF7A}" type="pres">
      <dgm:prSet presAssocID="{CAAC988C-638C-4AAA-B37C-9479BE26A983}" presName="hierChild5" presStyleCnt="0"/>
      <dgm:spPr/>
    </dgm:pt>
    <dgm:pt modelId="{D5267FFC-D2EE-4036-A7E7-B3AC7057F4FF}" type="pres">
      <dgm:prSet presAssocID="{E5027C46-D692-41EA-9CAF-4F881479715D}" presName="hierChild5" presStyleCnt="0"/>
      <dgm:spPr/>
    </dgm:pt>
    <dgm:pt modelId="{B839423C-BA5F-4F1F-84B6-9796CEE8A02A}" type="pres">
      <dgm:prSet presAssocID="{D873D587-2F45-49AA-B117-FE19662676F9}" presName="Name35" presStyleLbl="parChTrans1D2" presStyleIdx="1" presStyleCnt="2"/>
      <dgm:spPr/>
      <dgm:t>
        <a:bodyPr/>
        <a:lstStyle/>
        <a:p>
          <a:pPr rtl="1"/>
          <a:endParaRPr lang="ar-SA"/>
        </a:p>
      </dgm:t>
    </dgm:pt>
    <dgm:pt modelId="{43611E6F-7089-4CAD-B024-BF6B636AD382}" type="pres">
      <dgm:prSet presAssocID="{DE979351-7C37-4E73-9764-679890D41E60}" presName="hierRoot2" presStyleCnt="0">
        <dgm:presLayoutVars>
          <dgm:hierBranch val="r"/>
        </dgm:presLayoutVars>
      </dgm:prSet>
      <dgm:spPr/>
    </dgm:pt>
    <dgm:pt modelId="{E95B5F4F-3D7F-46F0-85D8-D23B73871F45}" type="pres">
      <dgm:prSet presAssocID="{DE979351-7C37-4E73-9764-679890D41E60}" presName="rootComposite" presStyleCnt="0"/>
      <dgm:spPr/>
    </dgm:pt>
    <dgm:pt modelId="{FC771218-FE21-4EE6-B521-745738DA0B8E}" type="pres">
      <dgm:prSet presAssocID="{DE979351-7C37-4E73-9764-679890D41E60}" presName="rootText" presStyleLbl="node2" presStyleIdx="1" presStyleCnt="2" custScaleX="279870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A35DBFD3-655F-40D1-9235-E6F30162DCD3}" type="pres">
      <dgm:prSet presAssocID="{DE979351-7C37-4E73-9764-679890D41E60}" presName="rootConnector" presStyleLbl="node2" presStyleIdx="1" presStyleCnt="2"/>
      <dgm:spPr/>
      <dgm:t>
        <a:bodyPr/>
        <a:lstStyle/>
        <a:p>
          <a:pPr rtl="1"/>
          <a:endParaRPr lang="ar-SA"/>
        </a:p>
      </dgm:t>
    </dgm:pt>
    <dgm:pt modelId="{46481469-00E9-4E03-BDE0-4B71A24D8A12}" type="pres">
      <dgm:prSet presAssocID="{DE979351-7C37-4E73-9764-679890D41E60}" presName="hierChild4" presStyleCnt="0"/>
      <dgm:spPr/>
    </dgm:pt>
    <dgm:pt modelId="{65F96756-1E18-4A22-89BD-30001B687673}" type="pres">
      <dgm:prSet presAssocID="{B949B8F2-91BD-4850-8882-9E9C8495DDD5}" presName="Name50" presStyleLbl="parChTrans1D3" presStyleIdx="5" presStyleCnt="11"/>
      <dgm:spPr/>
      <dgm:t>
        <a:bodyPr/>
        <a:lstStyle/>
        <a:p>
          <a:pPr rtl="1"/>
          <a:endParaRPr lang="ar-SA"/>
        </a:p>
      </dgm:t>
    </dgm:pt>
    <dgm:pt modelId="{25BCBCDC-C66E-4EB7-9E89-0CD80DEC2F2D}" type="pres">
      <dgm:prSet presAssocID="{94F734D3-D3F4-456E-AB85-00F3DA9A8BB2}" presName="hierRoot2" presStyleCnt="0">
        <dgm:presLayoutVars>
          <dgm:hierBranch val="r"/>
        </dgm:presLayoutVars>
      </dgm:prSet>
      <dgm:spPr/>
    </dgm:pt>
    <dgm:pt modelId="{6814392B-D2BC-47B8-8ACB-2245AE7B6A10}" type="pres">
      <dgm:prSet presAssocID="{94F734D3-D3F4-456E-AB85-00F3DA9A8BB2}" presName="rootComposite" presStyleCnt="0"/>
      <dgm:spPr/>
    </dgm:pt>
    <dgm:pt modelId="{144CC70D-1848-4CD5-B0C7-2C2BE096DD22}" type="pres">
      <dgm:prSet presAssocID="{94F734D3-D3F4-456E-AB85-00F3DA9A8BB2}" presName="rootText" presStyleLbl="node3" presStyleIdx="5" presStyleCnt="1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044734F3-C715-4A4E-8D99-684554CBE1DF}" type="pres">
      <dgm:prSet presAssocID="{94F734D3-D3F4-456E-AB85-00F3DA9A8BB2}" presName="rootConnector" presStyleLbl="node3" presStyleIdx="5" presStyleCnt="11"/>
      <dgm:spPr/>
      <dgm:t>
        <a:bodyPr/>
        <a:lstStyle/>
        <a:p>
          <a:pPr rtl="1"/>
          <a:endParaRPr lang="ar-SA"/>
        </a:p>
      </dgm:t>
    </dgm:pt>
    <dgm:pt modelId="{245B53A1-CE8F-4373-82E2-DDEAF83436E1}" type="pres">
      <dgm:prSet presAssocID="{94F734D3-D3F4-456E-AB85-00F3DA9A8BB2}" presName="hierChild4" presStyleCnt="0"/>
      <dgm:spPr/>
    </dgm:pt>
    <dgm:pt modelId="{A1AEFB8E-D3E1-4FAB-81FE-B97781C1343E}" type="pres">
      <dgm:prSet presAssocID="{94F734D3-D3F4-456E-AB85-00F3DA9A8BB2}" presName="hierChild5" presStyleCnt="0"/>
      <dgm:spPr/>
    </dgm:pt>
    <dgm:pt modelId="{79A192FD-7233-4CE8-8472-A53D82131DBC}" type="pres">
      <dgm:prSet presAssocID="{BAB9DAA8-699D-4C83-B622-A5E595F94D41}" presName="Name50" presStyleLbl="parChTrans1D3" presStyleIdx="6" presStyleCnt="11"/>
      <dgm:spPr/>
      <dgm:t>
        <a:bodyPr/>
        <a:lstStyle/>
        <a:p>
          <a:pPr rtl="1"/>
          <a:endParaRPr lang="ar-SA"/>
        </a:p>
      </dgm:t>
    </dgm:pt>
    <dgm:pt modelId="{651DBA12-0B79-4DB6-B165-C5310C30C61D}" type="pres">
      <dgm:prSet presAssocID="{F52A414E-13EF-4AF7-9F57-2132A0A4ED2F}" presName="hierRoot2" presStyleCnt="0">
        <dgm:presLayoutVars>
          <dgm:hierBranch val="r"/>
        </dgm:presLayoutVars>
      </dgm:prSet>
      <dgm:spPr/>
    </dgm:pt>
    <dgm:pt modelId="{9D90226C-A9D5-48D5-8995-C1C63DB23E86}" type="pres">
      <dgm:prSet presAssocID="{F52A414E-13EF-4AF7-9F57-2132A0A4ED2F}" presName="rootComposite" presStyleCnt="0"/>
      <dgm:spPr/>
    </dgm:pt>
    <dgm:pt modelId="{3D19F40A-A905-483F-893A-3AED269DBBBE}" type="pres">
      <dgm:prSet presAssocID="{F52A414E-13EF-4AF7-9F57-2132A0A4ED2F}" presName="rootText" presStyleLbl="node3" presStyleIdx="6" presStyleCnt="1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796D69F7-8843-46E6-8B4C-B0B83A8CB5FB}" type="pres">
      <dgm:prSet presAssocID="{F52A414E-13EF-4AF7-9F57-2132A0A4ED2F}" presName="rootConnector" presStyleLbl="node3" presStyleIdx="6" presStyleCnt="11"/>
      <dgm:spPr/>
      <dgm:t>
        <a:bodyPr/>
        <a:lstStyle/>
        <a:p>
          <a:pPr rtl="1"/>
          <a:endParaRPr lang="ar-SA"/>
        </a:p>
      </dgm:t>
    </dgm:pt>
    <dgm:pt modelId="{0229BCBA-4071-41B4-90F8-7D8D48292ACC}" type="pres">
      <dgm:prSet presAssocID="{F52A414E-13EF-4AF7-9F57-2132A0A4ED2F}" presName="hierChild4" presStyleCnt="0"/>
      <dgm:spPr/>
    </dgm:pt>
    <dgm:pt modelId="{62BA626F-D182-43C7-BF95-041022369979}" type="pres">
      <dgm:prSet presAssocID="{F52A414E-13EF-4AF7-9F57-2132A0A4ED2F}" presName="hierChild5" presStyleCnt="0"/>
      <dgm:spPr/>
    </dgm:pt>
    <dgm:pt modelId="{157DC663-680F-421D-A13C-C72B1420195E}" type="pres">
      <dgm:prSet presAssocID="{411D9359-2BB3-4C0F-8991-F6E2E3249186}" presName="Name50" presStyleLbl="parChTrans1D3" presStyleIdx="7" presStyleCnt="11"/>
      <dgm:spPr/>
      <dgm:t>
        <a:bodyPr/>
        <a:lstStyle/>
        <a:p>
          <a:pPr rtl="1"/>
          <a:endParaRPr lang="ar-SA"/>
        </a:p>
      </dgm:t>
    </dgm:pt>
    <dgm:pt modelId="{FF074755-FF09-4CAD-A864-7E5A4D3DEEBF}" type="pres">
      <dgm:prSet presAssocID="{16F05B01-0894-44E0-A842-03E86DDF9831}" presName="hierRoot2" presStyleCnt="0">
        <dgm:presLayoutVars>
          <dgm:hierBranch val="r"/>
        </dgm:presLayoutVars>
      </dgm:prSet>
      <dgm:spPr/>
    </dgm:pt>
    <dgm:pt modelId="{6886C820-B4AD-4337-95A2-2A9F00E5757B}" type="pres">
      <dgm:prSet presAssocID="{16F05B01-0894-44E0-A842-03E86DDF9831}" presName="rootComposite" presStyleCnt="0"/>
      <dgm:spPr/>
    </dgm:pt>
    <dgm:pt modelId="{87D63F17-5BA2-4F6D-ADFB-C7B4EDB1FD77}" type="pres">
      <dgm:prSet presAssocID="{16F05B01-0894-44E0-A842-03E86DDF9831}" presName="rootText" presStyleLbl="node3" presStyleIdx="7" presStyleCnt="1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7762DBC2-EB7C-4442-A231-6EC39BEC8D36}" type="pres">
      <dgm:prSet presAssocID="{16F05B01-0894-44E0-A842-03E86DDF9831}" presName="rootConnector" presStyleLbl="node3" presStyleIdx="7" presStyleCnt="11"/>
      <dgm:spPr/>
      <dgm:t>
        <a:bodyPr/>
        <a:lstStyle/>
        <a:p>
          <a:pPr rtl="1"/>
          <a:endParaRPr lang="ar-SA"/>
        </a:p>
      </dgm:t>
    </dgm:pt>
    <dgm:pt modelId="{96A1421A-8F0E-4200-9926-C6BD1273473D}" type="pres">
      <dgm:prSet presAssocID="{16F05B01-0894-44E0-A842-03E86DDF9831}" presName="hierChild4" presStyleCnt="0"/>
      <dgm:spPr/>
    </dgm:pt>
    <dgm:pt modelId="{23FF493B-81E0-4FC7-AFC3-9F952ABA1897}" type="pres">
      <dgm:prSet presAssocID="{16F05B01-0894-44E0-A842-03E86DDF9831}" presName="hierChild5" presStyleCnt="0"/>
      <dgm:spPr/>
    </dgm:pt>
    <dgm:pt modelId="{808A2161-CFDD-4C38-BC1F-230519548170}" type="pres">
      <dgm:prSet presAssocID="{644E0846-098E-4998-A590-78521D037361}" presName="Name50" presStyleLbl="parChTrans1D3" presStyleIdx="8" presStyleCnt="11"/>
      <dgm:spPr/>
      <dgm:t>
        <a:bodyPr/>
        <a:lstStyle/>
        <a:p>
          <a:pPr rtl="1"/>
          <a:endParaRPr lang="ar-SA"/>
        </a:p>
      </dgm:t>
    </dgm:pt>
    <dgm:pt modelId="{963E1963-A329-4C6B-B8D0-DA9BF33AB39B}" type="pres">
      <dgm:prSet presAssocID="{A0569F3A-F14C-4CD7-9549-B9DF877F1F8A}" presName="hierRoot2" presStyleCnt="0">
        <dgm:presLayoutVars>
          <dgm:hierBranch val="r"/>
        </dgm:presLayoutVars>
      </dgm:prSet>
      <dgm:spPr/>
    </dgm:pt>
    <dgm:pt modelId="{797FE264-2A98-498B-907E-8E099A88FCEA}" type="pres">
      <dgm:prSet presAssocID="{A0569F3A-F14C-4CD7-9549-B9DF877F1F8A}" presName="rootComposite" presStyleCnt="0"/>
      <dgm:spPr/>
    </dgm:pt>
    <dgm:pt modelId="{68E290DF-2CDE-4151-81E9-4B1D1105D4E3}" type="pres">
      <dgm:prSet presAssocID="{A0569F3A-F14C-4CD7-9549-B9DF877F1F8A}" presName="rootText" presStyleLbl="node3" presStyleIdx="8" presStyleCnt="1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BDE3C980-61F4-4757-93C8-4FE7621367F0}" type="pres">
      <dgm:prSet presAssocID="{A0569F3A-F14C-4CD7-9549-B9DF877F1F8A}" presName="rootConnector" presStyleLbl="node3" presStyleIdx="8" presStyleCnt="11"/>
      <dgm:spPr/>
      <dgm:t>
        <a:bodyPr/>
        <a:lstStyle/>
        <a:p>
          <a:pPr rtl="1"/>
          <a:endParaRPr lang="ar-SA"/>
        </a:p>
      </dgm:t>
    </dgm:pt>
    <dgm:pt modelId="{7B9ABCE1-97CD-4723-A127-C1CB2F1C9410}" type="pres">
      <dgm:prSet presAssocID="{A0569F3A-F14C-4CD7-9549-B9DF877F1F8A}" presName="hierChild4" presStyleCnt="0"/>
      <dgm:spPr/>
    </dgm:pt>
    <dgm:pt modelId="{C4181946-1C27-40CE-9F59-F4B561361D94}" type="pres">
      <dgm:prSet presAssocID="{A0569F3A-F14C-4CD7-9549-B9DF877F1F8A}" presName="hierChild5" presStyleCnt="0"/>
      <dgm:spPr/>
    </dgm:pt>
    <dgm:pt modelId="{A2AD992A-053B-4D84-9424-7B8134D067C0}" type="pres">
      <dgm:prSet presAssocID="{E2F72E81-BDE0-4ECD-AC79-C93BAEA1630A}" presName="Name50" presStyleLbl="parChTrans1D3" presStyleIdx="9" presStyleCnt="11"/>
      <dgm:spPr/>
      <dgm:t>
        <a:bodyPr/>
        <a:lstStyle/>
        <a:p>
          <a:pPr rtl="1"/>
          <a:endParaRPr lang="ar-SA"/>
        </a:p>
      </dgm:t>
    </dgm:pt>
    <dgm:pt modelId="{AA728C75-44BD-4E89-9A7B-EC2CD12B0F2D}" type="pres">
      <dgm:prSet presAssocID="{7F72BF81-C49F-4C04-B344-5870F18108D4}" presName="hierRoot2" presStyleCnt="0">
        <dgm:presLayoutVars>
          <dgm:hierBranch val="r"/>
        </dgm:presLayoutVars>
      </dgm:prSet>
      <dgm:spPr/>
    </dgm:pt>
    <dgm:pt modelId="{38E63B94-09AB-48D4-ACCC-81A73272C7BD}" type="pres">
      <dgm:prSet presAssocID="{7F72BF81-C49F-4C04-B344-5870F18108D4}" presName="rootComposite" presStyleCnt="0"/>
      <dgm:spPr/>
    </dgm:pt>
    <dgm:pt modelId="{0659F63A-FF71-489C-B199-61ACA51E37B6}" type="pres">
      <dgm:prSet presAssocID="{7F72BF81-C49F-4C04-B344-5870F18108D4}" presName="rootText" presStyleLbl="node3" presStyleIdx="9" presStyleCnt="1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E53520B5-0558-4483-8685-1FDA472CFAD4}" type="pres">
      <dgm:prSet presAssocID="{7F72BF81-C49F-4C04-B344-5870F18108D4}" presName="rootConnector" presStyleLbl="node3" presStyleIdx="9" presStyleCnt="11"/>
      <dgm:spPr/>
      <dgm:t>
        <a:bodyPr/>
        <a:lstStyle/>
        <a:p>
          <a:pPr rtl="1"/>
          <a:endParaRPr lang="ar-SA"/>
        </a:p>
      </dgm:t>
    </dgm:pt>
    <dgm:pt modelId="{137D89DB-0E55-4C66-AB10-9477D988F2D7}" type="pres">
      <dgm:prSet presAssocID="{7F72BF81-C49F-4C04-B344-5870F18108D4}" presName="hierChild4" presStyleCnt="0"/>
      <dgm:spPr/>
    </dgm:pt>
    <dgm:pt modelId="{5A6D11C9-EDDB-43FD-B5B5-1163FBEE9AF3}" type="pres">
      <dgm:prSet presAssocID="{7F72BF81-C49F-4C04-B344-5870F18108D4}" presName="hierChild5" presStyleCnt="0"/>
      <dgm:spPr/>
    </dgm:pt>
    <dgm:pt modelId="{D9ACDC00-5EAF-40C3-8C4F-BF3AB43267A8}" type="pres">
      <dgm:prSet presAssocID="{E0D68D37-1F95-4413-8C4B-C56F369B44CB}" presName="Name50" presStyleLbl="parChTrans1D3" presStyleIdx="10" presStyleCnt="11"/>
      <dgm:spPr/>
      <dgm:t>
        <a:bodyPr/>
        <a:lstStyle/>
        <a:p>
          <a:pPr rtl="1"/>
          <a:endParaRPr lang="ar-SA"/>
        </a:p>
      </dgm:t>
    </dgm:pt>
    <dgm:pt modelId="{4104EDB5-F0EB-4960-93CA-5A79013696AB}" type="pres">
      <dgm:prSet presAssocID="{75BEBA1B-2F0D-4B38-A5B3-94D27D8938F0}" presName="hierRoot2" presStyleCnt="0">
        <dgm:presLayoutVars>
          <dgm:hierBranch val="init"/>
        </dgm:presLayoutVars>
      </dgm:prSet>
      <dgm:spPr/>
    </dgm:pt>
    <dgm:pt modelId="{0BEB6354-62B0-4321-8C9F-0DB715FC8647}" type="pres">
      <dgm:prSet presAssocID="{75BEBA1B-2F0D-4B38-A5B3-94D27D8938F0}" presName="rootComposite" presStyleCnt="0"/>
      <dgm:spPr/>
    </dgm:pt>
    <dgm:pt modelId="{251A7778-80CA-4057-A70F-45C30AADD266}" type="pres">
      <dgm:prSet presAssocID="{75BEBA1B-2F0D-4B38-A5B3-94D27D8938F0}" presName="rootText" presStyleLbl="node3" presStyleIdx="10" presStyleCnt="1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26ECF9C7-A260-4898-A8EC-DC3F314FBC12}" type="pres">
      <dgm:prSet presAssocID="{75BEBA1B-2F0D-4B38-A5B3-94D27D8938F0}" presName="rootConnector" presStyleLbl="node3" presStyleIdx="10" presStyleCnt="11"/>
      <dgm:spPr/>
      <dgm:t>
        <a:bodyPr/>
        <a:lstStyle/>
        <a:p>
          <a:pPr rtl="1"/>
          <a:endParaRPr lang="ar-SA"/>
        </a:p>
      </dgm:t>
    </dgm:pt>
    <dgm:pt modelId="{DF76992D-9E9D-494C-9C0F-EFB61FE9AFF5}" type="pres">
      <dgm:prSet presAssocID="{75BEBA1B-2F0D-4B38-A5B3-94D27D8938F0}" presName="hierChild4" presStyleCnt="0"/>
      <dgm:spPr/>
    </dgm:pt>
    <dgm:pt modelId="{C84937D3-96D6-46D6-8FD9-3B0869403F41}" type="pres">
      <dgm:prSet presAssocID="{75BEBA1B-2F0D-4B38-A5B3-94D27D8938F0}" presName="hierChild5" presStyleCnt="0"/>
      <dgm:spPr/>
    </dgm:pt>
    <dgm:pt modelId="{FA08701A-2AF4-43B5-AB65-CCBF88D9F2F9}" type="pres">
      <dgm:prSet presAssocID="{DE979351-7C37-4E73-9764-679890D41E60}" presName="hierChild5" presStyleCnt="0"/>
      <dgm:spPr/>
    </dgm:pt>
    <dgm:pt modelId="{4C7887C9-0881-4FDA-ABAA-E76127A64BA6}" type="pres">
      <dgm:prSet presAssocID="{0CFCD99B-35C2-4C42-805D-F8F8CDC8994B}" presName="hierChild3" presStyleCnt="0"/>
      <dgm:spPr/>
    </dgm:pt>
  </dgm:ptLst>
  <dgm:cxnLst>
    <dgm:cxn modelId="{547204D2-E73F-41D6-B656-FA3ACD478E57}" type="presOf" srcId="{0CFCD99B-35C2-4C42-805D-F8F8CDC8994B}" destId="{1DD2F254-29AC-4801-A9DC-496E72527D58}" srcOrd="1" destOrd="0" presId="urn:microsoft.com/office/officeart/2005/8/layout/orgChart1"/>
    <dgm:cxn modelId="{0732D6FF-ED5C-4207-AE28-235B10CEE1C4}" type="presOf" srcId="{DE979351-7C37-4E73-9764-679890D41E60}" destId="{FC771218-FE21-4EE6-B521-745738DA0B8E}" srcOrd="0" destOrd="0" presId="urn:microsoft.com/office/officeart/2005/8/layout/orgChart1"/>
    <dgm:cxn modelId="{05CD4E99-AEA1-4929-970F-6838E8AD4A81}" srcId="{DE979351-7C37-4E73-9764-679890D41E60}" destId="{94F734D3-D3F4-456E-AB85-00F3DA9A8BB2}" srcOrd="0" destOrd="0" parTransId="{B949B8F2-91BD-4850-8882-9E9C8495DDD5}" sibTransId="{898F79AB-9053-4F71-A060-F3E5019DFD27}"/>
    <dgm:cxn modelId="{F8BA9CC6-6AB2-44C7-AAC8-9A886083DB97}" type="presOf" srcId="{75BEBA1B-2F0D-4B38-A5B3-94D27D8938F0}" destId="{26ECF9C7-A260-4898-A8EC-DC3F314FBC12}" srcOrd="1" destOrd="0" presId="urn:microsoft.com/office/officeart/2005/8/layout/orgChart1"/>
    <dgm:cxn modelId="{62BC5AAA-0921-4984-AF19-3166C02F1CE8}" type="presOf" srcId="{EE255F3C-B8A2-4EAE-8575-D3B26C3BBA00}" destId="{CAA51B3E-F6A9-4534-B5FA-E3FA312C05C3}" srcOrd="1" destOrd="0" presId="urn:microsoft.com/office/officeart/2005/8/layout/orgChart1"/>
    <dgm:cxn modelId="{0E5B34C6-5793-44AA-AC8B-FF7340A8F3E2}" type="presOf" srcId="{644E0846-098E-4998-A590-78521D037361}" destId="{808A2161-CFDD-4C38-BC1F-230519548170}" srcOrd="0" destOrd="0" presId="urn:microsoft.com/office/officeart/2005/8/layout/orgChart1"/>
    <dgm:cxn modelId="{CC9E577C-0119-493E-AC9F-E7869442F751}" type="presOf" srcId="{94F734D3-D3F4-456E-AB85-00F3DA9A8BB2}" destId="{044734F3-C715-4A4E-8D99-684554CBE1DF}" srcOrd="1" destOrd="0" presId="urn:microsoft.com/office/officeart/2005/8/layout/orgChart1"/>
    <dgm:cxn modelId="{23954CCB-092E-4428-8DE4-FCAD3800AE1D}" type="presOf" srcId="{411D9359-2BB3-4C0F-8991-F6E2E3249186}" destId="{157DC663-680F-421D-A13C-C72B1420195E}" srcOrd="0" destOrd="0" presId="urn:microsoft.com/office/officeart/2005/8/layout/orgChart1"/>
    <dgm:cxn modelId="{EA7BE24C-3D55-4613-935D-05A9A91A324B}" type="presOf" srcId="{4EA555FC-0B13-4774-86C5-A5B04CFFF83B}" destId="{27A33707-A6B3-4997-8EAD-0A15F5A3ED9C}" srcOrd="1" destOrd="0" presId="urn:microsoft.com/office/officeart/2005/8/layout/orgChart1"/>
    <dgm:cxn modelId="{C5C9E591-B046-4089-81C7-34E6CB65A064}" type="presOf" srcId="{470A6A15-CB3F-4D3E-A4AF-53A23F66A5DE}" destId="{6B97E08B-DE2E-45C3-A427-C949DC878D0E}" srcOrd="0" destOrd="0" presId="urn:microsoft.com/office/officeart/2005/8/layout/orgChart1"/>
    <dgm:cxn modelId="{409629B3-18B8-49A4-95BC-96C8214FE509}" type="presOf" srcId="{BAB9DAA8-699D-4C83-B622-A5E595F94D41}" destId="{79A192FD-7233-4CE8-8472-A53D82131DBC}" srcOrd="0" destOrd="0" presId="urn:microsoft.com/office/officeart/2005/8/layout/orgChart1"/>
    <dgm:cxn modelId="{B5A4FEF7-59A2-41D2-88D8-56563F8ECF28}" type="presOf" srcId="{C19A14AB-C9BE-4665-A726-82D94BBC7931}" destId="{EDC917E3-9C83-4776-9500-667DC2AE2646}" srcOrd="1" destOrd="0" presId="urn:microsoft.com/office/officeart/2005/8/layout/orgChart1"/>
    <dgm:cxn modelId="{B9A75BE1-D2A2-4E72-91C7-04F8F4B2B710}" srcId="{DE979351-7C37-4E73-9764-679890D41E60}" destId="{F52A414E-13EF-4AF7-9F57-2132A0A4ED2F}" srcOrd="1" destOrd="0" parTransId="{BAB9DAA8-699D-4C83-B622-A5E595F94D41}" sibTransId="{9548F720-8262-47B8-AFCA-DCD3B29271BE}"/>
    <dgm:cxn modelId="{F6953537-0E18-4B92-9CA1-24652C21CF12}" type="presOf" srcId="{60E1762C-14CE-4F56-B73F-AF8B1C90386B}" destId="{81F49FB5-2316-4A72-947D-51945AFCDA25}" srcOrd="0" destOrd="0" presId="urn:microsoft.com/office/officeart/2005/8/layout/orgChart1"/>
    <dgm:cxn modelId="{15FB1EBD-0C7D-49FE-A99B-867DDF2AB18B}" srcId="{E5027C46-D692-41EA-9CAF-4F881479715D}" destId="{EE255F3C-B8A2-4EAE-8575-D3B26C3BBA00}" srcOrd="3" destOrd="0" parTransId="{07188413-F011-43A1-83A5-CAFBBE6907E9}" sibTransId="{87380659-3830-424E-AD5D-C33ECB7CD66A}"/>
    <dgm:cxn modelId="{7BA7BEC0-48F2-4EE1-84A5-F7A57569C205}" srcId="{DE979351-7C37-4E73-9764-679890D41E60}" destId="{75BEBA1B-2F0D-4B38-A5B3-94D27D8938F0}" srcOrd="5" destOrd="0" parTransId="{E0D68D37-1F95-4413-8C4B-C56F369B44CB}" sibTransId="{E5D49723-5506-4C27-BE00-59B5CBC58F57}"/>
    <dgm:cxn modelId="{833583F4-28C3-4EC0-8B50-D696151D187C}" type="presOf" srcId="{D873D587-2F45-49AA-B117-FE19662676F9}" destId="{B839423C-BA5F-4F1F-84B6-9796CEE8A02A}" srcOrd="0" destOrd="0" presId="urn:microsoft.com/office/officeart/2005/8/layout/orgChart1"/>
    <dgm:cxn modelId="{436C13BF-BF7C-4628-AF82-9CBDF84D0408}" type="presOf" srcId="{0CFCD99B-35C2-4C42-805D-F8F8CDC8994B}" destId="{7A898CDA-2847-4DDB-BD57-59BAB6249C87}" srcOrd="0" destOrd="0" presId="urn:microsoft.com/office/officeart/2005/8/layout/orgChart1"/>
    <dgm:cxn modelId="{69BB8A95-5116-4C24-881E-26450F697016}" type="presOf" srcId="{16F05B01-0894-44E0-A842-03E86DDF9831}" destId="{87D63F17-5BA2-4F6D-ADFB-C7B4EDB1FD77}" srcOrd="0" destOrd="0" presId="urn:microsoft.com/office/officeart/2005/8/layout/orgChart1"/>
    <dgm:cxn modelId="{7996D3FA-C4B5-40A8-918C-56326D4FE856}" type="presOf" srcId="{E5027C46-D692-41EA-9CAF-4F881479715D}" destId="{23AA06D8-59A2-4FED-81CB-29B5760456CF}" srcOrd="1" destOrd="0" presId="urn:microsoft.com/office/officeart/2005/8/layout/orgChart1"/>
    <dgm:cxn modelId="{4DB36C66-73F9-47FE-9F61-557477ECFA0E}" srcId="{E5027C46-D692-41EA-9CAF-4F881479715D}" destId="{4EA555FC-0B13-4774-86C5-A5B04CFFF83B}" srcOrd="1" destOrd="0" parTransId="{CB9CDEED-74AF-43DA-B0BD-136AF2FA0653}" sibTransId="{198F860E-1101-4FDB-97E0-33A6B2159234}"/>
    <dgm:cxn modelId="{816E0ADD-0B53-40BD-A8C6-8269C946527D}" type="presOf" srcId="{CAAC988C-638C-4AAA-B37C-9479BE26A983}" destId="{02D63725-C1FB-4144-BCD4-B9B53DE0990E}" srcOrd="1" destOrd="0" presId="urn:microsoft.com/office/officeart/2005/8/layout/orgChart1"/>
    <dgm:cxn modelId="{D721C8B5-16FC-4AAA-B77B-840B11AEBF1D}" srcId="{E5027C46-D692-41EA-9CAF-4F881479715D}" destId="{C19A14AB-C9BE-4665-A726-82D94BBC7931}" srcOrd="0" destOrd="0" parTransId="{F773CF3A-20DF-462B-8171-6FB2525D06D9}" sibTransId="{6D2AEEDE-2591-4EE7-89A8-A1998A2C6F77}"/>
    <dgm:cxn modelId="{20D1BA45-B9EF-4C59-9B2C-FE23E5D53EC1}" type="presOf" srcId="{E2F72E81-BDE0-4ECD-AC79-C93BAEA1630A}" destId="{A2AD992A-053B-4D84-9424-7B8134D067C0}" srcOrd="0" destOrd="0" presId="urn:microsoft.com/office/officeart/2005/8/layout/orgChart1"/>
    <dgm:cxn modelId="{445C06BE-4BEE-40D4-966D-039AE2DE0053}" type="presOf" srcId="{1F4A2272-E14F-478D-8254-AF6ABDA7CFBD}" destId="{9FA24607-45BF-49C0-B3F2-0AB640FF1CC6}" srcOrd="0" destOrd="0" presId="urn:microsoft.com/office/officeart/2005/8/layout/orgChart1"/>
    <dgm:cxn modelId="{BE3274F7-2412-4246-BDDB-DD4461F1F96E}" type="presOf" srcId="{CB9CDEED-74AF-43DA-B0BD-136AF2FA0653}" destId="{67536BB0-3EFC-4F62-949D-6674D777C2BE}" srcOrd="0" destOrd="0" presId="urn:microsoft.com/office/officeart/2005/8/layout/orgChart1"/>
    <dgm:cxn modelId="{CC51B5DB-29AE-46AE-9A0F-2DAA9555ECD2}" type="presOf" srcId="{F773CF3A-20DF-462B-8171-6FB2525D06D9}" destId="{7A31E62C-6BE8-44F3-AD57-D3E957666964}" srcOrd="0" destOrd="0" presId="urn:microsoft.com/office/officeart/2005/8/layout/orgChart1"/>
    <dgm:cxn modelId="{B2A5ED66-8D4B-4509-806C-2CF8F63FC866}" type="presOf" srcId="{DE979351-7C37-4E73-9764-679890D41E60}" destId="{A35DBFD3-655F-40D1-9235-E6F30162DCD3}" srcOrd="1" destOrd="0" presId="urn:microsoft.com/office/officeart/2005/8/layout/orgChart1"/>
    <dgm:cxn modelId="{9D50EE86-20AA-467D-940C-9E2CAB8EF6C6}" srcId="{0CFCD99B-35C2-4C42-805D-F8F8CDC8994B}" destId="{DE979351-7C37-4E73-9764-679890D41E60}" srcOrd="1" destOrd="0" parTransId="{D873D587-2F45-49AA-B117-FE19662676F9}" sibTransId="{5B6F6159-E0B2-40AF-911C-DF4BBD487D55}"/>
    <dgm:cxn modelId="{004E964A-7EDA-4526-8F15-9A8DAE3404E4}" type="presOf" srcId="{C19A14AB-C9BE-4665-A726-82D94BBC7931}" destId="{BA0D710E-2B71-4865-8975-BDD8954104A4}" srcOrd="0" destOrd="0" presId="urn:microsoft.com/office/officeart/2005/8/layout/orgChart1"/>
    <dgm:cxn modelId="{C18C734B-8A24-4686-936A-2752B9A41C37}" type="presOf" srcId="{CAAC988C-638C-4AAA-B37C-9479BE26A983}" destId="{D635868C-9ED9-4AE5-9CD4-1224F189DB48}" srcOrd="0" destOrd="0" presId="urn:microsoft.com/office/officeart/2005/8/layout/orgChart1"/>
    <dgm:cxn modelId="{97A9FB03-66DD-4291-B8C9-DDC711452AEB}" type="presOf" srcId="{75BEBA1B-2F0D-4B38-A5B3-94D27D8938F0}" destId="{251A7778-80CA-4057-A70F-45C30AADD266}" srcOrd="0" destOrd="0" presId="urn:microsoft.com/office/officeart/2005/8/layout/orgChart1"/>
    <dgm:cxn modelId="{E5016C9D-051A-48D1-A874-032AF5360BBA}" type="presOf" srcId="{E0D68D37-1F95-4413-8C4B-C56F369B44CB}" destId="{D9ACDC00-5EAF-40C3-8C4F-BF3AB43267A8}" srcOrd="0" destOrd="0" presId="urn:microsoft.com/office/officeart/2005/8/layout/orgChart1"/>
    <dgm:cxn modelId="{9BB58ED6-E73F-40B4-B8D5-EC1A2C7BAD5B}" type="presOf" srcId="{07188413-F011-43A1-83A5-CAFBBE6907E9}" destId="{466EB3E4-3D92-40B2-80C8-B304F8DEC829}" srcOrd="0" destOrd="0" presId="urn:microsoft.com/office/officeart/2005/8/layout/orgChart1"/>
    <dgm:cxn modelId="{315A54F9-ACF5-4CB2-BC6D-E269A627E540}" type="presOf" srcId="{16F05B01-0894-44E0-A842-03E86DDF9831}" destId="{7762DBC2-EB7C-4442-A231-6EC39BEC8D36}" srcOrd="1" destOrd="0" presId="urn:microsoft.com/office/officeart/2005/8/layout/orgChart1"/>
    <dgm:cxn modelId="{6C874663-7479-4F80-8A93-AB5B2383A606}" srcId="{E5027C46-D692-41EA-9CAF-4F881479715D}" destId="{60E1762C-14CE-4F56-B73F-AF8B1C90386B}" srcOrd="2" destOrd="0" parTransId="{B199A4EE-FE85-43BA-836B-B5081A5AAE19}" sibTransId="{6911903D-E7E7-4E48-B93F-5B36B93E0E1D}"/>
    <dgm:cxn modelId="{B108F539-FF83-4750-8A4F-45CFA25606F5}" srcId="{E5027C46-D692-41EA-9CAF-4F881479715D}" destId="{CAAC988C-638C-4AAA-B37C-9479BE26A983}" srcOrd="4" destOrd="0" parTransId="{1F4A2272-E14F-478D-8254-AF6ABDA7CFBD}" sibTransId="{FD0C521F-0BDF-4E5D-98C1-9B25914F6FB5}"/>
    <dgm:cxn modelId="{13284EB1-B91C-4D0A-B47B-C2E784C2031C}" type="presOf" srcId="{E5027C46-D692-41EA-9CAF-4F881479715D}" destId="{7C16FC8D-44F1-490E-89D8-866CD61151D8}" srcOrd="0" destOrd="0" presId="urn:microsoft.com/office/officeart/2005/8/layout/orgChart1"/>
    <dgm:cxn modelId="{EABA85C9-7F1E-49AA-90AE-8351A5064015}" type="presOf" srcId="{A0569F3A-F14C-4CD7-9549-B9DF877F1F8A}" destId="{BDE3C980-61F4-4757-93C8-4FE7621367F0}" srcOrd="1" destOrd="0" presId="urn:microsoft.com/office/officeart/2005/8/layout/orgChart1"/>
    <dgm:cxn modelId="{67197E21-ADCD-4EC8-BCD2-B963EB58C579}" srcId="{DE979351-7C37-4E73-9764-679890D41E60}" destId="{A0569F3A-F14C-4CD7-9549-B9DF877F1F8A}" srcOrd="3" destOrd="0" parTransId="{644E0846-098E-4998-A590-78521D037361}" sibTransId="{998254FB-88AE-46E7-8F52-56612EDA841E}"/>
    <dgm:cxn modelId="{2564613C-CD16-4133-8A2A-3A6AC1BC47C9}" type="presOf" srcId="{60E1762C-14CE-4F56-B73F-AF8B1C90386B}" destId="{9168CAB3-D5C4-4F6A-96FB-D8BD00EFC278}" srcOrd="1" destOrd="0" presId="urn:microsoft.com/office/officeart/2005/8/layout/orgChart1"/>
    <dgm:cxn modelId="{32010E12-CE4E-4932-8F8C-EA96EF65D2BE}" type="presOf" srcId="{C7A874D2-7571-4A6B-96A4-36529F2AB1BB}" destId="{9C79085A-BCB4-423F-95AF-AF07BB133558}" srcOrd="0" destOrd="0" presId="urn:microsoft.com/office/officeart/2005/8/layout/orgChart1"/>
    <dgm:cxn modelId="{E3988C0D-0EDB-4937-B199-503715F80399}" type="presOf" srcId="{B199A4EE-FE85-43BA-836B-B5081A5AAE19}" destId="{64B4309E-4C23-4F5E-A4E3-211036E55AE6}" srcOrd="0" destOrd="0" presId="urn:microsoft.com/office/officeart/2005/8/layout/orgChart1"/>
    <dgm:cxn modelId="{AB02B42D-4DF3-4745-B6D2-D336A86DD677}" type="presOf" srcId="{F52A414E-13EF-4AF7-9F57-2132A0A4ED2F}" destId="{3D19F40A-A905-483F-893A-3AED269DBBBE}" srcOrd="0" destOrd="0" presId="urn:microsoft.com/office/officeart/2005/8/layout/orgChart1"/>
    <dgm:cxn modelId="{C1FDF9D2-DDF9-430B-9AE3-D39FFCDFA8DB}" type="presOf" srcId="{A0569F3A-F14C-4CD7-9549-B9DF877F1F8A}" destId="{68E290DF-2CDE-4151-81E9-4B1D1105D4E3}" srcOrd="0" destOrd="0" presId="urn:microsoft.com/office/officeart/2005/8/layout/orgChart1"/>
    <dgm:cxn modelId="{33A7B2F5-049C-41C4-9657-F17E08F76CD0}" type="presOf" srcId="{7F72BF81-C49F-4C04-B344-5870F18108D4}" destId="{0659F63A-FF71-489C-B199-61ACA51E37B6}" srcOrd="0" destOrd="0" presId="urn:microsoft.com/office/officeart/2005/8/layout/orgChart1"/>
    <dgm:cxn modelId="{A691EFDE-D5DB-49FA-A117-31A1AA589811}" type="presOf" srcId="{4EA555FC-0B13-4774-86C5-A5B04CFFF83B}" destId="{A2168CD6-D8C1-4F8F-A291-A937BD161A7F}" srcOrd="0" destOrd="0" presId="urn:microsoft.com/office/officeart/2005/8/layout/orgChart1"/>
    <dgm:cxn modelId="{E02A5B18-51DC-477A-AFCB-6427A1BD7483}" type="presOf" srcId="{B949B8F2-91BD-4850-8882-9E9C8495DDD5}" destId="{65F96756-1E18-4A22-89BD-30001B687673}" srcOrd="0" destOrd="0" presId="urn:microsoft.com/office/officeart/2005/8/layout/orgChart1"/>
    <dgm:cxn modelId="{640E5679-0F3D-4237-BCA0-72FFD493F103}" srcId="{DE979351-7C37-4E73-9764-679890D41E60}" destId="{16F05B01-0894-44E0-A842-03E86DDF9831}" srcOrd="2" destOrd="0" parTransId="{411D9359-2BB3-4C0F-8991-F6E2E3249186}" sibTransId="{C56CF876-4222-4718-A750-D7F3B8787182}"/>
    <dgm:cxn modelId="{3B97CE04-506A-4465-A7C2-F55F7E771703}" type="presOf" srcId="{94F734D3-D3F4-456E-AB85-00F3DA9A8BB2}" destId="{144CC70D-1848-4CD5-B0C7-2C2BE096DD22}" srcOrd="0" destOrd="0" presId="urn:microsoft.com/office/officeart/2005/8/layout/orgChart1"/>
    <dgm:cxn modelId="{96FB45F4-52AB-40AE-A009-0B35A532053C}" type="presOf" srcId="{7F72BF81-C49F-4C04-B344-5870F18108D4}" destId="{E53520B5-0558-4483-8685-1FDA472CFAD4}" srcOrd="1" destOrd="0" presId="urn:microsoft.com/office/officeart/2005/8/layout/orgChart1"/>
    <dgm:cxn modelId="{25A375DF-6F0B-4E43-8D9C-D39C065E5467}" type="presOf" srcId="{EE255F3C-B8A2-4EAE-8575-D3B26C3BBA00}" destId="{8956779E-6872-4D86-BFEF-4C9CD91B6F12}" srcOrd="0" destOrd="0" presId="urn:microsoft.com/office/officeart/2005/8/layout/orgChart1"/>
    <dgm:cxn modelId="{5B4BA39F-0E03-4574-AB21-B2C53280C091}" srcId="{DE979351-7C37-4E73-9764-679890D41E60}" destId="{7F72BF81-C49F-4C04-B344-5870F18108D4}" srcOrd="4" destOrd="0" parTransId="{E2F72E81-BDE0-4ECD-AC79-C93BAEA1630A}" sibTransId="{0C1CBE15-8945-4F28-B686-E509D8825625}"/>
    <dgm:cxn modelId="{B737E903-BBCA-41BD-B4F1-9AD052A6861E}" srcId="{0CFCD99B-35C2-4C42-805D-F8F8CDC8994B}" destId="{E5027C46-D692-41EA-9CAF-4F881479715D}" srcOrd="0" destOrd="0" parTransId="{470A6A15-CB3F-4D3E-A4AF-53A23F66A5DE}" sibTransId="{4B1B3BC4-42C1-432E-8AF9-EF126F47B428}"/>
    <dgm:cxn modelId="{9F65910E-5EAB-4A4F-AA4A-3966A719D9F1}" type="presOf" srcId="{F52A414E-13EF-4AF7-9F57-2132A0A4ED2F}" destId="{796D69F7-8843-46E6-8B4C-B0B83A8CB5FB}" srcOrd="1" destOrd="0" presId="urn:microsoft.com/office/officeart/2005/8/layout/orgChart1"/>
    <dgm:cxn modelId="{0EEA9EA9-19FC-4A10-8225-D4688CD4B10F}" srcId="{C7A874D2-7571-4A6B-96A4-36529F2AB1BB}" destId="{0CFCD99B-35C2-4C42-805D-F8F8CDC8994B}" srcOrd="0" destOrd="0" parTransId="{46D55726-8338-4B29-8DB9-293090598B83}" sibTransId="{367E3595-E595-4975-8AC6-3F9E8941FE5C}"/>
    <dgm:cxn modelId="{442F7910-54DE-49E2-9870-B8C8984D1216}" type="presParOf" srcId="{9C79085A-BCB4-423F-95AF-AF07BB133558}" destId="{BC67E93D-3B25-4C15-A8FC-F4C4EECB9655}" srcOrd="0" destOrd="0" presId="urn:microsoft.com/office/officeart/2005/8/layout/orgChart1"/>
    <dgm:cxn modelId="{91A070AC-AC11-4783-9F84-CDD430CC33F2}" type="presParOf" srcId="{BC67E93D-3B25-4C15-A8FC-F4C4EECB9655}" destId="{03E50A51-B040-4CA7-BF49-8F207594D81D}" srcOrd="0" destOrd="0" presId="urn:microsoft.com/office/officeart/2005/8/layout/orgChart1"/>
    <dgm:cxn modelId="{7C72422B-C73A-45DB-B8E1-51ACD5870F2D}" type="presParOf" srcId="{03E50A51-B040-4CA7-BF49-8F207594D81D}" destId="{7A898CDA-2847-4DDB-BD57-59BAB6249C87}" srcOrd="0" destOrd="0" presId="urn:microsoft.com/office/officeart/2005/8/layout/orgChart1"/>
    <dgm:cxn modelId="{523551D1-2BFC-4BCB-B617-97239DD4339F}" type="presParOf" srcId="{03E50A51-B040-4CA7-BF49-8F207594D81D}" destId="{1DD2F254-29AC-4801-A9DC-496E72527D58}" srcOrd="1" destOrd="0" presId="urn:microsoft.com/office/officeart/2005/8/layout/orgChart1"/>
    <dgm:cxn modelId="{A1BF3622-9A5E-4D43-990E-BB54EE76C190}" type="presParOf" srcId="{BC67E93D-3B25-4C15-A8FC-F4C4EECB9655}" destId="{347A3D22-311C-486D-88F9-A304D366A022}" srcOrd="1" destOrd="0" presId="urn:microsoft.com/office/officeart/2005/8/layout/orgChart1"/>
    <dgm:cxn modelId="{D45351B2-2E44-464D-B7F3-DE6821372C4A}" type="presParOf" srcId="{347A3D22-311C-486D-88F9-A304D366A022}" destId="{6B97E08B-DE2E-45C3-A427-C949DC878D0E}" srcOrd="0" destOrd="0" presId="urn:microsoft.com/office/officeart/2005/8/layout/orgChart1"/>
    <dgm:cxn modelId="{5DA6959F-D6D3-4B41-BBA1-3F39A6C7075F}" type="presParOf" srcId="{347A3D22-311C-486D-88F9-A304D366A022}" destId="{31403C02-05DB-48AA-A9DF-38CE24762873}" srcOrd="1" destOrd="0" presId="urn:microsoft.com/office/officeart/2005/8/layout/orgChart1"/>
    <dgm:cxn modelId="{24DF6E44-51BE-46A6-B31F-D5BAD696D942}" type="presParOf" srcId="{31403C02-05DB-48AA-A9DF-38CE24762873}" destId="{A44AD0DE-BA83-4E4E-B4DE-28BCF17550D2}" srcOrd="0" destOrd="0" presId="urn:microsoft.com/office/officeart/2005/8/layout/orgChart1"/>
    <dgm:cxn modelId="{0689CDBC-8A19-403E-8934-048D22BBE527}" type="presParOf" srcId="{A44AD0DE-BA83-4E4E-B4DE-28BCF17550D2}" destId="{7C16FC8D-44F1-490E-89D8-866CD61151D8}" srcOrd="0" destOrd="0" presId="urn:microsoft.com/office/officeart/2005/8/layout/orgChart1"/>
    <dgm:cxn modelId="{8FAECCBE-763B-477E-A8B0-281830CC4DD6}" type="presParOf" srcId="{A44AD0DE-BA83-4E4E-B4DE-28BCF17550D2}" destId="{23AA06D8-59A2-4FED-81CB-29B5760456CF}" srcOrd="1" destOrd="0" presId="urn:microsoft.com/office/officeart/2005/8/layout/orgChart1"/>
    <dgm:cxn modelId="{B0DD0120-C5A9-4CD7-B410-5C7F0F9FAE65}" type="presParOf" srcId="{31403C02-05DB-48AA-A9DF-38CE24762873}" destId="{100447F0-701F-46C7-975B-C32958A1ABF7}" srcOrd="1" destOrd="0" presId="urn:microsoft.com/office/officeart/2005/8/layout/orgChart1"/>
    <dgm:cxn modelId="{77FB2B0F-8F93-4F3D-8CAA-EABF9EC56FC1}" type="presParOf" srcId="{100447F0-701F-46C7-975B-C32958A1ABF7}" destId="{7A31E62C-6BE8-44F3-AD57-D3E957666964}" srcOrd="0" destOrd="0" presId="urn:microsoft.com/office/officeart/2005/8/layout/orgChart1"/>
    <dgm:cxn modelId="{61DF78BD-B8A5-47F8-A7F2-441251144F6B}" type="presParOf" srcId="{100447F0-701F-46C7-975B-C32958A1ABF7}" destId="{4877733B-2CBE-4895-90D2-81E2478577A0}" srcOrd="1" destOrd="0" presId="urn:microsoft.com/office/officeart/2005/8/layout/orgChart1"/>
    <dgm:cxn modelId="{E05917F4-B279-4528-A882-E5E964D13788}" type="presParOf" srcId="{4877733B-2CBE-4895-90D2-81E2478577A0}" destId="{03AC9239-3580-4A65-8F39-D85BC90B3A6E}" srcOrd="0" destOrd="0" presId="urn:microsoft.com/office/officeart/2005/8/layout/orgChart1"/>
    <dgm:cxn modelId="{EF6578D3-20E6-4E3E-AE83-B5A4FF4ABAA9}" type="presParOf" srcId="{03AC9239-3580-4A65-8F39-D85BC90B3A6E}" destId="{BA0D710E-2B71-4865-8975-BDD8954104A4}" srcOrd="0" destOrd="0" presId="urn:microsoft.com/office/officeart/2005/8/layout/orgChart1"/>
    <dgm:cxn modelId="{32D29E8F-1E28-4EDC-81E5-6B75B5E97CF3}" type="presParOf" srcId="{03AC9239-3580-4A65-8F39-D85BC90B3A6E}" destId="{EDC917E3-9C83-4776-9500-667DC2AE2646}" srcOrd="1" destOrd="0" presId="urn:microsoft.com/office/officeart/2005/8/layout/orgChart1"/>
    <dgm:cxn modelId="{DE0092DB-C7ED-4CA1-B426-6D719C37066D}" type="presParOf" srcId="{4877733B-2CBE-4895-90D2-81E2478577A0}" destId="{888658AB-45EE-420D-A58F-E909DA7B93EC}" srcOrd="1" destOrd="0" presId="urn:microsoft.com/office/officeart/2005/8/layout/orgChart1"/>
    <dgm:cxn modelId="{8404B8E1-116D-4E31-AB94-E9B39E37868E}" type="presParOf" srcId="{4877733B-2CBE-4895-90D2-81E2478577A0}" destId="{0DA110CB-7722-4E58-A466-C6A7D7AEFCB4}" srcOrd="2" destOrd="0" presId="urn:microsoft.com/office/officeart/2005/8/layout/orgChart1"/>
    <dgm:cxn modelId="{7DC1D17B-9E35-432C-8155-ADC25B096740}" type="presParOf" srcId="{100447F0-701F-46C7-975B-C32958A1ABF7}" destId="{67536BB0-3EFC-4F62-949D-6674D777C2BE}" srcOrd="2" destOrd="0" presId="urn:microsoft.com/office/officeart/2005/8/layout/orgChart1"/>
    <dgm:cxn modelId="{C681F50D-FF0E-4E25-AE7B-6D574236D83E}" type="presParOf" srcId="{100447F0-701F-46C7-975B-C32958A1ABF7}" destId="{354CDC97-ADE1-4E34-837E-510AF9F896F0}" srcOrd="3" destOrd="0" presId="urn:microsoft.com/office/officeart/2005/8/layout/orgChart1"/>
    <dgm:cxn modelId="{64D692D6-1CA9-4390-A1DB-D2ECA941AF09}" type="presParOf" srcId="{354CDC97-ADE1-4E34-837E-510AF9F896F0}" destId="{D0557BB7-E695-43B6-AB2F-2E6B53DC7C0F}" srcOrd="0" destOrd="0" presId="urn:microsoft.com/office/officeart/2005/8/layout/orgChart1"/>
    <dgm:cxn modelId="{73194694-F203-4622-88A9-A6D658509BF7}" type="presParOf" srcId="{D0557BB7-E695-43B6-AB2F-2E6B53DC7C0F}" destId="{A2168CD6-D8C1-4F8F-A291-A937BD161A7F}" srcOrd="0" destOrd="0" presId="urn:microsoft.com/office/officeart/2005/8/layout/orgChart1"/>
    <dgm:cxn modelId="{91D5B3CF-907A-4A3F-9C3C-A0DF06C634B2}" type="presParOf" srcId="{D0557BB7-E695-43B6-AB2F-2E6B53DC7C0F}" destId="{27A33707-A6B3-4997-8EAD-0A15F5A3ED9C}" srcOrd="1" destOrd="0" presId="urn:microsoft.com/office/officeart/2005/8/layout/orgChart1"/>
    <dgm:cxn modelId="{02142BE9-0BDA-46BF-8B28-C698E5716629}" type="presParOf" srcId="{354CDC97-ADE1-4E34-837E-510AF9F896F0}" destId="{0F2AB234-36EA-4E05-8737-6D3B2F683BDD}" srcOrd="1" destOrd="0" presId="urn:microsoft.com/office/officeart/2005/8/layout/orgChart1"/>
    <dgm:cxn modelId="{F2AE989A-BE20-44E1-A4D4-308F6B6894EE}" type="presParOf" srcId="{354CDC97-ADE1-4E34-837E-510AF9F896F0}" destId="{FF833ED0-61BF-4E45-835D-7361E6836CEF}" srcOrd="2" destOrd="0" presId="urn:microsoft.com/office/officeart/2005/8/layout/orgChart1"/>
    <dgm:cxn modelId="{F141F654-51D7-4076-BCA8-2E2D3CF87EF2}" type="presParOf" srcId="{100447F0-701F-46C7-975B-C32958A1ABF7}" destId="{64B4309E-4C23-4F5E-A4E3-211036E55AE6}" srcOrd="4" destOrd="0" presId="urn:microsoft.com/office/officeart/2005/8/layout/orgChart1"/>
    <dgm:cxn modelId="{2F44657B-95F9-4D1B-BA75-54C279BA2AF6}" type="presParOf" srcId="{100447F0-701F-46C7-975B-C32958A1ABF7}" destId="{41BEED31-84DC-4C2E-BE57-DEA4781D9157}" srcOrd="5" destOrd="0" presId="urn:microsoft.com/office/officeart/2005/8/layout/orgChart1"/>
    <dgm:cxn modelId="{11560714-9110-46C5-8149-657E8F76556E}" type="presParOf" srcId="{41BEED31-84DC-4C2E-BE57-DEA4781D9157}" destId="{034B7E2D-BA7C-42CD-86DD-2A761E9E9F33}" srcOrd="0" destOrd="0" presId="urn:microsoft.com/office/officeart/2005/8/layout/orgChart1"/>
    <dgm:cxn modelId="{0D456227-B19D-4C0D-BAD1-8524B14FBFD0}" type="presParOf" srcId="{034B7E2D-BA7C-42CD-86DD-2A761E9E9F33}" destId="{81F49FB5-2316-4A72-947D-51945AFCDA25}" srcOrd="0" destOrd="0" presId="urn:microsoft.com/office/officeart/2005/8/layout/orgChart1"/>
    <dgm:cxn modelId="{B4EFCC5C-A606-43AD-A8B2-F56A8C4564F0}" type="presParOf" srcId="{034B7E2D-BA7C-42CD-86DD-2A761E9E9F33}" destId="{9168CAB3-D5C4-4F6A-96FB-D8BD00EFC278}" srcOrd="1" destOrd="0" presId="urn:microsoft.com/office/officeart/2005/8/layout/orgChart1"/>
    <dgm:cxn modelId="{35BB5DC3-8FDA-4094-82ED-80A1D29FE044}" type="presParOf" srcId="{41BEED31-84DC-4C2E-BE57-DEA4781D9157}" destId="{8481B809-C954-4FED-8AE4-35D27210B165}" srcOrd="1" destOrd="0" presId="urn:microsoft.com/office/officeart/2005/8/layout/orgChart1"/>
    <dgm:cxn modelId="{E3F03AC2-C11F-4114-A8A7-6049EE74B1F9}" type="presParOf" srcId="{41BEED31-84DC-4C2E-BE57-DEA4781D9157}" destId="{D0802098-0F70-435B-AF34-B039544E56D7}" srcOrd="2" destOrd="0" presId="urn:microsoft.com/office/officeart/2005/8/layout/orgChart1"/>
    <dgm:cxn modelId="{B799E746-0901-4244-A80F-0FA3E530C275}" type="presParOf" srcId="{100447F0-701F-46C7-975B-C32958A1ABF7}" destId="{466EB3E4-3D92-40B2-80C8-B304F8DEC829}" srcOrd="6" destOrd="0" presId="urn:microsoft.com/office/officeart/2005/8/layout/orgChart1"/>
    <dgm:cxn modelId="{99DF33F7-3F5E-4D0E-B633-AF56EF5914E9}" type="presParOf" srcId="{100447F0-701F-46C7-975B-C32958A1ABF7}" destId="{3517BA52-DC06-4143-AD5D-0189157308E0}" srcOrd="7" destOrd="0" presId="urn:microsoft.com/office/officeart/2005/8/layout/orgChart1"/>
    <dgm:cxn modelId="{9C1D1B1C-4EBF-4735-A1A2-BD591B72D0A5}" type="presParOf" srcId="{3517BA52-DC06-4143-AD5D-0189157308E0}" destId="{00CCD547-B8EC-43AB-A3D5-97BAB79C7F7D}" srcOrd="0" destOrd="0" presId="urn:microsoft.com/office/officeart/2005/8/layout/orgChart1"/>
    <dgm:cxn modelId="{FD0D6160-0980-415D-B8C2-7A4A9EE33A7E}" type="presParOf" srcId="{00CCD547-B8EC-43AB-A3D5-97BAB79C7F7D}" destId="{8956779E-6872-4D86-BFEF-4C9CD91B6F12}" srcOrd="0" destOrd="0" presId="urn:microsoft.com/office/officeart/2005/8/layout/orgChart1"/>
    <dgm:cxn modelId="{FEE34547-9910-4965-B30F-7F3E3D3A690E}" type="presParOf" srcId="{00CCD547-B8EC-43AB-A3D5-97BAB79C7F7D}" destId="{CAA51B3E-F6A9-4534-B5FA-E3FA312C05C3}" srcOrd="1" destOrd="0" presId="urn:microsoft.com/office/officeart/2005/8/layout/orgChart1"/>
    <dgm:cxn modelId="{A9A24AD8-8B39-4C64-87FB-E584972D3A27}" type="presParOf" srcId="{3517BA52-DC06-4143-AD5D-0189157308E0}" destId="{CE8DC85E-5ACC-4432-A522-272E0E1D23E3}" srcOrd="1" destOrd="0" presId="urn:microsoft.com/office/officeart/2005/8/layout/orgChart1"/>
    <dgm:cxn modelId="{C57E649D-B613-477A-9FFD-896EA8AD903C}" type="presParOf" srcId="{3517BA52-DC06-4143-AD5D-0189157308E0}" destId="{4187CF79-D83C-4DE8-B640-58BC42491B58}" srcOrd="2" destOrd="0" presId="urn:microsoft.com/office/officeart/2005/8/layout/orgChart1"/>
    <dgm:cxn modelId="{5AEE24AF-EC4A-48EE-A128-913120BD2401}" type="presParOf" srcId="{100447F0-701F-46C7-975B-C32958A1ABF7}" destId="{9FA24607-45BF-49C0-B3F2-0AB640FF1CC6}" srcOrd="8" destOrd="0" presId="urn:microsoft.com/office/officeart/2005/8/layout/orgChart1"/>
    <dgm:cxn modelId="{156D10E8-8630-41EA-B96F-4DBF9BC9246A}" type="presParOf" srcId="{100447F0-701F-46C7-975B-C32958A1ABF7}" destId="{12A56476-A4A7-49A5-901C-B37C46079F9F}" srcOrd="9" destOrd="0" presId="urn:microsoft.com/office/officeart/2005/8/layout/orgChart1"/>
    <dgm:cxn modelId="{CBDAC391-D382-4620-87EF-4F34FFC2BB26}" type="presParOf" srcId="{12A56476-A4A7-49A5-901C-B37C46079F9F}" destId="{4D362143-AB2C-40B4-889E-2860F86BB501}" srcOrd="0" destOrd="0" presId="urn:microsoft.com/office/officeart/2005/8/layout/orgChart1"/>
    <dgm:cxn modelId="{4A15D0B0-9106-4433-B0D7-BA69E8147CD5}" type="presParOf" srcId="{4D362143-AB2C-40B4-889E-2860F86BB501}" destId="{D635868C-9ED9-4AE5-9CD4-1224F189DB48}" srcOrd="0" destOrd="0" presId="urn:microsoft.com/office/officeart/2005/8/layout/orgChart1"/>
    <dgm:cxn modelId="{B0A616AD-68F8-44BC-89A8-F96F3A2757DF}" type="presParOf" srcId="{4D362143-AB2C-40B4-889E-2860F86BB501}" destId="{02D63725-C1FB-4144-BCD4-B9B53DE0990E}" srcOrd="1" destOrd="0" presId="urn:microsoft.com/office/officeart/2005/8/layout/orgChart1"/>
    <dgm:cxn modelId="{80AE5068-01FE-490F-8B96-AAB577183147}" type="presParOf" srcId="{12A56476-A4A7-49A5-901C-B37C46079F9F}" destId="{15A9FB3F-EB1E-4635-BF79-D4C0DFDA2424}" srcOrd="1" destOrd="0" presId="urn:microsoft.com/office/officeart/2005/8/layout/orgChart1"/>
    <dgm:cxn modelId="{37DA3675-70B2-44FC-BAF4-E4456145A8BA}" type="presParOf" srcId="{12A56476-A4A7-49A5-901C-B37C46079F9F}" destId="{11C122A2-13FC-429B-8F3A-F9D5F8A1EF7A}" srcOrd="2" destOrd="0" presId="urn:microsoft.com/office/officeart/2005/8/layout/orgChart1"/>
    <dgm:cxn modelId="{7590F84F-0FFB-465E-B571-491BCC9F01CE}" type="presParOf" srcId="{31403C02-05DB-48AA-A9DF-38CE24762873}" destId="{D5267FFC-D2EE-4036-A7E7-B3AC7057F4FF}" srcOrd="2" destOrd="0" presId="urn:microsoft.com/office/officeart/2005/8/layout/orgChart1"/>
    <dgm:cxn modelId="{78953290-34E9-40EA-BAE5-57114971B76D}" type="presParOf" srcId="{347A3D22-311C-486D-88F9-A304D366A022}" destId="{B839423C-BA5F-4F1F-84B6-9796CEE8A02A}" srcOrd="2" destOrd="0" presId="urn:microsoft.com/office/officeart/2005/8/layout/orgChart1"/>
    <dgm:cxn modelId="{F76F4CA0-28E5-4037-9B64-1D1D3069332D}" type="presParOf" srcId="{347A3D22-311C-486D-88F9-A304D366A022}" destId="{43611E6F-7089-4CAD-B024-BF6B636AD382}" srcOrd="3" destOrd="0" presId="urn:microsoft.com/office/officeart/2005/8/layout/orgChart1"/>
    <dgm:cxn modelId="{9466CEBA-65E8-47C4-8A2D-0779B8891B1A}" type="presParOf" srcId="{43611E6F-7089-4CAD-B024-BF6B636AD382}" destId="{E95B5F4F-3D7F-46F0-85D8-D23B73871F45}" srcOrd="0" destOrd="0" presId="urn:microsoft.com/office/officeart/2005/8/layout/orgChart1"/>
    <dgm:cxn modelId="{643E761D-36BE-4924-808C-C7E0CF97877C}" type="presParOf" srcId="{E95B5F4F-3D7F-46F0-85D8-D23B73871F45}" destId="{FC771218-FE21-4EE6-B521-745738DA0B8E}" srcOrd="0" destOrd="0" presId="urn:microsoft.com/office/officeart/2005/8/layout/orgChart1"/>
    <dgm:cxn modelId="{96F99915-B037-4B97-84EB-D9C20B877A84}" type="presParOf" srcId="{E95B5F4F-3D7F-46F0-85D8-D23B73871F45}" destId="{A35DBFD3-655F-40D1-9235-E6F30162DCD3}" srcOrd="1" destOrd="0" presId="urn:microsoft.com/office/officeart/2005/8/layout/orgChart1"/>
    <dgm:cxn modelId="{61991C89-DA7E-4F13-AE64-11883EDF7F42}" type="presParOf" srcId="{43611E6F-7089-4CAD-B024-BF6B636AD382}" destId="{46481469-00E9-4E03-BDE0-4B71A24D8A12}" srcOrd="1" destOrd="0" presId="urn:microsoft.com/office/officeart/2005/8/layout/orgChart1"/>
    <dgm:cxn modelId="{D5701C40-3D34-42E9-BF59-1167F9D4F210}" type="presParOf" srcId="{46481469-00E9-4E03-BDE0-4B71A24D8A12}" destId="{65F96756-1E18-4A22-89BD-30001B687673}" srcOrd="0" destOrd="0" presId="urn:microsoft.com/office/officeart/2005/8/layout/orgChart1"/>
    <dgm:cxn modelId="{863EB8C1-4B77-487B-B81A-0EAC55378D01}" type="presParOf" srcId="{46481469-00E9-4E03-BDE0-4B71A24D8A12}" destId="{25BCBCDC-C66E-4EB7-9E89-0CD80DEC2F2D}" srcOrd="1" destOrd="0" presId="urn:microsoft.com/office/officeart/2005/8/layout/orgChart1"/>
    <dgm:cxn modelId="{E03C3CE3-424F-49DD-B60B-D9184DC6F2ED}" type="presParOf" srcId="{25BCBCDC-C66E-4EB7-9E89-0CD80DEC2F2D}" destId="{6814392B-D2BC-47B8-8ACB-2245AE7B6A10}" srcOrd="0" destOrd="0" presId="urn:microsoft.com/office/officeart/2005/8/layout/orgChart1"/>
    <dgm:cxn modelId="{634FB0E7-8F16-4750-A414-1A2EA2FBCC94}" type="presParOf" srcId="{6814392B-D2BC-47B8-8ACB-2245AE7B6A10}" destId="{144CC70D-1848-4CD5-B0C7-2C2BE096DD22}" srcOrd="0" destOrd="0" presId="urn:microsoft.com/office/officeart/2005/8/layout/orgChart1"/>
    <dgm:cxn modelId="{C9EFCB5F-615C-47E1-A207-6AFF5F7707F0}" type="presParOf" srcId="{6814392B-D2BC-47B8-8ACB-2245AE7B6A10}" destId="{044734F3-C715-4A4E-8D99-684554CBE1DF}" srcOrd="1" destOrd="0" presId="urn:microsoft.com/office/officeart/2005/8/layout/orgChart1"/>
    <dgm:cxn modelId="{E2FC2F71-9BEC-400B-A55C-F4A421165FD5}" type="presParOf" srcId="{25BCBCDC-C66E-4EB7-9E89-0CD80DEC2F2D}" destId="{245B53A1-CE8F-4373-82E2-DDEAF83436E1}" srcOrd="1" destOrd="0" presId="urn:microsoft.com/office/officeart/2005/8/layout/orgChart1"/>
    <dgm:cxn modelId="{5AD5B592-031E-4782-B2D8-639ABCECCD39}" type="presParOf" srcId="{25BCBCDC-C66E-4EB7-9E89-0CD80DEC2F2D}" destId="{A1AEFB8E-D3E1-4FAB-81FE-B97781C1343E}" srcOrd="2" destOrd="0" presId="urn:microsoft.com/office/officeart/2005/8/layout/orgChart1"/>
    <dgm:cxn modelId="{89701E72-50C8-4C99-B014-7651AED5CCA6}" type="presParOf" srcId="{46481469-00E9-4E03-BDE0-4B71A24D8A12}" destId="{79A192FD-7233-4CE8-8472-A53D82131DBC}" srcOrd="2" destOrd="0" presId="urn:microsoft.com/office/officeart/2005/8/layout/orgChart1"/>
    <dgm:cxn modelId="{EE72BA58-CAFA-40C5-92EE-1637FDA899F4}" type="presParOf" srcId="{46481469-00E9-4E03-BDE0-4B71A24D8A12}" destId="{651DBA12-0B79-4DB6-B165-C5310C30C61D}" srcOrd="3" destOrd="0" presId="urn:microsoft.com/office/officeart/2005/8/layout/orgChart1"/>
    <dgm:cxn modelId="{290AB19C-DDDE-4779-B47B-D8A93CD1CE13}" type="presParOf" srcId="{651DBA12-0B79-4DB6-B165-C5310C30C61D}" destId="{9D90226C-A9D5-48D5-8995-C1C63DB23E86}" srcOrd="0" destOrd="0" presId="urn:microsoft.com/office/officeart/2005/8/layout/orgChart1"/>
    <dgm:cxn modelId="{11A61A29-6CDF-4B5A-B67E-D8F9CEC4991D}" type="presParOf" srcId="{9D90226C-A9D5-48D5-8995-C1C63DB23E86}" destId="{3D19F40A-A905-483F-893A-3AED269DBBBE}" srcOrd="0" destOrd="0" presId="urn:microsoft.com/office/officeart/2005/8/layout/orgChart1"/>
    <dgm:cxn modelId="{FA9DD238-DDFB-4E64-A2D0-098EF14D2A3B}" type="presParOf" srcId="{9D90226C-A9D5-48D5-8995-C1C63DB23E86}" destId="{796D69F7-8843-46E6-8B4C-B0B83A8CB5FB}" srcOrd="1" destOrd="0" presId="urn:microsoft.com/office/officeart/2005/8/layout/orgChart1"/>
    <dgm:cxn modelId="{895BDE69-A42C-4F05-99C0-9C46D921EC33}" type="presParOf" srcId="{651DBA12-0B79-4DB6-B165-C5310C30C61D}" destId="{0229BCBA-4071-41B4-90F8-7D8D48292ACC}" srcOrd="1" destOrd="0" presId="urn:microsoft.com/office/officeart/2005/8/layout/orgChart1"/>
    <dgm:cxn modelId="{8B2C38F1-11AB-43D4-9685-11D326CE67EC}" type="presParOf" srcId="{651DBA12-0B79-4DB6-B165-C5310C30C61D}" destId="{62BA626F-D182-43C7-BF95-041022369979}" srcOrd="2" destOrd="0" presId="urn:microsoft.com/office/officeart/2005/8/layout/orgChart1"/>
    <dgm:cxn modelId="{685A36C1-B286-4811-B8CD-6BD869A48944}" type="presParOf" srcId="{46481469-00E9-4E03-BDE0-4B71A24D8A12}" destId="{157DC663-680F-421D-A13C-C72B1420195E}" srcOrd="4" destOrd="0" presId="urn:microsoft.com/office/officeart/2005/8/layout/orgChart1"/>
    <dgm:cxn modelId="{EF58FD12-08C3-4273-820B-94AFA458B49C}" type="presParOf" srcId="{46481469-00E9-4E03-BDE0-4B71A24D8A12}" destId="{FF074755-FF09-4CAD-A864-7E5A4D3DEEBF}" srcOrd="5" destOrd="0" presId="urn:microsoft.com/office/officeart/2005/8/layout/orgChart1"/>
    <dgm:cxn modelId="{E0EF0175-5B70-43F7-99DB-041D3F8F2389}" type="presParOf" srcId="{FF074755-FF09-4CAD-A864-7E5A4D3DEEBF}" destId="{6886C820-B4AD-4337-95A2-2A9F00E5757B}" srcOrd="0" destOrd="0" presId="urn:microsoft.com/office/officeart/2005/8/layout/orgChart1"/>
    <dgm:cxn modelId="{7ABB1CE0-1F7C-48B5-BFE3-FEC66D4CA6DF}" type="presParOf" srcId="{6886C820-B4AD-4337-95A2-2A9F00E5757B}" destId="{87D63F17-5BA2-4F6D-ADFB-C7B4EDB1FD77}" srcOrd="0" destOrd="0" presId="urn:microsoft.com/office/officeart/2005/8/layout/orgChart1"/>
    <dgm:cxn modelId="{F890E481-9B08-4525-8679-80A9D7B5683F}" type="presParOf" srcId="{6886C820-B4AD-4337-95A2-2A9F00E5757B}" destId="{7762DBC2-EB7C-4442-A231-6EC39BEC8D36}" srcOrd="1" destOrd="0" presId="urn:microsoft.com/office/officeart/2005/8/layout/orgChart1"/>
    <dgm:cxn modelId="{8640048D-4172-4393-B331-843D3639B7D3}" type="presParOf" srcId="{FF074755-FF09-4CAD-A864-7E5A4D3DEEBF}" destId="{96A1421A-8F0E-4200-9926-C6BD1273473D}" srcOrd="1" destOrd="0" presId="urn:microsoft.com/office/officeart/2005/8/layout/orgChart1"/>
    <dgm:cxn modelId="{48C7A433-EFA0-4E77-A7BB-083948431840}" type="presParOf" srcId="{FF074755-FF09-4CAD-A864-7E5A4D3DEEBF}" destId="{23FF493B-81E0-4FC7-AFC3-9F952ABA1897}" srcOrd="2" destOrd="0" presId="urn:microsoft.com/office/officeart/2005/8/layout/orgChart1"/>
    <dgm:cxn modelId="{CFA3A1E5-976F-40EF-AFCA-7BD74BFB544A}" type="presParOf" srcId="{46481469-00E9-4E03-BDE0-4B71A24D8A12}" destId="{808A2161-CFDD-4C38-BC1F-230519548170}" srcOrd="6" destOrd="0" presId="urn:microsoft.com/office/officeart/2005/8/layout/orgChart1"/>
    <dgm:cxn modelId="{D9A268E9-CF9D-4CC7-B4A6-8CB909E84B7F}" type="presParOf" srcId="{46481469-00E9-4E03-BDE0-4B71A24D8A12}" destId="{963E1963-A329-4C6B-B8D0-DA9BF33AB39B}" srcOrd="7" destOrd="0" presId="urn:microsoft.com/office/officeart/2005/8/layout/orgChart1"/>
    <dgm:cxn modelId="{936D9D6C-E0EC-4FD5-9EB8-8A273910EFAE}" type="presParOf" srcId="{963E1963-A329-4C6B-B8D0-DA9BF33AB39B}" destId="{797FE264-2A98-498B-907E-8E099A88FCEA}" srcOrd="0" destOrd="0" presId="urn:microsoft.com/office/officeart/2005/8/layout/orgChart1"/>
    <dgm:cxn modelId="{D8B88628-5C81-4388-9105-420AD7C157A5}" type="presParOf" srcId="{797FE264-2A98-498B-907E-8E099A88FCEA}" destId="{68E290DF-2CDE-4151-81E9-4B1D1105D4E3}" srcOrd="0" destOrd="0" presId="urn:microsoft.com/office/officeart/2005/8/layout/orgChart1"/>
    <dgm:cxn modelId="{80C0F222-1AE2-4DE9-BE38-EE107B402808}" type="presParOf" srcId="{797FE264-2A98-498B-907E-8E099A88FCEA}" destId="{BDE3C980-61F4-4757-93C8-4FE7621367F0}" srcOrd="1" destOrd="0" presId="urn:microsoft.com/office/officeart/2005/8/layout/orgChart1"/>
    <dgm:cxn modelId="{211BC197-B599-4108-A0FA-901D5AAC4B84}" type="presParOf" srcId="{963E1963-A329-4C6B-B8D0-DA9BF33AB39B}" destId="{7B9ABCE1-97CD-4723-A127-C1CB2F1C9410}" srcOrd="1" destOrd="0" presId="urn:microsoft.com/office/officeart/2005/8/layout/orgChart1"/>
    <dgm:cxn modelId="{C7729214-9042-4404-A468-CC010382E7EA}" type="presParOf" srcId="{963E1963-A329-4C6B-B8D0-DA9BF33AB39B}" destId="{C4181946-1C27-40CE-9F59-F4B561361D94}" srcOrd="2" destOrd="0" presId="urn:microsoft.com/office/officeart/2005/8/layout/orgChart1"/>
    <dgm:cxn modelId="{0B1F3B44-70B0-4250-B50F-48F75A8974F8}" type="presParOf" srcId="{46481469-00E9-4E03-BDE0-4B71A24D8A12}" destId="{A2AD992A-053B-4D84-9424-7B8134D067C0}" srcOrd="8" destOrd="0" presId="urn:microsoft.com/office/officeart/2005/8/layout/orgChart1"/>
    <dgm:cxn modelId="{96F8CDE2-103A-47FA-BBBC-90BB2EABC5D8}" type="presParOf" srcId="{46481469-00E9-4E03-BDE0-4B71A24D8A12}" destId="{AA728C75-44BD-4E89-9A7B-EC2CD12B0F2D}" srcOrd="9" destOrd="0" presId="urn:microsoft.com/office/officeart/2005/8/layout/orgChart1"/>
    <dgm:cxn modelId="{B491D1ED-CBF4-4014-8489-BF216F822985}" type="presParOf" srcId="{AA728C75-44BD-4E89-9A7B-EC2CD12B0F2D}" destId="{38E63B94-09AB-48D4-ACCC-81A73272C7BD}" srcOrd="0" destOrd="0" presId="urn:microsoft.com/office/officeart/2005/8/layout/orgChart1"/>
    <dgm:cxn modelId="{D56BDE4C-C3A4-40EB-A562-E935804126C5}" type="presParOf" srcId="{38E63B94-09AB-48D4-ACCC-81A73272C7BD}" destId="{0659F63A-FF71-489C-B199-61ACA51E37B6}" srcOrd="0" destOrd="0" presId="urn:microsoft.com/office/officeart/2005/8/layout/orgChart1"/>
    <dgm:cxn modelId="{2DD8A4B0-28C9-4DB3-9885-99E7083082B4}" type="presParOf" srcId="{38E63B94-09AB-48D4-ACCC-81A73272C7BD}" destId="{E53520B5-0558-4483-8685-1FDA472CFAD4}" srcOrd="1" destOrd="0" presId="urn:microsoft.com/office/officeart/2005/8/layout/orgChart1"/>
    <dgm:cxn modelId="{10FF1373-8CF9-4288-BD2E-0C2B9A347A99}" type="presParOf" srcId="{AA728C75-44BD-4E89-9A7B-EC2CD12B0F2D}" destId="{137D89DB-0E55-4C66-AB10-9477D988F2D7}" srcOrd="1" destOrd="0" presId="urn:microsoft.com/office/officeart/2005/8/layout/orgChart1"/>
    <dgm:cxn modelId="{D0894225-6CD6-4192-9FC2-1BA2C1647E99}" type="presParOf" srcId="{AA728C75-44BD-4E89-9A7B-EC2CD12B0F2D}" destId="{5A6D11C9-EDDB-43FD-B5B5-1163FBEE9AF3}" srcOrd="2" destOrd="0" presId="urn:microsoft.com/office/officeart/2005/8/layout/orgChart1"/>
    <dgm:cxn modelId="{8CCBEDD8-A3EF-4200-9F1C-CBD71963CECD}" type="presParOf" srcId="{46481469-00E9-4E03-BDE0-4B71A24D8A12}" destId="{D9ACDC00-5EAF-40C3-8C4F-BF3AB43267A8}" srcOrd="10" destOrd="0" presId="urn:microsoft.com/office/officeart/2005/8/layout/orgChart1"/>
    <dgm:cxn modelId="{030D763D-0671-4F89-8075-D8D404AF256A}" type="presParOf" srcId="{46481469-00E9-4E03-BDE0-4B71A24D8A12}" destId="{4104EDB5-F0EB-4960-93CA-5A79013696AB}" srcOrd="11" destOrd="0" presId="urn:microsoft.com/office/officeart/2005/8/layout/orgChart1"/>
    <dgm:cxn modelId="{45BB79BE-F2B7-41CB-A488-CBEB70611D84}" type="presParOf" srcId="{4104EDB5-F0EB-4960-93CA-5A79013696AB}" destId="{0BEB6354-62B0-4321-8C9F-0DB715FC8647}" srcOrd="0" destOrd="0" presId="urn:microsoft.com/office/officeart/2005/8/layout/orgChart1"/>
    <dgm:cxn modelId="{4035E34B-058B-4D0A-ACF2-136558C65AD2}" type="presParOf" srcId="{0BEB6354-62B0-4321-8C9F-0DB715FC8647}" destId="{251A7778-80CA-4057-A70F-45C30AADD266}" srcOrd="0" destOrd="0" presId="urn:microsoft.com/office/officeart/2005/8/layout/orgChart1"/>
    <dgm:cxn modelId="{F7CEDB15-2569-4583-80D2-8BA1DA413D2C}" type="presParOf" srcId="{0BEB6354-62B0-4321-8C9F-0DB715FC8647}" destId="{26ECF9C7-A260-4898-A8EC-DC3F314FBC12}" srcOrd="1" destOrd="0" presId="urn:microsoft.com/office/officeart/2005/8/layout/orgChart1"/>
    <dgm:cxn modelId="{A8B8304B-FA68-485A-822E-F9643C0C1803}" type="presParOf" srcId="{4104EDB5-F0EB-4960-93CA-5A79013696AB}" destId="{DF76992D-9E9D-494C-9C0F-EFB61FE9AFF5}" srcOrd="1" destOrd="0" presId="urn:microsoft.com/office/officeart/2005/8/layout/orgChart1"/>
    <dgm:cxn modelId="{6CB46893-06F4-46FB-99E0-4243640702D7}" type="presParOf" srcId="{4104EDB5-F0EB-4960-93CA-5A79013696AB}" destId="{C84937D3-96D6-46D6-8FD9-3B0869403F41}" srcOrd="2" destOrd="0" presId="urn:microsoft.com/office/officeart/2005/8/layout/orgChart1"/>
    <dgm:cxn modelId="{FD0864D7-B5A5-45DA-88E7-CCB662030061}" type="presParOf" srcId="{43611E6F-7089-4CAD-B024-BF6B636AD382}" destId="{FA08701A-2AF4-43B5-AB65-CCBF88D9F2F9}" srcOrd="2" destOrd="0" presId="urn:microsoft.com/office/officeart/2005/8/layout/orgChart1"/>
    <dgm:cxn modelId="{9DA8C6EB-70DE-4F38-B9EF-81866D424B72}" type="presParOf" srcId="{BC67E93D-3B25-4C15-A8FC-F4C4EECB9655}" destId="{4C7887C9-0881-4FDA-ABAA-E76127A64BA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1D5A78-7918-49FC-92D4-FB1CA19C629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91A8A923-D60B-4F44-B74C-F4729C10D829}">
      <dgm:prSet/>
      <dgm:spPr/>
      <dgm:t>
        <a:bodyPr/>
        <a:lstStyle/>
        <a:p>
          <a:pPr marR="0" algn="ctr" rtl="1"/>
          <a:r>
            <a:rPr lang="ar-SA" b="1" dirty="0" smtClean="0"/>
            <a:t>ألعاب الكمبيوتر</a:t>
          </a:r>
        </a:p>
      </dgm:t>
    </dgm:pt>
    <dgm:pt modelId="{CF2E606B-6102-4A03-970D-ED0B355C958A}" type="parTrans" cxnId="{72F3EC12-0C5B-4DAE-84FD-5643B1E327BE}">
      <dgm:prSet/>
      <dgm:spPr/>
      <dgm:t>
        <a:bodyPr/>
        <a:lstStyle/>
        <a:p>
          <a:pPr rtl="1"/>
          <a:endParaRPr lang="ar-SA"/>
        </a:p>
      </dgm:t>
    </dgm:pt>
    <dgm:pt modelId="{488528D0-851A-4F9A-8CDB-7A2FE2F25500}" type="sibTrans" cxnId="{72F3EC12-0C5B-4DAE-84FD-5643B1E327BE}">
      <dgm:prSet/>
      <dgm:spPr/>
      <dgm:t>
        <a:bodyPr/>
        <a:lstStyle/>
        <a:p>
          <a:pPr rtl="1"/>
          <a:endParaRPr lang="ar-SA"/>
        </a:p>
      </dgm:t>
    </dgm:pt>
    <dgm:pt modelId="{9A0317D2-27DF-4356-B17F-811AF8FB9C52}">
      <dgm:prSet/>
      <dgm:spPr/>
      <dgm:t>
        <a:bodyPr/>
        <a:lstStyle/>
        <a:p>
          <a:pPr marR="0" algn="ctr" rtl="1"/>
          <a:r>
            <a:rPr lang="ar-SA" b="1" baseline="0" dirty="0" smtClean="0">
              <a:solidFill>
                <a:srgbClr val="FFFFFF"/>
              </a:solidFill>
              <a:latin typeface="Arial"/>
              <a:cs typeface="Arial"/>
            </a:rPr>
            <a:t>برامج التشغيل </a:t>
          </a:r>
        </a:p>
        <a:p>
          <a:pPr marR="0" algn="ctr" rtl="1"/>
          <a:r>
            <a:rPr lang="ar-SA" b="1" baseline="0" dirty="0" smtClean="0">
              <a:solidFill>
                <a:srgbClr val="FFFFFF"/>
              </a:solidFill>
              <a:latin typeface="Arial"/>
              <a:cs typeface="Arial"/>
            </a:rPr>
            <a:t>المساعدة</a:t>
          </a:r>
          <a:endParaRPr lang="ar-SA" b="1" dirty="0" smtClean="0"/>
        </a:p>
      </dgm:t>
    </dgm:pt>
    <dgm:pt modelId="{62EF54EA-8277-4C20-8AB9-B518A977D033}" type="parTrans" cxnId="{B3E541E1-CE5C-4AF4-AF46-E490AC7B7080}">
      <dgm:prSet/>
      <dgm:spPr/>
      <dgm:t>
        <a:bodyPr/>
        <a:lstStyle/>
        <a:p>
          <a:pPr rtl="1"/>
          <a:endParaRPr lang="ar-SA"/>
        </a:p>
      </dgm:t>
    </dgm:pt>
    <dgm:pt modelId="{17160820-EECD-471F-8C50-DB249FD0A4C3}" type="sibTrans" cxnId="{B3E541E1-CE5C-4AF4-AF46-E490AC7B7080}">
      <dgm:prSet/>
      <dgm:spPr/>
      <dgm:t>
        <a:bodyPr/>
        <a:lstStyle/>
        <a:p>
          <a:pPr rtl="1"/>
          <a:endParaRPr lang="ar-SA"/>
        </a:p>
      </dgm:t>
    </dgm:pt>
    <dgm:pt modelId="{3CEF965B-C53B-4F55-A8F8-CAFCDB82CA86}">
      <dgm:prSet/>
      <dgm:spPr/>
      <dgm:t>
        <a:bodyPr/>
        <a:lstStyle/>
        <a:p>
          <a:pPr marR="0" algn="ctr" rtl="1"/>
          <a:r>
            <a:rPr lang="ar-SA" b="1" baseline="0" smtClean="0">
              <a:solidFill>
                <a:srgbClr val="FFFFFF"/>
              </a:solidFill>
              <a:latin typeface="Arial"/>
              <a:cs typeface="Arial"/>
            </a:rPr>
            <a:t>لغات البرمجة</a:t>
          </a:r>
          <a:endParaRPr lang="ar-SA" b="1" smtClean="0"/>
        </a:p>
      </dgm:t>
    </dgm:pt>
    <dgm:pt modelId="{7D7C29BC-CB2F-4455-937F-DC954AEA5F0F}" type="parTrans" cxnId="{D6CB80AA-022E-4C27-805B-774A582E7563}">
      <dgm:prSet/>
      <dgm:spPr/>
      <dgm:t>
        <a:bodyPr/>
        <a:lstStyle/>
        <a:p>
          <a:pPr rtl="1"/>
          <a:endParaRPr lang="ar-SA"/>
        </a:p>
      </dgm:t>
    </dgm:pt>
    <dgm:pt modelId="{141A3155-19F2-4C4E-B33A-8816DD95F990}" type="sibTrans" cxnId="{D6CB80AA-022E-4C27-805B-774A582E7563}">
      <dgm:prSet/>
      <dgm:spPr/>
      <dgm:t>
        <a:bodyPr/>
        <a:lstStyle/>
        <a:p>
          <a:pPr rtl="1"/>
          <a:endParaRPr lang="ar-SA"/>
        </a:p>
      </dgm:t>
    </dgm:pt>
    <dgm:pt modelId="{EB4B9692-2981-4EBF-950C-314CE7E7CA09}">
      <dgm:prSet/>
      <dgm:spPr/>
      <dgm:t>
        <a:bodyPr/>
        <a:lstStyle/>
        <a:p>
          <a:pPr marR="0" algn="ctr" rtl="1"/>
          <a:r>
            <a:rPr lang="ar-SA" b="1" baseline="0" dirty="0" smtClean="0">
              <a:solidFill>
                <a:srgbClr val="FFFFFF"/>
              </a:solidFill>
              <a:latin typeface="Arial"/>
              <a:cs typeface="Arial"/>
            </a:rPr>
            <a:t>أنظمة التشغيل</a:t>
          </a:r>
          <a:endParaRPr lang="ar-SA" b="1" dirty="0" smtClean="0"/>
        </a:p>
      </dgm:t>
    </dgm:pt>
    <dgm:pt modelId="{8DCC7797-9F66-4AE4-AAB5-B7365E47E049}" type="parTrans" cxnId="{0D39DFB3-3ABB-4ED9-BCFD-257B4CB94A75}">
      <dgm:prSet/>
      <dgm:spPr/>
      <dgm:t>
        <a:bodyPr/>
        <a:lstStyle/>
        <a:p>
          <a:pPr rtl="1"/>
          <a:endParaRPr lang="ar-SA"/>
        </a:p>
      </dgm:t>
    </dgm:pt>
    <dgm:pt modelId="{F5F510FE-0879-4237-B174-58C815257DDC}" type="sibTrans" cxnId="{0D39DFB3-3ABB-4ED9-BCFD-257B4CB94A75}">
      <dgm:prSet/>
      <dgm:spPr/>
      <dgm:t>
        <a:bodyPr/>
        <a:lstStyle/>
        <a:p>
          <a:pPr rtl="1"/>
          <a:endParaRPr lang="ar-SA"/>
        </a:p>
      </dgm:t>
    </dgm:pt>
    <dgm:pt modelId="{2C017E7E-279D-480E-A3EB-252EADAFB369}">
      <dgm:prSet/>
      <dgm:spPr/>
      <dgm:t>
        <a:bodyPr/>
        <a:lstStyle/>
        <a:p>
          <a:pPr marR="0" algn="ctr" rtl="1"/>
          <a:r>
            <a:rPr lang="ar-SA" b="1" baseline="0" dirty="0" smtClean="0">
              <a:solidFill>
                <a:srgbClr val="FFFFFF"/>
              </a:solidFill>
              <a:latin typeface="Arial"/>
              <a:cs typeface="Arial"/>
            </a:rPr>
            <a:t>مكونات البرامج</a:t>
          </a:r>
          <a:endParaRPr lang="ar-SA" b="1" dirty="0" smtClean="0"/>
        </a:p>
      </dgm:t>
    </dgm:pt>
    <dgm:pt modelId="{1F176EC4-49F2-4A97-B733-13D8E77731AC}" type="sibTrans" cxnId="{19AD19C3-BB88-49A4-B932-F50C7F0B623A}">
      <dgm:prSet/>
      <dgm:spPr/>
      <dgm:t>
        <a:bodyPr/>
        <a:lstStyle/>
        <a:p>
          <a:pPr rtl="1"/>
          <a:endParaRPr lang="ar-SA"/>
        </a:p>
      </dgm:t>
    </dgm:pt>
    <dgm:pt modelId="{11183BB6-05DE-4C32-93E8-ED0A51CC1283}" type="parTrans" cxnId="{19AD19C3-BB88-49A4-B932-F50C7F0B623A}">
      <dgm:prSet/>
      <dgm:spPr/>
      <dgm:t>
        <a:bodyPr/>
        <a:lstStyle/>
        <a:p>
          <a:pPr rtl="1"/>
          <a:endParaRPr lang="ar-SA"/>
        </a:p>
      </dgm:t>
    </dgm:pt>
    <dgm:pt modelId="{CBB30878-C64A-4AD0-81DA-44A4CF95B83B}">
      <dgm:prSet/>
      <dgm:spPr/>
      <dgm:t>
        <a:bodyPr/>
        <a:lstStyle/>
        <a:p>
          <a:pPr rtl="1"/>
          <a:r>
            <a:rPr lang="ar-SA" b="1" baseline="0" smtClean="0">
              <a:solidFill>
                <a:srgbClr val="FFFFFF"/>
              </a:solidFill>
              <a:latin typeface="Arial"/>
              <a:cs typeface="Arial"/>
            </a:rPr>
            <a:t>البرامج التطبيقية</a:t>
          </a:r>
          <a:endParaRPr lang="ar-SA" b="1" dirty="0" smtClean="0"/>
        </a:p>
      </dgm:t>
    </dgm:pt>
    <dgm:pt modelId="{CA5361CE-37AE-4628-9863-B395F846F032}" type="parTrans" cxnId="{B6806EEC-122F-444B-91DA-CE3905CAD8D7}">
      <dgm:prSet/>
      <dgm:spPr/>
      <dgm:t>
        <a:bodyPr/>
        <a:lstStyle/>
        <a:p>
          <a:pPr rtl="1"/>
          <a:endParaRPr lang="ar-SA"/>
        </a:p>
      </dgm:t>
    </dgm:pt>
    <dgm:pt modelId="{E46532A8-4411-49A0-A37E-8CC8C90E0FD1}" type="sibTrans" cxnId="{B6806EEC-122F-444B-91DA-CE3905CAD8D7}">
      <dgm:prSet/>
      <dgm:spPr/>
      <dgm:t>
        <a:bodyPr/>
        <a:lstStyle/>
        <a:p>
          <a:pPr rtl="1"/>
          <a:endParaRPr lang="ar-SA"/>
        </a:p>
      </dgm:t>
    </dgm:pt>
    <dgm:pt modelId="{5A4B2B4B-2534-409E-8918-FEE1F9BB5607}" type="pres">
      <dgm:prSet presAssocID="{CF1D5A78-7918-49FC-92D4-FB1CA19C629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5B3FFD0-B12E-4B05-B92B-2920775316FB}" type="pres">
      <dgm:prSet presAssocID="{2C017E7E-279D-480E-A3EB-252EADAFB369}" presName="hierRoot1" presStyleCnt="0">
        <dgm:presLayoutVars>
          <dgm:hierBranch/>
        </dgm:presLayoutVars>
      </dgm:prSet>
      <dgm:spPr/>
    </dgm:pt>
    <dgm:pt modelId="{A8BAAAD3-D92E-471B-A890-94D8541277B4}" type="pres">
      <dgm:prSet presAssocID="{2C017E7E-279D-480E-A3EB-252EADAFB369}" presName="rootComposite1" presStyleCnt="0"/>
      <dgm:spPr/>
    </dgm:pt>
    <dgm:pt modelId="{5BBDAF3C-F02A-496B-91A4-8CF3EE0604F6}" type="pres">
      <dgm:prSet presAssocID="{2C017E7E-279D-480E-A3EB-252EADAFB369}" presName="rootText1" presStyleLbl="node0" presStyleIdx="0" presStyleCnt="1" custLinFactY="-12032" custLinFactNeighborX="-910" custLinFactNeighborY="-100000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5A80595E-5CA1-41C2-9F75-EE14B1C5663A}" type="pres">
      <dgm:prSet presAssocID="{2C017E7E-279D-480E-A3EB-252EADAFB369}" presName="rootConnector1" presStyleLbl="node1" presStyleIdx="0" presStyleCnt="0"/>
      <dgm:spPr/>
      <dgm:t>
        <a:bodyPr/>
        <a:lstStyle/>
        <a:p>
          <a:pPr rtl="1"/>
          <a:endParaRPr lang="ar-SA"/>
        </a:p>
      </dgm:t>
    </dgm:pt>
    <dgm:pt modelId="{1F0922B3-BCDC-48AB-A691-603270AE01AF}" type="pres">
      <dgm:prSet presAssocID="{2C017E7E-279D-480E-A3EB-252EADAFB369}" presName="hierChild2" presStyleCnt="0"/>
      <dgm:spPr/>
    </dgm:pt>
    <dgm:pt modelId="{933C8E31-6461-4852-AEDD-74983A1CA99B}" type="pres">
      <dgm:prSet presAssocID="{CF2E606B-6102-4A03-970D-ED0B355C958A}" presName="Name35" presStyleLbl="parChTrans1D2" presStyleIdx="0" presStyleCnt="5"/>
      <dgm:spPr/>
      <dgm:t>
        <a:bodyPr/>
        <a:lstStyle/>
        <a:p>
          <a:pPr rtl="1"/>
          <a:endParaRPr lang="ar-SA"/>
        </a:p>
      </dgm:t>
    </dgm:pt>
    <dgm:pt modelId="{85CC4FD3-C56D-4BE0-891E-7F1D129AC554}" type="pres">
      <dgm:prSet presAssocID="{91A8A923-D60B-4F44-B74C-F4729C10D829}" presName="hierRoot2" presStyleCnt="0">
        <dgm:presLayoutVars>
          <dgm:hierBranch/>
        </dgm:presLayoutVars>
      </dgm:prSet>
      <dgm:spPr/>
    </dgm:pt>
    <dgm:pt modelId="{CABF4209-7D80-4836-BFF4-101593500607}" type="pres">
      <dgm:prSet presAssocID="{91A8A923-D60B-4F44-B74C-F4729C10D829}" presName="rootComposite" presStyleCnt="0"/>
      <dgm:spPr/>
    </dgm:pt>
    <dgm:pt modelId="{C85FAF8C-105D-4A37-8EB4-34C5506FF7E2}" type="pres">
      <dgm:prSet presAssocID="{91A8A923-D60B-4F44-B74C-F4729C10D829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C835B5B2-0115-4F69-A4AA-9404A2A8B0C6}" type="pres">
      <dgm:prSet presAssocID="{91A8A923-D60B-4F44-B74C-F4729C10D829}" presName="rootConnector" presStyleLbl="node2" presStyleIdx="0" presStyleCnt="5"/>
      <dgm:spPr/>
      <dgm:t>
        <a:bodyPr/>
        <a:lstStyle/>
        <a:p>
          <a:pPr rtl="1"/>
          <a:endParaRPr lang="ar-SA"/>
        </a:p>
      </dgm:t>
    </dgm:pt>
    <dgm:pt modelId="{6DF0173D-E630-430D-8B7E-40DD8AD21EB6}" type="pres">
      <dgm:prSet presAssocID="{91A8A923-D60B-4F44-B74C-F4729C10D829}" presName="hierChild4" presStyleCnt="0"/>
      <dgm:spPr/>
    </dgm:pt>
    <dgm:pt modelId="{A4D393D4-9092-4D1C-B988-52DE5AC30A39}" type="pres">
      <dgm:prSet presAssocID="{91A8A923-D60B-4F44-B74C-F4729C10D829}" presName="hierChild5" presStyleCnt="0"/>
      <dgm:spPr/>
    </dgm:pt>
    <dgm:pt modelId="{279E4D2E-8DEE-44A4-83CF-BBD2D2BE5E53}" type="pres">
      <dgm:prSet presAssocID="{CA5361CE-37AE-4628-9863-B395F846F032}" presName="Name35" presStyleLbl="parChTrans1D2" presStyleIdx="1" presStyleCnt="5"/>
      <dgm:spPr/>
      <dgm:t>
        <a:bodyPr/>
        <a:lstStyle/>
        <a:p>
          <a:pPr rtl="1"/>
          <a:endParaRPr lang="ar-SA"/>
        </a:p>
      </dgm:t>
    </dgm:pt>
    <dgm:pt modelId="{F46B048B-D6A5-4E3B-AFDB-97AAD4BDB3F9}" type="pres">
      <dgm:prSet presAssocID="{CBB30878-C64A-4AD0-81DA-44A4CF95B83B}" presName="hierRoot2" presStyleCnt="0">
        <dgm:presLayoutVars>
          <dgm:hierBranch val="init"/>
        </dgm:presLayoutVars>
      </dgm:prSet>
      <dgm:spPr/>
    </dgm:pt>
    <dgm:pt modelId="{51F83ECB-0233-4C81-A2D6-7F2EB8E1DD76}" type="pres">
      <dgm:prSet presAssocID="{CBB30878-C64A-4AD0-81DA-44A4CF95B83B}" presName="rootComposite" presStyleCnt="0"/>
      <dgm:spPr/>
    </dgm:pt>
    <dgm:pt modelId="{74047E77-AD45-48B8-ACC2-4C64D1F238A5}" type="pres">
      <dgm:prSet presAssocID="{CBB30878-C64A-4AD0-81DA-44A4CF95B83B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761D672D-4702-4F01-8748-E95E5D93AA75}" type="pres">
      <dgm:prSet presAssocID="{CBB30878-C64A-4AD0-81DA-44A4CF95B83B}" presName="rootConnector" presStyleLbl="node2" presStyleIdx="1" presStyleCnt="5"/>
      <dgm:spPr/>
      <dgm:t>
        <a:bodyPr/>
        <a:lstStyle/>
        <a:p>
          <a:pPr rtl="1"/>
          <a:endParaRPr lang="ar-SA"/>
        </a:p>
      </dgm:t>
    </dgm:pt>
    <dgm:pt modelId="{EE29C948-8F22-4C6E-9FE2-6C3F784315C5}" type="pres">
      <dgm:prSet presAssocID="{CBB30878-C64A-4AD0-81DA-44A4CF95B83B}" presName="hierChild4" presStyleCnt="0"/>
      <dgm:spPr/>
    </dgm:pt>
    <dgm:pt modelId="{DEBED4F7-6946-4B89-B5F9-59DAF4EB2FB3}" type="pres">
      <dgm:prSet presAssocID="{CBB30878-C64A-4AD0-81DA-44A4CF95B83B}" presName="hierChild5" presStyleCnt="0"/>
      <dgm:spPr/>
    </dgm:pt>
    <dgm:pt modelId="{7924B2C1-62A9-4F00-BF6C-DA8E970116FA}" type="pres">
      <dgm:prSet presAssocID="{62EF54EA-8277-4C20-8AB9-B518A977D033}" presName="Name35" presStyleLbl="parChTrans1D2" presStyleIdx="2" presStyleCnt="5"/>
      <dgm:spPr/>
      <dgm:t>
        <a:bodyPr/>
        <a:lstStyle/>
        <a:p>
          <a:pPr rtl="1"/>
          <a:endParaRPr lang="ar-SA"/>
        </a:p>
      </dgm:t>
    </dgm:pt>
    <dgm:pt modelId="{BAF57483-3474-43A7-9CCE-BD3DF06BA56D}" type="pres">
      <dgm:prSet presAssocID="{9A0317D2-27DF-4356-B17F-811AF8FB9C52}" presName="hierRoot2" presStyleCnt="0">
        <dgm:presLayoutVars>
          <dgm:hierBranch/>
        </dgm:presLayoutVars>
      </dgm:prSet>
      <dgm:spPr/>
    </dgm:pt>
    <dgm:pt modelId="{B9172674-BFFF-4295-AF85-3799AC46B00D}" type="pres">
      <dgm:prSet presAssocID="{9A0317D2-27DF-4356-B17F-811AF8FB9C52}" presName="rootComposite" presStyleCnt="0"/>
      <dgm:spPr/>
    </dgm:pt>
    <dgm:pt modelId="{BD473038-DAF5-469A-A5E3-C19136C6ADC9}" type="pres">
      <dgm:prSet presAssocID="{9A0317D2-27DF-4356-B17F-811AF8FB9C52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DB9BAC90-D5FD-46DA-A0DB-637B02798D76}" type="pres">
      <dgm:prSet presAssocID="{9A0317D2-27DF-4356-B17F-811AF8FB9C52}" presName="rootConnector" presStyleLbl="node2" presStyleIdx="2" presStyleCnt="5"/>
      <dgm:spPr/>
      <dgm:t>
        <a:bodyPr/>
        <a:lstStyle/>
        <a:p>
          <a:pPr rtl="1"/>
          <a:endParaRPr lang="ar-SA"/>
        </a:p>
      </dgm:t>
    </dgm:pt>
    <dgm:pt modelId="{DB1BA5D6-B425-4109-9528-9389663E751B}" type="pres">
      <dgm:prSet presAssocID="{9A0317D2-27DF-4356-B17F-811AF8FB9C52}" presName="hierChild4" presStyleCnt="0"/>
      <dgm:spPr/>
    </dgm:pt>
    <dgm:pt modelId="{425AEE56-3A75-4CB2-B657-DAE3810C0EFB}" type="pres">
      <dgm:prSet presAssocID="{9A0317D2-27DF-4356-B17F-811AF8FB9C52}" presName="hierChild5" presStyleCnt="0"/>
      <dgm:spPr/>
    </dgm:pt>
    <dgm:pt modelId="{69B098F7-30F8-4490-910F-64BF86A7A750}" type="pres">
      <dgm:prSet presAssocID="{7D7C29BC-CB2F-4455-937F-DC954AEA5F0F}" presName="Name35" presStyleLbl="parChTrans1D2" presStyleIdx="3" presStyleCnt="5"/>
      <dgm:spPr/>
      <dgm:t>
        <a:bodyPr/>
        <a:lstStyle/>
        <a:p>
          <a:pPr rtl="1"/>
          <a:endParaRPr lang="ar-SA"/>
        </a:p>
      </dgm:t>
    </dgm:pt>
    <dgm:pt modelId="{90EA616A-84DC-44BD-ACC8-24CB5891E036}" type="pres">
      <dgm:prSet presAssocID="{3CEF965B-C53B-4F55-A8F8-CAFCDB82CA86}" presName="hierRoot2" presStyleCnt="0">
        <dgm:presLayoutVars>
          <dgm:hierBranch/>
        </dgm:presLayoutVars>
      </dgm:prSet>
      <dgm:spPr/>
    </dgm:pt>
    <dgm:pt modelId="{19F215E0-DD4A-4AE4-B49B-6EE35F2D5FB5}" type="pres">
      <dgm:prSet presAssocID="{3CEF965B-C53B-4F55-A8F8-CAFCDB82CA86}" presName="rootComposite" presStyleCnt="0"/>
      <dgm:spPr/>
    </dgm:pt>
    <dgm:pt modelId="{AA2FE515-8A92-4D0B-BCB8-1FBA6AFD839B}" type="pres">
      <dgm:prSet presAssocID="{3CEF965B-C53B-4F55-A8F8-CAFCDB82CA86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AAFFC9F6-43E1-4941-97CF-A6E0761E8145}" type="pres">
      <dgm:prSet presAssocID="{3CEF965B-C53B-4F55-A8F8-CAFCDB82CA86}" presName="rootConnector" presStyleLbl="node2" presStyleIdx="3" presStyleCnt="5"/>
      <dgm:spPr/>
      <dgm:t>
        <a:bodyPr/>
        <a:lstStyle/>
        <a:p>
          <a:pPr rtl="1"/>
          <a:endParaRPr lang="ar-SA"/>
        </a:p>
      </dgm:t>
    </dgm:pt>
    <dgm:pt modelId="{CE04EDC5-1299-4EC5-A886-E4A0D7AC2CE4}" type="pres">
      <dgm:prSet presAssocID="{3CEF965B-C53B-4F55-A8F8-CAFCDB82CA86}" presName="hierChild4" presStyleCnt="0"/>
      <dgm:spPr/>
    </dgm:pt>
    <dgm:pt modelId="{F774AA8B-C725-4529-AAE2-29DECFC0D002}" type="pres">
      <dgm:prSet presAssocID="{3CEF965B-C53B-4F55-A8F8-CAFCDB82CA86}" presName="hierChild5" presStyleCnt="0"/>
      <dgm:spPr/>
    </dgm:pt>
    <dgm:pt modelId="{AEB1F855-4155-49E4-9C03-5A43B18D58FA}" type="pres">
      <dgm:prSet presAssocID="{8DCC7797-9F66-4AE4-AAB5-B7365E47E049}" presName="Name35" presStyleLbl="parChTrans1D2" presStyleIdx="4" presStyleCnt="5"/>
      <dgm:spPr/>
      <dgm:t>
        <a:bodyPr/>
        <a:lstStyle/>
        <a:p>
          <a:pPr rtl="1"/>
          <a:endParaRPr lang="ar-SA"/>
        </a:p>
      </dgm:t>
    </dgm:pt>
    <dgm:pt modelId="{32764389-316B-471A-9010-CC40DF10042E}" type="pres">
      <dgm:prSet presAssocID="{EB4B9692-2981-4EBF-950C-314CE7E7CA09}" presName="hierRoot2" presStyleCnt="0">
        <dgm:presLayoutVars>
          <dgm:hierBranch/>
        </dgm:presLayoutVars>
      </dgm:prSet>
      <dgm:spPr/>
    </dgm:pt>
    <dgm:pt modelId="{B29F1438-2C9E-4CA5-BF87-269926C6A74D}" type="pres">
      <dgm:prSet presAssocID="{EB4B9692-2981-4EBF-950C-314CE7E7CA09}" presName="rootComposite" presStyleCnt="0"/>
      <dgm:spPr/>
    </dgm:pt>
    <dgm:pt modelId="{4B414537-DD5D-4380-B6F1-3B6AAE98D1B4}" type="pres">
      <dgm:prSet presAssocID="{EB4B9692-2981-4EBF-950C-314CE7E7CA09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F8AEE034-F6D1-4502-AB23-228300982202}" type="pres">
      <dgm:prSet presAssocID="{EB4B9692-2981-4EBF-950C-314CE7E7CA09}" presName="rootConnector" presStyleLbl="node2" presStyleIdx="4" presStyleCnt="5"/>
      <dgm:spPr/>
      <dgm:t>
        <a:bodyPr/>
        <a:lstStyle/>
        <a:p>
          <a:pPr rtl="1"/>
          <a:endParaRPr lang="ar-SA"/>
        </a:p>
      </dgm:t>
    </dgm:pt>
    <dgm:pt modelId="{2FF64EBA-534E-4E67-8266-B6DEA0410E6B}" type="pres">
      <dgm:prSet presAssocID="{EB4B9692-2981-4EBF-950C-314CE7E7CA09}" presName="hierChild4" presStyleCnt="0"/>
      <dgm:spPr/>
    </dgm:pt>
    <dgm:pt modelId="{8BF091F3-2356-4AF6-B636-926D1EF7D46D}" type="pres">
      <dgm:prSet presAssocID="{EB4B9692-2981-4EBF-950C-314CE7E7CA09}" presName="hierChild5" presStyleCnt="0"/>
      <dgm:spPr/>
    </dgm:pt>
    <dgm:pt modelId="{1777A0C0-0D40-461C-9CBB-D6B40789D5AC}" type="pres">
      <dgm:prSet presAssocID="{2C017E7E-279D-480E-A3EB-252EADAFB369}" presName="hierChild3" presStyleCnt="0"/>
      <dgm:spPr/>
    </dgm:pt>
  </dgm:ptLst>
  <dgm:cxnLst>
    <dgm:cxn modelId="{A364C894-3FA0-4A30-AB68-EF43D2491752}" type="presOf" srcId="{91A8A923-D60B-4F44-B74C-F4729C10D829}" destId="{C85FAF8C-105D-4A37-8EB4-34C5506FF7E2}" srcOrd="0" destOrd="0" presId="urn:microsoft.com/office/officeart/2005/8/layout/orgChart1"/>
    <dgm:cxn modelId="{91447B71-5D39-4085-A8C2-A1F27A0B0DEC}" type="presOf" srcId="{9A0317D2-27DF-4356-B17F-811AF8FB9C52}" destId="{BD473038-DAF5-469A-A5E3-C19136C6ADC9}" srcOrd="0" destOrd="0" presId="urn:microsoft.com/office/officeart/2005/8/layout/orgChart1"/>
    <dgm:cxn modelId="{0D39DFB3-3ABB-4ED9-BCFD-257B4CB94A75}" srcId="{2C017E7E-279D-480E-A3EB-252EADAFB369}" destId="{EB4B9692-2981-4EBF-950C-314CE7E7CA09}" srcOrd="4" destOrd="0" parTransId="{8DCC7797-9F66-4AE4-AAB5-B7365E47E049}" sibTransId="{F5F510FE-0879-4237-B174-58C815257DDC}"/>
    <dgm:cxn modelId="{B6806EEC-122F-444B-91DA-CE3905CAD8D7}" srcId="{2C017E7E-279D-480E-A3EB-252EADAFB369}" destId="{CBB30878-C64A-4AD0-81DA-44A4CF95B83B}" srcOrd="1" destOrd="0" parTransId="{CA5361CE-37AE-4628-9863-B395F846F032}" sibTransId="{E46532A8-4411-49A0-A37E-8CC8C90E0FD1}"/>
    <dgm:cxn modelId="{A610292F-A133-4A35-8584-5816AA6DD33E}" type="presOf" srcId="{3CEF965B-C53B-4F55-A8F8-CAFCDB82CA86}" destId="{AA2FE515-8A92-4D0B-BCB8-1FBA6AFD839B}" srcOrd="0" destOrd="0" presId="urn:microsoft.com/office/officeart/2005/8/layout/orgChart1"/>
    <dgm:cxn modelId="{A747E7DA-752A-4AA3-9C6C-022179C4E939}" type="presOf" srcId="{2C017E7E-279D-480E-A3EB-252EADAFB369}" destId="{5BBDAF3C-F02A-496B-91A4-8CF3EE0604F6}" srcOrd="0" destOrd="0" presId="urn:microsoft.com/office/officeart/2005/8/layout/orgChart1"/>
    <dgm:cxn modelId="{0EC88D8F-2A97-4C84-ABBF-8E4CE4F2BD05}" type="presOf" srcId="{62EF54EA-8277-4C20-8AB9-B518A977D033}" destId="{7924B2C1-62A9-4F00-BF6C-DA8E970116FA}" srcOrd="0" destOrd="0" presId="urn:microsoft.com/office/officeart/2005/8/layout/orgChart1"/>
    <dgm:cxn modelId="{4C06CED5-0A64-47B7-BACB-A0C74F444BF6}" type="presOf" srcId="{EB4B9692-2981-4EBF-950C-314CE7E7CA09}" destId="{4B414537-DD5D-4380-B6F1-3B6AAE98D1B4}" srcOrd="0" destOrd="0" presId="urn:microsoft.com/office/officeart/2005/8/layout/orgChart1"/>
    <dgm:cxn modelId="{B3E541E1-CE5C-4AF4-AF46-E490AC7B7080}" srcId="{2C017E7E-279D-480E-A3EB-252EADAFB369}" destId="{9A0317D2-27DF-4356-B17F-811AF8FB9C52}" srcOrd="2" destOrd="0" parTransId="{62EF54EA-8277-4C20-8AB9-B518A977D033}" sibTransId="{17160820-EECD-471F-8C50-DB249FD0A4C3}"/>
    <dgm:cxn modelId="{72F3EC12-0C5B-4DAE-84FD-5643B1E327BE}" srcId="{2C017E7E-279D-480E-A3EB-252EADAFB369}" destId="{91A8A923-D60B-4F44-B74C-F4729C10D829}" srcOrd="0" destOrd="0" parTransId="{CF2E606B-6102-4A03-970D-ED0B355C958A}" sibTransId="{488528D0-851A-4F9A-8CDB-7A2FE2F25500}"/>
    <dgm:cxn modelId="{D848D2A8-188F-4CD6-80F0-6F7E58F521D2}" type="presOf" srcId="{91A8A923-D60B-4F44-B74C-F4729C10D829}" destId="{C835B5B2-0115-4F69-A4AA-9404A2A8B0C6}" srcOrd="1" destOrd="0" presId="urn:microsoft.com/office/officeart/2005/8/layout/orgChart1"/>
    <dgm:cxn modelId="{73DE755C-36AD-4B5A-9F00-88509D0BF94B}" type="presOf" srcId="{CBB30878-C64A-4AD0-81DA-44A4CF95B83B}" destId="{761D672D-4702-4F01-8748-E95E5D93AA75}" srcOrd="1" destOrd="0" presId="urn:microsoft.com/office/officeart/2005/8/layout/orgChart1"/>
    <dgm:cxn modelId="{EC30FA3A-EB6B-4200-B458-3901107F2D76}" type="presOf" srcId="{2C017E7E-279D-480E-A3EB-252EADAFB369}" destId="{5A80595E-5CA1-41C2-9F75-EE14B1C5663A}" srcOrd="1" destOrd="0" presId="urn:microsoft.com/office/officeart/2005/8/layout/orgChart1"/>
    <dgm:cxn modelId="{F6421348-6E3B-4E04-AA03-2104CB8EACBB}" type="presOf" srcId="{9A0317D2-27DF-4356-B17F-811AF8FB9C52}" destId="{DB9BAC90-D5FD-46DA-A0DB-637B02798D76}" srcOrd="1" destOrd="0" presId="urn:microsoft.com/office/officeart/2005/8/layout/orgChart1"/>
    <dgm:cxn modelId="{86EED486-67A7-499D-912E-5E369ADA7028}" type="presOf" srcId="{8DCC7797-9F66-4AE4-AAB5-B7365E47E049}" destId="{AEB1F855-4155-49E4-9C03-5A43B18D58FA}" srcOrd="0" destOrd="0" presId="urn:microsoft.com/office/officeart/2005/8/layout/orgChart1"/>
    <dgm:cxn modelId="{9A2E5C2C-05A1-40F5-824B-74FECF4FC9F3}" type="presOf" srcId="{7D7C29BC-CB2F-4455-937F-DC954AEA5F0F}" destId="{69B098F7-30F8-4490-910F-64BF86A7A750}" srcOrd="0" destOrd="0" presId="urn:microsoft.com/office/officeart/2005/8/layout/orgChart1"/>
    <dgm:cxn modelId="{19AD19C3-BB88-49A4-B932-F50C7F0B623A}" srcId="{CF1D5A78-7918-49FC-92D4-FB1CA19C629C}" destId="{2C017E7E-279D-480E-A3EB-252EADAFB369}" srcOrd="0" destOrd="0" parTransId="{11183BB6-05DE-4C32-93E8-ED0A51CC1283}" sibTransId="{1F176EC4-49F2-4A97-B733-13D8E77731AC}"/>
    <dgm:cxn modelId="{9C1A71B4-514D-41A2-A146-D8DDA21DA3C8}" type="presOf" srcId="{EB4B9692-2981-4EBF-950C-314CE7E7CA09}" destId="{F8AEE034-F6D1-4502-AB23-228300982202}" srcOrd="1" destOrd="0" presId="urn:microsoft.com/office/officeart/2005/8/layout/orgChart1"/>
    <dgm:cxn modelId="{D6CB80AA-022E-4C27-805B-774A582E7563}" srcId="{2C017E7E-279D-480E-A3EB-252EADAFB369}" destId="{3CEF965B-C53B-4F55-A8F8-CAFCDB82CA86}" srcOrd="3" destOrd="0" parTransId="{7D7C29BC-CB2F-4455-937F-DC954AEA5F0F}" sibTransId="{141A3155-19F2-4C4E-B33A-8816DD95F990}"/>
    <dgm:cxn modelId="{71622A8C-D216-4660-A751-C71503E93AA4}" type="presOf" srcId="{CBB30878-C64A-4AD0-81DA-44A4CF95B83B}" destId="{74047E77-AD45-48B8-ACC2-4C64D1F238A5}" srcOrd="0" destOrd="0" presId="urn:microsoft.com/office/officeart/2005/8/layout/orgChart1"/>
    <dgm:cxn modelId="{1CC64EF4-C335-4855-B718-BAFF212D3558}" type="presOf" srcId="{CA5361CE-37AE-4628-9863-B395F846F032}" destId="{279E4D2E-8DEE-44A4-83CF-BBD2D2BE5E53}" srcOrd="0" destOrd="0" presId="urn:microsoft.com/office/officeart/2005/8/layout/orgChart1"/>
    <dgm:cxn modelId="{586FE8B8-B529-4DD0-B652-22F7FDCF9BA6}" type="presOf" srcId="{3CEF965B-C53B-4F55-A8F8-CAFCDB82CA86}" destId="{AAFFC9F6-43E1-4941-97CF-A6E0761E8145}" srcOrd="1" destOrd="0" presId="urn:microsoft.com/office/officeart/2005/8/layout/orgChart1"/>
    <dgm:cxn modelId="{1ED8B75D-4D4A-4508-8BDA-CBFD04B9DD39}" type="presOf" srcId="{CF1D5A78-7918-49FC-92D4-FB1CA19C629C}" destId="{5A4B2B4B-2534-409E-8918-FEE1F9BB5607}" srcOrd="0" destOrd="0" presId="urn:microsoft.com/office/officeart/2005/8/layout/orgChart1"/>
    <dgm:cxn modelId="{57B53BF1-731B-442E-9654-0E9386E6A299}" type="presOf" srcId="{CF2E606B-6102-4A03-970D-ED0B355C958A}" destId="{933C8E31-6461-4852-AEDD-74983A1CA99B}" srcOrd="0" destOrd="0" presId="urn:microsoft.com/office/officeart/2005/8/layout/orgChart1"/>
    <dgm:cxn modelId="{ED388D34-4701-4E00-AD52-DE333B89DA93}" type="presParOf" srcId="{5A4B2B4B-2534-409E-8918-FEE1F9BB5607}" destId="{05B3FFD0-B12E-4B05-B92B-2920775316FB}" srcOrd="0" destOrd="0" presId="urn:microsoft.com/office/officeart/2005/8/layout/orgChart1"/>
    <dgm:cxn modelId="{22A4DD19-DA82-4317-84E4-0629F28100D3}" type="presParOf" srcId="{05B3FFD0-B12E-4B05-B92B-2920775316FB}" destId="{A8BAAAD3-D92E-471B-A890-94D8541277B4}" srcOrd="0" destOrd="0" presId="urn:microsoft.com/office/officeart/2005/8/layout/orgChart1"/>
    <dgm:cxn modelId="{84F5006D-6524-4BDE-B958-D7616E6E2652}" type="presParOf" srcId="{A8BAAAD3-D92E-471B-A890-94D8541277B4}" destId="{5BBDAF3C-F02A-496B-91A4-8CF3EE0604F6}" srcOrd="0" destOrd="0" presId="urn:microsoft.com/office/officeart/2005/8/layout/orgChart1"/>
    <dgm:cxn modelId="{130ED265-A0F1-4594-B4B0-1407FC284B95}" type="presParOf" srcId="{A8BAAAD3-D92E-471B-A890-94D8541277B4}" destId="{5A80595E-5CA1-41C2-9F75-EE14B1C5663A}" srcOrd="1" destOrd="0" presId="urn:microsoft.com/office/officeart/2005/8/layout/orgChart1"/>
    <dgm:cxn modelId="{9246E2A4-DD0C-4E56-BF45-59B93B0B351E}" type="presParOf" srcId="{05B3FFD0-B12E-4B05-B92B-2920775316FB}" destId="{1F0922B3-BCDC-48AB-A691-603270AE01AF}" srcOrd="1" destOrd="0" presId="urn:microsoft.com/office/officeart/2005/8/layout/orgChart1"/>
    <dgm:cxn modelId="{0CE679DE-A873-4DFF-9758-FE77C20F38B3}" type="presParOf" srcId="{1F0922B3-BCDC-48AB-A691-603270AE01AF}" destId="{933C8E31-6461-4852-AEDD-74983A1CA99B}" srcOrd="0" destOrd="0" presId="urn:microsoft.com/office/officeart/2005/8/layout/orgChart1"/>
    <dgm:cxn modelId="{A7D3A9D7-2769-440F-A48C-1DD849D8EE00}" type="presParOf" srcId="{1F0922B3-BCDC-48AB-A691-603270AE01AF}" destId="{85CC4FD3-C56D-4BE0-891E-7F1D129AC554}" srcOrd="1" destOrd="0" presId="urn:microsoft.com/office/officeart/2005/8/layout/orgChart1"/>
    <dgm:cxn modelId="{855FE7E5-6C8C-404A-9882-965C06CD8D2F}" type="presParOf" srcId="{85CC4FD3-C56D-4BE0-891E-7F1D129AC554}" destId="{CABF4209-7D80-4836-BFF4-101593500607}" srcOrd="0" destOrd="0" presId="urn:microsoft.com/office/officeart/2005/8/layout/orgChart1"/>
    <dgm:cxn modelId="{C7F6A9A8-931A-46D1-9E89-AFCE51C011EB}" type="presParOf" srcId="{CABF4209-7D80-4836-BFF4-101593500607}" destId="{C85FAF8C-105D-4A37-8EB4-34C5506FF7E2}" srcOrd="0" destOrd="0" presId="urn:microsoft.com/office/officeart/2005/8/layout/orgChart1"/>
    <dgm:cxn modelId="{20577BF4-135E-4D78-90B8-FB06D8821D25}" type="presParOf" srcId="{CABF4209-7D80-4836-BFF4-101593500607}" destId="{C835B5B2-0115-4F69-A4AA-9404A2A8B0C6}" srcOrd="1" destOrd="0" presId="urn:microsoft.com/office/officeart/2005/8/layout/orgChart1"/>
    <dgm:cxn modelId="{93EBB9C3-B220-4B1D-A335-64B92A805F48}" type="presParOf" srcId="{85CC4FD3-C56D-4BE0-891E-7F1D129AC554}" destId="{6DF0173D-E630-430D-8B7E-40DD8AD21EB6}" srcOrd="1" destOrd="0" presId="urn:microsoft.com/office/officeart/2005/8/layout/orgChart1"/>
    <dgm:cxn modelId="{F702B467-313C-45C3-A235-2D861AC67AE8}" type="presParOf" srcId="{85CC4FD3-C56D-4BE0-891E-7F1D129AC554}" destId="{A4D393D4-9092-4D1C-B988-52DE5AC30A39}" srcOrd="2" destOrd="0" presId="urn:microsoft.com/office/officeart/2005/8/layout/orgChart1"/>
    <dgm:cxn modelId="{9693FE5F-09C4-464A-BBCF-0E5CB29AA1F1}" type="presParOf" srcId="{1F0922B3-BCDC-48AB-A691-603270AE01AF}" destId="{279E4D2E-8DEE-44A4-83CF-BBD2D2BE5E53}" srcOrd="2" destOrd="0" presId="urn:microsoft.com/office/officeart/2005/8/layout/orgChart1"/>
    <dgm:cxn modelId="{BD6B0F06-7A56-4DFD-89CA-DD329580EA74}" type="presParOf" srcId="{1F0922B3-BCDC-48AB-A691-603270AE01AF}" destId="{F46B048B-D6A5-4E3B-AFDB-97AAD4BDB3F9}" srcOrd="3" destOrd="0" presId="urn:microsoft.com/office/officeart/2005/8/layout/orgChart1"/>
    <dgm:cxn modelId="{C510E74C-F40F-45C5-A5E6-E693C29A895F}" type="presParOf" srcId="{F46B048B-D6A5-4E3B-AFDB-97AAD4BDB3F9}" destId="{51F83ECB-0233-4C81-A2D6-7F2EB8E1DD76}" srcOrd="0" destOrd="0" presId="urn:microsoft.com/office/officeart/2005/8/layout/orgChart1"/>
    <dgm:cxn modelId="{BCA1DE1A-D31F-4F28-B8A0-0C6326B0C24C}" type="presParOf" srcId="{51F83ECB-0233-4C81-A2D6-7F2EB8E1DD76}" destId="{74047E77-AD45-48B8-ACC2-4C64D1F238A5}" srcOrd="0" destOrd="0" presId="urn:microsoft.com/office/officeart/2005/8/layout/orgChart1"/>
    <dgm:cxn modelId="{26E136C2-1A6E-4E42-BDCD-2553A71D1399}" type="presParOf" srcId="{51F83ECB-0233-4C81-A2D6-7F2EB8E1DD76}" destId="{761D672D-4702-4F01-8748-E95E5D93AA75}" srcOrd="1" destOrd="0" presId="urn:microsoft.com/office/officeart/2005/8/layout/orgChart1"/>
    <dgm:cxn modelId="{890C3A74-C1A7-48F6-B94C-DF6C8A3EF6ED}" type="presParOf" srcId="{F46B048B-D6A5-4E3B-AFDB-97AAD4BDB3F9}" destId="{EE29C948-8F22-4C6E-9FE2-6C3F784315C5}" srcOrd="1" destOrd="0" presId="urn:microsoft.com/office/officeart/2005/8/layout/orgChart1"/>
    <dgm:cxn modelId="{4A3EC3D8-CB2C-4B12-91A6-B8490C57C045}" type="presParOf" srcId="{F46B048B-D6A5-4E3B-AFDB-97AAD4BDB3F9}" destId="{DEBED4F7-6946-4B89-B5F9-59DAF4EB2FB3}" srcOrd="2" destOrd="0" presId="urn:microsoft.com/office/officeart/2005/8/layout/orgChart1"/>
    <dgm:cxn modelId="{5AF6A9C4-A6E4-4767-BF24-2476BA2EBB61}" type="presParOf" srcId="{1F0922B3-BCDC-48AB-A691-603270AE01AF}" destId="{7924B2C1-62A9-4F00-BF6C-DA8E970116FA}" srcOrd="4" destOrd="0" presId="urn:microsoft.com/office/officeart/2005/8/layout/orgChart1"/>
    <dgm:cxn modelId="{ADD15F9C-2421-4FB5-A7FE-C759A335D048}" type="presParOf" srcId="{1F0922B3-BCDC-48AB-A691-603270AE01AF}" destId="{BAF57483-3474-43A7-9CCE-BD3DF06BA56D}" srcOrd="5" destOrd="0" presId="urn:microsoft.com/office/officeart/2005/8/layout/orgChart1"/>
    <dgm:cxn modelId="{1A30C35C-6DF1-4B01-A75D-B5D2128054B5}" type="presParOf" srcId="{BAF57483-3474-43A7-9CCE-BD3DF06BA56D}" destId="{B9172674-BFFF-4295-AF85-3799AC46B00D}" srcOrd="0" destOrd="0" presId="urn:microsoft.com/office/officeart/2005/8/layout/orgChart1"/>
    <dgm:cxn modelId="{6FC7F5CA-E85C-4401-8EF7-424396B9971E}" type="presParOf" srcId="{B9172674-BFFF-4295-AF85-3799AC46B00D}" destId="{BD473038-DAF5-469A-A5E3-C19136C6ADC9}" srcOrd="0" destOrd="0" presId="urn:microsoft.com/office/officeart/2005/8/layout/orgChart1"/>
    <dgm:cxn modelId="{3CEFB918-0A53-4794-94D9-CED09361082C}" type="presParOf" srcId="{B9172674-BFFF-4295-AF85-3799AC46B00D}" destId="{DB9BAC90-D5FD-46DA-A0DB-637B02798D76}" srcOrd="1" destOrd="0" presId="urn:microsoft.com/office/officeart/2005/8/layout/orgChart1"/>
    <dgm:cxn modelId="{BB107D06-7E4B-466E-996D-5E4F724156B4}" type="presParOf" srcId="{BAF57483-3474-43A7-9CCE-BD3DF06BA56D}" destId="{DB1BA5D6-B425-4109-9528-9389663E751B}" srcOrd="1" destOrd="0" presId="urn:microsoft.com/office/officeart/2005/8/layout/orgChart1"/>
    <dgm:cxn modelId="{C55FA51A-4C0D-455F-B7CD-D8AC1BF039EC}" type="presParOf" srcId="{BAF57483-3474-43A7-9CCE-BD3DF06BA56D}" destId="{425AEE56-3A75-4CB2-B657-DAE3810C0EFB}" srcOrd="2" destOrd="0" presId="urn:microsoft.com/office/officeart/2005/8/layout/orgChart1"/>
    <dgm:cxn modelId="{6CB8F8E8-98FF-431C-B6A7-DEB938889F3F}" type="presParOf" srcId="{1F0922B3-BCDC-48AB-A691-603270AE01AF}" destId="{69B098F7-30F8-4490-910F-64BF86A7A750}" srcOrd="6" destOrd="0" presId="urn:microsoft.com/office/officeart/2005/8/layout/orgChart1"/>
    <dgm:cxn modelId="{F5A500E9-AC3F-4058-A2EA-13060B1F954E}" type="presParOf" srcId="{1F0922B3-BCDC-48AB-A691-603270AE01AF}" destId="{90EA616A-84DC-44BD-ACC8-24CB5891E036}" srcOrd="7" destOrd="0" presId="urn:microsoft.com/office/officeart/2005/8/layout/orgChart1"/>
    <dgm:cxn modelId="{BBEC1FA8-A4C1-45E7-819A-94BFE03C9D27}" type="presParOf" srcId="{90EA616A-84DC-44BD-ACC8-24CB5891E036}" destId="{19F215E0-DD4A-4AE4-B49B-6EE35F2D5FB5}" srcOrd="0" destOrd="0" presId="urn:microsoft.com/office/officeart/2005/8/layout/orgChart1"/>
    <dgm:cxn modelId="{36038E6C-7829-43B6-82C1-83EB92492867}" type="presParOf" srcId="{19F215E0-DD4A-4AE4-B49B-6EE35F2D5FB5}" destId="{AA2FE515-8A92-4D0B-BCB8-1FBA6AFD839B}" srcOrd="0" destOrd="0" presId="urn:microsoft.com/office/officeart/2005/8/layout/orgChart1"/>
    <dgm:cxn modelId="{ACE1B9DC-FEB1-4D4A-9B8F-FDD9518D7E64}" type="presParOf" srcId="{19F215E0-DD4A-4AE4-B49B-6EE35F2D5FB5}" destId="{AAFFC9F6-43E1-4941-97CF-A6E0761E8145}" srcOrd="1" destOrd="0" presId="urn:microsoft.com/office/officeart/2005/8/layout/orgChart1"/>
    <dgm:cxn modelId="{288C9B88-6B36-4113-B917-277F25E1208D}" type="presParOf" srcId="{90EA616A-84DC-44BD-ACC8-24CB5891E036}" destId="{CE04EDC5-1299-4EC5-A886-E4A0D7AC2CE4}" srcOrd="1" destOrd="0" presId="urn:microsoft.com/office/officeart/2005/8/layout/orgChart1"/>
    <dgm:cxn modelId="{2D860E85-B593-4182-80C3-090B4AAF76CE}" type="presParOf" srcId="{90EA616A-84DC-44BD-ACC8-24CB5891E036}" destId="{F774AA8B-C725-4529-AAE2-29DECFC0D002}" srcOrd="2" destOrd="0" presId="urn:microsoft.com/office/officeart/2005/8/layout/orgChart1"/>
    <dgm:cxn modelId="{23745454-75F1-4268-BF6E-7E5AE610786D}" type="presParOf" srcId="{1F0922B3-BCDC-48AB-A691-603270AE01AF}" destId="{AEB1F855-4155-49E4-9C03-5A43B18D58FA}" srcOrd="8" destOrd="0" presId="urn:microsoft.com/office/officeart/2005/8/layout/orgChart1"/>
    <dgm:cxn modelId="{FC92A238-E68F-4A16-B711-F5B5EA0413FD}" type="presParOf" srcId="{1F0922B3-BCDC-48AB-A691-603270AE01AF}" destId="{32764389-316B-471A-9010-CC40DF10042E}" srcOrd="9" destOrd="0" presId="urn:microsoft.com/office/officeart/2005/8/layout/orgChart1"/>
    <dgm:cxn modelId="{15E04616-0B60-4AAE-9E02-A33A59CB98F0}" type="presParOf" srcId="{32764389-316B-471A-9010-CC40DF10042E}" destId="{B29F1438-2C9E-4CA5-BF87-269926C6A74D}" srcOrd="0" destOrd="0" presId="urn:microsoft.com/office/officeart/2005/8/layout/orgChart1"/>
    <dgm:cxn modelId="{D2BC7A02-26EE-41CF-A1DE-D8D1F75FF8BE}" type="presParOf" srcId="{B29F1438-2C9E-4CA5-BF87-269926C6A74D}" destId="{4B414537-DD5D-4380-B6F1-3B6AAE98D1B4}" srcOrd="0" destOrd="0" presId="urn:microsoft.com/office/officeart/2005/8/layout/orgChart1"/>
    <dgm:cxn modelId="{E681C8B7-78D1-4FAC-8B16-DAD0F2899120}" type="presParOf" srcId="{B29F1438-2C9E-4CA5-BF87-269926C6A74D}" destId="{F8AEE034-F6D1-4502-AB23-228300982202}" srcOrd="1" destOrd="0" presId="urn:microsoft.com/office/officeart/2005/8/layout/orgChart1"/>
    <dgm:cxn modelId="{ACFE9E0F-3758-4F9B-9C19-F86D4C4A13AF}" type="presParOf" srcId="{32764389-316B-471A-9010-CC40DF10042E}" destId="{2FF64EBA-534E-4E67-8266-B6DEA0410E6B}" srcOrd="1" destOrd="0" presId="urn:microsoft.com/office/officeart/2005/8/layout/orgChart1"/>
    <dgm:cxn modelId="{11EFD56D-4334-4820-8E42-099507587CC3}" type="presParOf" srcId="{32764389-316B-471A-9010-CC40DF10042E}" destId="{8BF091F3-2356-4AF6-B636-926D1EF7D46D}" srcOrd="2" destOrd="0" presId="urn:microsoft.com/office/officeart/2005/8/layout/orgChart1"/>
    <dgm:cxn modelId="{A2DF29C9-A993-45F1-8F6D-63174460EA8D}" type="presParOf" srcId="{05B3FFD0-B12E-4B05-B92B-2920775316FB}" destId="{1777A0C0-0D40-461C-9CBB-D6B40789D5A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ACDC00-5EAF-40C3-8C4F-BF3AB43267A8}">
      <dsp:nvSpPr>
        <dsp:cNvPr id="0" name=""/>
        <dsp:cNvSpPr/>
      </dsp:nvSpPr>
      <dsp:spPr>
        <a:xfrm>
          <a:off x="3986021" y="1135051"/>
          <a:ext cx="436258" cy="41671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67165"/>
              </a:lnTo>
              <a:lnTo>
                <a:pt x="436258" y="416716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AD992A-053B-4D84-9424-7B8134D067C0}">
      <dsp:nvSpPr>
        <dsp:cNvPr id="0" name=""/>
        <dsp:cNvSpPr/>
      </dsp:nvSpPr>
      <dsp:spPr>
        <a:xfrm>
          <a:off x="3986021" y="1135051"/>
          <a:ext cx="436258" cy="34293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29338"/>
              </a:lnTo>
              <a:lnTo>
                <a:pt x="436258" y="342933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8A2161-CFDD-4C38-BC1F-230519548170}">
      <dsp:nvSpPr>
        <dsp:cNvPr id="0" name=""/>
        <dsp:cNvSpPr/>
      </dsp:nvSpPr>
      <dsp:spPr>
        <a:xfrm>
          <a:off x="3986021" y="1135051"/>
          <a:ext cx="436258" cy="26915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1510"/>
              </a:lnTo>
              <a:lnTo>
                <a:pt x="436258" y="269151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7DC663-680F-421D-A13C-C72B1420195E}">
      <dsp:nvSpPr>
        <dsp:cNvPr id="0" name=""/>
        <dsp:cNvSpPr/>
      </dsp:nvSpPr>
      <dsp:spPr>
        <a:xfrm>
          <a:off x="3986021" y="1135051"/>
          <a:ext cx="436258" cy="19536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3683"/>
              </a:lnTo>
              <a:lnTo>
                <a:pt x="436258" y="195368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A192FD-7233-4CE8-8472-A53D82131DBC}">
      <dsp:nvSpPr>
        <dsp:cNvPr id="0" name=""/>
        <dsp:cNvSpPr/>
      </dsp:nvSpPr>
      <dsp:spPr>
        <a:xfrm>
          <a:off x="3986021" y="1135051"/>
          <a:ext cx="436258" cy="12158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5856"/>
              </a:lnTo>
              <a:lnTo>
                <a:pt x="436258" y="121585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F96756-1E18-4A22-89BD-30001B687673}">
      <dsp:nvSpPr>
        <dsp:cNvPr id="0" name=""/>
        <dsp:cNvSpPr/>
      </dsp:nvSpPr>
      <dsp:spPr>
        <a:xfrm>
          <a:off x="3986021" y="1135051"/>
          <a:ext cx="436258" cy="4780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8028"/>
              </a:lnTo>
              <a:lnTo>
                <a:pt x="436258" y="47802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39423C-BA5F-4F1F-84B6-9796CEE8A02A}">
      <dsp:nvSpPr>
        <dsp:cNvPr id="0" name=""/>
        <dsp:cNvSpPr/>
      </dsp:nvSpPr>
      <dsp:spPr>
        <a:xfrm>
          <a:off x="3837322" y="396639"/>
          <a:ext cx="1312054" cy="2188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699"/>
              </a:lnTo>
              <a:lnTo>
                <a:pt x="1312054" y="109699"/>
              </a:lnTo>
              <a:lnTo>
                <a:pt x="1312054" y="2188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A24607-45BF-49C0-B3F2-0AB640FF1CC6}">
      <dsp:nvSpPr>
        <dsp:cNvPr id="0" name=""/>
        <dsp:cNvSpPr/>
      </dsp:nvSpPr>
      <dsp:spPr>
        <a:xfrm>
          <a:off x="2882854" y="1135051"/>
          <a:ext cx="356457" cy="3429338"/>
        </a:xfrm>
        <a:custGeom>
          <a:avLst/>
          <a:gdLst/>
          <a:ahLst/>
          <a:cxnLst/>
          <a:rect l="0" t="0" r="0" b="0"/>
          <a:pathLst>
            <a:path>
              <a:moveTo>
                <a:pt x="356457" y="0"/>
              </a:moveTo>
              <a:lnTo>
                <a:pt x="356457" y="3429338"/>
              </a:lnTo>
              <a:lnTo>
                <a:pt x="0" y="342933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6EB3E4-3D92-40B2-80C8-B304F8DEC829}">
      <dsp:nvSpPr>
        <dsp:cNvPr id="0" name=""/>
        <dsp:cNvSpPr/>
      </dsp:nvSpPr>
      <dsp:spPr>
        <a:xfrm>
          <a:off x="2882854" y="1135051"/>
          <a:ext cx="356457" cy="2691510"/>
        </a:xfrm>
        <a:custGeom>
          <a:avLst/>
          <a:gdLst/>
          <a:ahLst/>
          <a:cxnLst/>
          <a:rect l="0" t="0" r="0" b="0"/>
          <a:pathLst>
            <a:path>
              <a:moveTo>
                <a:pt x="356457" y="0"/>
              </a:moveTo>
              <a:lnTo>
                <a:pt x="356457" y="2691510"/>
              </a:lnTo>
              <a:lnTo>
                <a:pt x="0" y="269151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B4309E-4C23-4F5E-A4E3-211036E55AE6}">
      <dsp:nvSpPr>
        <dsp:cNvPr id="0" name=""/>
        <dsp:cNvSpPr/>
      </dsp:nvSpPr>
      <dsp:spPr>
        <a:xfrm>
          <a:off x="2882854" y="1135051"/>
          <a:ext cx="356457" cy="1953683"/>
        </a:xfrm>
        <a:custGeom>
          <a:avLst/>
          <a:gdLst/>
          <a:ahLst/>
          <a:cxnLst/>
          <a:rect l="0" t="0" r="0" b="0"/>
          <a:pathLst>
            <a:path>
              <a:moveTo>
                <a:pt x="356457" y="0"/>
              </a:moveTo>
              <a:lnTo>
                <a:pt x="356457" y="1953683"/>
              </a:lnTo>
              <a:lnTo>
                <a:pt x="0" y="195368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536BB0-3EFC-4F62-949D-6674D777C2BE}">
      <dsp:nvSpPr>
        <dsp:cNvPr id="0" name=""/>
        <dsp:cNvSpPr/>
      </dsp:nvSpPr>
      <dsp:spPr>
        <a:xfrm>
          <a:off x="2882854" y="1135051"/>
          <a:ext cx="356457" cy="1215856"/>
        </a:xfrm>
        <a:custGeom>
          <a:avLst/>
          <a:gdLst/>
          <a:ahLst/>
          <a:cxnLst/>
          <a:rect l="0" t="0" r="0" b="0"/>
          <a:pathLst>
            <a:path>
              <a:moveTo>
                <a:pt x="356457" y="0"/>
              </a:moveTo>
              <a:lnTo>
                <a:pt x="356457" y="1215856"/>
              </a:lnTo>
              <a:lnTo>
                <a:pt x="0" y="121585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31E62C-6BE8-44F3-AD57-D3E957666964}">
      <dsp:nvSpPr>
        <dsp:cNvPr id="0" name=""/>
        <dsp:cNvSpPr/>
      </dsp:nvSpPr>
      <dsp:spPr>
        <a:xfrm>
          <a:off x="2882854" y="1135051"/>
          <a:ext cx="356457" cy="478028"/>
        </a:xfrm>
        <a:custGeom>
          <a:avLst/>
          <a:gdLst/>
          <a:ahLst/>
          <a:cxnLst/>
          <a:rect l="0" t="0" r="0" b="0"/>
          <a:pathLst>
            <a:path>
              <a:moveTo>
                <a:pt x="356457" y="0"/>
              </a:moveTo>
              <a:lnTo>
                <a:pt x="356457" y="478028"/>
              </a:lnTo>
              <a:lnTo>
                <a:pt x="0" y="47802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97E08B-DE2E-45C3-A427-C949DC878D0E}">
      <dsp:nvSpPr>
        <dsp:cNvPr id="0" name=""/>
        <dsp:cNvSpPr/>
      </dsp:nvSpPr>
      <dsp:spPr>
        <a:xfrm>
          <a:off x="2288758" y="396639"/>
          <a:ext cx="1548564" cy="218815"/>
        </a:xfrm>
        <a:custGeom>
          <a:avLst/>
          <a:gdLst/>
          <a:ahLst/>
          <a:cxnLst/>
          <a:rect l="0" t="0" r="0" b="0"/>
          <a:pathLst>
            <a:path>
              <a:moveTo>
                <a:pt x="1548564" y="0"/>
              </a:moveTo>
              <a:lnTo>
                <a:pt x="1548564" y="109699"/>
              </a:lnTo>
              <a:lnTo>
                <a:pt x="0" y="109699"/>
              </a:lnTo>
              <a:lnTo>
                <a:pt x="0" y="2188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898CDA-2847-4DDB-BD57-59BAB6249C87}">
      <dsp:nvSpPr>
        <dsp:cNvPr id="0" name=""/>
        <dsp:cNvSpPr/>
      </dsp:nvSpPr>
      <dsp:spPr>
        <a:xfrm>
          <a:off x="1501907" y="0"/>
          <a:ext cx="4670831" cy="396639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LB" sz="2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مكونات الحاسب</a:t>
          </a:r>
          <a:r>
            <a:rPr kumimoji="0" lang="ar-SA" sz="2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 الآلي</a:t>
          </a:r>
          <a:endParaRPr kumimoji="0" lang="en-US" sz="24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cs typeface="Arial" pitchFamily="34" charset="0"/>
          </a:endParaRPr>
        </a:p>
      </dsp:txBody>
      <dsp:txXfrm>
        <a:off x="1501907" y="0"/>
        <a:ext cx="4670831" cy="396639"/>
      </dsp:txXfrm>
    </dsp:sp>
    <dsp:sp modelId="{7C16FC8D-44F1-490E-89D8-866CD61151D8}">
      <dsp:nvSpPr>
        <dsp:cNvPr id="0" name=""/>
        <dsp:cNvSpPr/>
      </dsp:nvSpPr>
      <dsp:spPr>
        <a:xfrm>
          <a:off x="1100565" y="615454"/>
          <a:ext cx="2376385" cy="519596"/>
        </a:xfrm>
        <a:prstGeom prst="rect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LB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البر</a:t>
          </a:r>
          <a:r>
            <a:rPr kumimoji="0" lang="ar-SA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مجيات</a:t>
          </a:r>
          <a:endParaRPr kumimoji="0" lang="en-US" sz="16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cs typeface="Arial" pitchFamily="34" charset="0"/>
          </a:endParaRPr>
        </a:p>
      </dsp:txBody>
      <dsp:txXfrm>
        <a:off x="1100565" y="615454"/>
        <a:ext cx="2376385" cy="519596"/>
      </dsp:txXfrm>
    </dsp:sp>
    <dsp:sp modelId="{BA0D710E-2B71-4865-8975-BDD8954104A4}">
      <dsp:nvSpPr>
        <dsp:cNvPr id="0" name=""/>
        <dsp:cNvSpPr/>
      </dsp:nvSpPr>
      <dsp:spPr>
        <a:xfrm>
          <a:off x="1843661" y="1353281"/>
          <a:ext cx="1039193" cy="5195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LB" sz="1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أنظمة التشغيل</a:t>
          </a:r>
          <a:endParaRPr kumimoji="0" lang="en-US" sz="16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cs typeface="Arial" pitchFamily="34" charset="0"/>
          </a:endParaRPr>
        </a:p>
      </dsp:txBody>
      <dsp:txXfrm>
        <a:off x="1843661" y="1353281"/>
        <a:ext cx="1039193" cy="519596"/>
      </dsp:txXfrm>
    </dsp:sp>
    <dsp:sp modelId="{A2168CD6-D8C1-4F8F-A291-A937BD161A7F}">
      <dsp:nvSpPr>
        <dsp:cNvPr id="0" name=""/>
        <dsp:cNvSpPr/>
      </dsp:nvSpPr>
      <dsp:spPr>
        <a:xfrm>
          <a:off x="1843661" y="2091109"/>
          <a:ext cx="1039193" cy="5195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LB" sz="1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البرامج التطبيقية</a:t>
          </a:r>
          <a:endParaRPr kumimoji="0" lang="en-US" sz="16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cs typeface="Arial" pitchFamily="34" charset="0"/>
          </a:endParaRPr>
        </a:p>
      </dsp:txBody>
      <dsp:txXfrm>
        <a:off x="1843661" y="2091109"/>
        <a:ext cx="1039193" cy="519596"/>
      </dsp:txXfrm>
    </dsp:sp>
    <dsp:sp modelId="{81F49FB5-2316-4A72-947D-51945AFCDA25}">
      <dsp:nvSpPr>
        <dsp:cNvPr id="0" name=""/>
        <dsp:cNvSpPr/>
      </dsp:nvSpPr>
      <dsp:spPr>
        <a:xfrm>
          <a:off x="1843661" y="2828936"/>
          <a:ext cx="1039193" cy="5195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LB" sz="1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لغات البرمجة</a:t>
          </a:r>
          <a:endParaRPr kumimoji="0" lang="en-US" sz="16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cs typeface="Arial" pitchFamily="34" charset="0"/>
          </a:endParaRPr>
        </a:p>
      </dsp:txBody>
      <dsp:txXfrm>
        <a:off x="1843661" y="2828936"/>
        <a:ext cx="1039193" cy="519596"/>
      </dsp:txXfrm>
    </dsp:sp>
    <dsp:sp modelId="{8956779E-6872-4D86-BFEF-4C9CD91B6F12}">
      <dsp:nvSpPr>
        <dsp:cNvPr id="0" name=""/>
        <dsp:cNvSpPr/>
      </dsp:nvSpPr>
      <dsp:spPr>
        <a:xfrm>
          <a:off x="1843661" y="3566763"/>
          <a:ext cx="1039193" cy="5195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LB" sz="1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البرامج المساعدة</a:t>
          </a:r>
          <a:endParaRPr kumimoji="0" lang="en-US" sz="16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cs typeface="Arial" pitchFamily="34" charset="0"/>
          </a:endParaRPr>
        </a:p>
      </dsp:txBody>
      <dsp:txXfrm>
        <a:off x="1843661" y="3566763"/>
        <a:ext cx="1039193" cy="519596"/>
      </dsp:txXfrm>
    </dsp:sp>
    <dsp:sp modelId="{D635868C-9ED9-4AE5-9CD4-1224F189DB48}">
      <dsp:nvSpPr>
        <dsp:cNvPr id="0" name=""/>
        <dsp:cNvSpPr/>
      </dsp:nvSpPr>
      <dsp:spPr>
        <a:xfrm>
          <a:off x="1843661" y="4304591"/>
          <a:ext cx="1039193" cy="5195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600" kern="1200" dirty="0" smtClean="0">
              <a:solidFill>
                <a:schemeClr val="tx1"/>
              </a:solidFill>
            </a:rPr>
            <a:t>ألعاب الكمبيوتر</a:t>
          </a:r>
          <a:endParaRPr lang="ar-SA" sz="1600" kern="1200" dirty="0">
            <a:solidFill>
              <a:schemeClr val="tx1"/>
            </a:solidFill>
          </a:endParaRPr>
        </a:p>
      </dsp:txBody>
      <dsp:txXfrm>
        <a:off x="1843661" y="4304591"/>
        <a:ext cx="1039193" cy="519596"/>
      </dsp:txXfrm>
    </dsp:sp>
    <dsp:sp modelId="{FC771218-FE21-4EE6-B521-745738DA0B8E}">
      <dsp:nvSpPr>
        <dsp:cNvPr id="0" name=""/>
        <dsp:cNvSpPr/>
      </dsp:nvSpPr>
      <dsp:spPr>
        <a:xfrm>
          <a:off x="3695181" y="615454"/>
          <a:ext cx="2908390" cy="519596"/>
        </a:xfrm>
        <a:prstGeom prst="rect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LB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الأجهزة</a:t>
          </a:r>
          <a:endParaRPr kumimoji="0" lang="en-US" sz="16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cs typeface="Arial" pitchFamily="34" charset="0"/>
          </a:endParaRPr>
        </a:p>
      </dsp:txBody>
      <dsp:txXfrm>
        <a:off x="3695181" y="615454"/>
        <a:ext cx="2908390" cy="519596"/>
      </dsp:txXfrm>
    </dsp:sp>
    <dsp:sp modelId="{144CC70D-1848-4CD5-B0C7-2C2BE096DD22}">
      <dsp:nvSpPr>
        <dsp:cNvPr id="0" name=""/>
        <dsp:cNvSpPr/>
      </dsp:nvSpPr>
      <dsp:spPr>
        <a:xfrm>
          <a:off x="4422279" y="1353281"/>
          <a:ext cx="1039193" cy="5195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LB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وحدة المعالجة</a:t>
          </a:r>
          <a:endParaRPr kumimoji="0" lang="en-US" sz="16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cs typeface="Arial" pitchFamily="34" charset="0"/>
          </a:endParaRPr>
        </a:p>
      </dsp:txBody>
      <dsp:txXfrm>
        <a:off x="4422279" y="1353281"/>
        <a:ext cx="1039193" cy="519596"/>
      </dsp:txXfrm>
    </dsp:sp>
    <dsp:sp modelId="{3D19F40A-A905-483F-893A-3AED269DBBBE}">
      <dsp:nvSpPr>
        <dsp:cNvPr id="0" name=""/>
        <dsp:cNvSpPr/>
      </dsp:nvSpPr>
      <dsp:spPr>
        <a:xfrm>
          <a:off x="4422279" y="2091109"/>
          <a:ext cx="1039193" cy="5195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LB" sz="1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وحدة الذاكرة</a:t>
          </a:r>
          <a:endParaRPr kumimoji="0" lang="en-US" sz="16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cs typeface="Arial" pitchFamily="34" charset="0"/>
          </a:endParaRPr>
        </a:p>
      </dsp:txBody>
      <dsp:txXfrm>
        <a:off x="4422279" y="2091109"/>
        <a:ext cx="1039193" cy="519596"/>
      </dsp:txXfrm>
    </dsp:sp>
    <dsp:sp modelId="{87D63F17-5BA2-4F6D-ADFB-C7B4EDB1FD77}">
      <dsp:nvSpPr>
        <dsp:cNvPr id="0" name=""/>
        <dsp:cNvSpPr/>
      </dsp:nvSpPr>
      <dsp:spPr>
        <a:xfrm>
          <a:off x="4422279" y="2828936"/>
          <a:ext cx="1039193" cy="5195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LB" sz="1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وسائط التخزين</a:t>
          </a:r>
          <a:endParaRPr kumimoji="0" lang="en-US" sz="16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cs typeface="Arial" pitchFamily="34" charset="0"/>
          </a:endParaRPr>
        </a:p>
      </dsp:txBody>
      <dsp:txXfrm>
        <a:off x="4422279" y="2828936"/>
        <a:ext cx="1039193" cy="519596"/>
      </dsp:txXfrm>
    </dsp:sp>
    <dsp:sp modelId="{68E290DF-2CDE-4151-81E9-4B1D1105D4E3}">
      <dsp:nvSpPr>
        <dsp:cNvPr id="0" name=""/>
        <dsp:cNvSpPr/>
      </dsp:nvSpPr>
      <dsp:spPr>
        <a:xfrm>
          <a:off x="4422279" y="3566763"/>
          <a:ext cx="1039193" cy="5195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LB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وحدات الإدخال</a:t>
          </a:r>
          <a:endParaRPr kumimoji="0" lang="en-US" sz="16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cs typeface="Arial" pitchFamily="34" charset="0"/>
          </a:endParaRPr>
        </a:p>
      </dsp:txBody>
      <dsp:txXfrm>
        <a:off x="4422279" y="3566763"/>
        <a:ext cx="1039193" cy="519596"/>
      </dsp:txXfrm>
    </dsp:sp>
    <dsp:sp modelId="{0659F63A-FF71-489C-B199-61ACA51E37B6}">
      <dsp:nvSpPr>
        <dsp:cNvPr id="0" name=""/>
        <dsp:cNvSpPr/>
      </dsp:nvSpPr>
      <dsp:spPr>
        <a:xfrm>
          <a:off x="4422279" y="4304591"/>
          <a:ext cx="1039193" cy="5195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LB" sz="1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وحدات الإخراج</a:t>
          </a:r>
          <a:endParaRPr kumimoji="0" lang="en-US" sz="16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cs typeface="Arial" pitchFamily="34" charset="0"/>
          </a:endParaRPr>
        </a:p>
      </dsp:txBody>
      <dsp:txXfrm>
        <a:off x="4422279" y="4304591"/>
        <a:ext cx="1039193" cy="519596"/>
      </dsp:txXfrm>
    </dsp:sp>
    <dsp:sp modelId="{251A7778-80CA-4057-A70F-45C30AADD266}">
      <dsp:nvSpPr>
        <dsp:cNvPr id="0" name=""/>
        <dsp:cNvSpPr/>
      </dsp:nvSpPr>
      <dsp:spPr>
        <a:xfrm>
          <a:off x="4422279" y="5042418"/>
          <a:ext cx="1039193" cy="5195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600" kern="1200" dirty="0" smtClean="0">
              <a:solidFill>
                <a:schemeClr val="tx1"/>
              </a:solidFill>
            </a:rPr>
            <a:t>وحدة الطاقة</a:t>
          </a:r>
          <a:endParaRPr lang="ar-SA" sz="1600" kern="1200" dirty="0">
            <a:solidFill>
              <a:schemeClr val="tx1"/>
            </a:solidFill>
          </a:endParaRPr>
        </a:p>
      </dsp:txBody>
      <dsp:txXfrm>
        <a:off x="4422279" y="5042418"/>
        <a:ext cx="1039193" cy="5195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CFAD6DC-A173-45FB-8C75-5D533941433E}" type="datetimeFigureOut">
              <a:rPr lang="ar-SA" smtClean="0"/>
              <a:t>23/12/1439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8061141-98A3-42C7-A090-5DE6F0B26E0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54806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4B600-EAB4-469B-9BAB-832261C9FCBC}" type="slidenum">
              <a:rPr lang="ar-SA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4B600-EAB4-469B-9BAB-832261C9FCBC}" type="slidenum">
              <a:rPr lang="ar-SA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4B600-EAB4-469B-9BAB-832261C9FCBC}" type="slidenum">
              <a:rPr lang="ar-SA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4B600-EAB4-469B-9BAB-832261C9FCBC}" type="slidenum">
              <a:rPr lang="ar-SA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4B600-EAB4-469B-9BAB-832261C9FCBC}" type="slidenum">
              <a:rPr lang="ar-SA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9447-E8DE-4D88-9A88-85EDE9C9213C}" type="datetimeFigureOut">
              <a:rPr lang="ar-SA" smtClean="0"/>
              <a:t>23/12/1439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1A61-1BF6-4DF0-B1B3-99F097DA825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83235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9447-E8DE-4D88-9A88-85EDE9C9213C}" type="datetimeFigureOut">
              <a:rPr lang="ar-SA" smtClean="0"/>
              <a:t>23/12/1439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1A61-1BF6-4DF0-B1B3-99F097DA825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55324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9447-E8DE-4D88-9A88-85EDE9C9213C}" type="datetimeFigureOut">
              <a:rPr lang="ar-SA" smtClean="0"/>
              <a:t>23/12/1439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1A61-1BF6-4DF0-B1B3-99F097DA825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4139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533EB4C-712F-4728-B2C1-3D762972083C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0573310"/>
      </p:ext>
    </p:extLst>
  </p:cSld>
  <p:clrMapOvr>
    <a:masterClrMapping/>
  </p:clrMapOvr>
  <p:transition spd="med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9447-E8DE-4D88-9A88-85EDE9C9213C}" type="datetimeFigureOut">
              <a:rPr lang="ar-SA" smtClean="0"/>
              <a:t>23/12/1439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1A61-1BF6-4DF0-B1B3-99F097DA825D}" type="slidenum">
              <a:rPr lang="ar-SA" smtClean="0"/>
              <a:t>‹#›</a:t>
            </a:fld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9447-E8DE-4D88-9A88-85EDE9C9213C}" type="datetimeFigureOut">
              <a:rPr lang="ar-SA" smtClean="0"/>
              <a:t>23/12/1439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1A61-1BF6-4DF0-B1B3-99F097DA825D}" type="slidenum">
              <a:rPr lang="ar-SA" smtClean="0"/>
              <a:t>‹#›</a:t>
            </a:fld>
            <a:endParaRPr lang="ar-S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9447-E8DE-4D88-9A88-85EDE9C9213C}" type="datetimeFigureOut">
              <a:rPr lang="ar-SA" smtClean="0"/>
              <a:t>23/12/1439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1A61-1BF6-4DF0-B1B3-99F097DA825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9447-E8DE-4D88-9A88-85EDE9C9213C}" type="datetimeFigureOut">
              <a:rPr lang="ar-SA" smtClean="0"/>
              <a:t>23/12/1439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1A61-1BF6-4DF0-B1B3-99F097DA825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9447-E8DE-4D88-9A88-85EDE9C9213C}" type="datetimeFigureOut">
              <a:rPr lang="ar-SA" smtClean="0"/>
              <a:t>23/12/1439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1A61-1BF6-4DF0-B1B3-99F097DA825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9447-E8DE-4D88-9A88-85EDE9C9213C}" type="datetimeFigureOut">
              <a:rPr lang="ar-SA" smtClean="0"/>
              <a:t>23/12/1439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1A61-1BF6-4DF0-B1B3-99F097DA825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9447-E8DE-4D88-9A88-85EDE9C9213C}" type="datetimeFigureOut">
              <a:rPr lang="ar-SA" smtClean="0"/>
              <a:t>23/12/1439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1A61-1BF6-4DF0-B1B3-99F097DA825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9447-E8DE-4D88-9A88-85EDE9C9213C}" type="datetimeFigureOut">
              <a:rPr lang="ar-SA" smtClean="0"/>
              <a:t>23/12/1439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1A61-1BF6-4DF0-B1B3-99F097DA825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491482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9447-E8DE-4D88-9A88-85EDE9C9213C}" type="datetimeFigureOut">
              <a:rPr lang="ar-SA" smtClean="0"/>
              <a:t>23/12/1439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1A61-1BF6-4DF0-B1B3-99F097DA825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9447-E8DE-4D88-9A88-85EDE9C9213C}" type="datetimeFigureOut">
              <a:rPr lang="ar-SA" smtClean="0"/>
              <a:t>23/12/1439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1A61-1BF6-4DF0-B1B3-99F097DA825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9447-E8DE-4D88-9A88-85EDE9C9213C}" type="datetimeFigureOut">
              <a:rPr lang="ar-SA" smtClean="0"/>
              <a:t>23/12/1439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1A61-1BF6-4DF0-B1B3-99F097DA825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9447-E8DE-4D88-9A88-85EDE9C9213C}" type="datetimeFigureOut">
              <a:rPr lang="ar-SA" smtClean="0"/>
              <a:t>23/12/1439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1A61-1BF6-4DF0-B1B3-99F097DA825D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9447-E8DE-4D88-9A88-85EDE9C9213C}" type="datetimeFigureOut">
              <a:rPr lang="ar-SA" smtClean="0"/>
              <a:t>23/12/1439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1A61-1BF6-4DF0-B1B3-99F097DA825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95891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9447-E8DE-4D88-9A88-85EDE9C9213C}" type="datetimeFigureOut">
              <a:rPr lang="ar-SA" smtClean="0"/>
              <a:t>23/12/1439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1A61-1BF6-4DF0-B1B3-99F097DA825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9641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9447-E8DE-4D88-9A88-85EDE9C9213C}" type="datetimeFigureOut">
              <a:rPr lang="ar-SA" smtClean="0"/>
              <a:t>23/12/1439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1A61-1BF6-4DF0-B1B3-99F097DA825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98376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9447-E8DE-4D88-9A88-85EDE9C9213C}" type="datetimeFigureOut">
              <a:rPr lang="ar-SA" smtClean="0"/>
              <a:t>23/12/1439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1A61-1BF6-4DF0-B1B3-99F097DA825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37171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9447-E8DE-4D88-9A88-85EDE9C9213C}" type="datetimeFigureOut">
              <a:rPr lang="ar-SA" smtClean="0"/>
              <a:t>23/12/1439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1A61-1BF6-4DF0-B1B3-99F097DA825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64581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9447-E8DE-4D88-9A88-85EDE9C9213C}" type="datetimeFigureOut">
              <a:rPr lang="ar-SA" smtClean="0"/>
              <a:t>23/12/1439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1A61-1BF6-4DF0-B1B3-99F097DA825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72719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9447-E8DE-4D88-9A88-85EDE9C9213C}" type="datetimeFigureOut">
              <a:rPr lang="ar-SA" smtClean="0"/>
              <a:t>23/12/1439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1A61-1BF6-4DF0-B1B3-99F097DA825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58748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39447-E8DE-4D88-9A88-85EDE9C9213C}" type="datetimeFigureOut">
              <a:rPr lang="ar-SA" smtClean="0"/>
              <a:t>23/12/1439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61A61-1BF6-4DF0-B1B3-99F097DA825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90298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2" r:id="rId1"/>
    <p:sldLayoutId id="2147484553" r:id="rId2"/>
    <p:sldLayoutId id="2147484554" r:id="rId3"/>
    <p:sldLayoutId id="2147484555" r:id="rId4"/>
    <p:sldLayoutId id="2147484556" r:id="rId5"/>
    <p:sldLayoutId id="2147484557" r:id="rId6"/>
    <p:sldLayoutId id="2147484558" r:id="rId7"/>
    <p:sldLayoutId id="2147484559" r:id="rId8"/>
    <p:sldLayoutId id="2147484560" r:id="rId9"/>
    <p:sldLayoutId id="2147484561" r:id="rId10"/>
    <p:sldLayoutId id="2147484562" r:id="rId11"/>
    <p:sldLayoutId id="2147484563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61E39447-E8DE-4D88-9A88-85EDE9C9213C}" type="datetimeFigureOut">
              <a:rPr lang="ar-SA" smtClean="0"/>
              <a:t>23/12/1439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3D61A61-1BF6-4DF0-B1B3-99F097DA825D}" type="slidenum">
              <a:rPr lang="ar-SA" smtClean="0"/>
              <a:t>‹#›</a:t>
            </a:fld>
            <a:endParaRPr lang="ar-S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565" r:id="rId1"/>
    <p:sldLayoutId id="2147484566" r:id="rId2"/>
    <p:sldLayoutId id="2147484567" r:id="rId3"/>
    <p:sldLayoutId id="2147484568" r:id="rId4"/>
    <p:sldLayoutId id="2147484569" r:id="rId5"/>
    <p:sldLayoutId id="2147484570" r:id="rId6"/>
    <p:sldLayoutId id="2147484571" r:id="rId7"/>
    <p:sldLayoutId id="2147484572" r:id="rId8"/>
    <p:sldLayoutId id="2147484573" r:id="rId9"/>
    <p:sldLayoutId id="2147484574" r:id="rId10"/>
    <p:sldLayoutId id="2147484575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403648" y="2924944"/>
            <a:ext cx="6400800" cy="1752600"/>
          </a:xfrm>
        </p:spPr>
        <p:txBody>
          <a:bodyPr>
            <a:normAutofit/>
          </a:bodyPr>
          <a:lstStyle/>
          <a:p>
            <a:r>
              <a:rPr lang="ar-SA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مكونات الحاسب </a:t>
            </a:r>
          </a:p>
          <a:p>
            <a:r>
              <a:rPr lang="ar-SA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Computer  components</a:t>
            </a:r>
            <a:endParaRPr lang="ar-SA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7772400" cy="1470025"/>
          </a:xfrm>
        </p:spPr>
        <p:txBody>
          <a:bodyPr/>
          <a:lstStyle/>
          <a:p>
            <a:r>
              <a:rPr lang="ar-SA" dirty="0">
                <a:solidFill>
                  <a:schemeClr val="accent2"/>
                </a:solidFill>
              </a:rPr>
              <a:t>المحاضرة الثانية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95734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10" descr="data show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 cstate="print"/>
          <a:stretch/>
        </p:blipFill>
        <p:spPr>
          <a:xfrm>
            <a:off x="5796136" y="4901395"/>
            <a:ext cx="2184471" cy="1781328"/>
          </a:xfrm>
          <a:noFill/>
        </p:spPr>
      </p:pic>
      <p:pic>
        <p:nvPicPr>
          <p:cNvPr id="25604" name="Picture 8" descr="speak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75555" y="4437112"/>
            <a:ext cx="2244849" cy="2167706"/>
          </a:xfrm>
          <a:noFill/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131840" y="5498951"/>
            <a:ext cx="2028825" cy="4857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Speaker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 </a:t>
            </a:r>
            <a:r>
              <a:rPr kumimoji="0" lang="ar-S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 السماعة   </a:t>
            </a:r>
            <a:endParaRPr kumimoji="0" lang="ar-S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796136" y="4234420"/>
            <a:ext cx="2388865" cy="6669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>
                <a:latin typeface="Tahoma" pitchFamily="34" charset="0"/>
                <a:cs typeface="Tahoma" pitchFamily="34" charset="0"/>
              </a:rPr>
              <a:t>Projector</a:t>
            </a:r>
            <a:endParaRPr lang="ar-LB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ar-LB" b="1" dirty="0">
                <a:latin typeface="Tahoma" pitchFamily="34" charset="0"/>
                <a:cs typeface="Tahoma" pitchFamily="34" charset="0"/>
              </a:rPr>
              <a:t>جهاز العرض</a:t>
            </a:r>
            <a:endParaRPr lang="en-US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076" name="Picture 22" descr="C:\Users\VAIO\Documents\التدريب الميداني\مجموعة صور\مجلد جديد\xl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70" y="2123952"/>
            <a:ext cx="2277673" cy="2110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3" descr="C:\Users\VAIO\Documents\التدريب الميداني\مجموعة صور\مجلد جديد\c45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029939"/>
            <a:ext cx="2472503" cy="18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520282" y="1451510"/>
            <a:ext cx="2028825" cy="5619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Printer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 الطابعة   </a:t>
            </a:r>
            <a:endParaRPr kumimoji="0" lang="ar-SA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3"/>
          <p:cNvSpPr>
            <a:spLocks/>
          </p:cNvSpPr>
          <p:nvPr/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>
              <a:defRPr/>
            </a:pPr>
            <a:r>
              <a:rPr lang="ar-LB" sz="4400" dirty="0"/>
              <a:t>وحدات </a:t>
            </a:r>
            <a:r>
              <a:rPr lang="ar-LB" sz="4400" dirty="0" smtClean="0"/>
              <a:t>ال</a:t>
            </a:r>
            <a:r>
              <a:rPr lang="ar-SA" sz="4400" dirty="0"/>
              <a:t>إ</a:t>
            </a:r>
            <a:r>
              <a:rPr lang="ar-SA" sz="4400" dirty="0" smtClean="0"/>
              <a:t>خراج</a:t>
            </a:r>
            <a:endParaRPr lang="en-US" sz="41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55773" y="1485385"/>
            <a:ext cx="2028825" cy="5619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Plotter  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الراسمة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  </a:t>
            </a:r>
            <a:endParaRPr kumimoji="0" lang="ar-SA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630502" y="1451511"/>
            <a:ext cx="2028825" cy="5619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 Screen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 الشاشة   </a:t>
            </a:r>
            <a:endParaRPr kumimoji="0" lang="ar-SA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81" name="Picture 18" descr="C:\Users\VAIO\Documents\التدريب الميداني\مجموعة صور\مجلد جديد\untitled.bm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1957314"/>
            <a:ext cx="2431143" cy="2120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372181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ar-SA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cs typeface="Arial" pitchFamily="34" charset="0"/>
              </a:rPr>
              <a:t>وحدات للإدخال و الإخراج معاً!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3728" y="1628800"/>
            <a:ext cx="5089010" cy="1235224"/>
          </a:xfrm>
        </p:spPr>
        <p:txBody>
          <a:bodyPr>
            <a:noAutofit/>
          </a:bodyPr>
          <a:lstStyle/>
          <a:p>
            <a:pPr algn="ctr" rtl="1">
              <a:buNone/>
            </a:pPr>
            <a:r>
              <a:rPr lang="ar-SA" sz="2400" b="1" dirty="0" smtClean="0"/>
              <a:t>شاشة اللمس  </a:t>
            </a:r>
            <a:r>
              <a:rPr lang="en-US" sz="2400" b="1" dirty="0" smtClean="0"/>
              <a:t> Touch screen</a:t>
            </a:r>
            <a:endParaRPr lang="ar-SA" sz="2400" b="1" dirty="0" smtClean="0"/>
          </a:p>
          <a:p>
            <a:pPr algn="ctr" rtl="1">
              <a:buNone/>
            </a:pPr>
            <a:r>
              <a:rPr lang="ar-SA" sz="2400" b="1" dirty="0" smtClean="0"/>
              <a:t>السبورة الإلكترونية  </a:t>
            </a:r>
            <a:r>
              <a:rPr lang="en-US" sz="2400" b="1" dirty="0" smtClean="0"/>
              <a:t>Electronic board</a:t>
            </a:r>
            <a:r>
              <a:rPr lang="ar-SA" sz="2400" b="1" dirty="0" smtClean="0"/>
              <a:t> </a:t>
            </a:r>
          </a:p>
          <a:p>
            <a:pPr algn="ctr">
              <a:buNone/>
            </a:pPr>
            <a:r>
              <a:rPr lang="ar-SA" sz="2400" dirty="0">
                <a:latin typeface="Lucida Sans Unicode" pitchFamily="34" charset="0"/>
                <a:cs typeface="Arial" pitchFamily="34" charset="0"/>
              </a:rPr>
              <a:t>البلوتوث</a:t>
            </a:r>
          </a:p>
          <a:p>
            <a:pPr algn="ctr" rtl="1">
              <a:buNone/>
            </a:pPr>
            <a:r>
              <a:rPr lang="ar-SA" sz="2400" b="1" dirty="0" smtClean="0"/>
              <a:t>    </a:t>
            </a:r>
            <a:endParaRPr lang="en-US" sz="2400" b="1" dirty="0"/>
          </a:p>
        </p:txBody>
      </p:sp>
      <p:pic>
        <p:nvPicPr>
          <p:cNvPr id="5" name="Picture 4" descr="IMG_009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3429000"/>
            <a:ext cx="4151389" cy="2701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3429001"/>
            <a:ext cx="3744416" cy="269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6801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ar-SA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cs typeface="Arial" pitchFamily="34" charset="0"/>
              </a:rPr>
              <a:t>وحدات للإدخال و الإخراج معاً!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077072"/>
            <a:ext cx="2095500" cy="2181225"/>
          </a:xfrm>
          <a:prstGeom prst="rect">
            <a:avLst/>
          </a:prstGeom>
        </p:spPr>
      </p:pic>
      <p:pic>
        <p:nvPicPr>
          <p:cNvPr id="9" name="Picture 8" descr="1626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3429000"/>
            <a:ext cx="4139688" cy="2617487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2123728" y="1628800"/>
            <a:ext cx="5089010" cy="1235224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ar-SA" sz="2400" b="1" smtClean="0"/>
              <a:t>شاشة اللمس  </a:t>
            </a:r>
            <a:r>
              <a:rPr lang="en-US" sz="2400" b="1" smtClean="0"/>
              <a:t> Touch screen</a:t>
            </a:r>
            <a:endParaRPr lang="ar-SA" sz="2400" b="1" smtClean="0"/>
          </a:p>
          <a:p>
            <a:pPr algn="ctr">
              <a:buFont typeface="Arial" panose="020B0604020202020204" pitchFamily="34" charset="0"/>
              <a:buNone/>
            </a:pPr>
            <a:r>
              <a:rPr lang="ar-SA" sz="2400" b="1" smtClean="0"/>
              <a:t>السبورة الإلكترونية  </a:t>
            </a:r>
            <a:r>
              <a:rPr lang="en-US" sz="2400" b="1" smtClean="0"/>
              <a:t>Electronic board</a:t>
            </a:r>
            <a:r>
              <a:rPr lang="ar-SA" sz="2400" b="1" smtClean="0"/>
              <a:t>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ar-SA" sz="2400" smtClean="0">
                <a:latin typeface="Lucida Sans Unicode" pitchFamily="34" charset="0"/>
                <a:cs typeface="Arial" pitchFamily="34" charset="0"/>
              </a:rPr>
              <a:t>البلوتوث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ar-SA" sz="2400" b="1" smtClean="0"/>
              <a:t>   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630594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ar-SA" sz="3600" dirty="0" smtClean="0"/>
              <a:t/>
            </a:r>
            <a:br>
              <a:rPr lang="ar-SA" sz="3600" dirty="0" smtClean="0"/>
            </a:br>
            <a:r>
              <a:rPr lang="ar-SA" sz="3600" dirty="0">
                <a:solidFill>
                  <a:schemeClr val="accent2"/>
                </a:solidFill>
              </a:rPr>
              <a:t>3/ </a:t>
            </a:r>
            <a:r>
              <a:rPr lang="ar-SA" sz="3600" dirty="0" smtClean="0">
                <a:solidFill>
                  <a:schemeClr val="accent2"/>
                </a:solidFill>
              </a:rPr>
              <a:t>وحدة المعالجة المركزية(</a:t>
            </a:r>
            <a:r>
              <a:rPr lang="en-US" sz="3600" dirty="0" smtClean="0">
                <a:solidFill>
                  <a:schemeClr val="accent2"/>
                </a:solidFill>
              </a:rPr>
              <a:t>CPU</a:t>
            </a:r>
            <a:r>
              <a:rPr lang="ar-SA" sz="3100" dirty="0" smtClean="0">
                <a:solidFill>
                  <a:schemeClr val="accent2"/>
                </a:solidFill>
              </a:rPr>
              <a:t>) </a:t>
            </a:r>
            <a:r>
              <a:rPr lang="en-US" sz="3100" dirty="0" smtClean="0">
                <a:solidFill>
                  <a:schemeClr val="accent2"/>
                </a:solidFill>
              </a:rPr>
              <a:t>Central </a:t>
            </a:r>
            <a:r>
              <a:rPr lang="en-US" sz="3100" dirty="0">
                <a:solidFill>
                  <a:schemeClr val="accent2"/>
                </a:solidFill>
              </a:rPr>
              <a:t>P</a:t>
            </a:r>
            <a:r>
              <a:rPr lang="en-US" sz="3100" dirty="0" smtClean="0">
                <a:solidFill>
                  <a:schemeClr val="accent2"/>
                </a:solidFill>
              </a:rPr>
              <a:t>rocessing Unit </a:t>
            </a:r>
            <a:r>
              <a:rPr lang="ar-SA" sz="3100" dirty="0" smtClean="0">
                <a:solidFill>
                  <a:schemeClr val="accent2"/>
                </a:solidFill>
              </a:rPr>
              <a:t>: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5256584"/>
          </a:xfrm>
        </p:spPr>
        <p:txBody>
          <a:bodyPr>
            <a:normAutofit/>
          </a:bodyPr>
          <a:lstStyle/>
          <a:p>
            <a:r>
              <a:rPr lang="ar-SA" sz="2400" dirty="0" smtClean="0"/>
              <a:t>وهي </a:t>
            </a:r>
            <a:r>
              <a:rPr lang="ar-SA" sz="2400" dirty="0"/>
              <a:t>عقل الكمبيوتر وقلبه النابض وظيفتها معالجة البيانات المدخلة للكمبيوتر و</a:t>
            </a:r>
            <a:r>
              <a:rPr lang="ar-SA" sz="2400" dirty="0" smtClean="0"/>
              <a:t> </a:t>
            </a:r>
            <a:r>
              <a:rPr lang="ar-SA" sz="2400" dirty="0"/>
              <a:t>إجراء العمليات الحسابية والمنطقية عليها للحصول على معلومات مفيدة ، وتنفيذ أوامر البرمجة ، وهي الوحدة التي تقاس بها سرعة الكمبيوتر </a:t>
            </a:r>
            <a:r>
              <a:rPr lang="ar-SA" sz="2400" dirty="0" smtClean="0"/>
              <a:t>وهي سرعة </a:t>
            </a:r>
            <a:r>
              <a:rPr lang="ar-SA" sz="2400" dirty="0"/>
              <a:t>معالجة البيانات (تنفيذ الأوامر) </a:t>
            </a:r>
            <a:r>
              <a:rPr lang="ar-SA" sz="2400" dirty="0" smtClean="0"/>
              <a:t>.</a:t>
            </a:r>
          </a:p>
          <a:p>
            <a:r>
              <a:rPr lang="ar-SA" sz="2400" dirty="0" smtClean="0"/>
              <a:t>وتقاس </a:t>
            </a:r>
            <a:r>
              <a:rPr lang="ar-SA" sz="2400" dirty="0"/>
              <a:t>السرعة </a:t>
            </a:r>
            <a:r>
              <a:rPr lang="ar-SA" sz="2400" dirty="0" err="1"/>
              <a:t>بالميجا</a:t>
            </a:r>
            <a:r>
              <a:rPr lang="ar-SA" sz="2400" dirty="0"/>
              <a:t> هيرتز </a:t>
            </a:r>
            <a:r>
              <a:rPr lang="en-US" sz="2400" dirty="0"/>
              <a:t>MHz </a:t>
            </a:r>
            <a:r>
              <a:rPr lang="ar-SA" sz="2400" dirty="0"/>
              <a:t>أو </a:t>
            </a:r>
            <a:r>
              <a:rPr lang="ar-SA" sz="2400" dirty="0" err="1"/>
              <a:t>الغيغا</a:t>
            </a:r>
            <a:r>
              <a:rPr lang="ar-SA" sz="2400" dirty="0"/>
              <a:t> هيرتز </a:t>
            </a:r>
            <a:r>
              <a:rPr lang="en-US" sz="2400" dirty="0"/>
              <a:t>GHz </a:t>
            </a:r>
            <a:r>
              <a:rPr lang="ar-SA" sz="2400" dirty="0"/>
              <a:t>وتلعب سرعة المعالج دورا مهما في تحديد فاعلية الكمبيوتر وتحديد سعره </a:t>
            </a:r>
            <a:r>
              <a:rPr lang="ar-SA" sz="2400" dirty="0" smtClean="0"/>
              <a:t>.</a:t>
            </a:r>
          </a:p>
          <a:p>
            <a:r>
              <a:rPr lang="ar-SA" sz="2400" dirty="0" smtClean="0"/>
              <a:t>كلما </a:t>
            </a:r>
            <a:r>
              <a:rPr lang="ar-SA" sz="2400" dirty="0"/>
              <a:t>زادت سرعة المعالج كلما زادت جودة الجهاز و ارتفع ثمنه</a:t>
            </a:r>
            <a:r>
              <a:rPr lang="ar-SA" sz="2400" dirty="0" smtClean="0"/>
              <a:t>.</a:t>
            </a:r>
          </a:p>
          <a:p>
            <a:r>
              <a:rPr lang="ar-SA" sz="2400" dirty="0"/>
              <a:t>من أشهر الشركات </a:t>
            </a:r>
            <a:r>
              <a:rPr lang="ar-SA" sz="2400" dirty="0" err="1"/>
              <a:t>المصنعه</a:t>
            </a:r>
            <a:r>
              <a:rPr lang="ar-SA" sz="2400" dirty="0"/>
              <a:t> لوحدة المعالجة: </a:t>
            </a:r>
            <a:r>
              <a:rPr lang="en-US" sz="2400" dirty="0"/>
              <a:t>Intel, AMD, Cyrix</a:t>
            </a:r>
          </a:p>
          <a:p>
            <a:pPr marL="0" indent="0">
              <a:buNone/>
            </a:pPr>
            <a:endParaRPr lang="ar-SA" sz="2400" dirty="0"/>
          </a:p>
          <a:p>
            <a:endParaRPr lang="en-US" sz="2800" dirty="0"/>
          </a:p>
          <a:p>
            <a:pPr marL="0" indent="0">
              <a:buNone/>
            </a:pPr>
            <a:endParaRPr lang="ar-SA" dirty="0"/>
          </a:p>
        </p:txBody>
      </p:sp>
      <p:pic>
        <p:nvPicPr>
          <p:cNvPr id="5" name="Picture 11" descr="CP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39552" y="4863942"/>
            <a:ext cx="3960440" cy="198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29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ar-SA" u="sng" dirty="0" smtClean="0">
                <a:solidFill>
                  <a:schemeClr val="accent2"/>
                </a:solidFill>
              </a:rPr>
              <a:t>4/ وحدة الذاكرة </a:t>
            </a:r>
            <a:r>
              <a:rPr lang="en-US" u="sng" dirty="0" smtClean="0">
                <a:solidFill>
                  <a:schemeClr val="accent2"/>
                </a:solidFill>
              </a:rPr>
              <a:t>Memory Unite </a:t>
            </a:r>
            <a:r>
              <a:rPr lang="ar-SA" u="sng" dirty="0" smtClean="0">
                <a:solidFill>
                  <a:schemeClr val="accent2"/>
                </a:solidFill>
              </a:rPr>
              <a:t> :</a:t>
            </a:r>
            <a:endParaRPr lang="ar-SA" u="sng" dirty="0">
              <a:solidFill>
                <a:schemeClr val="accent2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ar-SA" dirty="0" smtClean="0"/>
              <a:t>هي </a:t>
            </a:r>
            <a:r>
              <a:rPr lang="ar-SA" dirty="0"/>
              <a:t>المكان الذي </a:t>
            </a:r>
            <a:r>
              <a:rPr lang="ar-SA" dirty="0" smtClean="0"/>
              <a:t>تخزن </a:t>
            </a:r>
            <a:r>
              <a:rPr lang="ar-SA" dirty="0"/>
              <a:t>به المعلومات ، حيث يمكن استرجاعها عند الحاجة إليها ، وتقاس سعة الذاكرة التخزينية بوحدات أصغرها البت وأكبرها الجيجا بايت، ويمتاز الكمبيوتر بأن له نوعان من الذاكرة :</a:t>
            </a:r>
            <a:endParaRPr lang="en-US" dirty="0"/>
          </a:p>
          <a:p>
            <a:pPr lvl="0"/>
            <a:r>
              <a:rPr lang="ar-SA" u="sng" dirty="0">
                <a:solidFill>
                  <a:schemeClr val="accent2"/>
                </a:solidFill>
              </a:rPr>
              <a:t>أولا : الذاكرة الرئيسية (</a:t>
            </a:r>
            <a:r>
              <a:rPr lang="en-US" u="sng" dirty="0">
                <a:solidFill>
                  <a:schemeClr val="accent2"/>
                </a:solidFill>
              </a:rPr>
              <a:t>Main Memory </a:t>
            </a:r>
            <a:r>
              <a:rPr lang="ar-SA" u="sng" dirty="0">
                <a:solidFill>
                  <a:schemeClr val="accent2"/>
                </a:solidFill>
              </a:rPr>
              <a:t>)</a:t>
            </a:r>
            <a:r>
              <a:rPr lang="ar-SA" dirty="0">
                <a:solidFill>
                  <a:schemeClr val="accent2"/>
                </a:solidFill>
              </a:rPr>
              <a:t>  </a:t>
            </a:r>
            <a:r>
              <a:rPr lang="en-US" dirty="0">
                <a:solidFill>
                  <a:schemeClr val="accent2"/>
                </a:solidFill>
              </a:rPr>
              <a:t>:</a:t>
            </a:r>
          </a:p>
          <a:p>
            <a:pPr marL="0" indent="0" algn="just">
              <a:buNone/>
            </a:pPr>
            <a:r>
              <a:rPr lang="ar-SA" dirty="0" smtClean="0"/>
              <a:t>ولها </a:t>
            </a:r>
            <a:r>
              <a:rPr lang="ar-SA" dirty="0"/>
              <a:t>نوعان :</a:t>
            </a:r>
            <a:endParaRPr lang="en-US" dirty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40952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6048672"/>
          </a:xfrm>
        </p:spPr>
        <p:txBody>
          <a:bodyPr>
            <a:normAutofit fontScale="92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ar-SA" u="sng" dirty="0" smtClean="0">
                <a:solidFill>
                  <a:schemeClr val="accent2"/>
                </a:solidFill>
              </a:rPr>
              <a:t>الذاكرة العشوائية </a:t>
            </a:r>
            <a:r>
              <a:rPr lang="ar-SA" u="sng" dirty="0">
                <a:solidFill>
                  <a:schemeClr val="accent2"/>
                </a:solidFill>
              </a:rPr>
              <a:t>(</a:t>
            </a:r>
            <a:r>
              <a:rPr lang="en-US" u="sng" dirty="0">
                <a:solidFill>
                  <a:schemeClr val="accent2"/>
                </a:solidFill>
              </a:rPr>
              <a:t>RAM</a:t>
            </a:r>
            <a:r>
              <a:rPr lang="ar-SA" u="sng" dirty="0" smtClean="0">
                <a:solidFill>
                  <a:schemeClr val="accent2"/>
                </a:solidFill>
              </a:rPr>
              <a:t>)</a:t>
            </a:r>
          </a:p>
          <a:p>
            <a:pPr marL="0" lvl="0" indent="0">
              <a:buNone/>
            </a:pPr>
            <a:r>
              <a:rPr lang="ar-SA" u="sng" dirty="0">
                <a:solidFill>
                  <a:schemeClr val="accent2"/>
                </a:solidFill>
              </a:rPr>
              <a:t> </a:t>
            </a:r>
            <a:r>
              <a:rPr lang="ar-SA" u="sng" dirty="0" smtClean="0">
                <a:solidFill>
                  <a:schemeClr val="accent2"/>
                </a:solidFill>
              </a:rPr>
              <a:t>  </a:t>
            </a:r>
            <a:r>
              <a:rPr lang="en-US" u="sng" dirty="0">
                <a:solidFill>
                  <a:schemeClr val="accent2"/>
                </a:solidFill>
              </a:rPr>
              <a:t>Random Access Memory</a:t>
            </a:r>
            <a:r>
              <a:rPr lang="ar-SA" u="sng" dirty="0">
                <a:solidFill>
                  <a:schemeClr val="accent2"/>
                </a:solidFill>
              </a:rPr>
              <a:t> </a:t>
            </a:r>
            <a:r>
              <a:rPr lang="ar-SA" u="sng" dirty="0" smtClean="0">
                <a:solidFill>
                  <a:schemeClr val="accent2"/>
                </a:solidFill>
              </a:rPr>
              <a:t>:</a:t>
            </a:r>
          </a:p>
          <a:p>
            <a:pPr lvl="0"/>
            <a:endParaRPr lang="en-US" u="sng" dirty="0">
              <a:solidFill>
                <a:schemeClr val="accent2"/>
              </a:solidFill>
            </a:endParaRPr>
          </a:p>
          <a:p>
            <a:pPr marL="0" indent="0" algn="just">
              <a:buNone/>
            </a:pPr>
            <a:r>
              <a:rPr lang="ar-SA" dirty="0"/>
              <a:t> </a:t>
            </a:r>
            <a:r>
              <a:rPr lang="ar-SA" dirty="0" smtClean="0"/>
              <a:t> </a:t>
            </a:r>
            <a:r>
              <a:rPr lang="ar-SA" sz="3000" dirty="0" smtClean="0"/>
              <a:t>سميت </a:t>
            </a:r>
            <a:r>
              <a:rPr lang="ar-SA" sz="3000" dirty="0"/>
              <a:t>بذلك لأنه يتم الوصول لمحتوياتها بشكل مباشر (عشوائي) من قبل المعالج </a:t>
            </a:r>
            <a:r>
              <a:rPr lang="ar-SA" sz="3000" dirty="0" smtClean="0"/>
              <a:t>و </a:t>
            </a:r>
            <a:r>
              <a:rPr lang="ar-SA" sz="2800" dirty="0"/>
              <a:t>هي ذاكرة مؤقتة يستخدمها الكمبيوتر أثناء عمله للاحتفاظ بالمعلومات بشكل مؤقت لحين معالجتها وتقوم بحفظ المعلومات على شكل إشارات كهربائية تدوم بدوام التيار الكهربائي وتزول بزواله </a:t>
            </a:r>
            <a:r>
              <a:rPr lang="ar-SA" sz="2800" dirty="0" smtClean="0"/>
              <a:t>،</a:t>
            </a:r>
            <a:r>
              <a:rPr lang="ar-SA" sz="3000" dirty="0" smtClean="0"/>
              <a:t> </a:t>
            </a:r>
            <a:r>
              <a:rPr lang="ar-SA" sz="3000" dirty="0"/>
              <a:t>لذا ينصح المستخدم بعمل حفظ لملفه أولا بأول تجنبا لفقدان المعلومات بسبب انقطاع التيار الكهربائي المفاجئ  </a:t>
            </a:r>
            <a:r>
              <a:rPr lang="ar-SA" sz="3000" dirty="0" smtClean="0"/>
              <a:t>.</a:t>
            </a:r>
          </a:p>
          <a:p>
            <a:pPr marL="0" indent="0" algn="just">
              <a:buNone/>
            </a:pPr>
            <a:endParaRPr lang="ar-SA" sz="3000" dirty="0" smtClean="0"/>
          </a:p>
          <a:p>
            <a:pPr marL="0" indent="0" algn="just">
              <a:buNone/>
            </a:pPr>
            <a:r>
              <a:rPr lang="ar-SA" sz="3000" dirty="0" smtClean="0"/>
              <a:t> </a:t>
            </a:r>
            <a:r>
              <a:rPr lang="ar-SA" sz="3000" dirty="0"/>
              <a:t>كلما زادت سعة هذه الذاكرة أمكننا فتح الكثير من البرامج في آن واحد </a:t>
            </a:r>
            <a:r>
              <a:rPr lang="ar-SA" sz="3000" dirty="0" smtClean="0"/>
              <a:t>.</a:t>
            </a:r>
          </a:p>
          <a:p>
            <a:pPr marL="0" indent="0" algn="just">
              <a:buNone/>
            </a:pPr>
            <a:endParaRPr lang="ar-SA" sz="3000" dirty="0"/>
          </a:p>
          <a:p>
            <a:pPr marL="0" indent="0" algn="just">
              <a:buNone/>
            </a:pPr>
            <a:r>
              <a:rPr lang="ar-SA" sz="3000" dirty="0" smtClean="0"/>
              <a:t>مثلا :عند فتح </a:t>
            </a:r>
            <a:r>
              <a:rPr lang="ar-SA" sz="3000" dirty="0"/>
              <a:t>أحد التطبيقات (وورد أو </a:t>
            </a:r>
            <a:r>
              <a:rPr lang="ar-SA" sz="3000" dirty="0" err="1"/>
              <a:t>إكسل</a:t>
            </a:r>
            <a:r>
              <a:rPr lang="ar-SA" sz="3000" dirty="0"/>
              <a:t> مثلاً) </a:t>
            </a:r>
            <a:r>
              <a:rPr lang="ar-SA" sz="3000" dirty="0" smtClean="0"/>
              <a:t>وكتابة صفحة تحفظ في هذه الذاكرة وعند إجراء </a:t>
            </a:r>
            <a:r>
              <a:rPr lang="ar-SA" sz="3000" dirty="0"/>
              <a:t>عملية القص والنسخ </a:t>
            </a:r>
            <a:r>
              <a:rPr lang="ar-SA" sz="3000" dirty="0" smtClean="0"/>
              <a:t>فأن الجزء </a:t>
            </a:r>
            <a:r>
              <a:rPr lang="ar-SA" sz="3000" dirty="0"/>
              <a:t>المقصوص أو المنسوخ يظل في </a:t>
            </a:r>
            <a:r>
              <a:rPr lang="ar-SA" sz="3000" dirty="0" smtClean="0"/>
              <a:t>هذه الذاكرة حتى </a:t>
            </a:r>
            <a:r>
              <a:rPr lang="ar-SA" sz="3000" dirty="0"/>
              <a:t>يتم إقفال الجهاز</a:t>
            </a:r>
            <a:r>
              <a:rPr lang="ar-SA" sz="3000" dirty="0" smtClean="0"/>
              <a:t>.</a:t>
            </a:r>
            <a:endParaRPr lang="ar-SA" sz="3000" dirty="0"/>
          </a:p>
          <a:p>
            <a:pPr marL="0" indent="0">
              <a:buNone/>
            </a:pPr>
            <a:endParaRPr lang="en-US" dirty="0"/>
          </a:p>
          <a:p>
            <a:endParaRPr lang="ar-SA" dirty="0"/>
          </a:p>
        </p:txBody>
      </p:sp>
      <p:pic>
        <p:nvPicPr>
          <p:cNvPr id="4" name="Picture 14" descr="memo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188640"/>
            <a:ext cx="2528962" cy="1659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06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55576" y="476672"/>
            <a:ext cx="7920880" cy="6120680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 startAt="2"/>
            </a:pPr>
            <a:r>
              <a:rPr lang="ar-SA" u="sng" dirty="0">
                <a:solidFill>
                  <a:schemeClr val="accent2"/>
                </a:solidFill>
              </a:rPr>
              <a:t>ذاكرة القراءة فقط (</a:t>
            </a:r>
            <a:r>
              <a:rPr lang="en-US" u="sng" dirty="0">
                <a:solidFill>
                  <a:schemeClr val="accent2"/>
                </a:solidFill>
              </a:rPr>
              <a:t>ROM</a:t>
            </a:r>
            <a:r>
              <a:rPr lang="ar-SA" u="sng" dirty="0">
                <a:solidFill>
                  <a:schemeClr val="accent2"/>
                </a:solidFill>
              </a:rPr>
              <a:t>)</a:t>
            </a:r>
            <a:r>
              <a:rPr lang="en-US" u="sng" dirty="0">
                <a:solidFill>
                  <a:schemeClr val="accent2"/>
                </a:solidFill>
              </a:rPr>
              <a:t>Read Only Memory </a:t>
            </a:r>
            <a:r>
              <a:rPr lang="ar-SA" u="sng" dirty="0">
                <a:solidFill>
                  <a:schemeClr val="accent2"/>
                </a:solidFill>
              </a:rPr>
              <a:t> :</a:t>
            </a:r>
          </a:p>
          <a:p>
            <a:pPr lvl="0"/>
            <a:endParaRPr lang="en-US" u="sng" dirty="0">
              <a:solidFill>
                <a:schemeClr val="accent2"/>
              </a:solidFill>
            </a:endParaRPr>
          </a:p>
          <a:p>
            <a:pPr marL="0" indent="0" algn="just">
              <a:buNone/>
            </a:pPr>
            <a:r>
              <a:rPr lang="ar-SA" dirty="0"/>
              <a:t> سميت بذلك لأنه مسموح بقراءة محتويتها فقط من قبل المستخدم وغير مسموح له بمسحها أو تعديلها أو الكتابة عليها تجنبا لإدخال قيم خاطئة ، وهي تحتفظ ببرامج وتعليمات خاصة بإعدادات الكمبيوتر وبرامجه التشغيلية، وتكون هذه المعلومات مخزنة بشكل دائم من قبل الشركة المصنعة للكمبيوتر .</a:t>
            </a:r>
            <a:endParaRPr lang="en-US" dirty="0"/>
          </a:p>
          <a:p>
            <a:pPr lvl="0"/>
            <a:endParaRPr lang="ar-SA" u="sng" dirty="0" smtClean="0">
              <a:solidFill>
                <a:schemeClr val="accent2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ar-SA" dirty="0">
              <a:latin typeface="Lucida Sans Unicode" pitchFamily="34" charset="0"/>
              <a:cs typeface="Arial" pitchFamily="34" charset="0"/>
            </a:endParaRPr>
          </a:p>
          <a:p>
            <a:endParaRPr lang="ar-SA" dirty="0"/>
          </a:p>
        </p:txBody>
      </p:sp>
      <p:pic>
        <p:nvPicPr>
          <p:cNvPr id="4" name="Picture 13" descr="SWTBUG_R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600" y="4509119"/>
            <a:ext cx="2664296" cy="192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1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4525963"/>
          </a:xfrm>
        </p:spPr>
        <p:txBody>
          <a:bodyPr/>
          <a:lstStyle/>
          <a:p>
            <a:pPr lvl="0"/>
            <a:r>
              <a:rPr lang="ar-SA" u="sng" dirty="0">
                <a:solidFill>
                  <a:schemeClr val="accent2"/>
                </a:solidFill>
              </a:rPr>
              <a:t>ثانيا : الذاكرة الثانوية (</a:t>
            </a:r>
            <a:r>
              <a:rPr lang="en-US" u="sng" dirty="0">
                <a:solidFill>
                  <a:schemeClr val="accent2"/>
                </a:solidFill>
              </a:rPr>
              <a:t> Secondary Memory </a:t>
            </a:r>
            <a:r>
              <a:rPr lang="ar-SA" u="sng" dirty="0">
                <a:solidFill>
                  <a:schemeClr val="accent2"/>
                </a:solidFill>
              </a:rPr>
              <a:t>) :</a:t>
            </a:r>
          </a:p>
          <a:p>
            <a:pPr marL="0" lvl="0" indent="0">
              <a:buNone/>
            </a:pPr>
            <a:endParaRPr lang="en-US" dirty="0">
              <a:solidFill>
                <a:schemeClr val="accent2"/>
              </a:solidFill>
            </a:endParaRPr>
          </a:p>
          <a:p>
            <a:pPr marL="0" indent="0" algn="just">
              <a:buNone/>
            </a:pPr>
            <a:r>
              <a:rPr lang="ar-SA" dirty="0"/>
              <a:t>	تسمى الدائمة لأنها تحتفظ بالمعلومات بشكل دائم حتى مع زوال التيار الكهربائي فالمعلومات تخزن فيها على شكل مناطق ممغنطة ضمن وسائط التخزين و تستخدم من قبل مستخدم الكمبيوتر حيث يخزن بها ملفاته وبرامجه .</a:t>
            </a:r>
            <a:endParaRPr lang="en-US" dirty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68636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/>
          </p:cNvSpPr>
          <p:nvPr>
            <p:ph type="title"/>
          </p:nvPr>
        </p:nvSpPr>
        <p:spPr bwMode="auto">
          <a:xfrm>
            <a:off x="457200" y="413792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ar-SA" dirty="0" smtClean="0">
                <a:solidFill>
                  <a:schemeClr val="accent2"/>
                </a:solidFill>
                <a:latin typeface="Lucida Sans Unicode" pitchFamily="34" charset="0"/>
                <a:cs typeface="Arial" pitchFamily="34" charset="0"/>
              </a:rPr>
              <a:t>من أمثلة الذاكرة الثانوية</a:t>
            </a:r>
            <a:endParaRPr lang="en-US" dirty="0" smtClean="0">
              <a:solidFill>
                <a:schemeClr val="accent2"/>
              </a:solidFill>
              <a:effectLst/>
              <a:latin typeface="Lucida Sans Unicode" pitchFamily="34" charset="0"/>
              <a:cs typeface="Arial" pitchFamily="34" charset="0"/>
            </a:endParaRPr>
          </a:p>
        </p:txBody>
      </p:sp>
      <p:sp>
        <p:nvSpPr>
          <p:cNvPr id="43013" name="Rectangle 3"/>
          <p:cNvSpPr>
            <a:spLocks noGrp="1"/>
          </p:cNvSpPr>
          <p:nvPr>
            <p:ph type="body" idx="4294967295"/>
          </p:nvPr>
        </p:nvSpPr>
        <p:spPr>
          <a:xfrm>
            <a:off x="395288" y="1511300"/>
            <a:ext cx="8748712" cy="5130800"/>
          </a:xfrm>
        </p:spPr>
        <p:txBody>
          <a:bodyPr>
            <a:normAutofit fontScale="92500" lnSpcReduction="20000"/>
          </a:bodyPr>
          <a:lstStyle/>
          <a:p>
            <a:pPr algn="r" rtl="1">
              <a:buFont typeface="Wingdings" pitchFamily="2" charset="2"/>
              <a:buChar char="v"/>
            </a:pPr>
            <a:r>
              <a:rPr lang="ar-SA" sz="2600" dirty="0" smtClean="0">
                <a:latin typeface="Lucida Sans Unicode" pitchFamily="34" charset="0"/>
                <a:cs typeface="Arial" pitchFamily="34" charset="0"/>
              </a:rPr>
              <a:t>الاقراص المرنة  </a:t>
            </a:r>
            <a:r>
              <a:rPr lang="en-US" sz="2600" dirty="0" smtClean="0">
                <a:latin typeface="Lucida Sans Unicode" pitchFamily="34" charset="0"/>
                <a:cs typeface="Arial" pitchFamily="34" charset="0"/>
              </a:rPr>
              <a:t>Floppy Disk</a:t>
            </a:r>
            <a:r>
              <a:rPr lang="ar-SA" sz="2600" dirty="0" smtClean="0">
                <a:latin typeface="Lucida Sans Unicode" pitchFamily="34" charset="0"/>
                <a:cs typeface="Arial" pitchFamily="34" charset="0"/>
              </a:rPr>
              <a:t> :</a:t>
            </a:r>
          </a:p>
          <a:p>
            <a:r>
              <a:rPr lang="ar-SA" sz="2600" dirty="0" smtClean="0"/>
              <a:t> خارجية </a:t>
            </a:r>
            <a:r>
              <a:rPr lang="ar-SA" sz="2600" dirty="0"/>
              <a:t>ولها منفذ خاص </a:t>
            </a:r>
            <a:r>
              <a:rPr lang="ar-SA" sz="2600" dirty="0" smtClean="0"/>
              <a:t>.</a:t>
            </a:r>
          </a:p>
          <a:p>
            <a:r>
              <a:rPr lang="ar-SA" sz="2600" dirty="0" smtClean="0"/>
              <a:t>سعتها محدودة </a:t>
            </a:r>
            <a:r>
              <a:rPr lang="en-US" sz="2600" dirty="0">
                <a:latin typeface="Lucida Sans Unicode" pitchFamily="34" charset="0"/>
                <a:cs typeface="Arial" pitchFamily="34" charset="0"/>
              </a:rPr>
              <a:t>1.44 </a:t>
            </a:r>
            <a:r>
              <a:rPr lang="en-US" sz="2600" dirty="0" smtClean="0">
                <a:latin typeface="Lucida Sans Unicode" pitchFamily="34" charset="0"/>
                <a:cs typeface="Arial" pitchFamily="34" charset="0"/>
              </a:rPr>
              <a:t>MB</a:t>
            </a:r>
            <a:r>
              <a:rPr lang="ar-SA" sz="2600" dirty="0" smtClean="0"/>
              <a:t>ومنخفضة السعر .</a:t>
            </a:r>
          </a:p>
          <a:p>
            <a:r>
              <a:rPr lang="ar-SA" sz="2600" dirty="0" smtClean="0"/>
              <a:t>يمكن </a:t>
            </a:r>
            <a:r>
              <a:rPr lang="ar-SA" sz="2600" dirty="0"/>
              <a:t>مسح محتوياتها للتخزين عليها مرة أخرى </a:t>
            </a:r>
            <a:r>
              <a:rPr lang="ar-SA" sz="2600" dirty="0" smtClean="0"/>
              <a:t>.</a:t>
            </a:r>
          </a:p>
          <a:p>
            <a:r>
              <a:rPr lang="ar-SA" sz="2600" dirty="0" smtClean="0"/>
              <a:t> </a:t>
            </a:r>
            <a:r>
              <a:rPr lang="ar-SA" sz="2600" dirty="0"/>
              <a:t>سريعة التلف  </a:t>
            </a:r>
            <a:r>
              <a:rPr lang="ar-SA" sz="2600" dirty="0" smtClean="0"/>
              <a:t>.</a:t>
            </a:r>
            <a:endParaRPr lang="ar-SA" sz="2600" dirty="0" smtClean="0">
              <a:latin typeface="Lucida Sans Unicode" pitchFamily="34" charset="0"/>
              <a:cs typeface="Arial" pitchFamily="34" charset="0"/>
            </a:endParaRPr>
          </a:p>
          <a:p>
            <a:pPr algn="r" rtl="1">
              <a:buFont typeface="Wingdings 3" pitchFamily="18" charset="2"/>
              <a:buNone/>
            </a:pPr>
            <a:endParaRPr lang="ar-SA" sz="2600" dirty="0" smtClean="0">
              <a:latin typeface="Lucida Sans Unicode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ar-SA" sz="2600" dirty="0" smtClean="0"/>
              <a:t>الأسطوانات </a:t>
            </a:r>
            <a:r>
              <a:rPr lang="ar-SA" sz="2600" dirty="0"/>
              <a:t>المدمجة - </a:t>
            </a:r>
            <a:r>
              <a:rPr lang="ar-SA" sz="2600" dirty="0" smtClean="0"/>
              <a:t>أسطوانات </a:t>
            </a:r>
            <a:r>
              <a:rPr lang="ar-SA" sz="2600" dirty="0"/>
              <a:t>الليزر- (</a:t>
            </a:r>
            <a:r>
              <a:rPr lang="en-US" sz="2600" dirty="0"/>
              <a:t>CD Rom</a:t>
            </a:r>
            <a:r>
              <a:rPr lang="ar-SA" sz="2600" dirty="0"/>
              <a:t>) :</a:t>
            </a:r>
            <a:endParaRPr lang="en-US" sz="2600" dirty="0"/>
          </a:p>
          <a:p>
            <a:r>
              <a:rPr lang="ar-SA" sz="2600" dirty="0" smtClean="0"/>
              <a:t>خارجية ولها </a:t>
            </a:r>
            <a:r>
              <a:rPr lang="ar-SA" sz="2600" dirty="0"/>
              <a:t>منفذ </a:t>
            </a:r>
            <a:r>
              <a:rPr lang="ar-SA" sz="2600" dirty="0" smtClean="0"/>
              <a:t>خاص .</a:t>
            </a:r>
          </a:p>
          <a:p>
            <a:r>
              <a:rPr lang="ar-SA" sz="2600" dirty="0" smtClean="0"/>
              <a:t>سعتها متوسطة </a:t>
            </a:r>
            <a:r>
              <a:rPr lang="ar-SA" sz="2600" dirty="0"/>
              <a:t>تصل إلى </a:t>
            </a:r>
            <a:r>
              <a:rPr lang="en-US" sz="2600" dirty="0"/>
              <a:t>MB</a:t>
            </a:r>
            <a:r>
              <a:rPr lang="ar-SA" sz="2600" dirty="0"/>
              <a:t> 800 </a:t>
            </a:r>
            <a:r>
              <a:rPr lang="ar-SA" sz="2600" dirty="0" smtClean="0"/>
              <a:t>.</a:t>
            </a:r>
          </a:p>
          <a:p>
            <a:r>
              <a:rPr lang="ar-SA" sz="2600" dirty="0" smtClean="0"/>
              <a:t>سعرها </a:t>
            </a:r>
            <a:r>
              <a:rPr lang="ar-SA" sz="2600" dirty="0"/>
              <a:t>معقول لكنها للقراءة فقط ويمكن الكتابة عليها </a:t>
            </a:r>
            <a:endParaRPr lang="ar-SA" sz="2600" dirty="0" smtClean="0"/>
          </a:p>
          <a:p>
            <a:pPr marL="0" indent="0">
              <a:buNone/>
            </a:pPr>
            <a:r>
              <a:rPr lang="ar-SA" sz="2600" dirty="0" smtClean="0"/>
              <a:t>  في </a:t>
            </a:r>
            <a:r>
              <a:rPr lang="ar-SA" sz="2600" dirty="0"/>
              <a:t>حالة وجود ناسخ الاسطوانات (</a:t>
            </a:r>
            <a:r>
              <a:rPr lang="en-US" sz="2600" dirty="0"/>
              <a:t>CD Writer</a:t>
            </a:r>
            <a:r>
              <a:rPr lang="ar-SA" sz="2600" dirty="0" smtClean="0"/>
              <a:t>) .</a:t>
            </a:r>
          </a:p>
          <a:p>
            <a:r>
              <a:rPr lang="ar-SA" sz="2600" dirty="0" smtClean="0"/>
              <a:t> لسابقا كان لا يمكن </a:t>
            </a:r>
            <a:r>
              <a:rPr lang="ar-SA" sz="2600" dirty="0"/>
              <a:t>مسح </a:t>
            </a:r>
            <a:r>
              <a:rPr lang="ar-SA" sz="2600" dirty="0" smtClean="0"/>
              <a:t>محتوياتها أما الان هناك أنواع </a:t>
            </a:r>
          </a:p>
          <a:p>
            <a:pPr marL="0" indent="0">
              <a:buNone/>
            </a:pPr>
            <a:r>
              <a:rPr lang="ar-SA" sz="2600" dirty="0" smtClean="0"/>
              <a:t>   جديدة</a:t>
            </a:r>
            <a:r>
              <a:rPr lang="ar-SA" sz="2600" dirty="0"/>
              <a:t> </a:t>
            </a:r>
            <a:r>
              <a:rPr lang="ar-SA" sz="2600" dirty="0" smtClean="0"/>
              <a:t>قابلة للمسح .</a:t>
            </a:r>
            <a:endParaRPr lang="en-US" sz="2600" dirty="0"/>
          </a:p>
          <a:p>
            <a:pPr marL="0" indent="0">
              <a:buNone/>
            </a:pPr>
            <a:endParaRPr lang="en-US" sz="2600" dirty="0" smtClean="0">
              <a:latin typeface="Lucida Sans Unicode" pitchFamily="34" charset="0"/>
              <a:cs typeface="Arial" pitchFamily="34" charset="0"/>
            </a:endParaRPr>
          </a:p>
          <a:p>
            <a:pPr algn="r" rtl="1"/>
            <a:endParaRPr lang="en-US" sz="2800" dirty="0" smtClean="0">
              <a:latin typeface="Lucida Sans Unicode" pitchFamily="34" charset="0"/>
              <a:cs typeface="Arial" pitchFamily="34" charset="0"/>
            </a:endParaRPr>
          </a:p>
          <a:p>
            <a:pPr algn="r" rtl="1"/>
            <a:endParaRPr lang="en-US" sz="2800" dirty="0" smtClean="0">
              <a:solidFill>
                <a:schemeClr val="bg2"/>
              </a:solidFill>
              <a:latin typeface="Lucida Sans Unicode" pitchFamily="34" charset="0"/>
              <a:cs typeface="Arial" pitchFamily="34" charset="0"/>
            </a:endParaRPr>
          </a:p>
        </p:txBody>
      </p:sp>
      <p:pic>
        <p:nvPicPr>
          <p:cNvPr id="9" name="Picture 4" descr="C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1171" y="4149757"/>
            <a:ext cx="2514645" cy="233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2.bp.blogspot.com/-tIiJkFBE-nk/UPJsAL4_uLI/AAAAAAAAADU/21OcRCBv8oo/s1600/floppy-disk-ic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28" y="1700808"/>
            <a:ext cx="2428330" cy="194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98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Content Placeholder 1"/>
          <p:cNvSpPr>
            <a:spLocks noGrp="1"/>
          </p:cNvSpPr>
          <p:nvPr>
            <p:ph idx="4294967295"/>
          </p:nvPr>
        </p:nvSpPr>
        <p:spPr>
          <a:xfrm>
            <a:off x="0" y="1219200"/>
            <a:ext cx="7897813" cy="4906963"/>
          </a:xfrm>
        </p:spPr>
        <p:txBody>
          <a:bodyPr>
            <a:normAutofit fontScale="92500" lnSpcReduction="10000"/>
          </a:bodyPr>
          <a:lstStyle/>
          <a:p>
            <a:pPr>
              <a:buFont typeface="Wingdings 3" pitchFamily="18" charset="2"/>
              <a:buNone/>
            </a:pPr>
            <a:r>
              <a:rPr lang="ar-SA" dirty="0" smtClean="0">
                <a:solidFill>
                  <a:schemeClr val="bg2"/>
                </a:solidFill>
                <a:latin typeface="Lucida Sans Unicode" pitchFamily="34" charset="0"/>
                <a:cs typeface="Arial" pitchFamily="34" charset="0"/>
              </a:rPr>
              <a:t/>
            </a:r>
            <a:br>
              <a:rPr lang="ar-SA" dirty="0" smtClean="0">
                <a:solidFill>
                  <a:schemeClr val="bg2"/>
                </a:solidFill>
                <a:latin typeface="Lucida Sans Unicode" pitchFamily="34" charset="0"/>
                <a:cs typeface="Arial" pitchFamily="34" charset="0"/>
              </a:rPr>
            </a:br>
            <a:endParaRPr lang="ar-SA" dirty="0" smtClean="0">
              <a:solidFill>
                <a:schemeClr val="bg2"/>
              </a:solidFill>
              <a:latin typeface="Lucida Sans Unicode" pitchFamily="34" charset="0"/>
              <a:cs typeface="Arial" pitchFamily="34" charset="0"/>
            </a:endParaRPr>
          </a:p>
          <a:p>
            <a:pPr>
              <a:buFont typeface="Wingdings 3" pitchFamily="18" charset="2"/>
              <a:buNone/>
            </a:pPr>
            <a:endParaRPr lang="ar-SA" dirty="0" smtClean="0">
              <a:solidFill>
                <a:schemeClr val="bg2"/>
              </a:solidFill>
              <a:latin typeface="Lucida Sans Unicode" pitchFamily="34" charset="0"/>
              <a:cs typeface="Arial" pitchFamily="34" charset="0"/>
            </a:endParaRPr>
          </a:p>
          <a:p>
            <a:pPr>
              <a:buFont typeface="Wingdings 3" pitchFamily="18" charset="2"/>
              <a:buNone/>
            </a:pPr>
            <a:endParaRPr lang="ar-SA" dirty="0" smtClean="0">
              <a:solidFill>
                <a:schemeClr val="bg2"/>
              </a:solidFill>
              <a:latin typeface="Lucida Sans Unicode" pitchFamily="34" charset="0"/>
              <a:cs typeface="Arial" pitchFamily="34" charset="0"/>
            </a:endParaRPr>
          </a:p>
          <a:p>
            <a:pPr algn="r" rtl="1">
              <a:buFont typeface="Wingdings 3" pitchFamily="18" charset="2"/>
              <a:buNone/>
            </a:pPr>
            <a:r>
              <a:rPr lang="ar-SA" dirty="0" smtClean="0">
                <a:solidFill>
                  <a:schemeClr val="bg2"/>
                </a:solidFill>
                <a:latin typeface="Lucida Sans Unicode" pitchFamily="34" charset="0"/>
                <a:cs typeface="Arial" pitchFamily="34" charset="0"/>
              </a:rPr>
              <a:t>                   </a:t>
            </a:r>
          </a:p>
          <a:p>
            <a:pPr>
              <a:buFont typeface="Wingdings 3" pitchFamily="18" charset="2"/>
              <a:buNone/>
            </a:pPr>
            <a:r>
              <a:rPr lang="ar-SA" dirty="0" smtClean="0">
                <a:solidFill>
                  <a:schemeClr val="bg2"/>
                </a:solidFill>
                <a:latin typeface="Lucida Sans Unicode" pitchFamily="34" charset="0"/>
                <a:cs typeface="Arial" pitchFamily="34" charset="0"/>
              </a:rPr>
              <a:t/>
            </a:r>
            <a:br>
              <a:rPr lang="ar-SA" dirty="0" smtClean="0">
                <a:solidFill>
                  <a:schemeClr val="bg2"/>
                </a:solidFill>
                <a:latin typeface="Lucida Sans Unicode" pitchFamily="34" charset="0"/>
                <a:cs typeface="Arial" pitchFamily="34" charset="0"/>
              </a:rPr>
            </a:br>
            <a:r>
              <a:rPr lang="ar-SA" dirty="0" smtClean="0">
                <a:solidFill>
                  <a:schemeClr val="bg2"/>
                </a:solidFill>
                <a:latin typeface="Lucida Sans Unicode" pitchFamily="34" charset="0"/>
                <a:cs typeface="Arial" pitchFamily="34" charset="0"/>
              </a:rPr>
              <a:t/>
            </a:r>
            <a:br>
              <a:rPr lang="ar-SA" dirty="0" smtClean="0">
                <a:solidFill>
                  <a:schemeClr val="bg2"/>
                </a:solidFill>
                <a:latin typeface="Lucida Sans Unicode" pitchFamily="34" charset="0"/>
                <a:cs typeface="Arial" pitchFamily="34" charset="0"/>
              </a:rPr>
            </a:br>
            <a:r>
              <a:rPr lang="ar-SA" dirty="0" smtClean="0">
                <a:solidFill>
                  <a:schemeClr val="bg2"/>
                </a:solidFill>
                <a:latin typeface="Lucida Sans Unicode" pitchFamily="34" charset="0"/>
                <a:cs typeface="Arial" pitchFamily="34" charset="0"/>
              </a:rPr>
              <a:t/>
            </a:r>
            <a:br>
              <a:rPr lang="ar-SA" dirty="0" smtClean="0">
                <a:solidFill>
                  <a:schemeClr val="bg2"/>
                </a:solidFill>
                <a:latin typeface="Lucida Sans Unicode" pitchFamily="34" charset="0"/>
                <a:cs typeface="Arial" pitchFamily="34" charset="0"/>
              </a:rPr>
            </a:br>
            <a:r>
              <a:rPr lang="ar-SA" dirty="0" smtClean="0">
                <a:solidFill>
                  <a:schemeClr val="bg2"/>
                </a:solidFill>
                <a:latin typeface="Lucida Sans Unicode" pitchFamily="34" charset="0"/>
                <a:cs typeface="Arial" pitchFamily="34" charset="0"/>
              </a:rPr>
              <a:t>        </a:t>
            </a:r>
          </a:p>
          <a:p>
            <a:pPr>
              <a:buFont typeface="Wingdings 3" pitchFamily="18" charset="2"/>
              <a:buNone/>
            </a:pPr>
            <a:r>
              <a:rPr lang="ar-SA" dirty="0" smtClean="0">
                <a:solidFill>
                  <a:schemeClr val="bg2"/>
                </a:solidFill>
                <a:latin typeface="Lucida Sans Unicode" pitchFamily="34" charset="0"/>
                <a:cs typeface="Arial" pitchFamily="34" charset="0"/>
              </a:rPr>
              <a:t>                                             </a:t>
            </a:r>
            <a:endParaRPr lang="en-US" dirty="0" smtClean="0">
              <a:solidFill>
                <a:schemeClr val="bg2"/>
              </a:solidFill>
              <a:latin typeface="Lucida Sans Unicode" pitchFamily="34" charset="0"/>
              <a:cs typeface="Arial" pitchFamily="34" charset="0"/>
            </a:endParaRPr>
          </a:p>
        </p:txBody>
      </p:sp>
      <p:pic>
        <p:nvPicPr>
          <p:cNvPr id="45063" name="Picture 6" descr="bluetooth_2"/>
          <p:cNvPicPr>
            <a:picLocks noChangeAspect="1" noChangeArrowheads="1"/>
          </p:cNvPicPr>
          <p:nvPr/>
        </p:nvPicPr>
        <p:blipFill rotWithShape="1">
          <a:blip r:embed="rId2"/>
          <a:srcRect l="11153" t="19489" r="17464" b="12270"/>
          <a:stretch/>
        </p:blipFill>
        <p:spPr bwMode="auto">
          <a:xfrm>
            <a:off x="545035" y="1484784"/>
            <a:ext cx="2417299" cy="1653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Rectangle 8"/>
          <p:cNvSpPr>
            <a:spLocks/>
          </p:cNvSpPr>
          <p:nvPr/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>
              <a:defRPr/>
            </a:pPr>
            <a:r>
              <a:rPr lang="ar-SA" sz="4400" dirty="0">
                <a:solidFill>
                  <a:schemeClr val="accent2"/>
                </a:solidFill>
                <a:latin typeface="Lucida Sans Unicode" pitchFamily="34" charset="0"/>
                <a:cs typeface="Arial" pitchFamily="34" charset="0"/>
              </a:rPr>
              <a:t>من أمثلة الذاكرة الثانوية</a:t>
            </a:r>
            <a:endParaRPr lang="en-US" sz="41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</a:endParaRPr>
          </a:p>
        </p:txBody>
      </p:sp>
      <p:pic>
        <p:nvPicPr>
          <p:cNvPr id="9" name="Picture 10" descr="ToshibaExternalHardDis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092" y="5157192"/>
            <a:ext cx="2528170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مستطيل 1"/>
          <p:cNvSpPr/>
          <p:nvPr/>
        </p:nvSpPr>
        <p:spPr>
          <a:xfrm>
            <a:off x="457200" y="1219200"/>
            <a:ext cx="82296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itchFamily="34" charset="0"/>
              <a:buChar char="•"/>
            </a:pPr>
            <a:r>
              <a:rPr lang="ar-SA" sz="2800" dirty="0" smtClean="0"/>
              <a:t>الأقراص </a:t>
            </a:r>
            <a:r>
              <a:rPr lang="ar-SA" sz="2800" dirty="0"/>
              <a:t>القابلة للإزالة (</a:t>
            </a:r>
            <a:r>
              <a:rPr lang="en-US" sz="2800" dirty="0"/>
              <a:t>Flash memory</a:t>
            </a:r>
            <a:r>
              <a:rPr lang="ar-SA" sz="2800" dirty="0" smtClean="0"/>
              <a:t>): </a:t>
            </a:r>
            <a:endParaRPr lang="en-US" sz="2800" dirty="0"/>
          </a:p>
          <a:p>
            <a:r>
              <a:rPr lang="ar-SA" sz="2800" dirty="0" smtClean="0"/>
              <a:t>تمتاز بأنها متنقلة </a:t>
            </a:r>
            <a:r>
              <a:rPr lang="ar-SA" sz="2800" dirty="0"/>
              <a:t>ولها سعة تخزينية عالية </a:t>
            </a:r>
            <a:endParaRPr lang="ar-SA" sz="2800" dirty="0" smtClean="0"/>
          </a:p>
          <a:p>
            <a:r>
              <a:rPr lang="ar-SA" sz="2800" dirty="0" smtClean="0"/>
              <a:t>تحتاج </a:t>
            </a:r>
            <a:r>
              <a:rPr lang="ar-SA" sz="2800" dirty="0"/>
              <a:t>لمنفذ تسلسلي (</a:t>
            </a:r>
            <a:r>
              <a:rPr lang="en-US" sz="2800" dirty="0"/>
              <a:t>USB</a:t>
            </a:r>
            <a:r>
              <a:rPr lang="ar-SA" sz="2800" dirty="0" smtClean="0"/>
              <a:t>)</a:t>
            </a:r>
          </a:p>
          <a:p>
            <a:r>
              <a:rPr lang="ar-SA" sz="2800" dirty="0" smtClean="0"/>
              <a:t> سعرها  </a:t>
            </a:r>
            <a:r>
              <a:rPr lang="ar-SA" sz="2800" dirty="0"/>
              <a:t>حسب </a:t>
            </a:r>
            <a:r>
              <a:rPr lang="ar-SA" sz="2800" dirty="0" smtClean="0"/>
              <a:t>سعتها التخزينية</a:t>
            </a:r>
          </a:p>
          <a:p>
            <a:r>
              <a:rPr lang="ar-SA" sz="2800" dirty="0" smtClean="0"/>
              <a:t> </a:t>
            </a:r>
            <a:r>
              <a:rPr lang="ar-SA" sz="2800" dirty="0"/>
              <a:t>كلما زادت السعة زاد السعر .</a:t>
            </a:r>
            <a:endParaRPr lang="en-US" sz="2800" dirty="0"/>
          </a:p>
          <a:p>
            <a:endParaRPr lang="ar-SA" sz="2800" dirty="0">
              <a:latin typeface="Lucida Sans Unicode" pitchFamily="34" charset="0"/>
              <a:cs typeface="Arial" pitchFamily="34" charset="0"/>
            </a:endParaRPr>
          </a:p>
          <a:p>
            <a:endParaRPr lang="en-US" sz="2800" dirty="0">
              <a:latin typeface="Lucida Sans Unicode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ar-SA" sz="2800" dirty="0" smtClean="0">
                <a:latin typeface="Lucida Sans Unicode" pitchFamily="34" charset="0"/>
                <a:cs typeface="Arial" pitchFamily="34" charset="0"/>
              </a:rPr>
              <a:t>القرص الصلب </a:t>
            </a:r>
            <a:r>
              <a:rPr lang="en-US" sz="2800" dirty="0" smtClean="0">
                <a:latin typeface="Lucida Sans Unicode" pitchFamily="34" charset="0"/>
                <a:cs typeface="Arial" pitchFamily="34" charset="0"/>
              </a:rPr>
              <a:t>Hard Disk</a:t>
            </a:r>
            <a:r>
              <a:rPr lang="ar-SA" sz="2800" dirty="0" smtClean="0">
                <a:latin typeface="Lucida Sans Unicode" pitchFamily="34" charset="0"/>
                <a:cs typeface="Arial" pitchFamily="34" charset="0"/>
              </a:rPr>
              <a:t> </a:t>
            </a:r>
            <a:r>
              <a:rPr lang="ar-SA" sz="2800" dirty="0" smtClean="0"/>
              <a:t>يكون </a:t>
            </a:r>
            <a:r>
              <a:rPr lang="ar-SA" sz="2800" dirty="0"/>
              <a:t>مثبت داخل الكمبيوتر ويمتاز بسعة تخزينية عالية وسعره مرتفع </a:t>
            </a:r>
            <a:r>
              <a:rPr lang="ar-SA" sz="2800" dirty="0" smtClean="0">
                <a:latin typeface="Lucida Sans Unicode" pitchFamily="34" charset="0"/>
                <a:cs typeface="Arial" pitchFamily="34" charset="0"/>
              </a:rPr>
              <a:t>تتراوح سعته ما بين</a:t>
            </a:r>
            <a:r>
              <a:rPr lang="en-US" sz="2800" dirty="0" smtClean="0">
                <a:latin typeface="Lucida Sans Unicode" pitchFamily="34" charset="0"/>
                <a:cs typeface="Arial" pitchFamily="34" charset="0"/>
              </a:rPr>
              <a:t>60 GB </a:t>
            </a:r>
            <a:r>
              <a:rPr lang="ar-SA" sz="2800" dirty="0" smtClean="0">
                <a:latin typeface="Lucida Sans Unicode" pitchFamily="34" charset="0"/>
                <a:cs typeface="Arial" pitchFamily="34" charset="0"/>
              </a:rPr>
              <a:t> إلى </a:t>
            </a:r>
            <a:r>
              <a:rPr lang="en-US" sz="2800" dirty="0" smtClean="0">
                <a:latin typeface="Lucida Sans Unicode" pitchFamily="34" charset="0"/>
                <a:cs typeface="Arial" pitchFamily="34" charset="0"/>
              </a:rPr>
              <a:t>300 GB</a:t>
            </a:r>
            <a:r>
              <a:rPr lang="ar-SA" sz="2800" dirty="0" smtClean="0">
                <a:latin typeface="Lucida Sans Unicode" pitchFamily="34" charset="0"/>
                <a:cs typeface="Arial" pitchFamily="34" charset="0"/>
              </a:rPr>
              <a:t>و </a:t>
            </a:r>
            <a:r>
              <a:rPr lang="ar-SA" sz="2800" dirty="0" smtClean="0"/>
              <a:t>يمكن اقتناء خارجي لزيادة التخزين .</a:t>
            </a:r>
          </a:p>
          <a:p>
            <a:pPr marL="457200" indent="-457200">
              <a:buFont typeface="Arial" pitchFamily="34" charset="0"/>
              <a:buChar char="•"/>
            </a:pPr>
            <a:endParaRPr lang="ar-SA" sz="3200" dirty="0">
              <a:latin typeface="Lucida Sans Unicode" pitchFamily="34" charset="0"/>
              <a:cs typeface="Arial" pitchFamily="34" charset="0"/>
            </a:endParaRPr>
          </a:p>
          <a:p>
            <a:endParaRPr lang="ar-SA" sz="3200" dirty="0">
              <a:latin typeface="Lucida Sans Unicode" pitchFamily="34" charset="0"/>
              <a:cs typeface="Arial" pitchFamily="34" charset="0"/>
            </a:endParaRPr>
          </a:p>
        </p:txBody>
      </p:sp>
      <p:pic>
        <p:nvPicPr>
          <p:cNvPr id="11" name="Picture 9" descr="b11695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82303" y="5519557"/>
            <a:ext cx="2278778" cy="1360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FlashMemoryMain"/>
          <p:cNvPicPr>
            <a:picLocks noChangeAspect="1" noChangeArrowheads="1"/>
          </p:cNvPicPr>
          <p:nvPr/>
        </p:nvPicPr>
        <p:blipFill rotWithShape="1">
          <a:blip r:embed="rId5" cstate="print"/>
          <a:srcRect l="14769" t="10684" r="18369" b="12448"/>
          <a:stretch/>
        </p:blipFill>
        <p:spPr>
          <a:xfrm>
            <a:off x="3131840" y="2420889"/>
            <a:ext cx="1779705" cy="15417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255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49" y="198815"/>
            <a:ext cx="7904755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Up Arrow 6"/>
          <p:cNvSpPr/>
          <p:nvPr/>
        </p:nvSpPr>
        <p:spPr>
          <a:xfrm flipH="1" flipV="1">
            <a:off x="6012159" y="2557996"/>
            <a:ext cx="428627" cy="6429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SA"/>
          </a:p>
        </p:txBody>
      </p:sp>
      <p:sp>
        <p:nvSpPr>
          <p:cNvPr id="6" name="TextBox 8"/>
          <p:cNvSpPr txBox="1"/>
          <p:nvPr/>
        </p:nvSpPr>
        <p:spPr>
          <a:xfrm>
            <a:off x="5537822" y="3361638"/>
            <a:ext cx="1377300" cy="523220"/>
          </a:xfrm>
          <a:prstGeom prst="rect">
            <a:avLst/>
          </a:prstGeom>
          <a:noFill/>
          <a:ln w="57150">
            <a:solidFill>
              <a:schemeClr val="tx2">
                <a:lumMod val="75000"/>
              </a:schemeClr>
            </a:solidFill>
          </a:ln>
        </p:spPr>
        <p:txBody>
          <a:bodyPr wrap="non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800" b="1" dirty="0" smtClean="0"/>
              <a:t>جســـد</a:t>
            </a:r>
            <a:endParaRPr lang="ar-SA" sz="2800" b="1" dirty="0"/>
          </a:p>
        </p:txBody>
      </p:sp>
      <p:sp>
        <p:nvSpPr>
          <p:cNvPr id="7" name="Up Arrow 7"/>
          <p:cNvSpPr/>
          <p:nvPr/>
        </p:nvSpPr>
        <p:spPr>
          <a:xfrm flipH="1" flipV="1">
            <a:off x="2900313" y="2607076"/>
            <a:ext cx="428628" cy="6429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SA"/>
          </a:p>
        </p:txBody>
      </p:sp>
      <p:sp>
        <p:nvSpPr>
          <p:cNvPr id="8" name="TextBox 9"/>
          <p:cNvSpPr txBox="1"/>
          <p:nvPr/>
        </p:nvSpPr>
        <p:spPr>
          <a:xfrm>
            <a:off x="2507404" y="3361638"/>
            <a:ext cx="1214446" cy="523220"/>
          </a:xfrm>
          <a:prstGeom prst="rect">
            <a:avLst/>
          </a:prstGeom>
          <a:noFill/>
          <a:ln w="57150">
            <a:solidFill>
              <a:schemeClr val="tx2">
                <a:lumMod val="75000"/>
              </a:schemeClr>
            </a:solidFill>
          </a:ln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800" b="1" dirty="0" smtClean="0"/>
              <a:t>روح</a:t>
            </a:r>
            <a:endParaRPr lang="ar-SA" sz="2800" b="1" dirty="0"/>
          </a:p>
        </p:txBody>
      </p:sp>
      <p:pic>
        <p:nvPicPr>
          <p:cNvPr id="9" name="Picture 28" descr="computer hardwa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2509" y="4077072"/>
            <a:ext cx="24479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9" descr="computer softwa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59044" y="4197822"/>
            <a:ext cx="2311165" cy="23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9291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260648"/>
            <a:ext cx="7239000" cy="11430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ar-LB" u="sng" dirty="0" smtClean="0">
                <a:solidFill>
                  <a:schemeClr val="accent2"/>
                </a:solidFill>
              </a:rPr>
              <a:t>وحدات قياس </a:t>
            </a:r>
            <a:r>
              <a:rPr lang="ar-SA" u="sng" dirty="0" smtClean="0">
                <a:solidFill>
                  <a:schemeClr val="accent2"/>
                </a:solidFill>
              </a:rPr>
              <a:t>سعة الذاكرة :</a:t>
            </a:r>
            <a:endParaRPr lang="en-US" u="sng" dirty="0" smtClean="0">
              <a:solidFill>
                <a:schemeClr val="accent2"/>
              </a:solidFill>
            </a:endParaRPr>
          </a:p>
        </p:txBody>
      </p:sp>
      <p:sp>
        <p:nvSpPr>
          <p:cNvPr id="19460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628800"/>
            <a:ext cx="7467600" cy="4419600"/>
          </a:xfrm>
        </p:spPr>
        <p:txBody>
          <a:bodyPr>
            <a:normAutofit lnSpcReduction="10000"/>
          </a:bodyPr>
          <a:lstStyle/>
          <a:p>
            <a:pPr algn="r" rtl="1"/>
            <a:r>
              <a:rPr lang="ar-LB" dirty="0" smtClean="0"/>
              <a:t>بت (</a:t>
            </a:r>
            <a:r>
              <a:rPr lang="en-US" dirty="0" smtClean="0">
                <a:cs typeface="Tahoma" pitchFamily="34" charset="0"/>
              </a:rPr>
              <a:t>Bit</a:t>
            </a:r>
            <a:r>
              <a:rPr lang="ar-LB" dirty="0" smtClean="0"/>
              <a:t>): نبضة كهربائية واحدة وتكون إما صفر أو واحد (0/1).</a:t>
            </a:r>
          </a:p>
          <a:p>
            <a:pPr algn="r" rtl="1"/>
            <a:r>
              <a:rPr lang="ar-LB" dirty="0" smtClean="0"/>
              <a:t>بايت (</a:t>
            </a:r>
            <a:r>
              <a:rPr lang="en-US" dirty="0" smtClean="0">
                <a:cs typeface="Tahoma" pitchFamily="34" charset="0"/>
              </a:rPr>
              <a:t>Byte</a:t>
            </a:r>
            <a:r>
              <a:rPr lang="ar-LB" dirty="0" smtClean="0"/>
              <a:t>): 8 بت- عبارة عن حجم حرف أو رمز واحد.</a:t>
            </a:r>
          </a:p>
          <a:p>
            <a:pPr algn="r" rtl="1"/>
            <a:r>
              <a:rPr lang="ar-LB" dirty="0" smtClean="0"/>
              <a:t>كيلو بايت </a:t>
            </a:r>
            <a:r>
              <a:rPr lang="en-US" dirty="0" smtClean="0">
                <a:cs typeface="Tahoma" pitchFamily="34" charset="0"/>
              </a:rPr>
              <a:t>(KB)</a:t>
            </a:r>
            <a:r>
              <a:rPr lang="ar-LB" dirty="0" smtClean="0"/>
              <a:t>: 10</a:t>
            </a:r>
            <a:r>
              <a:rPr lang="ar-SA" dirty="0" smtClean="0"/>
              <a:t>24</a:t>
            </a:r>
            <a:r>
              <a:rPr lang="ar-LB" dirty="0" smtClean="0"/>
              <a:t>بايت.</a:t>
            </a:r>
          </a:p>
          <a:p>
            <a:pPr algn="r" rtl="1"/>
            <a:r>
              <a:rPr lang="ar-LB" dirty="0" smtClean="0"/>
              <a:t>ميجا بايت </a:t>
            </a:r>
            <a:r>
              <a:rPr lang="en-US" dirty="0" smtClean="0">
                <a:cs typeface="Tahoma" pitchFamily="34" charset="0"/>
              </a:rPr>
              <a:t>(MB)</a:t>
            </a:r>
            <a:r>
              <a:rPr lang="ar-LB" dirty="0" smtClean="0"/>
              <a:t>: 10</a:t>
            </a:r>
            <a:r>
              <a:rPr lang="ar-SA" dirty="0" smtClean="0"/>
              <a:t>24</a:t>
            </a:r>
            <a:r>
              <a:rPr lang="ar-LB" dirty="0" smtClean="0"/>
              <a:t> كيلو بايت.</a:t>
            </a:r>
          </a:p>
          <a:p>
            <a:pPr algn="r" rtl="1"/>
            <a:r>
              <a:rPr lang="ar-LB" dirty="0" smtClean="0"/>
              <a:t>جيجا بايت </a:t>
            </a:r>
            <a:r>
              <a:rPr lang="en-US" dirty="0" smtClean="0">
                <a:cs typeface="Tahoma" pitchFamily="34" charset="0"/>
              </a:rPr>
              <a:t>(GB)</a:t>
            </a:r>
            <a:r>
              <a:rPr lang="ar-LB" dirty="0" smtClean="0"/>
              <a:t>: 10</a:t>
            </a:r>
            <a:r>
              <a:rPr lang="ar-SA" dirty="0" smtClean="0"/>
              <a:t>24</a:t>
            </a:r>
            <a:r>
              <a:rPr lang="ar-LB" dirty="0" smtClean="0"/>
              <a:t> ميجا بايت.</a:t>
            </a:r>
          </a:p>
          <a:p>
            <a:pPr algn="r" rtl="1"/>
            <a:r>
              <a:rPr lang="ar-LB" dirty="0" smtClean="0"/>
              <a:t>تيرا بايت </a:t>
            </a:r>
            <a:r>
              <a:rPr lang="en-US" dirty="0" smtClean="0">
                <a:cs typeface="Tahoma" pitchFamily="34" charset="0"/>
              </a:rPr>
              <a:t>(TB)</a:t>
            </a:r>
            <a:r>
              <a:rPr lang="ar-LB" dirty="0" smtClean="0"/>
              <a:t>: 10</a:t>
            </a:r>
            <a:r>
              <a:rPr lang="ar-SA" dirty="0" smtClean="0"/>
              <a:t>24</a:t>
            </a:r>
            <a:r>
              <a:rPr lang="ar-LB" dirty="0" smtClean="0"/>
              <a:t> جيجا بايت.</a:t>
            </a:r>
            <a:endParaRPr lang="en-US" dirty="0" smtClean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88627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959080" cy="1143000"/>
          </a:xfrm>
        </p:spPr>
        <p:txBody>
          <a:bodyPr/>
          <a:lstStyle/>
          <a:p>
            <a:pPr>
              <a:defRPr/>
            </a:pPr>
            <a:r>
              <a:rPr lang="ar-SA" sz="3600" dirty="0">
                <a:solidFill>
                  <a:schemeClr val="accent2"/>
                </a:solidFill>
              </a:rPr>
              <a:t>لوحة النظام أو اللوحة الأم (</a:t>
            </a:r>
            <a:r>
              <a:rPr lang="en-US" sz="3600" dirty="0">
                <a:solidFill>
                  <a:schemeClr val="accent2"/>
                </a:solidFill>
              </a:rPr>
              <a:t>Motherboard</a:t>
            </a:r>
            <a:r>
              <a:rPr lang="ar-SA" sz="3600" dirty="0">
                <a:solidFill>
                  <a:schemeClr val="accent2"/>
                </a:solidFill>
              </a:rPr>
              <a:t>)</a:t>
            </a:r>
            <a:endParaRPr lang="en-US" sz="3600" dirty="0" smtClean="0">
              <a:solidFill>
                <a:schemeClr val="accent2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11560" y="1897616"/>
            <a:ext cx="8219256" cy="4699735"/>
          </a:xfrm>
        </p:spPr>
        <p:txBody>
          <a:bodyPr>
            <a:normAutofit lnSpcReduction="10000"/>
          </a:bodyPr>
          <a:lstStyle/>
          <a:p>
            <a:pPr algn="just"/>
            <a:r>
              <a:rPr lang="ar-SA" dirty="0" smtClean="0"/>
              <a:t>هي </a:t>
            </a:r>
            <a:r>
              <a:rPr lang="ar-SA" dirty="0"/>
              <a:t>لوحة الدوائر الكهربائية الرئيسية والتي يتم وصل جميع مكونات الكمبيوتر بها ، وتقوم بتنظيم الاتصال بين الوحدات المختلفة للحاسب وتربط فيما بينها , تكون </a:t>
            </a:r>
            <a:r>
              <a:rPr lang="ar-SA" dirty="0" smtClean="0"/>
              <a:t>مثبتة داخل </a:t>
            </a:r>
            <a:r>
              <a:rPr lang="ar-SA" dirty="0"/>
              <a:t>صندوق الحاسب و تثبت عليها الوحدات </a:t>
            </a:r>
            <a:r>
              <a:rPr lang="ar-SA" dirty="0" smtClean="0"/>
              <a:t>الأخرى .</a:t>
            </a:r>
            <a:endParaRPr lang="en-US" dirty="0"/>
          </a:p>
          <a:p>
            <a:pPr algn="r" rtl="1">
              <a:buFont typeface="Wingdings 2" pitchFamily="18" charset="2"/>
              <a:buNone/>
            </a:pPr>
            <a:r>
              <a:rPr lang="ar-SA" dirty="0"/>
              <a:t>   </a:t>
            </a:r>
            <a:r>
              <a:rPr lang="ar-SA" dirty="0" smtClean="0"/>
              <a:t>سميت </a:t>
            </a:r>
            <a:r>
              <a:rPr lang="ar-SA" dirty="0"/>
              <a:t>بالأم لأنها </a:t>
            </a:r>
            <a:r>
              <a:rPr lang="ar-SA" dirty="0" smtClean="0"/>
              <a:t>تحتوي على :</a:t>
            </a:r>
            <a:endParaRPr lang="en-US" dirty="0"/>
          </a:p>
          <a:p>
            <a:pPr marL="514350" indent="-514350" algn="r" rtl="1">
              <a:buFont typeface="+mj-cs"/>
              <a:buAutoNum type="arabic2Minus"/>
            </a:pPr>
            <a:r>
              <a:rPr lang="ar-SA" dirty="0" smtClean="0"/>
              <a:t>المعالج والذاكرة .</a:t>
            </a:r>
            <a:endParaRPr lang="en-US" dirty="0" smtClean="0">
              <a:cs typeface="Tahoma" pitchFamily="34" charset="0"/>
            </a:endParaRPr>
          </a:p>
          <a:p>
            <a:pPr marL="514350" indent="-514350" algn="r" rtl="1">
              <a:buFont typeface="+mj-cs"/>
              <a:buAutoNum type="arabic2Minus"/>
            </a:pPr>
            <a:r>
              <a:rPr lang="ar-SA" dirty="0" smtClean="0"/>
              <a:t>المنافذ </a:t>
            </a:r>
            <a:r>
              <a:rPr lang="en-US" dirty="0" smtClean="0">
                <a:cs typeface="Tahoma" pitchFamily="34" charset="0"/>
              </a:rPr>
              <a:t>Ports</a:t>
            </a:r>
            <a:r>
              <a:rPr lang="ar-SA" dirty="0" smtClean="0">
                <a:cs typeface="Tahoma" pitchFamily="34" charset="0"/>
              </a:rPr>
              <a:t> </a:t>
            </a:r>
            <a:r>
              <a:rPr lang="ar-SA" dirty="0"/>
              <a:t>لربط الوحدات </a:t>
            </a:r>
            <a:r>
              <a:rPr lang="ar-SA" dirty="0" smtClean="0"/>
              <a:t>الأخرى .</a:t>
            </a:r>
            <a:endParaRPr lang="en-US" dirty="0" smtClean="0">
              <a:cs typeface="Tahoma" pitchFamily="34" charset="0"/>
            </a:endParaRPr>
          </a:p>
          <a:p>
            <a:pPr marL="514350" indent="-514350" algn="r" rtl="1">
              <a:buFont typeface="+mj-cs"/>
              <a:buAutoNum type="arabic2Minus"/>
            </a:pPr>
            <a:r>
              <a:rPr lang="ar-SA" dirty="0"/>
              <a:t>منافذ بطاقات التوسعة </a:t>
            </a:r>
            <a:r>
              <a:rPr lang="en-US" dirty="0"/>
              <a:t>Expansion Slots</a:t>
            </a:r>
            <a:r>
              <a:rPr lang="ar-SA" dirty="0"/>
              <a:t>.</a:t>
            </a:r>
          </a:p>
          <a:p>
            <a:pPr marL="0" indent="0">
              <a:buNone/>
            </a:pPr>
            <a:r>
              <a:rPr lang="ar-SA" dirty="0"/>
              <a:t> </a:t>
            </a:r>
            <a:endParaRPr lang="ar-LB" dirty="0" smtClean="0"/>
          </a:p>
        </p:txBody>
      </p:sp>
      <p:pic>
        <p:nvPicPr>
          <p:cNvPr id="1026" name="Picture 15" descr="C:\Users\VAIO\Documents\التدريب الميداني\مجموعة صور\مجلد جديد (2)\system_board_ms6524g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16560"/>
            <a:ext cx="2859885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8321635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4" descr="C:\Users\VAIO\Documents\التدريب الميداني\مجموعة صور\مجلد جديد (2)\motherboard-cpu-combos-bundles-pic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7704856" cy="661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044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fld id="{962C54AA-2ADE-480A-AB8C-42F9607355BC}" type="slidenum">
              <a:rPr lang="ar-SA" smtClean="0"/>
              <a:pPr/>
              <a:t>23</a:t>
            </a:fld>
            <a:endParaRPr lang="en-US" smtClean="0"/>
          </a:p>
        </p:txBody>
      </p:sp>
      <p:sp>
        <p:nvSpPr>
          <p:cNvPr id="52228" name="Content Placeholder 1"/>
          <p:cNvSpPr>
            <a:spLocks noGrp="1"/>
          </p:cNvSpPr>
          <p:nvPr>
            <p:ph idx="4294967295"/>
          </p:nvPr>
        </p:nvSpPr>
        <p:spPr>
          <a:xfrm>
            <a:off x="2915816" y="1481138"/>
            <a:ext cx="6228184" cy="5116214"/>
          </a:xfrm>
        </p:spPr>
        <p:txBody>
          <a:bodyPr>
            <a:normAutofit fontScale="92500" lnSpcReduction="20000"/>
          </a:bodyPr>
          <a:lstStyle/>
          <a:p>
            <a:pPr marL="623888" indent="-514350" algn="r" rtl="1">
              <a:buFont typeface="Wingdings 3" pitchFamily="18" charset="2"/>
              <a:buNone/>
            </a:pPr>
            <a:r>
              <a:rPr lang="ar-SA" dirty="0" smtClean="0">
                <a:solidFill>
                  <a:schemeClr val="accent2"/>
                </a:solidFill>
                <a:latin typeface="Lucida Sans Unicode" pitchFamily="34" charset="0"/>
                <a:cs typeface="Arial" pitchFamily="34" charset="0"/>
              </a:rPr>
              <a:t>المنافذ:</a:t>
            </a:r>
          </a:p>
          <a:p>
            <a:pPr marL="623888" indent="-514350" algn="r" rtl="1">
              <a:lnSpc>
                <a:spcPct val="90000"/>
              </a:lnSpc>
              <a:buFont typeface="Wingdings 3" pitchFamily="18" charset="2"/>
              <a:buNone/>
            </a:pPr>
            <a:r>
              <a:rPr lang="ar-SA" dirty="0" smtClean="0">
                <a:latin typeface="Lucida Sans Unicode" pitchFamily="34" charset="0"/>
                <a:cs typeface="Arial" pitchFamily="34" charset="0"/>
              </a:rPr>
              <a:t>    هي فتحات توصيل وحدات الحاسب توجد في اللوحة الأم وتظهر خارجيا على صندوق جهاز الحاسب .</a:t>
            </a:r>
          </a:p>
          <a:p>
            <a:pPr marL="623888" indent="-514350" algn="r" rtl="1">
              <a:lnSpc>
                <a:spcPct val="90000"/>
              </a:lnSpc>
              <a:buFont typeface="Wingdings 3" pitchFamily="18" charset="2"/>
              <a:buNone/>
            </a:pPr>
            <a:r>
              <a:rPr lang="ar-SA" dirty="0" smtClean="0">
                <a:solidFill>
                  <a:schemeClr val="accent2"/>
                </a:solidFill>
                <a:latin typeface="Lucida Sans Unicode" pitchFamily="34" charset="0"/>
                <a:cs typeface="Arial" pitchFamily="34" charset="0"/>
              </a:rPr>
              <a:t>أنواعها:</a:t>
            </a:r>
          </a:p>
          <a:p>
            <a:pPr marL="623888" indent="-514350" algn="r" rtl="1">
              <a:lnSpc>
                <a:spcPct val="90000"/>
              </a:lnSpc>
              <a:buFont typeface="Wingdings 3" pitchFamily="18" charset="2"/>
              <a:buAutoNum type="arabicPeriod"/>
            </a:pPr>
            <a:r>
              <a:rPr lang="ar-SA" b="1" dirty="0" smtClean="0">
                <a:latin typeface="Lucida Sans Unicode" pitchFamily="34" charset="0"/>
                <a:cs typeface="Traditional Arabic" pitchFamily="2" charset="-78"/>
              </a:rPr>
              <a:t>منفذ متوازي ( الطابعة-الشاشة)</a:t>
            </a:r>
          </a:p>
          <a:p>
            <a:pPr marL="623888" indent="-514350" algn="r" rtl="1">
              <a:lnSpc>
                <a:spcPct val="90000"/>
              </a:lnSpc>
              <a:buFont typeface="Wingdings 3" pitchFamily="18" charset="2"/>
              <a:buAutoNum type="arabicPeriod"/>
            </a:pPr>
            <a:r>
              <a:rPr lang="ar-SA" b="1" dirty="0" smtClean="0">
                <a:latin typeface="Lucida Sans Unicode" pitchFamily="34" charset="0"/>
                <a:cs typeface="Traditional Arabic" pitchFamily="2" charset="-78"/>
              </a:rPr>
              <a:t>منفذ متسلسل (الفأرة-لوحة المفاتيح)</a:t>
            </a:r>
            <a:endParaRPr lang="ar-LB" b="1" dirty="0" smtClean="0">
              <a:latin typeface="Lucida Sans Unicode" pitchFamily="34" charset="0"/>
              <a:cs typeface="Traditional Arabic" pitchFamily="2" charset="-78"/>
            </a:endParaRPr>
          </a:p>
          <a:p>
            <a:pPr marL="623888" lvl="0" indent="-514350">
              <a:lnSpc>
                <a:spcPct val="90000"/>
              </a:lnSpc>
              <a:buFont typeface="Wingdings 3" pitchFamily="18" charset="2"/>
              <a:buAutoNum type="arabicPeriod"/>
            </a:pPr>
            <a:r>
              <a:rPr lang="ar-LB" b="1" dirty="0" smtClean="0">
                <a:latin typeface="Lucida Sans Unicode" pitchFamily="34" charset="0"/>
                <a:cs typeface="Traditional Arabic" pitchFamily="2" charset="-78"/>
              </a:rPr>
              <a:t>منفذ </a:t>
            </a:r>
            <a:r>
              <a:rPr lang="en-US" b="1" dirty="0" smtClean="0">
                <a:latin typeface="Lucida Sans Unicode" pitchFamily="34" charset="0"/>
                <a:cs typeface="Traditional Arabic" pitchFamily="2" charset="-78"/>
              </a:rPr>
              <a:t>USB</a:t>
            </a:r>
            <a:r>
              <a:rPr lang="ar-SA" b="1" dirty="0" smtClean="0">
                <a:latin typeface="Lucida Sans Unicode" pitchFamily="34" charset="0"/>
                <a:cs typeface="Traditional Arabic" pitchFamily="2" charset="-78"/>
              </a:rPr>
              <a:t>  </a:t>
            </a:r>
            <a:r>
              <a:rPr lang="ar-LB" dirty="0" smtClean="0"/>
              <a:t>ويعتبر </a:t>
            </a:r>
            <a:r>
              <a:rPr lang="ar-LB" dirty="0"/>
              <a:t>أهم منفذ حالياً</a:t>
            </a:r>
            <a:r>
              <a:rPr lang="ar-LB" b="1" dirty="0"/>
              <a:t> </a:t>
            </a:r>
            <a:r>
              <a:rPr lang="ar-LB" dirty="0" smtClean="0"/>
              <a:t>يمكن</a:t>
            </a:r>
            <a:endParaRPr lang="ar-SA" dirty="0" smtClean="0"/>
          </a:p>
          <a:p>
            <a:pPr marL="109538" lvl="0" indent="0">
              <a:lnSpc>
                <a:spcPct val="90000"/>
              </a:lnSpc>
              <a:buNone/>
            </a:pPr>
            <a:r>
              <a:rPr lang="ar-LB" dirty="0" smtClean="0"/>
              <a:t> </a:t>
            </a:r>
            <a:r>
              <a:rPr lang="ar-LB" dirty="0"/>
              <a:t>من توصيل أغلب الأجهزة  الحديثة (الفأرة – لوحة المفاتيح – الطابعات – الكاميرات - الجوالات </a:t>
            </a:r>
            <a:r>
              <a:rPr lang="ar-SA" dirty="0"/>
              <a:t>)</a:t>
            </a:r>
            <a:endParaRPr lang="en-US" dirty="0"/>
          </a:p>
          <a:p>
            <a:pPr marL="623888" indent="-514350" algn="r" rtl="1">
              <a:lnSpc>
                <a:spcPct val="90000"/>
              </a:lnSpc>
              <a:buFont typeface="Wingdings 3" pitchFamily="18" charset="2"/>
              <a:buAutoNum type="arabicPeriod"/>
            </a:pPr>
            <a:endParaRPr lang="ar-SA" b="1" dirty="0" smtClean="0">
              <a:latin typeface="Lucida Sans Unicode" pitchFamily="34" charset="0"/>
              <a:cs typeface="Traditional Arabic" pitchFamily="2" charset="-78"/>
            </a:endParaRPr>
          </a:p>
          <a:p>
            <a:pPr marL="623888" indent="-514350" algn="r" rtl="1">
              <a:lnSpc>
                <a:spcPct val="90000"/>
              </a:lnSpc>
              <a:buFont typeface="Wingdings 3" pitchFamily="18" charset="2"/>
              <a:buNone/>
            </a:pPr>
            <a:r>
              <a:rPr lang="ar-LB" b="1" dirty="0" smtClean="0">
                <a:solidFill>
                  <a:schemeClr val="bg2"/>
                </a:solidFill>
                <a:latin typeface="Lucida Sans Unicode" pitchFamily="34" charset="0"/>
                <a:cs typeface="Traditional Arabic" pitchFamily="2" charset="-78"/>
              </a:rPr>
              <a:t> </a:t>
            </a:r>
            <a:endParaRPr lang="en-US" b="1" dirty="0" smtClean="0">
              <a:solidFill>
                <a:schemeClr val="bg2"/>
              </a:solidFill>
              <a:latin typeface="Lucida Sans Unicode" pitchFamily="34" charset="0"/>
              <a:cs typeface="Traditional Arabic" pitchFamily="2" charset="-78"/>
            </a:endParaRPr>
          </a:p>
          <a:p>
            <a:pPr marL="623888" indent="-514350" algn="r" rtl="1">
              <a:buFont typeface="Wingdings 3" pitchFamily="18" charset="2"/>
              <a:buNone/>
            </a:pPr>
            <a:endParaRPr lang="ar-SA" dirty="0" smtClean="0">
              <a:solidFill>
                <a:schemeClr val="bg2"/>
              </a:solidFill>
              <a:latin typeface="Lucida Sans Unicode" pitchFamily="34" charset="0"/>
              <a:cs typeface="Arial" pitchFamily="34" charset="0"/>
            </a:endParaRPr>
          </a:p>
        </p:txBody>
      </p:sp>
      <p:pic>
        <p:nvPicPr>
          <p:cNvPr id="5222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7526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" name="Oval 14"/>
          <p:cNvSpPr/>
          <p:nvPr/>
        </p:nvSpPr>
        <p:spPr>
          <a:xfrm>
            <a:off x="457200" y="1524000"/>
            <a:ext cx="1524000" cy="10668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400" b="1" dirty="0">
                <a:solidFill>
                  <a:schemeClr val="tx1"/>
                </a:solidFill>
              </a:rPr>
              <a:t>منفذ متسلسل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1828800" y="3505200"/>
            <a:ext cx="1524000" cy="10668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400" b="1" dirty="0">
                <a:solidFill>
                  <a:schemeClr val="tx1"/>
                </a:solidFill>
              </a:rPr>
              <a:t>منفذ متوازي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19" name="Straight Connector 18"/>
          <p:cNvCxnSpPr>
            <a:stCxn id="15" idx="3"/>
          </p:cNvCxnSpPr>
          <p:nvPr/>
        </p:nvCxnSpPr>
        <p:spPr>
          <a:xfrm rot="5400000">
            <a:off x="300831" y="2515394"/>
            <a:ext cx="460375" cy="30003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7" idx="2"/>
          </p:cNvCxnSpPr>
          <p:nvPr/>
        </p:nvCxnSpPr>
        <p:spPr>
          <a:xfrm rot="10800000">
            <a:off x="990600" y="3886200"/>
            <a:ext cx="838200" cy="1524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5" name="Rectangle 11"/>
          <p:cNvSpPr>
            <a:spLocks/>
          </p:cNvSpPr>
          <p:nvPr/>
        </p:nvSpPr>
        <p:spPr bwMode="auto">
          <a:xfrm>
            <a:off x="2590800" y="76200"/>
            <a:ext cx="609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>
              <a:defRPr/>
            </a:pPr>
            <a:r>
              <a:rPr lang="ar-SA" sz="41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المنافذ</a:t>
            </a:r>
            <a:endParaRPr lang="en-US" sz="41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86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/>
          </p:cNvSpPr>
          <p:nvPr>
            <p:ph type="title"/>
          </p:nvPr>
        </p:nvSpPr>
        <p:spPr bwMode="auto">
          <a:xfrm>
            <a:off x="395536" y="260648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ar-LB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cs typeface="Arial" pitchFamily="34" charset="0"/>
              </a:rPr>
              <a:t>تابع المنافذ- صور توضيحية</a:t>
            </a:r>
            <a:endParaRPr lang="en-US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  <a:cs typeface="Arial" pitchFamily="34" charset="0"/>
            </a:endParaRPr>
          </a:p>
        </p:txBody>
      </p:sp>
      <p:pic>
        <p:nvPicPr>
          <p:cNvPr id="53254" name="Picture 12" descr="C98I3YCAT7R7EPCAYKK9LDCALS1E9CCAGP0S5HCA69UDKLCA8B5EMYCAU8N32CCATSN32JCAZM15LWCAKMHDRICA3EYET0CAO9QH9KCAZ3GTRZCA2K1UZWCAVVXKT9CAHH18YOCAO85NF2CAKG2LOJCA3GNDQ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3728" y="1484784"/>
            <a:ext cx="2808287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6443" name="AutoShape 16"/>
          <p:cNvSpPr>
            <a:spLocks noChangeArrowheads="1"/>
          </p:cNvSpPr>
          <p:nvPr/>
        </p:nvSpPr>
        <p:spPr bwMode="auto">
          <a:xfrm>
            <a:off x="395536" y="2097558"/>
            <a:ext cx="1366837" cy="719138"/>
          </a:xfrm>
          <a:prstGeom prst="rightArrowCallout">
            <a:avLst>
              <a:gd name="adj1" fmla="val 25000"/>
              <a:gd name="adj2" fmla="val 25000"/>
              <a:gd name="adj3" fmla="val 31678"/>
              <a:gd name="adj4" fmla="val 66667"/>
            </a:avLst>
          </a:prstGeom>
          <a:noFill/>
          <a:ln w="3810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/>
            <a:r>
              <a:rPr lang="ar-LB" dirty="0">
                <a:latin typeface="Tahoma" pitchFamily="34" charset="0"/>
                <a:cs typeface="Tahoma" pitchFamily="34" charset="0"/>
              </a:rPr>
              <a:t>منفذ</a:t>
            </a:r>
          </a:p>
          <a:p>
            <a:pPr algn="ctr" rtl="0"/>
            <a:r>
              <a:rPr lang="en-US" dirty="0">
                <a:latin typeface="Tahoma" pitchFamily="34" charset="0"/>
                <a:cs typeface="Tahoma" pitchFamily="34" charset="0"/>
              </a:rPr>
              <a:t>USB</a:t>
            </a:r>
            <a:endParaRPr lang="ar-LB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6444" name="AutoShape 17"/>
          <p:cNvSpPr>
            <a:spLocks noChangeArrowheads="1"/>
          </p:cNvSpPr>
          <p:nvPr/>
        </p:nvSpPr>
        <p:spPr bwMode="auto">
          <a:xfrm rot="20198192">
            <a:off x="849124" y="3144940"/>
            <a:ext cx="2952750" cy="719138"/>
          </a:xfrm>
          <a:prstGeom prst="rightArrowCallout">
            <a:avLst>
              <a:gd name="adj1" fmla="val 25000"/>
              <a:gd name="adj2" fmla="val 29472"/>
              <a:gd name="adj3" fmla="val 68433"/>
              <a:gd name="adj4" fmla="val 40593"/>
            </a:avLst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/>
            <a:r>
              <a:rPr lang="ar-LB" dirty="0">
                <a:latin typeface="Tahoma" pitchFamily="34" charset="0"/>
                <a:cs typeface="Tahoma" pitchFamily="34" charset="0"/>
              </a:rPr>
              <a:t>منفذ</a:t>
            </a:r>
          </a:p>
          <a:p>
            <a:pPr algn="ctr" rtl="0"/>
            <a:r>
              <a:rPr lang="en-US" dirty="0" err="1">
                <a:latin typeface="Tahoma" pitchFamily="34" charset="0"/>
                <a:cs typeface="Tahoma" pitchFamily="34" charset="0"/>
              </a:rPr>
              <a:t>Firewire</a:t>
            </a:r>
            <a:endParaRPr lang="ar-LB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47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43" grpId="0" animBg="1"/>
      <p:bldP spid="14644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12" descr="ps2port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16013" y="1982788"/>
            <a:ext cx="2032000" cy="1422400"/>
          </a:xfrm>
          <a:noFill/>
        </p:spPr>
      </p:pic>
      <p:pic>
        <p:nvPicPr>
          <p:cNvPr id="35844" name="Picture 8" descr="ps2mous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>
          <a:xfrm>
            <a:off x="5488951" y="1600200"/>
            <a:ext cx="2357098" cy="2189163"/>
          </a:xfrm>
          <a:noFill/>
        </p:spPr>
      </p:pic>
      <p:pic>
        <p:nvPicPr>
          <p:cNvPr id="35845" name="Picture 14" descr="rj_45_cable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tretch>
            <a:fillRect/>
          </a:stretch>
        </p:blipFill>
        <p:spPr>
          <a:xfrm>
            <a:off x="956249" y="3941763"/>
            <a:ext cx="3040502" cy="2189162"/>
          </a:xfrm>
          <a:noFill/>
        </p:spPr>
      </p:pic>
      <p:sp>
        <p:nvSpPr>
          <p:cNvPr id="35847" name="AutoShape 17"/>
          <p:cNvSpPr>
            <a:spLocks noChangeArrowheads="1"/>
          </p:cNvSpPr>
          <p:nvPr/>
        </p:nvSpPr>
        <p:spPr bwMode="auto">
          <a:xfrm>
            <a:off x="3132138" y="1989138"/>
            <a:ext cx="2663825" cy="1295400"/>
          </a:xfrm>
          <a:prstGeom prst="leftRightArrowCallout">
            <a:avLst>
              <a:gd name="adj1" fmla="val 25000"/>
              <a:gd name="adj2" fmla="val 25000"/>
              <a:gd name="adj3" fmla="val 25705"/>
              <a:gd name="adj4" fmla="val 50000"/>
            </a:avLst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ar-LB">
                <a:latin typeface="Tahoma" pitchFamily="34" charset="0"/>
                <a:cs typeface="Tahoma" pitchFamily="34" charset="0"/>
              </a:rPr>
              <a:t>منفذ</a:t>
            </a:r>
          </a:p>
          <a:p>
            <a:pPr algn="ctr"/>
            <a:r>
              <a:rPr lang="en-US">
                <a:latin typeface="Tahoma" pitchFamily="34" charset="0"/>
                <a:cs typeface="Tahoma" pitchFamily="34" charset="0"/>
              </a:rPr>
              <a:t>PS/2</a:t>
            </a:r>
          </a:p>
          <a:p>
            <a:pPr algn="ctr"/>
            <a:r>
              <a:rPr lang="ar-LB">
                <a:latin typeface="Tahoma" pitchFamily="34" charset="0"/>
                <a:cs typeface="Tahoma" pitchFamily="34" charset="0"/>
              </a:rPr>
              <a:t>الفأرة</a:t>
            </a:r>
          </a:p>
          <a:p>
            <a:pPr algn="ctr"/>
            <a:r>
              <a:rPr lang="ar-LB">
                <a:latin typeface="Tahoma" pitchFamily="34" charset="0"/>
                <a:cs typeface="Tahoma" pitchFamily="34" charset="0"/>
              </a:rPr>
              <a:t>لوحة المفاتيح</a:t>
            </a:r>
            <a:endParaRPr 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35848" name="AutoShape 18"/>
          <p:cNvSpPr>
            <a:spLocks noChangeArrowheads="1"/>
          </p:cNvSpPr>
          <p:nvPr/>
        </p:nvSpPr>
        <p:spPr bwMode="auto">
          <a:xfrm>
            <a:off x="4787900" y="4221163"/>
            <a:ext cx="1727200" cy="1295400"/>
          </a:xfrm>
          <a:prstGeom prst="leftArrowCallout">
            <a:avLst>
              <a:gd name="adj1" fmla="val 25000"/>
              <a:gd name="adj2" fmla="val 25000"/>
              <a:gd name="adj3" fmla="val 22222"/>
              <a:gd name="adj4" fmla="val 66667"/>
            </a:avLst>
          </a:prstGeom>
          <a:noFill/>
          <a:ln w="3810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ar-LB">
                <a:latin typeface="Tahoma" pitchFamily="34" charset="0"/>
                <a:cs typeface="Tahoma" pitchFamily="34" charset="0"/>
              </a:rPr>
              <a:t>منفذ</a:t>
            </a:r>
          </a:p>
          <a:p>
            <a:pPr algn="ctr"/>
            <a:r>
              <a:rPr lang="en-US">
                <a:latin typeface="Tahoma" pitchFamily="34" charset="0"/>
                <a:cs typeface="Tahoma" pitchFamily="34" charset="0"/>
              </a:rPr>
              <a:t>RJ- 45</a:t>
            </a:r>
            <a:endParaRPr lang="ar-LB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ar-LB">
                <a:latin typeface="Tahoma" pitchFamily="34" charset="0"/>
                <a:cs typeface="Tahoma" pitchFamily="34" charset="0"/>
              </a:rPr>
              <a:t>الشبكة</a:t>
            </a:r>
            <a:endParaRPr 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Rectangle 2"/>
          <p:cNvSpPr>
            <a:spLocks noGrp="1"/>
          </p:cNvSpPr>
          <p:nvPr>
            <p:ph type="title"/>
          </p:nvPr>
        </p:nvSpPr>
        <p:spPr bwMode="auto">
          <a:xfrm>
            <a:off x="395536" y="260648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ar-LB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cs typeface="Arial" pitchFamily="34" charset="0"/>
              </a:rPr>
              <a:t>تابع المنافذ- صور توضيحية</a:t>
            </a:r>
            <a:endParaRPr lang="en-US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805239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eaLnBrk="0" hangingPunct="0"/>
            <a:r>
              <a:rPr lang="ar-SA" sz="41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  <a:cs typeface="+mn-cs"/>
              </a:rPr>
              <a:t> </a:t>
            </a:r>
            <a:r>
              <a:rPr lang="ar-SA" sz="41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  <a:cs typeface="+mn-cs"/>
              </a:rPr>
              <a:t>بطاقات التوسعة </a:t>
            </a:r>
            <a:r>
              <a:rPr lang="en-US" sz="41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  <a:cs typeface="+mn-cs"/>
              </a:rPr>
              <a:t>expansion card) </a:t>
            </a:r>
            <a:r>
              <a:rPr lang="ar-SA" sz="41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  <a:cs typeface="+mn-cs"/>
              </a:rPr>
              <a:t> 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23928" y="1600200"/>
            <a:ext cx="4762872" cy="4525963"/>
          </a:xfrm>
        </p:spPr>
        <p:txBody>
          <a:bodyPr>
            <a:normAutofit/>
          </a:bodyPr>
          <a:lstStyle/>
          <a:p>
            <a:r>
              <a:rPr lang="ar-SA" sz="2800" dirty="0" smtClean="0"/>
              <a:t>بطاقة تتصل اتصال مباشر باللوحة الأم وتمكن المستخدم من إضافة بعض المزايا والخصائص الجديدة إلى جهاز الحاسب</a:t>
            </a:r>
          </a:p>
          <a:p>
            <a:r>
              <a:rPr lang="ar-SA" sz="2800" dirty="0" smtClean="0"/>
              <a:t>مثل : الفيديو(يمكن من توصيل الكامير أو جهاز الفديو ) , الصوت ( يمكن من توصيل المايكروفون او السماعات ) , المودم (يمكن من توصيل خط الهاتف لتوصيل الانتر نت).</a:t>
            </a:r>
          </a:p>
          <a:p>
            <a:endParaRPr lang="ar-SA" sz="2800" dirty="0"/>
          </a:p>
        </p:txBody>
      </p:sp>
      <p:pic>
        <p:nvPicPr>
          <p:cNvPr id="4" name="Picture 3" descr="sbliv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552" y="1916832"/>
            <a:ext cx="3384376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06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239000" cy="1143000"/>
          </a:xfrm>
        </p:spPr>
        <p:txBody>
          <a:bodyPr/>
          <a:lstStyle/>
          <a:p>
            <a:pPr algn="r"/>
            <a:r>
              <a:rPr lang="ar-SA" sz="4000" dirty="0" smtClean="0"/>
              <a:t>محركات </a:t>
            </a:r>
            <a:r>
              <a:rPr lang="ar-SA" sz="4000" dirty="0"/>
              <a:t>الأقراص (</a:t>
            </a:r>
            <a:r>
              <a:rPr lang="en-US" sz="4000" dirty="0" smtClean="0"/>
              <a:t>Drivers</a:t>
            </a:r>
            <a:r>
              <a:rPr lang="ar-SA" sz="4000" dirty="0" smtClean="0"/>
              <a:t> )</a:t>
            </a:r>
            <a:endParaRPr lang="ar-SA" sz="40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187624" y="1434480"/>
            <a:ext cx="7467600" cy="3268960"/>
          </a:xfrm>
        </p:spPr>
        <p:txBody>
          <a:bodyPr/>
          <a:lstStyle/>
          <a:p>
            <a:pPr marL="632460" indent="-514350" algn="r" rtl="1"/>
            <a:r>
              <a:rPr lang="ar-SA" sz="2000" b="1" u="sng" dirty="0" smtClean="0">
                <a:solidFill>
                  <a:schemeClr val="accent1"/>
                </a:solidFill>
              </a:rPr>
              <a:t>محركات الأقراص بأنواعها (الصلبة والمضغوطة والمرنة: </a:t>
            </a:r>
          </a:p>
          <a:p>
            <a:pPr marL="632460" indent="-514350" algn="just" rtl="1"/>
            <a:r>
              <a:rPr lang="ar-SA" sz="2800" dirty="0" smtClean="0"/>
              <a:t>عبارة عن مكون مادي يستخدم لقراءة محتويات الأقراص أو الكتابة عليها، وتظهر فتحته الخاصة بإدخال القرص في واجهة الصندوق الخارجي للحاسب.</a:t>
            </a:r>
          </a:p>
          <a:p>
            <a:pPr algn="r" rtl="1"/>
            <a:endParaRPr lang="ar-SA" sz="2000" dirty="0"/>
          </a:p>
        </p:txBody>
      </p:sp>
      <p:pic>
        <p:nvPicPr>
          <p:cNvPr id="128004" name="Picture 4" descr="File:Asus CD-ROM driv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068960"/>
            <a:ext cx="2908724" cy="1988840"/>
          </a:xfrm>
          <a:prstGeom prst="rect">
            <a:avLst/>
          </a:prstGeom>
          <a:noFill/>
        </p:spPr>
      </p:pic>
      <p:pic>
        <p:nvPicPr>
          <p:cNvPr id="128008" name="Picture 8" descr="File:Floppy Disk Drives 8 5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4070750"/>
            <a:ext cx="3719886" cy="2483024"/>
          </a:xfrm>
          <a:prstGeom prst="rect">
            <a:avLst/>
          </a:prstGeom>
          <a:noFill/>
        </p:spPr>
      </p:pic>
      <p:sp>
        <p:nvSpPr>
          <p:cNvPr id="9" name="AutoShape 18"/>
          <p:cNvSpPr>
            <a:spLocks noChangeArrowheads="1"/>
          </p:cNvSpPr>
          <p:nvPr/>
        </p:nvSpPr>
        <p:spPr bwMode="auto">
          <a:xfrm>
            <a:off x="3347368" y="3260711"/>
            <a:ext cx="1727200" cy="1295400"/>
          </a:xfrm>
          <a:prstGeom prst="leftArrowCallout">
            <a:avLst>
              <a:gd name="adj1" fmla="val 25000"/>
              <a:gd name="adj2" fmla="val 25000"/>
              <a:gd name="adj3" fmla="val 22222"/>
              <a:gd name="adj4" fmla="val 66667"/>
            </a:avLst>
          </a:prstGeom>
          <a:noFill/>
          <a:ln w="3810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>
                <a:latin typeface="Tahoma" pitchFamily="34" charset="0"/>
                <a:cs typeface="Tahoma" pitchFamily="34" charset="0"/>
              </a:rPr>
              <a:t>CD/DVD</a:t>
            </a:r>
          </a:p>
          <a:p>
            <a:pPr algn="ctr"/>
            <a:r>
              <a:rPr lang="en-US" dirty="0" smtClean="0">
                <a:latin typeface="Tahoma" pitchFamily="34" charset="0"/>
                <a:cs typeface="Tahoma" pitchFamily="34" charset="0"/>
              </a:rPr>
              <a:t> drive</a:t>
            </a:r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AutoShape 18"/>
          <p:cNvSpPr>
            <a:spLocks noChangeArrowheads="1"/>
          </p:cNvSpPr>
          <p:nvPr/>
        </p:nvSpPr>
        <p:spPr bwMode="auto">
          <a:xfrm rot="10800000" flipV="1">
            <a:off x="2483768" y="5085184"/>
            <a:ext cx="1727200" cy="1296144"/>
          </a:xfrm>
          <a:prstGeom prst="leftArrowCallout">
            <a:avLst>
              <a:gd name="adj1" fmla="val 25000"/>
              <a:gd name="adj2" fmla="val 25000"/>
              <a:gd name="adj3" fmla="val 22222"/>
              <a:gd name="adj4" fmla="val 66667"/>
            </a:avLst>
          </a:prstGeom>
          <a:noFill/>
          <a:ln w="3810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>
                <a:latin typeface="Tahoma" pitchFamily="34" charset="0"/>
                <a:cs typeface="Tahoma" pitchFamily="34" charset="0"/>
              </a:rPr>
              <a:t>Floppy</a:t>
            </a:r>
          </a:p>
          <a:p>
            <a:pPr algn="ctr"/>
            <a:r>
              <a:rPr lang="en-US" dirty="0" smtClean="0">
                <a:latin typeface="Tahoma" pitchFamily="34" charset="0"/>
                <a:cs typeface="Tahoma" pitchFamily="34" charset="0"/>
              </a:rPr>
              <a:t> drive</a:t>
            </a:r>
            <a:endParaRPr lang="en-US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66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Content Placeholder 1"/>
          <p:cNvSpPr>
            <a:spLocks noGrp="1"/>
          </p:cNvSpPr>
          <p:nvPr>
            <p:ph idx="4294967295"/>
          </p:nvPr>
        </p:nvSpPr>
        <p:spPr>
          <a:xfrm>
            <a:off x="944563" y="1700213"/>
            <a:ext cx="8199437" cy="1477962"/>
          </a:xfrm>
        </p:spPr>
        <p:txBody>
          <a:bodyPr>
            <a:normAutofit/>
          </a:bodyPr>
          <a:lstStyle/>
          <a:p>
            <a:r>
              <a:rPr lang="ar-SA" sz="2800" dirty="0"/>
              <a:t>هي عبارة عن محول كهربائي لتزويد الكمبيوتر ومكوناته المادية بالطاقة الكهربائية اللازمة وتنظيمها </a:t>
            </a:r>
            <a:r>
              <a:rPr lang="ar-SA" sz="2800" dirty="0" smtClean="0"/>
              <a:t>.</a:t>
            </a:r>
            <a:endParaRPr lang="en-US" sz="2800" dirty="0"/>
          </a:p>
        </p:txBody>
      </p:sp>
      <p:sp>
        <p:nvSpPr>
          <p:cNvPr id="38921" name="Rectangle 9"/>
          <p:cNvSpPr>
            <a:spLocks/>
          </p:cNvSpPr>
          <p:nvPr/>
        </p:nvSpPr>
        <p:spPr bwMode="auto">
          <a:xfrm>
            <a:off x="483975" y="47667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algn="ctr" rtl="0" eaLnBrk="0" hangingPunct="0">
              <a:defRPr/>
            </a:pPr>
            <a:r>
              <a:rPr lang="en-US" sz="3600" b="1" i="1" dirty="0" smtClean="0">
                <a:solidFill>
                  <a:schemeClr val="accent2"/>
                </a:solidFill>
              </a:rPr>
              <a:t>Power </a:t>
            </a:r>
            <a:r>
              <a:rPr lang="en-US" sz="3600" b="1" i="1" dirty="0">
                <a:solidFill>
                  <a:schemeClr val="accent2"/>
                </a:solidFill>
              </a:rPr>
              <a:t>Supply </a:t>
            </a:r>
            <a:r>
              <a:rPr lang="ar-SA" sz="41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وحدة الطاقة  </a:t>
            </a:r>
            <a:endParaRPr lang="en-US" sz="41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</a:endParaRPr>
          </a:p>
          <a:p>
            <a:pPr algn="ctr" rtl="0" eaLnBrk="0" hangingPunct="0">
              <a:defRPr/>
            </a:pPr>
            <a:endParaRPr lang="en-US" sz="36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</a:endParaRPr>
          </a:p>
        </p:txBody>
      </p:sp>
      <p:pic>
        <p:nvPicPr>
          <p:cNvPr id="6" name="Picture 5" descr="power suppl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03648" y="3284984"/>
            <a:ext cx="3816350" cy="3240087"/>
          </a:xfrm>
          <a:prstGeom prst="rect">
            <a:avLst/>
          </a:prstGeom>
          <a:noFill/>
        </p:spPr>
      </p:pic>
      <p:sp>
        <p:nvSpPr>
          <p:cNvPr id="9" name="Oval 8"/>
          <p:cNvSpPr/>
          <p:nvPr/>
        </p:nvSpPr>
        <p:spPr>
          <a:xfrm rot="19572739">
            <a:off x="2343466" y="4520742"/>
            <a:ext cx="1981200" cy="1587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45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Content Placeholder 1"/>
          <p:cNvSpPr>
            <a:spLocks noGrp="1"/>
          </p:cNvSpPr>
          <p:nvPr>
            <p:ph idx="4294967295"/>
          </p:nvPr>
        </p:nvSpPr>
        <p:spPr>
          <a:xfrm>
            <a:off x="3352800" y="1752600"/>
            <a:ext cx="5791200" cy="5105400"/>
          </a:xfrm>
        </p:spPr>
        <p:txBody>
          <a:bodyPr/>
          <a:lstStyle/>
          <a:p>
            <a:pPr marL="623888" indent="-514350" algn="r" rtl="1">
              <a:buFont typeface="Wingdings 3" pitchFamily="18" charset="2"/>
              <a:buNone/>
            </a:pPr>
            <a:r>
              <a:rPr lang="ar-SA" dirty="0" smtClean="0">
                <a:latin typeface="Lucida Sans Unicode" pitchFamily="34" charset="0"/>
                <a:cs typeface="Arial" pitchFamily="34" charset="0"/>
              </a:rPr>
              <a:t>جميع إجزاء الحاسب الاساسية تجمع في صندوق يضم :</a:t>
            </a:r>
          </a:p>
          <a:p>
            <a:pPr marL="623888" indent="-514350" algn="r" rtl="1">
              <a:buFont typeface="Wingdings 3" pitchFamily="18" charset="2"/>
              <a:buAutoNum type="arabicPeriod"/>
            </a:pPr>
            <a:r>
              <a:rPr lang="ar-SA" dirty="0" smtClean="0">
                <a:latin typeface="Lucida Sans Unicode" pitchFamily="34" charset="0"/>
                <a:cs typeface="Arial" pitchFamily="34" charset="0"/>
              </a:rPr>
              <a:t>اللوحة الأم و ما تحتويه من أجزاء (بطاقات التوسعة, ثقوب بطاقات التوسعة , الذاكرة , وحدة المعالجة).</a:t>
            </a:r>
          </a:p>
          <a:p>
            <a:pPr marL="623888" indent="-514350" algn="r" rtl="1">
              <a:buFont typeface="Wingdings 3" pitchFamily="18" charset="2"/>
              <a:buAutoNum type="arabicPeriod"/>
            </a:pPr>
            <a:r>
              <a:rPr lang="ar-SA" dirty="0" smtClean="0">
                <a:latin typeface="Lucida Sans Unicode" pitchFamily="34" charset="0"/>
                <a:cs typeface="Arial" pitchFamily="34" charset="0"/>
              </a:rPr>
              <a:t>القرص الصلب.</a:t>
            </a:r>
          </a:p>
          <a:p>
            <a:pPr marL="623888" indent="-514350" algn="r" rtl="1">
              <a:buFont typeface="Wingdings 3" pitchFamily="18" charset="2"/>
              <a:buAutoNum type="arabicPeriod"/>
            </a:pPr>
            <a:r>
              <a:rPr lang="ar-SA" dirty="0" smtClean="0">
                <a:latin typeface="Lucida Sans Unicode" pitchFamily="34" charset="0"/>
                <a:cs typeface="Arial" pitchFamily="34" charset="0"/>
              </a:rPr>
              <a:t>محرك الاقراص المرنة , والمدمجة .</a:t>
            </a:r>
          </a:p>
          <a:p>
            <a:pPr marL="623888" indent="-514350" algn="r" rtl="1">
              <a:buFont typeface="Wingdings 3" pitchFamily="18" charset="2"/>
              <a:buAutoNum type="arabicPeriod"/>
            </a:pPr>
            <a:r>
              <a:rPr lang="ar-SA" dirty="0" smtClean="0">
                <a:latin typeface="Lucida Sans Unicode" pitchFamily="34" charset="0"/>
                <a:cs typeface="Arial" pitchFamily="34" charset="0"/>
              </a:rPr>
              <a:t>مزود الطاقة</a:t>
            </a:r>
          </a:p>
        </p:txBody>
      </p:sp>
      <p:pic>
        <p:nvPicPr>
          <p:cNvPr id="56325" name="Picture 5" descr="computer case"/>
          <p:cNvPicPr>
            <a:picLocks noChangeAspect="1" noChangeArrowheads="1"/>
          </p:cNvPicPr>
          <p:nvPr/>
        </p:nvPicPr>
        <p:blipFill>
          <a:blip r:embed="rId2"/>
          <a:srcRect l="37338"/>
          <a:stretch>
            <a:fillRect/>
          </a:stretch>
        </p:blipFill>
        <p:spPr bwMode="auto">
          <a:xfrm>
            <a:off x="48880" y="2636912"/>
            <a:ext cx="3411537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Rectangle 6"/>
          <p:cNvSpPr>
            <a:spLocks/>
          </p:cNvSpPr>
          <p:nvPr/>
        </p:nvSpPr>
        <p:spPr bwMode="auto">
          <a:xfrm>
            <a:off x="457200" y="313871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>
              <a:defRPr/>
            </a:pPr>
            <a:r>
              <a:rPr lang="ar-SA" sz="41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الشكل الخارجي للحاسب </a:t>
            </a:r>
            <a:r>
              <a:rPr lang="ar-SA" sz="41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(صندوق </a:t>
            </a:r>
            <a:r>
              <a:rPr lang="ar-SA" sz="41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الجهاز)</a:t>
            </a:r>
            <a:endParaRPr lang="en-US" sz="41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36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930CE95-7FFC-4FE7-890A-77E28554D258}" type="slidenum">
              <a:rPr lang="ar-SA" smtClean="0"/>
              <a:pPr/>
              <a:t>3</a:t>
            </a:fld>
            <a:endParaRPr lang="en-US" smtClean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2569402"/>
              </p:ext>
            </p:extLst>
          </p:nvPr>
        </p:nvGraphicFramePr>
        <p:xfrm>
          <a:off x="683568" y="260648"/>
          <a:ext cx="7704138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759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SA" dirty="0" smtClean="0">
                <a:solidFill>
                  <a:schemeClr val="accent2"/>
                </a:solidFill>
              </a:rPr>
              <a:t>2-</a:t>
            </a:r>
            <a:r>
              <a:rPr lang="ar-SA" u="sng" dirty="0" smtClean="0">
                <a:solidFill>
                  <a:schemeClr val="accent2"/>
                </a:solidFill>
              </a:rPr>
              <a:t> البرمجيات</a:t>
            </a:r>
            <a:r>
              <a:rPr lang="en-US" u="sng" dirty="0" smtClean="0">
                <a:solidFill>
                  <a:schemeClr val="accent2"/>
                </a:solidFill>
              </a:rPr>
              <a:t>Software -  </a:t>
            </a:r>
            <a:r>
              <a:rPr lang="ar-SA" u="sng" dirty="0" smtClean="0">
                <a:solidFill>
                  <a:schemeClr val="accent2"/>
                </a:solidFill>
              </a:rPr>
              <a:t>  :</a:t>
            </a:r>
            <a:endParaRPr lang="ar-SA" u="sng" dirty="0">
              <a:solidFill>
                <a:schemeClr val="accent2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27649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ar-SA" dirty="0" smtClean="0"/>
              <a:t>هي </a:t>
            </a:r>
            <a:r>
              <a:rPr lang="ar-SA" dirty="0"/>
              <a:t>عبارة عن البرامج التي تكون مخزنة في ذاكرة الكمبيوتر والتي تنفذ من خلاله وهي شيء غير ملموس ولكن أجهزة الكمبيوتر بدونها تصبح صماء فلا يكمن تشغيل الكمبيوتر بدونها </a:t>
            </a:r>
            <a:r>
              <a:rPr lang="ar-SA" dirty="0" smtClean="0"/>
              <a:t>.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66394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anchor="ctr">
            <a:normAutofit/>
          </a:bodyPr>
          <a:lstStyle/>
          <a:p>
            <a:pPr algn="ctr" eaLnBrk="0" hangingPunct="0"/>
            <a:r>
              <a:rPr lang="ar-SA" sz="41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  <a:cs typeface="+mn-cs"/>
              </a:rPr>
              <a:t>البرامج </a:t>
            </a:r>
            <a:r>
              <a:rPr lang="en-US" sz="41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  <a:cs typeface="+mn-cs"/>
              </a:rPr>
              <a:t>Software  :</a:t>
            </a:r>
            <a:endParaRPr lang="ar-SA" sz="41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  <a:ea typeface="+mn-ea"/>
              <a:cs typeface="+mn-cs"/>
            </a:endParaRPr>
          </a:p>
        </p:txBody>
      </p:sp>
      <p:graphicFrame>
        <p:nvGraphicFramePr>
          <p:cNvPr id="4" name="Organization Chart 1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233317497"/>
              </p:ext>
            </p:extLst>
          </p:nvPr>
        </p:nvGraphicFramePr>
        <p:xfrm>
          <a:off x="457200" y="1268760"/>
          <a:ext cx="8147248" cy="5205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475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u="sng" dirty="0"/>
              <a:t>أنواع البرمجيات </a:t>
            </a:r>
            <a:r>
              <a:rPr lang="ar-SA" u="sng" dirty="0" smtClean="0"/>
              <a:t>:</a:t>
            </a:r>
            <a:endParaRPr lang="ar-SA" u="sng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1340768"/>
            <a:ext cx="8661648" cy="5256584"/>
          </a:xfrm>
        </p:spPr>
        <p:txBody>
          <a:bodyPr>
            <a:normAutofit fontScale="92500"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ar-SA" sz="3800" u="sng" dirty="0" smtClean="0">
                <a:solidFill>
                  <a:schemeClr val="accent2"/>
                </a:solidFill>
              </a:rPr>
              <a:t>نظام </a:t>
            </a:r>
            <a:r>
              <a:rPr lang="ar-SA" sz="3800" u="sng" dirty="0">
                <a:solidFill>
                  <a:schemeClr val="accent2"/>
                </a:solidFill>
              </a:rPr>
              <a:t>التشغيل </a:t>
            </a:r>
            <a:r>
              <a:rPr lang="en-US" sz="3800" u="sng" dirty="0">
                <a:solidFill>
                  <a:schemeClr val="accent2"/>
                </a:solidFill>
              </a:rPr>
              <a:t>Operating </a:t>
            </a:r>
            <a:r>
              <a:rPr lang="en-US" sz="3800" u="sng" dirty="0" smtClean="0">
                <a:solidFill>
                  <a:schemeClr val="accent2"/>
                </a:solidFill>
              </a:rPr>
              <a:t>System</a:t>
            </a:r>
            <a:r>
              <a:rPr lang="ar-SA" sz="3800" u="sng" dirty="0" smtClean="0">
                <a:solidFill>
                  <a:schemeClr val="accent2"/>
                </a:solidFill>
              </a:rPr>
              <a:t> :</a:t>
            </a:r>
          </a:p>
          <a:p>
            <a:pPr marL="0" lvl="0" indent="0">
              <a:buNone/>
            </a:pPr>
            <a:endParaRPr lang="en-US" sz="3500" u="sng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ar-SA" sz="3000" dirty="0" smtClean="0"/>
              <a:t>	هو البرنامج الأساسي الذي يقوم بتشغيل وإدارة </a:t>
            </a:r>
            <a:r>
              <a:rPr lang="ar-SA" sz="3000" dirty="0"/>
              <a:t>جهاز الكمبيوتر </a:t>
            </a:r>
            <a:r>
              <a:rPr lang="ar-SA" sz="3000" dirty="0" smtClean="0"/>
              <a:t>ويتحكم </a:t>
            </a:r>
            <a:r>
              <a:rPr lang="ar-SA" sz="3000" dirty="0"/>
              <a:t>في كافة الأعمال والمهام التي يقوم بها </a:t>
            </a:r>
            <a:r>
              <a:rPr lang="ar-SA" sz="3000" dirty="0" smtClean="0"/>
              <a:t>، ويعتبر </a:t>
            </a:r>
            <a:r>
              <a:rPr lang="ar-SA" sz="3000" dirty="0"/>
              <a:t>حلقة الوصل بين المستخدم وجهاز الحاسب </a:t>
            </a:r>
            <a:r>
              <a:rPr lang="ar-SA" sz="3000" dirty="0" smtClean="0"/>
              <a:t>.</a:t>
            </a:r>
          </a:p>
          <a:p>
            <a:pPr marL="0" indent="0">
              <a:buNone/>
            </a:pPr>
            <a:r>
              <a:rPr lang="ar-SA" sz="3000" dirty="0" smtClean="0"/>
              <a:t>يكون مخزن على ذاكرة القراءة </a:t>
            </a:r>
            <a:r>
              <a:rPr lang="en-US" sz="3000" dirty="0" smtClean="0"/>
              <a:t> ROM </a:t>
            </a:r>
            <a:r>
              <a:rPr lang="ar-SA" sz="3000" dirty="0"/>
              <a:t>فقط وبهذا </a:t>
            </a:r>
            <a:r>
              <a:rPr lang="ar-SA" sz="3000" dirty="0" smtClean="0"/>
              <a:t>يكون </a:t>
            </a:r>
            <a:r>
              <a:rPr lang="ar-SA" sz="3000" dirty="0"/>
              <a:t>غير </a:t>
            </a:r>
            <a:r>
              <a:rPr lang="ar-SA" sz="3000" dirty="0" smtClean="0"/>
              <a:t>قابل </a:t>
            </a:r>
            <a:r>
              <a:rPr lang="ar-SA" sz="3000" dirty="0"/>
              <a:t>للإزالة </a:t>
            </a:r>
            <a:r>
              <a:rPr lang="ar-SA" sz="3000" dirty="0" smtClean="0"/>
              <a:t>أو يكون </a:t>
            </a:r>
            <a:r>
              <a:rPr lang="ar-SA" sz="3000" dirty="0"/>
              <a:t>مخزنا على القرص الصلب حيث يمكن حذفه واستبداله بنظام آخر .وعند بدء تشغيل الجهاز فإن نظام التشغيل يأخذ مكانه على الذاكرة </a:t>
            </a:r>
            <a:r>
              <a:rPr lang="en-US" sz="3000" dirty="0"/>
              <a:t>RAM </a:t>
            </a:r>
            <a:r>
              <a:rPr lang="ar-SA" sz="3000" dirty="0"/>
              <a:t> ليبدأ العمل .</a:t>
            </a:r>
            <a:endParaRPr lang="en-US" sz="3000" dirty="0"/>
          </a:p>
          <a:p>
            <a:pPr marL="0" indent="0">
              <a:buNone/>
            </a:pPr>
            <a:r>
              <a:rPr lang="ar-SA" sz="3000" dirty="0"/>
              <a:t>ومن أنواع نظم التشغيل ما يلي :</a:t>
            </a:r>
            <a:endParaRPr lang="en-US" sz="3000" dirty="0"/>
          </a:p>
          <a:p>
            <a:pPr marL="0" indent="0">
              <a:buNone/>
            </a:pPr>
            <a:r>
              <a:rPr lang="en-US" sz="2800" dirty="0" smtClean="0"/>
              <a:t>MS DOS , Windows 98- 7- 8 -</a:t>
            </a:r>
            <a:r>
              <a:rPr lang="en-US" sz="2800" dirty="0" err="1" smtClean="0"/>
              <a:t>xp</a:t>
            </a:r>
            <a:r>
              <a:rPr lang="en-US" sz="2800" dirty="0" smtClean="0"/>
              <a:t>-vista ,Unix , Mac                    </a:t>
            </a:r>
          </a:p>
          <a:p>
            <a:pPr lvl="0"/>
            <a:endParaRPr lang="en-US" sz="3000" dirty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30546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71600" y="548680"/>
            <a:ext cx="7941568" cy="604867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ar-SA" sz="3800" u="sng" dirty="0" smtClean="0">
                <a:solidFill>
                  <a:schemeClr val="accent2"/>
                </a:solidFill>
              </a:rPr>
              <a:t>مهام نظم </a:t>
            </a:r>
            <a:r>
              <a:rPr lang="ar-SA" sz="3800" u="sng" dirty="0">
                <a:solidFill>
                  <a:schemeClr val="accent2"/>
                </a:solidFill>
              </a:rPr>
              <a:t>التشغيل </a:t>
            </a:r>
            <a:r>
              <a:rPr lang="en-US" sz="3800" u="sng" dirty="0">
                <a:solidFill>
                  <a:schemeClr val="accent2"/>
                </a:solidFill>
              </a:rPr>
              <a:t>Operating Systems</a:t>
            </a:r>
            <a:r>
              <a:rPr lang="ar-SA" sz="3800" u="sng" dirty="0">
                <a:solidFill>
                  <a:schemeClr val="accent2"/>
                </a:solidFill>
              </a:rPr>
              <a:t> :</a:t>
            </a:r>
            <a:endParaRPr lang="en-US" sz="3800" u="sng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ar-SA" sz="3000" dirty="0"/>
          </a:p>
          <a:p>
            <a:pPr lvl="0"/>
            <a:r>
              <a:rPr lang="ar-SA" sz="3000" dirty="0" smtClean="0"/>
              <a:t>التحكم </a:t>
            </a:r>
            <a:r>
              <a:rPr lang="ar-SA" sz="3000" dirty="0"/>
              <a:t>في مسار البيانات .</a:t>
            </a:r>
            <a:endParaRPr lang="en-US" sz="3000" dirty="0"/>
          </a:p>
          <a:p>
            <a:pPr lvl="0"/>
            <a:r>
              <a:rPr lang="ar-SA" sz="3000" dirty="0"/>
              <a:t>التحكم في وحدة الذاكرة الرئيسية .</a:t>
            </a:r>
            <a:endParaRPr lang="en-US" sz="3000" dirty="0"/>
          </a:p>
          <a:p>
            <a:pPr lvl="0"/>
            <a:r>
              <a:rPr lang="ar-SA" sz="3000" dirty="0"/>
              <a:t>المواجهة مع المستخدم .</a:t>
            </a:r>
            <a:endParaRPr lang="en-US" sz="3000" dirty="0"/>
          </a:p>
          <a:p>
            <a:pPr lvl="0"/>
            <a:r>
              <a:rPr lang="ar-SA" sz="3000" dirty="0"/>
              <a:t>تحميل البرامج التطبيقية .</a:t>
            </a:r>
            <a:endParaRPr lang="en-US" sz="3000" dirty="0"/>
          </a:p>
          <a:p>
            <a:pPr lvl="0"/>
            <a:r>
              <a:rPr lang="ar-SA" sz="3000" dirty="0"/>
              <a:t>التحكم في وحدات الإدخال والإخراج .</a:t>
            </a:r>
            <a:endParaRPr lang="en-US" sz="3000" dirty="0"/>
          </a:p>
          <a:p>
            <a:r>
              <a:rPr lang="ar-SA" sz="3000" dirty="0"/>
              <a:t>اكتشاف الأعطال .</a:t>
            </a:r>
          </a:p>
          <a:p>
            <a:pPr lvl="0"/>
            <a:endParaRPr lang="en-US" sz="3000" dirty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69552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dirty="0" smtClean="0">
                <a:solidFill>
                  <a:schemeClr val="accent2"/>
                </a:solidFill>
              </a:rPr>
              <a:t>مثال : نظام </a:t>
            </a:r>
            <a:r>
              <a:rPr lang="ar-SA" dirty="0">
                <a:solidFill>
                  <a:schemeClr val="accent2"/>
                </a:solidFill>
              </a:rPr>
              <a:t>التشغيل ويندوز – </a:t>
            </a:r>
            <a:r>
              <a:rPr lang="en-US" dirty="0" smtClean="0">
                <a:solidFill>
                  <a:schemeClr val="accent2"/>
                </a:solidFill>
              </a:rPr>
              <a:t>Windows</a:t>
            </a:r>
            <a:endParaRPr lang="ar-SA" dirty="0">
              <a:solidFill>
                <a:schemeClr val="accent2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ar-SA" dirty="0"/>
              <a:t>هو نظام تشغيل ذو واجهة رسومية ومتعدد المهام أي قادر على تشغيل أكثر من برنامج في نفس الوقت مثلا : تشغيل برنامج </a:t>
            </a:r>
            <a:r>
              <a:rPr lang="ar-SA" dirty="0" err="1"/>
              <a:t>الوورد</a:t>
            </a:r>
            <a:r>
              <a:rPr lang="ar-SA" dirty="0"/>
              <a:t> والرسام والحاسبة ...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ar-SA" dirty="0"/>
              <a:t>ومن مميزات الويندوز أنه سهل الاستخدام وذلك بسبب </a:t>
            </a:r>
            <a:r>
              <a:rPr lang="ar-SA" dirty="0" smtClean="0"/>
              <a:t>اعتماده </a:t>
            </a:r>
            <a:r>
              <a:rPr lang="ar-SA" dirty="0"/>
              <a:t>في تنفيذ الأوامر وتشغيل البرامج على واجهته الرسومية والتي تتيح للمستخدم التعامل مع الكمبيوتر من خلال الرسومات  مثل : القوائم ، والايقونات ، والأشرطة ، والنوافذ ، وصناديق الحوار ... وهذا بالطبع أسهل وأفضل ومألوف أكثر لدى المستخدم من  الأوامر الكتابية مثل نظام التشغيل القديم دوس </a:t>
            </a:r>
            <a:r>
              <a:rPr lang="en-US" dirty="0"/>
              <a:t>dos</a:t>
            </a:r>
            <a:r>
              <a:rPr lang="ar-SA" dirty="0"/>
              <a:t> .</a:t>
            </a:r>
            <a:endParaRPr lang="en-US" dirty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97236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أنواع البرمجيات :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lnSpc>
                <a:spcPct val="90000"/>
              </a:lnSpc>
              <a:buFont typeface="+mj-lt"/>
              <a:buAutoNum type="arabicPeriod" startAt="2"/>
            </a:pPr>
            <a:r>
              <a:rPr lang="ar-SA" sz="3500" u="sng" dirty="0">
                <a:solidFill>
                  <a:schemeClr val="accent2"/>
                </a:solidFill>
              </a:rPr>
              <a:t>البرامج التطبيقية </a:t>
            </a:r>
            <a:r>
              <a:rPr lang="en-US" sz="3500" u="sng" dirty="0">
                <a:solidFill>
                  <a:schemeClr val="accent2"/>
                </a:solidFill>
              </a:rPr>
              <a:t>Ready Applications</a:t>
            </a:r>
            <a:r>
              <a:rPr lang="ar-SA" sz="3500" u="sng" dirty="0">
                <a:solidFill>
                  <a:schemeClr val="accent2"/>
                </a:solidFill>
              </a:rPr>
              <a:t> :</a:t>
            </a:r>
            <a:endParaRPr lang="en-US" sz="3500" u="sng" dirty="0">
              <a:solidFill>
                <a:schemeClr val="accent2"/>
              </a:solidFill>
            </a:endParaRPr>
          </a:p>
          <a:p>
            <a:r>
              <a:rPr lang="ar-SA" dirty="0"/>
              <a:t>هي </a:t>
            </a:r>
            <a:r>
              <a:rPr lang="ar-SA" dirty="0" smtClean="0"/>
              <a:t>برامج خاصة </a:t>
            </a:r>
            <a:r>
              <a:rPr lang="ar-SA" dirty="0"/>
              <a:t>تخدم الهدف الذي كتبت من أجله وتخزن على القرص </a:t>
            </a:r>
            <a:r>
              <a:rPr lang="ar-SA" dirty="0" smtClean="0"/>
              <a:t>الصلب.وهي برامج جاهزة </a:t>
            </a:r>
            <a:r>
              <a:rPr lang="ar-SA" dirty="0"/>
              <a:t>للاستخدام من قبل أي شخص بشكل مباشر وتقوم بوظائف محددة مثل :</a:t>
            </a:r>
            <a:endParaRPr lang="en-US" dirty="0"/>
          </a:p>
          <a:p>
            <a:pPr lvl="0"/>
            <a:r>
              <a:rPr lang="ar-SA" dirty="0"/>
              <a:t>برامج معالجة النصوص .</a:t>
            </a:r>
            <a:endParaRPr lang="en-US" dirty="0"/>
          </a:p>
          <a:p>
            <a:pPr lvl="0"/>
            <a:r>
              <a:rPr lang="ar-SA" dirty="0"/>
              <a:t>برامج الجداول </a:t>
            </a:r>
            <a:r>
              <a:rPr lang="ar-SA" dirty="0" smtClean="0"/>
              <a:t>الإلكترونية </a:t>
            </a:r>
            <a:r>
              <a:rPr lang="ar-SA" dirty="0"/>
              <a:t>.</a:t>
            </a:r>
            <a:endParaRPr lang="en-US" dirty="0"/>
          </a:p>
          <a:p>
            <a:pPr lvl="0"/>
            <a:r>
              <a:rPr lang="ar-SA" dirty="0"/>
              <a:t>برامج قواعد البيانات .</a:t>
            </a:r>
            <a:endParaRPr lang="en-US" dirty="0"/>
          </a:p>
          <a:p>
            <a:pPr lvl="0"/>
            <a:r>
              <a:rPr lang="ar-SA" dirty="0"/>
              <a:t>برامج الفن والرسم .</a:t>
            </a:r>
            <a:endParaRPr lang="en-US" dirty="0"/>
          </a:p>
          <a:p>
            <a:pPr lvl="0"/>
            <a:r>
              <a:rPr lang="ar-SA" dirty="0"/>
              <a:t>برامج تصميم وتصفح مواقع الانترنت .</a:t>
            </a:r>
            <a:endParaRPr lang="en-US" dirty="0"/>
          </a:p>
          <a:p>
            <a:pPr lvl="0"/>
            <a:r>
              <a:rPr lang="ar-SA" dirty="0"/>
              <a:t>برامج الاتصالات .</a:t>
            </a:r>
            <a:endParaRPr lang="en-US" dirty="0"/>
          </a:p>
          <a:p>
            <a:endParaRPr lang="ar-S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16" y="4473776"/>
            <a:ext cx="1296144" cy="15080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6643">
            <a:off x="417927" y="3075393"/>
            <a:ext cx="1151012" cy="11510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20678">
            <a:off x="1881336" y="2894967"/>
            <a:ext cx="1049929" cy="104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90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أنواع البرمجيات :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>
              <a:lnSpc>
                <a:spcPct val="80000"/>
              </a:lnSpc>
              <a:buFont typeface="+mj-lt"/>
              <a:buAutoNum type="arabicPeriod" startAt="3"/>
            </a:pPr>
            <a:r>
              <a:rPr lang="ar-SA" u="sng" dirty="0">
                <a:solidFill>
                  <a:schemeClr val="accent2"/>
                </a:solidFill>
              </a:rPr>
              <a:t> لغات البرمجة </a:t>
            </a:r>
            <a:r>
              <a:rPr lang="en-US" u="sng" dirty="0">
                <a:solidFill>
                  <a:schemeClr val="accent2"/>
                </a:solidFill>
              </a:rPr>
              <a:t>Programming Languages</a:t>
            </a:r>
            <a:r>
              <a:rPr lang="ar-SA" u="sng" dirty="0">
                <a:solidFill>
                  <a:schemeClr val="accent2"/>
                </a:solidFill>
              </a:rPr>
              <a:t> :</a:t>
            </a:r>
            <a:endParaRPr lang="en-US" u="sng" dirty="0">
              <a:solidFill>
                <a:schemeClr val="accent2"/>
              </a:solidFill>
            </a:endParaRPr>
          </a:p>
          <a:p>
            <a:pPr marL="0" indent="0" algn="just">
              <a:buNone/>
            </a:pPr>
            <a:r>
              <a:rPr lang="ar-SA" dirty="0"/>
              <a:t>هي لغة التخاطب بين الانسان والكمبيوتر ويتم بواسطتها كتابة البرامج للكمبيوتر بواسطة شخص مختص بالبرمجة بلغة يفهمها الجهاز وتتكون هذه اللغة من العديد من الأوامر والتعليمات لتنفيذ مهمة معينة ، وتستخدم هذه اللغات في كتابة جميع برامج الحاسب </a:t>
            </a:r>
            <a:r>
              <a:rPr lang="ar-SA" dirty="0" smtClean="0"/>
              <a:t>،</a:t>
            </a:r>
            <a:r>
              <a:rPr lang="ar-SA" b="1" dirty="0"/>
              <a:t> </a:t>
            </a:r>
            <a:r>
              <a:rPr lang="ar-SA" dirty="0"/>
              <a:t>و تُعرف عملية كتابة البرامج بالبرمجة.</a:t>
            </a:r>
            <a:endParaRPr lang="en-US" dirty="0"/>
          </a:p>
          <a:p>
            <a:pPr marL="0" indent="0" algn="just">
              <a:buNone/>
            </a:pPr>
            <a:r>
              <a:rPr lang="ar-SA" dirty="0" smtClean="0"/>
              <a:t> </a:t>
            </a:r>
            <a:r>
              <a:rPr lang="ar-SA" dirty="0"/>
              <a:t>ومن أمثلة هذه اللغات </a:t>
            </a:r>
            <a:r>
              <a:rPr lang="ar-SA" dirty="0" smtClean="0"/>
              <a:t>:</a:t>
            </a:r>
          </a:p>
          <a:p>
            <a:pPr marL="0" indent="0" algn="just">
              <a:buNone/>
            </a:pPr>
            <a:r>
              <a:rPr lang="ar-SA" dirty="0"/>
              <a:t> </a:t>
            </a:r>
            <a:r>
              <a:rPr lang="ar-SA" dirty="0" smtClean="0"/>
              <a:t>       </a:t>
            </a:r>
            <a:r>
              <a:rPr lang="en-US" dirty="0" smtClean="0"/>
              <a:t>Visual </a:t>
            </a:r>
            <a:r>
              <a:rPr lang="en-US" dirty="0"/>
              <a:t>Basic , Java , C++,</a:t>
            </a:r>
            <a:r>
              <a:rPr lang="en-US" dirty="0" smtClean="0"/>
              <a:t>Oracle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52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أنواع البرمجيات :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 startAt="4"/>
            </a:pPr>
            <a:r>
              <a:rPr lang="ar-SA" u="sng" dirty="0">
                <a:solidFill>
                  <a:schemeClr val="accent2"/>
                </a:solidFill>
              </a:rPr>
              <a:t>البرامج المساعدة </a:t>
            </a:r>
            <a:r>
              <a:rPr lang="en-US" u="sng" dirty="0">
                <a:solidFill>
                  <a:schemeClr val="accent2"/>
                </a:solidFill>
              </a:rPr>
              <a:t>Utility Programs</a:t>
            </a:r>
            <a:r>
              <a:rPr lang="ar-SA" u="sng" dirty="0">
                <a:solidFill>
                  <a:schemeClr val="accent2"/>
                </a:solidFill>
              </a:rPr>
              <a:t> :</a:t>
            </a:r>
            <a:endParaRPr lang="en-US" u="sng" dirty="0">
              <a:solidFill>
                <a:schemeClr val="accent2"/>
              </a:solidFill>
            </a:endParaRPr>
          </a:p>
          <a:p>
            <a:r>
              <a:rPr lang="ar-SA" dirty="0"/>
              <a:t>هي برامـــج ذات وظيفـــة محددة مثل : الرسام, الآلة الحاسبة, دفتر </a:t>
            </a:r>
            <a:r>
              <a:rPr lang="ar-SA" dirty="0" smtClean="0"/>
              <a:t>الملاحظات التي تعتبر </a:t>
            </a:r>
            <a:r>
              <a:rPr lang="ar-SA" dirty="0"/>
              <a:t>بمثابة الأدوات </a:t>
            </a:r>
            <a:r>
              <a:rPr lang="ar-SA" dirty="0" smtClean="0"/>
              <a:t>وكذلك برامـج </a:t>
            </a:r>
            <a:r>
              <a:rPr lang="ar-SA" dirty="0"/>
              <a:t>تفحـص الأقراص ، برامـج مكـــافحـة الفيروسات ، برامج ضغط الملفات ، برامج إدارة وتجهيز الأقراص ، وبرامج الصيانة </a:t>
            </a:r>
            <a:r>
              <a:rPr lang="ar-SA" dirty="0" smtClean="0"/>
              <a:t>.</a:t>
            </a:r>
          </a:p>
          <a:p>
            <a:pPr marL="0" indent="0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5114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55576" y="53752"/>
            <a:ext cx="8229600" cy="1143000"/>
          </a:xfrm>
        </p:spPr>
        <p:txBody>
          <a:bodyPr/>
          <a:lstStyle/>
          <a:p>
            <a:r>
              <a:rPr lang="ar-SA" dirty="0" smtClean="0"/>
              <a:t>أنواع البرمجيات :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95936" y="1600200"/>
            <a:ext cx="4690864" cy="4525963"/>
          </a:xfrm>
        </p:spPr>
        <p:txBody>
          <a:bodyPr/>
          <a:lstStyle/>
          <a:p>
            <a:pPr marL="514350" indent="-514350" algn="just">
              <a:buFont typeface="+mj-lt"/>
              <a:buAutoNum type="arabicPeriod" startAt="5"/>
            </a:pPr>
            <a:r>
              <a:rPr lang="ar-SA" u="sng" dirty="0" smtClean="0">
                <a:solidFill>
                  <a:schemeClr val="accent2"/>
                </a:solidFill>
              </a:rPr>
              <a:t>ألعاب الكمبيوتر  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chemeClr val="accent2"/>
                </a:solidFill>
              </a:rPr>
              <a:t>Computer   Games </a:t>
            </a:r>
            <a:r>
              <a:rPr lang="en-US" dirty="0">
                <a:solidFill>
                  <a:schemeClr val="accent2"/>
                </a:solidFill>
              </a:rPr>
              <a:t> </a:t>
            </a:r>
          </a:p>
          <a:p>
            <a:pPr marL="0" indent="0">
              <a:buNone/>
            </a:pPr>
            <a:r>
              <a:rPr lang="ar-SA" dirty="0" smtClean="0"/>
              <a:t>تكون لغرض الترفية .</a:t>
            </a:r>
            <a:endParaRPr lang="ar-S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08"/>
          <a:stretch/>
        </p:blipFill>
        <p:spPr>
          <a:xfrm>
            <a:off x="611560" y="1196752"/>
            <a:ext cx="3062514" cy="516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26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2000"/>
            <a:ext cx="7664291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AC171A57-4230-4BC4-A7AE-44E1EF167FAA}" type="slidenum">
              <a:rPr lang="ar-SA" smtClean="0"/>
              <a:pPr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6009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b="1" u="sng" dirty="0" smtClean="0">
                <a:solidFill>
                  <a:schemeClr val="accent2"/>
                </a:solidFill>
              </a:rPr>
              <a:t>1- المكونات المادية (المعدات ) – </a:t>
            </a:r>
            <a:r>
              <a:rPr lang="en-US" b="1" u="sng" dirty="0" smtClean="0">
                <a:solidFill>
                  <a:schemeClr val="accent2"/>
                </a:solidFill>
              </a:rPr>
              <a:t>Hardware</a:t>
            </a:r>
            <a:r>
              <a:rPr lang="ar-SA" b="1" u="sng" dirty="0" smtClean="0">
                <a:solidFill>
                  <a:schemeClr val="accent2"/>
                </a:solidFill>
              </a:rPr>
              <a:t> </a:t>
            </a:r>
            <a:r>
              <a:rPr lang="ar-SA" dirty="0" smtClean="0">
                <a:solidFill>
                  <a:schemeClr val="accent2"/>
                </a:solidFill>
              </a:rPr>
              <a:t>:   </a:t>
            </a:r>
            <a:endParaRPr lang="ar-SA" dirty="0">
              <a:solidFill>
                <a:schemeClr val="accent2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ar-SA" dirty="0" smtClean="0"/>
              <a:t>  يتكون </a:t>
            </a:r>
            <a:r>
              <a:rPr lang="ar-SA" dirty="0"/>
              <a:t>الكمبيوتر من عدة وحدات رئيسية</a:t>
            </a:r>
            <a:r>
              <a:rPr lang="en-US" dirty="0"/>
              <a:t>  </a:t>
            </a:r>
            <a:r>
              <a:rPr lang="ar-SA" dirty="0"/>
              <a:t>وهي </a:t>
            </a:r>
            <a:r>
              <a:rPr lang="ar-SA" dirty="0" smtClean="0"/>
              <a:t>:</a:t>
            </a:r>
            <a:endParaRPr lang="en-US" dirty="0"/>
          </a:p>
          <a:p>
            <a:pPr lvl="0"/>
            <a:r>
              <a:rPr lang="ar-SA" i="1" dirty="0"/>
              <a:t>وحدات الإدخال </a:t>
            </a:r>
            <a:r>
              <a:rPr lang="en-US" i="1" dirty="0"/>
              <a:t>Input Units </a:t>
            </a:r>
            <a:r>
              <a:rPr lang="ar-SA" i="1" dirty="0"/>
              <a:t> </a:t>
            </a:r>
            <a:r>
              <a:rPr lang="ar-SA" i="1" dirty="0" smtClean="0"/>
              <a:t>.</a:t>
            </a:r>
          </a:p>
          <a:p>
            <a:r>
              <a:rPr lang="ar-SA" i="1" dirty="0"/>
              <a:t>وحدات الإخراج </a:t>
            </a:r>
            <a:r>
              <a:rPr lang="en-US" i="1" dirty="0"/>
              <a:t>Output Units</a:t>
            </a:r>
            <a:r>
              <a:rPr lang="ar-SA" dirty="0"/>
              <a:t> </a:t>
            </a:r>
            <a:r>
              <a:rPr lang="ar-SA" dirty="0" smtClean="0"/>
              <a:t>.</a:t>
            </a:r>
            <a:endParaRPr lang="en-US" dirty="0"/>
          </a:p>
          <a:p>
            <a:pPr lvl="0"/>
            <a:r>
              <a:rPr lang="ar-SA" i="1" dirty="0"/>
              <a:t>وحدة المعالجة  المركزية </a:t>
            </a:r>
            <a:r>
              <a:rPr lang="en-US" i="1" dirty="0" smtClean="0"/>
              <a:t>Central Processing </a:t>
            </a:r>
            <a:r>
              <a:rPr lang="en-US" i="1" dirty="0"/>
              <a:t>Units </a:t>
            </a:r>
            <a:r>
              <a:rPr lang="ar-SA" i="1" dirty="0" smtClean="0"/>
              <a:t>.</a:t>
            </a:r>
            <a:endParaRPr lang="en-US" dirty="0"/>
          </a:p>
          <a:p>
            <a:pPr lvl="0"/>
            <a:r>
              <a:rPr lang="ar-SA" i="1" dirty="0"/>
              <a:t>وحدة الذاكرة </a:t>
            </a:r>
            <a:r>
              <a:rPr lang="en-US" i="1" dirty="0"/>
              <a:t>Memory Unite</a:t>
            </a:r>
            <a:r>
              <a:rPr lang="ar-SA" i="1" dirty="0"/>
              <a:t> .</a:t>
            </a:r>
            <a:endParaRPr lang="en-US" dirty="0"/>
          </a:p>
          <a:p>
            <a:pPr lvl="0"/>
            <a:r>
              <a:rPr lang="ar-SA" i="1" dirty="0"/>
              <a:t>لوحة النظام أو اللوحة الأم (</a:t>
            </a:r>
            <a:r>
              <a:rPr lang="en-US" i="1" dirty="0"/>
              <a:t>Motherboard</a:t>
            </a:r>
            <a:r>
              <a:rPr lang="ar-SA" i="1" dirty="0"/>
              <a:t>)  .</a:t>
            </a:r>
            <a:endParaRPr lang="en-US" dirty="0"/>
          </a:p>
          <a:p>
            <a:pPr lvl="0"/>
            <a:r>
              <a:rPr lang="ar-SA" i="1" dirty="0" smtClean="0"/>
              <a:t>وحدة </a:t>
            </a:r>
            <a:r>
              <a:rPr lang="ar-SA" i="1" dirty="0"/>
              <a:t>الطاقة </a:t>
            </a:r>
            <a:r>
              <a:rPr lang="en-US" i="1" dirty="0"/>
              <a:t>Power Supply </a:t>
            </a:r>
            <a:r>
              <a:rPr lang="ar-SA" i="1" dirty="0"/>
              <a:t>.</a:t>
            </a:r>
            <a:endParaRPr lang="en-US" dirty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53060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ar-SA" b="1" u="sng" dirty="0" smtClean="0">
                <a:solidFill>
                  <a:schemeClr val="accent2"/>
                </a:solidFill>
              </a:rPr>
              <a:t>1/ وحدات الإدخال </a:t>
            </a:r>
            <a:r>
              <a:rPr lang="en-US" b="1" u="sng" dirty="0" smtClean="0">
                <a:solidFill>
                  <a:schemeClr val="accent2"/>
                </a:solidFill>
              </a:rPr>
              <a:t>Input Units  :</a:t>
            </a:r>
            <a:endParaRPr lang="ar-SA" b="1" u="sng" dirty="0">
              <a:solidFill>
                <a:schemeClr val="accent2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ar-SA" dirty="0" smtClean="0"/>
              <a:t>هي </a:t>
            </a:r>
            <a:r>
              <a:rPr lang="ar-SA" dirty="0"/>
              <a:t>مجموعة من الأجهزة الإلكترونية وظيفتها إدخال البيانات للكمبيوتر ، وعلى حسب نوعية البيانات يكون جهاز </a:t>
            </a:r>
            <a:r>
              <a:rPr lang="ar-SA" dirty="0" smtClean="0"/>
              <a:t>الإدخال </a:t>
            </a:r>
            <a:r>
              <a:rPr lang="ar-SA" dirty="0"/>
              <a:t>المناسب مثلا </a:t>
            </a:r>
            <a:r>
              <a:rPr lang="ar-SA" dirty="0" smtClean="0"/>
              <a:t>:</a:t>
            </a:r>
          </a:p>
          <a:p>
            <a:pPr algn="just"/>
            <a:r>
              <a:rPr lang="ar-SA" dirty="0" smtClean="0"/>
              <a:t>نستخدم للنصوص </a:t>
            </a:r>
            <a:r>
              <a:rPr lang="ar-SA" dirty="0"/>
              <a:t>لوحة المفاتيح (</a:t>
            </a:r>
            <a:r>
              <a:rPr lang="en-US" dirty="0"/>
              <a:t>Keyboard</a:t>
            </a:r>
            <a:r>
              <a:rPr lang="ar-SA" dirty="0"/>
              <a:t>) </a:t>
            </a:r>
            <a:endParaRPr lang="ar-SA" dirty="0" smtClean="0"/>
          </a:p>
          <a:p>
            <a:pPr algn="just"/>
            <a:r>
              <a:rPr lang="ar-SA" dirty="0" smtClean="0"/>
              <a:t>للأصوات </a:t>
            </a:r>
            <a:r>
              <a:rPr lang="ar-SA" dirty="0"/>
              <a:t>نستخدم الميكروفون (</a:t>
            </a:r>
            <a:r>
              <a:rPr lang="en-US" dirty="0" err="1" smtClean="0"/>
              <a:t>Mic</a:t>
            </a:r>
            <a:r>
              <a:rPr lang="ar-SA" dirty="0" smtClean="0"/>
              <a:t>) </a:t>
            </a:r>
          </a:p>
          <a:p>
            <a:pPr algn="just"/>
            <a:r>
              <a:rPr lang="ar-SA" dirty="0" smtClean="0"/>
              <a:t>للصور </a:t>
            </a:r>
            <a:r>
              <a:rPr lang="ar-SA" dirty="0"/>
              <a:t>نستخدم الماسح الضوئي (</a:t>
            </a:r>
            <a:r>
              <a:rPr lang="en-US" dirty="0"/>
              <a:t>Scanner</a:t>
            </a:r>
            <a:r>
              <a:rPr lang="ar-SA" dirty="0" smtClean="0"/>
              <a:t>)</a:t>
            </a:r>
          </a:p>
          <a:p>
            <a:pPr algn="just"/>
            <a:r>
              <a:rPr lang="ar-SA" dirty="0" smtClean="0"/>
              <a:t>للتحكم </a:t>
            </a:r>
            <a:r>
              <a:rPr lang="ar-SA" dirty="0"/>
              <a:t>بالكمبيوتر نستخدم الفأرة (</a:t>
            </a:r>
            <a:r>
              <a:rPr lang="en-US" dirty="0"/>
              <a:t>Mouse</a:t>
            </a:r>
            <a:r>
              <a:rPr lang="ar-SA" dirty="0" smtClean="0"/>
              <a:t>) الأكثر استخداما .</a:t>
            </a:r>
          </a:p>
          <a:p>
            <a:pPr algn="just"/>
            <a:r>
              <a:rPr lang="ar-SA" dirty="0" smtClean="0"/>
              <a:t> </a:t>
            </a:r>
            <a:r>
              <a:rPr lang="ar-SA" dirty="0"/>
              <a:t>كما يوجد عدة أجهزة أخرى لها استخدامات خاصة مثل قارئ شيفرة الأعمدة ( </a:t>
            </a:r>
            <a:r>
              <a:rPr lang="en-US" dirty="0"/>
              <a:t>Bar Code Reader</a:t>
            </a:r>
            <a:r>
              <a:rPr lang="ar-SA" dirty="0"/>
              <a:t>)، وعصا الألعاب (</a:t>
            </a:r>
            <a:r>
              <a:rPr lang="en-US" dirty="0"/>
              <a:t>Joystick</a:t>
            </a:r>
            <a:r>
              <a:rPr lang="ar-SA" dirty="0"/>
              <a:t>)  ، و الكاميرا (</a:t>
            </a:r>
            <a:r>
              <a:rPr lang="en-US" dirty="0"/>
              <a:t>Camera</a:t>
            </a:r>
            <a:r>
              <a:rPr lang="ar-SA" dirty="0"/>
              <a:t>)، وغيرها  ...</a:t>
            </a:r>
            <a:endParaRPr lang="en-US" dirty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03219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ar-LB" dirty="0"/>
              <a:t>وحدات الإدخال</a:t>
            </a:r>
            <a:endParaRPr lang="en-US" dirty="0"/>
          </a:p>
        </p:txBody>
      </p:sp>
      <p:pic>
        <p:nvPicPr>
          <p:cNvPr id="43018" name="Picture 10" descr="keyboard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427984" y="1844824"/>
            <a:ext cx="4033838" cy="1597025"/>
          </a:xfrm>
          <a:noFill/>
          <a:ln/>
        </p:spPr>
      </p:pic>
      <p:pic>
        <p:nvPicPr>
          <p:cNvPr id="9" name="Picture 3" descr="mous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579017" y="4357713"/>
            <a:ext cx="3168352" cy="1751837"/>
          </a:xfrm>
          <a:noFill/>
          <a:ln/>
        </p:spPr>
      </p:pic>
      <p:pic>
        <p:nvPicPr>
          <p:cNvPr id="10" name="Picture 4" descr="combimouse-strange-computer-keyboard%5B5%5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99" y="1844825"/>
            <a:ext cx="3024337" cy="15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699792" y="3712276"/>
            <a:ext cx="3600400" cy="46166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 </a:t>
            </a:r>
            <a:r>
              <a:rPr lang="en-US" sz="2400" dirty="0">
                <a:latin typeface="Arial" pitchFamily="34" charset="0"/>
                <a:ea typeface="Arial" pitchFamily="34" charset="0"/>
                <a:cs typeface="Arial" pitchFamily="34" charset="0"/>
              </a:rPr>
              <a:t>Keyboard  </a:t>
            </a:r>
            <a:r>
              <a:rPr lang="ar-SA" sz="2400" dirty="0">
                <a:latin typeface="Arial" pitchFamily="34" charset="0"/>
                <a:ea typeface="Arial" pitchFamily="34" charset="0"/>
                <a:cs typeface="Arial" pitchFamily="34" charset="0"/>
              </a:rPr>
              <a:t>لوحة المفاتيح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747369" y="5233632"/>
            <a:ext cx="2817614" cy="46166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Mouse  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   الفأرة</a:t>
            </a:r>
            <a:endParaRPr kumimoji="0" lang="ar-S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396681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5" descr="EPSON-4180-SCANNER-0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950813" y="2409754"/>
            <a:ext cx="2057400" cy="1809750"/>
          </a:xfrm>
        </p:spPr>
      </p:pic>
      <p:pic>
        <p:nvPicPr>
          <p:cNvPr id="32773" name="Picture 4" descr="barcode read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0985" y="1997486"/>
            <a:ext cx="2309813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7" descr="logitechFreedomJoystickWireless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7353" y="4864665"/>
            <a:ext cx="1731476" cy="1800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Picture 8" descr="PC_Web_Camera__350_000_pels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11126" y="4682128"/>
            <a:ext cx="2097087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9" name="Rectangle 13"/>
          <p:cNvSpPr>
            <a:spLocks/>
          </p:cNvSpPr>
          <p:nvPr/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>
              <a:defRPr/>
            </a:pPr>
            <a:r>
              <a:rPr lang="ar-LB" sz="4400" dirty="0"/>
              <a:t>وحدات الإدخال</a:t>
            </a:r>
            <a:endParaRPr lang="en-US" sz="41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61086" y="4343965"/>
            <a:ext cx="2684011" cy="40011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Joystick   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 عصا الألعاب</a:t>
            </a:r>
            <a:endParaRPr kumimoji="0" lang="ar-SA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819730" y="1597376"/>
            <a:ext cx="2766169" cy="40011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Scanner   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الماسح الضوئي</a:t>
            </a:r>
            <a:endParaRPr kumimoji="0" lang="ar-S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621881" y="4495333"/>
            <a:ext cx="1900237" cy="3693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Camera   </a:t>
            </a:r>
            <a:r>
              <a:rPr kumimoji="0" lang="ar-SA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الكاميرا</a:t>
            </a:r>
            <a:endParaRPr kumimoji="0" lang="ar-SA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361086" y="1355096"/>
            <a:ext cx="3389330" cy="40011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ar-SA" sz="2000" b="1" dirty="0"/>
              <a:t>قارئ  </a:t>
            </a:r>
            <a:r>
              <a:rPr lang="ar-SA" sz="2000" b="1" dirty="0" smtClean="0"/>
              <a:t>الأعمدة  </a:t>
            </a:r>
            <a:r>
              <a:rPr lang="en-US" sz="2000" b="1" dirty="0" smtClean="0"/>
              <a:t>Bar </a:t>
            </a:r>
            <a:r>
              <a:rPr lang="en-US" sz="2000" b="1" dirty="0"/>
              <a:t>Code Reader</a:t>
            </a:r>
            <a:endParaRPr kumimoji="0" lang="ar-SA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7" descr="light pen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750608" y="2324043"/>
            <a:ext cx="2017713" cy="1829831"/>
          </a:xfrm>
          <a:prstGeom prst="rect">
            <a:avLst/>
          </a:prstGeom>
          <a:noFill/>
          <a:ln/>
        </p:spPr>
      </p:pic>
      <p:pic>
        <p:nvPicPr>
          <p:cNvPr id="12" name="Picture 4" descr="microphon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6686070" y="4928741"/>
            <a:ext cx="1383084" cy="1806130"/>
          </a:xfrm>
          <a:prstGeom prst="rect">
            <a:avLst/>
          </a:prstGeom>
          <a:noFill/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6008213" y="4559409"/>
            <a:ext cx="2813748" cy="3693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latin typeface="Arial" pitchFamily="34" charset="0"/>
                <a:ea typeface="Arial" pitchFamily="34" charset="0"/>
                <a:cs typeface="Arial" pitchFamily="34" charset="0"/>
              </a:rPr>
              <a:t>Microphone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  </a:t>
            </a:r>
            <a:r>
              <a:rPr kumimoji="0" lang="ar-SA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الميكروفون</a:t>
            </a:r>
            <a:endParaRPr kumimoji="0" lang="ar-SA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862985" y="1552811"/>
            <a:ext cx="1900237" cy="3693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ar-LB" b="1" dirty="0">
                <a:latin typeface="Tahoma" pitchFamily="34" charset="0"/>
              </a:rPr>
              <a:t>القلم الضوئي</a:t>
            </a:r>
            <a:endParaRPr lang="en-US" b="1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05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ar-SA" b="1" u="sng" dirty="0" smtClean="0">
                <a:solidFill>
                  <a:schemeClr val="accent2"/>
                </a:solidFill>
              </a:rPr>
              <a:t>2/ وحدات </a:t>
            </a:r>
            <a:r>
              <a:rPr lang="ar-SA" b="1" u="sng" dirty="0">
                <a:solidFill>
                  <a:schemeClr val="accent2"/>
                </a:solidFill>
              </a:rPr>
              <a:t>الإخراج </a:t>
            </a:r>
            <a:r>
              <a:rPr lang="ar-SA" b="1" u="sng" dirty="0" smtClean="0">
                <a:solidFill>
                  <a:schemeClr val="accent2"/>
                </a:solidFill>
              </a:rPr>
              <a:t> </a:t>
            </a:r>
            <a:r>
              <a:rPr lang="en-US" b="1" u="sng" dirty="0" smtClean="0">
                <a:solidFill>
                  <a:schemeClr val="accent2"/>
                </a:solidFill>
              </a:rPr>
              <a:t>Output </a:t>
            </a:r>
            <a:r>
              <a:rPr lang="en-US" b="1" u="sng" dirty="0">
                <a:solidFill>
                  <a:schemeClr val="accent2"/>
                </a:solidFill>
              </a:rPr>
              <a:t>Units</a:t>
            </a:r>
            <a:r>
              <a:rPr lang="ar-SA" b="1" u="sng" dirty="0">
                <a:solidFill>
                  <a:schemeClr val="accent2"/>
                </a:solidFill>
              </a:rPr>
              <a:t> </a:t>
            </a:r>
            <a:r>
              <a:rPr lang="ar-SA" dirty="0"/>
              <a:t>: </a:t>
            </a:r>
            <a:endParaRPr lang="ar-SA" b="1" u="sng" dirty="0">
              <a:solidFill>
                <a:schemeClr val="accent2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ar-SA" dirty="0"/>
              <a:t>هي مجموعة من الأجهزة الإلكترونية وظيفتها إخراج النتائج بعد معالجتها من الكمبيوتر ، وعلى حسب نوعية النتائج يكون جهاز الإخراج </a:t>
            </a:r>
            <a:r>
              <a:rPr lang="ar-SA" dirty="0" smtClean="0"/>
              <a:t> ، قد </a:t>
            </a:r>
            <a:r>
              <a:rPr lang="ar-SA" dirty="0"/>
              <a:t>تكون النتائج على شكل : صور ورسومات ، نصوص ، أصوات ، أو منتجات الصناعة ... </a:t>
            </a:r>
            <a:r>
              <a:rPr lang="ar-SA" dirty="0" smtClean="0"/>
              <a:t>.</a:t>
            </a:r>
          </a:p>
          <a:p>
            <a:pPr marL="0" indent="0">
              <a:buNone/>
            </a:pPr>
            <a:endParaRPr lang="ar-SA" dirty="0" smtClean="0"/>
          </a:p>
          <a:p>
            <a:r>
              <a:rPr lang="ar-SA" dirty="0" smtClean="0"/>
              <a:t> </a:t>
            </a:r>
            <a:r>
              <a:rPr lang="ar-SA" dirty="0"/>
              <a:t>ومن أنواع أجهزة الإخراج : الشاشة  (</a:t>
            </a:r>
            <a:r>
              <a:rPr lang="en-US" dirty="0"/>
              <a:t>Screen</a:t>
            </a:r>
            <a:r>
              <a:rPr lang="ar-SA" dirty="0"/>
              <a:t>) ، الطابعة (</a:t>
            </a:r>
            <a:r>
              <a:rPr lang="en-US" dirty="0"/>
              <a:t>Printer</a:t>
            </a:r>
            <a:r>
              <a:rPr lang="ar-SA" dirty="0"/>
              <a:t>) ، السماعة (</a:t>
            </a:r>
            <a:r>
              <a:rPr lang="en-US" dirty="0"/>
              <a:t>speaker</a:t>
            </a:r>
            <a:r>
              <a:rPr lang="ar-SA" dirty="0"/>
              <a:t>) ، الراسمة (</a:t>
            </a:r>
            <a:r>
              <a:rPr lang="en-US" dirty="0"/>
              <a:t>Plotter</a:t>
            </a:r>
            <a:r>
              <a:rPr lang="ar-SA" dirty="0"/>
              <a:t>) ، ومكينات الانتاج الصناعي التي يتم التحكم بها عن طريق الكمبيوتر .</a:t>
            </a:r>
            <a:endParaRPr lang="en-US" dirty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37528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أفق">
  <a:themeElements>
    <a:clrScheme name="أف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أف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أف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853</TotalTime>
  <Words>1588</Words>
  <Application>Microsoft Office PowerPoint</Application>
  <PresentationFormat>On-screen Show (4:3)</PresentationFormat>
  <Paragraphs>235</Paragraphs>
  <Slides>38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Office Theme</vt:lpstr>
      <vt:lpstr>أفق</vt:lpstr>
      <vt:lpstr>المحاضرة الثانية</vt:lpstr>
      <vt:lpstr>PowerPoint Presentation</vt:lpstr>
      <vt:lpstr>PowerPoint Presentation</vt:lpstr>
      <vt:lpstr>PowerPoint Presentation</vt:lpstr>
      <vt:lpstr>1- المكونات المادية (المعدات ) – Hardware :   </vt:lpstr>
      <vt:lpstr>1/ وحدات الإدخال Input Units  :</vt:lpstr>
      <vt:lpstr>وحدات الإدخال</vt:lpstr>
      <vt:lpstr>PowerPoint Presentation</vt:lpstr>
      <vt:lpstr>2/ وحدات الإخراج  Output Units : </vt:lpstr>
      <vt:lpstr>PowerPoint Presentation</vt:lpstr>
      <vt:lpstr>وحدات للإدخال و الإخراج معاً!</vt:lpstr>
      <vt:lpstr>وحدات للإدخال و الإخراج معاً!</vt:lpstr>
      <vt:lpstr> 3/ وحدة المعالجة المركزية(CPU) Central Processing Unit : </vt:lpstr>
      <vt:lpstr>4/ وحدة الذاكرة Memory Unite  :</vt:lpstr>
      <vt:lpstr>PowerPoint Presentation</vt:lpstr>
      <vt:lpstr>PowerPoint Presentation</vt:lpstr>
      <vt:lpstr>PowerPoint Presentation</vt:lpstr>
      <vt:lpstr>من أمثلة الذاكرة الثانوية</vt:lpstr>
      <vt:lpstr>PowerPoint Presentation</vt:lpstr>
      <vt:lpstr>وحدات قياس سعة الذاكرة :</vt:lpstr>
      <vt:lpstr>لوحة النظام أو اللوحة الأم (Motherboard)</vt:lpstr>
      <vt:lpstr>PowerPoint Presentation</vt:lpstr>
      <vt:lpstr>PowerPoint Presentation</vt:lpstr>
      <vt:lpstr>تابع المنافذ- صور توضيحية</vt:lpstr>
      <vt:lpstr>تابع المنافذ- صور توضيحية</vt:lpstr>
      <vt:lpstr> بطاقات التوسعة expansion card)  )</vt:lpstr>
      <vt:lpstr>محركات الأقراص (Drivers )</vt:lpstr>
      <vt:lpstr>PowerPoint Presentation</vt:lpstr>
      <vt:lpstr>PowerPoint Presentation</vt:lpstr>
      <vt:lpstr>2- البرمجياتSoftware -    :</vt:lpstr>
      <vt:lpstr>البرامج Software  :</vt:lpstr>
      <vt:lpstr>أنواع البرمجيات :</vt:lpstr>
      <vt:lpstr>PowerPoint Presentation</vt:lpstr>
      <vt:lpstr>مثال : نظام التشغيل ويندوز – Windows</vt:lpstr>
      <vt:lpstr>أنواع البرمجيات :</vt:lpstr>
      <vt:lpstr>أنواع البرمجيات :</vt:lpstr>
      <vt:lpstr>أنواع البرمجيات :</vt:lpstr>
      <vt:lpstr>أنواع البرمجيات 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admin</dc:creator>
  <cp:lastModifiedBy>USER</cp:lastModifiedBy>
  <cp:revision>79</cp:revision>
  <dcterms:created xsi:type="dcterms:W3CDTF">2011-12-10T18:33:21Z</dcterms:created>
  <dcterms:modified xsi:type="dcterms:W3CDTF">2018-09-03T14:22:54Z</dcterms:modified>
</cp:coreProperties>
</file>