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3">
  <p:sldMasterIdLst>
    <p:sldMasterId id="2147483650" r:id="rId1"/>
    <p:sldMasterId id="2147483651" r:id="rId2"/>
    <p:sldMasterId id="2147483652" r:id="rId3"/>
    <p:sldMasterId id="2147483653" r:id="rId4"/>
    <p:sldMasterId id="2147483744" r:id="rId5"/>
  </p:sldMasterIdLst>
  <p:notesMasterIdLst>
    <p:notesMasterId r:id="rId45"/>
  </p:notesMasterIdLst>
  <p:sldIdLst>
    <p:sldId id="370" r:id="rId6"/>
    <p:sldId id="412" r:id="rId7"/>
    <p:sldId id="426" r:id="rId8"/>
    <p:sldId id="376" r:id="rId9"/>
    <p:sldId id="377" r:id="rId10"/>
    <p:sldId id="432" r:id="rId11"/>
    <p:sldId id="427" r:id="rId12"/>
    <p:sldId id="428" r:id="rId13"/>
    <p:sldId id="413" r:id="rId14"/>
    <p:sldId id="380" r:id="rId15"/>
    <p:sldId id="399" r:id="rId16"/>
    <p:sldId id="424" r:id="rId17"/>
    <p:sldId id="415" r:id="rId18"/>
    <p:sldId id="431" r:id="rId19"/>
    <p:sldId id="388" r:id="rId20"/>
    <p:sldId id="389" r:id="rId21"/>
    <p:sldId id="390" r:id="rId22"/>
    <p:sldId id="392" r:id="rId23"/>
    <p:sldId id="403" r:id="rId24"/>
    <p:sldId id="425" r:id="rId25"/>
    <p:sldId id="402" r:id="rId26"/>
    <p:sldId id="400" r:id="rId27"/>
    <p:sldId id="393" r:id="rId28"/>
    <p:sldId id="416" r:id="rId29"/>
    <p:sldId id="404" r:id="rId30"/>
    <p:sldId id="394" r:id="rId31"/>
    <p:sldId id="405" r:id="rId32"/>
    <p:sldId id="395" r:id="rId33"/>
    <p:sldId id="406" r:id="rId34"/>
    <p:sldId id="396" r:id="rId35"/>
    <p:sldId id="407" r:id="rId36"/>
    <p:sldId id="421" r:id="rId37"/>
    <p:sldId id="417" r:id="rId38"/>
    <p:sldId id="408" r:id="rId39"/>
    <p:sldId id="418" r:id="rId40"/>
    <p:sldId id="422" r:id="rId41"/>
    <p:sldId id="419" r:id="rId42"/>
    <p:sldId id="420" r:id="rId43"/>
    <p:sldId id="423" r:id="rId44"/>
  </p:sldIdLst>
  <p:sldSz cx="9144000" cy="6858000" type="screen4x3"/>
  <p:notesSz cx="6858000" cy="9144000"/>
  <p:custDataLst>
    <p:tags r:id="rId46"/>
  </p:custDataLst>
  <p:defaultTextStyle>
    <a:defPPr>
      <a:defRPr lang="en-GB"/>
    </a:defPPr>
    <a:lvl1pPr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0000"/>
    <a:srgbClr val="FFFFFF"/>
    <a:srgbClr val="CC0000"/>
    <a:srgbClr val="0000FF"/>
    <a:srgbClr val="FF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 autoAdjust="0"/>
    <p:restoredTop sz="94660" autoAdjust="0"/>
  </p:normalViewPr>
  <p:slideViewPr>
    <p:cSldViewPr>
      <p:cViewPr>
        <p:scale>
          <a:sx n="118" d="100"/>
          <a:sy n="118" d="100"/>
        </p:scale>
        <p:origin x="-1434" y="-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gs" Target="tags/tag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4BD6F6-3A8B-4E16-B7C4-40A0F97F5150}" type="doc">
      <dgm:prSet loTypeId="urn:microsoft.com/office/officeart/2005/8/layout/orgChart1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E0BF65-4682-49AF-8C51-340CBE54EBD3}">
      <dgm:prSet phldrT="[Text]" custT="1"/>
      <dgm:spPr/>
      <dgm:t>
        <a:bodyPr/>
        <a:lstStyle/>
        <a:p>
          <a:pPr rtl="1"/>
          <a:r>
            <a:rPr lang="ar-SA" sz="2400" b="1" dirty="0" smtClean="0"/>
            <a:t>محاور الجلسة التدريبية</a:t>
          </a:r>
          <a:endParaRPr lang="en-US" sz="2400" b="1" dirty="0"/>
        </a:p>
      </dgm:t>
    </dgm:pt>
    <dgm:pt modelId="{F7E11AA2-A441-4BDB-9C83-96C6D10AB97A}" type="parTrans" cxnId="{ABEE3DA8-DDC0-49DE-B571-473186A48FFB}">
      <dgm:prSet/>
      <dgm:spPr/>
      <dgm:t>
        <a:bodyPr/>
        <a:lstStyle/>
        <a:p>
          <a:endParaRPr lang="en-US" sz="1800" b="1"/>
        </a:p>
      </dgm:t>
    </dgm:pt>
    <dgm:pt modelId="{7B9BDAC1-E50B-4399-9864-C32E26561BB4}" type="sibTrans" cxnId="{ABEE3DA8-DDC0-49DE-B571-473186A48FFB}">
      <dgm:prSet/>
      <dgm:spPr/>
      <dgm:t>
        <a:bodyPr/>
        <a:lstStyle/>
        <a:p>
          <a:endParaRPr lang="en-US" sz="1800" b="1"/>
        </a:p>
      </dgm:t>
    </dgm:pt>
    <dgm:pt modelId="{7DE21A20-389E-4E0D-8A33-39CF7C447E13}">
      <dgm:prSet phldrT="[Text]" custT="1"/>
      <dgm:spPr/>
      <dgm:t>
        <a:bodyPr/>
        <a:lstStyle/>
        <a:p>
          <a:r>
            <a:rPr lang="ar-SA" sz="2000" b="1" dirty="0" smtClean="0"/>
            <a:t>استعد</a:t>
          </a:r>
          <a:endParaRPr lang="en-US" sz="2000" b="1" dirty="0"/>
        </a:p>
      </dgm:t>
    </dgm:pt>
    <dgm:pt modelId="{D759C2E3-8F2B-4064-9173-25EFBE2C621C}" type="parTrans" cxnId="{6EB17F50-4703-4F9E-A223-2133AE3A4CA3}">
      <dgm:prSet/>
      <dgm:spPr/>
      <dgm:t>
        <a:bodyPr/>
        <a:lstStyle/>
        <a:p>
          <a:endParaRPr lang="en-US" sz="1800" b="1"/>
        </a:p>
      </dgm:t>
    </dgm:pt>
    <dgm:pt modelId="{AB35A990-4051-446B-B5CA-8F999AEB599C}" type="sibTrans" cxnId="{6EB17F50-4703-4F9E-A223-2133AE3A4CA3}">
      <dgm:prSet/>
      <dgm:spPr/>
      <dgm:t>
        <a:bodyPr/>
        <a:lstStyle/>
        <a:p>
          <a:endParaRPr lang="en-US" sz="1800" b="1"/>
        </a:p>
      </dgm:t>
    </dgm:pt>
    <dgm:pt modelId="{D8918EFD-C4F6-4E06-93F2-64FA4F5BA078}">
      <dgm:prSet phldrT="[Text]" custT="1"/>
      <dgm:spPr/>
      <dgm:t>
        <a:bodyPr/>
        <a:lstStyle/>
        <a:p>
          <a:r>
            <a:rPr lang="ar-SA" sz="2000" b="1" dirty="0" smtClean="0"/>
            <a:t>الكلمات </a:t>
          </a:r>
          <a:r>
            <a:rPr lang="ar-SA" sz="1600" b="1" dirty="0" smtClean="0"/>
            <a:t>المفتاحية</a:t>
          </a:r>
          <a:endParaRPr lang="en-US" sz="1600" b="1" dirty="0"/>
        </a:p>
      </dgm:t>
    </dgm:pt>
    <dgm:pt modelId="{A6C05E33-E57D-49E4-A3DA-F2D3B6CF8DB8}" type="parTrans" cxnId="{85BDAD23-B605-4361-9BF8-B37A736575FE}">
      <dgm:prSet/>
      <dgm:spPr/>
      <dgm:t>
        <a:bodyPr/>
        <a:lstStyle/>
        <a:p>
          <a:endParaRPr lang="en-US" sz="1800" b="1"/>
        </a:p>
      </dgm:t>
    </dgm:pt>
    <dgm:pt modelId="{04263807-33CD-4F49-BA7B-2F6124C6AF19}" type="sibTrans" cxnId="{85BDAD23-B605-4361-9BF8-B37A736575FE}">
      <dgm:prSet/>
      <dgm:spPr/>
      <dgm:t>
        <a:bodyPr/>
        <a:lstStyle/>
        <a:p>
          <a:endParaRPr lang="en-US" sz="1800" b="1"/>
        </a:p>
      </dgm:t>
    </dgm:pt>
    <dgm:pt modelId="{575EF86C-029B-4814-BE8D-E104FF9E67C9}">
      <dgm:prSet phldrT="[Text]" custT="1"/>
      <dgm:spPr/>
      <dgm:t>
        <a:bodyPr/>
        <a:lstStyle/>
        <a:p>
          <a:r>
            <a:rPr lang="ar-SA" sz="2000" b="1" dirty="0" smtClean="0"/>
            <a:t>الأهداف</a:t>
          </a:r>
          <a:endParaRPr lang="en-US" sz="2000" b="1" dirty="0"/>
        </a:p>
      </dgm:t>
    </dgm:pt>
    <dgm:pt modelId="{7F0D7448-ADA5-46F3-963E-38C3FBC4B552}" type="parTrans" cxnId="{9B762CAB-1334-4F70-A28F-C0606DCA0EBB}">
      <dgm:prSet/>
      <dgm:spPr/>
      <dgm:t>
        <a:bodyPr/>
        <a:lstStyle/>
        <a:p>
          <a:endParaRPr lang="en-US" sz="1800" b="1"/>
        </a:p>
      </dgm:t>
    </dgm:pt>
    <dgm:pt modelId="{10739684-261C-40DA-9FAE-A76E4CDEDB8B}" type="sibTrans" cxnId="{9B762CAB-1334-4F70-A28F-C0606DCA0EBB}">
      <dgm:prSet/>
      <dgm:spPr/>
      <dgm:t>
        <a:bodyPr/>
        <a:lstStyle/>
        <a:p>
          <a:endParaRPr lang="en-US" sz="1800" b="1"/>
        </a:p>
      </dgm:t>
    </dgm:pt>
    <dgm:pt modelId="{312D614C-EEBB-4795-832A-3330AA136DDE}">
      <dgm:prSet phldrT="[Text]" custT="1"/>
      <dgm:spPr/>
      <dgm:t>
        <a:bodyPr/>
        <a:lstStyle/>
        <a:p>
          <a:r>
            <a:rPr lang="ar-SA" sz="1800" b="1" dirty="0" smtClean="0"/>
            <a:t>مؤشرات</a:t>
          </a:r>
          <a:r>
            <a:rPr lang="ar-SA" sz="2000" b="1" dirty="0" smtClean="0"/>
            <a:t> تقييم ال</a:t>
          </a:r>
          <a:r>
            <a:rPr lang="ar-EG" sz="2000" b="1" dirty="0" smtClean="0"/>
            <a:t>اداء</a:t>
          </a:r>
          <a:endParaRPr lang="en-US" sz="2000" b="1" dirty="0"/>
        </a:p>
      </dgm:t>
    </dgm:pt>
    <dgm:pt modelId="{F74B2F22-DE7B-4DDC-92C3-AED3B6EAF2C8}" type="parTrans" cxnId="{DCC06CA9-87C2-4BF0-B765-AF4F0AEFDA47}">
      <dgm:prSet/>
      <dgm:spPr/>
      <dgm:t>
        <a:bodyPr/>
        <a:lstStyle/>
        <a:p>
          <a:endParaRPr lang="en-US" sz="1800" b="1"/>
        </a:p>
      </dgm:t>
    </dgm:pt>
    <dgm:pt modelId="{3C08AE97-BC4D-4B63-A4A7-95C60340C42E}" type="sibTrans" cxnId="{DCC06CA9-87C2-4BF0-B765-AF4F0AEFDA47}">
      <dgm:prSet/>
      <dgm:spPr/>
      <dgm:t>
        <a:bodyPr/>
        <a:lstStyle/>
        <a:p>
          <a:endParaRPr lang="en-US" sz="1800" b="1"/>
        </a:p>
      </dgm:t>
    </dgm:pt>
    <dgm:pt modelId="{6AD113DC-B796-4F75-A6DC-C25802B7D9AD}">
      <dgm:prSet phldrT="[Text]" custT="1"/>
      <dgm:spPr/>
      <dgm:t>
        <a:bodyPr/>
        <a:lstStyle/>
        <a:p>
          <a:r>
            <a:rPr lang="ar-EG" sz="1600" b="1" dirty="0" smtClean="0"/>
            <a:t>أنشطة</a:t>
          </a:r>
          <a:endParaRPr lang="en-US" sz="1600" b="1" dirty="0"/>
        </a:p>
      </dgm:t>
    </dgm:pt>
    <dgm:pt modelId="{AE7BA7EF-747C-49E8-9974-9FBE90DFE6BF}" type="parTrans" cxnId="{FDB61496-0FFB-4E0C-9AB3-9BDD89D2B627}">
      <dgm:prSet/>
      <dgm:spPr/>
      <dgm:t>
        <a:bodyPr/>
        <a:lstStyle/>
        <a:p>
          <a:endParaRPr lang="en-US" sz="1800" b="1"/>
        </a:p>
      </dgm:t>
    </dgm:pt>
    <dgm:pt modelId="{45184D6E-F9B0-4C4F-9467-4A02E9C4C481}" type="sibTrans" cxnId="{FDB61496-0FFB-4E0C-9AB3-9BDD89D2B627}">
      <dgm:prSet/>
      <dgm:spPr/>
      <dgm:t>
        <a:bodyPr/>
        <a:lstStyle/>
        <a:p>
          <a:endParaRPr lang="en-US" sz="1800" b="1"/>
        </a:p>
      </dgm:t>
    </dgm:pt>
    <dgm:pt modelId="{EC1F2348-32DB-4DD1-A6CF-9B47CE15194C}">
      <dgm:prSet phldrT="[Text]" custT="1"/>
      <dgm:spPr/>
      <dgm:t>
        <a:bodyPr/>
        <a:lstStyle/>
        <a:p>
          <a:r>
            <a:rPr lang="ar-SA" sz="2000" b="1" dirty="0" smtClean="0"/>
            <a:t>تعلم</a:t>
          </a:r>
          <a:endParaRPr lang="en-US" sz="2000" b="1" dirty="0"/>
        </a:p>
      </dgm:t>
    </dgm:pt>
    <dgm:pt modelId="{0D862465-F176-4992-9B66-6E10ACF8BF51}" type="parTrans" cxnId="{B3C0CFF1-8DE1-4029-AE4E-FA21E4EF3256}">
      <dgm:prSet/>
      <dgm:spPr/>
      <dgm:t>
        <a:bodyPr/>
        <a:lstStyle/>
        <a:p>
          <a:endParaRPr lang="en-US" sz="1800" b="1"/>
        </a:p>
      </dgm:t>
    </dgm:pt>
    <dgm:pt modelId="{65D335CC-5B00-4E48-8AFC-BC01B4E65DCA}" type="sibTrans" cxnId="{B3C0CFF1-8DE1-4029-AE4E-FA21E4EF3256}">
      <dgm:prSet/>
      <dgm:spPr/>
      <dgm:t>
        <a:bodyPr/>
        <a:lstStyle/>
        <a:p>
          <a:endParaRPr lang="en-US" sz="1800" b="1"/>
        </a:p>
      </dgm:t>
    </dgm:pt>
    <dgm:pt modelId="{949F689C-FB60-47DC-BEB3-C1D6055B3679}" type="pres">
      <dgm:prSet presAssocID="{834BD6F6-3A8B-4E16-B7C4-40A0F97F51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EF44706-6AFD-450F-BCCB-FCF445E76C16}" type="pres">
      <dgm:prSet presAssocID="{7AE0BF65-4682-49AF-8C51-340CBE54EBD3}" presName="hierRoot1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EG"/>
        </a:p>
      </dgm:t>
    </dgm:pt>
    <dgm:pt modelId="{6FF282AF-92F6-4541-A29A-18E226C42D4B}" type="pres">
      <dgm:prSet presAssocID="{7AE0BF65-4682-49AF-8C51-340CBE54EBD3}" presName="rootComposite1" presStyleCnt="0"/>
      <dgm:spPr/>
      <dgm:t>
        <a:bodyPr/>
        <a:lstStyle/>
        <a:p>
          <a:pPr rtl="1"/>
          <a:endParaRPr lang="ar-EG"/>
        </a:p>
      </dgm:t>
    </dgm:pt>
    <dgm:pt modelId="{747DB31D-29C3-4ECA-B70E-506B47C323C4}" type="pres">
      <dgm:prSet presAssocID="{7AE0BF65-4682-49AF-8C51-340CBE54EBD3}" presName="rootText1" presStyleLbl="node0" presStyleIdx="0" presStyleCnt="1" custScaleX="721652" custScaleY="289443" custLinFactY="-92910" custLinFactNeighborX="-44402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49BE29-D718-4BC1-843D-58A945194A72}" type="pres">
      <dgm:prSet presAssocID="{7AE0BF65-4682-49AF-8C51-340CBE54EBD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1913C75-DADE-4ED8-98DC-B4CB4DF5B9A3}" type="pres">
      <dgm:prSet presAssocID="{7AE0BF65-4682-49AF-8C51-340CBE54EBD3}" presName="hierChild2" presStyleCnt="0"/>
      <dgm:spPr/>
      <dgm:t>
        <a:bodyPr/>
        <a:lstStyle/>
        <a:p>
          <a:pPr rtl="1"/>
          <a:endParaRPr lang="ar-EG"/>
        </a:p>
      </dgm:t>
    </dgm:pt>
    <dgm:pt modelId="{DA6755ED-66FE-43E8-BA0C-FE9B4E23FA7D}" type="pres">
      <dgm:prSet presAssocID="{F74B2F22-DE7B-4DDC-92C3-AED3B6EAF2C8}" presName="Name37" presStyleLbl="parChTrans1D2" presStyleIdx="0" presStyleCnt="6"/>
      <dgm:spPr/>
      <dgm:t>
        <a:bodyPr/>
        <a:lstStyle/>
        <a:p>
          <a:endParaRPr lang="en-US"/>
        </a:p>
      </dgm:t>
    </dgm:pt>
    <dgm:pt modelId="{CCECD9D6-0955-4158-8950-BDA9C9B62714}" type="pres">
      <dgm:prSet presAssocID="{312D614C-EEBB-4795-832A-3330AA136DDE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EG"/>
        </a:p>
      </dgm:t>
    </dgm:pt>
    <dgm:pt modelId="{A8E0DC99-42F8-466C-A40B-7E8874830898}" type="pres">
      <dgm:prSet presAssocID="{312D614C-EEBB-4795-832A-3330AA136DDE}" presName="rootComposite" presStyleCnt="0"/>
      <dgm:spPr/>
      <dgm:t>
        <a:bodyPr/>
        <a:lstStyle/>
        <a:p>
          <a:pPr rtl="1"/>
          <a:endParaRPr lang="ar-EG"/>
        </a:p>
      </dgm:t>
    </dgm:pt>
    <dgm:pt modelId="{00AA116E-0143-4263-A4B1-ADA7B98164C0}" type="pres">
      <dgm:prSet presAssocID="{312D614C-EEBB-4795-832A-3330AA136DDE}" presName="rootText" presStyleLbl="node2" presStyleIdx="0" presStyleCnt="6" custScaleX="253221" custScaleY="502571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A7CEDE40-0426-439A-933D-7C0E680647DA}" type="pres">
      <dgm:prSet presAssocID="{312D614C-EEBB-4795-832A-3330AA136DDE}" presName="rootConnector" presStyleLbl="node2" presStyleIdx="0" presStyleCnt="6"/>
      <dgm:spPr/>
      <dgm:t>
        <a:bodyPr/>
        <a:lstStyle/>
        <a:p>
          <a:endParaRPr lang="en-US"/>
        </a:p>
      </dgm:t>
    </dgm:pt>
    <dgm:pt modelId="{8070A06B-D7A0-4CAC-B223-F0EF47DF3958}" type="pres">
      <dgm:prSet presAssocID="{312D614C-EEBB-4795-832A-3330AA136DDE}" presName="hierChild4" presStyleCnt="0"/>
      <dgm:spPr/>
      <dgm:t>
        <a:bodyPr/>
        <a:lstStyle/>
        <a:p>
          <a:pPr rtl="1"/>
          <a:endParaRPr lang="ar-EG"/>
        </a:p>
      </dgm:t>
    </dgm:pt>
    <dgm:pt modelId="{F527D9B1-4244-491F-927C-F98F909A82B4}" type="pres">
      <dgm:prSet presAssocID="{312D614C-EEBB-4795-832A-3330AA136DDE}" presName="hierChild5" presStyleCnt="0"/>
      <dgm:spPr/>
      <dgm:t>
        <a:bodyPr/>
        <a:lstStyle/>
        <a:p>
          <a:pPr rtl="1"/>
          <a:endParaRPr lang="ar-EG"/>
        </a:p>
      </dgm:t>
    </dgm:pt>
    <dgm:pt modelId="{9B6C5833-0308-4A1C-AAAA-1ACF17820378}" type="pres">
      <dgm:prSet presAssocID="{AE7BA7EF-747C-49E8-9974-9FBE90DFE6BF}" presName="Name37" presStyleLbl="parChTrans1D2" presStyleIdx="1" presStyleCnt="6"/>
      <dgm:spPr/>
      <dgm:t>
        <a:bodyPr/>
        <a:lstStyle/>
        <a:p>
          <a:endParaRPr lang="en-US"/>
        </a:p>
      </dgm:t>
    </dgm:pt>
    <dgm:pt modelId="{60219FA2-D8A0-4100-A977-96D79AF652E9}" type="pres">
      <dgm:prSet presAssocID="{6AD113DC-B796-4F75-A6DC-C25802B7D9AD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EG"/>
        </a:p>
      </dgm:t>
    </dgm:pt>
    <dgm:pt modelId="{923FE7C1-1541-4BC6-9D30-D9269681AF12}" type="pres">
      <dgm:prSet presAssocID="{6AD113DC-B796-4F75-A6DC-C25802B7D9AD}" presName="rootComposite" presStyleCnt="0"/>
      <dgm:spPr/>
      <dgm:t>
        <a:bodyPr/>
        <a:lstStyle/>
        <a:p>
          <a:pPr rtl="1"/>
          <a:endParaRPr lang="ar-EG"/>
        </a:p>
      </dgm:t>
    </dgm:pt>
    <dgm:pt modelId="{CA8C57F7-3056-42B4-AB1A-298A39496AF8}" type="pres">
      <dgm:prSet presAssocID="{6AD113DC-B796-4F75-A6DC-C25802B7D9AD}" presName="rootText" presStyleLbl="node2" presStyleIdx="1" presStyleCnt="6" custScaleX="253221" custScaleY="502571" custLinFactNeighborX="2039" custLinFactNeighborY="1623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613A0091-C70A-4518-B01E-3127D9237158}" type="pres">
      <dgm:prSet presAssocID="{6AD113DC-B796-4F75-A6DC-C25802B7D9AD}" presName="rootConnector" presStyleLbl="node2" presStyleIdx="1" presStyleCnt="6"/>
      <dgm:spPr/>
      <dgm:t>
        <a:bodyPr/>
        <a:lstStyle/>
        <a:p>
          <a:endParaRPr lang="en-US"/>
        </a:p>
      </dgm:t>
    </dgm:pt>
    <dgm:pt modelId="{DD0F115F-26E8-43E2-A7F7-8D31D9292FDB}" type="pres">
      <dgm:prSet presAssocID="{6AD113DC-B796-4F75-A6DC-C25802B7D9AD}" presName="hierChild4" presStyleCnt="0"/>
      <dgm:spPr/>
      <dgm:t>
        <a:bodyPr/>
        <a:lstStyle/>
        <a:p>
          <a:pPr rtl="1"/>
          <a:endParaRPr lang="ar-EG"/>
        </a:p>
      </dgm:t>
    </dgm:pt>
    <dgm:pt modelId="{9A44160F-E1FF-4A9F-9CA8-3200FB711316}" type="pres">
      <dgm:prSet presAssocID="{6AD113DC-B796-4F75-A6DC-C25802B7D9AD}" presName="hierChild5" presStyleCnt="0"/>
      <dgm:spPr/>
      <dgm:t>
        <a:bodyPr/>
        <a:lstStyle/>
        <a:p>
          <a:pPr rtl="1"/>
          <a:endParaRPr lang="ar-EG"/>
        </a:p>
      </dgm:t>
    </dgm:pt>
    <dgm:pt modelId="{71938781-5D51-4FB7-85C9-DD0B7948F8E2}" type="pres">
      <dgm:prSet presAssocID="{0D862465-F176-4992-9B66-6E10ACF8BF51}" presName="Name37" presStyleLbl="parChTrans1D2" presStyleIdx="2" presStyleCnt="6"/>
      <dgm:spPr/>
      <dgm:t>
        <a:bodyPr/>
        <a:lstStyle/>
        <a:p>
          <a:endParaRPr lang="en-US"/>
        </a:p>
      </dgm:t>
    </dgm:pt>
    <dgm:pt modelId="{5218716E-DC51-4C05-AFEC-7B6DA14D251A}" type="pres">
      <dgm:prSet presAssocID="{EC1F2348-32DB-4DD1-A6CF-9B47CE15194C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EG"/>
        </a:p>
      </dgm:t>
    </dgm:pt>
    <dgm:pt modelId="{4435E9A9-E5CB-4ACD-BB1A-E267D6EFB354}" type="pres">
      <dgm:prSet presAssocID="{EC1F2348-32DB-4DD1-A6CF-9B47CE15194C}" presName="rootComposite" presStyleCnt="0"/>
      <dgm:spPr/>
      <dgm:t>
        <a:bodyPr/>
        <a:lstStyle/>
        <a:p>
          <a:pPr rtl="1"/>
          <a:endParaRPr lang="ar-EG"/>
        </a:p>
      </dgm:t>
    </dgm:pt>
    <dgm:pt modelId="{2B90A9BD-C77C-48F1-837D-F229EEF258B5}" type="pres">
      <dgm:prSet presAssocID="{EC1F2348-32DB-4DD1-A6CF-9B47CE15194C}" presName="rootText" presStyleLbl="node2" presStyleIdx="2" presStyleCnt="6" custScaleX="253221" custScaleY="502571" custLinFactNeighborX="-4983" custLinFactNeighborY="-1877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063BCA03-8C16-476E-85D9-7F2B788E04DF}" type="pres">
      <dgm:prSet presAssocID="{EC1F2348-32DB-4DD1-A6CF-9B47CE15194C}" presName="rootConnector" presStyleLbl="node2" presStyleIdx="2" presStyleCnt="6"/>
      <dgm:spPr/>
      <dgm:t>
        <a:bodyPr/>
        <a:lstStyle/>
        <a:p>
          <a:endParaRPr lang="en-US"/>
        </a:p>
      </dgm:t>
    </dgm:pt>
    <dgm:pt modelId="{0DE1E749-400E-4CF3-85F2-930EFB244D8F}" type="pres">
      <dgm:prSet presAssocID="{EC1F2348-32DB-4DD1-A6CF-9B47CE15194C}" presName="hierChild4" presStyleCnt="0"/>
      <dgm:spPr/>
      <dgm:t>
        <a:bodyPr/>
        <a:lstStyle/>
        <a:p>
          <a:pPr rtl="1"/>
          <a:endParaRPr lang="ar-EG"/>
        </a:p>
      </dgm:t>
    </dgm:pt>
    <dgm:pt modelId="{745C82EA-D7C0-4475-9F9D-749620D19050}" type="pres">
      <dgm:prSet presAssocID="{EC1F2348-32DB-4DD1-A6CF-9B47CE15194C}" presName="hierChild5" presStyleCnt="0"/>
      <dgm:spPr/>
      <dgm:t>
        <a:bodyPr/>
        <a:lstStyle/>
        <a:p>
          <a:pPr rtl="1"/>
          <a:endParaRPr lang="ar-EG"/>
        </a:p>
      </dgm:t>
    </dgm:pt>
    <dgm:pt modelId="{99D63C88-5FB8-4D08-8FB1-39062A52F095}" type="pres">
      <dgm:prSet presAssocID="{D759C2E3-8F2B-4064-9173-25EFBE2C621C}" presName="Name37" presStyleLbl="parChTrans1D2" presStyleIdx="3" presStyleCnt="6"/>
      <dgm:spPr/>
      <dgm:t>
        <a:bodyPr/>
        <a:lstStyle/>
        <a:p>
          <a:endParaRPr lang="en-US"/>
        </a:p>
      </dgm:t>
    </dgm:pt>
    <dgm:pt modelId="{01D4D15B-5D1C-4702-8750-D001CBD7CBA4}" type="pres">
      <dgm:prSet presAssocID="{7DE21A20-389E-4E0D-8A33-39CF7C447E1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EG"/>
        </a:p>
      </dgm:t>
    </dgm:pt>
    <dgm:pt modelId="{697E7B91-14D0-4E32-94F7-18755413769E}" type="pres">
      <dgm:prSet presAssocID="{7DE21A20-389E-4E0D-8A33-39CF7C447E13}" presName="rootComposite" presStyleCnt="0"/>
      <dgm:spPr/>
      <dgm:t>
        <a:bodyPr/>
        <a:lstStyle/>
        <a:p>
          <a:pPr rtl="1"/>
          <a:endParaRPr lang="ar-EG"/>
        </a:p>
      </dgm:t>
    </dgm:pt>
    <dgm:pt modelId="{4459871E-1512-4F5A-ACB8-846D4E0B002F}" type="pres">
      <dgm:prSet presAssocID="{7DE21A20-389E-4E0D-8A33-39CF7C447E13}" presName="rootText" presStyleLbl="node2" presStyleIdx="3" presStyleCnt="6" custScaleX="253221" custScaleY="502571" custLinFactNeighborX="-11058" custLinFactNeighborY="1779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0DB593D4-2B97-4723-B023-38559F137BB4}" type="pres">
      <dgm:prSet presAssocID="{7DE21A20-389E-4E0D-8A33-39CF7C447E13}" presName="rootConnector" presStyleLbl="node2" presStyleIdx="3" presStyleCnt="6"/>
      <dgm:spPr/>
      <dgm:t>
        <a:bodyPr/>
        <a:lstStyle/>
        <a:p>
          <a:endParaRPr lang="en-US"/>
        </a:p>
      </dgm:t>
    </dgm:pt>
    <dgm:pt modelId="{0783A500-2EC4-476E-9285-D4D190767BB1}" type="pres">
      <dgm:prSet presAssocID="{7DE21A20-389E-4E0D-8A33-39CF7C447E13}" presName="hierChild4" presStyleCnt="0"/>
      <dgm:spPr/>
      <dgm:t>
        <a:bodyPr/>
        <a:lstStyle/>
        <a:p>
          <a:pPr rtl="1"/>
          <a:endParaRPr lang="ar-EG"/>
        </a:p>
      </dgm:t>
    </dgm:pt>
    <dgm:pt modelId="{356A9557-D283-4362-9432-F86B68E0423F}" type="pres">
      <dgm:prSet presAssocID="{7DE21A20-389E-4E0D-8A33-39CF7C447E13}" presName="hierChild5" presStyleCnt="0"/>
      <dgm:spPr/>
      <dgm:t>
        <a:bodyPr/>
        <a:lstStyle/>
        <a:p>
          <a:pPr rtl="1"/>
          <a:endParaRPr lang="ar-EG"/>
        </a:p>
      </dgm:t>
    </dgm:pt>
    <dgm:pt modelId="{3F6C46BF-D054-4847-A21A-1B103AE1D9B1}" type="pres">
      <dgm:prSet presAssocID="{A6C05E33-E57D-49E4-A3DA-F2D3B6CF8DB8}" presName="Name37" presStyleLbl="parChTrans1D2" presStyleIdx="4" presStyleCnt="6"/>
      <dgm:spPr/>
      <dgm:t>
        <a:bodyPr/>
        <a:lstStyle/>
        <a:p>
          <a:endParaRPr lang="en-US"/>
        </a:p>
      </dgm:t>
    </dgm:pt>
    <dgm:pt modelId="{40A9F55A-A4EC-4000-B224-DF53211410DE}" type="pres">
      <dgm:prSet presAssocID="{D8918EFD-C4F6-4E06-93F2-64FA4F5BA078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EG"/>
        </a:p>
      </dgm:t>
    </dgm:pt>
    <dgm:pt modelId="{3D800E70-9188-4516-92DB-6797D1647E19}" type="pres">
      <dgm:prSet presAssocID="{D8918EFD-C4F6-4E06-93F2-64FA4F5BA078}" presName="rootComposite" presStyleCnt="0"/>
      <dgm:spPr/>
      <dgm:t>
        <a:bodyPr/>
        <a:lstStyle/>
        <a:p>
          <a:pPr rtl="1"/>
          <a:endParaRPr lang="ar-EG"/>
        </a:p>
      </dgm:t>
    </dgm:pt>
    <dgm:pt modelId="{18DF43DF-9CDA-40A8-AE22-D13FC982F83D}" type="pres">
      <dgm:prSet presAssocID="{D8918EFD-C4F6-4E06-93F2-64FA4F5BA078}" presName="rootText" presStyleLbl="node2" presStyleIdx="4" presStyleCnt="6" custScaleX="253221" custScaleY="502571" custLinFactNeighborX="-11058" custLinFactNeighborY="1779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A5064C9-D707-4A52-A2F4-86E93663BF09}" type="pres">
      <dgm:prSet presAssocID="{D8918EFD-C4F6-4E06-93F2-64FA4F5BA078}" presName="rootConnector" presStyleLbl="node2" presStyleIdx="4" presStyleCnt="6"/>
      <dgm:spPr/>
      <dgm:t>
        <a:bodyPr/>
        <a:lstStyle/>
        <a:p>
          <a:endParaRPr lang="en-US"/>
        </a:p>
      </dgm:t>
    </dgm:pt>
    <dgm:pt modelId="{565B2F4F-40D1-468D-AC55-EC85B4B7725F}" type="pres">
      <dgm:prSet presAssocID="{D8918EFD-C4F6-4E06-93F2-64FA4F5BA078}" presName="hierChild4" presStyleCnt="0"/>
      <dgm:spPr/>
      <dgm:t>
        <a:bodyPr/>
        <a:lstStyle/>
        <a:p>
          <a:pPr rtl="1"/>
          <a:endParaRPr lang="ar-EG"/>
        </a:p>
      </dgm:t>
    </dgm:pt>
    <dgm:pt modelId="{40B47F54-60D9-4090-9D42-5F75F46FBC57}" type="pres">
      <dgm:prSet presAssocID="{D8918EFD-C4F6-4E06-93F2-64FA4F5BA078}" presName="hierChild5" presStyleCnt="0"/>
      <dgm:spPr/>
      <dgm:t>
        <a:bodyPr/>
        <a:lstStyle/>
        <a:p>
          <a:pPr rtl="1"/>
          <a:endParaRPr lang="ar-EG"/>
        </a:p>
      </dgm:t>
    </dgm:pt>
    <dgm:pt modelId="{C7150C17-B73C-4A33-B4DA-1FC5832656C5}" type="pres">
      <dgm:prSet presAssocID="{7F0D7448-ADA5-46F3-963E-38C3FBC4B552}" presName="Name37" presStyleLbl="parChTrans1D2" presStyleIdx="5" presStyleCnt="6"/>
      <dgm:spPr/>
      <dgm:t>
        <a:bodyPr/>
        <a:lstStyle/>
        <a:p>
          <a:endParaRPr lang="en-US"/>
        </a:p>
      </dgm:t>
    </dgm:pt>
    <dgm:pt modelId="{BD36B229-D055-4339-93A2-A1D9ABF6A5C6}" type="pres">
      <dgm:prSet presAssocID="{575EF86C-029B-4814-BE8D-E104FF9E67C9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EG"/>
        </a:p>
      </dgm:t>
    </dgm:pt>
    <dgm:pt modelId="{A2FC45E9-FA5E-413E-8686-059936226E7D}" type="pres">
      <dgm:prSet presAssocID="{575EF86C-029B-4814-BE8D-E104FF9E67C9}" presName="rootComposite" presStyleCnt="0"/>
      <dgm:spPr/>
      <dgm:t>
        <a:bodyPr/>
        <a:lstStyle/>
        <a:p>
          <a:pPr rtl="1"/>
          <a:endParaRPr lang="ar-EG"/>
        </a:p>
      </dgm:t>
    </dgm:pt>
    <dgm:pt modelId="{9CFB4EA6-B753-49F1-B5FE-EBF0D0C95441}" type="pres">
      <dgm:prSet presAssocID="{575EF86C-029B-4814-BE8D-E104FF9E67C9}" presName="rootText" presStyleLbl="node2" presStyleIdx="5" presStyleCnt="6" custScaleX="253221" custScaleY="502571" custLinFactNeighborX="-11058" custLinFactNeighborY="1779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F4230B20-D58D-4D13-A4B1-55DB125308E7}" type="pres">
      <dgm:prSet presAssocID="{575EF86C-029B-4814-BE8D-E104FF9E67C9}" presName="rootConnector" presStyleLbl="node2" presStyleIdx="5" presStyleCnt="6"/>
      <dgm:spPr/>
      <dgm:t>
        <a:bodyPr/>
        <a:lstStyle/>
        <a:p>
          <a:endParaRPr lang="en-US"/>
        </a:p>
      </dgm:t>
    </dgm:pt>
    <dgm:pt modelId="{7947DA4C-A02C-4FFF-88D4-CAD383447B74}" type="pres">
      <dgm:prSet presAssocID="{575EF86C-029B-4814-BE8D-E104FF9E67C9}" presName="hierChild4" presStyleCnt="0"/>
      <dgm:spPr/>
      <dgm:t>
        <a:bodyPr/>
        <a:lstStyle/>
        <a:p>
          <a:pPr rtl="1"/>
          <a:endParaRPr lang="ar-EG"/>
        </a:p>
      </dgm:t>
    </dgm:pt>
    <dgm:pt modelId="{4C6A6A8D-4726-464E-BCA0-CFAA6F500D31}" type="pres">
      <dgm:prSet presAssocID="{575EF86C-029B-4814-BE8D-E104FF9E67C9}" presName="hierChild5" presStyleCnt="0"/>
      <dgm:spPr/>
      <dgm:t>
        <a:bodyPr/>
        <a:lstStyle/>
        <a:p>
          <a:pPr rtl="1"/>
          <a:endParaRPr lang="ar-EG"/>
        </a:p>
      </dgm:t>
    </dgm:pt>
    <dgm:pt modelId="{A21175D2-912A-4C14-A83F-C6D88FD1DCBD}" type="pres">
      <dgm:prSet presAssocID="{7AE0BF65-4682-49AF-8C51-340CBE54EBD3}" presName="hierChild3" presStyleCnt="0"/>
      <dgm:spPr/>
      <dgm:t>
        <a:bodyPr/>
        <a:lstStyle/>
        <a:p>
          <a:pPr rtl="1"/>
          <a:endParaRPr lang="ar-EG"/>
        </a:p>
      </dgm:t>
    </dgm:pt>
  </dgm:ptLst>
  <dgm:cxnLst>
    <dgm:cxn modelId="{BB89242C-B3DE-4775-8898-67165ED83A43}" type="presOf" srcId="{7DE21A20-389E-4E0D-8A33-39CF7C447E13}" destId="{0DB593D4-2B97-4723-B023-38559F137BB4}" srcOrd="1" destOrd="0" presId="urn:microsoft.com/office/officeart/2005/8/layout/orgChart1"/>
    <dgm:cxn modelId="{F4722C06-1E5E-46A9-B725-1CB5DE803B38}" type="presOf" srcId="{A6C05E33-E57D-49E4-A3DA-F2D3B6CF8DB8}" destId="{3F6C46BF-D054-4847-A21A-1B103AE1D9B1}" srcOrd="0" destOrd="0" presId="urn:microsoft.com/office/officeart/2005/8/layout/orgChart1"/>
    <dgm:cxn modelId="{7F6C15ED-3341-4280-9322-FFC226879C62}" type="presOf" srcId="{EC1F2348-32DB-4DD1-A6CF-9B47CE15194C}" destId="{063BCA03-8C16-476E-85D9-7F2B788E04DF}" srcOrd="1" destOrd="0" presId="urn:microsoft.com/office/officeart/2005/8/layout/orgChart1"/>
    <dgm:cxn modelId="{D7DB7883-AD97-460A-85CB-47710F0A6764}" type="presOf" srcId="{7DE21A20-389E-4E0D-8A33-39CF7C447E13}" destId="{4459871E-1512-4F5A-ACB8-846D4E0B002F}" srcOrd="0" destOrd="0" presId="urn:microsoft.com/office/officeart/2005/8/layout/orgChart1"/>
    <dgm:cxn modelId="{62FC61FC-70A3-423B-82F0-6F13CEFF57B5}" type="presOf" srcId="{575EF86C-029B-4814-BE8D-E104FF9E67C9}" destId="{F4230B20-D58D-4D13-A4B1-55DB125308E7}" srcOrd="1" destOrd="0" presId="urn:microsoft.com/office/officeart/2005/8/layout/orgChart1"/>
    <dgm:cxn modelId="{E1FAE6CC-E98D-4334-B8C1-D5C920BBCA57}" type="presOf" srcId="{F74B2F22-DE7B-4DDC-92C3-AED3B6EAF2C8}" destId="{DA6755ED-66FE-43E8-BA0C-FE9B4E23FA7D}" srcOrd="0" destOrd="0" presId="urn:microsoft.com/office/officeart/2005/8/layout/orgChart1"/>
    <dgm:cxn modelId="{DB0E2BA0-D89B-498E-9CF4-CDEC81ADE504}" type="presOf" srcId="{6AD113DC-B796-4F75-A6DC-C25802B7D9AD}" destId="{CA8C57F7-3056-42B4-AB1A-298A39496AF8}" srcOrd="0" destOrd="0" presId="urn:microsoft.com/office/officeart/2005/8/layout/orgChart1"/>
    <dgm:cxn modelId="{458405C9-C594-4FA1-B9B3-49E64C8B0AD9}" type="presOf" srcId="{575EF86C-029B-4814-BE8D-E104FF9E67C9}" destId="{9CFB4EA6-B753-49F1-B5FE-EBF0D0C95441}" srcOrd="0" destOrd="0" presId="urn:microsoft.com/office/officeart/2005/8/layout/orgChart1"/>
    <dgm:cxn modelId="{B3C0CFF1-8DE1-4029-AE4E-FA21E4EF3256}" srcId="{7AE0BF65-4682-49AF-8C51-340CBE54EBD3}" destId="{EC1F2348-32DB-4DD1-A6CF-9B47CE15194C}" srcOrd="2" destOrd="0" parTransId="{0D862465-F176-4992-9B66-6E10ACF8BF51}" sibTransId="{65D335CC-5B00-4E48-8AFC-BC01B4E65DCA}"/>
    <dgm:cxn modelId="{13CAE38F-A931-4222-96DB-708FD7D56267}" type="presOf" srcId="{312D614C-EEBB-4795-832A-3330AA136DDE}" destId="{00AA116E-0143-4263-A4B1-ADA7B98164C0}" srcOrd="0" destOrd="0" presId="urn:microsoft.com/office/officeart/2005/8/layout/orgChart1"/>
    <dgm:cxn modelId="{178A811F-F349-4C6D-8B72-AB767F8F1432}" type="presOf" srcId="{6AD113DC-B796-4F75-A6DC-C25802B7D9AD}" destId="{613A0091-C70A-4518-B01E-3127D9237158}" srcOrd="1" destOrd="0" presId="urn:microsoft.com/office/officeart/2005/8/layout/orgChart1"/>
    <dgm:cxn modelId="{DF9D724C-EF0A-4672-97D1-7807D092DF1E}" type="presOf" srcId="{7F0D7448-ADA5-46F3-963E-38C3FBC4B552}" destId="{C7150C17-B73C-4A33-B4DA-1FC5832656C5}" srcOrd="0" destOrd="0" presId="urn:microsoft.com/office/officeart/2005/8/layout/orgChart1"/>
    <dgm:cxn modelId="{EDFFEB59-4DA9-43CB-88E7-BF537113E14C}" type="presOf" srcId="{D8918EFD-C4F6-4E06-93F2-64FA4F5BA078}" destId="{DA5064C9-D707-4A52-A2F4-86E93663BF09}" srcOrd="1" destOrd="0" presId="urn:microsoft.com/office/officeart/2005/8/layout/orgChart1"/>
    <dgm:cxn modelId="{ABEE3DA8-DDC0-49DE-B571-473186A48FFB}" srcId="{834BD6F6-3A8B-4E16-B7C4-40A0F97F5150}" destId="{7AE0BF65-4682-49AF-8C51-340CBE54EBD3}" srcOrd="0" destOrd="0" parTransId="{F7E11AA2-A441-4BDB-9C83-96C6D10AB97A}" sibTransId="{7B9BDAC1-E50B-4399-9864-C32E26561BB4}"/>
    <dgm:cxn modelId="{83DAA492-1DBA-4C21-BEF8-20A25F99A431}" type="presOf" srcId="{312D614C-EEBB-4795-832A-3330AA136DDE}" destId="{A7CEDE40-0426-439A-933D-7C0E680647DA}" srcOrd="1" destOrd="0" presId="urn:microsoft.com/office/officeart/2005/8/layout/orgChart1"/>
    <dgm:cxn modelId="{267C5024-8986-4952-A456-F7F662134445}" type="presOf" srcId="{7AE0BF65-4682-49AF-8C51-340CBE54EBD3}" destId="{747DB31D-29C3-4ECA-B70E-506B47C323C4}" srcOrd="0" destOrd="0" presId="urn:microsoft.com/office/officeart/2005/8/layout/orgChart1"/>
    <dgm:cxn modelId="{0F7158D9-53D3-4BD0-98B0-00EDACEAFC6F}" type="presOf" srcId="{0D862465-F176-4992-9B66-6E10ACF8BF51}" destId="{71938781-5D51-4FB7-85C9-DD0B7948F8E2}" srcOrd="0" destOrd="0" presId="urn:microsoft.com/office/officeart/2005/8/layout/orgChart1"/>
    <dgm:cxn modelId="{C0A96A00-7EBF-4F43-8D62-BCE6B4BA99CC}" type="presOf" srcId="{7AE0BF65-4682-49AF-8C51-340CBE54EBD3}" destId="{7C49BE29-D718-4BC1-843D-58A945194A72}" srcOrd="1" destOrd="0" presId="urn:microsoft.com/office/officeart/2005/8/layout/orgChart1"/>
    <dgm:cxn modelId="{FDB61496-0FFB-4E0C-9AB3-9BDD89D2B627}" srcId="{7AE0BF65-4682-49AF-8C51-340CBE54EBD3}" destId="{6AD113DC-B796-4F75-A6DC-C25802B7D9AD}" srcOrd="1" destOrd="0" parTransId="{AE7BA7EF-747C-49E8-9974-9FBE90DFE6BF}" sibTransId="{45184D6E-F9B0-4C4F-9467-4A02E9C4C481}"/>
    <dgm:cxn modelId="{DCC06CA9-87C2-4BF0-B765-AF4F0AEFDA47}" srcId="{7AE0BF65-4682-49AF-8C51-340CBE54EBD3}" destId="{312D614C-EEBB-4795-832A-3330AA136DDE}" srcOrd="0" destOrd="0" parTransId="{F74B2F22-DE7B-4DDC-92C3-AED3B6EAF2C8}" sibTransId="{3C08AE97-BC4D-4B63-A4A7-95C60340C42E}"/>
    <dgm:cxn modelId="{4A49A35F-788B-4470-9D58-032F44F80584}" type="presOf" srcId="{EC1F2348-32DB-4DD1-A6CF-9B47CE15194C}" destId="{2B90A9BD-C77C-48F1-837D-F229EEF258B5}" srcOrd="0" destOrd="0" presId="urn:microsoft.com/office/officeart/2005/8/layout/orgChart1"/>
    <dgm:cxn modelId="{85BDAD23-B605-4361-9BF8-B37A736575FE}" srcId="{7AE0BF65-4682-49AF-8C51-340CBE54EBD3}" destId="{D8918EFD-C4F6-4E06-93F2-64FA4F5BA078}" srcOrd="4" destOrd="0" parTransId="{A6C05E33-E57D-49E4-A3DA-F2D3B6CF8DB8}" sibTransId="{04263807-33CD-4F49-BA7B-2F6124C6AF19}"/>
    <dgm:cxn modelId="{D5C1F519-4733-4881-AFF6-9E0D4A8C6D12}" type="presOf" srcId="{D759C2E3-8F2B-4064-9173-25EFBE2C621C}" destId="{99D63C88-5FB8-4D08-8FB1-39062A52F095}" srcOrd="0" destOrd="0" presId="urn:microsoft.com/office/officeart/2005/8/layout/orgChart1"/>
    <dgm:cxn modelId="{6EB17F50-4703-4F9E-A223-2133AE3A4CA3}" srcId="{7AE0BF65-4682-49AF-8C51-340CBE54EBD3}" destId="{7DE21A20-389E-4E0D-8A33-39CF7C447E13}" srcOrd="3" destOrd="0" parTransId="{D759C2E3-8F2B-4064-9173-25EFBE2C621C}" sibTransId="{AB35A990-4051-446B-B5CA-8F999AEB599C}"/>
    <dgm:cxn modelId="{2D5BEA20-6746-4FE5-A8B7-41DC0E7BA20D}" type="presOf" srcId="{834BD6F6-3A8B-4E16-B7C4-40A0F97F5150}" destId="{949F689C-FB60-47DC-BEB3-C1D6055B3679}" srcOrd="0" destOrd="0" presId="urn:microsoft.com/office/officeart/2005/8/layout/orgChart1"/>
    <dgm:cxn modelId="{26721CC9-725B-46F0-AC7A-D43760CC6DC7}" type="presOf" srcId="{AE7BA7EF-747C-49E8-9974-9FBE90DFE6BF}" destId="{9B6C5833-0308-4A1C-AAAA-1ACF17820378}" srcOrd="0" destOrd="0" presId="urn:microsoft.com/office/officeart/2005/8/layout/orgChart1"/>
    <dgm:cxn modelId="{272AAA53-EBA5-4DAD-A58C-22D02A1F7E6E}" type="presOf" srcId="{D8918EFD-C4F6-4E06-93F2-64FA4F5BA078}" destId="{18DF43DF-9CDA-40A8-AE22-D13FC982F83D}" srcOrd="0" destOrd="0" presId="urn:microsoft.com/office/officeart/2005/8/layout/orgChart1"/>
    <dgm:cxn modelId="{9B762CAB-1334-4F70-A28F-C0606DCA0EBB}" srcId="{7AE0BF65-4682-49AF-8C51-340CBE54EBD3}" destId="{575EF86C-029B-4814-BE8D-E104FF9E67C9}" srcOrd="5" destOrd="0" parTransId="{7F0D7448-ADA5-46F3-963E-38C3FBC4B552}" sibTransId="{10739684-261C-40DA-9FAE-A76E4CDEDB8B}"/>
    <dgm:cxn modelId="{012B118C-185A-40C6-A578-576F7CB58AA1}" type="presParOf" srcId="{949F689C-FB60-47DC-BEB3-C1D6055B3679}" destId="{6EF44706-6AFD-450F-BCCB-FCF445E76C16}" srcOrd="0" destOrd="0" presId="urn:microsoft.com/office/officeart/2005/8/layout/orgChart1"/>
    <dgm:cxn modelId="{968225A0-FE41-4656-8AE9-E34FB9F0CAE4}" type="presParOf" srcId="{6EF44706-6AFD-450F-BCCB-FCF445E76C16}" destId="{6FF282AF-92F6-4541-A29A-18E226C42D4B}" srcOrd="0" destOrd="0" presId="urn:microsoft.com/office/officeart/2005/8/layout/orgChart1"/>
    <dgm:cxn modelId="{FF00A164-C74D-4D60-9C36-BC7F64DC71DE}" type="presParOf" srcId="{6FF282AF-92F6-4541-A29A-18E226C42D4B}" destId="{747DB31D-29C3-4ECA-B70E-506B47C323C4}" srcOrd="0" destOrd="0" presId="urn:microsoft.com/office/officeart/2005/8/layout/orgChart1"/>
    <dgm:cxn modelId="{188AE9BB-2BBB-4A64-8967-8463A9832A56}" type="presParOf" srcId="{6FF282AF-92F6-4541-A29A-18E226C42D4B}" destId="{7C49BE29-D718-4BC1-843D-58A945194A72}" srcOrd="1" destOrd="0" presId="urn:microsoft.com/office/officeart/2005/8/layout/orgChart1"/>
    <dgm:cxn modelId="{3D6CCB65-424C-4261-95E4-026716BC8A81}" type="presParOf" srcId="{6EF44706-6AFD-450F-BCCB-FCF445E76C16}" destId="{61913C75-DADE-4ED8-98DC-B4CB4DF5B9A3}" srcOrd="1" destOrd="0" presId="urn:microsoft.com/office/officeart/2005/8/layout/orgChart1"/>
    <dgm:cxn modelId="{9B801163-B82A-4600-A2A7-A17F926D641B}" type="presParOf" srcId="{61913C75-DADE-4ED8-98DC-B4CB4DF5B9A3}" destId="{DA6755ED-66FE-43E8-BA0C-FE9B4E23FA7D}" srcOrd="0" destOrd="0" presId="urn:microsoft.com/office/officeart/2005/8/layout/orgChart1"/>
    <dgm:cxn modelId="{A467DC7C-C9CC-4098-9644-258B49938D80}" type="presParOf" srcId="{61913C75-DADE-4ED8-98DC-B4CB4DF5B9A3}" destId="{CCECD9D6-0955-4158-8950-BDA9C9B62714}" srcOrd="1" destOrd="0" presId="urn:microsoft.com/office/officeart/2005/8/layout/orgChart1"/>
    <dgm:cxn modelId="{D0C99F54-EC87-4417-AECB-C1C51E736E9C}" type="presParOf" srcId="{CCECD9D6-0955-4158-8950-BDA9C9B62714}" destId="{A8E0DC99-42F8-466C-A40B-7E8874830898}" srcOrd="0" destOrd="0" presId="urn:microsoft.com/office/officeart/2005/8/layout/orgChart1"/>
    <dgm:cxn modelId="{184B738A-96D0-4ABC-8DDA-521E4897FF78}" type="presParOf" srcId="{A8E0DC99-42F8-466C-A40B-7E8874830898}" destId="{00AA116E-0143-4263-A4B1-ADA7B98164C0}" srcOrd="0" destOrd="0" presId="urn:microsoft.com/office/officeart/2005/8/layout/orgChart1"/>
    <dgm:cxn modelId="{4A419DAD-1006-401C-AB0D-C55B5CAE6A45}" type="presParOf" srcId="{A8E0DC99-42F8-466C-A40B-7E8874830898}" destId="{A7CEDE40-0426-439A-933D-7C0E680647DA}" srcOrd="1" destOrd="0" presId="urn:microsoft.com/office/officeart/2005/8/layout/orgChart1"/>
    <dgm:cxn modelId="{851667A8-27EA-4E74-960D-1E15C5DDFFAF}" type="presParOf" srcId="{CCECD9D6-0955-4158-8950-BDA9C9B62714}" destId="{8070A06B-D7A0-4CAC-B223-F0EF47DF3958}" srcOrd="1" destOrd="0" presId="urn:microsoft.com/office/officeart/2005/8/layout/orgChart1"/>
    <dgm:cxn modelId="{0C342F20-C1A8-42D9-B1BB-F8FF33143DF0}" type="presParOf" srcId="{CCECD9D6-0955-4158-8950-BDA9C9B62714}" destId="{F527D9B1-4244-491F-927C-F98F909A82B4}" srcOrd="2" destOrd="0" presId="urn:microsoft.com/office/officeart/2005/8/layout/orgChart1"/>
    <dgm:cxn modelId="{884B40D0-B1D6-441B-8A55-AAFCDACE24BA}" type="presParOf" srcId="{61913C75-DADE-4ED8-98DC-B4CB4DF5B9A3}" destId="{9B6C5833-0308-4A1C-AAAA-1ACF17820378}" srcOrd="2" destOrd="0" presId="urn:microsoft.com/office/officeart/2005/8/layout/orgChart1"/>
    <dgm:cxn modelId="{4FDAD9F6-C7AB-43C3-B27F-FB4C1AD961DA}" type="presParOf" srcId="{61913C75-DADE-4ED8-98DC-B4CB4DF5B9A3}" destId="{60219FA2-D8A0-4100-A977-96D79AF652E9}" srcOrd="3" destOrd="0" presId="urn:microsoft.com/office/officeart/2005/8/layout/orgChart1"/>
    <dgm:cxn modelId="{140F1094-BCBE-4254-B0DB-D494D3B7D5F4}" type="presParOf" srcId="{60219FA2-D8A0-4100-A977-96D79AF652E9}" destId="{923FE7C1-1541-4BC6-9D30-D9269681AF12}" srcOrd="0" destOrd="0" presId="urn:microsoft.com/office/officeart/2005/8/layout/orgChart1"/>
    <dgm:cxn modelId="{E5EE6362-12E0-458D-A207-65337F071903}" type="presParOf" srcId="{923FE7C1-1541-4BC6-9D30-D9269681AF12}" destId="{CA8C57F7-3056-42B4-AB1A-298A39496AF8}" srcOrd="0" destOrd="0" presId="urn:microsoft.com/office/officeart/2005/8/layout/orgChart1"/>
    <dgm:cxn modelId="{91415361-B7C0-4887-87C9-0FE116FE5A6C}" type="presParOf" srcId="{923FE7C1-1541-4BC6-9D30-D9269681AF12}" destId="{613A0091-C70A-4518-B01E-3127D9237158}" srcOrd="1" destOrd="0" presId="urn:microsoft.com/office/officeart/2005/8/layout/orgChart1"/>
    <dgm:cxn modelId="{524CCF2D-F9E7-49EF-B3C6-92FAC0AEF98B}" type="presParOf" srcId="{60219FA2-D8A0-4100-A977-96D79AF652E9}" destId="{DD0F115F-26E8-43E2-A7F7-8D31D9292FDB}" srcOrd="1" destOrd="0" presId="urn:microsoft.com/office/officeart/2005/8/layout/orgChart1"/>
    <dgm:cxn modelId="{D83102EC-1272-4BD4-BC8B-0D6365697B53}" type="presParOf" srcId="{60219FA2-D8A0-4100-A977-96D79AF652E9}" destId="{9A44160F-E1FF-4A9F-9CA8-3200FB711316}" srcOrd="2" destOrd="0" presId="urn:microsoft.com/office/officeart/2005/8/layout/orgChart1"/>
    <dgm:cxn modelId="{84B4A1C7-9292-4C14-B70A-65E5F42000A9}" type="presParOf" srcId="{61913C75-DADE-4ED8-98DC-B4CB4DF5B9A3}" destId="{71938781-5D51-4FB7-85C9-DD0B7948F8E2}" srcOrd="4" destOrd="0" presId="urn:microsoft.com/office/officeart/2005/8/layout/orgChart1"/>
    <dgm:cxn modelId="{BCF3FF68-1D01-47EB-8C25-6617FF545F09}" type="presParOf" srcId="{61913C75-DADE-4ED8-98DC-B4CB4DF5B9A3}" destId="{5218716E-DC51-4C05-AFEC-7B6DA14D251A}" srcOrd="5" destOrd="0" presId="urn:microsoft.com/office/officeart/2005/8/layout/orgChart1"/>
    <dgm:cxn modelId="{7DC14835-FB77-4299-8480-35C5045783EF}" type="presParOf" srcId="{5218716E-DC51-4C05-AFEC-7B6DA14D251A}" destId="{4435E9A9-E5CB-4ACD-BB1A-E267D6EFB354}" srcOrd="0" destOrd="0" presId="urn:microsoft.com/office/officeart/2005/8/layout/orgChart1"/>
    <dgm:cxn modelId="{5EE079EC-FD7E-45FC-A5A3-AE6AA7536218}" type="presParOf" srcId="{4435E9A9-E5CB-4ACD-BB1A-E267D6EFB354}" destId="{2B90A9BD-C77C-48F1-837D-F229EEF258B5}" srcOrd="0" destOrd="0" presId="urn:microsoft.com/office/officeart/2005/8/layout/orgChart1"/>
    <dgm:cxn modelId="{DDB6DC50-3752-46CD-93FA-AFAA2F5613D5}" type="presParOf" srcId="{4435E9A9-E5CB-4ACD-BB1A-E267D6EFB354}" destId="{063BCA03-8C16-476E-85D9-7F2B788E04DF}" srcOrd="1" destOrd="0" presId="urn:microsoft.com/office/officeart/2005/8/layout/orgChart1"/>
    <dgm:cxn modelId="{CEA4C0FD-4C6E-40E8-BBA7-BEFE5BFE7D30}" type="presParOf" srcId="{5218716E-DC51-4C05-AFEC-7B6DA14D251A}" destId="{0DE1E749-400E-4CF3-85F2-930EFB244D8F}" srcOrd="1" destOrd="0" presId="urn:microsoft.com/office/officeart/2005/8/layout/orgChart1"/>
    <dgm:cxn modelId="{298EDF82-E8E9-4A60-AE77-80E36A409ABA}" type="presParOf" srcId="{5218716E-DC51-4C05-AFEC-7B6DA14D251A}" destId="{745C82EA-D7C0-4475-9F9D-749620D19050}" srcOrd="2" destOrd="0" presId="urn:microsoft.com/office/officeart/2005/8/layout/orgChart1"/>
    <dgm:cxn modelId="{19039D01-6672-49C4-B39E-B5C7D0D9A64B}" type="presParOf" srcId="{61913C75-DADE-4ED8-98DC-B4CB4DF5B9A3}" destId="{99D63C88-5FB8-4D08-8FB1-39062A52F095}" srcOrd="6" destOrd="0" presId="urn:microsoft.com/office/officeart/2005/8/layout/orgChart1"/>
    <dgm:cxn modelId="{87D0A6FA-4333-430F-B0B0-C7E667D33DDA}" type="presParOf" srcId="{61913C75-DADE-4ED8-98DC-B4CB4DF5B9A3}" destId="{01D4D15B-5D1C-4702-8750-D001CBD7CBA4}" srcOrd="7" destOrd="0" presId="urn:microsoft.com/office/officeart/2005/8/layout/orgChart1"/>
    <dgm:cxn modelId="{DB1A77BA-750F-4462-88AB-7ABAB9D7F335}" type="presParOf" srcId="{01D4D15B-5D1C-4702-8750-D001CBD7CBA4}" destId="{697E7B91-14D0-4E32-94F7-18755413769E}" srcOrd="0" destOrd="0" presId="urn:microsoft.com/office/officeart/2005/8/layout/orgChart1"/>
    <dgm:cxn modelId="{060E7909-9F23-4AEE-89B4-7A9D626C2E8B}" type="presParOf" srcId="{697E7B91-14D0-4E32-94F7-18755413769E}" destId="{4459871E-1512-4F5A-ACB8-846D4E0B002F}" srcOrd="0" destOrd="0" presId="urn:microsoft.com/office/officeart/2005/8/layout/orgChart1"/>
    <dgm:cxn modelId="{AB80543C-9BBA-4F6A-B11D-148C20BD8CFF}" type="presParOf" srcId="{697E7B91-14D0-4E32-94F7-18755413769E}" destId="{0DB593D4-2B97-4723-B023-38559F137BB4}" srcOrd="1" destOrd="0" presId="urn:microsoft.com/office/officeart/2005/8/layout/orgChart1"/>
    <dgm:cxn modelId="{F46B313F-4ABD-44E3-87BF-233FC2EA163D}" type="presParOf" srcId="{01D4D15B-5D1C-4702-8750-D001CBD7CBA4}" destId="{0783A500-2EC4-476E-9285-D4D190767BB1}" srcOrd="1" destOrd="0" presId="urn:microsoft.com/office/officeart/2005/8/layout/orgChart1"/>
    <dgm:cxn modelId="{D0D484A5-7C5E-4863-A610-63BFFF226800}" type="presParOf" srcId="{01D4D15B-5D1C-4702-8750-D001CBD7CBA4}" destId="{356A9557-D283-4362-9432-F86B68E0423F}" srcOrd="2" destOrd="0" presId="urn:microsoft.com/office/officeart/2005/8/layout/orgChart1"/>
    <dgm:cxn modelId="{CDBAF7C7-A764-4903-9934-B0EA2E1BDB1E}" type="presParOf" srcId="{61913C75-DADE-4ED8-98DC-B4CB4DF5B9A3}" destId="{3F6C46BF-D054-4847-A21A-1B103AE1D9B1}" srcOrd="8" destOrd="0" presId="urn:microsoft.com/office/officeart/2005/8/layout/orgChart1"/>
    <dgm:cxn modelId="{65DCDF1B-3F01-4E14-9C2E-8707E7DABC9C}" type="presParOf" srcId="{61913C75-DADE-4ED8-98DC-B4CB4DF5B9A3}" destId="{40A9F55A-A4EC-4000-B224-DF53211410DE}" srcOrd="9" destOrd="0" presId="urn:microsoft.com/office/officeart/2005/8/layout/orgChart1"/>
    <dgm:cxn modelId="{47DC99D2-2E95-478F-AE9F-876B736C559E}" type="presParOf" srcId="{40A9F55A-A4EC-4000-B224-DF53211410DE}" destId="{3D800E70-9188-4516-92DB-6797D1647E19}" srcOrd="0" destOrd="0" presId="urn:microsoft.com/office/officeart/2005/8/layout/orgChart1"/>
    <dgm:cxn modelId="{460B1412-0FE7-4D51-9107-9BC00A7C741C}" type="presParOf" srcId="{3D800E70-9188-4516-92DB-6797D1647E19}" destId="{18DF43DF-9CDA-40A8-AE22-D13FC982F83D}" srcOrd="0" destOrd="0" presId="urn:microsoft.com/office/officeart/2005/8/layout/orgChart1"/>
    <dgm:cxn modelId="{5D30EA25-A7B7-4E30-8D75-C01AC9DCE850}" type="presParOf" srcId="{3D800E70-9188-4516-92DB-6797D1647E19}" destId="{DA5064C9-D707-4A52-A2F4-86E93663BF09}" srcOrd="1" destOrd="0" presId="urn:microsoft.com/office/officeart/2005/8/layout/orgChart1"/>
    <dgm:cxn modelId="{B0DDAD28-8700-484F-A3E4-F56AF67CC9AA}" type="presParOf" srcId="{40A9F55A-A4EC-4000-B224-DF53211410DE}" destId="{565B2F4F-40D1-468D-AC55-EC85B4B7725F}" srcOrd="1" destOrd="0" presId="urn:microsoft.com/office/officeart/2005/8/layout/orgChart1"/>
    <dgm:cxn modelId="{13E11D21-4169-4022-A727-1C0CA774C71C}" type="presParOf" srcId="{40A9F55A-A4EC-4000-B224-DF53211410DE}" destId="{40B47F54-60D9-4090-9D42-5F75F46FBC57}" srcOrd="2" destOrd="0" presId="urn:microsoft.com/office/officeart/2005/8/layout/orgChart1"/>
    <dgm:cxn modelId="{5E6FE89F-7978-4096-8A0B-0D24D1326BC2}" type="presParOf" srcId="{61913C75-DADE-4ED8-98DC-B4CB4DF5B9A3}" destId="{C7150C17-B73C-4A33-B4DA-1FC5832656C5}" srcOrd="10" destOrd="0" presId="urn:microsoft.com/office/officeart/2005/8/layout/orgChart1"/>
    <dgm:cxn modelId="{E59DBDB6-132A-4946-9C9E-5B2EABBF0BD3}" type="presParOf" srcId="{61913C75-DADE-4ED8-98DC-B4CB4DF5B9A3}" destId="{BD36B229-D055-4339-93A2-A1D9ABF6A5C6}" srcOrd="11" destOrd="0" presId="urn:microsoft.com/office/officeart/2005/8/layout/orgChart1"/>
    <dgm:cxn modelId="{2800EDC0-4DDC-457F-8CCC-A443E885FA08}" type="presParOf" srcId="{BD36B229-D055-4339-93A2-A1D9ABF6A5C6}" destId="{A2FC45E9-FA5E-413E-8686-059936226E7D}" srcOrd="0" destOrd="0" presId="urn:microsoft.com/office/officeart/2005/8/layout/orgChart1"/>
    <dgm:cxn modelId="{6A0ABFA1-323D-4551-8ACD-2B440EB44A6D}" type="presParOf" srcId="{A2FC45E9-FA5E-413E-8686-059936226E7D}" destId="{9CFB4EA6-B753-49F1-B5FE-EBF0D0C95441}" srcOrd="0" destOrd="0" presId="urn:microsoft.com/office/officeart/2005/8/layout/orgChart1"/>
    <dgm:cxn modelId="{89A41532-746A-4D12-8E3A-CD6B6F91EA7A}" type="presParOf" srcId="{A2FC45E9-FA5E-413E-8686-059936226E7D}" destId="{F4230B20-D58D-4D13-A4B1-55DB125308E7}" srcOrd="1" destOrd="0" presId="urn:microsoft.com/office/officeart/2005/8/layout/orgChart1"/>
    <dgm:cxn modelId="{F8722CB9-67F8-4EE6-8FE8-37E6BB5B5B8B}" type="presParOf" srcId="{BD36B229-D055-4339-93A2-A1D9ABF6A5C6}" destId="{7947DA4C-A02C-4FFF-88D4-CAD383447B74}" srcOrd="1" destOrd="0" presId="urn:microsoft.com/office/officeart/2005/8/layout/orgChart1"/>
    <dgm:cxn modelId="{B840C37F-56C6-4F61-9911-E466C03DE50A}" type="presParOf" srcId="{BD36B229-D055-4339-93A2-A1D9ABF6A5C6}" destId="{4C6A6A8D-4726-464E-BCA0-CFAA6F500D31}" srcOrd="2" destOrd="0" presId="urn:microsoft.com/office/officeart/2005/8/layout/orgChart1"/>
    <dgm:cxn modelId="{FC0C5F5A-C097-4952-965E-8C1F81DBFEE9}" type="presParOf" srcId="{6EF44706-6AFD-450F-BCCB-FCF445E76C16}" destId="{A21175D2-912A-4C14-A83F-C6D88FD1DCB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150C17-B73C-4A33-B4DA-1FC5832656C5}">
      <dsp:nvSpPr>
        <dsp:cNvPr id="0" name=""/>
        <dsp:cNvSpPr/>
      </dsp:nvSpPr>
      <dsp:spPr>
        <a:xfrm>
          <a:off x="3335712" y="628007"/>
          <a:ext cx="3119595" cy="486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0783"/>
              </a:lnTo>
              <a:lnTo>
                <a:pt x="3119595" y="440783"/>
              </a:lnTo>
              <a:lnTo>
                <a:pt x="3119595" y="4863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6C46BF-D054-4847-A21A-1B103AE1D9B1}">
      <dsp:nvSpPr>
        <dsp:cNvPr id="0" name=""/>
        <dsp:cNvSpPr/>
      </dsp:nvSpPr>
      <dsp:spPr>
        <a:xfrm>
          <a:off x="3335712" y="628007"/>
          <a:ext cx="1929634" cy="486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0783"/>
              </a:lnTo>
              <a:lnTo>
                <a:pt x="1929634" y="440783"/>
              </a:lnTo>
              <a:lnTo>
                <a:pt x="1929634" y="4863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D63C88-5FB8-4D08-8FB1-39062A52F095}">
      <dsp:nvSpPr>
        <dsp:cNvPr id="0" name=""/>
        <dsp:cNvSpPr/>
      </dsp:nvSpPr>
      <dsp:spPr>
        <a:xfrm>
          <a:off x="3335712" y="628007"/>
          <a:ext cx="739674" cy="486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0783"/>
              </a:lnTo>
              <a:lnTo>
                <a:pt x="739674" y="440783"/>
              </a:lnTo>
              <a:lnTo>
                <a:pt x="739674" y="4863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938781-5D51-4FB7-85C9-DD0B7948F8E2}">
      <dsp:nvSpPr>
        <dsp:cNvPr id="0" name=""/>
        <dsp:cNvSpPr/>
      </dsp:nvSpPr>
      <dsp:spPr>
        <a:xfrm>
          <a:off x="2911788" y="628007"/>
          <a:ext cx="423924" cy="478414"/>
        </a:xfrm>
        <a:custGeom>
          <a:avLst/>
          <a:gdLst/>
          <a:ahLst/>
          <a:cxnLst/>
          <a:rect l="0" t="0" r="0" b="0"/>
          <a:pathLst>
            <a:path>
              <a:moveTo>
                <a:pt x="423924" y="0"/>
              </a:moveTo>
              <a:lnTo>
                <a:pt x="423924" y="432850"/>
              </a:lnTo>
              <a:lnTo>
                <a:pt x="0" y="432850"/>
              </a:lnTo>
              <a:lnTo>
                <a:pt x="0" y="4784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6C5833-0308-4A1C-AAAA-1ACF17820378}">
      <dsp:nvSpPr>
        <dsp:cNvPr id="0" name=""/>
        <dsp:cNvSpPr/>
      </dsp:nvSpPr>
      <dsp:spPr>
        <a:xfrm>
          <a:off x="1752298" y="628007"/>
          <a:ext cx="1583414" cy="486008"/>
        </a:xfrm>
        <a:custGeom>
          <a:avLst/>
          <a:gdLst/>
          <a:ahLst/>
          <a:cxnLst/>
          <a:rect l="0" t="0" r="0" b="0"/>
          <a:pathLst>
            <a:path>
              <a:moveTo>
                <a:pt x="1583414" y="0"/>
              </a:moveTo>
              <a:lnTo>
                <a:pt x="1583414" y="440444"/>
              </a:lnTo>
              <a:lnTo>
                <a:pt x="0" y="440444"/>
              </a:lnTo>
              <a:lnTo>
                <a:pt x="0" y="4860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6755ED-66FE-43E8-BA0C-FE9B4E23FA7D}">
      <dsp:nvSpPr>
        <dsp:cNvPr id="0" name=""/>
        <dsp:cNvSpPr/>
      </dsp:nvSpPr>
      <dsp:spPr>
        <a:xfrm>
          <a:off x="553490" y="628007"/>
          <a:ext cx="2782222" cy="482487"/>
        </a:xfrm>
        <a:custGeom>
          <a:avLst/>
          <a:gdLst/>
          <a:ahLst/>
          <a:cxnLst/>
          <a:rect l="0" t="0" r="0" b="0"/>
          <a:pathLst>
            <a:path>
              <a:moveTo>
                <a:pt x="2782222" y="0"/>
              </a:moveTo>
              <a:lnTo>
                <a:pt x="2782222" y="436923"/>
              </a:lnTo>
              <a:lnTo>
                <a:pt x="0" y="436923"/>
              </a:lnTo>
              <a:lnTo>
                <a:pt x="0" y="48248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7DB31D-29C3-4ECA-B70E-506B47C323C4}">
      <dsp:nvSpPr>
        <dsp:cNvPr id="0" name=""/>
        <dsp:cNvSpPr/>
      </dsp:nvSpPr>
      <dsp:spPr>
        <a:xfrm>
          <a:off x="1769936" y="0"/>
          <a:ext cx="3131552" cy="6280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/>
            <a:t>محاور الجلسة التدريبية</a:t>
          </a:r>
          <a:endParaRPr lang="en-US" sz="2400" b="1" kern="1200" dirty="0"/>
        </a:p>
      </dsp:txBody>
      <dsp:txXfrm>
        <a:off x="1769936" y="0"/>
        <a:ext cx="3131552" cy="628007"/>
      </dsp:txXfrm>
    </dsp:sp>
    <dsp:sp modelId="{00AA116E-0143-4263-A4B1-ADA7B98164C0}">
      <dsp:nvSpPr>
        <dsp:cNvPr id="0" name=""/>
        <dsp:cNvSpPr/>
      </dsp:nvSpPr>
      <dsp:spPr>
        <a:xfrm>
          <a:off x="4073" y="1110494"/>
          <a:ext cx="1098832" cy="10904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/>
            <a:t>مؤشرات</a:t>
          </a:r>
          <a:r>
            <a:rPr lang="ar-SA" sz="2000" b="1" kern="1200" dirty="0" smtClean="0"/>
            <a:t> تقييم ال</a:t>
          </a:r>
          <a:r>
            <a:rPr lang="ar-EG" sz="2000" b="1" kern="1200" dirty="0" smtClean="0"/>
            <a:t>اداء</a:t>
          </a:r>
          <a:endParaRPr lang="en-US" sz="2000" b="1" kern="1200" dirty="0"/>
        </a:p>
      </dsp:txBody>
      <dsp:txXfrm>
        <a:off x="164993" y="1270184"/>
        <a:ext cx="776992" cy="771053"/>
      </dsp:txXfrm>
    </dsp:sp>
    <dsp:sp modelId="{CA8C57F7-3056-42B4-AB1A-298A39496AF8}">
      <dsp:nvSpPr>
        <dsp:cNvPr id="0" name=""/>
        <dsp:cNvSpPr/>
      </dsp:nvSpPr>
      <dsp:spPr>
        <a:xfrm>
          <a:off x="1202882" y="1114016"/>
          <a:ext cx="1098832" cy="10904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أنشطة</a:t>
          </a:r>
          <a:endParaRPr lang="en-US" sz="1600" b="1" kern="1200" dirty="0"/>
        </a:p>
      </dsp:txBody>
      <dsp:txXfrm>
        <a:off x="1363802" y="1273706"/>
        <a:ext cx="776992" cy="771053"/>
      </dsp:txXfrm>
    </dsp:sp>
    <dsp:sp modelId="{2B90A9BD-C77C-48F1-837D-F229EEF258B5}">
      <dsp:nvSpPr>
        <dsp:cNvPr id="0" name=""/>
        <dsp:cNvSpPr/>
      </dsp:nvSpPr>
      <dsp:spPr>
        <a:xfrm>
          <a:off x="2362371" y="1106422"/>
          <a:ext cx="1098832" cy="10904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/>
            <a:t>تعلم</a:t>
          </a:r>
          <a:endParaRPr lang="en-US" sz="2000" b="1" kern="1200" dirty="0"/>
        </a:p>
      </dsp:txBody>
      <dsp:txXfrm>
        <a:off x="2523291" y="1266112"/>
        <a:ext cx="776992" cy="771053"/>
      </dsp:txXfrm>
    </dsp:sp>
    <dsp:sp modelId="{4459871E-1512-4F5A-ACB8-846D4E0B002F}">
      <dsp:nvSpPr>
        <dsp:cNvPr id="0" name=""/>
        <dsp:cNvSpPr/>
      </dsp:nvSpPr>
      <dsp:spPr>
        <a:xfrm>
          <a:off x="3525970" y="1114354"/>
          <a:ext cx="1098832" cy="10904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/>
            <a:t>استعد</a:t>
          </a:r>
          <a:endParaRPr lang="en-US" sz="2000" b="1" kern="1200" dirty="0"/>
        </a:p>
      </dsp:txBody>
      <dsp:txXfrm>
        <a:off x="3686890" y="1274044"/>
        <a:ext cx="776992" cy="771053"/>
      </dsp:txXfrm>
    </dsp:sp>
    <dsp:sp modelId="{18DF43DF-9CDA-40A8-AE22-D13FC982F83D}">
      <dsp:nvSpPr>
        <dsp:cNvPr id="0" name=""/>
        <dsp:cNvSpPr/>
      </dsp:nvSpPr>
      <dsp:spPr>
        <a:xfrm>
          <a:off x="4715931" y="1114354"/>
          <a:ext cx="1098832" cy="10904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/>
            <a:t>الكلمات </a:t>
          </a:r>
          <a:r>
            <a:rPr lang="ar-SA" sz="1600" b="1" kern="1200" dirty="0" smtClean="0"/>
            <a:t>المفتاحية</a:t>
          </a:r>
          <a:endParaRPr lang="en-US" sz="1600" b="1" kern="1200" dirty="0"/>
        </a:p>
      </dsp:txBody>
      <dsp:txXfrm>
        <a:off x="4876851" y="1274044"/>
        <a:ext cx="776992" cy="771053"/>
      </dsp:txXfrm>
    </dsp:sp>
    <dsp:sp modelId="{9CFB4EA6-B753-49F1-B5FE-EBF0D0C95441}">
      <dsp:nvSpPr>
        <dsp:cNvPr id="0" name=""/>
        <dsp:cNvSpPr/>
      </dsp:nvSpPr>
      <dsp:spPr>
        <a:xfrm>
          <a:off x="5905892" y="1114354"/>
          <a:ext cx="1098832" cy="10904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/>
            <a:t>الأهداف</a:t>
          </a:r>
          <a:endParaRPr lang="en-US" sz="2000" b="1" kern="1200" dirty="0"/>
        </a:p>
      </dsp:txBody>
      <dsp:txXfrm>
        <a:off x="6066812" y="1274044"/>
        <a:ext cx="776992" cy="7710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63491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63495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2ACB44A8-74FE-47C8-B539-A2D6F2486E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8049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0D37D29-A3F7-409C-81BA-6473C1ED459B}" type="slidenum">
              <a:rPr lang="en-US" smtClean="0">
                <a:cs typeface="Arial" charset="0"/>
              </a:rPr>
              <a:pPr/>
              <a:t>1</a:t>
            </a:fld>
            <a:endParaRPr lang="en-US" dirty="0" smtClean="0">
              <a:cs typeface="Arial" charset="0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 dirty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ar-SA" dirty="0" smtClean="0"/>
          </a:p>
        </p:txBody>
      </p:sp>
      <p:sp>
        <p:nvSpPr>
          <p:cNvPr id="3789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rtl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8B78278-9173-4D3D-9C31-268467BD62D7}" type="slidenum">
              <a:rPr lang="en-US" sz="1200">
                <a:solidFill>
                  <a:srgbClr val="FFFFFF"/>
                </a:solidFill>
                <a:latin typeface="Calibri" pitchFamily="34" charset="0"/>
                <a:cs typeface="Tahoma" pitchFamily="34" charset="0"/>
              </a:rPr>
              <a:pPr algn="r" rtl="1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en-US" sz="1200" dirty="0">
              <a:solidFill>
                <a:srgbClr val="FFFFFF"/>
              </a:solidFill>
              <a:latin typeface="Calibri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978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EC951-E5DD-4FE7-8717-4D8CF1F181D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59730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F5360-2846-4BB1-9E80-0ADDB97190F0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46886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C7747-9016-45CE-B457-B190F8C0C3DD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66065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73972-5B83-4521-82BF-D65A1944984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5765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EC2D6-246B-487D-B9AB-77A3D003EB96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18707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464FC-A598-414C-A4A2-82C3FDD037F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17359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D0FD6-64E2-47E5-AB84-A3E39560C39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82791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DAB3F-AE7E-42A3-AAB5-656F769A13A1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615937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E991E-862F-458D-AFD0-411E53C9A60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51598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34A0C-85D9-4D71-9E13-BDF3093DA47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47700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5BDA-F129-4B1E-AE5B-01353EC9AAA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73909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317D5-413C-44B1-ADDB-14332B37130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013089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F083E-01BF-4A86-9124-709AC40C5A3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078118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157E-DED1-40C6-904A-10C87B5D916C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93793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4F9F2-C70F-40D9-8FCF-C16344844AB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013955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CEC7A-230F-46AE-95E8-E2D7F7D72DEC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37641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D960D-2885-4A08-A351-88D5BA1781E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5035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1557B-FED7-4B6A-8070-4F8B8709900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326742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81CB1-8E8D-424F-92A8-CBE186BE5FDD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839086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7B372-9B2C-4D8E-9023-DF6081D17B7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690409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AE6FD-B649-426E-9D93-9ECE7E03706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50514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7563C-1BC2-4A59-BF7A-FE160FC305D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90016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D3BA4-6A39-4835-9810-B573B8E3234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785012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DDBFC-3F10-4401-8328-0AC489E0E40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58994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0962E-A7B7-47F6-AD7C-F91E11CAC1F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15086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FB639-B682-4337-BBEC-8F10C8438D1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532632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03675-9250-4AEE-9B40-B7F8E6FB9E9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173412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6B2BD-3AD6-4925-A4F5-93516EBA63A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800451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301BB-92BF-4AA1-8FF8-E337359283B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661538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28F39-C5DA-4920-B348-34EC0C26B10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094643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D8F5B-C67D-4132-9BED-CEDD8C75B29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710537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7DAAD-FA55-4362-890A-BCD7C4A5AFE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462917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2D525-DAB4-4AB6-996A-D43E483BFFC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40640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CA54D-DA88-44F7-86AB-B3BC19B39E9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861828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CF7BB-AAD2-4B63-8EEF-0077B56F2D6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56897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36E94-696B-4498-A4E3-6E4FEA4FD41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406712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5E80D-73C9-4267-9BD0-17ED3189F93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99227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1967B-C8D1-46E0-BB47-07909080BF3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53583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F9410-CF59-49CC-8C61-6CC3515654D6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734120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925AF-FEE0-4C04-B072-D86A1F753A9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845365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7BE6E-B00E-4516-85F4-2961B7255BA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244621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ABFCD-1AC4-41D3-9AAB-9A6BAA3317C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49215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22C6D-2BEE-4184-9C46-B4EA661714A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058121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0F2C6-B6A2-4939-84C6-ABF2025C76C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03601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CDE03-D5A1-470B-99C4-EBD41A2460B3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497094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55687-1384-4EC0-A9E4-CC8A1DE7989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041914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A3544-97AA-453B-8BDF-71738E6BB37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902890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DE862-18D7-4CB6-9E4F-432CC92C992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436591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70405-5A36-4355-A8D2-632CEADF3331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035132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9FD6F-AB86-47C0-9A9F-F2349D624660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844163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5A3C3-4CE0-4592-8A00-2462E48AA91C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1430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DA377-0052-4357-9DB4-078BE3B8C833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85161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87C25-B7AF-435D-958A-B3B128FC944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7420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AEC0A-7C3F-44B5-A73C-5F292F0BA9F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78766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712E8-0D36-43BD-9130-42A9DDCC0D8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3496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2147483647 h 1331"/>
              <a:gd name="T2" fmla="*/ 0 w 5760"/>
              <a:gd name="T3" fmla="*/ 2147483647 h 1331"/>
              <a:gd name="T4" fmla="*/ 2147483647 w 5760"/>
              <a:gd name="T5" fmla="*/ 2147483647 h 1331"/>
              <a:gd name="T6" fmla="*/ 2147483647 w 5760"/>
              <a:gd name="T7" fmla="*/ 0 h 1331"/>
              <a:gd name="T8" fmla="*/ 0 w 5760"/>
              <a:gd name="T9" fmla="*/ 2147483647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7C7C7C">
              <a:alpha val="45097"/>
            </a:srgbClr>
          </a:solidFill>
          <a:ln>
            <a:noFill/>
          </a:ln>
          <a:effectLst>
            <a:outerShdw dist="44280" dir="16200000" algn="ctr" rotWithShape="0">
              <a:srgbClr val="000000">
                <a:alpha val="35036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AutoShape 2"/>
          <p:cNvSpPr>
            <a:spLocks noChangeArrowheads="1"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T0" fmla="*/ 2147483647 w 1914"/>
              <a:gd name="T1" fmla="*/ 2147483647 h 4329"/>
              <a:gd name="T2" fmla="*/ 2147483647 w 1914"/>
              <a:gd name="T3" fmla="*/ 2147483647 h 4329"/>
              <a:gd name="T4" fmla="*/ 2147483647 w 1914"/>
              <a:gd name="T5" fmla="*/ 2147483647 h 4329"/>
              <a:gd name="T6" fmla="*/ 0 w 1914"/>
              <a:gd name="T7" fmla="*/ 0 h 4329"/>
              <a:gd name="T8" fmla="*/ 2147483647 w 1914"/>
              <a:gd name="T9" fmla="*/ 2147483647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95959">
              <a:alpha val="39999"/>
            </a:srgbClr>
          </a:solidFill>
          <a:ln>
            <a:noFill/>
          </a:ln>
          <a:effectLst>
            <a:outerShdw dist="50760" dir="10800000" algn="ctr" rotWithShape="0">
              <a:srgbClr val="000000">
                <a:alpha val="4502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153400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4C4163C-6BBF-4D68-9A49-1949D7BC644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198" r:id="rId3"/>
    <p:sldLayoutId id="2147484199" r:id="rId4"/>
    <p:sldLayoutId id="2147484200" r:id="rId5"/>
    <p:sldLayoutId id="2147484201" r:id="rId6"/>
    <p:sldLayoutId id="2147484202" r:id="rId7"/>
    <p:sldLayoutId id="2147484203" r:id="rId8"/>
    <p:sldLayoutId id="2147484204" r:id="rId9"/>
    <p:sldLayoutId id="2147484205" r:id="rId10"/>
    <p:sldLayoutId id="2147484206" r:id="rId11"/>
  </p:sldLayoutIdLst>
  <p:transition spd="med"/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153400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C29FF1D7-FA6E-4296-BD7C-DFCFF1F0616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7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</p:sldLayoutIdLst>
  <p:transition spd="med"/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2147483647 h 1331"/>
              <a:gd name="T2" fmla="*/ 0 w 5760"/>
              <a:gd name="T3" fmla="*/ 2147483647 h 1331"/>
              <a:gd name="T4" fmla="*/ 2147483647 w 5760"/>
              <a:gd name="T5" fmla="*/ 2147483647 h 1331"/>
              <a:gd name="T6" fmla="*/ 2147483647 w 5760"/>
              <a:gd name="T7" fmla="*/ 0 h 1331"/>
              <a:gd name="T8" fmla="*/ 0 w 5760"/>
              <a:gd name="T9" fmla="*/ 2147483647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7C7C7C">
              <a:alpha val="45097"/>
            </a:srgbClr>
          </a:solidFill>
          <a:ln>
            <a:noFill/>
          </a:ln>
          <a:effectLst>
            <a:outerShdw dist="44280" dir="16200000" algn="ctr" rotWithShape="0">
              <a:srgbClr val="000000">
                <a:alpha val="35036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T0" fmla="*/ 2147483647 w 1914"/>
              <a:gd name="T1" fmla="*/ 2147483647 h 4329"/>
              <a:gd name="T2" fmla="*/ 2147483647 w 1914"/>
              <a:gd name="T3" fmla="*/ 2147483647 h 4329"/>
              <a:gd name="T4" fmla="*/ 2147483647 w 1914"/>
              <a:gd name="T5" fmla="*/ 2147483647 h 4329"/>
              <a:gd name="T6" fmla="*/ 0 w 1914"/>
              <a:gd name="T7" fmla="*/ 0 h 4329"/>
              <a:gd name="T8" fmla="*/ 2147483647 w 1914"/>
              <a:gd name="T9" fmla="*/ 2147483647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95959">
              <a:alpha val="39999"/>
            </a:srgbClr>
          </a:solidFill>
          <a:ln>
            <a:noFill/>
          </a:ln>
          <a:effectLst>
            <a:outerShdw dist="50760" dir="10800000" algn="ctr" rotWithShape="0">
              <a:srgbClr val="000000">
                <a:alpha val="4502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156575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5C0C118-FDD8-44B1-8776-CB9E32F6E1E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</p:sldLayoutIdLst>
  <p:transition spd="med"/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153400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4DB9662-7C11-4BCA-B7C9-1BA50B1C537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9" r:id="rId1"/>
    <p:sldLayoutId id="2147484230" r:id="rId2"/>
    <p:sldLayoutId id="2147484231" r:id="rId3"/>
    <p:sldLayoutId id="2147484232" r:id="rId4"/>
    <p:sldLayoutId id="2147484233" r:id="rId5"/>
    <p:sldLayoutId id="2147484234" r:id="rId6"/>
    <p:sldLayoutId id="2147484235" r:id="rId7"/>
    <p:sldLayoutId id="2147484236" r:id="rId8"/>
    <p:sldLayoutId id="2147484237" r:id="rId9"/>
    <p:sldLayoutId id="2147484238" r:id="rId10"/>
    <p:sldLayoutId id="2147484239" r:id="rId11"/>
  </p:sldLayoutIdLst>
  <p:transition spd="med"/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rtl="0" eaLnBrk="1" latinLnBrk="0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rtl="0" eaLnBrk="1" latinLnBrk="0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rtl="0" eaLnBrk="1" latinLnBrk="0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F58750-C003-40DD-BE2C-0185385CE133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40" r:id="rId4"/>
    <p:sldLayoutId id="2147484255" r:id="rId5"/>
    <p:sldLayoutId id="2147484241" r:id="rId6"/>
    <p:sldLayoutId id="2147484256" r:id="rId7"/>
    <p:sldLayoutId id="2147484257" r:id="rId8"/>
    <p:sldLayoutId id="2147484258" r:id="rId9"/>
    <p:sldLayoutId id="2147484242" r:id="rId10"/>
    <p:sldLayoutId id="2147484259" r:id="rId11"/>
  </p:sldLayoutIdLst>
  <p:transition spd="med"/>
  <p:hf hdr="0" ftr="0" dt="0"/>
  <p:txStyles>
    <p:titleStyle>
      <a:lvl1pPr algn="l" rtl="1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6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google.com.sa/url?sa=i&amp;rct=j&amp;q=&amp;esrc=s&amp;source=images&amp;cd=&amp;cad=rja&amp;uact=8&amp;ved=0CAcQjRw&amp;url=http://saudi.souq.com/sa-ar/%D9%85%D9%8A%D8%B2%D8%A7%D9%86-%D8%AF%D9%8A%D8%AA%D9%83%D8%AA%D9%88-%D8%A7%D9%84%D8%A7%D9%84%D9%83%D8%AA%D8%B1%D9%88%D9%86%D9%8A-%D9%84%D9%82%D9%8A%D8%A7%D8%B3-%D8%A7%D9%84%D9%88%D8%B2%D9%86-%D9%88%D8%A7%D9%84%D8%B7%D9%88%D9%84-5227224/i/&amp;ei=YcSTVfr3EKqu7gbBo5zwAg&amp;psig=AFQjCNFm6HN8Orbd0IO123Uya5_LHc81Kw&amp;ust=1435833442573128" TargetMode="Externa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6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51.gif"/><Relationship Id="rId5" Type="http://schemas.openxmlformats.org/officeDocument/2006/relationships/image" Target="../media/image50.gif"/><Relationship Id="rId4" Type="http://schemas.openxmlformats.org/officeDocument/2006/relationships/image" Target="../media/image4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6.jpeg"/><Relationship Id="rId5" Type="http://schemas.openxmlformats.org/officeDocument/2006/relationships/image" Target="../media/image56.pn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6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6.jpe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7" Type="http://schemas.openxmlformats.org/officeDocument/2006/relationships/image" Target="../media/image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65.gif"/><Relationship Id="rId5" Type="http://schemas.openxmlformats.org/officeDocument/2006/relationships/hyperlink" Target="https://www.google.com.sa/url?sa=i&amp;rct=j&amp;q=&amp;esrc=s&amp;source=images&amp;cd=&amp;cad=rja&amp;uact=8&amp;ved=0CAcQjRw&amp;url=https://bo7.net/%D8%B5%D9%88%D8%B1-%D9%85%D8%BA%D8%A7%D9%85%D8%B1%D8%A7%D8%AA-%D8%AE%D8%B7%D8%B1%D9%87-%D8%B9%D9%84%D9%89-%D8%A7%D9%84%D9%85%D8%B4%D9%8A-%D8%B9%D9%84%D9%89-%D8%A7%D9%84%D8%AD%D8%A8%D8%A7%D9%84-2014/&amp;ei=sM2TVaeEKIqN7AaLjo3QAw&amp;psig=AFQjCNFbrQ4sWH8vggP3N748J2ZZW7jcEQ&amp;ust=1435836141817644" TargetMode="External"/><Relationship Id="rId4" Type="http://schemas.openxmlformats.org/officeDocument/2006/relationships/image" Target="../media/image6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6.jpeg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6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7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8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9" name="Rectangle 3"/>
          <p:cNvSpPr/>
          <p:nvPr/>
        </p:nvSpPr>
        <p:spPr>
          <a:xfrm>
            <a:off x="1206990" y="2708920"/>
            <a:ext cx="6488318" cy="214526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endParaRPr lang="ar-EG" sz="1200" dirty="0">
              <a:solidFill>
                <a:prstClr val="black"/>
              </a:solidFill>
              <a:latin typeface="Abomsaab" pitchFamily="66" charset="-78"/>
              <a:cs typeface="AdvertisingBold" pitchFamily="2" charset="-78"/>
            </a:endParaRPr>
          </a:p>
          <a:p>
            <a:pPr algn="ctr"/>
            <a:r>
              <a:rPr lang="ar-SA" sz="24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﴿ </a:t>
            </a:r>
            <a:r>
              <a:rPr lang="ar-SA" sz="2400" dirty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 يَرْفَعِ  اللَّهُ الَّذِينَ  آمَنُوا مِنْكُمْ  وَ الَّذِينَ  أُوتُوا الْعِلْمَ  دَرَجَات </a:t>
            </a:r>
            <a:r>
              <a:rPr lang="en-US" sz="32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﴾</a:t>
            </a:r>
          </a:p>
          <a:p>
            <a:pPr algn="ctr"/>
            <a:endParaRPr lang="en-US" sz="800" dirty="0" smtClean="0">
              <a:solidFill>
                <a:prstClr val="black"/>
              </a:solidFill>
              <a:latin typeface="Abomsaab" pitchFamily="66" charset="-78"/>
              <a:cs typeface="AdvertisingBold" pitchFamily="2" charset="-78"/>
            </a:endParaRPr>
          </a:p>
          <a:p>
            <a:pPr algn="ctr"/>
            <a:r>
              <a:rPr lang="ar-SA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صدق الله العظيم                                                                                            </a:t>
            </a:r>
          </a:p>
          <a:p>
            <a:pPr algn="ctr"/>
            <a:r>
              <a:rPr lang="en-US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                                                                                                        </a:t>
            </a:r>
            <a:r>
              <a:rPr lang="ar-SA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سورة</a:t>
            </a:r>
            <a:r>
              <a:rPr lang="ar-EG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 </a:t>
            </a:r>
            <a:r>
              <a:rPr lang="ar-SA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المجادلة</a:t>
            </a:r>
            <a:r>
              <a:rPr lang="ar-SA" sz="2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ar-SA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 </a:t>
            </a:r>
            <a:r>
              <a:rPr lang="ar-EG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(</a:t>
            </a:r>
            <a:r>
              <a:rPr lang="ar-SA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11</a:t>
            </a:r>
            <a:r>
              <a:rPr lang="ar-EG" sz="20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)</a:t>
            </a:r>
            <a:endParaRPr lang="en-US" sz="2000" dirty="0">
              <a:solidFill>
                <a:prstClr val="black"/>
              </a:solidFill>
              <a:latin typeface="Abomsaab" pitchFamily="66" charset="-78"/>
              <a:cs typeface="AdvertisingBold" pitchFamily="2" charset="-78"/>
            </a:endParaRPr>
          </a:p>
        </p:txBody>
      </p:sp>
      <p:sp>
        <p:nvSpPr>
          <p:cNvPr id="10" name="Rectangle 3"/>
          <p:cNvSpPr/>
          <p:nvPr/>
        </p:nvSpPr>
        <p:spPr>
          <a:xfrm>
            <a:off x="5508104" y="2276872"/>
            <a:ext cx="2333224" cy="649188"/>
          </a:xfrm>
          <a:prstGeom prst="flowChartTerminator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ar-SA" sz="24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ق</a:t>
            </a:r>
            <a:r>
              <a:rPr lang="ar-EG" sz="24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ا</a:t>
            </a:r>
            <a:r>
              <a:rPr lang="ar-SA" sz="24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ل </a:t>
            </a:r>
            <a:r>
              <a:rPr lang="ar-EG" sz="24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الله </a:t>
            </a:r>
            <a:r>
              <a:rPr lang="ar-SA" sz="2400" dirty="0" smtClean="0">
                <a:solidFill>
                  <a:prstClr val="black"/>
                </a:solidFill>
                <a:latin typeface="Abomsaab" pitchFamily="66" charset="-78"/>
                <a:cs typeface="AdvertisingBold" pitchFamily="2" charset="-78"/>
              </a:rPr>
              <a:t>تعالى </a:t>
            </a:r>
            <a:endParaRPr lang="ar-EG" sz="2400" dirty="0" smtClean="0">
              <a:solidFill>
                <a:prstClr val="black"/>
              </a:solidFill>
              <a:latin typeface="Abomsaab" pitchFamily="66" charset="-78"/>
              <a:cs typeface="AdvertisingBold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2" y="23623"/>
            <a:ext cx="2652298" cy="93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0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Rounded Rectangle 8"/>
          <p:cNvSpPr/>
          <p:nvPr/>
        </p:nvSpPr>
        <p:spPr>
          <a:xfrm>
            <a:off x="2148280" y="1409944"/>
            <a:ext cx="5552443" cy="578896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/>
              <a:t>المحاضرات النظرية</a:t>
            </a:r>
            <a:r>
              <a:rPr lang="ar-EG" sz="2400" b="1" dirty="0"/>
              <a:t> </a:t>
            </a:r>
            <a:r>
              <a:rPr lang="ar-SA" sz="2400" b="1" dirty="0" smtClean="0"/>
              <a:t>وورش </a:t>
            </a:r>
            <a:r>
              <a:rPr lang="ar-SA" sz="2400" b="1" dirty="0"/>
              <a:t>العمل وحلقات </a:t>
            </a:r>
            <a:r>
              <a:rPr lang="ar-SA" sz="2400" b="1" dirty="0" smtClean="0"/>
              <a:t>النقاش</a:t>
            </a:r>
            <a:endParaRPr lang="en-US" sz="2400" dirty="0"/>
          </a:p>
        </p:txBody>
      </p:sp>
      <p:sp>
        <p:nvSpPr>
          <p:cNvPr id="8" name="Rounded Rectangle 8"/>
          <p:cNvSpPr/>
          <p:nvPr/>
        </p:nvSpPr>
        <p:spPr>
          <a:xfrm>
            <a:off x="8028384" y="1386979"/>
            <a:ext cx="895748" cy="578896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/>
              <a:t>أولاً:</a:t>
            </a:r>
            <a:endParaRPr lang="en-US" sz="2400" dirty="0"/>
          </a:p>
        </p:txBody>
      </p:sp>
      <p:sp>
        <p:nvSpPr>
          <p:cNvPr id="10" name="Rectangle 6"/>
          <p:cNvSpPr/>
          <p:nvPr/>
        </p:nvSpPr>
        <p:spPr>
          <a:xfrm>
            <a:off x="4219499" y="2636912"/>
            <a:ext cx="33123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80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00"/>
                </a:solidFill>
              </a:rPr>
              <a:t>الحقيبة </a:t>
            </a:r>
            <a:r>
              <a:rPr lang="ar-SA" sz="28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00"/>
                </a:solidFill>
              </a:rPr>
              <a:t>التدريبية لمقرر الصحة </a:t>
            </a:r>
            <a:r>
              <a:rPr lang="ar-SA" sz="280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00"/>
                </a:solidFill>
              </a:rPr>
              <a:t>واللياقة</a:t>
            </a:r>
            <a:endParaRPr lang="ar-SA" sz="2800" dirty="0">
              <a:ln w="12700">
                <a:solidFill>
                  <a:schemeClr val="accent1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984573"/>
            <a:ext cx="2455811" cy="187220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82" y="2420888"/>
            <a:ext cx="2880320" cy="39447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44" y="70515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99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5" name="Rounded Rectangle 8"/>
          <p:cNvSpPr/>
          <p:nvPr/>
        </p:nvSpPr>
        <p:spPr>
          <a:xfrm>
            <a:off x="4572000" y="1141789"/>
            <a:ext cx="4392488" cy="92772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EG" sz="2400" b="1" dirty="0" smtClean="0"/>
              <a:t>محاور </a:t>
            </a:r>
            <a:r>
              <a:rPr lang="ar-EG" sz="2400" b="1" dirty="0"/>
              <a:t>وعناوين </a:t>
            </a:r>
            <a:r>
              <a:rPr lang="ar-EG" sz="2400" b="1" dirty="0" smtClean="0"/>
              <a:t>الجلسات </a:t>
            </a:r>
            <a:r>
              <a:rPr lang="ar-EG" sz="2400" b="1" dirty="0"/>
              <a:t>التدريبية لمقرر الصحة </a:t>
            </a:r>
            <a:r>
              <a:rPr lang="ar-EG" sz="2400" b="1" dirty="0" smtClean="0"/>
              <a:t>واللياقة 1437 – 1438هـ</a:t>
            </a:r>
            <a:endParaRPr lang="ar-EG" sz="2400" b="1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16832"/>
            <a:ext cx="3960439" cy="3965971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44827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5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12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44443307"/>
              </p:ext>
            </p:extLst>
          </p:nvPr>
        </p:nvGraphicFramePr>
        <p:xfrm>
          <a:off x="853342" y="2060848"/>
          <a:ext cx="7056784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3"/>
            <a:ext cx="2520280" cy="88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7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8" name="Rounded Rectangle 8"/>
          <p:cNvSpPr/>
          <p:nvPr/>
        </p:nvSpPr>
        <p:spPr>
          <a:xfrm>
            <a:off x="5379438" y="1693964"/>
            <a:ext cx="2480651" cy="578896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/>
              <a:t>الاختبارات النظرية</a:t>
            </a:r>
            <a:endParaRPr lang="en-US" sz="24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7885884" y="1149479"/>
            <a:ext cx="895748" cy="578896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2400" b="1" dirty="0" smtClean="0"/>
              <a:t>ثانيا ً</a:t>
            </a:r>
            <a:r>
              <a:rPr lang="ar-SA" sz="2400" b="1" dirty="0" smtClean="0"/>
              <a:t>:</a:t>
            </a:r>
            <a:endParaRPr lang="en-US" sz="2400" dirty="0"/>
          </a:p>
        </p:txBody>
      </p:sp>
      <p:pic>
        <p:nvPicPr>
          <p:cNvPr id="13" name="Picture 2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96" y="2564904"/>
            <a:ext cx="4752528" cy="3065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497482" cy="88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9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12951" y="3487294"/>
            <a:ext cx="1796291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>
              <a:defRPr sz="240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ctr"/>
            <a:r>
              <a:rPr lang="ar-SA" b="1" dirty="0">
                <a:solidFill>
                  <a:schemeClr val="bg1"/>
                </a:solidFill>
              </a:rPr>
              <a:t>اختبار النهائي</a:t>
            </a:r>
            <a:r>
              <a:rPr lang="en-US" b="1" dirty="0">
                <a:solidFill>
                  <a:schemeClr val="bg1"/>
                </a:solidFill>
              </a:rPr>
              <a:t>  </a:t>
            </a:r>
            <a:r>
              <a:rPr lang="ar-SA" b="1" dirty="0">
                <a:solidFill>
                  <a:schemeClr val="bg1"/>
                </a:solidFill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227549"/>
            <a:ext cx="3312368" cy="32896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6001703" y="2780928"/>
            <a:ext cx="1796289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</a:rPr>
              <a:t>اختبار المنتصف 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8"/>
          <p:cNvSpPr/>
          <p:nvPr/>
        </p:nvSpPr>
        <p:spPr>
          <a:xfrm>
            <a:off x="6301413" y="1648653"/>
            <a:ext cx="2480651" cy="578896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/>
              <a:t>الاختبارات النظرية</a:t>
            </a:r>
            <a:endParaRPr lang="en-US" sz="2400" b="1" dirty="0"/>
          </a:p>
        </p:txBody>
      </p:sp>
      <p:sp>
        <p:nvSpPr>
          <p:cNvPr id="11" name="Rectangle 9"/>
          <p:cNvSpPr/>
          <p:nvPr/>
        </p:nvSpPr>
        <p:spPr>
          <a:xfrm>
            <a:off x="4583174" y="2780928"/>
            <a:ext cx="1294861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ar-SA" sz="2400" b="1" dirty="0">
                <a:solidFill>
                  <a:schemeClr val="bg1"/>
                </a:solidFill>
                <a:latin typeface="+mn-lt"/>
                <a:cs typeface="+mn-cs"/>
              </a:rPr>
              <a:t>20 درجة </a:t>
            </a:r>
            <a:endParaRPr lang="en-US" sz="24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4583174" y="3487294"/>
            <a:ext cx="1294861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>
              <a:defRPr sz="240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ctr"/>
            <a:r>
              <a:rPr lang="ar-SA" b="1" dirty="0" smtClean="0">
                <a:solidFill>
                  <a:schemeClr val="bg1"/>
                </a:solidFill>
              </a:rPr>
              <a:t>40 </a:t>
            </a:r>
            <a:r>
              <a:rPr lang="ar-SA" b="1" dirty="0">
                <a:solidFill>
                  <a:schemeClr val="bg1"/>
                </a:solidFill>
              </a:rPr>
              <a:t>درجة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8" y="116632"/>
            <a:ext cx="2493322" cy="87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2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8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636912"/>
            <a:ext cx="6048671" cy="2592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133514" y="1990178"/>
            <a:ext cx="1514482" cy="440769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dirty="0" smtClean="0"/>
              <a:t>أولا: </a:t>
            </a:r>
            <a:r>
              <a:rPr lang="ar-SA" dirty="0"/>
              <a:t>أسئلة التذكر</a:t>
            </a:r>
            <a:endParaRPr lang="en-US" dirty="0"/>
          </a:p>
        </p:txBody>
      </p:sp>
      <p:sp>
        <p:nvSpPr>
          <p:cNvPr id="7" name="Rounded Rectangle 8"/>
          <p:cNvSpPr/>
          <p:nvPr/>
        </p:nvSpPr>
        <p:spPr>
          <a:xfrm>
            <a:off x="4522169" y="1266038"/>
            <a:ext cx="3184791" cy="578786"/>
          </a:xfrm>
          <a:prstGeom prst="snip2Diag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>
                <a:solidFill>
                  <a:schemeClr val="bg1"/>
                </a:solidFill>
              </a:rPr>
              <a:t>نماذج من أسئلة </a:t>
            </a:r>
            <a:r>
              <a:rPr lang="ar-SA" sz="2400" b="1" dirty="0" smtClean="0">
                <a:solidFill>
                  <a:schemeClr val="bg1"/>
                </a:solidFill>
              </a:rPr>
              <a:t>الاختبار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9" y="116632"/>
            <a:ext cx="2495582" cy="88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6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636912"/>
            <a:ext cx="5976663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4"/>
          <p:cNvSpPr/>
          <p:nvPr/>
        </p:nvSpPr>
        <p:spPr>
          <a:xfrm>
            <a:off x="5802642" y="1874120"/>
            <a:ext cx="1874522" cy="440769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/>
              <a:t>ثانيا: الأسئلة </a:t>
            </a:r>
            <a:r>
              <a:rPr lang="ar-SA" dirty="0" err="1" smtClean="0"/>
              <a:t>الموقفي</a:t>
            </a:r>
            <a:r>
              <a:rPr lang="ar-EG" dirty="0" smtClean="0"/>
              <a:t>ه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814637"/>
            <a:ext cx="5457403" cy="1910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4"/>
          <p:cNvSpPr/>
          <p:nvPr/>
        </p:nvSpPr>
        <p:spPr>
          <a:xfrm>
            <a:off x="5454983" y="1988840"/>
            <a:ext cx="2234562" cy="440769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/>
              <a:t>ثالثا: أسئلة الصواب والخطأ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580290" cy="9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A3544-97AA-453B-8BDF-71738E6BB37E}" type="slidenum">
              <a:rPr lang="ar-SA" smtClean="0"/>
              <a:pPr/>
              <a:t>18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55059" y="3151822"/>
            <a:ext cx="1728357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66725">
              <a:lnSpc>
                <a:spcPct val="90000"/>
              </a:lnSpc>
              <a:spcAft>
                <a:spcPct val="35000"/>
              </a:spcAft>
            </a:pPr>
            <a:r>
              <a:rPr lang="ar-SA" b="1" dirty="0">
                <a:solidFill>
                  <a:schemeClr val="tx1"/>
                </a:solidFill>
              </a:rPr>
              <a:t>مقرر الصحة واللياقة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8" name="Flowchart: Connector 17"/>
          <p:cNvSpPr/>
          <p:nvPr/>
        </p:nvSpPr>
        <p:spPr>
          <a:xfrm>
            <a:off x="4481121" y="2283080"/>
            <a:ext cx="1584176" cy="1368152"/>
          </a:xfrm>
          <a:prstGeom prst="flowChartConnector">
            <a:avLst/>
          </a:prstGeom>
        </p:spPr>
        <p:txBody>
          <a:bodyPr rtlCol="0" anchor="ctr"/>
          <a:lstStyle/>
          <a:p>
            <a:pPr algn="ctr" rtl="1">
              <a:buChar char="•"/>
            </a:pPr>
            <a:endParaRPr lang="en-US" smtClean="0"/>
          </a:p>
        </p:txBody>
      </p:sp>
      <p:sp>
        <p:nvSpPr>
          <p:cNvPr id="12" name="Rounded Rectangle 8"/>
          <p:cNvSpPr/>
          <p:nvPr/>
        </p:nvSpPr>
        <p:spPr>
          <a:xfrm>
            <a:off x="5436096" y="1431762"/>
            <a:ext cx="2322627" cy="578896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/>
              <a:t>الأعمال الفصلية</a:t>
            </a:r>
            <a:endParaRPr lang="en-US" sz="2400" b="1" dirty="0"/>
          </a:p>
        </p:txBody>
      </p:sp>
      <p:sp>
        <p:nvSpPr>
          <p:cNvPr id="13" name="Rounded Rectangle 8"/>
          <p:cNvSpPr/>
          <p:nvPr/>
        </p:nvSpPr>
        <p:spPr>
          <a:xfrm>
            <a:off x="8028384" y="1386979"/>
            <a:ext cx="895748" cy="578896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2400" b="1" dirty="0" smtClean="0"/>
              <a:t>ثالثا ً</a:t>
            </a:r>
            <a:r>
              <a:rPr lang="ar-SA" sz="2400" b="1" dirty="0" smtClean="0"/>
              <a:t>:</a:t>
            </a:r>
            <a:endParaRPr lang="en-US" sz="2400" dirty="0"/>
          </a:p>
        </p:txBody>
      </p:sp>
      <p:sp>
        <p:nvSpPr>
          <p:cNvPr id="14" name="TextBox 2"/>
          <p:cNvSpPr txBox="1"/>
          <p:nvPr/>
        </p:nvSpPr>
        <p:spPr>
          <a:xfrm>
            <a:off x="4030100" y="2737863"/>
            <a:ext cx="2232248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200" dirty="0" smtClean="0">
                <a:cs typeface="Akhbar MT" pitchFamily="2" charset="-78"/>
              </a:rPr>
              <a:t>وصفة النشاط البدني</a:t>
            </a:r>
            <a:endParaRPr lang="en-US" sz="3200" dirty="0">
              <a:cs typeface="Akhbar MT" pitchFamily="2" charset="-78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4030100" y="3625555"/>
            <a:ext cx="2232248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200" dirty="0" smtClean="0">
                <a:cs typeface="Akhbar MT" pitchFamily="2" charset="-78"/>
              </a:rPr>
              <a:t>المشروع</a:t>
            </a:r>
            <a:endParaRPr lang="en-US" sz="3200" dirty="0">
              <a:cs typeface="Akhbar MT" pitchFamily="2" charset="-78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4030100" y="4546740"/>
            <a:ext cx="2232248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3200" dirty="0" smtClean="0">
                <a:cs typeface="Akhbar MT" pitchFamily="2" charset="-78"/>
              </a:rPr>
              <a:t>المشاركة الصفية</a:t>
            </a:r>
            <a:endParaRPr lang="en-US" sz="3200" dirty="0">
              <a:cs typeface="Akhbar MT" pitchFamily="2" charset="-78"/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6516217" y="2763540"/>
            <a:ext cx="1008111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200" dirty="0" smtClean="0">
                <a:cs typeface="Akhbar MT" pitchFamily="2" charset="-78"/>
              </a:rPr>
              <a:t>أولاً</a:t>
            </a:r>
            <a:endParaRPr lang="en-US" sz="3200" dirty="0">
              <a:cs typeface="Akhbar MT" pitchFamily="2" charset="-78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6516217" y="3651232"/>
            <a:ext cx="1008111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200" dirty="0" smtClean="0">
                <a:cs typeface="Akhbar MT" pitchFamily="2" charset="-78"/>
              </a:rPr>
              <a:t>ثانيا</a:t>
            </a:r>
            <a:endParaRPr lang="en-US" sz="3200" dirty="0">
              <a:cs typeface="Akhbar MT" pitchFamily="2" charset="-78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6572265" y="4572417"/>
            <a:ext cx="985664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3200" dirty="0" smtClean="0">
                <a:cs typeface="Akhbar MT" pitchFamily="2" charset="-78"/>
              </a:rPr>
              <a:t>ثالثا</a:t>
            </a:r>
            <a:endParaRPr lang="en-US" sz="3200" dirty="0">
              <a:cs typeface="Akhbar MT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7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751" y="3861048"/>
            <a:ext cx="2520280" cy="1774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7735"/>
          <a:stretch/>
        </p:blipFill>
        <p:spPr>
          <a:xfrm>
            <a:off x="4865184" y="3861048"/>
            <a:ext cx="2581984" cy="1774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086246" y="1295379"/>
            <a:ext cx="3528391" cy="58477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200" dirty="0" smtClean="0"/>
              <a:t>أولاً: وصفة النشاط البدني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2241782"/>
            <a:ext cx="2731152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</a:rPr>
              <a:t>1- القياسات البدنية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D:\صور الأي فون الجديد\DCIM\930SAWNU\IMG_13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735" y="1240656"/>
            <a:ext cx="2534295" cy="24639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3145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94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2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AutoShape 1"/>
          <p:cNvSpPr>
            <a:spLocks noChangeArrowheads="1"/>
          </p:cNvSpPr>
          <p:nvPr/>
        </p:nvSpPr>
        <p:spPr bwMode="auto">
          <a:xfrm>
            <a:off x="2648446" y="1844824"/>
            <a:ext cx="35967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0"/>
            <a:r>
              <a:rPr lang="ar-SA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مقرر الصحة </a:t>
            </a:r>
            <a:r>
              <a:rPr lang="ar-SA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واللياقة</a:t>
            </a:r>
            <a:endParaRPr lang="en-US" sz="3200" dirty="0">
              <a:solidFill>
                <a:prstClr val="black"/>
              </a:solidFill>
            </a:endParaRPr>
          </a:p>
        </p:txBody>
      </p:sp>
      <p:grpSp>
        <p:nvGrpSpPr>
          <p:cNvPr id="3" name="مجموعة 2"/>
          <p:cNvGrpSpPr/>
          <p:nvPr/>
        </p:nvGrpSpPr>
        <p:grpSpPr>
          <a:xfrm>
            <a:off x="1924383" y="2967085"/>
            <a:ext cx="5044827" cy="910727"/>
            <a:chOff x="1777322" y="2564902"/>
            <a:chExt cx="5044827" cy="910727"/>
          </a:xfrm>
        </p:grpSpPr>
        <p:sp>
          <p:nvSpPr>
            <p:cNvPr id="5" name="AutoShape 1"/>
            <p:cNvSpPr>
              <a:spLocks noChangeArrowheads="1"/>
            </p:cNvSpPr>
            <p:nvPr/>
          </p:nvSpPr>
          <p:spPr bwMode="auto">
            <a:xfrm>
              <a:off x="1777322" y="2564902"/>
              <a:ext cx="5044827" cy="91072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92CDDC"/>
              </a:solidFill>
              <a:round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1924384" y="2713900"/>
              <a:ext cx="4897765" cy="612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3200" b="1" dirty="0" smtClean="0">
                  <a:solidFill>
                    <a:prstClr val="black"/>
                  </a:solidFill>
                  <a:latin typeface="Bodoni MT" pitchFamily="18" charset="0"/>
                  <a:ea typeface="Calibri" pitchFamily="34" charset="0"/>
                  <a:cs typeface="Arial" pitchFamily="34" charset="0"/>
                </a:rPr>
                <a:t>Health and Fitness Course</a:t>
              </a:r>
              <a:endParaRPr lang="ar-SA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9" name="AutoShape 1"/>
          <p:cNvSpPr>
            <a:spLocks noChangeArrowheads="1"/>
          </p:cNvSpPr>
          <p:nvPr/>
        </p:nvSpPr>
        <p:spPr bwMode="auto">
          <a:xfrm>
            <a:off x="899592" y="5190563"/>
            <a:ext cx="4824536" cy="611579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العام الجامعي</a:t>
            </a:r>
            <a:r>
              <a:rPr lang="en-US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lang="ar-SA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143</a:t>
            </a:r>
            <a:r>
              <a:rPr lang="ar-EG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7</a:t>
            </a:r>
            <a:r>
              <a:rPr lang="ar-SA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- 143</a:t>
            </a:r>
            <a:r>
              <a:rPr lang="ar-EG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8</a:t>
            </a:r>
            <a:r>
              <a:rPr lang="ar-SA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هـ</a:t>
            </a:r>
            <a:endParaRPr lang="en-US" sz="3200" b="1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260446"/>
            <a:ext cx="2956560" cy="1554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020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0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3" name="مستطيل 2"/>
          <p:cNvSpPr/>
          <p:nvPr/>
        </p:nvSpPr>
        <p:spPr>
          <a:xfrm>
            <a:off x="3008315" y="2431921"/>
            <a:ext cx="483209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ar-SA" dirty="0"/>
              <a:t> </a:t>
            </a:r>
            <a:r>
              <a:rPr lang="ar-SA" b="1" dirty="0" smtClean="0"/>
              <a:t>يتم </a:t>
            </a:r>
            <a:r>
              <a:rPr lang="ar-SA" b="1" dirty="0"/>
              <a:t>حساب مؤشر كتلة الجسم من خلال المعادلة التالية</a:t>
            </a:r>
            <a:r>
              <a:rPr lang="ar-SA" b="1" dirty="0" smtClean="0"/>
              <a:t>:</a:t>
            </a:r>
            <a:endParaRPr lang="ar-EG" b="1" dirty="0"/>
          </a:p>
          <a:p>
            <a:pPr lvl="0"/>
            <a:endParaRPr lang="en-US" b="1" dirty="0"/>
          </a:p>
          <a:p>
            <a:r>
              <a:rPr lang="ar-SA" b="1" dirty="0" smtClean="0">
                <a:solidFill>
                  <a:srgbClr val="FF0000"/>
                </a:solidFill>
              </a:rPr>
              <a:t>مؤشر </a:t>
            </a:r>
            <a:r>
              <a:rPr lang="ar-SA" b="1" dirty="0">
                <a:solidFill>
                  <a:srgbClr val="FF0000"/>
                </a:solidFill>
              </a:rPr>
              <a:t>كتلة الجسم (</a:t>
            </a:r>
            <a:r>
              <a:rPr lang="en-US" b="1" dirty="0">
                <a:solidFill>
                  <a:srgbClr val="FF0000"/>
                </a:solidFill>
              </a:rPr>
              <a:t>BMI</a:t>
            </a:r>
            <a:r>
              <a:rPr lang="ar-SA" b="1" dirty="0">
                <a:solidFill>
                  <a:srgbClr val="FF0000"/>
                </a:solidFill>
              </a:rPr>
              <a:t>) </a:t>
            </a:r>
            <a:r>
              <a:rPr lang="ar-SA" b="1" dirty="0" smtClean="0"/>
              <a:t>= </a:t>
            </a:r>
            <a:r>
              <a:rPr lang="ar-SA" b="1" dirty="0"/>
              <a:t>الوزن (كجم) ÷ (</a:t>
            </a:r>
            <a:r>
              <a:rPr lang="ar-SA" b="1" dirty="0" smtClean="0"/>
              <a:t>الطول بالمتر)</a:t>
            </a:r>
            <a:r>
              <a:rPr lang="ar-SA" b="1" baseline="30000" dirty="0" smtClean="0"/>
              <a:t>2</a:t>
            </a:r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5367447" y="1628800"/>
            <a:ext cx="2409634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مؤشر كتلة الجسم (</a:t>
            </a:r>
            <a:r>
              <a:rPr lang="en-US" b="1" dirty="0">
                <a:solidFill>
                  <a:srgbClr val="FF0000"/>
                </a:solidFill>
              </a:rPr>
              <a:t>BMI</a:t>
            </a:r>
            <a:r>
              <a:rPr lang="ar-SA" b="1" dirty="0">
                <a:solidFill>
                  <a:srgbClr val="FF0000"/>
                </a:solidFill>
              </a:rPr>
              <a:t>)  :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://cf1.souqcdn.com/item/2013/05/21/52/27/22/4/item_XL_5227224_205248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06" y="2708920"/>
            <a:ext cx="1965710" cy="3127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1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2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501008"/>
            <a:ext cx="4035166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95" y="1309208"/>
            <a:ext cx="3701092" cy="1903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580112" y="1772816"/>
            <a:ext cx="2234966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ar-SA" dirty="0"/>
              <a:t>2- البرنامج التدريبي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623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90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62472" y="1299338"/>
            <a:ext cx="3503680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ar-SA" dirty="0"/>
              <a:t>نماذج لتمرينات البرنامج التدريبي</a:t>
            </a:r>
            <a:endParaRPr lang="en-US" dirty="0"/>
          </a:p>
        </p:txBody>
      </p:sp>
      <p:pic>
        <p:nvPicPr>
          <p:cNvPr id="1026" name="Picture 2" descr="http://ksu.edu.sa/sites/py/ar/mpy/departments/skilldevelopment/seha/content/PublishingImages/trin/1_new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272" y="2101598"/>
            <a:ext cx="2498949" cy="13909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ksu.edu.sa/sites/py/ar/mpy/departments/skilldevelopment/seha/content/PublishingImages/trin/7_new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603" y="2101598"/>
            <a:ext cx="2500928" cy="1409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ksu.edu.sa/sites/py/ar/mpy/departments/skilldevelopment/seha/content/PublishingImages/trin/20_ne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823" y="4131900"/>
            <a:ext cx="2470398" cy="14444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ksu.edu.sa/sites/py/ar/mpy/departments/skilldevelopment/seha/content/PublishingImages/trin/15_new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109" y="4166674"/>
            <a:ext cx="2470398" cy="1409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ksu.edu.sa/sites/py/ar/mpy/departments/skilldevelopment/seha/content/PublishingImages/trin/11_new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149" y="2663387"/>
            <a:ext cx="381000" cy="2190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5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8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9" name="مستطيل 8"/>
          <p:cNvSpPr/>
          <p:nvPr/>
        </p:nvSpPr>
        <p:spPr>
          <a:xfrm>
            <a:off x="4194212" y="2051556"/>
            <a:ext cx="406794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b="1" dirty="0" smtClean="0"/>
              <a:t>نشاط  </a:t>
            </a:r>
            <a:r>
              <a:rPr lang="ar-SA" b="1" dirty="0"/>
              <a:t>فردي يتعرف فيه الطالب علي لياقته من خلال</a:t>
            </a:r>
            <a:endParaRPr lang="ar-EG" dirty="0"/>
          </a:p>
        </p:txBody>
      </p:sp>
      <p:sp>
        <p:nvSpPr>
          <p:cNvPr id="11" name="مستطيل ذو زوايا قطرية مستديرة 10"/>
          <p:cNvSpPr/>
          <p:nvPr/>
        </p:nvSpPr>
        <p:spPr>
          <a:xfrm>
            <a:off x="6228184" y="1340768"/>
            <a:ext cx="2232248" cy="504056"/>
          </a:xfrm>
          <a:prstGeom prst="round2DiagRect">
            <a:avLst/>
          </a:prstGeom>
        </p:spPr>
        <p:txBody>
          <a:bodyPr rtlCol="1" anchor="ctr"/>
          <a:lstStyle/>
          <a:p>
            <a:pPr algn="ctr" rtl="1">
              <a:buChar char="•"/>
            </a:pPr>
            <a:endParaRPr lang="ar-EG" smtClean="0"/>
          </a:p>
        </p:txBody>
      </p:sp>
      <p:sp>
        <p:nvSpPr>
          <p:cNvPr id="13" name="TextBox 2"/>
          <p:cNvSpPr txBox="1"/>
          <p:nvPr/>
        </p:nvSpPr>
        <p:spPr>
          <a:xfrm>
            <a:off x="6084168" y="1241046"/>
            <a:ext cx="2808311" cy="58477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200" dirty="0" smtClean="0"/>
              <a:t>وصفة النشاط البدني</a:t>
            </a:r>
            <a:endParaRPr lang="en-US" sz="3200" dirty="0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019" y="2780928"/>
            <a:ext cx="6060289" cy="2897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7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41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337193"/>
            <a:ext cx="6516724" cy="715089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ar-SA" dirty="0" smtClean="0"/>
              <a:t>يختار الطالب </a:t>
            </a:r>
            <a:r>
              <a:rPr lang="ar-SA" b="1" u="sng" dirty="0" smtClean="0"/>
              <a:t>واحدا</a:t>
            </a:r>
            <a:r>
              <a:rPr lang="ar-SA" dirty="0" smtClean="0"/>
              <a:t> من المشاريع الآتية خلال الأسبوع الثاني ويلتزم الطالب بتطبيق المعايير للمشروع المختار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3501008"/>
            <a:ext cx="2232248" cy="40862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dirty="0" smtClean="0"/>
              <a:t>1- دورة الإسعاف الأولي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64374" y="4195330"/>
            <a:ext cx="2206490" cy="40862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ar-EG" dirty="0" smtClean="0"/>
              <a:t>2</a:t>
            </a:r>
            <a:r>
              <a:rPr lang="ar-SA" dirty="0" smtClean="0"/>
              <a:t>- البحث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77118" y="4820577"/>
            <a:ext cx="2231186" cy="40862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dirty="0" smtClean="0"/>
              <a:t>3</a:t>
            </a:r>
            <a:r>
              <a:rPr lang="ar-SA" dirty="0" smtClean="0"/>
              <a:t>- برنامج </a:t>
            </a:r>
            <a:r>
              <a:rPr lang="ar-EG" dirty="0" smtClean="0"/>
              <a:t>خطوتي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1316716"/>
            <a:ext cx="2376264" cy="58477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200" dirty="0" smtClean="0"/>
              <a:t>ثانيا: المشروع</a:t>
            </a:r>
            <a:endParaRPr lang="en-US" sz="3200" dirty="0"/>
          </a:p>
        </p:txBody>
      </p:sp>
      <p:sp>
        <p:nvSpPr>
          <p:cNvPr id="11" name="TextBox 4"/>
          <p:cNvSpPr txBox="1"/>
          <p:nvPr/>
        </p:nvSpPr>
        <p:spPr>
          <a:xfrm>
            <a:off x="1259632" y="2847970"/>
            <a:ext cx="1228915" cy="40862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dirty="0" smtClean="0"/>
              <a:t>(15 درجة)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0845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7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7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7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" t="-452" b="451"/>
          <a:stretch/>
        </p:blipFill>
        <p:spPr>
          <a:xfrm rot="5400000">
            <a:off x="395537" y="1985657"/>
            <a:ext cx="4392486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881" y="2185471"/>
            <a:ext cx="3240360" cy="25527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5" name="TextBox 4"/>
          <p:cNvSpPr txBox="1"/>
          <p:nvPr/>
        </p:nvSpPr>
        <p:spPr>
          <a:xfrm>
            <a:off x="5322981" y="5085184"/>
            <a:ext cx="1440160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CPR</a:t>
            </a:r>
            <a:endParaRPr lang="en-US" dirty="0"/>
          </a:p>
        </p:txBody>
      </p:sp>
      <p:sp>
        <p:nvSpPr>
          <p:cNvPr id="9" name="TextBox 4"/>
          <p:cNvSpPr txBox="1"/>
          <p:nvPr/>
        </p:nvSpPr>
        <p:spPr>
          <a:xfrm>
            <a:off x="5796136" y="1308817"/>
            <a:ext cx="3205502" cy="51077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2400" b="1" dirty="0" smtClean="0"/>
              <a:t> </a:t>
            </a:r>
            <a:r>
              <a:rPr lang="ar-EG" sz="2400" b="1" dirty="0" smtClean="0"/>
              <a:t>1 - </a:t>
            </a:r>
            <a:r>
              <a:rPr lang="ar-SA" sz="2400" b="1" dirty="0" smtClean="0"/>
              <a:t>دورة الإسعاف الأولي 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37" y="4869160"/>
            <a:ext cx="2841063" cy="2225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5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5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09350" y="1308817"/>
            <a:ext cx="2592288" cy="51077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2400" b="1" dirty="0" smtClean="0"/>
              <a:t> دورة الإسعاف الأولي </a:t>
            </a:r>
            <a:endParaRPr lang="en-US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149080"/>
            <a:ext cx="2767279" cy="17281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55494"/>
            <a:ext cx="2952328" cy="19153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549" y="1916832"/>
            <a:ext cx="6725946" cy="21435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8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20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1026" name="Picture 2" descr="https://ouregypt.files.wordpress.com/2013/04/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04184"/>
            <a:ext cx="4176464" cy="29783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6876256" y="1325419"/>
            <a:ext cx="1415365" cy="51077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2400" b="1" dirty="0"/>
              <a:t> </a:t>
            </a:r>
            <a:r>
              <a:rPr lang="ar-EG" sz="2400" b="1" dirty="0"/>
              <a:t>2 - </a:t>
            </a:r>
            <a:r>
              <a:rPr lang="ar-SA" sz="2400" b="1" dirty="0"/>
              <a:t>البحث </a:t>
            </a:r>
            <a:endParaRPr lang="en-US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8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7" name="TextBox 5"/>
          <p:cNvSpPr txBox="1"/>
          <p:nvPr/>
        </p:nvSpPr>
        <p:spPr>
          <a:xfrm>
            <a:off x="6508603" y="1225655"/>
            <a:ext cx="1228915" cy="51077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dirty="0" smtClean="0"/>
              <a:t> </a:t>
            </a:r>
            <a:r>
              <a:rPr lang="ar-SA" sz="2400" b="1" dirty="0" smtClean="0"/>
              <a:t>البحث </a:t>
            </a:r>
            <a:endParaRPr lang="en-US" b="1" dirty="0"/>
          </a:p>
        </p:txBody>
      </p:sp>
      <p:grpSp>
        <p:nvGrpSpPr>
          <p:cNvPr id="5" name="مجموعة 4"/>
          <p:cNvGrpSpPr/>
          <p:nvPr/>
        </p:nvGrpSpPr>
        <p:grpSpPr>
          <a:xfrm>
            <a:off x="976193" y="2060848"/>
            <a:ext cx="6456278" cy="3600399"/>
            <a:chOff x="1745177" y="1835252"/>
            <a:chExt cx="4962676" cy="4038654"/>
          </a:xfrm>
        </p:grpSpPr>
        <p:pic>
          <p:nvPicPr>
            <p:cNvPr id="3" name="صورة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2406322"/>
              <a:ext cx="4944165" cy="346758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4" name="صورة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5177" y="1835252"/>
              <a:ext cx="4962676" cy="58110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3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A3544-97AA-453B-8BDF-71738E6BB37E}" type="slidenum">
              <a:rPr lang="ar-SA" smtClean="0"/>
              <a:pPr/>
              <a:t>29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58942" y="1292184"/>
            <a:ext cx="2231186" cy="51077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2400" b="1" dirty="0"/>
              <a:t>3</a:t>
            </a:r>
            <a:r>
              <a:rPr lang="ar-SA" sz="2400" b="1" dirty="0"/>
              <a:t>- برنامج </a:t>
            </a:r>
            <a:r>
              <a:rPr lang="ar-EG" sz="2400" b="1" dirty="0"/>
              <a:t>خطوتي</a:t>
            </a:r>
            <a:endParaRPr lang="en-US" sz="2400" b="1" dirty="0"/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343" y="2541881"/>
            <a:ext cx="1606721" cy="1558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135951"/>
            <a:ext cx="1794007" cy="1558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http://bo7.net/wp-content/uploads/2013/11/yAV49021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74781"/>
            <a:ext cx="2160239" cy="363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4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AutoShape 1"/>
          <p:cNvSpPr>
            <a:spLocks noChangeArrowheads="1"/>
          </p:cNvSpPr>
          <p:nvPr/>
        </p:nvSpPr>
        <p:spPr bwMode="auto">
          <a:xfrm>
            <a:off x="4645858" y="1124105"/>
            <a:ext cx="35967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0"/>
            <a:r>
              <a:rPr lang="ar-SA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مقرر الصحة </a:t>
            </a:r>
            <a:r>
              <a:rPr lang="ar-SA" sz="3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واللياقة</a:t>
            </a:r>
            <a:endParaRPr lang="en-US" sz="3200" dirty="0">
              <a:solidFill>
                <a:prstClr val="black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37036"/>
            <a:ext cx="3096344" cy="3675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2" descr="D:\entertainment\picture\coledge\محاضرات  عملى\New folder (2)\DSC00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609" y="2892358"/>
            <a:ext cx="2393821" cy="1582481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921718"/>
            <a:ext cx="1388980" cy="1902274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3"/>
            <a:ext cx="252028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1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5" name="TextBox 6"/>
          <p:cNvSpPr txBox="1"/>
          <p:nvPr/>
        </p:nvSpPr>
        <p:spPr>
          <a:xfrm>
            <a:off x="6458942" y="1292184"/>
            <a:ext cx="2231186" cy="40862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dirty="0" smtClean="0"/>
              <a:t>2</a:t>
            </a:r>
            <a:r>
              <a:rPr lang="ar-SA" dirty="0" smtClean="0"/>
              <a:t>- برنامج </a:t>
            </a:r>
            <a:r>
              <a:rPr lang="ar-EG" dirty="0"/>
              <a:t> </a:t>
            </a:r>
            <a:r>
              <a:rPr lang="ar-EG" dirty="0" smtClean="0"/>
              <a:t>خطوتي</a:t>
            </a:r>
            <a:endParaRPr lang="en-US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135" y="1909232"/>
            <a:ext cx="6542431" cy="34639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" y="4915914"/>
            <a:ext cx="2743200" cy="1950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9" y="1852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5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45937" y="3140966"/>
            <a:ext cx="2573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>
                <a:solidFill>
                  <a:srgbClr val="FFFFFF"/>
                </a:solidFill>
              </a:rPr>
              <a:t>المشاركات الصفية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4180963" y="3793295"/>
            <a:ext cx="2414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>
                <a:solidFill>
                  <a:schemeClr val="lt1"/>
                </a:solidFill>
                <a:latin typeface="+mn-lt"/>
                <a:cs typeface="+mn-cs"/>
              </a:rPr>
              <a:t>المشاركة الصفية</a:t>
            </a:r>
            <a:endParaRPr lang="en-US" sz="3200" b="1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0" name="Rounded Rectangle 8"/>
          <p:cNvSpPr/>
          <p:nvPr/>
        </p:nvSpPr>
        <p:spPr>
          <a:xfrm>
            <a:off x="5388185" y="1409944"/>
            <a:ext cx="3384919" cy="6469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3200" dirty="0"/>
              <a:t>ثالثا :</a:t>
            </a:r>
            <a:r>
              <a:rPr lang="ar-SA" sz="3200" dirty="0"/>
              <a:t>المشاركة الصفية</a:t>
            </a:r>
            <a:endParaRPr lang="en-US" sz="3200" dirty="0"/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023567"/>
            <a:ext cx="4681064" cy="27816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5508104" y="2204864"/>
            <a:ext cx="2169060" cy="5788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ar-SA" sz="2800" b="1" dirty="0">
                <a:solidFill>
                  <a:schemeClr val="bg1"/>
                </a:solidFill>
              </a:rPr>
              <a:t>التفاعل الصفي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6948264" y="3588983"/>
            <a:ext cx="852915" cy="408623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dirty="0" smtClean="0"/>
              <a:t>عملي</a:t>
            </a:r>
            <a:endParaRPr lang="en-US" dirty="0"/>
          </a:p>
        </p:txBody>
      </p:sp>
      <p:sp>
        <p:nvSpPr>
          <p:cNvPr id="16" name="TextBox 4"/>
          <p:cNvSpPr txBox="1"/>
          <p:nvPr/>
        </p:nvSpPr>
        <p:spPr>
          <a:xfrm>
            <a:off x="6145806" y="4101570"/>
            <a:ext cx="852915" cy="408623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dirty="0" smtClean="0"/>
              <a:t>نظري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415"/>
            <a:ext cx="2580290" cy="9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8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4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32</a:t>
            </a:fld>
            <a:endParaRPr lang="en-US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63" y="2516308"/>
            <a:ext cx="6892276" cy="2592288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899592" y="1979548"/>
            <a:ext cx="6912768" cy="369332"/>
          </a:xfrm>
          <a:prstGeom prst="rect">
            <a:avLst/>
          </a:prstGeom>
          <a:ln>
            <a:solidFill>
              <a:srgbClr val="92D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ar-SA" dirty="0" smtClean="0"/>
              <a:t>يقوم </a:t>
            </a:r>
            <a:r>
              <a:rPr lang="ar-SA" dirty="0"/>
              <a:t>المدرب برصد الدرجات المتعلقة بمشاركة الطالب داخل القاعة الدراسية وتتضمن الاتي:</a:t>
            </a:r>
            <a:endParaRPr lang="en-US" dirty="0"/>
          </a:p>
        </p:txBody>
      </p:sp>
      <p:sp>
        <p:nvSpPr>
          <p:cNvPr id="8" name="TextBox 2"/>
          <p:cNvSpPr txBox="1"/>
          <p:nvPr/>
        </p:nvSpPr>
        <p:spPr>
          <a:xfrm>
            <a:off x="5724128" y="1367846"/>
            <a:ext cx="2234966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ar-SA" dirty="0"/>
              <a:t>المشاركة الصفية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47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8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3429000"/>
            <a:ext cx="2920011" cy="2044175"/>
          </a:xfrm>
          <a:prstGeom prst="roundRect">
            <a:avLst>
              <a:gd name="adj" fmla="val 973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08104" y="1472132"/>
            <a:ext cx="2304256" cy="5788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ar-SA" sz="2800" b="1" dirty="0">
                <a:solidFill>
                  <a:schemeClr val="bg1"/>
                </a:solidFill>
              </a:rPr>
              <a:t>احضار الأدوات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116" y="1796293"/>
            <a:ext cx="2880320" cy="3944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3" y="0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7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235809" y="1890200"/>
            <a:ext cx="4572000" cy="408623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1001">
            <a:schemeClr val="dk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dirty="0"/>
              <a:t>مواصفات الزي الرياضي </a:t>
            </a:r>
            <a:r>
              <a:rPr lang="ar-SA" dirty="0" smtClean="0"/>
              <a:t>للطالب داخل </a:t>
            </a:r>
            <a:r>
              <a:rPr lang="ar-SA" dirty="0"/>
              <a:t>صالة اللياقة البدنية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334" y="2522725"/>
            <a:ext cx="1181052" cy="11257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2477061"/>
            <a:ext cx="1257745" cy="12012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152" y="2477061"/>
            <a:ext cx="1181052" cy="11532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t="10767" b="10322"/>
          <a:stretch/>
        </p:blipFill>
        <p:spPr>
          <a:xfrm>
            <a:off x="1889087" y="3625328"/>
            <a:ext cx="1723182" cy="21009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9912" y="4293462"/>
            <a:ext cx="1143910" cy="109127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56335" y="5465037"/>
            <a:ext cx="548787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 smtClean="0">
                <a:ln>
                  <a:solidFill>
                    <a:schemeClr val="bg1"/>
                  </a:solidFill>
                </a:ln>
              </a:rPr>
              <a:t>ملحوظة هامة: يشترط </a:t>
            </a:r>
            <a:r>
              <a:rPr lang="ar-SA" dirty="0">
                <a:ln>
                  <a:solidFill>
                    <a:schemeClr val="bg1"/>
                  </a:solidFill>
                </a:ln>
              </a:rPr>
              <a:t>عدم وجود صور أو </a:t>
            </a:r>
            <a:r>
              <a:rPr lang="ar-SA" dirty="0" smtClean="0">
                <a:ln>
                  <a:solidFill>
                    <a:schemeClr val="bg1"/>
                  </a:solidFill>
                </a:ln>
              </a:rPr>
              <a:t>رسومات علي الزي الرياضي </a:t>
            </a:r>
            <a:endParaRPr lang="en-US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5508104" y="1214897"/>
            <a:ext cx="2304256" cy="5788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ar-EG" sz="2800" b="1" dirty="0" smtClean="0">
                <a:solidFill>
                  <a:schemeClr val="bg1"/>
                </a:solidFill>
              </a:rPr>
              <a:t>الملابس الرياضية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2" y="13421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8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225" y="3356992"/>
            <a:ext cx="3118541" cy="23248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://morning-evening.net/images/img_1/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253" y="1988840"/>
            <a:ext cx="3434755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4"/>
          <p:cNvSpPr txBox="1"/>
          <p:nvPr/>
        </p:nvSpPr>
        <p:spPr>
          <a:xfrm>
            <a:off x="4139953" y="1214897"/>
            <a:ext cx="3672408" cy="5788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ar-EG" sz="2800" b="1" dirty="0" smtClean="0">
                <a:solidFill>
                  <a:schemeClr val="bg1"/>
                </a:solidFill>
              </a:rPr>
              <a:t>الالتزام بمواعيد المحاضرات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3"/>
            <a:ext cx="254813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276872"/>
            <a:ext cx="3853119" cy="327095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37900" y="1495075"/>
            <a:ext cx="1619489" cy="5788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ar-EG" sz="2800" b="1" dirty="0" smtClean="0">
                <a:solidFill>
                  <a:schemeClr val="bg1"/>
                </a:solidFill>
              </a:rPr>
              <a:t>نسبة الغياب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1" y="116632"/>
            <a:ext cx="2543778" cy="78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4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420888"/>
            <a:ext cx="4032448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4"/>
          <p:cNvSpPr txBox="1"/>
          <p:nvPr/>
        </p:nvSpPr>
        <p:spPr>
          <a:xfrm>
            <a:off x="5580112" y="1495075"/>
            <a:ext cx="2077277" cy="5788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ar-EG" sz="2800" b="1" dirty="0" smtClean="0">
                <a:solidFill>
                  <a:schemeClr val="bg1"/>
                </a:solidFill>
              </a:rPr>
              <a:t>التقييم المستمر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2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8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566988"/>
            <a:ext cx="2989459" cy="22940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9" y="3346797"/>
            <a:ext cx="4032448" cy="22974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403648" y="4495514"/>
            <a:ext cx="1296144" cy="612219"/>
          </a:xfrm>
          <a:prstGeom prst="flowChartPunchedTap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dirty="0" smtClean="0"/>
              <a:t>شارك معنا</a:t>
            </a:r>
            <a:endParaRPr lang="en-US" dirty="0"/>
          </a:p>
        </p:txBody>
      </p:sp>
      <p:sp>
        <p:nvSpPr>
          <p:cNvPr id="8" name="TextBox 4"/>
          <p:cNvSpPr txBox="1"/>
          <p:nvPr/>
        </p:nvSpPr>
        <p:spPr>
          <a:xfrm>
            <a:off x="5364088" y="1495075"/>
            <a:ext cx="2293301" cy="5788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ar-EG" sz="2800" b="1" dirty="0" smtClean="0">
                <a:solidFill>
                  <a:schemeClr val="bg1"/>
                </a:solidFill>
              </a:rPr>
              <a:t>الحقيبة التفاعلية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8" y="17572"/>
            <a:ext cx="2627784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58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6" name="Rounded Rectangle 3"/>
          <p:cNvSpPr/>
          <p:nvPr/>
        </p:nvSpPr>
        <p:spPr>
          <a:xfrm>
            <a:off x="2267177" y="2204864"/>
            <a:ext cx="4143404" cy="642942"/>
          </a:xfrm>
          <a:prstGeom prst="roundRect">
            <a:avLst/>
          </a:prstGeom>
          <a:solidFill>
            <a:srgbClr val="0070C0"/>
          </a:solidFill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ar-EG" sz="3200" dirty="0" smtClean="0">
                <a:solidFill>
                  <a:prstClr val="white"/>
                </a:solidFill>
                <a:latin typeface="Traditional Arabic" pitchFamily="18" charset="-78"/>
                <a:cs typeface="AL-Mohanad Bold" pitchFamily="2" charset="-78"/>
              </a:rPr>
              <a:t>نشكر لكم حسن متابعتكم</a:t>
            </a:r>
            <a:endParaRPr lang="en-US" sz="3200" dirty="0">
              <a:solidFill>
                <a:prstClr val="white"/>
              </a:solidFill>
              <a:latin typeface="Traditional Arabic" pitchFamily="18" charset="-78"/>
              <a:cs typeface="AL-Mohanad Bold" pitchFamily="2" charset="-78"/>
            </a:endParaRPr>
          </a:p>
        </p:txBody>
      </p:sp>
      <p:sp>
        <p:nvSpPr>
          <p:cNvPr id="7" name="Rounded Rectangle 4"/>
          <p:cNvSpPr/>
          <p:nvPr/>
        </p:nvSpPr>
        <p:spPr>
          <a:xfrm>
            <a:off x="2267177" y="3571876"/>
            <a:ext cx="4143404" cy="1000132"/>
          </a:xfrm>
          <a:prstGeom prst="roundRect">
            <a:avLst/>
          </a:prstGeom>
          <a:solidFill>
            <a:srgbClr val="0070C0"/>
          </a:solidFill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ar-EG" sz="3200" dirty="0" smtClean="0">
                <a:solidFill>
                  <a:prstClr val="white"/>
                </a:solidFill>
                <a:latin typeface="Traditional Arabic" pitchFamily="18" charset="-78"/>
                <a:cs typeface="AL-Mohanad Bold" pitchFamily="2" charset="-78"/>
              </a:rPr>
              <a:t>مع أطيب التمنيات بالتوفيق </a:t>
            </a:r>
          </a:p>
          <a:p>
            <a:pPr algn="ctr" rtl="0"/>
            <a:r>
              <a:rPr lang="ar-EG" sz="3200" dirty="0" smtClean="0">
                <a:solidFill>
                  <a:prstClr val="white"/>
                </a:solidFill>
                <a:latin typeface="Traditional Arabic" pitchFamily="18" charset="-78"/>
                <a:cs typeface="AL-Mohanad Bold" pitchFamily="2" charset="-78"/>
              </a:rPr>
              <a:t>أسرة  مقرر الصحة واللياقة</a:t>
            </a:r>
            <a:endParaRPr lang="en-US" sz="3200" dirty="0">
              <a:solidFill>
                <a:prstClr val="white"/>
              </a:solidFill>
              <a:latin typeface="Traditional Arabic" pitchFamily="18" charset="-78"/>
              <a:cs typeface="AL-Mohanad Bold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544794" cy="81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6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442872"/>
            <a:ext cx="762000" cy="278604"/>
          </a:xfrm>
        </p:spPr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4</a:t>
            </a:fld>
            <a:endParaRPr lang="en-US" dirty="0"/>
          </a:p>
        </p:txBody>
      </p:sp>
      <p:grpSp>
        <p:nvGrpSpPr>
          <p:cNvPr id="6" name="مجموعة 5"/>
          <p:cNvGrpSpPr/>
          <p:nvPr/>
        </p:nvGrpSpPr>
        <p:grpSpPr>
          <a:xfrm>
            <a:off x="6011865" y="1484784"/>
            <a:ext cx="2948028" cy="856544"/>
            <a:chOff x="577735" y="-1031293"/>
            <a:chExt cx="4035853" cy="856544"/>
          </a:xfrm>
        </p:grpSpPr>
        <p:sp>
          <p:nvSpPr>
            <p:cNvPr id="7" name="شارة رتبة 6"/>
            <p:cNvSpPr/>
            <p:nvPr/>
          </p:nvSpPr>
          <p:spPr>
            <a:xfrm flipH="1">
              <a:off x="577735" y="-1031293"/>
              <a:ext cx="4035853" cy="847781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شارة رتبة 4"/>
            <p:cNvSpPr/>
            <p:nvPr/>
          </p:nvSpPr>
          <p:spPr>
            <a:xfrm>
              <a:off x="1015326" y="-1022530"/>
              <a:ext cx="2892335" cy="8477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3660" tIns="36830" rIns="0" bIns="36830" numCol="1" spcCol="1270" anchor="ctr" anchorCtr="0">
              <a:noAutofit/>
            </a:bodyPr>
            <a:lstStyle/>
            <a:p>
              <a:pPr lvl="0" algn="ctr" defTabSz="2578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4000" b="1" kern="1200" dirty="0" smtClean="0">
                  <a:latin typeface="Balloon Bd BT" pitchFamily="66" charset="0"/>
                </a:rPr>
                <a:t>الهدف العام</a:t>
              </a:r>
              <a:endParaRPr lang="en-US" sz="4000" b="1" kern="1200" dirty="0">
                <a:latin typeface="Balloon Bd BT" pitchFamily="66" charset="0"/>
              </a:endParaRPr>
            </a:p>
          </p:txBody>
        </p:sp>
      </p:grp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07" y="4351665"/>
            <a:ext cx="3825926" cy="2506335"/>
          </a:xfrm>
          <a:prstGeom prst="ellipse">
            <a:avLst/>
          </a:prstGeom>
          <a:ln w="38100">
            <a:noFill/>
          </a:ln>
          <a:effectLst>
            <a:softEdge rad="112500"/>
          </a:effectLst>
        </p:spPr>
      </p:pic>
      <p:sp>
        <p:nvSpPr>
          <p:cNvPr id="9" name="Rounded Rectangle 6"/>
          <p:cNvSpPr/>
          <p:nvPr/>
        </p:nvSpPr>
        <p:spPr>
          <a:xfrm>
            <a:off x="1259632" y="2852936"/>
            <a:ext cx="6417532" cy="129614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ar-SA" sz="2000" b="1" dirty="0"/>
              <a:t>يهدف هذا المقرر إلى تحسين مستوى صحة </a:t>
            </a:r>
            <a:r>
              <a:rPr lang="ar-EG" sz="2000" b="1" dirty="0" smtClean="0"/>
              <a:t>الفرد والمجتمع</a:t>
            </a:r>
            <a:r>
              <a:rPr lang="ar-SA" sz="2000" b="1" dirty="0" smtClean="0"/>
              <a:t>، </a:t>
            </a:r>
            <a:r>
              <a:rPr lang="ar-SA" sz="2000" b="1" dirty="0"/>
              <a:t>عن طريق اكتسابهم المعارف، والمعلومات، والمهارات، </a:t>
            </a:r>
            <a:r>
              <a:rPr lang="ar-SA" sz="2000" b="1" dirty="0" smtClean="0"/>
              <a:t>والاتجاهات</a:t>
            </a:r>
            <a:r>
              <a:rPr lang="ar-EG" sz="2000" b="1" dirty="0" smtClean="0"/>
              <a:t>.</a:t>
            </a:r>
            <a:r>
              <a:rPr lang="ar-SA" sz="2000" b="1" dirty="0" smtClean="0"/>
              <a:t> </a:t>
            </a:r>
            <a:r>
              <a:rPr lang="ar-SA" sz="2000" b="1" dirty="0"/>
              <a:t>ليصبحوا قادرين على فهم المستجدات والظروف الصحية المحيطة بهم وإدراكها</a:t>
            </a:r>
            <a:r>
              <a:rPr lang="ar-SA" sz="2000" b="1" dirty="0" smtClean="0"/>
              <a:t>.</a:t>
            </a:r>
            <a:endParaRPr lang="en-US" sz="20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2" y="116632"/>
            <a:ext cx="2652298" cy="936105"/>
          </a:xfrm>
          <a:prstGeom prst="rect">
            <a:avLst/>
          </a:prstGeom>
        </p:spPr>
      </p:pic>
      <p:pic>
        <p:nvPicPr>
          <p:cNvPr id="10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07" y="4393229"/>
            <a:ext cx="3825926" cy="2506335"/>
          </a:xfrm>
          <a:prstGeom prst="ellipse">
            <a:avLst/>
          </a:prstGeom>
          <a:ln w="38100">
            <a:noFill/>
          </a:ln>
          <a:effectLst>
            <a:softEdge rad="112500"/>
          </a:effectLst>
        </p:spPr>
      </p:pic>
      <p:sp>
        <p:nvSpPr>
          <p:cNvPr id="12" name="Rounded Rectangle 6"/>
          <p:cNvSpPr/>
          <p:nvPr/>
        </p:nvSpPr>
        <p:spPr>
          <a:xfrm>
            <a:off x="1259632" y="2894500"/>
            <a:ext cx="6417532" cy="129614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ar-SA" sz="2000" b="1" dirty="0"/>
              <a:t>يهدف هذا المقرر إلى تحسين مستوى صحة </a:t>
            </a:r>
            <a:r>
              <a:rPr lang="ar-EG" sz="2000" b="1" dirty="0" smtClean="0"/>
              <a:t>الفرد والمجتمع</a:t>
            </a:r>
            <a:r>
              <a:rPr lang="ar-SA" sz="2000" b="1" dirty="0" smtClean="0"/>
              <a:t>، </a:t>
            </a:r>
            <a:r>
              <a:rPr lang="ar-SA" sz="2000" b="1" dirty="0"/>
              <a:t>عن طريق اكتسابهم المعارف، والمعلومات، والمهارات، </a:t>
            </a:r>
            <a:r>
              <a:rPr lang="ar-SA" sz="2000" b="1" dirty="0" smtClean="0"/>
              <a:t>والاتجاهات</a:t>
            </a:r>
            <a:r>
              <a:rPr lang="ar-EG" sz="2000" b="1" dirty="0" smtClean="0"/>
              <a:t>.</a:t>
            </a:r>
            <a:r>
              <a:rPr lang="ar-SA" sz="2000" b="1" dirty="0" smtClean="0"/>
              <a:t> </a:t>
            </a:r>
            <a:r>
              <a:rPr lang="ar-SA" sz="2000" b="1" dirty="0"/>
              <a:t>ليصبحوا قادرين على فهم المستجدات والظروف الصحية المحيطة بهم وإدراكها</a:t>
            </a:r>
            <a:r>
              <a:rPr lang="ar-SA" sz="2000" b="1" dirty="0" smtClean="0"/>
              <a:t>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3925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5</a:t>
            </a:fld>
            <a:endParaRPr lang="en-US" dirty="0"/>
          </a:p>
        </p:txBody>
      </p:sp>
      <p:grpSp>
        <p:nvGrpSpPr>
          <p:cNvPr id="4" name="مجموعة 3"/>
          <p:cNvGrpSpPr/>
          <p:nvPr/>
        </p:nvGrpSpPr>
        <p:grpSpPr>
          <a:xfrm>
            <a:off x="5708011" y="1165728"/>
            <a:ext cx="3362029" cy="856544"/>
            <a:chOff x="577735" y="-1031293"/>
            <a:chExt cx="4035853" cy="856544"/>
          </a:xfrm>
        </p:grpSpPr>
        <p:sp>
          <p:nvSpPr>
            <p:cNvPr id="6" name="شارة رتبة 5"/>
            <p:cNvSpPr/>
            <p:nvPr/>
          </p:nvSpPr>
          <p:spPr>
            <a:xfrm flipH="1">
              <a:off x="577735" y="-1031293"/>
              <a:ext cx="4035853" cy="847781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شارة رتبة 4"/>
            <p:cNvSpPr/>
            <p:nvPr/>
          </p:nvSpPr>
          <p:spPr>
            <a:xfrm>
              <a:off x="577735" y="-1022530"/>
              <a:ext cx="3715410" cy="8477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3660" tIns="36830" rIns="0" bIns="36830" numCol="1" spcCol="1270" anchor="ctr" anchorCtr="0">
              <a:noAutofit/>
            </a:bodyPr>
            <a:lstStyle/>
            <a:p>
              <a:pPr lvl="0" algn="ctr" defTabSz="2578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4000" b="1" kern="1200" dirty="0" smtClean="0">
                  <a:latin typeface="Balloon Bd BT" pitchFamily="66" charset="0"/>
                </a:rPr>
                <a:t>ال</a:t>
              </a:r>
              <a:r>
                <a:rPr lang="ar-EG" sz="4000" b="1" kern="1200" dirty="0" smtClean="0">
                  <a:latin typeface="Balloon Bd BT" pitchFamily="66" charset="0"/>
                </a:rPr>
                <a:t>اهداف الخاصة</a:t>
              </a:r>
              <a:endParaRPr lang="en-US" sz="4000" b="1" kern="1200" dirty="0">
                <a:latin typeface="Balloon Bd BT" pitchFamily="66" charset="0"/>
              </a:endParaRPr>
            </a:p>
          </p:txBody>
        </p:sp>
      </p:grpSp>
      <p:sp>
        <p:nvSpPr>
          <p:cNvPr id="8" name="Rounded Rectangle 6"/>
          <p:cNvSpPr/>
          <p:nvPr/>
        </p:nvSpPr>
        <p:spPr>
          <a:xfrm>
            <a:off x="3203848" y="2111878"/>
            <a:ext cx="4580442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المعارف والسلوكيات التي ينبغي ممارستها للمحافظة علي الصحة واللياقة</a:t>
            </a:r>
            <a:endParaRPr lang="en-US" dirty="0"/>
          </a:p>
        </p:txBody>
      </p:sp>
      <p:sp>
        <p:nvSpPr>
          <p:cNvPr id="9" name="Rounded Rectangle 6"/>
          <p:cNvSpPr/>
          <p:nvPr/>
        </p:nvSpPr>
        <p:spPr>
          <a:xfrm>
            <a:off x="2178282" y="3410903"/>
            <a:ext cx="4591574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المعلومات والمفاهيم الأساسية الخاصة بالغذاء</a:t>
            </a:r>
            <a:endParaRPr lang="en-US" dirty="0"/>
          </a:p>
        </p:txBody>
      </p:sp>
      <p:sp>
        <p:nvSpPr>
          <p:cNvPr id="10" name="Rounded Rectangle 6"/>
          <p:cNvSpPr/>
          <p:nvPr/>
        </p:nvSpPr>
        <p:spPr>
          <a:xfrm>
            <a:off x="2601454" y="2757373"/>
            <a:ext cx="4567562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المفاهيم المعرفية المرتبطة بممارسة النشاط البدني</a:t>
            </a:r>
            <a:endParaRPr lang="en-US" dirty="0"/>
          </a:p>
        </p:txBody>
      </p:sp>
      <p:sp>
        <p:nvSpPr>
          <p:cNvPr id="11" name="Rounded Rectangle 6"/>
          <p:cNvSpPr/>
          <p:nvPr/>
        </p:nvSpPr>
        <p:spPr>
          <a:xfrm>
            <a:off x="1338109" y="4710751"/>
            <a:ext cx="4591157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المعلومات </a:t>
            </a:r>
            <a:r>
              <a:rPr lang="ar-EG" b="1" dirty="0" smtClean="0"/>
              <a:t>والمهارات </a:t>
            </a:r>
            <a:r>
              <a:rPr lang="ar-SA" b="1" dirty="0" smtClean="0"/>
              <a:t>المرتبطة </a:t>
            </a:r>
            <a:r>
              <a:rPr lang="ar-SA" b="1" dirty="0"/>
              <a:t>بالصحة الإنجابية</a:t>
            </a:r>
            <a:endParaRPr lang="en-US" dirty="0"/>
          </a:p>
        </p:txBody>
      </p:sp>
      <p:sp>
        <p:nvSpPr>
          <p:cNvPr id="12" name="Rounded Rectangle 6"/>
          <p:cNvSpPr/>
          <p:nvPr/>
        </p:nvSpPr>
        <p:spPr>
          <a:xfrm>
            <a:off x="1780689" y="4064195"/>
            <a:ext cx="4593320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 smtClean="0"/>
              <a:t>اكتساب</a:t>
            </a:r>
            <a:r>
              <a:rPr lang="ar-EG" b="1" dirty="0"/>
              <a:t> </a:t>
            </a:r>
            <a:r>
              <a:rPr lang="ar-EG" b="1" dirty="0" smtClean="0"/>
              <a:t>المهارات </a:t>
            </a:r>
            <a:r>
              <a:rPr lang="ar-SA" b="1" dirty="0" smtClean="0"/>
              <a:t>الصحية </a:t>
            </a:r>
            <a:r>
              <a:rPr lang="ar-SA" b="1" dirty="0"/>
              <a:t>الخاصة بمبادئ الصحة النفسية</a:t>
            </a:r>
            <a:endParaRPr lang="en-US" dirty="0"/>
          </a:p>
        </p:txBody>
      </p:sp>
      <p:sp>
        <p:nvSpPr>
          <p:cNvPr id="13" name="Rounded Rectangle 6"/>
          <p:cNvSpPr/>
          <p:nvPr/>
        </p:nvSpPr>
        <p:spPr>
          <a:xfrm>
            <a:off x="909986" y="5363103"/>
            <a:ext cx="4580442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مهارات الإسعافات الأولية في كيفية التعامل مع الإصابات  </a:t>
            </a:r>
            <a:endParaRPr lang="en-US" dirty="0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140969"/>
            <a:ext cx="1945098" cy="2670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" y="116632"/>
            <a:ext cx="2652298" cy="936105"/>
          </a:xfrm>
          <a:prstGeom prst="rect">
            <a:avLst/>
          </a:prstGeom>
        </p:spPr>
      </p:pic>
      <p:grpSp>
        <p:nvGrpSpPr>
          <p:cNvPr id="14" name="مجموعة 3"/>
          <p:cNvGrpSpPr/>
          <p:nvPr/>
        </p:nvGrpSpPr>
        <p:grpSpPr>
          <a:xfrm>
            <a:off x="5779236" y="1242956"/>
            <a:ext cx="3362029" cy="856544"/>
            <a:chOff x="577735" y="-1031293"/>
            <a:chExt cx="4035853" cy="856544"/>
          </a:xfrm>
        </p:grpSpPr>
        <p:sp>
          <p:nvSpPr>
            <p:cNvPr id="15" name="شارة رتبة 5"/>
            <p:cNvSpPr/>
            <p:nvPr/>
          </p:nvSpPr>
          <p:spPr>
            <a:xfrm flipH="1">
              <a:off x="577735" y="-1031293"/>
              <a:ext cx="4035853" cy="847781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شارة رتبة 4"/>
            <p:cNvSpPr/>
            <p:nvPr/>
          </p:nvSpPr>
          <p:spPr>
            <a:xfrm>
              <a:off x="577735" y="-1022530"/>
              <a:ext cx="3715410" cy="8477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3660" tIns="36830" rIns="0" bIns="36830" numCol="1" spcCol="1270" anchor="ctr" anchorCtr="0">
              <a:noAutofit/>
            </a:bodyPr>
            <a:lstStyle/>
            <a:p>
              <a:pPr lvl="0" algn="ctr" defTabSz="2578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4000" b="1" kern="1200" dirty="0" smtClean="0">
                  <a:latin typeface="Balloon Bd BT" pitchFamily="66" charset="0"/>
                </a:rPr>
                <a:t>ال</a:t>
              </a:r>
              <a:r>
                <a:rPr lang="ar-EG" sz="4000" b="1" kern="1200" dirty="0" smtClean="0">
                  <a:latin typeface="Balloon Bd BT" pitchFamily="66" charset="0"/>
                </a:rPr>
                <a:t>اهداف الخاصة</a:t>
              </a:r>
              <a:endParaRPr lang="en-US" sz="4000" b="1" kern="1200" dirty="0">
                <a:latin typeface="Balloon Bd BT" pitchFamily="66" charset="0"/>
              </a:endParaRPr>
            </a:p>
          </p:txBody>
        </p:sp>
      </p:grpSp>
      <p:sp>
        <p:nvSpPr>
          <p:cNvPr id="18" name="Rounded Rectangle 6"/>
          <p:cNvSpPr/>
          <p:nvPr/>
        </p:nvSpPr>
        <p:spPr>
          <a:xfrm>
            <a:off x="3275073" y="2189106"/>
            <a:ext cx="4580442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المعارف والسلوكيات التي ينبغي ممارستها للمحافظة علي الصحة واللياقة</a:t>
            </a:r>
            <a:endParaRPr lang="en-US" dirty="0"/>
          </a:p>
        </p:txBody>
      </p:sp>
      <p:sp>
        <p:nvSpPr>
          <p:cNvPr id="19" name="Rounded Rectangle 6"/>
          <p:cNvSpPr/>
          <p:nvPr/>
        </p:nvSpPr>
        <p:spPr>
          <a:xfrm>
            <a:off x="2249507" y="3488131"/>
            <a:ext cx="4591574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المعلومات والمفاهيم الأساسية الخاصة بالغذاء</a:t>
            </a:r>
            <a:endParaRPr lang="en-US" dirty="0"/>
          </a:p>
        </p:txBody>
      </p:sp>
      <p:sp>
        <p:nvSpPr>
          <p:cNvPr id="20" name="Rounded Rectangle 6"/>
          <p:cNvSpPr/>
          <p:nvPr/>
        </p:nvSpPr>
        <p:spPr>
          <a:xfrm>
            <a:off x="2672679" y="2834601"/>
            <a:ext cx="4567562" cy="5760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/>
            <a:r>
              <a:rPr lang="ar-SA" b="1" dirty="0"/>
              <a:t>اكتساب المفاهيم المعرفية المرتبطة بممارسة النشاط البدني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53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4" y="6008224"/>
            <a:ext cx="5449160" cy="836713"/>
          </a:xfrm>
          <a:prstGeom prst="rect">
            <a:avLst/>
          </a:prstGeom>
        </p:spPr>
      </p:pic>
      <p:sp>
        <p:nvSpPr>
          <p:cNvPr id="3" name="Rounded Rectangle 672"/>
          <p:cNvSpPr/>
          <p:nvPr/>
        </p:nvSpPr>
        <p:spPr>
          <a:xfrm>
            <a:off x="6228184" y="1484784"/>
            <a:ext cx="2679163" cy="504057"/>
          </a:xfrm>
          <a:prstGeom prst="roundRect">
            <a:avLst>
              <a:gd name="adj" fmla="val 27921"/>
            </a:avLst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bliqueTopLef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3200" b="0" i="0" u="none" strike="noStrike" kern="0" cap="none" spc="0" normalizeH="0" baseline="0" noProof="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000000"/>
                </a:solidFill>
                <a:uLnTx/>
                <a:uFillTx/>
                <a:latin typeface="Calibri"/>
                <a:ea typeface="Calibri"/>
                <a:cs typeface="Times New Roman"/>
              </a:rPr>
              <a:t>بيانات</a:t>
            </a:r>
            <a:r>
              <a:rPr kumimoji="0" lang="ar-EG" sz="3200" b="0" i="0" u="none" strike="noStrike" kern="0" cap="none" spc="0" normalizeH="0" noProof="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000000"/>
                </a:solidFill>
                <a:uLnTx/>
                <a:uFillTx/>
                <a:latin typeface="Calibri"/>
                <a:ea typeface="Calibri"/>
                <a:cs typeface="Times New Roman"/>
              </a:rPr>
              <a:t> </a:t>
            </a:r>
            <a:r>
              <a:rPr kumimoji="0" lang="ar-SA" sz="3200" b="0" i="0" u="none" strike="noStrike" kern="0" cap="none" spc="0" normalizeH="0" baseline="0" noProof="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000000"/>
                </a:solidFill>
                <a:uLnTx/>
                <a:uFillTx/>
                <a:latin typeface="Calibri"/>
                <a:ea typeface="Calibri"/>
                <a:cs typeface="Times New Roman"/>
              </a:rPr>
              <a:t>المدربين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Calibri"/>
              <a:ea typeface="Calibri"/>
              <a:cs typeface="Arial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987146" y="2636912"/>
            <a:ext cx="5601078" cy="3175761"/>
            <a:chOff x="987146" y="2636912"/>
            <a:chExt cx="5601078" cy="3175761"/>
          </a:xfrm>
        </p:grpSpPr>
        <p:pic>
          <p:nvPicPr>
            <p:cNvPr id="4" name="Picture 673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146" y="2636912"/>
              <a:ext cx="5601078" cy="31757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Rounded Rectangle 675"/>
            <p:cNvSpPr/>
            <p:nvPr/>
          </p:nvSpPr>
          <p:spPr>
            <a:xfrm>
              <a:off x="5724128" y="2756420"/>
              <a:ext cx="394335" cy="882397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14" y="116632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20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4" y="6008224"/>
            <a:ext cx="5449160" cy="836713"/>
          </a:xfrm>
          <a:prstGeom prst="rect">
            <a:avLst/>
          </a:prstGeom>
        </p:spPr>
      </p:pic>
      <p:pic>
        <p:nvPicPr>
          <p:cNvPr id="4" name="image02.png" descr="C:\Users\Administrator\Desktop\الفصل الدراسي  الأول1435\صور المدربين\جمال فارس.png" title="Image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79532" y="2450252"/>
            <a:ext cx="1092200" cy="11848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01.png" descr="C:\Users\Administrator\Desktop\الفصل الدراسي  الأول1435\صور المدربين\محمد البشلاوي.png" title="Image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04866" y="2450252"/>
            <a:ext cx="1095375" cy="1138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00.jpg" title="Image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04866" y="4384542"/>
            <a:ext cx="1095374" cy="1138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03.png" title="Image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357" y="4363129"/>
            <a:ext cx="1095375" cy="1210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مستطيل 9"/>
          <p:cNvSpPr/>
          <p:nvPr/>
        </p:nvSpPr>
        <p:spPr>
          <a:xfrm>
            <a:off x="6194229" y="3645024"/>
            <a:ext cx="1834155" cy="375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د. جمال عبد الملك فارس</a:t>
            </a:r>
            <a:endParaRPr lang="en-US" sz="12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101198" y="3606989"/>
            <a:ext cx="1787669" cy="357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د. محمد 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حسن </a:t>
            </a:r>
            <a:r>
              <a:rPr lang="ar-SA" sz="1600" b="1" dirty="0" err="1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البشلاو</a:t>
            </a:r>
            <a:r>
              <a:rPr lang="ar-EG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ي</a:t>
            </a:r>
            <a:endParaRPr lang="en-US" sz="12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101198" y="5611623"/>
            <a:ext cx="1465465" cy="357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د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.</a:t>
            </a:r>
            <a:r>
              <a:rPr lang="ar-EG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 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أحمد عبده </a:t>
            </a: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خليفة</a:t>
            </a:r>
            <a:endParaRPr lang="en-US" sz="12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233603" y="5592066"/>
            <a:ext cx="1580881" cy="375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د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.</a:t>
            </a:r>
            <a:r>
              <a:rPr lang="ar-EG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 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محمد </a:t>
            </a: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سيد 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رضوان</a:t>
            </a:r>
            <a:endParaRPr lang="en-US" sz="12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682603" y="1361934"/>
            <a:ext cx="2263761" cy="410882"/>
          </a:xfrm>
          <a:prstGeom prst="rect">
            <a:avLst/>
          </a:prstGeom>
          <a:ln w="28575"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alibri"/>
                <a:ea typeface="Calibri"/>
                <a:cs typeface="AdvertisingBold"/>
              </a:rPr>
              <a:t>مقرر </a:t>
            </a:r>
            <a:r>
              <a:rPr lang="ar-SA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/>
                <a:ea typeface="Calibri"/>
                <a:cs typeface="AdvertisingBold"/>
              </a:rPr>
              <a:t>الصحة </a:t>
            </a:r>
            <a:r>
              <a:rPr lang="ar-SA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alibri"/>
                <a:ea typeface="Calibri"/>
                <a:cs typeface="AdvertisingBold"/>
              </a:rPr>
              <a:t>واللياقة</a:t>
            </a:r>
            <a:endParaRPr lang="en-US" sz="1200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18" name="Flowchart: Alternate Process 7"/>
          <p:cNvSpPr/>
          <p:nvPr/>
        </p:nvSpPr>
        <p:spPr>
          <a:xfrm>
            <a:off x="3699799" y="2283794"/>
            <a:ext cx="1448265" cy="1767532"/>
          </a:xfrm>
          <a:prstGeom prst="flowChartAlternateProcess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6"/>
          <p:cNvGrpSpPr/>
          <p:nvPr/>
        </p:nvGrpSpPr>
        <p:grpSpPr>
          <a:xfrm>
            <a:off x="3279721" y="4390319"/>
            <a:ext cx="2167908" cy="1126913"/>
            <a:chOff x="6072198" y="5143512"/>
            <a:chExt cx="2071702" cy="129307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0" name="Rounded Rectangle 14"/>
            <p:cNvSpPr/>
            <p:nvPr/>
          </p:nvSpPr>
          <p:spPr>
            <a:xfrm>
              <a:off x="6072198" y="5143512"/>
              <a:ext cx="2071702" cy="1293073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8"/>
            <p:cNvSpPr txBox="1"/>
            <p:nvPr/>
          </p:nvSpPr>
          <p:spPr>
            <a:xfrm>
              <a:off x="6236936" y="5267595"/>
              <a:ext cx="1857388" cy="10594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EG" dirty="0" smtClean="0">
                  <a:latin typeface="Abomsaab" pitchFamily="66" charset="-78"/>
                  <a:cs typeface="+mj-cs"/>
                </a:rPr>
                <a:t>د / محمدمحمد القاضي</a:t>
              </a:r>
            </a:p>
            <a:p>
              <a:pPr algn="ctr" rtl="1"/>
              <a:r>
                <a:rPr lang="ar-EG" dirty="0" smtClean="0">
                  <a:latin typeface="Batang" pitchFamily="18" charset="-127"/>
                  <a:ea typeface="Batang" pitchFamily="18" charset="-127"/>
                  <a:cs typeface="+mj-cs"/>
                </a:rPr>
                <a:t>منسق مقرر اللياقة</a:t>
              </a:r>
            </a:p>
            <a:p>
              <a:pPr algn="ctr" rtl="1"/>
              <a:r>
                <a:rPr lang="en-US" dirty="0" smtClean="0">
                  <a:latin typeface="Batang" pitchFamily="18" charset="-127"/>
                  <a:ea typeface="Batang" pitchFamily="18" charset="-127"/>
                  <a:cs typeface="+mj-cs"/>
                </a:rPr>
                <a:t>2464</a:t>
              </a:r>
              <a:endParaRPr lang="en-US" dirty="0">
                <a:latin typeface="Batang" pitchFamily="18" charset="-127"/>
                <a:ea typeface="Batang" pitchFamily="18" charset="-127"/>
                <a:cs typeface="+mj-cs"/>
              </a:endParaRPr>
            </a:p>
          </p:txBody>
        </p:sp>
      </p:grpSp>
      <p:pic>
        <p:nvPicPr>
          <p:cNvPr id="22" name="Picture 11" descr="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4609" y="2410046"/>
            <a:ext cx="1249211" cy="151502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38" y="47707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8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" y="6010571"/>
            <a:ext cx="5449160" cy="836713"/>
          </a:xfrm>
          <a:prstGeom prst="rect">
            <a:avLst/>
          </a:prstGeom>
        </p:spPr>
      </p:pic>
      <p:pic>
        <p:nvPicPr>
          <p:cNvPr id="8" name="Picture 3" descr="Description: ACA23D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082" y="1927226"/>
            <a:ext cx="1009650" cy="12418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831" y="4005064"/>
            <a:ext cx="1104900" cy="13890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مستطيل 14"/>
          <p:cNvSpPr/>
          <p:nvPr/>
        </p:nvSpPr>
        <p:spPr>
          <a:xfrm>
            <a:off x="993531" y="3247360"/>
            <a:ext cx="1298752" cy="274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1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أ</a:t>
            </a:r>
            <a:r>
              <a:rPr lang="ar-SA" sz="11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.</a:t>
            </a:r>
            <a:r>
              <a:rPr lang="ar-EG" sz="11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 </a:t>
            </a:r>
            <a:r>
              <a:rPr lang="ar-SA" sz="11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أحمد </a:t>
            </a:r>
            <a:r>
              <a:rPr lang="ar-SA" sz="11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فتحي </a:t>
            </a:r>
            <a:r>
              <a:rPr lang="ar-SA" sz="11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محي </a:t>
            </a:r>
            <a:r>
              <a:rPr lang="ar-SA" sz="11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الدين</a:t>
            </a:r>
            <a:endParaRPr lang="en-US" sz="10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229341" y="5537819"/>
            <a:ext cx="1324402" cy="274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11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د</a:t>
            </a:r>
            <a:r>
              <a:rPr lang="ar-SA" sz="11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.سامح شكري علم الدين</a:t>
            </a:r>
            <a:endParaRPr lang="en-US" sz="10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19" name="صورة 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50" y="4005063"/>
            <a:ext cx="1104900" cy="13890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صورة 21" descr="C:\Users\PY\Desktop\الفصل الدراسي الثاني 1437\المدربين\صورة  سلام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082" y="4005064"/>
            <a:ext cx="1009650" cy="13890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مستطيل 17"/>
          <p:cNvSpPr/>
          <p:nvPr/>
        </p:nvSpPr>
        <p:spPr>
          <a:xfrm>
            <a:off x="998058" y="5537819"/>
            <a:ext cx="1149674" cy="291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أ</a:t>
            </a:r>
            <a:r>
              <a:rPr lang="ar-SA" sz="12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.</a:t>
            </a:r>
            <a:r>
              <a:rPr lang="ar-EG" sz="12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 </a:t>
            </a:r>
            <a:r>
              <a:rPr lang="ar-SA" sz="12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سلام توفيق </a:t>
            </a:r>
            <a:r>
              <a:rPr lang="ar-SA" sz="12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سلام</a:t>
            </a:r>
            <a:endParaRPr lang="en-US" sz="8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3626843" y="5554362"/>
            <a:ext cx="1096774" cy="274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1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د. محمد </a:t>
            </a:r>
            <a:r>
              <a:rPr lang="ar-SA" sz="11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صالح </a:t>
            </a:r>
            <a:r>
              <a:rPr lang="ar-SA" sz="11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كشك</a:t>
            </a:r>
            <a:endParaRPr lang="en-US" sz="8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6030718" y="1262658"/>
            <a:ext cx="284565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latin typeface="Calibri"/>
                <a:ea typeface="Calibri"/>
                <a:cs typeface="AdvertisingBold"/>
              </a:rPr>
              <a:t>مدربي مقرر الصحة </a:t>
            </a:r>
            <a:r>
              <a:rPr lang="ar-SA" b="1" dirty="0" smtClean="0">
                <a:latin typeface="Calibri"/>
                <a:ea typeface="Calibri"/>
                <a:cs typeface="AdvertisingBold"/>
              </a:rPr>
              <a:t>واللياقة</a:t>
            </a:r>
            <a:endParaRPr lang="en-US" sz="12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5801371" y="1243608"/>
            <a:ext cx="3213779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8" name="image06.png" descr="C:\Users\Administrator\Desktop\الفصل الدراسي  الأول1435\صور المدربين\احمد صبحى.png" title="Image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31830" y="1927227"/>
            <a:ext cx="1104900" cy="12418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" name="image04.png" descr="C:\Users\Administrator\Desktop\الفصل الدراسي  الأول1435\صور المدربين\محمد جمال.png" title="Image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651350" y="1927227"/>
            <a:ext cx="1104900" cy="12418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مستطيل 29"/>
          <p:cNvSpPr/>
          <p:nvPr/>
        </p:nvSpPr>
        <p:spPr>
          <a:xfrm>
            <a:off x="6048203" y="3196865"/>
            <a:ext cx="1704313" cy="375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أ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.</a:t>
            </a:r>
            <a:r>
              <a:rPr lang="ar-EG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 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احمد </a:t>
            </a: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صبحي 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حمد </a:t>
            </a: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الله</a:t>
            </a:r>
            <a:endParaRPr lang="en-US" sz="12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3276072" y="3215138"/>
            <a:ext cx="1813317" cy="357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أ. محمد </a:t>
            </a:r>
            <a:r>
              <a:rPr lang="ar-SA" sz="1600" b="1" dirty="0" smtClean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جمال </a:t>
            </a:r>
            <a:r>
              <a:rPr lang="ar-SA" sz="1600" b="1" dirty="0">
                <a:solidFill>
                  <a:prstClr val="black"/>
                </a:solidFill>
                <a:latin typeface="Calibri"/>
                <a:ea typeface="Calibri"/>
                <a:cs typeface="Arial"/>
              </a:rPr>
              <a:t>الدين عمر</a:t>
            </a:r>
            <a:endParaRPr lang="en-US" sz="1200" dirty="0">
              <a:solidFill>
                <a:prstClr val="black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6" y="34774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9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4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3544-97AA-453B-8BDF-71738E6BB37E}" type="slidenum">
              <a:rPr lang="ar-SA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Rectangle 7"/>
          <p:cNvSpPr/>
          <p:nvPr/>
        </p:nvSpPr>
        <p:spPr>
          <a:xfrm>
            <a:off x="2483768" y="1619450"/>
            <a:ext cx="4055721" cy="729430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EG" b="1" dirty="0"/>
              <a:t>البرنامج</a:t>
            </a:r>
            <a:r>
              <a:rPr lang="ar-SA" b="1" dirty="0"/>
              <a:t> التطبيقي لمقرر الصحة و اللياقــة </a:t>
            </a:r>
          </a:p>
          <a:p>
            <a:pPr algn="ctr">
              <a:lnSpc>
                <a:spcPct val="115000"/>
              </a:lnSpc>
            </a:pPr>
            <a:r>
              <a:rPr lang="ar-SA" b="1" dirty="0"/>
              <a:t>للعام الجامعي </a:t>
            </a:r>
            <a:r>
              <a:rPr lang="ar-SA" b="1" dirty="0" smtClean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143</a:t>
            </a:r>
            <a:r>
              <a:rPr lang="ar-EG" b="1" dirty="0" smtClean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ar-SA" b="1" dirty="0" smtClean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ar-SA" b="1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ar-SA" b="1" dirty="0" smtClean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143</a:t>
            </a:r>
            <a:r>
              <a:rPr lang="ar-EG" b="1" dirty="0" smtClean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ar-SA" b="1" dirty="0" smtClean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هـ</a:t>
            </a:r>
            <a:r>
              <a:rPr lang="ar-SA" b="1" dirty="0" smtClean="0"/>
              <a:t> </a:t>
            </a:r>
            <a:endParaRPr lang="ar-SA" b="1" dirty="0">
              <a:solidFill>
                <a:srgbClr val="FF0000"/>
              </a:solidFill>
              <a:latin typeface="Times New Roman"/>
              <a:ea typeface="Calibri"/>
              <a:cs typeface="Simplified Arabic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652120" y="3429000"/>
            <a:ext cx="216024" cy="144016"/>
          </a:xfrm>
          <a:prstGeom prst="rect">
            <a:avLst/>
          </a:prstGeom>
        </p:spPr>
        <p:txBody>
          <a:bodyPr rtlCol="1" anchor="ctr"/>
          <a:lstStyle/>
          <a:p>
            <a:pPr algn="ctr" rtl="1">
              <a:buChar char="•"/>
            </a:pPr>
            <a:endParaRPr lang="ar-EG" smtClean="0"/>
          </a:p>
        </p:txBody>
      </p:sp>
      <p:grpSp>
        <p:nvGrpSpPr>
          <p:cNvPr id="27" name="مجموعة 26"/>
          <p:cNvGrpSpPr/>
          <p:nvPr/>
        </p:nvGrpSpPr>
        <p:grpSpPr>
          <a:xfrm>
            <a:off x="1048368" y="2569203"/>
            <a:ext cx="6564884" cy="2981038"/>
            <a:chOff x="1048368" y="2569203"/>
            <a:chExt cx="6564884" cy="2981038"/>
          </a:xfrm>
        </p:grpSpPr>
        <p:grpSp>
          <p:nvGrpSpPr>
            <p:cNvPr id="7" name="مجموعة 6"/>
            <p:cNvGrpSpPr/>
            <p:nvPr/>
          </p:nvGrpSpPr>
          <p:grpSpPr>
            <a:xfrm>
              <a:off x="1048368" y="2569203"/>
              <a:ext cx="6564884" cy="2981038"/>
              <a:chOff x="695725" y="2564904"/>
              <a:chExt cx="6984775" cy="2981038"/>
            </a:xfrm>
          </p:grpSpPr>
          <p:pic>
            <p:nvPicPr>
              <p:cNvPr id="3" name="صورة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725" y="2564904"/>
                <a:ext cx="6984775" cy="2981038"/>
              </a:xfrm>
              <a:prstGeom prst="rect">
                <a:avLst/>
              </a:prstGeom>
            </p:spPr>
          </p:pic>
          <p:sp>
            <p:nvSpPr>
              <p:cNvPr id="5" name="مستطيل 4"/>
              <p:cNvSpPr/>
              <p:nvPr/>
            </p:nvSpPr>
            <p:spPr>
              <a:xfrm>
                <a:off x="5631317" y="3407055"/>
                <a:ext cx="216024" cy="14401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rtlCol="1" anchor="ctr"/>
              <a:lstStyle/>
              <a:p>
                <a:pPr algn="ctr" rtl="1">
                  <a:buChar char="•"/>
                </a:pPr>
                <a:endParaRPr lang="ar-EG" smtClean="0"/>
              </a:p>
            </p:txBody>
          </p:sp>
          <p:sp>
            <p:nvSpPr>
              <p:cNvPr id="8" name="مستطيل 7"/>
              <p:cNvSpPr/>
              <p:nvPr/>
            </p:nvSpPr>
            <p:spPr>
              <a:xfrm>
                <a:off x="4860032" y="3395548"/>
                <a:ext cx="216024" cy="14401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rtlCol="1" anchor="ctr"/>
              <a:lstStyle/>
              <a:p>
                <a:pPr algn="ctr" rtl="1">
                  <a:buChar char="•"/>
                </a:pPr>
                <a:endParaRPr lang="ar-EG" smtClean="0"/>
              </a:p>
            </p:txBody>
          </p:sp>
          <p:sp>
            <p:nvSpPr>
              <p:cNvPr id="9" name="مستطيل 8"/>
              <p:cNvSpPr/>
              <p:nvPr/>
            </p:nvSpPr>
            <p:spPr>
              <a:xfrm>
                <a:off x="4080100" y="3394480"/>
                <a:ext cx="216024" cy="14401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rtlCol="1" anchor="ctr"/>
              <a:lstStyle/>
              <a:p>
                <a:pPr algn="ctr" rtl="1">
                  <a:buChar char="•"/>
                </a:pPr>
                <a:endParaRPr lang="ar-EG" smtClean="0"/>
              </a:p>
            </p:txBody>
          </p:sp>
          <p:sp>
            <p:nvSpPr>
              <p:cNvPr id="10" name="مستطيل 9"/>
              <p:cNvSpPr/>
              <p:nvPr/>
            </p:nvSpPr>
            <p:spPr>
              <a:xfrm>
                <a:off x="3327061" y="3392344"/>
                <a:ext cx="216024" cy="14401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rtlCol="1" anchor="ctr"/>
              <a:lstStyle/>
              <a:p>
                <a:pPr algn="ctr" rtl="1">
                  <a:buChar char="•"/>
                </a:pPr>
                <a:endParaRPr lang="ar-EG" smtClean="0"/>
              </a:p>
            </p:txBody>
          </p:sp>
          <p:sp>
            <p:nvSpPr>
              <p:cNvPr id="11" name="مستطيل 10"/>
              <p:cNvSpPr/>
              <p:nvPr/>
            </p:nvSpPr>
            <p:spPr>
              <a:xfrm>
                <a:off x="2534973" y="3399740"/>
                <a:ext cx="216024" cy="14401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rtlCol="1" anchor="ctr"/>
              <a:lstStyle/>
              <a:p>
                <a:pPr algn="ctr" rtl="1">
                  <a:buChar char="•"/>
                </a:pPr>
                <a:endParaRPr lang="ar-EG" smtClean="0"/>
              </a:p>
            </p:txBody>
          </p:sp>
        </p:grpSp>
        <p:sp>
          <p:nvSpPr>
            <p:cNvPr id="13" name="شكل بيضاوي 12"/>
            <p:cNvSpPr/>
            <p:nvPr/>
          </p:nvSpPr>
          <p:spPr>
            <a:xfrm>
              <a:off x="5716336" y="3395548"/>
              <a:ext cx="135358" cy="144016"/>
            </a:xfrm>
            <a:prstGeom prst="ellipse">
              <a:avLst/>
            </a:prstGeom>
            <a:solidFill>
              <a:schemeClr val="bg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15" name="شكل بيضاوي 14"/>
            <p:cNvSpPr/>
            <p:nvPr/>
          </p:nvSpPr>
          <p:spPr>
            <a:xfrm>
              <a:off x="5228294" y="3399740"/>
              <a:ext cx="135358" cy="144016"/>
            </a:xfrm>
            <a:prstGeom prst="ellipse">
              <a:avLst/>
            </a:prstGeom>
            <a:solidFill>
              <a:schemeClr val="bg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16" name="شكل بيضاوي 15"/>
            <p:cNvSpPr/>
            <p:nvPr/>
          </p:nvSpPr>
          <p:spPr>
            <a:xfrm>
              <a:off x="4754539" y="3392344"/>
              <a:ext cx="135358" cy="144016"/>
            </a:xfrm>
            <a:prstGeom prst="ellipse">
              <a:avLst/>
            </a:prstGeom>
            <a:solidFill>
              <a:schemeClr val="bg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17" name="شكل بيضاوي 16"/>
            <p:cNvSpPr/>
            <p:nvPr/>
          </p:nvSpPr>
          <p:spPr>
            <a:xfrm>
              <a:off x="4287630" y="3399740"/>
              <a:ext cx="135358" cy="144016"/>
            </a:xfrm>
            <a:prstGeom prst="ellipse">
              <a:avLst/>
            </a:prstGeom>
            <a:solidFill>
              <a:schemeClr val="bg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18" name="شكل بيضاوي 17"/>
            <p:cNvSpPr/>
            <p:nvPr/>
          </p:nvSpPr>
          <p:spPr>
            <a:xfrm>
              <a:off x="3807030" y="3399740"/>
              <a:ext cx="135358" cy="144016"/>
            </a:xfrm>
            <a:prstGeom prst="ellipse">
              <a:avLst/>
            </a:prstGeom>
            <a:solidFill>
              <a:schemeClr val="bg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19" name="شكل بيضاوي 18"/>
            <p:cNvSpPr/>
            <p:nvPr/>
          </p:nvSpPr>
          <p:spPr>
            <a:xfrm>
              <a:off x="3333276" y="3392344"/>
              <a:ext cx="135358" cy="144016"/>
            </a:xfrm>
            <a:prstGeom prst="ellipse">
              <a:avLst/>
            </a:prstGeom>
            <a:solidFill>
              <a:schemeClr val="bg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20" name="شكل بيضاوي 19"/>
            <p:cNvSpPr/>
            <p:nvPr/>
          </p:nvSpPr>
          <p:spPr>
            <a:xfrm>
              <a:off x="2806129" y="3407206"/>
              <a:ext cx="135358" cy="144016"/>
            </a:xfrm>
            <a:prstGeom prst="ellipse">
              <a:avLst/>
            </a:prstGeom>
            <a:solidFill>
              <a:schemeClr val="bg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12" name="مستطيل 11"/>
            <p:cNvSpPr/>
            <p:nvPr/>
          </p:nvSpPr>
          <p:spPr>
            <a:xfrm>
              <a:off x="6539489" y="4819096"/>
              <a:ext cx="748088" cy="151331"/>
            </a:xfrm>
            <a:prstGeom prst="rect">
              <a:avLst/>
            </a:prstGeom>
            <a:solidFill>
              <a:schemeClr val="tx1"/>
            </a:solidFill>
          </p:spPr>
          <p:txBody>
            <a:bodyPr lIns="0" tIns="0" rIns="0" bIns="0" rtlCol="1" anchor="ctr"/>
            <a:lstStyle/>
            <a:p>
              <a:pPr algn="ctr" rtl="1"/>
              <a:r>
                <a:rPr lang="ar-EG" sz="1100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برنامج خطوتي</a:t>
              </a:r>
            </a:p>
          </p:txBody>
        </p:sp>
        <p:sp>
          <p:nvSpPr>
            <p:cNvPr id="22" name="مستطيل 21"/>
            <p:cNvSpPr/>
            <p:nvPr/>
          </p:nvSpPr>
          <p:spPr>
            <a:xfrm>
              <a:off x="6370290" y="4811217"/>
              <a:ext cx="169199" cy="159210"/>
            </a:xfrm>
            <a:prstGeom prst="rect">
              <a:avLst/>
            </a:prstGeom>
            <a:solidFill>
              <a:schemeClr val="tx1"/>
            </a:solidFill>
          </p:spPr>
          <p:txBody>
            <a:bodyPr rtlCol="1" anchor="ctr"/>
            <a:lstStyle/>
            <a:p>
              <a:pPr algn="ctr" rtl="1">
                <a:buChar char="•"/>
              </a:pPr>
              <a:endParaRPr lang="ar-EG" smtClean="0"/>
            </a:p>
          </p:txBody>
        </p:sp>
        <p:sp>
          <p:nvSpPr>
            <p:cNvPr id="25" name="مستطيل 24"/>
            <p:cNvSpPr/>
            <p:nvPr/>
          </p:nvSpPr>
          <p:spPr>
            <a:xfrm>
              <a:off x="5182200" y="4078616"/>
              <a:ext cx="486000" cy="252000"/>
            </a:xfrm>
            <a:prstGeom prst="rect">
              <a:avLst/>
            </a:prstGeom>
            <a:solidFill>
              <a:srgbClr val="FFFF00"/>
            </a:solidFill>
          </p:spPr>
          <p:txBody>
            <a:bodyPr rtlCol="1" anchor="ctr"/>
            <a:lstStyle/>
            <a:p>
              <a:pPr algn="ctr" rtl="1"/>
              <a:r>
                <a:rPr lang="ar-EG" sz="1050" b="1" dirty="0" smtClean="0"/>
                <a:t>تسجيل</a:t>
              </a: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1" y="95300"/>
            <a:ext cx="2652298" cy="9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7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042516310edca3e323e2ff4e9216a34b69874"/>
</p:tagLst>
</file>

<file path=ppt/theme/_rels/them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re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/>
      <a:lstStyle>
        <a:defPPr rtl="1">
          <a:buChar char="•"/>
          <a:defRPr smtClean="0"/>
        </a:defPPr>
      </a:lstStyle>
    </a:spDef>
  </a:objectDefaults>
  <a:extraClrSchemeLst/>
</a:theme>
</file>

<file path=ppt/theme/theme6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13492</TotalTime>
  <Words>570</Words>
  <Application>Microsoft Office PowerPoint</Application>
  <PresentationFormat>عرض على الشاشة (3:4)‏</PresentationFormat>
  <Paragraphs>156</Paragraphs>
  <Slides>39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5</vt:i4>
      </vt:variant>
      <vt:variant>
        <vt:lpstr>عناوين الشرائح</vt:lpstr>
      </vt:variant>
      <vt:variant>
        <vt:i4>39</vt:i4>
      </vt:variant>
    </vt:vector>
  </HeadingPairs>
  <TitlesOfParts>
    <vt:vector size="44" baseType="lpstr">
      <vt:lpstr>2_سمة Office</vt:lpstr>
      <vt:lpstr>3_سمة Office</vt:lpstr>
      <vt:lpstr>4_سمة Office</vt:lpstr>
      <vt:lpstr>5_سمة Office</vt:lpstr>
      <vt:lpstr>Trek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قسم مهارات الرياضيات Math Skills Department</dc:title>
  <dc:creator>ksu</dc:creator>
  <cp:lastModifiedBy>Maha Alonazi</cp:lastModifiedBy>
  <cp:revision>659</cp:revision>
  <cp:lastPrinted>1601-01-01T00:00:00Z</cp:lastPrinted>
  <dcterms:created xsi:type="dcterms:W3CDTF">2009-04-13T16:02:05Z</dcterms:created>
  <dcterms:modified xsi:type="dcterms:W3CDTF">2017-11-05T06:47:25Z</dcterms:modified>
</cp:coreProperties>
</file>