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4147" r:id="rId1"/>
  </p:sldMasterIdLst>
  <p:notesMasterIdLst>
    <p:notesMasterId r:id="rId26"/>
  </p:notesMasterIdLst>
  <p:sldIdLst>
    <p:sldId id="357" r:id="rId2"/>
    <p:sldId id="358" r:id="rId3"/>
    <p:sldId id="280" r:id="rId4"/>
    <p:sldId id="317" r:id="rId5"/>
    <p:sldId id="391" r:id="rId6"/>
    <p:sldId id="392" r:id="rId7"/>
    <p:sldId id="393" r:id="rId8"/>
    <p:sldId id="394" r:id="rId9"/>
    <p:sldId id="368" r:id="rId10"/>
    <p:sldId id="389" r:id="rId11"/>
    <p:sldId id="390" r:id="rId12"/>
    <p:sldId id="369" r:id="rId13"/>
    <p:sldId id="387" r:id="rId14"/>
    <p:sldId id="388" r:id="rId15"/>
    <p:sldId id="395" r:id="rId16"/>
    <p:sldId id="396" r:id="rId17"/>
    <p:sldId id="397" r:id="rId18"/>
    <p:sldId id="398" r:id="rId19"/>
    <p:sldId id="399" r:id="rId20"/>
    <p:sldId id="400" r:id="rId21"/>
    <p:sldId id="401" r:id="rId22"/>
    <p:sldId id="402" r:id="rId23"/>
    <p:sldId id="403" r:id="rId24"/>
    <p:sldId id="365" r:id="rId25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79929" autoAdjust="0"/>
  </p:normalViewPr>
  <p:slideViewPr>
    <p:cSldViewPr>
      <p:cViewPr varScale="1">
        <p:scale>
          <a:sx n="72" d="100"/>
          <a:sy n="72" d="100"/>
        </p:scale>
        <p:origin x="-15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4E1616-FD34-4F5B-9364-10A00116E395}" type="doc">
      <dgm:prSet loTypeId="urn:microsoft.com/office/officeart/2005/8/layout/vList6" loCatId="list" qsTypeId="urn:microsoft.com/office/officeart/2005/8/quickstyle/3d1" qsCatId="3D" csTypeId="urn:microsoft.com/office/officeart/2005/8/colors/colorful1#4" csCatId="colorful" phldr="1"/>
      <dgm:spPr/>
      <dgm:t>
        <a:bodyPr/>
        <a:lstStyle/>
        <a:p>
          <a:pPr rtl="1"/>
          <a:endParaRPr lang="ar-SA"/>
        </a:p>
      </dgm:t>
    </dgm:pt>
    <dgm:pt modelId="{E85C93D1-D918-4556-AD94-BEA43648E25A}">
      <dgm:prSet phldrT="[Text]" custT="1"/>
      <dgm:spPr/>
      <dgm:t>
        <a:bodyPr/>
        <a:lstStyle/>
        <a:p>
          <a:pPr rtl="1"/>
          <a:r>
            <a:rPr lang="ar-SA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التصنيف على أساس الحواس</a:t>
          </a:r>
        </a:p>
      </dgm:t>
    </dgm:pt>
    <dgm:pt modelId="{035BFD61-D058-4324-8063-3E3EE047C17A}" type="parTrans" cxnId="{EC8E0EDF-2174-4EB5-A423-D41D12BA3A1E}">
      <dgm:prSet/>
      <dgm:spPr/>
      <dgm:t>
        <a:bodyPr/>
        <a:lstStyle/>
        <a:p>
          <a:pPr rtl="1"/>
          <a:endParaRPr lang="ar-SA"/>
        </a:p>
      </dgm:t>
    </dgm:pt>
    <dgm:pt modelId="{FEE6FE5D-0369-43CF-8A33-145623FFD31D}" type="sibTrans" cxnId="{EC8E0EDF-2174-4EB5-A423-D41D12BA3A1E}">
      <dgm:prSet/>
      <dgm:spPr/>
      <dgm:t>
        <a:bodyPr/>
        <a:lstStyle/>
        <a:p>
          <a:pPr rtl="1"/>
          <a:endParaRPr lang="ar-SA"/>
        </a:p>
      </dgm:t>
    </dgm:pt>
    <dgm:pt modelId="{8028942A-5D0B-4296-8B43-A023A81FA259}">
      <dgm:prSet phldrT="[Text]" custT="1"/>
      <dgm:spPr/>
      <dgm:t>
        <a:bodyPr/>
        <a:lstStyle/>
        <a:p>
          <a:pPr rtl="1"/>
          <a:r>
            <a:rPr lang="ar-SA" sz="1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وسائل سمعية                        - وسائل بصرية </a:t>
          </a:r>
        </a:p>
      </dgm:t>
    </dgm:pt>
    <dgm:pt modelId="{84FC88B8-23CC-4AA9-9EA3-FC00AC620CCD}" type="parTrans" cxnId="{258360A0-97F0-428A-B219-C8427882849D}">
      <dgm:prSet/>
      <dgm:spPr/>
      <dgm:t>
        <a:bodyPr/>
        <a:lstStyle/>
        <a:p>
          <a:pPr rtl="1"/>
          <a:endParaRPr lang="ar-SA"/>
        </a:p>
      </dgm:t>
    </dgm:pt>
    <dgm:pt modelId="{D99A4FBC-8B26-4AC7-B649-3A9F31732F27}" type="sibTrans" cxnId="{258360A0-97F0-428A-B219-C8427882849D}">
      <dgm:prSet/>
      <dgm:spPr/>
      <dgm:t>
        <a:bodyPr/>
        <a:lstStyle/>
        <a:p>
          <a:pPr rtl="1"/>
          <a:endParaRPr lang="ar-SA"/>
        </a:p>
      </dgm:t>
    </dgm:pt>
    <dgm:pt modelId="{EFA71B55-D577-404D-A351-86D05CE4B5C8}">
      <dgm:prSet phldrT="[Text]" custT="1"/>
      <dgm:spPr/>
      <dgm:t>
        <a:bodyPr/>
        <a:lstStyle/>
        <a:p>
          <a:pPr rtl="1"/>
          <a:r>
            <a:rPr lang="ar-SA" sz="1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وسائل سمعية </a:t>
          </a:r>
          <a:r>
            <a:rPr lang="ar-SA" sz="1800" b="0" cap="none" spc="0" dirty="0" err="1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بصرية               </a:t>
          </a:r>
          <a:r>
            <a:rPr lang="ar-SA" sz="1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- وسائل </a:t>
          </a:r>
          <a:r>
            <a:rPr lang="ar-SA" sz="1800" b="0" cap="none" spc="0" dirty="0" err="1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لمسية</a:t>
          </a:r>
          <a:r>
            <a:rPr lang="ar-SA" sz="1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 </a:t>
          </a:r>
        </a:p>
      </dgm:t>
    </dgm:pt>
    <dgm:pt modelId="{7DC6EB71-79C8-4FE4-A7BA-8C49E86D6FCD}" type="parTrans" cxnId="{32803CEB-A72F-45A1-B965-BBB742344D0D}">
      <dgm:prSet/>
      <dgm:spPr/>
      <dgm:t>
        <a:bodyPr/>
        <a:lstStyle/>
        <a:p>
          <a:pPr rtl="1"/>
          <a:endParaRPr lang="ar-SA"/>
        </a:p>
      </dgm:t>
    </dgm:pt>
    <dgm:pt modelId="{3924E22F-6F65-42E8-9955-4EA0F5C3840C}" type="sibTrans" cxnId="{32803CEB-A72F-45A1-B965-BBB742344D0D}">
      <dgm:prSet/>
      <dgm:spPr/>
      <dgm:t>
        <a:bodyPr/>
        <a:lstStyle/>
        <a:p>
          <a:pPr rtl="1"/>
          <a:endParaRPr lang="ar-SA"/>
        </a:p>
      </dgm:t>
    </dgm:pt>
    <dgm:pt modelId="{12C745BC-92F5-4AAA-B08A-836FDF566B77}">
      <dgm:prSet phldrT="[Text]" custT="1"/>
      <dgm:spPr/>
      <dgm:t>
        <a:bodyPr/>
        <a:lstStyle/>
        <a:p>
          <a:pPr rtl="1"/>
          <a:r>
            <a:rPr lang="ar-SA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التصنيف على أساس الحداثة </a:t>
          </a:r>
        </a:p>
      </dgm:t>
    </dgm:pt>
    <dgm:pt modelId="{24997663-1B3B-42F3-ACE5-2E6FE9D807AD}" type="parTrans" cxnId="{7D60038C-D834-4F0C-A858-D2A7FB403172}">
      <dgm:prSet/>
      <dgm:spPr/>
      <dgm:t>
        <a:bodyPr/>
        <a:lstStyle/>
        <a:p>
          <a:pPr rtl="1"/>
          <a:endParaRPr lang="ar-SA"/>
        </a:p>
      </dgm:t>
    </dgm:pt>
    <dgm:pt modelId="{BCD68A54-3476-4DF4-ADC3-391E21CE262C}" type="sibTrans" cxnId="{7D60038C-D834-4F0C-A858-D2A7FB403172}">
      <dgm:prSet/>
      <dgm:spPr/>
      <dgm:t>
        <a:bodyPr/>
        <a:lstStyle/>
        <a:p>
          <a:pPr rtl="1"/>
          <a:endParaRPr lang="ar-SA"/>
        </a:p>
      </dgm:t>
    </dgm:pt>
    <dgm:pt modelId="{6B51C60F-FA45-4DF8-92D1-B40189F79291}">
      <dgm:prSet phldrT="[Text]" custT="1"/>
      <dgm:spPr/>
      <dgm:t>
        <a:bodyPr/>
        <a:lstStyle/>
        <a:p>
          <a:pPr rtl="1"/>
          <a:r>
            <a:rPr lang="ar-SA" sz="1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وسائل حديثة </a:t>
          </a:r>
        </a:p>
      </dgm:t>
    </dgm:pt>
    <dgm:pt modelId="{31932442-4590-414B-A0A8-9F106643F0EE}" type="parTrans" cxnId="{48B1D7D8-F51A-4130-B5EA-D7C0F61E6C90}">
      <dgm:prSet/>
      <dgm:spPr/>
      <dgm:t>
        <a:bodyPr/>
        <a:lstStyle/>
        <a:p>
          <a:pPr rtl="1"/>
          <a:endParaRPr lang="ar-SA"/>
        </a:p>
      </dgm:t>
    </dgm:pt>
    <dgm:pt modelId="{DC11FE9C-89EF-44AB-B02C-B3C36DE290F9}" type="sibTrans" cxnId="{48B1D7D8-F51A-4130-B5EA-D7C0F61E6C90}">
      <dgm:prSet/>
      <dgm:spPr/>
      <dgm:t>
        <a:bodyPr/>
        <a:lstStyle/>
        <a:p>
          <a:pPr rtl="1"/>
          <a:endParaRPr lang="ar-SA"/>
        </a:p>
      </dgm:t>
    </dgm:pt>
    <dgm:pt modelId="{76CD4234-F702-444B-BFFC-9203FD2DC899}">
      <dgm:prSet phldrT="[Text]" custT="1"/>
      <dgm:spPr/>
      <dgm:t>
        <a:bodyPr/>
        <a:lstStyle/>
        <a:p>
          <a:pPr rtl="1"/>
          <a:r>
            <a:rPr lang="ar-SA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التصنيف على أساس وجودا في الطبيعة </a:t>
          </a:r>
        </a:p>
      </dgm:t>
    </dgm:pt>
    <dgm:pt modelId="{1C51B634-A8C7-4765-A122-9118221F8863}" type="parTrans" cxnId="{9D4EC94F-66AD-49DC-8373-92BF156E5092}">
      <dgm:prSet/>
      <dgm:spPr/>
      <dgm:t>
        <a:bodyPr/>
        <a:lstStyle/>
        <a:p>
          <a:pPr rtl="1"/>
          <a:endParaRPr lang="ar-SA"/>
        </a:p>
      </dgm:t>
    </dgm:pt>
    <dgm:pt modelId="{EB68D9D0-DA79-42F0-8126-2F8BBBF3C2EC}" type="sibTrans" cxnId="{9D4EC94F-66AD-49DC-8373-92BF156E5092}">
      <dgm:prSet/>
      <dgm:spPr/>
      <dgm:t>
        <a:bodyPr/>
        <a:lstStyle/>
        <a:p>
          <a:pPr rtl="1"/>
          <a:endParaRPr lang="ar-SA"/>
        </a:p>
      </dgm:t>
    </dgm:pt>
    <dgm:pt modelId="{2F0DA715-1922-4109-86E6-00DEA5833C57}">
      <dgm:prSet phldrT="[Text]" custT="1"/>
      <dgm:spPr/>
      <dgm:t>
        <a:bodyPr/>
        <a:lstStyle/>
        <a:p>
          <a:pPr rtl="1"/>
          <a:r>
            <a:rPr lang="ar-SA" sz="1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وسائل طبيعية    </a:t>
          </a:r>
        </a:p>
      </dgm:t>
    </dgm:pt>
    <dgm:pt modelId="{96AB7262-783E-454A-B5B3-2918F07B3AA8}" type="parTrans" cxnId="{BFDFE930-0B43-4516-8991-8332D1A3E735}">
      <dgm:prSet/>
      <dgm:spPr/>
      <dgm:t>
        <a:bodyPr/>
        <a:lstStyle/>
        <a:p>
          <a:pPr rtl="1"/>
          <a:endParaRPr lang="ar-SA"/>
        </a:p>
      </dgm:t>
    </dgm:pt>
    <dgm:pt modelId="{B476568A-F7D1-44AD-970E-B231FDA724F7}" type="sibTrans" cxnId="{BFDFE930-0B43-4516-8991-8332D1A3E735}">
      <dgm:prSet/>
      <dgm:spPr/>
      <dgm:t>
        <a:bodyPr/>
        <a:lstStyle/>
        <a:p>
          <a:pPr rtl="1"/>
          <a:endParaRPr lang="ar-SA"/>
        </a:p>
      </dgm:t>
    </dgm:pt>
    <dgm:pt modelId="{EF400FFF-A810-4565-B080-198AED5895E6}">
      <dgm:prSet phldrT="[Text]" custT="1"/>
      <dgm:spPr/>
      <dgm:t>
        <a:bodyPr/>
        <a:lstStyle/>
        <a:p>
          <a:pPr rtl="1"/>
          <a:r>
            <a:rPr lang="ar-SA" sz="1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وسائل صناعية </a:t>
          </a:r>
        </a:p>
      </dgm:t>
    </dgm:pt>
    <dgm:pt modelId="{0B4B082E-5F33-4F3A-BCB0-2775954B18C5}" type="parTrans" cxnId="{4D7556D2-2A28-48E1-A8EF-65670748174F}">
      <dgm:prSet/>
      <dgm:spPr/>
      <dgm:t>
        <a:bodyPr/>
        <a:lstStyle/>
        <a:p>
          <a:pPr rtl="1"/>
          <a:endParaRPr lang="ar-SA"/>
        </a:p>
      </dgm:t>
    </dgm:pt>
    <dgm:pt modelId="{98B1D1E0-C4CC-4990-96A3-7EEA938B2C1D}" type="sibTrans" cxnId="{4D7556D2-2A28-48E1-A8EF-65670748174F}">
      <dgm:prSet/>
      <dgm:spPr/>
      <dgm:t>
        <a:bodyPr/>
        <a:lstStyle/>
        <a:p>
          <a:pPr rtl="1"/>
          <a:endParaRPr lang="ar-SA"/>
        </a:p>
      </dgm:t>
    </dgm:pt>
    <dgm:pt modelId="{FB8CB7C9-50EB-471D-836B-4198CC668DE7}">
      <dgm:prSet phldrT="[Text]" custT="1"/>
      <dgm:spPr/>
      <dgm:t>
        <a:bodyPr/>
        <a:lstStyle/>
        <a:p>
          <a:pPr rtl="1"/>
          <a:r>
            <a:rPr lang="ar-SA" sz="1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وسائل </a:t>
          </a:r>
          <a:r>
            <a:rPr lang="ar-SA" sz="1800" b="0" cap="none" spc="0" dirty="0" err="1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شمية</a:t>
          </a:r>
          <a:r>
            <a:rPr lang="ar-SA" sz="1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                          - وسائل ذوقية </a:t>
          </a:r>
        </a:p>
      </dgm:t>
    </dgm:pt>
    <dgm:pt modelId="{C2DB98AF-002F-4F12-9153-57D703374C58}" type="parTrans" cxnId="{870AE097-DC64-4319-806F-BED660F644ED}">
      <dgm:prSet/>
      <dgm:spPr/>
      <dgm:t>
        <a:bodyPr/>
        <a:lstStyle/>
        <a:p>
          <a:pPr rtl="1"/>
          <a:endParaRPr lang="ar-SA"/>
        </a:p>
      </dgm:t>
    </dgm:pt>
    <dgm:pt modelId="{4CCFDD06-EF54-4701-BC94-198CD94685C6}" type="sibTrans" cxnId="{870AE097-DC64-4319-806F-BED660F644ED}">
      <dgm:prSet/>
      <dgm:spPr/>
      <dgm:t>
        <a:bodyPr/>
        <a:lstStyle/>
        <a:p>
          <a:pPr rtl="1"/>
          <a:endParaRPr lang="ar-SA"/>
        </a:p>
      </dgm:t>
    </dgm:pt>
    <dgm:pt modelId="{2F93432D-0FC1-4C60-BA52-B0C618766BB5}">
      <dgm:prSet phldrT="[Text]" custT="1"/>
      <dgm:spPr/>
      <dgm:t>
        <a:bodyPr/>
        <a:lstStyle/>
        <a:p>
          <a:pPr rtl="1"/>
          <a:r>
            <a:rPr lang="ar-SA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التصنيف على أساس طريقة الحصول على الوسيلة </a:t>
          </a:r>
        </a:p>
      </dgm:t>
    </dgm:pt>
    <dgm:pt modelId="{4B72155F-9B25-4ACB-82B2-F83D4772C5B5}" type="parTrans" cxnId="{29E24997-6321-4B38-B603-7D4E788C28AE}">
      <dgm:prSet/>
      <dgm:spPr/>
      <dgm:t>
        <a:bodyPr/>
        <a:lstStyle/>
        <a:p>
          <a:pPr rtl="1"/>
          <a:endParaRPr lang="ar-SA"/>
        </a:p>
      </dgm:t>
    </dgm:pt>
    <dgm:pt modelId="{F1C43669-AC9A-40FD-BFA0-86B300ACB975}" type="sibTrans" cxnId="{29E24997-6321-4B38-B603-7D4E788C28AE}">
      <dgm:prSet/>
      <dgm:spPr/>
      <dgm:t>
        <a:bodyPr/>
        <a:lstStyle/>
        <a:p>
          <a:pPr rtl="1"/>
          <a:endParaRPr lang="ar-SA"/>
        </a:p>
      </dgm:t>
    </dgm:pt>
    <dgm:pt modelId="{F2FBB845-A88D-400D-9052-C8265C16E200}">
      <dgm:prSet custT="1"/>
      <dgm:spPr/>
      <dgm:t>
        <a:bodyPr/>
        <a:lstStyle/>
        <a:p>
          <a:pPr rtl="1"/>
          <a:r>
            <a:rPr lang="ar-SA" sz="1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وسائل جاهزة        </a:t>
          </a:r>
        </a:p>
      </dgm:t>
    </dgm:pt>
    <dgm:pt modelId="{A0BCB7C3-3A2C-4506-9F7F-E86CAABEDB1F}" type="parTrans" cxnId="{A89C8CF3-E096-4E8E-8BCE-FB3A4A8BD89F}">
      <dgm:prSet/>
      <dgm:spPr/>
      <dgm:t>
        <a:bodyPr/>
        <a:lstStyle/>
        <a:p>
          <a:pPr rtl="1"/>
          <a:endParaRPr lang="ar-SA"/>
        </a:p>
      </dgm:t>
    </dgm:pt>
    <dgm:pt modelId="{6453EE97-836A-46C1-A55F-CD7D88636DCC}" type="sibTrans" cxnId="{A89C8CF3-E096-4E8E-8BCE-FB3A4A8BD89F}">
      <dgm:prSet/>
      <dgm:spPr/>
      <dgm:t>
        <a:bodyPr/>
        <a:lstStyle/>
        <a:p>
          <a:pPr rtl="1"/>
          <a:endParaRPr lang="ar-SA"/>
        </a:p>
      </dgm:t>
    </dgm:pt>
    <dgm:pt modelId="{6B423578-20F0-4B7F-A76B-282199B10518}">
      <dgm:prSet custT="1"/>
      <dgm:spPr/>
      <dgm:t>
        <a:bodyPr/>
        <a:lstStyle/>
        <a:p>
          <a:pPr rtl="1"/>
          <a:r>
            <a:rPr lang="ar-SA" sz="1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وسائل معدة محلية</a:t>
          </a:r>
        </a:p>
      </dgm:t>
    </dgm:pt>
    <dgm:pt modelId="{62E66BE3-7EA0-498D-AB68-7B86950E4BE9}" type="parTrans" cxnId="{AB7BEFC7-25CF-4AC4-BDEB-3FA35FEBC949}">
      <dgm:prSet/>
      <dgm:spPr/>
      <dgm:t>
        <a:bodyPr/>
        <a:lstStyle/>
        <a:p>
          <a:pPr rtl="1"/>
          <a:endParaRPr lang="ar-SA"/>
        </a:p>
      </dgm:t>
    </dgm:pt>
    <dgm:pt modelId="{DD388DCF-6DF1-411E-B9D5-1FE0871B57CC}" type="sibTrans" cxnId="{AB7BEFC7-25CF-4AC4-BDEB-3FA35FEBC949}">
      <dgm:prSet/>
      <dgm:spPr/>
      <dgm:t>
        <a:bodyPr/>
        <a:lstStyle/>
        <a:p>
          <a:pPr rtl="1"/>
          <a:endParaRPr lang="ar-SA"/>
        </a:p>
      </dgm:t>
    </dgm:pt>
    <dgm:pt modelId="{B8533584-FD68-4010-9960-8F6A5A9AA8DB}">
      <dgm:prSet custT="1"/>
      <dgm:spPr/>
      <dgm:t>
        <a:bodyPr/>
        <a:lstStyle/>
        <a:p>
          <a:pPr rtl="1"/>
          <a:r>
            <a:rPr lang="ar-SA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التصنيف على أساس عدد المتعلمين</a:t>
          </a:r>
        </a:p>
      </dgm:t>
    </dgm:pt>
    <dgm:pt modelId="{6BC88026-9B5E-4E6A-8457-0EDB2F22B64E}" type="parTrans" cxnId="{549FF86A-5DFD-468E-96AB-7099A2D69D55}">
      <dgm:prSet/>
      <dgm:spPr/>
      <dgm:t>
        <a:bodyPr/>
        <a:lstStyle/>
        <a:p>
          <a:pPr rtl="1"/>
          <a:endParaRPr lang="ar-SA"/>
        </a:p>
      </dgm:t>
    </dgm:pt>
    <dgm:pt modelId="{5C4C52A3-9D18-4048-AD65-8523BA06F529}" type="sibTrans" cxnId="{549FF86A-5DFD-468E-96AB-7099A2D69D55}">
      <dgm:prSet/>
      <dgm:spPr/>
      <dgm:t>
        <a:bodyPr/>
        <a:lstStyle/>
        <a:p>
          <a:pPr rtl="1"/>
          <a:endParaRPr lang="ar-SA"/>
        </a:p>
      </dgm:t>
    </dgm:pt>
    <dgm:pt modelId="{A9CA65B0-8341-4E94-BDBD-733792DAAC9F}">
      <dgm:prSet custT="1"/>
      <dgm:spPr/>
      <dgm:t>
        <a:bodyPr/>
        <a:lstStyle/>
        <a:p>
          <a:pPr rtl="1"/>
          <a:r>
            <a:rPr lang="ar-SA" sz="1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وسائل فردية      - وسائل </a:t>
          </a:r>
          <a:r>
            <a:rPr lang="ar-SA" sz="1800" b="0" cap="none" spc="0" dirty="0" err="1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جماهرية</a:t>
          </a:r>
          <a:r>
            <a:rPr lang="ar-SA" sz="1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 </a:t>
          </a:r>
        </a:p>
      </dgm:t>
    </dgm:pt>
    <dgm:pt modelId="{49DF35F7-D31D-4595-8644-57044DB2B2F7}" type="parTrans" cxnId="{91DE70A5-F482-429C-9393-0FC5B13A64BA}">
      <dgm:prSet/>
      <dgm:spPr/>
      <dgm:t>
        <a:bodyPr/>
        <a:lstStyle/>
        <a:p>
          <a:pPr rtl="1"/>
          <a:endParaRPr lang="ar-SA"/>
        </a:p>
      </dgm:t>
    </dgm:pt>
    <dgm:pt modelId="{9998B353-0F39-4CE7-B1B2-AFDF1246237B}" type="sibTrans" cxnId="{91DE70A5-F482-429C-9393-0FC5B13A64BA}">
      <dgm:prSet/>
      <dgm:spPr/>
      <dgm:t>
        <a:bodyPr/>
        <a:lstStyle/>
        <a:p>
          <a:pPr rtl="1"/>
          <a:endParaRPr lang="ar-SA"/>
        </a:p>
      </dgm:t>
    </dgm:pt>
    <dgm:pt modelId="{50ED245B-DB27-48E3-82B3-E9C40F25D87D}">
      <dgm:prSet custT="1"/>
      <dgm:spPr/>
      <dgm:t>
        <a:bodyPr/>
        <a:lstStyle/>
        <a:p>
          <a:pPr rtl="1"/>
          <a:r>
            <a:rPr lang="ar-SA" sz="1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وسائل جماعية </a:t>
          </a:r>
        </a:p>
      </dgm:t>
    </dgm:pt>
    <dgm:pt modelId="{5D7F412F-BAC1-4D5C-8DD1-EBB0377C69CB}" type="parTrans" cxnId="{C88DE76C-8778-4D78-AA9A-1EA78C44C751}">
      <dgm:prSet/>
      <dgm:spPr/>
      <dgm:t>
        <a:bodyPr/>
        <a:lstStyle/>
        <a:p>
          <a:pPr rtl="1"/>
          <a:endParaRPr lang="ar-SA"/>
        </a:p>
      </dgm:t>
    </dgm:pt>
    <dgm:pt modelId="{ADF2CECE-6AFC-4FEB-B205-040EA4452FBC}" type="sibTrans" cxnId="{C88DE76C-8778-4D78-AA9A-1EA78C44C751}">
      <dgm:prSet/>
      <dgm:spPr/>
      <dgm:t>
        <a:bodyPr/>
        <a:lstStyle/>
        <a:p>
          <a:pPr rtl="1"/>
          <a:endParaRPr lang="ar-SA"/>
        </a:p>
      </dgm:t>
    </dgm:pt>
    <dgm:pt modelId="{46802C2B-7278-494E-AD15-37A83CB35DF2}">
      <dgm:prSet phldrT="[Text]" custT="1"/>
      <dgm:spPr/>
      <dgm:t>
        <a:bodyPr/>
        <a:lstStyle/>
        <a:p>
          <a:pPr rtl="1"/>
          <a:r>
            <a:rPr lang="ar-SA" sz="1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وسائل قديمة </a:t>
          </a:r>
        </a:p>
      </dgm:t>
    </dgm:pt>
    <dgm:pt modelId="{35BD59F7-1C07-4677-863F-7CFD0439839F}" type="parTrans" cxnId="{B3A1D7BA-AB5B-4D58-9031-27AD441DFF6E}">
      <dgm:prSet/>
      <dgm:spPr/>
      <dgm:t>
        <a:bodyPr/>
        <a:lstStyle/>
        <a:p>
          <a:pPr rtl="1"/>
          <a:endParaRPr lang="ar-SA"/>
        </a:p>
      </dgm:t>
    </dgm:pt>
    <dgm:pt modelId="{884F3E85-C2A3-487D-A85F-96FD5821B865}" type="sibTrans" cxnId="{B3A1D7BA-AB5B-4D58-9031-27AD441DFF6E}">
      <dgm:prSet/>
      <dgm:spPr/>
      <dgm:t>
        <a:bodyPr/>
        <a:lstStyle/>
        <a:p>
          <a:pPr rtl="1"/>
          <a:endParaRPr lang="ar-SA"/>
        </a:p>
      </dgm:t>
    </dgm:pt>
    <dgm:pt modelId="{BB8DDD85-1835-4CE3-B503-FAB6014CC7C6}">
      <dgm:prSet custT="1"/>
      <dgm:spPr/>
      <dgm:t>
        <a:bodyPr/>
        <a:lstStyle/>
        <a:p>
          <a:pPr rtl="1"/>
          <a:endParaRPr lang="ar-SA" sz="18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glow rad="101600">
                <a:schemeClr val="bg1">
                  <a:lumMod val="50000"/>
                  <a:alpha val="60000"/>
                </a:schemeClr>
              </a:glow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3C13EBF5-1A32-4241-A37D-981ACB936545}" type="parTrans" cxnId="{1658FF42-A40B-4A3D-9144-54382543BA74}">
      <dgm:prSet/>
      <dgm:spPr/>
      <dgm:t>
        <a:bodyPr/>
        <a:lstStyle/>
        <a:p>
          <a:pPr rtl="1"/>
          <a:endParaRPr lang="ar-SA"/>
        </a:p>
      </dgm:t>
    </dgm:pt>
    <dgm:pt modelId="{24E4F2F5-5FB6-4FA1-B311-3F6C7C1BDC90}" type="sibTrans" cxnId="{1658FF42-A40B-4A3D-9144-54382543BA74}">
      <dgm:prSet/>
      <dgm:spPr/>
      <dgm:t>
        <a:bodyPr/>
        <a:lstStyle/>
        <a:p>
          <a:pPr rtl="1"/>
          <a:endParaRPr lang="ar-SA"/>
        </a:p>
      </dgm:t>
    </dgm:pt>
    <dgm:pt modelId="{0544843F-3552-4AC7-B09E-B5204E8CA0CA}">
      <dgm:prSet custT="1"/>
      <dgm:spPr/>
      <dgm:t>
        <a:bodyPr/>
        <a:lstStyle/>
        <a:p>
          <a:pPr rtl="1"/>
          <a:endParaRPr lang="ar-SA" sz="18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glow rad="101600">
                <a:schemeClr val="bg1">
                  <a:lumMod val="50000"/>
                  <a:alpha val="60000"/>
                </a:schemeClr>
              </a:glow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F0877E2-9184-454E-BF62-5B185B5B011B}" type="parTrans" cxnId="{B3FB33EA-B95A-481E-A8B6-060EACF4AE85}">
      <dgm:prSet/>
      <dgm:spPr/>
      <dgm:t>
        <a:bodyPr/>
        <a:lstStyle/>
        <a:p>
          <a:pPr rtl="1"/>
          <a:endParaRPr lang="ar-SA"/>
        </a:p>
      </dgm:t>
    </dgm:pt>
    <dgm:pt modelId="{05B8A6EC-31B0-4EB0-A7BF-D7AE726EFB1F}" type="sibTrans" cxnId="{B3FB33EA-B95A-481E-A8B6-060EACF4AE85}">
      <dgm:prSet/>
      <dgm:spPr/>
      <dgm:t>
        <a:bodyPr/>
        <a:lstStyle/>
        <a:p>
          <a:pPr rtl="1"/>
          <a:endParaRPr lang="ar-SA"/>
        </a:p>
      </dgm:t>
    </dgm:pt>
    <dgm:pt modelId="{E71E388B-3421-426D-897E-8EADDB8F5534}">
      <dgm:prSet phldrT="[Text]" custT="1"/>
      <dgm:spPr/>
      <dgm:t>
        <a:bodyPr/>
        <a:lstStyle/>
        <a:p>
          <a:pPr rtl="1"/>
          <a:endParaRPr lang="ar-SA" sz="18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glow rad="101600">
                <a:schemeClr val="bg1">
                  <a:lumMod val="50000"/>
                  <a:alpha val="60000"/>
                </a:schemeClr>
              </a:glow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BA05733F-679A-4C95-8227-B382ADD3CF09}" type="parTrans" cxnId="{507C751F-D75A-4308-B2BE-4E60A2EBA35A}">
      <dgm:prSet/>
      <dgm:spPr/>
      <dgm:t>
        <a:bodyPr/>
        <a:lstStyle/>
        <a:p>
          <a:pPr rtl="1"/>
          <a:endParaRPr lang="ar-SA"/>
        </a:p>
      </dgm:t>
    </dgm:pt>
    <dgm:pt modelId="{B1B42AC0-D27A-48C3-98C4-6EABE68F8582}" type="sibTrans" cxnId="{507C751F-D75A-4308-B2BE-4E60A2EBA35A}">
      <dgm:prSet/>
      <dgm:spPr/>
      <dgm:t>
        <a:bodyPr/>
        <a:lstStyle/>
        <a:p>
          <a:pPr rtl="1"/>
          <a:endParaRPr lang="ar-SA"/>
        </a:p>
      </dgm:t>
    </dgm:pt>
    <dgm:pt modelId="{0A32459E-9C0C-4F98-BD15-DF66B25F85E5}">
      <dgm:prSet phldrT="[Text]" custT="1"/>
      <dgm:spPr/>
      <dgm:t>
        <a:bodyPr/>
        <a:lstStyle/>
        <a:p>
          <a:pPr rtl="1"/>
          <a:endParaRPr lang="ar-SA" sz="18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glow rad="101600">
                <a:schemeClr val="bg1">
                  <a:lumMod val="50000"/>
                  <a:alpha val="60000"/>
                </a:schemeClr>
              </a:glow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193CEBC6-3FF2-491C-909F-D3BE5D27C460}" type="parTrans" cxnId="{747EEE38-551C-4174-9217-3709E8619B8B}">
      <dgm:prSet/>
      <dgm:spPr/>
      <dgm:t>
        <a:bodyPr/>
        <a:lstStyle/>
        <a:p>
          <a:pPr rtl="1"/>
          <a:endParaRPr lang="ar-SA"/>
        </a:p>
      </dgm:t>
    </dgm:pt>
    <dgm:pt modelId="{ABF74E51-A637-4BCB-B2EF-BCA35553FBA7}" type="sibTrans" cxnId="{747EEE38-551C-4174-9217-3709E8619B8B}">
      <dgm:prSet/>
      <dgm:spPr/>
      <dgm:t>
        <a:bodyPr/>
        <a:lstStyle/>
        <a:p>
          <a:pPr rtl="1"/>
          <a:endParaRPr lang="ar-SA"/>
        </a:p>
      </dgm:t>
    </dgm:pt>
    <dgm:pt modelId="{2F60C06D-63BD-49C7-B433-45FBAA0A3386}" type="pres">
      <dgm:prSet presAssocID="{F04E1616-FD34-4F5B-9364-10A00116E39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7A6CB55-8189-4571-A5D3-20AF9209CCDD}" type="pres">
      <dgm:prSet presAssocID="{E85C93D1-D918-4556-AD94-BEA43648E25A}" presName="linNode" presStyleCnt="0"/>
      <dgm:spPr/>
    </dgm:pt>
    <dgm:pt modelId="{D9EF0784-4570-4461-B4D9-4E63AB3E1128}" type="pres">
      <dgm:prSet presAssocID="{E85C93D1-D918-4556-AD94-BEA43648E25A}" presName="parentShp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5ADA514-B49D-492E-A796-E1A90B7EBEC8}" type="pres">
      <dgm:prSet presAssocID="{E85C93D1-D918-4556-AD94-BEA43648E25A}" presName="childShp" presStyleLbl="bgAccFollow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366FB84-89EC-47A1-9FC2-CA763484B8D1}" type="pres">
      <dgm:prSet presAssocID="{FEE6FE5D-0369-43CF-8A33-145623FFD31D}" presName="spacing" presStyleCnt="0"/>
      <dgm:spPr/>
    </dgm:pt>
    <dgm:pt modelId="{3986586A-5845-46CA-BA42-585D46185B40}" type="pres">
      <dgm:prSet presAssocID="{12C745BC-92F5-4AAA-B08A-836FDF566B77}" presName="linNode" presStyleCnt="0"/>
      <dgm:spPr/>
    </dgm:pt>
    <dgm:pt modelId="{2E60E3E7-BA97-4A0C-A529-9F3B73B0FDE7}" type="pres">
      <dgm:prSet presAssocID="{12C745BC-92F5-4AAA-B08A-836FDF566B77}" presName="parentShp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FD419E1-7B02-490B-9DF5-BDA19FF852F0}" type="pres">
      <dgm:prSet presAssocID="{12C745BC-92F5-4AAA-B08A-836FDF566B77}" presName="childShp" presStyleLbl="bgAccFollow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2D57862-1E77-4861-A9D7-BCA942DD0CD4}" type="pres">
      <dgm:prSet presAssocID="{BCD68A54-3476-4DF4-ADC3-391E21CE262C}" presName="spacing" presStyleCnt="0"/>
      <dgm:spPr/>
    </dgm:pt>
    <dgm:pt modelId="{7A448F5C-6A0C-454C-B5C4-7CD0E9A306CF}" type="pres">
      <dgm:prSet presAssocID="{76CD4234-F702-444B-BFFC-9203FD2DC899}" presName="linNode" presStyleCnt="0"/>
      <dgm:spPr/>
    </dgm:pt>
    <dgm:pt modelId="{95152E9C-F5ED-4C23-8737-1C88964D6C07}" type="pres">
      <dgm:prSet presAssocID="{76CD4234-F702-444B-BFFC-9203FD2DC899}" presName="parentShp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A84A4B5-63EC-46F4-942B-8A7DA6755E79}" type="pres">
      <dgm:prSet presAssocID="{76CD4234-F702-444B-BFFC-9203FD2DC899}" presName="childShp" presStyleLbl="bgAccFollow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24845F4-139E-419F-9FD3-4E013DCD7E76}" type="pres">
      <dgm:prSet presAssocID="{EB68D9D0-DA79-42F0-8126-2F8BBBF3C2EC}" presName="spacing" presStyleCnt="0"/>
      <dgm:spPr/>
    </dgm:pt>
    <dgm:pt modelId="{D900CCF0-F8F2-4C83-A065-2F89B4E13A39}" type="pres">
      <dgm:prSet presAssocID="{2F93432D-0FC1-4C60-BA52-B0C618766BB5}" presName="linNode" presStyleCnt="0"/>
      <dgm:spPr/>
    </dgm:pt>
    <dgm:pt modelId="{62538D8A-68AE-40AB-A75B-0C877428D688}" type="pres">
      <dgm:prSet presAssocID="{2F93432D-0FC1-4C60-BA52-B0C618766BB5}" presName="parentShp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CBB968B-D9E3-4CFD-A997-D554D58A29EA}" type="pres">
      <dgm:prSet presAssocID="{2F93432D-0FC1-4C60-BA52-B0C618766BB5}" presName="childShp" presStyleLbl="bgAccFollow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8DB3098-422F-4363-AA7C-752A6AE80C84}" type="pres">
      <dgm:prSet presAssocID="{F1C43669-AC9A-40FD-BFA0-86B300ACB975}" presName="spacing" presStyleCnt="0"/>
      <dgm:spPr/>
    </dgm:pt>
    <dgm:pt modelId="{6FB1C59A-BCD7-400D-AEF5-E352A27F7DBB}" type="pres">
      <dgm:prSet presAssocID="{B8533584-FD68-4010-9960-8F6A5A9AA8DB}" presName="linNode" presStyleCnt="0"/>
      <dgm:spPr/>
    </dgm:pt>
    <dgm:pt modelId="{417D95FF-44D3-49B5-A74D-41DE8975873C}" type="pres">
      <dgm:prSet presAssocID="{B8533584-FD68-4010-9960-8F6A5A9AA8DB}" presName="parentShp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0F93EAA-ED61-416D-A3D9-BF53BEB161A4}" type="pres">
      <dgm:prSet presAssocID="{B8533584-FD68-4010-9960-8F6A5A9AA8DB}" presName="childShp" presStyleLbl="bgAccFollowNode1" presStyleIdx="4" presStyleCnt="5" custLinFactNeighborY="18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38D2E4D-384F-4EAF-8DAE-F1CFE80E4524}" type="presOf" srcId="{2F0DA715-1922-4109-86E6-00DEA5833C57}" destId="{4A84A4B5-63EC-46F4-942B-8A7DA6755E79}" srcOrd="0" destOrd="1" presId="urn:microsoft.com/office/officeart/2005/8/layout/vList6"/>
    <dgm:cxn modelId="{DD7AD7E7-3C00-4FBB-8CE8-8A89BCBF3DCB}" type="presOf" srcId="{EF400FFF-A810-4565-B080-198AED5895E6}" destId="{4A84A4B5-63EC-46F4-942B-8A7DA6755E79}" srcOrd="0" destOrd="2" presId="urn:microsoft.com/office/officeart/2005/8/layout/vList6"/>
    <dgm:cxn modelId="{619A6931-58F6-4077-BAA5-E06F3BAC3FB0}" type="presOf" srcId="{E85C93D1-D918-4556-AD94-BEA43648E25A}" destId="{D9EF0784-4570-4461-B4D9-4E63AB3E1128}" srcOrd="0" destOrd="0" presId="urn:microsoft.com/office/officeart/2005/8/layout/vList6"/>
    <dgm:cxn modelId="{CE0C8818-D264-4869-8DF2-35C331932844}" type="presOf" srcId="{F04E1616-FD34-4F5B-9364-10A00116E395}" destId="{2F60C06D-63BD-49C7-B433-45FBAA0A3386}" srcOrd="0" destOrd="0" presId="urn:microsoft.com/office/officeart/2005/8/layout/vList6"/>
    <dgm:cxn modelId="{B3FB33EA-B95A-481E-A8B6-060EACF4AE85}" srcId="{2F93432D-0FC1-4C60-BA52-B0C618766BB5}" destId="{0544843F-3552-4AC7-B09E-B5204E8CA0CA}" srcOrd="0" destOrd="0" parTransId="{0F0877E2-9184-454E-BF62-5B185B5B011B}" sibTransId="{05B8A6EC-31B0-4EB0-A7BF-D7AE726EFB1F}"/>
    <dgm:cxn modelId="{975AAC42-74E9-4CD1-A90A-F901981C13DA}" type="presOf" srcId="{6B51C60F-FA45-4DF8-92D1-B40189F79291}" destId="{1FD419E1-7B02-490B-9DF5-BDA19FF852F0}" srcOrd="0" destOrd="2" presId="urn:microsoft.com/office/officeart/2005/8/layout/vList6"/>
    <dgm:cxn modelId="{1658FF42-A40B-4A3D-9144-54382543BA74}" srcId="{B8533584-FD68-4010-9960-8F6A5A9AA8DB}" destId="{BB8DDD85-1835-4CE3-B503-FAB6014CC7C6}" srcOrd="0" destOrd="0" parTransId="{3C13EBF5-1A32-4241-A37D-981ACB936545}" sibTransId="{24E4F2F5-5FB6-4FA1-B311-3F6C7C1BDC90}"/>
    <dgm:cxn modelId="{EC8E0EDF-2174-4EB5-A423-D41D12BA3A1E}" srcId="{F04E1616-FD34-4F5B-9364-10A00116E395}" destId="{E85C93D1-D918-4556-AD94-BEA43648E25A}" srcOrd="0" destOrd="0" parTransId="{035BFD61-D058-4324-8063-3E3EE047C17A}" sibTransId="{FEE6FE5D-0369-43CF-8A33-145623FFD31D}"/>
    <dgm:cxn modelId="{BA2D0FDC-77DE-4B9C-A920-13C933B3B338}" type="presOf" srcId="{12C745BC-92F5-4AAA-B08A-836FDF566B77}" destId="{2E60E3E7-BA97-4A0C-A529-9F3B73B0FDE7}" srcOrd="0" destOrd="0" presId="urn:microsoft.com/office/officeart/2005/8/layout/vList6"/>
    <dgm:cxn modelId="{48B1D7D8-F51A-4130-B5EA-D7C0F61E6C90}" srcId="{12C745BC-92F5-4AAA-B08A-836FDF566B77}" destId="{6B51C60F-FA45-4DF8-92D1-B40189F79291}" srcOrd="2" destOrd="0" parTransId="{31932442-4590-414B-A0A8-9F106643F0EE}" sibTransId="{DC11FE9C-89EF-44AB-B02C-B3C36DE290F9}"/>
    <dgm:cxn modelId="{9DD07D22-BA4B-41DD-9764-9560EC49C09C}" type="presOf" srcId="{0544843F-3552-4AC7-B09E-B5204E8CA0CA}" destId="{BCBB968B-D9E3-4CFD-A997-D554D58A29EA}" srcOrd="0" destOrd="0" presId="urn:microsoft.com/office/officeart/2005/8/layout/vList6"/>
    <dgm:cxn modelId="{A0E88D9D-CEBD-427D-96EA-3361FD468AC5}" type="presOf" srcId="{46802C2B-7278-494E-AD15-37A83CB35DF2}" destId="{1FD419E1-7B02-490B-9DF5-BDA19FF852F0}" srcOrd="0" destOrd="1" presId="urn:microsoft.com/office/officeart/2005/8/layout/vList6"/>
    <dgm:cxn modelId="{C45E8CC2-BE28-4B8F-AEC0-3F5084317524}" type="presOf" srcId="{A9CA65B0-8341-4E94-BDBD-733792DAAC9F}" destId="{00F93EAA-ED61-416D-A3D9-BF53BEB161A4}" srcOrd="0" destOrd="1" presId="urn:microsoft.com/office/officeart/2005/8/layout/vList6"/>
    <dgm:cxn modelId="{507C751F-D75A-4308-B2BE-4E60A2EBA35A}" srcId="{76CD4234-F702-444B-BFFC-9203FD2DC899}" destId="{E71E388B-3421-426D-897E-8EADDB8F5534}" srcOrd="0" destOrd="0" parTransId="{BA05733F-679A-4C95-8227-B382ADD3CF09}" sibTransId="{B1B42AC0-D27A-48C3-98C4-6EABE68F8582}"/>
    <dgm:cxn modelId="{258360A0-97F0-428A-B219-C8427882849D}" srcId="{E85C93D1-D918-4556-AD94-BEA43648E25A}" destId="{8028942A-5D0B-4296-8B43-A023A81FA259}" srcOrd="0" destOrd="0" parTransId="{84FC88B8-23CC-4AA9-9EA3-FC00AC620CCD}" sibTransId="{D99A4FBC-8B26-4AC7-B649-3A9F31732F27}"/>
    <dgm:cxn modelId="{870AE097-DC64-4319-806F-BED660F644ED}" srcId="{E85C93D1-D918-4556-AD94-BEA43648E25A}" destId="{FB8CB7C9-50EB-471D-836B-4198CC668DE7}" srcOrd="2" destOrd="0" parTransId="{C2DB98AF-002F-4F12-9153-57D703374C58}" sibTransId="{4CCFDD06-EF54-4701-BC94-198CD94685C6}"/>
    <dgm:cxn modelId="{7D60038C-D834-4F0C-A858-D2A7FB403172}" srcId="{F04E1616-FD34-4F5B-9364-10A00116E395}" destId="{12C745BC-92F5-4AAA-B08A-836FDF566B77}" srcOrd="1" destOrd="0" parTransId="{24997663-1B3B-42F3-ACE5-2E6FE9D807AD}" sibTransId="{BCD68A54-3476-4DF4-ADC3-391E21CE262C}"/>
    <dgm:cxn modelId="{9D4EC94F-66AD-49DC-8373-92BF156E5092}" srcId="{F04E1616-FD34-4F5B-9364-10A00116E395}" destId="{76CD4234-F702-444B-BFFC-9203FD2DC899}" srcOrd="2" destOrd="0" parTransId="{1C51B634-A8C7-4765-A122-9118221F8863}" sibTransId="{EB68D9D0-DA79-42F0-8126-2F8BBBF3C2EC}"/>
    <dgm:cxn modelId="{AD82A8D0-271B-4519-9048-FF4E89B8CCC3}" type="presOf" srcId="{EFA71B55-D577-404D-A351-86D05CE4B5C8}" destId="{E5ADA514-B49D-492E-A796-E1A90B7EBEC8}" srcOrd="0" destOrd="1" presId="urn:microsoft.com/office/officeart/2005/8/layout/vList6"/>
    <dgm:cxn modelId="{B2825DEB-0847-4A64-B9CD-8DB1C4F17296}" type="presOf" srcId="{2F93432D-0FC1-4C60-BA52-B0C618766BB5}" destId="{62538D8A-68AE-40AB-A75B-0C877428D688}" srcOrd="0" destOrd="0" presId="urn:microsoft.com/office/officeart/2005/8/layout/vList6"/>
    <dgm:cxn modelId="{0064FC05-A4E0-4ED0-A62C-7C41587AF4CA}" type="presOf" srcId="{F2FBB845-A88D-400D-9052-C8265C16E200}" destId="{BCBB968B-D9E3-4CFD-A997-D554D58A29EA}" srcOrd="0" destOrd="1" presId="urn:microsoft.com/office/officeart/2005/8/layout/vList6"/>
    <dgm:cxn modelId="{2345ACD9-70B8-4086-B803-4769255FFC47}" type="presOf" srcId="{B8533584-FD68-4010-9960-8F6A5A9AA8DB}" destId="{417D95FF-44D3-49B5-A74D-41DE8975873C}" srcOrd="0" destOrd="0" presId="urn:microsoft.com/office/officeart/2005/8/layout/vList6"/>
    <dgm:cxn modelId="{93C24E9F-A255-437B-943B-C3939B319C8D}" type="presOf" srcId="{E71E388B-3421-426D-897E-8EADDB8F5534}" destId="{4A84A4B5-63EC-46F4-942B-8A7DA6755E79}" srcOrd="0" destOrd="0" presId="urn:microsoft.com/office/officeart/2005/8/layout/vList6"/>
    <dgm:cxn modelId="{4D7556D2-2A28-48E1-A8EF-65670748174F}" srcId="{76CD4234-F702-444B-BFFC-9203FD2DC899}" destId="{EF400FFF-A810-4565-B080-198AED5895E6}" srcOrd="2" destOrd="0" parTransId="{0B4B082E-5F33-4F3A-BCB0-2775954B18C5}" sibTransId="{98B1D1E0-C4CC-4990-96A3-7EEA938B2C1D}"/>
    <dgm:cxn modelId="{CEAA5AC6-7FC9-465C-BFB7-BAF75D8A4AD5}" type="presOf" srcId="{76CD4234-F702-444B-BFFC-9203FD2DC899}" destId="{95152E9C-F5ED-4C23-8737-1C88964D6C07}" srcOrd="0" destOrd="0" presId="urn:microsoft.com/office/officeart/2005/8/layout/vList6"/>
    <dgm:cxn modelId="{549FF86A-5DFD-468E-96AB-7099A2D69D55}" srcId="{F04E1616-FD34-4F5B-9364-10A00116E395}" destId="{B8533584-FD68-4010-9960-8F6A5A9AA8DB}" srcOrd="4" destOrd="0" parTransId="{6BC88026-9B5E-4E6A-8457-0EDB2F22B64E}" sibTransId="{5C4C52A3-9D18-4048-AD65-8523BA06F529}"/>
    <dgm:cxn modelId="{01342F5E-3A1E-43A0-BF87-8189F53A3E11}" type="presOf" srcId="{6B423578-20F0-4B7F-A76B-282199B10518}" destId="{BCBB968B-D9E3-4CFD-A997-D554D58A29EA}" srcOrd="0" destOrd="2" presId="urn:microsoft.com/office/officeart/2005/8/layout/vList6"/>
    <dgm:cxn modelId="{747EEE38-551C-4174-9217-3709E8619B8B}" srcId="{12C745BC-92F5-4AAA-B08A-836FDF566B77}" destId="{0A32459E-9C0C-4F98-BD15-DF66B25F85E5}" srcOrd="0" destOrd="0" parTransId="{193CEBC6-3FF2-491C-909F-D3BE5D27C460}" sibTransId="{ABF74E51-A637-4BCB-B2EF-BCA35553FBA7}"/>
    <dgm:cxn modelId="{91D9ACBC-6969-4582-BEF7-8EC6D240CB53}" type="presOf" srcId="{0A32459E-9C0C-4F98-BD15-DF66B25F85E5}" destId="{1FD419E1-7B02-490B-9DF5-BDA19FF852F0}" srcOrd="0" destOrd="0" presId="urn:microsoft.com/office/officeart/2005/8/layout/vList6"/>
    <dgm:cxn modelId="{C88DE76C-8778-4D78-AA9A-1EA78C44C751}" srcId="{B8533584-FD68-4010-9960-8F6A5A9AA8DB}" destId="{50ED245B-DB27-48E3-82B3-E9C40F25D87D}" srcOrd="2" destOrd="0" parTransId="{5D7F412F-BAC1-4D5C-8DD1-EBB0377C69CB}" sibTransId="{ADF2CECE-6AFC-4FEB-B205-040EA4452FBC}"/>
    <dgm:cxn modelId="{AB7BEFC7-25CF-4AC4-BDEB-3FA35FEBC949}" srcId="{2F93432D-0FC1-4C60-BA52-B0C618766BB5}" destId="{6B423578-20F0-4B7F-A76B-282199B10518}" srcOrd="2" destOrd="0" parTransId="{62E66BE3-7EA0-498D-AB68-7B86950E4BE9}" sibTransId="{DD388DCF-6DF1-411E-B9D5-1FE0871B57CC}"/>
    <dgm:cxn modelId="{B3A1D7BA-AB5B-4D58-9031-27AD441DFF6E}" srcId="{12C745BC-92F5-4AAA-B08A-836FDF566B77}" destId="{46802C2B-7278-494E-AD15-37A83CB35DF2}" srcOrd="1" destOrd="0" parTransId="{35BD59F7-1C07-4677-863F-7CFD0439839F}" sibTransId="{884F3E85-C2A3-487D-A85F-96FD5821B865}"/>
    <dgm:cxn modelId="{32803CEB-A72F-45A1-B965-BBB742344D0D}" srcId="{E85C93D1-D918-4556-AD94-BEA43648E25A}" destId="{EFA71B55-D577-404D-A351-86D05CE4B5C8}" srcOrd="1" destOrd="0" parTransId="{7DC6EB71-79C8-4FE4-A7BA-8C49E86D6FCD}" sibTransId="{3924E22F-6F65-42E8-9955-4EA0F5C3840C}"/>
    <dgm:cxn modelId="{9C11FA49-0934-477F-AA59-8D4A4CFCDF22}" type="presOf" srcId="{BB8DDD85-1835-4CE3-B503-FAB6014CC7C6}" destId="{00F93EAA-ED61-416D-A3D9-BF53BEB161A4}" srcOrd="0" destOrd="0" presId="urn:microsoft.com/office/officeart/2005/8/layout/vList6"/>
    <dgm:cxn modelId="{29E24997-6321-4B38-B603-7D4E788C28AE}" srcId="{F04E1616-FD34-4F5B-9364-10A00116E395}" destId="{2F93432D-0FC1-4C60-BA52-B0C618766BB5}" srcOrd="3" destOrd="0" parTransId="{4B72155F-9B25-4ACB-82B2-F83D4772C5B5}" sibTransId="{F1C43669-AC9A-40FD-BFA0-86B300ACB975}"/>
    <dgm:cxn modelId="{A89C8CF3-E096-4E8E-8BCE-FB3A4A8BD89F}" srcId="{2F93432D-0FC1-4C60-BA52-B0C618766BB5}" destId="{F2FBB845-A88D-400D-9052-C8265C16E200}" srcOrd="1" destOrd="0" parTransId="{A0BCB7C3-3A2C-4506-9F7F-E86CAABEDB1F}" sibTransId="{6453EE97-836A-46C1-A55F-CD7D88636DCC}"/>
    <dgm:cxn modelId="{91DE70A5-F482-429C-9393-0FC5B13A64BA}" srcId="{B8533584-FD68-4010-9960-8F6A5A9AA8DB}" destId="{A9CA65B0-8341-4E94-BDBD-733792DAAC9F}" srcOrd="1" destOrd="0" parTransId="{49DF35F7-D31D-4595-8644-57044DB2B2F7}" sibTransId="{9998B353-0F39-4CE7-B1B2-AFDF1246237B}"/>
    <dgm:cxn modelId="{5DC39CE1-BE78-421F-92C3-700DA958F1A5}" type="presOf" srcId="{FB8CB7C9-50EB-471D-836B-4198CC668DE7}" destId="{E5ADA514-B49D-492E-A796-E1A90B7EBEC8}" srcOrd="0" destOrd="2" presId="urn:microsoft.com/office/officeart/2005/8/layout/vList6"/>
    <dgm:cxn modelId="{904D5CFC-55EA-4119-BD58-A5F9DB3BB40D}" type="presOf" srcId="{8028942A-5D0B-4296-8B43-A023A81FA259}" destId="{E5ADA514-B49D-492E-A796-E1A90B7EBEC8}" srcOrd="0" destOrd="0" presId="urn:microsoft.com/office/officeart/2005/8/layout/vList6"/>
    <dgm:cxn modelId="{BFDFE930-0B43-4516-8991-8332D1A3E735}" srcId="{76CD4234-F702-444B-BFFC-9203FD2DC899}" destId="{2F0DA715-1922-4109-86E6-00DEA5833C57}" srcOrd="1" destOrd="0" parTransId="{96AB7262-783E-454A-B5B3-2918F07B3AA8}" sibTransId="{B476568A-F7D1-44AD-970E-B231FDA724F7}"/>
    <dgm:cxn modelId="{EC1D1E0C-6427-4128-8366-EE8CEED9FE85}" type="presOf" srcId="{50ED245B-DB27-48E3-82B3-E9C40F25D87D}" destId="{00F93EAA-ED61-416D-A3D9-BF53BEB161A4}" srcOrd="0" destOrd="2" presId="urn:microsoft.com/office/officeart/2005/8/layout/vList6"/>
    <dgm:cxn modelId="{B4072A23-8259-4D7E-ACC3-5DF1DDAF937B}" type="presParOf" srcId="{2F60C06D-63BD-49C7-B433-45FBAA0A3386}" destId="{77A6CB55-8189-4571-A5D3-20AF9209CCDD}" srcOrd="0" destOrd="0" presId="urn:microsoft.com/office/officeart/2005/8/layout/vList6"/>
    <dgm:cxn modelId="{F889DFE8-6331-44B9-BA9C-A433DE16BAB7}" type="presParOf" srcId="{77A6CB55-8189-4571-A5D3-20AF9209CCDD}" destId="{D9EF0784-4570-4461-B4D9-4E63AB3E1128}" srcOrd="0" destOrd="0" presId="urn:microsoft.com/office/officeart/2005/8/layout/vList6"/>
    <dgm:cxn modelId="{6A11E8CD-9B4E-4736-AEDD-6382EE640AA5}" type="presParOf" srcId="{77A6CB55-8189-4571-A5D3-20AF9209CCDD}" destId="{E5ADA514-B49D-492E-A796-E1A90B7EBEC8}" srcOrd="1" destOrd="0" presId="urn:microsoft.com/office/officeart/2005/8/layout/vList6"/>
    <dgm:cxn modelId="{F7EA06EE-3DB7-4066-8C1E-E3B898F4EFE0}" type="presParOf" srcId="{2F60C06D-63BD-49C7-B433-45FBAA0A3386}" destId="{6366FB84-89EC-47A1-9FC2-CA763484B8D1}" srcOrd="1" destOrd="0" presId="urn:microsoft.com/office/officeart/2005/8/layout/vList6"/>
    <dgm:cxn modelId="{DC0F32AE-FFD4-493B-8F03-56829E5F89FE}" type="presParOf" srcId="{2F60C06D-63BD-49C7-B433-45FBAA0A3386}" destId="{3986586A-5845-46CA-BA42-585D46185B40}" srcOrd="2" destOrd="0" presId="urn:microsoft.com/office/officeart/2005/8/layout/vList6"/>
    <dgm:cxn modelId="{C637480B-48EC-4A4C-AE67-3C3C8D0CBC31}" type="presParOf" srcId="{3986586A-5845-46CA-BA42-585D46185B40}" destId="{2E60E3E7-BA97-4A0C-A529-9F3B73B0FDE7}" srcOrd="0" destOrd="0" presId="urn:microsoft.com/office/officeart/2005/8/layout/vList6"/>
    <dgm:cxn modelId="{BADEF461-F917-4431-82C7-00A0DD9BAD79}" type="presParOf" srcId="{3986586A-5845-46CA-BA42-585D46185B40}" destId="{1FD419E1-7B02-490B-9DF5-BDA19FF852F0}" srcOrd="1" destOrd="0" presId="urn:microsoft.com/office/officeart/2005/8/layout/vList6"/>
    <dgm:cxn modelId="{0515DCB3-4A69-408A-8B9E-B51004D276DB}" type="presParOf" srcId="{2F60C06D-63BD-49C7-B433-45FBAA0A3386}" destId="{42D57862-1E77-4861-A9D7-BCA942DD0CD4}" srcOrd="3" destOrd="0" presId="urn:microsoft.com/office/officeart/2005/8/layout/vList6"/>
    <dgm:cxn modelId="{7297486D-15A5-48D1-B9DB-80D1576CD149}" type="presParOf" srcId="{2F60C06D-63BD-49C7-B433-45FBAA0A3386}" destId="{7A448F5C-6A0C-454C-B5C4-7CD0E9A306CF}" srcOrd="4" destOrd="0" presId="urn:microsoft.com/office/officeart/2005/8/layout/vList6"/>
    <dgm:cxn modelId="{71381A8B-8B86-480D-ABD7-3DF7AE1B4C3A}" type="presParOf" srcId="{7A448F5C-6A0C-454C-B5C4-7CD0E9A306CF}" destId="{95152E9C-F5ED-4C23-8737-1C88964D6C07}" srcOrd="0" destOrd="0" presId="urn:microsoft.com/office/officeart/2005/8/layout/vList6"/>
    <dgm:cxn modelId="{D93E8448-8C61-4FC9-8F40-B988BDDF0266}" type="presParOf" srcId="{7A448F5C-6A0C-454C-B5C4-7CD0E9A306CF}" destId="{4A84A4B5-63EC-46F4-942B-8A7DA6755E79}" srcOrd="1" destOrd="0" presId="urn:microsoft.com/office/officeart/2005/8/layout/vList6"/>
    <dgm:cxn modelId="{255FDD1D-7964-4D37-A0F2-031F47015805}" type="presParOf" srcId="{2F60C06D-63BD-49C7-B433-45FBAA0A3386}" destId="{A24845F4-139E-419F-9FD3-4E013DCD7E76}" srcOrd="5" destOrd="0" presId="urn:microsoft.com/office/officeart/2005/8/layout/vList6"/>
    <dgm:cxn modelId="{C4AFB77C-1602-47ED-BC73-84A6A89679EE}" type="presParOf" srcId="{2F60C06D-63BD-49C7-B433-45FBAA0A3386}" destId="{D900CCF0-F8F2-4C83-A065-2F89B4E13A39}" srcOrd="6" destOrd="0" presId="urn:microsoft.com/office/officeart/2005/8/layout/vList6"/>
    <dgm:cxn modelId="{C9093743-3EC9-40DE-8DAD-E513F9C1828D}" type="presParOf" srcId="{D900CCF0-F8F2-4C83-A065-2F89B4E13A39}" destId="{62538D8A-68AE-40AB-A75B-0C877428D688}" srcOrd="0" destOrd="0" presId="urn:microsoft.com/office/officeart/2005/8/layout/vList6"/>
    <dgm:cxn modelId="{398C0EF9-5523-4A80-A96C-EB505D2BEA15}" type="presParOf" srcId="{D900CCF0-F8F2-4C83-A065-2F89B4E13A39}" destId="{BCBB968B-D9E3-4CFD-A997-D554D58A29EA}" srcOrd="1" destOrd="0" presId="urn:microsoft.com/office/officeart/2005/8/layout/vList6"/>
    <dgm:cxn modelId="{D8BFD797-DB47-4F73-BE18-8BD17701F319}" type="presParOf" srcId="{2F60C06D-63BD-49C7-B433-45FBAA0A3386}" destId="{18DB3098-422F-4363-AA7C-752A6AE80C84}" srcOrd="7" destOrd="0" presId="urn:microsoft.com/office/officeart/2005/8/layout/vList6"/>
    <dgm:cxn modelId="{8AA51BE0-5E30-4816-ACF8-455059EEADE7}" type="presParOf" srcId="{2F60C06D-63BD-49C7-B433-45FBAA0A3386}" destId="{6FB1C59A-BCD7-400D-AEF5-E352A27F7DBB}" srcOrd="8" destOrd="0" presId="urn:microsoft.com/office/officeart/2005/8/layout/vList6"/>
    <dgm:cxn modelId="{B86DAF8A-B3FE-42D3-A5E6-50AFEED6093F}" type="presParOf" srcId="{6FB1C59A-BCD7-400D-AEF5-E352A27F7DBB}" destId="{417D95FF-44D3-49B5-A74D-41DE8975873C}" srcOrd="0" destOrd="0" presId="urn:microsoft.com/office/officeart/2005/8/layout/vList6"/>
    <dgm:cxn modelId="{26D568A7-9424-453B-9502-5E0EDB608BEB}" type="presParOf" srcId="{6FB1C59A-BCD7-400D-AEF5-E352A27F7DBB}" destId="{00F93EAA-ED61-416D-A3D9-BF53BEB161A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EFC62E8-B78D-4D3E-8488-3C6208F9E378}" type="doc">
      <dgm:prSet loTypeId="urn:microsoft.com/office/officeart/2005/8/layout/chevron2" loCatId="list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C6F20F0E-185B-4E3E-B35B-8CCCFD976236}">
      <dgm:prSet phldrT="[Text]"/>
      <dgm:spPr/>
      <dgm:t>
        <a:bodyPr/>
        <a:lstStyle/>
        <a:p>
          <a:pPr rtl="1"/>
          <a:r>
            <a:rPr lang="ar-SA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1/</a:t>
          </a:r>
          <a:r>
            <a: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ar-SA" dirty="0"/>
        </a:p>
      </dgm:t>
    </dgm:pt>
    <dgm:pt modelId="{9F14564D-C591-4C44-AB76-5959C4C84E1E}" type="parTrans" cxnId="{553ED95C-08C0-440D-AA62-82D8C6FB41B2}">
      <dgm:prSet/>
      <dgm:spPr/>
      <dgm:t>
        <a:bodyPr/>
        <a:lstStyle/>
        <a:p>
          <a:pPr rtl="1"/>
          <a:endParaRPr lang="ar-SA"/>
        </a:p>
      </dgm:t>
    </dgm:pt>
    <dgm:pt modelId="{F015F57F-2804-4E37-A5E1-D39B0392F6BF}" type="sibTrans" cxnId="{553ED95C-08C0-440D-AA62-82D8C6FB41B2}">
      <dgm:prSet/>
      <dgm:spPr/>
      <dgm:t>
        <a:bodyPr/>
        <a:lstStyle/>
        <a:p>
          <a:pPr rtl="1"/>
          <a:endParaRPr lang="ar-SA"/>
        </a:p>
      </dgm:t>
    </dgm:pt>
    <dgm:pt modelId="{872DEDA1-F3D9-4B2B-9D80-FF036B78E32C}">
      <dgm:prSet phldrT="[Text]"/>
      <dgm:spPr/>
      <dgm:t>
        <a:bodyPr/>
        <a:lstStyle/>
        <a:p>
          <a:pPr rtl="1"/>
          <a:r>
            <a: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مدى ملائمة الأنشطة التعليمية للأهداف المحددة وهذا يستدعي أن تكون بداية الأهداف التدريسية واضحة ومحددة ومصاغة صياغة سلوكية </a:t>
          </a:r>
          <a:r>
            <a:rPr lang="ar-SA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جيدة .</a:t>
          </a:r>
          <a:endParaRPr lang="ar-SA" dirty="0"/>
        </a:p>
      </dgm:t>
    </dgm:pt>
    <dgm:pt modelId="{20E7AF27-CC93-4D01-BB1E-416F0398B064}" type="parTrans" cxnId="{21049303-DD87-4477-9511-8FF5DD71D0B8}">
      <dgm:prSet/>
      <dgm:spPr/>
      <dgm:t>
        <a:bodyPr/>
        <a:lstStyle/>
        <a:p>
          <a:pPr rtl="1"/>
          <a:endParaRPr lang="ar-SA"/>
        </a:p>
      </dgm:t>
    </dgm:pt>
    <dgm:pt modelId="{C1EE263E-B9C8-4731-8776-DB1BCF0AD25D}" type="sibTrans" cxnId="{21049303-DD87-4477-9511-8FF5DD71D0B8}">
      <dgm:prSet/>
      <dgm:spPr/>
      <dgm:t>
        <a:bodyPr/>
        <a:lstStyle/>
        <a:p>
          <a:pPr rtl="1"/>
          <a:endParaRPr lang="ar-SA"/>
        </a:p>
      </dgm:t>
    </dgm:pt>
    <dgm:pt modelId="{BF6F1821-3944-4D0B-A5A1-9C20DB4BB12E}">
      <dgm:prSet phldrT="[Text]"/>
      <dgm:spPr/>
      <dgm:t>
        <a:bodyPr/>
        <a:lstStyle/>
        <a:p>
          <a:pPr rtl="1"/>
          <a:r>
            <a:rPr lang="ar-SA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2/</a:t>
          </a:r>
          <a:r>
            <a: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ar-SA" dirty="0"/>
        </a:p>
      </dgm:t>
    </dgm:pt>
    <dgm:pt modelId="{DF07947F-CA17-448F-942B-EBE8A851AD44}" type="parTrans" cxnId="{4765D711-5568-4525-8748-B4634CAE2AE0}">
      <dgm:prSet/>
      <dgm:spPr/>
      <dgm:t>
        <a:bodyPr/>
        <a:lstStyle/>
        <a:p>
          <a:pPr rtl="1"/>
          <a:endParaRPr lang="ar-SA"/>
        </a:p>
      </dgm:t>
    </dgm:pt>
    <dgm:pt modelId="{CED5AB10-F10E-476A-B380-BB28AB306819}" type="sibTrans" cxnId="{4765D711-5568-4525-8748-B4634CAE2AE0}">
      <dgm:prSet/>
      <dgm:spPr/>
      <dgm:t>
        <a:bodyPr/>
        <a:lstStyle/>
        <a:p>
          <a:pPr rtl="1"/>
          <a:endParaRPr lang="ar-SA"/>
        </a:p>
      </dgm:t>
    </dgm:pt>
    <dgm:pt modelId="{E02C0264-AC75-4A8B-8E52-EE8310DB0125}">
      <dgm:prSet phldrT="[Text]"/>
      <dgm:spPr/>
      <dgm:t>
        <a:bodyPr/>
        <a:lstStyle/>
        <a:p>
          <a:pPr rtl="1"/>
          <a:r>
            <a: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مدى ملائمة هذه الأنشطة للمحتوى الذي يقوم المعلم بالتخطيط </a:t>
          </a:r>
          <a:r>
            <a:rPr lang="ar-SA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لتدريسه .</a:t>
          </a:r>
          <a:endParaRPr lang="ar-SA" dirty="0"/>
        </a:p>
      </dgm:t>
    </dgm:pt>
    <dgm:pt modelId="{33584972-A7CD-4E29-80A0-C3026554F5CD}" type="parTrans" cxnId="{F21366B1-639C-40CD-9908-E5529E57FB53}">
      <dgm:prSet/>
      <dgm:spPr/>
      <dgm:t>
        <a:bodyPr/>
        <a:lstStyle/>
        <a:p>
          <a:pPr rtl="1"/>
          <a:endParaRPr lang="ar-SA"/>
        </a:p>
      </dgm:t>
    </dgm:pt>
    <dgm:pt modelId="{FB38C7C0-F6FB-4237-BB63-B66012CF8D02}" type="sibTrans" cxnId="{F21366B1-639C-40CD-9908-E5529E57FB53}">
      <dgm:prSet/>
      <dgm:spPr/>
      <dgm:t>
        <a:bodyPr/>
        <a:lstStyle/>
        <a:p>
          <a:pPr rtl="1"/>
          <a:endParaRPr lang="ar-SA"/>
        </a:p>
      </dgm:t>
    </dgm:pt>
    <dgm:pt modelId="{B9B5A29C-59F9-47FE-9BC0-3D0D4402EAF7}">
      <dgm:prSet phldrT="[Text]"/>
      <dgm:spPr/>
      <dgm:t>
        <a:bodyPr/>
        <a:lstStyle/>
        <a:p>
          <a:pPr rtl="1"/>
          <a:r>
            <a: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3/ </a:t>
          </a:r>
          <a:endParaRPr lang="ar-SA" dirty="0"/>
        </a:p>
      </dgm:t>
    </dgm:pt>
    <dgm:pt modelId="{0FCDDAAF-F5CD-48A0-8755-9F484C645B7C}" type="parTrans" cxnId="{1BCF0B33-6F32-4D67-846D-D65C4605728E}">
      <dgm:prSet/>
      <dgm:spPr/>
      <dgm:t>
        <a:bodyPr/>
        <a:lstStyle/>
        <a:p>
          <a:pPr rtl="1"/>
          <a:endParaRPr lang="ar-SA"/>
        </a:p>
      </dgm:t>
    </dgm:pt>
    <dgm:pt modelId="{8FBA075F-1A5E-4967-86B0-27E2149081DE}" type="sibTrans" cxnId="{1BCF0B33-6F32-4D67-846D-D65C4605728E}">
      <dgm:prSet/>
      <dgm:spPr/>
      <dgm:t>
        <a:bodyPr/>
        <a:lstStyle/>
        <a:p>
          <a:pPr rtl="1"/>
          <a:endParaRPr lang="ar-SA"/>
        </a:p>
      </dgm:t>
    </dgm:pt>
    <dgm:pt modelId="{AC545437-B598-4916-9AF0-CF6AF74A60F5}">
      <dgm:prSet phldrT="[Text]"/>
      <dgm:spPr/>
      <dgm:t>
        <a:bodyPr/>
        <a:lstStyle/>
        <a:p>
          <a:pPr rtl="1"/>
          <a:r>
            <a: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مدى مناسبة الأنشطة للإمكانات المادية والبشرية للبيئة </a:t>
          </a:r>
          <a:r>
            <a:rPr lang="ar-SA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المدرسية .</a:t>
          </a:r>
          <a:endParaRPr lang="ar-SA" dirty="0"/>
        </a:p>
      </dgm:t>
    </dgm:pt>
    <dgm:pt modelId="{C1C92D6D-352F-4B67-B8B0-38CCDF75A74F}" type="parTrans" cxnId="{1A2475E1-7638-414C-847C-01BF85641931}">
      <dgm:prSet/>
      <dgm:spPr/>
      <dgm:t>
        <a:bodyPr/>
        <a:lstStyle/>
        <a:p>
          <a:pPr rtl="1"/>
          <a:endParaRPr lang="ar-SA"/>
        </a:p>
      </dgm:t>
    </dgm:pt>
    <dgm:pt modelId="{6CF14B20-453A-4CC5-9FEC-3749D2D3F76D}" type="sibTrans" cxnId="{1A2475E1-7638-414C-847C-01BF85641931}">
      <dgm:prSet/>
      <dgm:spPr/>
      <dgm:t>
        <a:bodyPr/>
        <a:lstStyle/>
        <a:p>
          <a:pPr rtl="1"/>
          <a:endParaRPr lang="ar-SA"/>
        </a:p>
      </dgm:t>
    </dgm:pt>
    <dgm:pt modelId="{C8734952-2AB6-43A5-B275-68E17BF44BE1}" type="pres">
      <dgm:prSet presAssocID="{4EFC62E8-B78D-4D3E-8488-3C6208F9E37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350A76C-974A-45B5-AD55-C74CD7DF485C}" type="pres">
      <dgm:prSet presAssocID="{C6F20F0E-185B-4E3E-B35B-8CCCFD976236}" presName="composite" presStyleCnt="0"/>
      <dgm:spPr/>
    </dgm:pt>
    <dgm:pt modelId="{839236BF-EADB-41DB-9280-D8E5C7803F9F}" type="pres">
      <dgm:prSet presAssocID="{C6F20F0E-185B-4E3E-B35B-8CCCFD976236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AD21402-C63E-47C6-AC85-17E87BEA5A2E}" type="pres">
      <dgm:prSet presAssocID="{C6F20F0E-185B-4E3E-B35B-8CCCFD976236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71657B9-84EB-49E9-8FC4-91AAC2800321}" type="pres">
      <dgm:prSet presAssocID="{F015F57F-2804-4E37-A5E1-D39B0392F6BF}" presName="sp" presStyleCnt="0"/>
      <dgm:spPr/>
    </dgm:pt>
    <dgm:pt modelId="{50687D2A-C265-47D6-A832-793B30EAFABD}" type="pres">
      <dgm:prSet presAssocID="{BF6F1821-3944-4D0B-A5A1-9C20DB4BB12E}" presName="composite" presStyleCnt="0"/>
      <dgm:spPr/>
    </dgm:pt>
    <dgm:pt modelId="{89DC4578-BB94-46D5-B921-7A27ADE2C139}" type="pres">
      <dgm:prSet presAssocID="{BF6F1821-3944-4D0B-A5A1-9C20DB4BB12E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889F39C-A5DF-4252-A9F7-B34AFBFF2D0C}" type="pres">
      <dgm:prSet presAssocID="{BF6F1821-3944-4D0B-A5A1-9C20DB4BB12E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5D0872E-F039-4665-9215-BC346417302E}" type="pres">
      <dgm:prSet presAssocID="{CED5AB10-F10E-476A-B380-BB28AB306819}" presName="sp" presStyleCnt="0"/>
      <dgm:spPr/>
    </dgm:pt>
    <dgm:pt modelId="{21ECAB02-487B-4955-AD04-DD119553C8E0}" type="pres">
      <dgm:prSet presAssocID="{B9B5A29C-59F9-47FE-9BC0-3D0D4402EAF7}" presName="composite" presStyleCnt="0"/>
      <dgm:spPr/>
    </dgm:pt>
    <dgm:pt modelId="{A603D324-03CF-4E95-ABD0-FDEAD0688399}" type="pres">
      <dgm:prSet presAssocID="{B9B5A29C-59F9-47FE-9BC0-3D0D4402EAF7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11DC02E-B06A-40A2-B994-4939112577D9}" type="pres">
      <dgm:prSet presAssocID="{B9B5A29C-59F9-47FE-9BC0-3D0D4402EAF7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212DBDB-2132-41BB-8826-F3088C94C465}" type="presOf" srcId="{872DEDA1-F3D9-4B2B-9D80-FF036B78E32C}" destId="{1AD21402-C63E-47C6-AC85-17E87BEA5A2E}" srcOrd="0" destOrd="0" presId="urn:microsoft.com/office/officeart/2005/8/layout/chevron2"/>
    <dgm:cxn modelId="{7EF1197D-E0EA-41BF-A6FE-6EA1E943610C}" type="presOf" srcId="{4EFC62E8-B78D-4D3E-8488-3C6208F9E378}" destId="{C8734952-2AB6-43A5-B275-68E17BF44BE1}" srcOrd="0" destOrd="0" presId="urn:microsoft.com/office/officeart/2005/8/layout/chevron2"/>
    <dgm:cxn modelId="{000CA3D4-B60C-4E76-AB6D-179638D39C6E}" type="presOf" srcId="{C6F20F0E-185B-4E3E-B35B-8CCCFD976236}" destId="{839236BF-EADB-41DB-9280-D8E5C7803F9F}" srcOrd="0" destOrd="0" presId="urn:microsoft.com/office/officeart/2005/8/layout/chevron2"/>
    <dgm:cxn modelId="{1EDD2E0F-130C-4BFC-A29B-88E7BB8E6FE2}" type="presOf" srcId="{AC545437-B598-4916-9AF0-CF6AF74A60F5}" destId="{811DC02E-B06A-40A2-B994-4939112577D9}" srcOrd="0" destOrd="0" presId="urn:microsoft.com/office/officeart/2005/8/layout/chevron2"/>
    <dgm:cxn modelId="{1BCF0B33-6F32-4D67-846D-D65C4605728E}" srcId="{4EFC62E8-B78D-4D3E-8488-3C6208F9E378}" destId="{B9B5A29C-59F9-47FE-9BC0-3D0D4402EAF7}" srcOrd="2" destOrd="0" parTransId="{0FCDDAAF-F5CD-48A0-8755-9F484C645B7C}" sibTransId="{8FBA075F-1A5E-4967-86B0-27E2149081DE}"/>
    <dgm:cxn modelId="{CDA30237-36A3-49B0-9D71-D97D6206E6A2}" type="presOf" srcId="{BF6F1821-3944-4D0B-A5A1-9C20DB4BB12E}" destId="{89DC4578-BB94-46D5-B921-7A27ADE2C139}" srcOrd="0" destOrd="0" presId="urn:microsoft.com/office/officeart/2005/8/layout/chevron2"/>
    <dgm:cxn modelId="{1B211F9C-2A2E-4A5E-AF4F-C8BDC1FEA83F}" type="presOf" srcId="{B9B5A29C-59F9-47FE-9BC0-3D0D4402EAF7}" destId="{A603D324-03CF-4E95-ABD0-FDEAD0688399}" srcOrd="0" destOrd="0" presId="urn:microsoft.com/office/officeart/2005/8/layout/chevron2"/>
    <dgm:cxn modelId="{553ED95C-08C0-440D-AA62-82D8C6FB41B2}" srcId="{4EFC62E8-B78D-4D3E-8488-3C6208F9E378}" destId="{C6F20F0E-185B-4E3E-B35B-8CCCFD976236}" srcOrd="0" destOrd="0" parTransId="{9F14564D-C591-4C44-AB76-5959C4C84E1E}" sibTransId="{F015F57F-2804-4E37-A5E1-D39B0392F6BF}"/>
    <dgm:cxn modelId="{21049303-DD87-4477-9511-8FF5DD71D0B8}" srcId="{C6F20F0E-185B-4E3E-B35B-8CCCFD976236}" destId="{872DEDA1-F3D9-4B2B-9D80-FF036B78E32C}" srcOrd="0" destOrd="0" parTransId="{20E7AF27-CC93-4D01-BB1E-416F0398B064}" sibTransId="{C1EE263E-B9C8-4731-8776-DB1BCF0AD25D}"/>
    <dgm:cxn modelId="{3810387F-8CF8-4372-B3C8-CF12414E9D1F}" type="presOf" srcId="{E02C0264-AC75-4A8B-8E52-EE8310DB0125}" destId="{0889F39C-A5DF-4252-A9F7-B34AFBFF2D0C}" srcOrd="0" destOrd="0" presId="urn:microsoft.com/office/officeart/2005/8/layout/chevron2"/>
    <dgm:cxn modelId="{4765D711-5568-4525-8748-B4634CAE2AE0}" srcId="{4EFC62E8-B78D-4D3E-8488-3C6208F9E378}" destId="{BF6F1821-3944-4D0B-A5A1-9C20DB4BB12E}" srcOrd="1" destOrd="0" parTransId="{DF07947F-CA17-448F-942B-EBE8A851AD44}" sibTransId="{CED5AB10-F10E-476A-B380-BB28AB306819}"/>
    <dgm:cxn modelId="{F21366B1-639C-40CD-9908-E5529E57FB53}" srcId="{BF6F1821-3944-4D0B-A5A1-9C20DB4BB12E}" destId="{E02C0264-AC75-4A8B-8E52-EE8310DB0125}" srcOrd="0" destOrd="0" parTransId="{33584972-A7CD-4E29-80A0-C3026554F5CD}" sibTransId="{FB38C7C0-F6FB-4237-BB63-B66012CF8D02}"/>
    <dgm:cxn modelId="{1A2475E1-7638-414C-847C-01BF85641931}" srcId="{B9B5A29C-59F9-47FE-9BC0-3D0D4402EAF7}" destId="{AC545437-B598-4916-9AF0-CF6AF74A60F5}" srcOrd="0" destOrd="0" parTransId="{C1C92D6D-352F-4B67-B8B0-38CCDF75A74F}" sibTransId="{6CF14B20-453A-4CC5-9FEC-3749D2D3F76D}"/>
    <dgm:cxn modelId="{FA89B058-E1DC-46A4-82ED-5E2F4C2F138D}" type="presParOf" srcId="{C8734952-2AB6-43A5-B275-68E17BF44BE1}" destId="{8350A76C-974A-45B5-AD55-C74CD7DF485C}" srcOrd="0" destOrd="0" presId="urn:microsoft.com/office/officeart/2005/8/layout/chevron2"/>
    <dgm:cxn modelId="{4F29A965-7682-4258-AC38-DD0C7FD56485}" type="presParOf" srcId="{8350A76C-974A-45B5-AD55-C74CD7DF485C}" destId="{839236BF-EADB-41DB-9280-D8E5C7803F9F}" srcOrd="0" destOrd="0" presId="urn:microsoft.com/office/officeart/2005/8/layout/chevron2"/>
    <dgm:cxn modelId="{2EDA7D76-AFF8-4520-889E-90552863E4F0}" type="presParOf" srcId="{8350A76C-974A-45B5-AD55-C74CD7DF485C}" destId="{1AD21402-C63E-47C6-AC85-17E87BEA5A2E}" srcOrd="1" destOrd="0" presId="urn:microsoft.com/office/officeart/2005/8/layout/chevron2"/>
    <dgm:cxn modelId="{DCB8541F-C492-4AE8-95AF-72F6DF3B5648}" type="presParOf" srcId="{C8734952-2AB6-43A5-B275-68E17BF44BE1}" destId="{171657B9-84EB-49E9-8FC4-91AAC2800321}" srcOrd="1" destOrd="0" presId="urn:microsoft.com/office/officeart/2005/8/layout/chevron2"/>
    <dgm:cxn modelId="{96566BD0-ED7E-4C63-BEDF-3F2A783A3871}" type="presParOf" srcId="{C8734952-2AB6-43A5-B275-68E17BF44BE1}" destId="{50687D2A-C265-47D6-A832-793B30EAFABD}" srcOrd="2" destOrd="0" presId="urn:microsoft.com/office/officeart/2005/8/layout/chevron2"/>
    <dgm:cxn modelId="{45AA2FFF-770F-42EF-9D40-465F32A8A70B}" type="presParOf" srcId="{50687D2A-C265-47D6-A832-793B30EAFABD}" destId="{89DC4578-BB94-46D5-B921-7A27ADE2C139}" srcOrd="0" destOrd="0" presId="urn:microsoft.com/office/officeart/2005/8/layout/chevron2"/>
    <dgm:cxn modelId="{1CE357DC-20DE-44AB-BEDC-536C459A5F70}" type="presParOf" srcId="{50687D2A-C265-47D6-A832-793B30EAFABD}" destId="{0889F39C-A5DF-4252-A9F7-B34AFBFF2D0C}" srcOrd="1" destOrd="0" presId="urn:microsoft.com/office/officeart/2005/8/layout/chevron2"/>
    <dgm:cxn modelId="{FF40D583-1F03-4685-BC3B-30D481D81254}" type="presParOf" srcId="{C8734952-2AB6-43A5-B275-68E17BF44BE1}" destId="{15D0872E-F039-4665-9215-BC346417302E}" srcOrd="3" destOrd="0" presId="urn:microsoft.com/office/officeart/2005/8/layout/chevron2"/>
    <dgm:cxn modelId="{59306577-E0F0-4676-B8A4-6F4F033E1E93}" type="presParOf" srcId="{C8734952-2AB6-43A5-B275-68E17BF44BE1}" destId="{21ECAB02-487B-4955-AD04-DD119553C8E0}" srcOrd="4" destOrd="0" presId="urn:microsoft.com/office/officeart/2005/8/layout/chevron2"/>
    <dgm:cxn modelId="{09237078-943C-4D8B-8AD2-C7B93EAC0A6A}" type="presParOf" srcId="{21ECAB02-487B-4955-AD04-DD119553C8E0}" destId="{A603D324-03CF-4E95-ABD0-FDEAD0688399}" srcOrd="0" destOrd="0" presId="urn:microsoft.com/office/officeart/2005/8/layout/chevron2"/>
    <dgm:cxn modelId="{93AE141F-D4AD-4426-B6A2-AAA670F85E14}" type="presParOf" srcId="{21ECAB02-487B-4955-AD04-DD119553C8E0}" destId="{811DC02E-B06A-40A2-B994-4939112577D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5ADA514-B49D-492E-A796-E1A90B7EBEC8}">
      <dsp:nvSpPr>
        <dsp:cNvPr id="0" name=""/>
        <dsp:cNvSpPr/>
      </dsp:nvSpPr>
      <dsp:spPr>
        <a:xfrm>
          <a:off x="3169919" y="2005"/>
          <a:ext cx="4754879" cy="1085812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chemeClr val="accent2">
              <a:tint val="40000"/>
              <a:alpha val="9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b="0" kern="12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وسائل سمعية                        - وسائل بصرية </a:t>
          </a: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b="0" kern="12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وسائل سمعية </a:t>
          </a:r>
          <a:r>
            <a:rPr lang="ar-SA" sz="1800" b="0" kern="1200" cap="none" spc="0" dirty="0" err="1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بصرية               </a:t>
          </a:r>
          <a:r>
            <a:rPr lang="ar-SA" sz="1800" b="0" kern="12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- وسائل </a:t>
          </a:r>
          <a:r>
            <a:rPr lang="ar-SA" sz="1800" b="0" kern="1200" cap="none" spc="0" dirty="0" err="1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لمسية</a:t>
          </a:r>
          <a:r>
            <a:rPr lang="ar-SA" sz="1800" b="0" kern="12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 </a:t>
          </a: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b="0" kern="12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وسائل </a:t>
          </a:r>
          <a:r>
            <a:rPr lang="ar-SA" sz="1800" b="0" kern="1200" cap="none" spc="0" dirty="0" err="1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شمية</a:t>
          </a:r>
          <a:r>
            <a:rPr lang="ar-SA" sz="1800" b="0" kern="12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                          - وسائل ذوقية </a:t>
          </a:r>
        </a:p>
      </dsp:txBody>
      <dsp:txXfrm>
        <a:off x="3169919" y="2005"/>
        <a:ext cx="4754879" cy="1085812"/>
      </dsp:txXfrm>
    </dsp:sp>
    <dsp:sp modelId="{D9EF0784-4570-4461-B4D9-4E63AB3E1128}">
      <dsp:nvSpPr>
        <dsp:cNvPr id="0" name=""/>
        <dsp:cNvSpPr/>
      </dsp:nvSpPr>
      <dsp:spPr>
        <a:xfrm>
          <a:off x="0" y="2005"/>
          <a:ext cx="3169919" cy="108581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2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2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2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2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0" kern="12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التصنيف على أساس الحواس</a:t>
          </a:r>
        </a:p>
      </dsp:txBody>
      <dsp:txXfrm>
        <a:off x="0" y="2005"/>
        <a:ext cx="3169919" cy="1085812"/>
      </dsp:txXfrm>
    </dsp:sp>
    <dsp:sp modelId="{1FD419E1-7B02-490B-9DF5-BDA19FF852F0}">
      <dsp:nvSpPr>
        <dsp:cNvPr id="0" name=""/>
        <dsp:cNvSpPr/>
      </dsp:nvSpPr>
      <dsp:spPr>
        <a:xfrm>
          <a:off x="3169919" y="1196399"/>
          <a:ext cx="4754879" cy="1085812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chemeClr val="accent3">
              <a:tint val="40000"/>
              <a:alpha val="9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18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glow rad="101600">
                <a:schemeClr val="bg1">
                  <a:lumMod val="50000"/>
                  <a:alpha val="60000"/>
                </a:schemeClr>
              </a:glow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b="0" kern="12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وسائل قديمة </a:t>
          </a: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b="0" kern="12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وسائل حديثة </a:t>
          </a:r>
        </a:p>
      </dsp:txBody>
      <dsp:txXfrm>
        <a:off x="3169919" y="1196399"/>
        <a:ext cx="4754879" cy="1085812"/>
      </dsp:txXfrm>
    </dsp:sp>
    <dsp:sp modelId="{2E60E3E7-BA97-4A0C-A529-9F3B73B0FDE7}">
      <dsp:nvSpPr>
        <dsp:cNvPr id="0" name=""/>
        <dsp:cNvSpPr/>
      </dsp:nvSpPr>
      <dsp:spPr>
        <a:xfrm>
          <a:off x="0" y="1196399"/>
          <a:ext cx="3169919" cy="108581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3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3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3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3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0" kern="12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التصنيف على أساس الحداثة </a:t>
          </a:r>
        </a:p>
      </dsp:txBody>
      <dsp:txXfrm>
        <a:off x="0" y="1196399"/>
        <a:ext cx="3169919" cy="1085812"/>
      </dsp:txXfrm>
    </dsp:sp>
    <dsp:sp modelId="{4A84A4B5-63EC-46F4-942B-8A7DA6755E79}">
      <dsp:nvSpPr>
        <dsp:cNvPr id="0" name=""/>
        <dsp:cNvSpPr/>
      </dsp:nvSpPr>
      <dsp:spPr>
        <a:xfrm>
          <a:off x="3169919" y="2390793"/>
          <a:ext cx="4754879" cy="1085812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chemeClr val="accent4">
              <a:tint val="40000"/>
              <a:alpha val="9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18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glow rad="101600">
                <a:schemeClr val="bg1">
                  <a:lumMod val="50000"/>
                  <a:alpha val="60000"/>
                </a:schemeClr>
              </a:glow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b="0" kern="12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وسائل طبيعية    </a:t>
          </a: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b="0" kern="12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وسائل صناعية </a:t>
          </a:r>
        </a:p>
      </dsp:txBody>
      <dsp:txXfrm>
        <a:off x="3169919" y="2390793"/>
        <a:ext cx="4754879" cy="1085812"/>
      </dsp:txXfrm>
    </dsp:sp>
    <dsp:sp modelId="{95152E9C-F5ED-4C23-8737-1C88964D6C07}">
      <dsp:nvSpPr>
        <dsp:cNvPr id="0" name=""/>
        <dsp:cNvSpPr/>
      </dsp:nvSpPr>
      <dsp:spPr>
        <a:xfrm>
          <a:off x="0" y="2390793"/>
          <a:ext cx="3169919" cy="1085812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4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4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4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4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0" kern="12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التصنيف على أساس وجودا في الطبيعة </a:t>
          </a:r>
        </a:p>
      </dsp:txBody>
      <dsp:txXfrm>
        <a:off x="0" y="2390793"/>
        <a:ext cx="3169919" cy="1085812"/>
      </dsp:txXfrm>
    </dsp:sp>
    <dsp:sp modelId="{BCBB968B-D9E3-4CFD-A997-D554D58A29EA}">
      <dsp:nvSpPr>
        <dsp:cNvPr id="0" name=""/>
        <dsp:cNvSpPr/>
      </dsp:nvSpPr>
      <dsp:spPr>
        <a:xfrm>
          <a:off x="3169919" y="3585187"/>
          <a:ext cx="4754879" cy="1085812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chemeClr val="accent5">
              <a:tint val="40000"/>
              <a:alpha val="9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18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glow rad="101600">
                <a:schemeClr val="bg1">
                  <a:lumMod val="50000"/>
                  <a:alpha val="60000"/>
                </a:schemeClr>
              </a:glow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b="0" kern="12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وسائل جاهزة        </a:t>
          </a: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b="0" kern="12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وسائل معدة محلية</a:t>
          </a:r>
        </a:p>
      </dsp:txBody>
      <dsp:txXfrm>
        <a:off x="3169919" y="3585187"/>
        <a:ext cx="4754879" cy="1085812"/>
      </dsp:txXfrm>
    </dsp:sp>
    <dsp:sp modelId="{62538D8A-68AE-40AB-A75B-0C877428D688}">
      <dsp:nvSpPr>
        <dsp:cNvPr id="0" name=""/>
        <dsp:cNvSpPr/>
      </dsp:nvSpPr>
      <dsp:spPr>
        <a:xfrm>
          <a:off x="0" y="3585187"/>
          <a:ext cx="3169919" cy="1085812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5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5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5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5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0" kern="12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التصنيف على أساس طريقة الحصول على الوسيلة </a:t>
          </a:r>
        </a:p>
      </dsp:txBody>
      <dsp:txXfrm>
        <a:off x="0" y="3585187"/>
        <a:ext cx="3169919" cy="1085812"/>
      </dsp:txXfrm>
    </dsp:sp>
    <dsp:sp modelId="{00F93EAA-ED61-416D-A3D9-BF53BEB161A4}">
      <dsp:nvSpPr>
        <dsp:cNvPr id="0" name=""/>
        <dsp:cNvSpPr/>
      </dsp:nvSpPr>
      <dsp:spPr>
        <a:xfrm>
          <a:off x="3169919" y="4781587"/>
          <a:ext cx="4754879" cy="1085812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chemeClr val="accent6">
              <a:tint val="40000"/>
              <a:alpha val="9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18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glow rad="101600">
                <a:schemeClr val="bg1">
                  <a:lumMod val="50000"/>
                  <a:alpha val="60000"/>
                </a:schemeClr>
              </a:glow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b="0" kern="12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وسائل فردية      - وسائل </a:t>
          </a:r>
          <a:r>
            <a:rPr lang="ar-SA" sz="1800" b="0" kern="1200" cap="none" spc="0" dirty="0" err="1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جماهرية</a:t>
          </a:r>
          <a:r>
            <a:rPr lang="ar-SA" sz="1800" b="0" kern="12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 </a:t>
          </a: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b="0" kern="12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وسائل جماعية </a:t>
          </a:r>
        </a:p>
      </dsp:txBody>
      <dsp:txXfrm>
        <a:off x="3169919" y="4781587"/>
        <a:ext cx="4754879" cy="1085812"/>
      </dsp:txXfrm>
    </dsp:sp>
    <dsp:sp modelId="{417D95FF-44D3-49B5-A74D-41DE8975873C}">
      <dsp:nvSpPr>
        <dsp:cNvPr id="0" name=""/>
        <dsp:cNvSpPr/>
      </dsp:nvSpPr>
      <dsp:spPr>
        <a:xfrm>
          <a:off x="0" y="4779581"/>
          <a:ext cx="3169919" cy="1085812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6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6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6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6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0" kern="12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التصنيف على أساس عدد المتعلمين</a:t>
          </a:r>
        </a:p>
      </dsp:txBody>
      <dsp:txXfrm>
        <a:off x="0" y="4779581"/>
        <a:ext cx="3169919" cy="108581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39236BF-EADB-41DB-9280-D8E5C7803F9F}">
      <dsp:nvSpPr>
        <dsp:cNvPr id="0" name=""/>
        <dsp:cNvSpPr/>
      </dsp:nvSpPr>
      <dsp:spPr>
        <a:xfrm rot="5400000">
          <a:off x="-261520" y="264522"/>
          <a:ext cx="1743471" cy="1220430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2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2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2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 w="1143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chemeClr val="accent2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1/</a:t>
          </a:r>
          <a:r>
            <a:rPr lang="ar-SA" sz="3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ar-SA" sz="3400" kern="1200" dirty="0"/>
        </a:p>
      </dsp:txBody>
      <dsp:txXfrm rot="5400000">
        <a:off x="-261520" y="264522"/>
        <a:ext cx="1743471" cy="1220430"/>
      </dsp:txXfrm>
    </dsp:sp>
    <dsp:sp modelId="{1AD21402-C63E-47C6-AC85-17E87BEA5A2E}">
      <dsp:nvSpPr>
        <dsp:cNvPr id="0" name=""/>
        <dsp:cNvSpPr/>
      </dsp:nvSpPr>
      <dsp:spPr>
        <a:xfrm rot="5400000">
          <a:off x="4158386" y="-2934954"/>
          <a:ext cx="1133256" cy="700916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chemeClr val="lt1">
              <a:alpha val="9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r" defTabSz="10223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مدى ملائمة الأنشطة التعليمية للأهداف المحددة وهذا يستدعي أن تكون بداية الأهداف التدريسية واضحة ومحددة ومصاغة صياغة سلوكية </a:t>
          </a:r>
          <a:r>
            <a:rPr lang="ar-SA" sz="23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جيدة .</a:t>
          </a:r>
          <a:endParaRPr lang="ar-SA" sz="2300" kern="1200" dirty="0"/>
        </a:p>
      </dsp:txBody>
      <dsp:txXfrm rot="5400000">
        <a:off x="4158386" y="-2934954"/>
        <a:ext cx="1133256" cy="7009169"/>
      </dsp:txXfrm>
    </dsp:sp>
    <dsp:sp modelId="{89DC4578-BB94-46D5-B921-7A27ADE2C139}">
      <dsp:nvSpPr>
        <dsp:cNvPr id="0" name=""/>
        <dsp:cNvSpPr/>
      </dsp:nvSpPr>
      <dsp:spPr>
        <a:xfrm rot="5400000">
          <a:off x="-261520" y="1815484"/>
          <a:ext cx="1743471" cy="122043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3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3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3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 w="1143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chemeClr val="accent3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2/</a:t>
          </a:r>
          <a:r>
            <a:rPr lang="ar-SA" sz="3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ar-SA" sz="3400" kern="1200" dirty="0"/>
        </a:p>
      </dsp:txBody>
      <dsp:txXfrm rot="5400000">
        <a:off x="-261520" y="1815484"/>
        <a:ext cx="1743471" cy="1220430"/>
      </dsp:txXfrm>
    </dsp:sp>
    <dsp:sp modelId="{0889F39C-A5DF-4252-A9F7-B34AFBFF2D0C}">
      <dsp:nvSpPr>
        <dsp:cNvPr id="0" name=""/>
        <dsp:cNvSpPr/>
      </dsp:nvSpPr>
      <dsp:spPr>
        <a:xfrm rot="5400000">
          <a:off x="4158386" y="-1383992"/>
          <a:ext cx="1133256" cy="700916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chemeClr val="lt1">
              <a:alpha val="9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r" defTabSz="10223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مدى ملائمة هذه الأنشطة للمحتوى الذي يقوم المعلم بالتخطيط </a:t>
          </a:r>
          <a:r>
            <a:rPr lang="ar-SA" sz="23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لتدريسه .</a:t>
          </a:r>
          <a:endParaRPr lang="ar-SA" sz="2300" kern="1200" dirty="0"/>
        </a:p>
      </dsp:txBody>
      <dsp:txXfrm rot="5400000">
        <a:off x="4158386" y="-1383992"/>
        <a:ext cx="1133256" cy="7009169"/>
      </dsp:txXfrm>
    </dsp:sp>
    <dsp:sp modelId="{A603D324-03CF-4E95-ABD0-FDEAD0688399}">
      <dsp:nvSpPr>
        <dsp:cNvPr id="0" name=""/>
        <dsp:cNvSpPr/>
      </dsp:nvSpPr>
      <dsp:spPr>
        <a:xfrm rot="5400000">
          <a:off x="-261520" y="3366446"/>
          <a:ext cx="1743471" cy="1220430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4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4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4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 w="1143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chemeClr val="accent4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3/ </a:t>
          </a:r>
          <a:endParaRPr lang="ar-SA" sz="3400" kern="1200" dirty="0"/>
        </a:p>
      </dsp:txBody>
      <dsp:txXfrm rot="5400000">
        <a:off x="-261520" y="3366446"/>
        <a:ext cx="1743471" cy="1220430"/>
      </dsp:txXfrm>
    </dsp:sp>
    <dsp:sp modelId="{811DC02E-B06A-40A2-B994-4939112577D9}">
      <dsp:nvSpPr>
        <dsp:cNvPr id="0" name=""/>
        <dsp:cNvSpPr/>
      </dsp:nvSpPr>
      <dsp:spPr>
        <a:xfrm rot="5400000">
          <a:off x="4158386" y="166969"/>
          <a:ext cx="1133256" cy="700916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chemeClr val="lt1">
              <a:alpha val="9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r" defTabSz="10223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مدى مناسبة الأنشطة للإمكانات المادية والبشرية للبيئة </a:t>
          </a:r>
          <a:r>
            <a:rPr lang="ar-SA" sz="23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المدرسية .</a:t>
          </a:r>
          <a:endParaRPr lang="ar-SA" sz="2300" kern="1200" dirty="0"/>
        </a:p>
      </dsp:txBody>
      <dsp:txXfrm rot="5400000">
        <a:off x="4158386" y="166969"/>
        <a:ext cx="1133256" cy="70091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pPr>
              <a:defRPr/>
            </a:pPr>
            <a:fld id="{E52ECAA0-2BE0-4766-ABDD-7034F8C83ED3}" type="datetimeFigureOut">
              <a:rPr lang="ar-SA"/>
              <a:pPr>
                <a:defRPr/>
              </a:pPr>
              <a:t>16/03/39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pPr>
              <a:defRPr/>
            </a:pPr>
            <a:fld id="{E09F1B7B-254E-430F-AA42-14DF968FDB1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7B9DC57-B6EE-4B88-BC2A-5CF6C081B2B7}" type="slidenum">
              <a:rPr lang="ar-SA" smtClean="0"/>
              <a:pPr/>
              <a:t>13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FC349B1-AF8C-46D6-95F1-5B05856900F9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07D583E-8C14-406D-914A-F999168866A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D0C10C77-D1B2-4877-9430-8811B7B87E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7E9540A-F825-421F-A671-03F0A7C68D3C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pPr>
              <a:defRPr/>
            </a:pPr>
            <a:fld id="{16662F3C-2B77-47A3-9258-FE5B3AF7B3A2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E9C9F2A-CFE4-40FB-BE2A-CBD03DA49CC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CD9B64F-E136-4E79-89C1-0C92C199F876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3078F36-DBB1-4251-A1AB-8B2BB43BA9C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57B6E62-52B3-47D2-BEB2-68F2ABBA85BC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6A00EB8-BEEE-4399-8456-860D8CEA18D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5D2A57-DC3D-455A-A7E7-F9E7D35C70DA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D2D0F985-6616-46DD-B34B-DC3F1420750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8" r:id="rId1"/>
    <p:sldLayoutId id="2147484149" r:id="rId2"/>
    <p:sldLayoutId id="2147484150" r:id="rId3"/>
    <p:sldLayoutId id="2147484151" r:id="rId4"/>
    <p:sldLayoutId id="2147484152" r:id="rId5"/>
    <p:sldLayoutId id="2147484153" r:id="rId6"/>
    <p:sldLayoutId id="2147484154" r:id="rId7"/>
    <p:sldLayoutId id="2147484155" r:id="rId8"/>
    <p:sldLayoutId id="2147484156" r:id="rId9"/>
    <p:sldLayoutId id="2147484157" r:id="rId10"/>
    <p:sldLayoutId id="2147484158" r:id="rId11"/>
  </p:sldLayoutIdLst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1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24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77938" y="774700"/>
            <a:ext cx="3511550" cy="3190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صورة 2" descr="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875" y="3527425"/>
            <a:ext cx="5616575" cy="3190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عنوان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endParaRPr lang="ar-SA" sz="4000" b="1" u="sng" kern="0" dirty="0">
              <a:solidFill>
                <a:srgbClr val="B61AAB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054" name="مستطيل 8"/>
          <p:cNvSpPr>
            <a:spLocks noChangeArrowheads="1"/>
          </p:cNvSpPr>
          <p:nvPr/>
        </p:nvSpPr>
        <p:spPr bwMode="auto">
          <a:xfrm>
            <a:off x="468313" y="1916113"/>
            <a:ext cx="7775575" cy="363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ar-SA" sz="4400" b="1" u="sng" dirty="0">
                <a:solidFill>
                  <a:srgbClr val="7030A0"/>
                </a:solidFill>
                <a:latin typeface="Agency FB" pitchFamily="34" charset="0"/>
                <a:cs typeface="Times New Roman" pitchFamily="18" charset="0"/>
              </a:rPr>
              <a:t>مقرر</a:t>
            </a:r>
            <a:r>
              <a:rPr lang="en-US" sz="4400" b="1" u="sng" dirty="0">
                <a:solidFill>
                  <a:srgbClr val="7030A0"/>
                </a:solidFill>
                <a:latin typeface="Agency FB" pitchFamily="34" charset="0"/>
                <a:cs typeface="Times New Roman" pitchFamily="18" charset="0"/>
              </a:rPr>
              <a:t>:</a:t>
            </a:r>
            <a:r>
              <a:rPr lang="ar-SA" sz="4400" b="1" u="sng" dirty="0">
                <a:solidFill>
                  <a:srgbClr val="7030A0"/>
                </a:solidFill>
                <a:latin typeface="Agency FB" pitchFamily="34" charset="0"/>
                <a:cs typeface="Times New Roman" pitchFamily="18" charset="0"/>
              </a:rPr>
              <a:t> (</a:t>
            </a:r>
            <a:r>
              <a:rPr lang="ar-SA" sz="4400" b="1" u="sng" dirty="0" err="1">
                <a:solidFill>
                  <a:srgbClr val="7030A0"/>
                </a:solidFill>
                <a:latin typeface="Agency FB" pitchFamily="34" charset="0"/>
                <a:cs typeface="Times New Roman" pitchFamily="18" charset="0"/>
              </a:rPr>
              <a:t>356نهج</a:t>
            </a:r>
            <a:r>
              <a:rPr lang="ar-SA" sz="4400" b="1" u="sng" dirty="0">
                <a:solidFill>
                  <a:srgbClr val="7030A0"/>
                </a:solidFill>
                <a:latin typeface="Agency FB" pitchFamily="34" charset="0"/>
                <a:cs typeface="Times New Roman" pitchFamily="18" charset="0"/>
              </a:rPr>
              <a:t> </a:t>
            </a:r>
            <a:r>
              <a:rPr lang="ar-SA" sz="4400" b="1" u="sng" dirty="0" err="1">
                <a:solidFill>
                  <a:srgbClr val="7030A0"/>
                </a:solidFill>
                <a:latin typeface="Agency FB" pitchFamily="34" charset="0"/>
                <a:cs typeface="Times New Roman" pitchFamily="18" charset="0"/>
              </a:rPr>
              <a:t>)</a:t>
            </a:r>
            <a:endParaRPr lang="ar-SA" sz="4400" b="1" u="sng" dirty="0">
              <a:solidFill>
                <a:srgbClr val="7030A0"/>
              </a:solidFill>
              <a:latin typeface="Agency FB" pitchFamily="34" charset="0"/>
              <a:cs typeface="Times New Roman" pitchFamily="18" charset="0"/>
            </a:endParaRPr>
          </a:p>
          <a:p>
            <a:pPr algn="ctr" eaLnBrk="0" hangingPunct="0"/>
            <a:r>
              <a:rPr lang="ar-SA" sz="4400" b="1" u="sng" dirty="0">
                <a:solidFill>
                  <a:srgbClr val="7030A0"/>
                </a:solidFill>
                <a:latin typeface="Agency FB" pitchFamily="34" charset="0"/>
                <a:cs typeface="Times New Roman" pitchFamily="18" charset="0"/>
              </a:rPr>
              <a:t>تعليم وتعلم العلوم </a:t>
            </a:r>
            <a:r>
              <a:rPr lang="ar-SA" sz="4400" b="1" u="sng" dirty="0" err="1">
                <a:solidFill>
                  <a:srgbClr val="7030A0"/>
                </a:solidFill>
                <a:latin typeface="Agency FB" pitchFamily="34" charset="0"/>
                <a:cs typeface="Times New Roman" pitchFamily="18" charset="0"/>
              </a:rPr>
              <a:t>الشرعية </a:t>
            </a:r>
            <a:r>
              <a:rPr lang="ar-SA" sz="4400" b="1" u="sng" dirty="0">
                <a:solidFill>
                  <a:srgbClr val="7030A0"/>
                </a:solidFill>
                <a:latin typeface="Agency FB" pitchFamily="34" charset="0"/>
                <a:cs typeface="Times New Roman" pitchFamily="18" charset="0"/>
              </a:rPr>
              <a:t>(1</a:t>
            </a:r>
            <a:r>
              <a:rPr lang="ar-SA" sz="4400" b="1" u="sng" dirty="0" err="1">
                <a:solidFill>
                  <a:srgbClr val="7030A0"/>
                </a:solidFill>
                <a:latin typeface="Agency FB" pitchFamily="34" charset="0"/>
                <a:cs typeface="Times New Roman" pitchFamily="18" charset="0"/>
              </a:rPr>
              <a:t>)</a:t>
            </a:r>
            <a:endParaRPr lang="ar-SA" sz="4400" b="1" u="sng" dirty="0">
              <a:solidFill>
                <a:srgbClr val="7030A0"/>
              </a:solidFill>
              <a:latin typeface="Agency FB" pitchFamily="34" charset="0"/>
              <a:cs typeface="Times New Roman" pitchFamily="18" charset="0"/>
            </a:endParaRPr>
          </a:p>
          <a:p>
            <a:pPr algn="ctr" eaLnBrk="0" hangingPunct="0"/>
            <a:r>
              <a:rPr lang="ar-SA" sz="4400" b="1" u="sng" dirty="0">
                <a:solidFill>
                  <a:srgbClr val="7030A0"/>
                </a:solidFill>
                <a:latin typeface="Agency FB" pitchFamily="34" charset="0"/>
                <a:cs typeface="Times New Roman" pitchFamily="18" charset="0"/>
              </a:rPr>
              <a:t>الفصل الدراسي </a:t>
            </a:r>
            <a:r>
              <a:rPr lang="ar-SA" sz="4400" b="1" u="sng" dirty="0" smtClean="0">
                <a:solidFill>
                  <a:srgbClr val="7030A0"/>
                </a:solidFill>
                <a:latin typeface="Agency FB" pitchFamily="34" charset="0"/>
                <a:cs typeface="Times New Roman" pitchFamily="18" charset="0"/>
              </a:rPr>
              <a:t>الأول   </a:t>
            </a:r>
            <a:r>
              <a:rPr lang="ar-SA" sz="4400" b="1" u="sng" dirty="0" smtClean="0">
                <a:solidFill>
                  <a:srgbClr val="7030A0"/>
                </a:solidFill>
                <a:latin typeface="Agency FB" pitchFamily="34" charset="0"/>
                <a:cs typeface="Times New Roman" pitchFamily="18" charset="0"/>
              </a:rPr>
              <a:t>1438\</a:t>
            </a:r>
            <a:r>
              <a:rPr lang="ar-SA" sz="4400" b="1" u="sng" smtClean="0">
                <a:solidFill>
                  <a:srgbClr val="7030A0"/>
                </a:solidFill>
                <a:latin typeface="Agency FB" pitchFamily="34" charset="0"/>
                <a:cs typeface="Times New Roman" pitchFamily="18" charset="0"/>
              </a:rPr>
              <a:t>1439هـ</a:t>
            </a:r>
            <a:endParaRPr lang="ar-SA" sz="4400" b="1" u="sng" dirty="0">
              <a:solidFill>
                <a:srgbClr val="7030A0"/>
              </a:solidFill>
              <a:latin typeface="Agency FB" pitchFamily="34" charset="0"/>
              <a:cs typeface="Times New Roman" pitchFamily="18" charset="0"/>
            </a:endParaRPr>
          </a:p>
          <a:p>
            <a:pPr algn="ctr" eaLnBrk="0" hangingPunct="0"/>
            <a:endParaRPr lang="ar-SA" sz="4400" b="1" u="sng" dirty="0">
              <a:solidFill>
                <a:srgbClr val="7030A0"/>
              </a:solidFill>
              <a:latin typeface="Agency FB" pitchFamily="34" charset="0"/>
              <a:cs typeface="Times New Roman" pitchFamily="18" charset="0"/>
            </a:endParaRPr>
          </a:p>
          <a:p>
            <a:pPr algn="ctr" eaLnBrk="0" hangingPunct="0"/>
            <a:r>
              <a:rPr lang="ar-SA" sz="5400" b="1" u="sng" dirty="0">
                <a:solidFill>
                  <a:srgbClr val="FF0000"/>
                </a:solidFill>
                <a:latin typeface="Agency FB" pitchFamily="34" charset="0"/>
                <a:cs typeface="Times New Roman" pitchFamily="18" charset="0"/>
              </a:rPr>
              <a:t>المحاضرة </a:t>
            </a:r>
            <a:r>
              <a:rPr lang="ar-SA" sz="5400" b="1" u="sng" dirty="0" smtClean="0">
                <a:solidFill>
                  <a:srgbClr val="FF0000"/>
                </a:solidFill>
                <a:latin typeface="Agency FB" pitchFamily="34" charset="0"/>
                <a:cs typeface="Times New Roman" pitchFamily="18" charset="0"/>
              </a:rPr>
              <a:t>التاسعة   </a:t>
            </a:r>
            <a:endParaRPr lang="ar-SA" sz="8000" dirty="0">
              <a:solidFill>
                <a:srgbClr val="FF0000"/>
              </a:solidFill>
            </a:endParaRPr>
          </a:p>
        </p:txBody>
      </p:sp>
      <p:pic>
        <p:nvPicPr>
          <p:cNvPr id="8" name="Picture 8" descr="H:\1شعار القسم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23528" y="260648"/>
            <a:ext cx="1872208" cy="1467544"/>
          </a:xfrm>
          <a:prstGeom prst="rect">
            <a:avLst/>
          </a:prstGeom>
          <a:noFill/>
        </p:spPr>
      </p:pic>
      <p:pic>
        <p:nvPicPr>
          <p:cNvPr id="2056" name="Picture 8" descr="C:\Users\dell\Pictures\ksu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404664"/>
            <a:ext cx="4032448" cy="7532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685800" y="609600"/>
          <a:ext cx="7924799" cy="586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 descr="aqua_flourish_by_dreamscra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 rot="20894465">
            <a:off x="2590800" y="1533165"/>
            <a:ext cx="396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spcFirstLastPara="1" anchor="ctr">
            <a:prstTxWarp prst="textArchUp">
              <a:avLst/>
            </a:prstTxWarp>
            <a:spAutoFit/>
          </a:bodyPr>
          <a:lstStyle/>
          <a:p>
            <a:pPr algn="r" rtl="1">
              <a:defRPr/>
            </a:pPr>
            <a:r>
              <a:rPr lang="ar-SA" sz="28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أسس استخدام الوسائل التعليمية </a:t>
            </a:r>
            <a:endParaRPr lang="en-US" sz="1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" name="Picture 2" descr="15085-Blue-3d-People-Working-Together-To-Hold-Colorful-Pieces-Of-A-Jigsaw-Puzzle-That-Spells-Out-Team-Work-Clipart-Graphi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7400" y="1749778"/>
            <a:ext cx="4953000" cy="37239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20713"/>
            <a:ext cx="7920038" cy="936625"/>
          </a:xfrm>
        </p:spPr>
        <p:txBody>
          <a:bodyPr/>
          <a:lstStyle/>
          <a:p>
            <a:pPr eaLnBrk="1" hangingPunct="1"/>
            <a:endParaRPr lang="en-US" sz="4000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0"/>
            <a:ext cx="8147050" cy="6096000"/>
          </a:xfrm>
        </p:spPr>
        <p:txBody>
          <a:bodyPr>
            <a:noAutofit/>
          </a:bodyPr>
          <a:lstStyle/>
          <a:p>
            <a:pPr eaLnBrk="1" hangingPunct="1"/>
            <a:r>
              <a:rPr lang="ar-SA" sz="3200" b="1" dirty="0" smtClean="0"/>
              <a:t>ان يحدد المعلم عند اعداده للدرس نوع </a:t>
            </a:r>
            <a:r>
              <a:rPr lang="ar-SA" sz="3200" b="1" dirty="0" err="1" smtClean="0"/>
              <a:t>الوسيلم</a:t>
            </a:r>
            <a:r>
              <a:rPr lang="ar-SA" sz="3200" b="1" dirty="0" smtClean="0"/>
              <a:t> التعليمية التي تناسب </a:t>
            </a:r>
            <a:r>
              <a:rPr lang="ar-SA" sz="3200" b="1" dirty="0" err="1" smtClean="0"/>
              <a:t>درسة</a:t>
            </a:r>
            <a:r>
              <a:rPr lang="ar-SA" sz="3200" b="1" dirty="0" smtClean="0"/>
              <a:t> , ويقوم بفحصها </a:t>
            </a:r>
            <a:r>
              <a:rPr lang="ar-SA" sz="3200" b="1" dirty="0" err="1" smtClean="0"/>
              <a:t>وتجريبها .</a:t>
            </a:r>
            <a:endParaRPr lang="ar-SA" sz="3200" b="1" dirty="0" smtClean="0"/>
          </a:p>
          <a:p>
            <a:pPr eaLnBrk="1" hangingPunct="1"/>
            <a:r>
              <a:rPr lang="ar-SA" sz="3200" b="1" dirty="0" smtClean="0"/>
              <a:t>أن يخطط المعلم لكيفية استخدام </a:t>
            </a:r>
            <a:r>
              <a:rPr lang="ar-SA" sz="3200" b="1" dirty="0" err="1" smtClean="0"/>
              <a:t>الوسيلة .</a:t>
            </a:r>
            <a:endParaRPr lang="ar-SA" sz="3200" b="1" dirty="0" smtClean="0"/>
          </a:p>
          <a:p>
            <a:pPr eaLnBrk="1" hangingPunct="1"/>
            <a:r>
              <a:rPr lang="ar-SA" sz="3200" b="1" dirty="0" smtClean="0"/>
              <a:t>أن يحضر المعلم البيئة المناسبة لعرض </a:t>
            </a:r>
            <a:r>
              <a:rPr lang="ar-SA" sz="3200" b="1" dirty="0" err="1" smtClean="0"/>
              <a:t>الوسيلة .</a:t>
            </a:r>
            <a:endParaRPr lang="ar-SA" sz="3200" b="1" dirty="0" smtClean="0"/>
          </a:p>
          <a:p>
            <a:pPr eaLnBrk="1" hangingPunct="1"/>
            <a:r>
              <a:rPr lang="ar-SA" sz="3200" b="1" dirty="0" smtClean="0"/>
              <a:t>أن يهيئ المعلم الطلاب قبل عرض </a:t>
            </a:r>
            <a:r>
              <a:rPr lang="ar-SA" sz="3200" b="1" dirty="0" err="1" smtClean="0"/>
              <a:t>الوسية</a:t>
            </a:r>
            <a:r>
              <a:rPr lang="ar-SA" sz="3200" b="1" dirty="0" smtClean="0"/>
              <a:t> </a:t>
            </a:r>
            <a:r>
              <a:rPr lang="ar-SA" sz="3200" b="1" dirty="0" err="1" smtClean="0"/>
              <a:t>.</a:t>
            </a:r>
            <a:endParaRPr lang="ar-SA" sz="3200" b="1" dirty="0" smtClean="0"/>
          </a:p>
          <a:p>
            <a:pPr eaLnBrk="1" hangingPunct="1"/>
            <a:r>
              <a:rPr lang="ar-SA" sz="3200" b="1" dirty="0" smtClean="0"/>
              <a:t>أن يعرض </a:t>
            </a:r>
            <a:r>
              <a:rPr lang="ar-SA" sz="3200" b="1" dirty="0" err="1" smtClean="0"/>
              <a:t>المعلة</a:t>
            </a:r>
            <a:r>
              <a:rPr lang="ar-SA" sz="3200" b="1" dirty="0" smtClean="0"/>
              <a:t> الوسيلة في الوقت </a:t>
            </a:r>
            <a:r>
              <a:rPr lang="ar-SA" sz="3200" b="1" dirty="0" err="1" smtClean="0"/>
              <a:t>المناسب .</a:t>
            </a:r>
            <a:endParaRPr lang="ar-SA" sz="3200" b="1" dirty="0" smtClean="0"/>
          </a:p>
          <a:p>
            <a:pPr eaLnBrk="1" hangingPunct="1"/>
            <a:r>
              <a:rPr lang="ar-SA" sz="3200" b="1" dirty="0" smtClean="0"/>
              <a:t>أن يقف المعلم في مكان منا سب أثناء عرضها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5C316F-1FE6-4E73-86BC-68F5B6F0A00D}" type="slidenum">
              <a:rPr lang="ar-SA"/>
              <a:pPr>
                <a:defRPr/>
              </a:pPr>
              <a:t>12</a:t>
            </a:fld>
            <a:endParaRPr lang="en-US"/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684213" y="1268413"/>
            <a:ext cx="7559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/>
          </a:p>
        </p:txBody>
      </p:sp>
      <p:sp>
        <p:nvSpPr>
          <p:cNvPr id="9222" name="Text Box 5"/>
          <p:cNvSpPr txBox="1">
            <a:spLocks noChangeArrowheads="1"/>
          </p:cNvSpPr>
          <p:nvPr/>
        </p:nvSpPr>
        <p:spPr bwMode="auto">
          <a:xfrm>
            <a:off x="468313" y="1484313"/>
            <a:ext cx="77041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3" algn="ctr">
              <a:spcBef>
                <a:spcPct val="50000"/>
              </a:spcBef>
            </a:pPr>
            <a:endParaRPr 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3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0" grpId="0"/>
      <p:bldP spid="8397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pPr eaLnBrk="1" hangingPunct="1"/>
            <a:endParaRPr lang="ar-SA" smtClean="0">
              <a:solidFill>
                <a:srgbClr val="CC00CC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143000"/>
            <a:ext cx="7696200" cy="5486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ar-SA" sz="3600" b="1" smtClean="0"/>
              <a:t>- أن يتوقف المعلم عن عرضها من وقت لآخر 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ar-SA" sz="3600" b="1" smtClean="0"/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ar-SA" sz="3600" b="1" smtClean="0"/>
              <a:t>أن يناقش المعلم الطلاب فيما شاهدوه أو سمعوه من الوسيلة .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ar-SA" sz="3600" b="1" smtClean="0"/>
              <a:t> أن يزيل المعلم الوسيلة بعد أنتهاء مهمتها .</a:t>
            </a:r>
          </a:p>
        </p:txBody>
      </p:sp>
      <p:pic>
        <p:nvPicPr>
          <p:cNvPr id="10244" name="Picture 5" descr="C:\Users\dell\Pictures\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495800"/>
            <a:ext cx="457200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pitchFamily="34" charset="0"/>
              <a:buNone/>
            </a:pPr>
            <a:r>
              <a:rPr lang="ar-SA" sz="4400" b="1" dirty="0" smtClean="0">
                <a:solidFill>
                  <a:srgbClr val="FF0000"/>
                </a:solidFill>
                <a:latin typeface="Tahoma" pitchFamily="34" charset="0"/>
              </a:rPr>
              <a:t>دور الأنشطة الصفية</a:t>
            </a:r>
          </a:p>
          <a:p>
            <a:pPr algn="ctr">
              <a:buFont typeface="Arial" pitchFamily="34" charset="0"/>
              <a:buNone/>
            </a:pPr>
            <a:r>
              <a:rPr lang="ar-SA" sz="4400" b="1" dirty="0" smtClean="0">
                <a:solidFill>
                  <a:srgbClr val="FF0000"/>
                </a:solidFill>
                <a:latin typeface="Tahoma" pitchFamily="34" charset="0"/>
              </a:rPr>
              <a:t>في تعليم العلوم الشرعية </a:t>
            </a:r>
          </a:p>
          <a:p>
            <a:pPr algn="ctr">
              <a:buFont typeface="Arial" pitchFamily="34" charset="0"/>
              <a:buNone/>
            </a:pPr>
            <a:endParaRPr lang="ar-SA" sz="4400" b="1" dirty="0" smtClean="0">
              <a:latin typeface="Tahoma" pitchFamily="34" charset="0"/>
            </a:endParaRPr>
          </a:p>
          <a:p>
            <a:endParaRPr lang="ar-SA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Manual Input 3"/>
          <p:cNvSpPr/>
          <p:nvPr/>
        </p:nvSpPr>
        <p:spPr>
          <a:xfrm>
            <a:off x="457200" y="2667000"/>
            <a:ext cx="8458200" cy="3505200"/>
          </a:xfrm>
          <a:prstGeom prst="flowChartManualInp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251520" y="332656"/>
            <a:ext cx="851148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      </a:t>
            </a:r>
          </a:p>
          <a:p>
            <a:pPr algn="r" rt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ar-SA" sz="3600" b="1" dirty="0">
              <a:solidFill>
                <a:schemeClr val="accent2">
                  <a:lumMod val="75000"/>
                </a:schemeClr>
              </a:solidFill>
              <a:latin typeface="+mn-lt"/>
              <a:cs typeface="+mn-cs"/>
            </a:endParaRPr>
          </a:p>
          <a:p>
            <a:pPr algn="r" rt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ar-SA" sz="3600" b="1" dirty="0">
              <a:latin typeface="+mn-lt"/>
              <a:cs typeface="+mn-cs"/>
            </a:endParaRPr>
          </a:p>
          <a:p>
            <a:pPr algn="just" rt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latin typeface="+mn-lt"/>
                <a:cs typeface="+mn-cs"/>
              </a:rPr>
              <a:t>(كل فعل أو إجراء يقوم </a:t>
            </a:r>
            <a:r>
              <a:rPr lang="ar-SA" sz="2800" b="1" dirty="0" err="1">
                <a:latin typeface="+mn-lt"/>
                <a:cs typeface="+mn-cs"/>
              </a:rPr>
              <a:t>به</a:t>
            </a:r>
            <a:r>
              <a:rPr lang="ar-SA" sz="2800" b="1" dirty="0">
                <a:latin typeface="+mn-lt"/>
                <a:cs typeface="+mn-cs"/>
              </a:rPr>
              <a:t> المعلم أو المتعلم أوهما معا أو يقوم </a:t>
            </a:r>
            <a:r>
              <a:rPr lang="ar-SA" sz="2800" b="1" dirty="0" err="1">
                <a:latin typeface="+mn-lt"/>
                <a:cs typeface="+mn-cs"/>
              </a:rPr>
              <a:t>به</a:t>
            </a:r>
            <a:r>
              <a:rPr lang="ar-SA" sz="2800" b="1" dirty="0">
                <a:latin typeface="+mn-lt"/>
                <a:cs typeface="+mn-cs"/>
              </a:rPr>
              <a:t> متخصص أو زائر لتحقيق أهداف تربوية معينة وتنمية المتعلم تنمية شاملة متكاملة سواء تم ذلك داخل الفصل الدراسي أو خارجه داخل المدرسة أو خارجها شريطة أن يظل تحت إشرافها ) .</a:t>
            </a:r>
          </a:p>
        </p:txBody>
      </p:sp>
      <p:pic>
        <p:nvPicPr>
          <p:cNvPr id="60418" name="Picture 2" descr="C:\Documents and Settings\Fahad.DV1000\سطح المكتب\كمبيوتري\الجامعه\نهج333\اوسائل التعليمية\33086-Clipart-Illustration-Of-A-Female-School-Teacher-Teaching-Students-The-Alphab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457200"/>
            <a:ext cx="2309706" cy="2362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Rectangle 4"/>
          <p:cNvSpPr/>
          <p:nvPr/>
        </p:nvSpPr>
        <p:spPr>
          <a:xfrm rot="21275937">
            <a:off x="4073876" y="1153067"/>
            <a:ext cx="3495211" cy="914400"/>
          </a:xfrm>
          <a:prstGeom prst="rect">
            <a:avLst/>
          </a:prstGeom>
        </p:spPr>
        <p:txBody>
          <a:bodyPr wrap="none">
            <a:prstTxWarp prst="textStop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تعريف النشاط </a:t>
            </a:r>
            <a:r>
              <a:rPr lang="ar-SA" sz="2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الصفي </a:t>
            </a:r>
            <a:r>
              <a:rPr lang="ar-SA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:</a:t>
            </a:r>
            <a:endParaRPr lang="ar-SA" sz="2800" dirty="0">
              <a:latin typeface="+mn-lt"/>
              <a:cs typeface="+mn-cs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ingle Corner Rectangle 4"/>
          <p:cNvSpPr/>
          <p:nvPr/>
        </p:nvSpPr>
        <p:spPr>
          <a:xfrm>
            <a:off x="1981200" y="1371600"/>
            <a:ext cx="6934200" cy="4267200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1835696" y="260648"/>
            <a:ext cx="3828292" cy="646331"/>
          </a:xfrm>
          <a:prstGeom prst="rect">
            <a:avLst/>
          </a:prstGeom>
        </p:spPr>
        <p:txBody>
          <a:bodyPr wrap="none">
            <a:prstTxWarp prst="textTriangleInverted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أ</a:t>
            </a:r>
            <a:r>
              <a:rPr lang="ar-SA" sz="36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همية الأنشطة التعليمية: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323528" y="1124744"/>
            <a:ext cx="8439472" cy="452880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1</a:t>
            </a:r>
            <a:r>
              <a: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j-cs"/>
              </a:rPr>
              <a:t>/ بناء شخصية المتعلم بناء متكاملا بحيث يكون مواطنا </a:t>
            </a:r>
          </a:p>
          <a:p>
            <a:pPr algn="r" rt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j-cs"/>
              </a:rPr>
              <a:t>صالحا يعتز بإسلامه وينتمي لأمته ويذود عن وطنه .</a:t>
            </a:r>
          </a:p>
          <a:p>
            <a:pPr algn="r" rt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j-cs"/>
              </a:rPr>
              <a:t>2/ تنمية قدرة المتعلم على التفاعل مع مجتمعه بما </a:t>
            </a:r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j-cs"/>
              </a:rPr>
              <a:t>يحقق </a:t>
            </a:r>
            <a:r>
              <a: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j-cs"/>
              </a:rPr>
              <a:t>له التكيف الاجتماعي السليم .</a:t>
            </a:r>
          </a:p>
          <a:p>
            <a:pPr algn="r" rt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j-cs"/>
              </a:rPr>
              <a:t>3/ تلبية ميول المتعلمين واكتشاف قدراتهم ومهاراتهم </a:t>
            </a:r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j-cs"/>
              </a:rPr>
              <a:t>ومواهبهم </a:t>
            </a:r>
            <a:r>
              <a: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j-cs"/>
              </a:rPr>
              <a:t>وصقلها وتنميتها وتوجيهها 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Document 5"/>
          <p:cNvSpPr/>
          <p:nvPr/>
        </p:nvSpPr>
        <p:spPr>
          <a:xfrm flipH="1">
            <a:off x="609600" y="1447800"/>
            <a:ext cx="8229600" cy="4648200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457200" y="908720"/>
            <a:ext cx="83058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4/ استثمار أوقات الفراغ بما يفيد المتعلم ويجدد معلوماته وينمي </a:t>
            </a:r>
            <a:r>
              <a:rPr lang="ar-S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خبراته </a:t>
            </a:r>
            <a:r>
              <a:rPr lang="ar-SA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وينشط قدراته </a:t>
            </a:r>
            <a:r>
              <a:rPr lang="ar-SA" sz="28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العقلية </a:t>
            </a:r>
            <a:r>
              <a:rPr lang="ar-SA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.</a:t>
            </a:r>
            <a:endParaRPr lang="ar-SA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  <a:p>
            <a:pPr algn="just" rt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ar-SA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  <a:p>
            <a:pPr algn="just" rt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5/ خدمة المادة العلمية حتى يتمثلها المتعلمون فيسهل عليهم </a:t>
            </a:r>
            <a:r>
              <a:rPr lang="ar-SA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استيعابهاوفهمها</a:t>
            </a:r>
            <a:r>
              <a:rPr lang="ar-S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 </a:t>
            </a:r>
            <a:r>
              <a:rPr lang="ar-SA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وتثبيتها </a:t>
            </a:r>
            <a:r>
              <a:rPr lang="ar-SA" sz="28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بالأذهان </a:t>
            </a:r>
            <a:r>
              <a:rPr lang="ar-SA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.</a:t>
            </a:r>
            <a:endParaRPr lang="ar-SA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  <a:p>
            <a:pPr algn="just" rt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ar-SA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  <a:p>
            <a:pPr algn="just" rt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6/ تضفي الأنشطة المدرسية على طرق التدريس عنصر الإثارة </a:t>
            </a:r>
            <a:r>
              <a:rPr lang="ar-S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والتشويق </a:t>
            </a:r>
            <a:r>
              <a:rPr lang="ar-SA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إضافة إلى إثراء الدراسة داخل الفصل وخارجه .</a:t>
            </a:r>
          </a:p>
        </p:txBody>
      </p:sp>
      <p:pic>
        <p:nvPicPr>
          <p:cNvPr id="62468" name="Picture 4" descr="C:\Documents and Settings\Fahad.DV1000\سطح المكتب\كمبيوتري\الجامعه\نهج333\اوسائل التعليمية\16503-One-Brass-Person-In-A-Group-Of-Gold-People-Thinking-Up-A-Creative-Idea-With-A-Lightbulb-Over-His-Head-Clipart-Illustration-Graph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76200"/>
            <a:ext cx="1527773" cy="1143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2469" name="Picture 5" descr="C:\Documents and Settings\Fahad.DV1000\سطح المكتب\كمبيوتري\الجامعه\نهج333\اوسائل التعليمية\35280-Clipart-Illustration-Of-A-White-Businessman-Wearing-A-Tie-Carrying-A-Briefcase-And-Holding-Out-An-Alarm-Clock-In-His-Ha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0"/>
            <a:ext cx="1219200" cy="1219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>
            <a:off x="381000" y="2057400"/>
            <a:ext cx="8686800" cy="3657600"/>
          </a:xfrm>
          <a:prstGeom prst="snip2DiagRect">
            <a:avLst/>
          </a:prstGeom>
          <a:solidFill>
            <a:schemeClr val="bg1"/>
          </a:solidFill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pic>
        <p:nvPicPr>
          <p:cNvPr id="63492" name="Picture 4" descr="C:\Documents and Settings\Fahad.DV1000\سطح المكتب\كمبيوتري\الجامعه\نهج333\اوسائل التعليمية\16491-Support-Group-Of-Colorful-And-Diverse-People-Holding-Hands-And-Standing-In-A-Circle-Clipart-Illustration-Graph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52400"/>
            <a:ext cx="3429000" cy="16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Rectangle 1"/>
          <p:cNvSpPr/>
          <p:nvPr/>
        </p:nvSpPr>
        <p:spPr>
          <a:xfrm>
            <a:off x="228600" y="2162175"/>
            <a:ext cx="8534400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rt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7/ يعد النشاط التعليمي مجالا رحبا وطبيعيا لترابط المواد الدراسية </a:t>
            </a:r>
          </a:p>
          <a:p>
            <a:pPr algn="just" rt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وتكامل الخبرات التعليمية التي يكتسبها المتعلمون </a:t>
            </a:r>
          </a:p>
          <a:p>
            <a:pPr algn="just" rt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8/ احترام العمل والعاملين وتقدير قيمة العمل اليدوي والاستمتاع </a:t>
            </a:r>
            <a:r>
              <a:rPr lang="ar-SA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به</a:t>
            </a:r>
            <a:r>
              <a: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ar-SA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.</a:t>
            </a:r>
            <a:endParaRPr lang="ar-S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23560" name="Picture 3" descr="C:\Documents and Settings\Fahad.DV1000\سطح المكتب\كمبيوتري\الجامعه\نهج333\اوسائل التعليمية\485382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1465263"/>
            <a:ext cx="2243138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>
            <a:off x="381000" y="2057400"/>
            <a:ext cx="8686800" cy="3657600"/>
          </a:xfrm>
          <a:prstGeom prst="snip2DiagRect">
            <a:avLst/>
          </a:prstGeom>
          <a:solidFill>
            <a:schemeClr val="bg1"/>
          </a:solidFill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pic>
        <p:nvPicPr>
          <p:cNvPr id="63492" name="Picture 4" descr="C:\Documents and Settings\Fahad.DV1000\سطح المكتب\كمبيوتري\الجامعه\نهج333\اوسائل التعليمية\16491-Support-Group-Of-Colorful-And-Diverse-People-Holding-Hands-And-Standing-In-A-Circle-Clipart-Illustration-Graph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52400"/>
            <a:ext cx="3429000" cy="16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Rectangle 1"/>
          <p:cNvSpPr/>
          <p:nvPr/>
        </p:nvSpPr>
        <p:spPr>
          <a:xfrm>
            <a:off x="228600" y="2162175"/>
            <a:ext cx="85344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rt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9</a:t>
            </a:r>
            <a:r>
              <a: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/ تربية المتعلم على الاعتماد على النفس </a:t>
            </a:r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وتحمل </a:t>
            </a:r>
            <a:r>
              <a: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المسئولية</a:t>
            </a:r>
          </a:p>
          <a:p>
            <a:pPr algn="just" rt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وتعود القيادة والايجابية والمبادأة والتعاون والتنافس الشريف .</a:t>
            </a:r>
          </a:p>
        </p:txBody>
      </p:sp>
      <p:pic>
        <p:nvPicPr>
          <p:cNvPr id="23560" name="Picture 3" descr="C:\Documents and Settings\Fahad.DV1000\سطح المكتب\كمبيوتري\الجامعه\نهج333\اوسائل التعليمية\485382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1465263"/>
            <a:ext cx="2243138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endParaRPr lang="ar-SA" sz="4000" b="1" u="sng" kern="0" dirty="0">
              <a:solidFill>
                <a:srgbClr val="B61AAB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00113" y="1412875"/>
            <a:ext cx="7056437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ar-SA" sz="5400" b="1" dirty="0">
                <a:solidFill>
                  <a:srgbClr val="FF0000"/>
                </a:solidFill>
                <a:latin typeface="Tahoma" pitchFamily="34" charset="0"/>
                <a:cs typeface="+mj-cs"/>
              </a:rPr>
              <a:t>دور الوسائل </a:t>
            </a:r>
            <a:r>
              <a:rPr lang="ar-SA" sz="5400" b="1" dirty="0" smtClean="0">
                <a:solidFill>
                  <a:srgbClr val="FF0000"/>
                </a:solidFill>
                <a:latin typeface="Tahoma" pitchFamily="34" charset="0"/>
                <a:cs typeface="+mj-cs"/>
              </a:rPr>
              <a:t>التعليمية</a:t>
            </a:r>
            <a:r>
              <a:rPr lang="ar-SA" sz="5400" b="1" dirty="0">
                <a:solidFill>
                  <a:srgbClr val="FF0000"/>
                </a:solidFill>
                <a:latin typeface="Tahoma" pitchFamily="34" charset="0"/>
                <a:cs typeface="+mj-cs"/>
              </a:rPr>
              <a:t> </a:t>
            </a:r>
            <a:r>
              <a:rPr lang="ar-SA" sz="5400" b="1" dirty="0" smtClean="0">
                <a:solidFill>
                  <a:srgbClr val="FF0000"/>
                </a:solidFill>
                <a:latin typeface="Tahoma" pitchFamily="34" charset="0"/>
                <a:cs typeface="+mj-cs"/>
              </a:rPr>
              <a:t>والأنشطة الصفية في تعليم العلوم الشرعية </a:t>
            </a:r>
            <a:endParaRPr lang="en-NZ" sz="5400" b="1" dirty="0">
              <a:solidFill>
                <a:srgbClr val="FF0000"/>
              </a:solidFill>
              <a:latin typeface="Tahoma" pitchFamily="34" charset="0"/>
              <a:cs typeface="+mj-cs"/>
            </a:endParaRPr>
          </a:p>
        </p:txBody>
      </p:sp>
      <p:pic>
        <p:nvPicPr>
          <p:cNvPr id="3077" name="Picture 6" descr="C:\Users\dell\Pictures\imagesCAHEGAI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85184"/>
            <a:ext cx="4211638" cy="177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Fahad.DV1000\سطح المكتب\كمبيوتري\الجامعه\نهج333\اوسائل التعليمية\50538-Royalty-Free-RF-3D-Clipart-Illustration-Of-A-Red-Twisty-Penc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4724400" cy="54280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Rectangle 1"/>
          <p:cNvSpPr/>
          <p:nvPr/>
        </p:nvSpPr>
        <p:spPr>
          <a:xfrm rot="21033061">
            <a:off x="2604350" y="2496554"/>
            <a:ext cx="5477782" cy="1546086"/>
          </a:xfrm>
          <a:prstGeom prst="rect">
            <a:avLst/>
          </a:prstGeom>
        </p:spPr>
        <p:txBody>
          <a:bodyPr spcFirstLastPara="1" wrap="none">
            <a:prstTxWarp prst="textArchDown">
              <a:avLst/>
            </a:prstTxWarp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b="1" dirty="0">
                <a:solidFill>
                  <a:schemeClr val="bg1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معايير اختيار الأنشطة التعليمية:</a:t>
            </a:r>
            <a:endParaRPr lang="ar-SA" sz="3600" dirty="0">
              <a:solidFill>
                <a:schemeClr val="bg1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Fahad.DV1000\سطح المكتب\كمبيوتري\الجامعه\نهج333\اوسائل التعليمية\direct-student-loan-consolid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"/>
            <a:ext cx="1676400" cy="167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Diagram 3"/>
          <p:cNvGraphicFramePr/>
          <p:nvPr/>
        </p:nvGraphicFramePr>
        <p:xfrm>
          <a:off x="533400" y="1905000"/>
          <a:ext cx="8229600" cy="485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5" name="Picture 3" descr="C:\Documents and Settings\Fahad.DV1000\سطح المكتب\كمبيوتري\الجامعه\نهج333\اوسائل التعليمية\learners.jpg"/>
          <p:cNvPicPr>
            <a:picLocks noChangeAspect="1" noChangeArrowheads="1"/>
          </p:cNvPicPr>
          <p:nvPr/>
        </p:nvPicPr>
        <p:blipFill>
          <a:blip cstate="print"/>
          <a:srcRect/>
          <a:stretch>
            <a:fillRect/>
          </a:stretch>
        </p:blipFill>
        <p:spPr bwMode="auto">
          <a:xfrm>
            <a:off x="3733800" y="38100"/>
            <a:ext cx="2184400" cy="1638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nip Diagonal Corner Rectangle 2"/>
          <p:cNvSpPr/>
          <p:nvPr/>
        </p:nvSpPr>
        <p:spPr>
          <a:xfrm>
            <a:off x="-76200" y="1447800"/>
            <a:ext cx="8686800" cy="3505200"/>
          </a:xfrm>
          <a:prstGeom prst="snip2DiagRect">
            <a:avLst/>
          </a:prstGeom>
          <a:scene3d>
            <a:camera prst="perspectiveLef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609600" y="1752600"/>
            <a:ext cx="8153400" cy="38949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rt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4/ المعيار الرابع الذي يتدخل في اختيار الأنشطة التعليمية هو مستوى التلاميذ .</a:t>
            </a:r>
          </a:p>
          <a:p>
            <a:pPr algn="just" rt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5/ إن مناسبة الأنشطة التعليمية لقدرات التلاميذ وميولهم تدفعهم للمشاركة الفعالة الايجابية في الموقف التعليمي .</a:t>
            </a:r>
          </a:p>
          <a:p>
            <a:pPr algn="just" rt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6/ المعيار الأخير هو التنوع بمعنى ألا يكرر المعلم الأنشطة نفسها والوسائل نفسها من درس إلى آخر .</a:t>
            </a:r>
          </a:p>
        </p:txBody>
      </p:sp>
      <p:pic>
        <p:nvPicPr>
          <p:cNvPr id="4098" name="Picture 2" descr="C:\Documents and Settings\Fahad.DV1000\سطح المكتب\كمبيوتري\الجامعه\نهج333\اوسائل التعليمية\16363-Group-Of-Four-Black-People-Holding-A-Colorful-Pie-Chart-Clipart-Illustration-Graph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" y="114300"/>
            <a:ext cx="1333500" cy="1333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9" name="Picture 3" descr="C:\Documents and Settings\Fahad.DV1000\سطح المكتب\كمبيوتري\الجامعه\نهج333\اوسائل التعليمية\41929-Clipart-Illustration-Of-A-Boy-And-Girl-Having-Fun-Making-Pottery-In-A-Pottery-Cla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0"/>
            <a:ext cx="1529443" cy="1427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412776"/>
            <a:ext cx="7776863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err="1" smtClean="0">
                <a:solidFill>
                  <a:srgbClr val="FF0000"/>
                </a:solidFill>
              </a:rPr>
              <a:t>المرجع :</a:t>
            </a:r>
            <a:endParaRPr lang="ar-SA" sz="2800" b="1" dirty="0" smtClean="0">
              <a:solidFill>
                <a:srgbClr val="FF0000"/>
              </a:solidFill>
            </a:endParaRPr>
          </a:p>
          <a:p>
            <a:pPr algn="ctr"/>
            <a:endParaRPr lang="ar-SA" sz="2800" b="1" dirty="0"/>
          </a:p>
          <a:p>
            <a:pPr algn="ctr"/>
            <a:r>
              <a:rPr lang="ar-SA" sz="2800" b="1" dirty="0" smtClean="0"/>
              <a:t>الوسائل </a:t>
            </a:r>
            <a:r>
              <a:rPr lang="ar-SA" sz="2800" b="1" dirty="0" err="1" smtClean="0"/>
              <a:t>التعليمية </a:t>
            </a:r>
            <a:r>
              <a:rPr lang="ar-SA" sz="2800" b="1" dirty="0" smtClean="0"/>
              <a:t>” مدخل إلى المناهج وطرق </a:t>
            </a:r>
            <a:r>
              <a:rPr lang="ar-SA" sz="2800" b="1" dirty="0" err="1" smtClean="0"/>
              <a:t>التدريس </a:t>
            </a:r>
            <a:r>
              <a:rPr lang="ar-SA" sz="2800" b="1" dirty="0" smtClean="0"/>
              <a:t>” الفصل السادس </a:t>
            </a:r>
          </a:p>
          <a:p>
            <a:pPr algn="ctr"/>
            <a:endParaRPr lang="ar-SA" sz="2800" b="1" dirty="0"/>
          </a:p>
          <a:p>
            <a:pPr algn="ctr"/>
            <a:r>
              <a:rPr lang="ar-SA" sz="2800" b="1" dirty="0" smtClean="0"/>
              <a:t>الأنشطة </a:t>
            </a:r>
            <a:r>
              <a:rPr lang="ar-SA" sz="2800" b="1" dirty="0" err="1" smtClean="0"/>
              <a:t>الصفية </a:t>
            </a:r>
            <a:r>
              <a:rPr lang="ar-SA" sz="2800" b="1" dirty="0" smtClean="0"/>
              <a:t>” يكتفى بالعرض </a:t>
            </a:r>
            <a:r>
              <a:rPr lang="ar-SA" sz="2800" b="1" dirty="0" err="1" smtClean="0"/>
              <a:t>التقديمي ”</a:t>
            </a:r>
            <a:endParaRPr lang="ar-SA" sz="2800" b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2"/>
          <p:cNvSpPr txBox="1">
            <a:spLocks noChangeArrowheads="1"/>
          </p:cNvSpPr>
          <p:nvPr/>
        </p:nvSpPr>
        <p:spPr bwMode="auto">
          <a:xfrm>
            <a:off x="1187450" y="1052513"/>
            <a:ext cx="7391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ar-SA" sz="5400" b="1">
                <a:solidFill>
                  <a:srgbClr val="FF0066"/>
                </a:solidFill>
              </a:rPr>
              <a:t>شكرا لحسن استماعكن </a:t>
            </a:r>
          </a:p>
        </p:txBody>
      </p:sp>
      <p:pic>
        <p:nvPicPr>
          <p:cNvPr id="12291" name="Picture 3" descr="C:\Users\dell\Pictures\imagesCAWB1H9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2924175"/>
            <a:ext cx="3313113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G:\Pictures\50232_105909019482389_4608592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71688"/>
            <a:ext cx="9144000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84213" y="1125538"/>
            <a:ext cx="7848600" cy="1016000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algn="ctr">
              <a:defRPr/>
            </a:pPr>
            <a:r>
              <a:rPr lang="ar-SA" sz="4800" dirty="0">
                <a:solidFill>
                  <a:srgbClr val="FF0000"/>
                </a:solidFill>
              </a:rPr>
              <a:t>     </a:t>
            </a:r>
            <a:r>
              <a:rPr lang="ar-SA" sz="6000" b="1" dirty="0">
                <a:solidFill>
                  <a:srgbClr val="FF0000"/>
                </a:solidFill>
                <a:cs typeface="+mj-cs"/>
              </a:rPr>
              <a:t>لنراجع المحاضرة السابقة  </a:t>
            </a:r>
            <a:endParaRPr lang="ar-SA" sz="4800" b="1" dirty="0">
              <a:solidFill>
                <a:srgbClr val="FF0000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1026"/>
          <p:cNvSpPr>
            <a:spLocks noChangeArrowheads="1" noChangeShapeType="1" noTextEdit="1"/>
          </p:cNvSpPr>
          <p:nvPr/>
        </p:nvSpPr>
        <p:spPr bwMode="auto">
          <a:xfrm rot="-2221112">
            <a:off x="835025" y="2855913"/>
            <a:ext cx="6591300" cy="1406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ar-SA" sz="7200" kern="10">
              <a:ln w="9525">
                <a:noFill/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5123" name="Text Box 7"/>
          <p:cNvSpPr txBox="1">
            <a:spLocks noChangeArrowheads="1"/>
          </p:cNvSpPr>
          <p:nvPr/>
        </p:nvSpPr>
        <p:spPr bwMode="auto">
          <a:xfrm>
            <a:off x="395288" y="549275"/>
            <a:ext cx="8351837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Tx/>
              <a:buChar char="-"/>
            </a:pPr>
            <a:r>
              <a:rPr lang="ar-SA" sz="4000" b="1" dirty="0">
                <a:solidFill>
                  <a:srgbClr val="7030A0"/>
                </a:solidFill>
              </a:rPr>
              <a:t> </a:t>
            </a:r>
            <a:r>
              <a:rPr lang="ar-SA" sz="4400" b="1" dirty="0">
                <a:solidFill>
                  <a:srgbClr val="FF0000"/>
                </a:solidFill>
              </a:rPr>
              <a:t>مفهوم الوسائل التعليمية</a:t>
            </a:r>
          </a:p>
          <a:p>
            <a:pPr algn="ctr">
              <a:buFontTx/>
              <a:buChar char="-"/>
            </a:pPr>
            <a:endParaRPr lang="ar-SA" sz="4400" b="1" dirty="0">
              <a:solidFill>
                <a:srgbClr val="FF0000"/>
              </a:solidFill>
            </a:endParaRPr>
          </a:p>
          <a:p>
            <a:r>
              <a:rPr lang="ar-SA" sz="4400" b="1" dirty="0"/>
              <a:t>مجموعة من الأدوات </a:t>
            </a:r>
            <a:r>
              <a:rPr lang="ar-SA" sz="4400" b="1" dirty="0" err="1"/>
              <a:t>والآلآت</a:t>
            </a:r>
            <a:r>
              <a:rPr lang="ar-SA" sz="4400" b="1" dirty="0"/>
              <a:t> التي يستخدمها المعلم أو الدارس, لنقل محتوى الدرس إلى </a:t>
            </a:r>
            <a:r>
              <a:rPr lang="ar-SA" sz="4400" b="1" dirty="0" err="1"/>
              <a:t>المتعلمين .</a:t>
            </a:r>
            <a:r>
              <a:rPr lang="ar-SA" sz="4400" b="1" dirty="0"/>
              <a:t> سواء أكان ذلك داخل الفصل أو </a:t>
            </a:r>
            <a:r>
              <a:rPr lang="ar-SA" sz="4400" b="1" dirty="0" err="1"/>
              <a:t>خارجه </a:t>
            </a:r>
            <a:r>
              <a:rPr lang="ar-SA" sz="4400" b="1" dirty="0"/>
              <a:t>, بهدف تحسين العملية التعليمية  </a:t>
            </a:r>
            <a:endParaRPr lang="en-US" sz="4000" b="1" dirty="0"/>
          </a:p>
        </p:txBody>
      </p:sp>
      <p:pic>
        <p:nvPicPr>
          <p:cNvPr id="5124" name="Picture 7" descr="C:\Users\dell\Pictures\99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4868863"/>
            <a:ext cx="3429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nip Diagonal Corner Rectangle 9"/>
          <p:cNvSpPr/>
          <p:nvPr/>
        </p:nvSpPr>
        <p:spPr>
          <a:xfrm rot="21219194">
            <a:off x="2286000" y="2514600"/>
            <a:ext cx="4267200" cy="20574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glow rad="101600">
              <a:srgbClr val="FF99CC">
                <a:alpha val="6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perspectiveRelaxedModerately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 rot="21285465">
            <a:off x="2077206" y="3257474"/>
            <a:ext cx="464819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rtl="1">
              <a:defRPr/>
            </a:pPr>
            <a:r>
              <a:rPr lang="ar-SA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أهمية الوسائل التعليمية :</a:t>
            </a:r>
            <a:endParaRPr lang="ar-SA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Picture 4" descr="33045-Clipart-Illustration-Of-A-School-Girl-Conducting-A-Science-Experiment-In-A-La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762000"/>
            <a:ext cx="1714500" cy="1485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 descr="33054-Clipart-Illustration-Of-A-Group-Of-School-Children-Conducting-Science-Experiment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8300" y="4481077"/>
            <a:ext cx="2169300" cy="16149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 descr="33060-Clipart-Illustration-Of-A-Smart-School-Girl-Surrounded-By-Math-Symbol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4724400"/>
            <a:ext cx="1785900" cy="16602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 descr="33063-Clipart-Illustration-Of-A-School-Boy-Sitting-On-A-Slanted-Triangle-Doing-His-Math-Homewor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72200" y="457200"/>
            <a:ext cx="1639291" cy="1859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5" descr="small_dots_by_dreamscra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Snip Diagonal Corner Rectangle 14"/>
          <p:cNvSpPr/>
          <p:nvPr/>
        </p:nvSpPr>
        <p:spPr>
          <a:xfrm>
            <a:off x="1524000" y="1447800"/>
            <a:ext cx="6858000" cy="4419600"/>
          </a:xfrm>
          <a:prstGeom prst="snip2DiagRect">
            <a:avLst/>
          </a:prstGeom>
          <a:solidFill>
            <a:schemeClr val="bg1"/>
          </a:solidFill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marL="342900" indent="-342900" algn="r" rtl="1">
              <a:lnSpc>
                <a:spcPct val="150000"/>
              </a:lnSpc>
              <a:buFontTx/>
              <a:buBlip>
                <a:blip r:embed="rId3"/>
              </a:buBlip>
              <a:defRPr/>
            </a:pPr>
            <a:r>
              <a:rPr lang="ar-SA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Calibri" pitchFamily="34" charset="0"/>
              </a:rPr>
              <a:t>العناية بالفروق الفردية .</a:t>
            </a:r>
          </a:p>
          <a:p>
            <a:pPr marL="342900" indent="-342900" algn="r" rtl="1">
              <a:lnSpc>
                <a:spcPct val="150000"/>
              </a:lnSpc>
              <a:defRPr/>
            </a:pPr>
            <a:endParaRPr lang="ar-SA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ea typeface="Calibri" pitchFamily="34" charset="0"/>
            </a:endParaRPr>
          </a:p>
          <a:p>
            <a:pPr marL="342900" indent="-342900" algn="r" rtl="1">
              <a:lnSpc>
                <a:spcPct val="150000"/>
              </a:lnSpc>
              <a:buFontTx/>
              <a:buBlip>
                <a:blip r:embed="rId3"/>
              </a:buBlip>
              <a:defRPr/>
            </a:pPr>
            <a:r>
              <a:rPr lang="ar-SA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Calibri" pitchFamily="34" charset="0"/>
              </a:rPr>
              <a:t>قطع رتابة المواقف التعليمية .</a:t>
            </a:r>
          </a:p>
          <a:p>
            <a:pPr marL="342900" indent="-342900" algn="r" rtl="1">
              <a:lnSpc>
                <a:spcPct val="150000"/>
              </a:lnSpc>
              <a:defRPr/>
            </a:pPr>
            <a:r>
              <a:rPr lang="ar-SA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Calibri" pitchFamily="34" charset="0"/>
              </a:rPr>
              <a:t> </a:t>
            </a:r>
          </a:p>
          <a:p>
            <a:pPr marL="342900" indent="-342900" algn="r" rtl="1">
              <a:lnSpc>
                <a:spcPct val="150000"/>
              </a:lnSpc>
              <a:buFontTx/>
              <a:buBlip>
                <a:blip r:embed="rId3"/>
              </a:buBlip>
              <a:defRPr/>
            </a:pPr>
            <a:r>
              <a:rPr lang="ar-SA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Calibri" pitchFamily="34" charset="0"/>
              </a:rPr>
              <a:t>زيادة انتباه الطلاب .</a:t>
            </a:r>
          </a:p>
        </p:txBody>
      </p:sp>
      <p:pic>
        <p:nvPicPr>
          <p:cNvPr id="7" name="Picture 6" descr="32298-Clipart-Illustration-Of-A-Nervous-School-Boy-Seated-At-His-Desk-Trying-To-Think-Of-The-Right-Answers-For-His-Tes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09800" y="3048000"/>
            <a:ext cx="1111250" cy="14219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 descr="16342-Group-Of-Diverse-Diffferent-Colored-People-Standing-On-Puzzle-Pieces-And-Looking-Down-At-A-Soccer-Ball-Clipart-Illustration-Graphi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38400" y="1295400"/>
            <a:ext cx="1333500" cy="1333500"/>
          </a:xfrm>
          <a:prstGeom prst="roundRect">
            <a:avLst>
              <a:gd name="adj" fmla="val 1602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 descr="74085-Royalty-Free-RF-Clipart-Illustration-Of-A-Group-Of-Smart-School-Kids-Raising-Their-Hands-In-Clas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05200" y="4648200"/>
            <a:ext cx="1054100" cy="11908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3" descr="AWP_Berrylicious_Paper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Pentagon 11"/>
          <p:cNvSpPr/>
          <p:nvPr/>
        </p:nvSpPr>
        <p:spPr>
          <a:xfrm flipH="1">
            <a:off x="-152400" y="838200"/>
            <a:ext cx="7696200" cy="5105400"/>
          </a:xfrm>
          <a:prstGeom prst="homePlate">
            <a:avLst/>
          </a:prstGeom>
          <a:solidFill>
            <a:schemeClr val="bg1"/>
          </a:solidFill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ContrastingLef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marL="342900" indent="-342900" algn="r" rtl="1" eaLnBrk="0" hangingPunct="0">
              <a:lnSpc>
                <a:spcPct val="150000"/>
              </a:lnSpc>
              <a:buFontTx/>
              <a:buBlip>
                <a:blip r:embed="rId3"/>
              </a:buBlip>
              <a:defRPr/>
            </a:pPr>
            <a:r>
              <a:rPr lang="ar-SA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Calibri" pitchFamily="34" charset="0"/>
              </a:rPr>
              <a:t>زيادة كمية الانجاز .</a:t>
            </a:r>
          </a:p>
          <a:p>
            <a:pPr marL="342900" indent="-342900" algn="r" rtl="1" eaLnBrk="0" hangingPunct="0">
              <a:lnSpc>
                <a:spcPct val="150000"/>
              </a:lnSpc>
              <a:defRPr/>
            </a:pP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algn="r" rtl="1" eaLnBrk="0" hangingPunct="0">
              <a:lnSpc>
                <a:spcPct val="150000"/>
              </a:lnSpc>
              <a:buFontTx/>
              <a:buBlip>
                <a:blip r:embed="rId3"/>
              </a:buBlip>
              <a:defRPr/>
            </a:pPr>
            <a:r>
              <a:rPr lang="ar-SA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Calibri" pitchFamily="34" charset="0"/>
              </a:rPr>
              <a:t>دراسة الظواهر الخطرة والنادرة .</a:t>
            </a:r>
          </a:p>
          <a:p>
            <a:pPr marL="342900" indent="-342900" algn="r" rtl="1" eaLnBrk="0" hangingPunct="0">
              <a:lnSpc>
                <a:spcPct val="150000"/>
              </a:lnSpc>
              <a:defRPr/>
            </a:pPr>
            <a:endParaRPr lang="ar-SA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ea typeface="Calibri" pitchFamily="34" charset="0"/>
            </a:endParaRPr>
          </a:p>
          <a:p>
            <a:pPr marL="342900" indent="-342900" algn="r" rtl="1" eaLnBrk="0" hangingPunct="0">
              <a:lnSpc>
                <a:spcPct val="150000"/>
              </a:lnSpc>
              <a:buFontTx/>
              <a:buBlip>
                <a:blip r:embed="rId3"/>
              </a:buBlip>
              <a:defRPr/>
            </a:pPr>
            <a:r>
              <a:rPr lang="ar-SA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Calibri" pitchFamily="34" charset="0"/>
              </a:rPr>
              <a:t>دراسة الظواهر المعقدة . </a:t>
            </a:r>
            <a:r>
              <a:rPr 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 marL="342900" indent="-342900" algn="r" rtl="1" eaLnBrk="0" hangingPunct="0">
              <a:lnSpc>
                <a:spcPct val="150000"/>
              </a:lnSpc>
              <a:buFontTx/>
              <a:buBlip>
                <a:blip r:embed="rId3"/>
              </a:buBlip>
              <a:defRPr/>
            </a:pP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 descr="33079-Clipart-Illustration-Of-A-Little-Boy-Creating-An-Explosion-During-A-Science-Experimen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1905000" y="2362200"/>
            <a:ext cx="1072444" cy="13161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 descr="33063-Clipart-Illustration-Of-A-School-Boy-Sitting-On-A-Slanted-Triangle-Doing-His-Math-Homewor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03782" y="3975848"/>
            <a:ext cx="1130018" cy="12819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Picture 15" descr="33105-Clipart-Illustration-Of-A-Male-Teacher-Supervising-School-Boys-And-Girls-In-A-Science-Lab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71800" y="838200"/>
            <a:ext cx="1222375" cy="1227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1" descr="AWP_Berrylicious_Paper_Preview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914400" y="-533400"/>
            <a:ext cx="7315200" cy="7391400"/>
          </a:xfrm>
          <a:prstGeom prst="ellipse">
            <a:avLst/>
          </a:prstGeom>
          <a:solidFill>
            <a:schemeClr val="bg1"/>
          </a:solidFill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RelaxedModerately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marL="342900" indent="-342900" algn="r" rtl="1" eaLnBrk="0" hangingPunct="0">
              <a:lnSpc>
                <a:spcPct val="200000"/>
              </a:lnSpc>
              <a:buFontTx/>
              <a:buBlip>
                <a:blip r:embed="rId3"/>
              </a:buBlip>
              <a:defRPr/>
            </a:pPr>
            <a:r>
              <a:rPr lang="ar-SA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660066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Calibri" pitchFamily="34" charset="0"/>
              </a:rPr>
              <a:t>الاقتصاد بالجهد والوقت والمال .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660066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algn="r" rtl="1" eaLnBrk="0" hangingPunct="0">
              <a:lnSpc>
                <a:spcPct val="200000"/>
              </a:lnSpc>
              <a:buFontTx/>
              <a:buBlip>
                <a:blip r:embed="rId3"/>
              </a:buBlip>
              <a:defRPr/>
            </a:pPr>
            <a:r>
              <a:rPr lang="ar-SA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660066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Calibri" pitchFamily="34" charset="0"/>
              </a:rPr>
              <a:t>حل مشكلات المتعلمين .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660066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algn="r" rtl="1" eaLnBrk="0" hangingPunct="0">
              <a:lnSpc>
                <a:spcPct val="200000"/>
              </a:lnSpc>
              <a:buFontTx/>
              <a:buBlip>
                <a:blip r:embed="rId3"/>
              </a:buBlip>
              <a:defRPr/>
            </a:pPr>
            <a:r>
              <a:rPr lang="ar-SA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660066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Calibri" pitchFamily="34" charset="0"/>
              </a:rPr>
              <a:t>تنويع أساليب التعزيز.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660066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algn="r" rtl="1" eaLnBrk="0" hangingPunct="0">
              <a:lnSpc>
                <a:spcPct val="200000"/>
              </a:lnSpc>
              <a:buFontTx/>
              <a:buBlip>
                <a:blip r:embed="rId3"/>
              </a:buBlip>
              <a:defRPr/>
            </a:pPr>
            <a:r>
              <a:rPr lang="ar-SA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660066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Calibri" pitchFamily="34" charset="0"/>
              </a:rPr>
              <a:t>تثبيت المعلومات في ذهن المتعلم .</a:t>
            </a:r>
            <a:endParaRPr lang="ar-SA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660066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Picture 4" descr="student-sweating-aim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62430" y="1367192"/>
            <a:ext cx="1156970" cy="11474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5" descr="r-Standing-In-Front-Of-A-Blank-Chalkboard-And-Using-A-Pointer-Stick-While-Teaching-A-Row-Of-Focused-Students-In-A-Classroom-Clipart-Illustration-Imag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24101" y="2679136"/>
            <a:ext cx="1409699" cy="105466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7010400" y="2667000"/>
            <a:ext cx="762000" cy="1066800"/>
            <a:chOff x="3733800" y="2361480"/>
            <a:chExt cx="2184400" cy="2782019"/>
          </a:xfrm>
        </p:grpSpPr>
        <p:pic>
          <p:nvPicPr>
            <p:cNvPr id="12296" name="Picture 7" descr="82833-Royalty-Free-RF-Clip-Art-Illustration-Of-A-Happy-Red-Haired-Girl-Juggling-Her-Friends-School-Books-Goldfish-Parents-And-Ballet-Slippers.jp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733800" y="2361480"/>
              <a:ext cx="2184400" cy="27820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ound Single Corner Rectangle 8"/>
            <p:cNvSpPr/>
            <p:nvPr/>
          </p:nvSpPr>
          <p:spPr>
            <a:xfrm>
              <a:off x="5030789" y="2361480"/>
              <a:ext cx="609812" cy="459531"/>
            </a:xfrm>
            <a:prstGeom prst="round1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ar-SA"/>
            </a:p>
          </p:txBody>
        </p:sp>
      </p:grpSp>
      <p:pic>
        <p:nvPicPr>
          <p:cNvPr id="11" name="Picture 10" descr="42637-Clipart-Illustration-Of-A-Smart-Brain-Wearing-Shades-And-Readin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657600" y="4495800"/>
            <a:ext cx="2057400" cy="114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228600"/>
            <a:ext cx="7200900" cy="3560440"/>
          </a:xfrm>
        </p:spPr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تصنيف الوسائل التعليمية </a:t>
            </a:r>
            <a:endParaRPr lang="en-US" sz="3600" b="1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sz="3600" b="1" dirty="0" smtClean="0"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1051</TotalTime>
  <Words>602</Words>
  <Application>Microsoft Office PowerPoint</Application>
  <PresentationFormat>On-screen Show (4:3)</PresentationFormat>
  <Paragraphs>93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Opulent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تصنيف الوسائل التعليمية 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Company>17/08/10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الانكيت</dc:title>
  <dc:creator>t com mahmd</dc:creator>
  <cp:lastModifiedBy>dell</cp:lastModifiedBy>
  <cp:revision>93</cp:revision>
  <dcterms:created xsi:type="dcterms:W3CDTF">2012-07-30T15:06:08Z</dcterms:created>
  <dcterms:modified xsi:type="dcterms:W3CDTF">2017-12-04T05:02:50Z</dcterms:modified>
</cp:coreProperties>
</file>