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23"/>
  </p:notesMasterIdLst>
  <p:sldIdLst>
    <p:sldId id="256" r:id="rId2"/>
    <p:sldId id="271" r:id="rId3"/>
    <p:sldId id="275" r:id="rId4"/>
    <p:sldId id="272" r:id="rId5"/>
    <p:sldId id="270" r:id="rId6"/>
    <p:sldId id="257" r:id="rId7"/>
    <p:sldId id="276" r:id="rId8"/>
    <p:sldId id="258" r:id="rId9"/>
    <p:sldId id="277" r:id="rId10"/>
    <p:sldId id="261" r:id="rId11"/>
    <p:sldId id="262" r:id="rId12"/>
    <p:sldId id="263" r:id="rId13"/>
    <p:sldId id="264" r:id="rId14"/>
    <p:sldId id="274" r:id="rId15"/>
    <p:sldId id="259" r:id="rId16"/>
    <p:sldId id="273" r:id="rId17"/>
    <p:sldId id="260" r:id="rId18"/>
    <p:sldId id="267" r:id="rId19"/>
    <p:sldId id="268" r:id="rId20"/>
    <p:sldId id="269" r:id="rId21"/>
    <p:sldId id="278"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A7BC1A-360A-4EB0-9574-59C8C7D47AAE}" type="doc">
      <dgm:prSet loTypeId="urn:microsoft.com/office/officeart/2005/8/layout/arrow2" loCatId="process" qsTypeId="urn:microsoft.com/office/officeart/2005/8/quickstyle/simple1" qsCatId="simple" csTypeId="urn:microsoft.com/office/officeart/2005/8/colors/accent2_1" csCatId="accent2" phldr="1"/>
      <dgm:spPr/>
    </dgm:pt>
    <dgm:pt modelId="{D4AC7F0F-9F3D-4377-B5A1-DE6D9625FEA3}">
      <dgm:prSet phldrT="[نص]"/>
      <dgm:spPr/>
      <dgm:t>
        <a:bodyPr/>
        <a:lstStyle/>
        <a:p>
          <a:pPr rtl="1"/>
          <a:r>
            <a:rPr lang="ar-SA" dirty="0" smtClean="0"/>
            <a:t>القياس</a:t>
          </a:r>
          <a:endParaRPr lang="ar-SA" dirty="0"/>
        </a:p>
      </dgm:t>
    </dgm:pt>
    <dgm:pt modelId="{A87210B9-649C-4AD0-8036-74C3C55347DF}" type="parTrans" cxnId="{1EB0FBC6-63A4-4306-BA00-994A4182C142}">
      <dgm:prSet/>
      <dgm:spPr/>
      <dgm:t>
        <a:bodyPr/>
        <a:lstStyle/>
        <a:p>
          <a:pPr rtl="1"/>
          <a:endParaRPr lang="ar-SA"/>
        </a:p>
      </dgm:t>
    </dgm:pt>
    <dgm:pt modelId="{1E465E94-5C41-417E-A235-78A1F9183B01}" type="sibTrans" cxnId="{1EB0FBC6-63A4-4306-BA00-994A4182C142}">
      <dgm:prSet/>
      <dgm:spPr/>
      <dgm:t>
        <a:bodyPr/>
        <a:lstStyle/>
        <a:p>
          <a:pPr rtl="1"/>
          <a:endParaRPr lang="ar-SA"/>
        </a:p>
      </dgm:t>
    </dgm:pt>
    <dgm:pt modelId="{B679C070-CFC7-44B9-A558-1A647D2E95CF}">
      <dgm:prSet phldrT="[نص]"/>
      <dgm:spPr/>
      <dgm:t>
        <a:bodyPr/>
        <a:lstStyle/>
        <a:p>
          <a:pPr rtl="1"/>
          <a:r>
            <a:rPr lang="ar-SA" dirty="0" smtClean="0"/>
            <a:t>التقييم</a:t>
          </a:r>
          <a:endParaRPr lang="ar-SA" dirty="0"/>
        </a:p>
      </dgm:t>
    </dgm:pt>
    <dgm:pt modelId="{FFB8C236-B046-4830-AEEF-325A5563292F}" type="parTrans" cxnId="{1604FA5F-C674-40D1-A52D-79227E996099}">
      <dgm:prSet/>
      <dgm:spPr/>
      <dgm:t>
        <a:bodyPr/>
        <a:lstStyle/>
        <a:p>
          <a:pPr rtl="1"/>
          <a:endParaRPr lang="ar-SA"/>
        </a:p>
      </dgm:t>
    </dgm:pt>
    <dgm:pt modelId="{05DB25DA-5699-4B7A-AE08-91752CF2FDE6}" type="sibTrans" cxnId="{1604FA5F-C674-40D1-A52D-79227E996099}">
      <dgm:prSet/>
      <dgm:spPr/>
      <dgm:t>
        <a:bodyPr/>
        <a:lstStyle/>
        <a:p>
          <a:pPr rtl="1"/>
          <a:endParaRPr lang="ar-SA"/>
        </a:p>
      </dgm:t>
    </dgm:pt>
    <dgm:pt modelId="{5D786F3F-7919-40A1-8FF6-0F31438BBC22}">
      <dgm:prSet phldrT="[نص]"/>
      <dgm:spPr/>
      <dgm:t>
        <a:bodyPr/>
        <a:lstStyle/>
        <a:p>
          <a:pPr rtl="1"/>
          <a:r>
            <a:rPr lang="ar-SA" dirty="0" smtClean="0"/>
            <a:t>التقويم</a:t>
          </a:r>
          <a:endParaRPr lang="ar-SA" dirty="0"/>
        </a:p>
      </dgm:t>
    </dgm:pt>
    <dgm:pt modelId="{30B4151E-9B1D-4CBE-B6E2-EF132548E6CC}" type="parTrans" cxnId="{579528C6-DC9C-4985-8B27-0E6B59B37D54}">
      <dgm:prSet/>
      <dgm:spPr/>
      <dgm:t>
        <a:bodyPr/>
        <a:lstStyle/>
        <a:p>
          <a:pPr rtl="1"/>
          <a:endParaRPr lang="ar-SA"/>
        </a:p>
      </dgm:t>
    </dgm:pt>
    <dgm:pt modelId="{AB8E050A-BEC3-481D-92F4-49D146D00E49}" type="sibTrans" cxnId="{579528C6-DC9C-4985-8B27-0E6B59B37D54}">
      <dgm:prSet/>
      <dgm:spPr/>
      <dgm:t>
        <a:bodyPr/>
        <a:lstStyle/>
        <a:p>
          <a:pPr rtl="1"/>
          <a:endParaRPr lang="ar-SA"/>
        </a:p>
      </dgm:t>
    </dgm:pt>
    <dgm:pt modelId="{EE8E0DB1-83A0-468B-83AE-0F94C04268B3}" type="pres">
      <dgm:prSet presAssocID="{14A7BC1A-360A-4EB0-9574-59C8C7D47AAE}" presName="arrowDiagram" presStyleCnt="0">
        <dgm:presLayoutVars>
          <dgm:chMax val="5"/>
          <dgm:dir/>
          <dgm:resizeHandles val="exact"/>
        </dgm:presLayoutVars>
      </dgm:prSet>
      <dgm:spPr/>
    </dgm:pt>
    <dgm:pt modelId="{323CE815-C2F4-4A40-A4C7-A6CC10C408CB}" type="pres">
      <dgm:prSet presAssocID="{14A7BC1A-360A-4EB0-9574-59C8C7D47AAE}" presName="arrow" presStyleLbl="bgShp" presStyleIdx="0" presStyleCnt="1"/>
      <dgm:spPr/>
    </dgm:pt>
    <dgm:pt modelId="{5A194BA0-9DC8-4D86-B5D2-9C4EEF31D170}" type="pres">
      <dgm:prSet presAssocID="{14A7BC1A-360A-4EB0-9574-59C8C7D47AAE}" presName="arrowDiagram3" presStyleCnt="0"/>
      <dgm:spPr/>
    </dgm:pt>
    <dgm:pt modelId="{3400F65D-D4CC-4A6C-A4D6-42B1BFD44CFC}" type="pres">
      <dgm:prSet presAssocID="{D4AC7F0F-9F3D-4377-B5A1-DE6D9625FEA3}" presName="bullet3a" presStyleLbl="node1" presStyleIdx="0" presStyleCnt="3"/>
      <dgm:spPr/>
    </dgm:pt>
    <dgm:pt modelId="{04DD4E39-67B5-40F8-A8CC-E924E7C46676}" type="pres">
      <dgm:prSet presAssocID="{D4AC7F0F-9F3D-4377-B5A1-DE6D9625FEA3}" presName="textBox3a" presStyleLbl="revTx" presStyleIdx="0" presStyleCnt="3">
        <dgm:presLayoutVars>
          <dgm:bulletEnabled val="1"/>
        </dgm:presLayoutVars>
      </dgm:prSet>
      <dgm:spPr/>
      <dgm:t>
        <a:bodyPr/>
        <a:lstStyle/>
        <a:p>
          <a:pPr rtl="1"/>
          <a:endParaRPr lang="ar-SA"/>
        </a:p>
      </dgm:t>
    </dgm:pt>
    <dgm:pt modelId="{8062C9F7-D8B4-4B2D-837A-EBE268BC4B05}" type="pres">
      <dgm:prSet presAssocID="{B679C070-CFC7-44B9-A558-1A647D2E95CF}" presName="bullet3b" presStyleLbl="node1" presStyleIdx="1" presStyleCnt="3"/>
      <dgm:spPr/>
    </dgm:pt>
    <dgm:pt modelId="{6265C97A-4EF3-45FB-B8C3-C2A537C2D1A0}" type="pres">
      <dgm:prSet presAssocID="{B679C070-CFC7-44B9-A558-1A647D2E95CF}" presName="textBox3b" presStyleLbl="revTx" presStyleIdx="1" presStyleCnt="3">
        <dgm:presLayoutVars>
          <dgm:bulletEnabled val="1"/>
        </dgm:presLayoutVars>
      </dgm:prSet>
      <dgm:spPr/>
      <dgm:t>
        <a:bodyPr/>
        <a:lstStyle/>
        <a:p>
          <a:pPr rtl="1"/>
          <a:endParaRPr lang="ar-SA"/>
        </a:p>
      </dgm:t>
    </dgm:pt>
    <dgm:pt modelId="{F87A2FB9-6CB9-44E6-84F8-04C5B7954A3F}" type="pres">
      <dgm:prSet presAssocID="{5D786F3F-7919-40A1-8FF6-0F31438BBC22}" presName="bullet3c" presStyleLbl="node1" presStyleIdx="2" presStyleCnt="3"/>
      <dgm:spPr/>
    </dgm:pt>
    <dgm:pt modelId="{D1D998DA-BADD-4746-9AE0-BC7456AB4BBD}" type="pres">
      <dgm:prSet presAssocID="{5D786F3F-7919-40A1-8FF6-0F31438BBC22}" presName="textBox3c" presStyleLbl="revTx" presStyleIdx="2" presStyleCnt="3">
        <dgm:presLayoutVars>
          <dgm:bulletEnabled val="1"/>
        </dgm:presLayoutVars>
      </dgm:prSet>
      <dgm:spPr/>
      <dgm:t>
        <a:bodyPr/>
        <a:lstStyle/>
        <a:p>
          <a:pPr rtl="1"/>
          <a:endParaRPr lang="ar-SA"/>
        </a:p>
      </dgm:t>
    </dgm:pt>
  </dgm:ptLst>
  <dgm:cxnLst>
    <dgm:cxn modelId="{CC5AA780-983B-41B6-A31E-06E66E40047F}" type="presOf" srcId="{B679C070-CFC7-44B9-A558-1A647D2E95CF}" destId="{6265C97A-4EF3-45FB-B8C3-C2A537C2D1A0}" srcOrd="0" destOrd="0" presId="urn:microsoft.com/office/officeart/2005/8/layout/arrow2"/>
    <dgm:cxn modelId="{1604FA5F-C674-40D1-A52D-79227E996099}" srcId="{14A7BC1A-360A-4EB0-9574-59C8C7D47AAE}" destId="{B679C070-CFC7-44B9-A558-1A647D2E95CF}" srcOrd="1" destOrd="0" parTransId="{FFB8C236-B046-4830-AEEF-325A5563292F}" sibTransId="{05DB25DA-5699-4B7A-AE08-91752CF2FDE6}"/>
    <dgm:cxn modelId="{6A014690-F4CE-4AD5-855A-A06FAC26CBA1}" type="presOf" srcId="{5D786F3F-7919-40A1-8FF6-0F31438BBC22}" destId="{D1D998DA-BADD-4746-9AE0-BC7456AB4BBD}" srcOrd="0" destOrd="0" presId="urn:microsoft.com/office/officeart/2005/8/layout/arrow2"/>
    <dgm:cxn modelId="{579528C6-DC9C-4985-8B27-0E6B59B37D54}" srcId="{14A7BC1A-360A-4EB0-9574-59C8C7D47AAE}" destId="{5D786F3F-7919-40A1-8FF6-0F31438BBC22}" srcOrd="2" destOrd="0" parTransId="{30B4151E-9B1D-4CBE-B6E2-EF132548E6CC}" sibTransId="{AB8E050A-BEC3-481D-92F4-49D146D00E49}"/>
    <dgm:cxn modelId="{1EB0FBC6-63A4-4306-BA00-994A4182C142}" srcId="{14A7BC1A-360A-4EB0-9574-59C8C7D47AAE}" destId="{D4AC7F0F-9F3D-4377-B5A1-DE6D9625FEA3}" srcOrd="0" destOrd="0" parTransId="{A87210B9-649C-4AD0-8036-74C3C55347DF}" sibTransId="{1E465E94-5C41-417E-A235-78A1F9183B01}"/>
    <dgm:cxn modelId="{CED4406E-5B74-4AC5-A0D9-F1A1F72C4E25}" type="presOf" srcId="{14A7BC1A-360A-4EB0-9574-59C8C7D47AAE}" destId="{EE8E0DB1-83A0-468B-83AE-0F94C04268B3}" srcOrd="0" destOrd="0" presId="urn:microsoft.com/office/officeart/2005/8/layout/arrow2"/>
    <dgm:cxn modelId="{ED629544-0F48-4012-9E3D-5688FF93E866}" type="presOf" srcId="{D4AC7F0F-9F3D-4377-B5A1-DE6D9625FEA3}" destId="{04DD4E39-67B5-40F8-A8CC-E924E7C46676}" srcOrd="0" destOrd="0" presId="urn:microsoft.com/office/officeart/2005/8/layout/arrow2"/>
    <dgm:cxn modelId="{AC043147-9127-4A6E-81E4-9B8431CFB6C2}" type="presParOf" srcId="{EE8E0DB1-83A0-468B-83AE-0F94C04268B3}" destId="{323CE815-C2F4-4A40-A4C7-A6CC10C408CB}" srcOrd="0" destOrd="0" presId="urn:microsoft.com/office/officeart/2005/8/layout/arrow2"/>
    <dgm:cxn modelId="{9CB1150F-D034-453F-A37C-22A98E472020}" type="presParOf" srcId="{EE8E0DB1-83A0-468B-83AE-0F94C04268B3}" destId="{5A194BA0-9DC8-4D86-B5D2-9C4EEF31D170}" srcOrd="1" destOrd="0" presId="urn:microsoft.com/office/officeart/2005/8/layout/arrow2"/>
    <dgm:cxn modelId="{755658F1-1118-4F6C-817B-4BD342836E95}" type="presParOf" srcId="{5A194BA0-9DC8-4D86-B5D2-9C4EEF31D170}" destId="{3400F65D-D4CC-4A6C-A4D6-42B1BFD44CFC}" srcOrd="0" destOrd="0" presId="urn:microsoft.com/office/officeart/2005/8/layout/arrow2"/>
    <dgm:cxn modelId="{F8C0A1AD-348F-4C00-9922-2A2CBC6D9246}" type="presParOf" srcId="{5A194BA0-9DC8-4D86-B5D2-9C4EEF31D170}" destId="{04DD4E39-67B5-40F8-A8CC-E924E7C46676}" srcOrd="1" destOrd="0" presId="urn:microsoft.com/office/officeart/2005/8/layout/arrow2"/>
    <dgm:cxn modelId="{343B1FDF-B930-44F6-B424-2E0E03F5808B}" type="presParOf" srcId="{5A194BA0-9DC8-4D86-B5D2-9C4EEF31D170}" destId="{8062C9F7-D8B4-4B2D-837A-EBE268BC4B05}" srcOrd="2" destOrd="0" presId="urn:microsoft.com/office/officeart/2005/8/layout/arrow2"/>
    <dgm:cxn modelId="{D59620B0-3EEE-4D1B-9928-5A086305EA3E}" type="presParOf" srcId="{5A194BA0-9DC8-4D86-B5D2-9C4EEF31D170}" destId="{6265C97A-4EF3-45FB-B8C3-C2A537C2D1A0}" srcOrd="3" destOrd="0" presId="urn:microsoft.com/office/officeart/2005/8/layout/arrow2"/>
    <dgm:cxn modelId="{5D3D05A2-424E-4B5C-B172-F0FBD8A5271E}" type="presParOf" srcId="{5A194BA0-9DC8-4D86-B5D2-9C4EEF31D170}" destId="{F87A2FB9-6CB9-44E6-84F8-04C5B7954A3F}" srcOrd="4" destOrd="0" presId="urn:microsoft.com/office/officeart/2005/8/layout/arrow2"/>
    <dgm:cxn modelId="{5EF1F7E8-C689-473C-BF71-2AE079926310}" type="presParOf" srcId="{5A194BA0-9DC8-4D86-B5D2-9C4EEF31D170}" destId="{D1D998DA-BADD-4746-9AE0-BC7456AB4BBD}" srcOrd="5" destOrd="0" presId="urn:microsoft.com/office/officeart/2005/8/layout/arrow2"/>
  </dgm:cxnLst>
  <dgm:bg/>
  <dgm:whole/>
</dgm:dataModel>
</file>

<file path=ppt/diagrams/data2.xml><?xml version="1.0" encoding="utf-8"?>
<dgm:dataModel xmlns:dgm="http://schemas.openxmlformats.org/drawingml/2006/diagram" xmlns:a="http://schemas.openxmlformats.org/drawingml/2006/main">
  <dgm:ptLst>
    <dgm:pt modelId="{F79413F6-C401-405F-89EA-DE8F8DA3FCBC}" type="doc">
      <dgm:prSet loTypeId="urn:microsoft.com/office/officeart/2005/8/layout/equation2" loCatId="relationship" qsTypeId="urn:microsoft.com/office/officeart/2005/8/quickstyle/simple1" qsCatId="simple" csTypeId="urn:microsoft.com/office/officeart/2005/8/colors/colorful3" csCatId="colorful" phldr="1"/>
      <dgm:spPr/>
    </dgm:pt>
    <dgm:pt modelId="{689264F1-785D-4306-84D9-64D0EA8379BC}">
      <dgm:prSet phldrT="[نص]"/>
      <dgm:spPr/>
      <dgm:t>
        <a:bodyPr/>
        <a:lstStyle/>
        <a:p>
          <a:pPr rtl="1"/>
          <a:r>
            <a:rPr lang="ar-SA" dirty="0" smtClean="0"/>
            <a:t>التقييم</a:t>
          </a:r>
          <a:endParaRPr lang="ar-SA" dirty="0"/>
        </a:p>
      </dgm:t>
    </dgm:pt>
    <dgm:pt modelId="{A4E953BE-1192-4E5B-A2CD-45E0EB240CC8}" type="parTrans" cxnId="{E497A65B-5F74-442E-9A00-17958B0E0208}">
      <dgm:prSet/>
      <dgm:spPr/>
      <dgm:t>
        <a:bodyPr/>
        <a:lstStyle/>
        <a:p>
          <a:pPr rtl="1"/>
          <a:endParaRPr lang="ar-SA"/>
        </a:p>
      </dgm:t>
    </dgm:pt>
    <dgm:pt modelId="{6E25C548-510A-48EC-B87C-608459FBD588}" type="sibTrans" cxnId="{E497A65B-5F74-442E-9A00-17958B0E0208}">
      <dgm:prSet/>
      <dgm:spPr/>
      <dgm:t>
        <a:bodyPr/>
        <a:lstStyle/>
        <a:p>
          <a:pPr rtl="1"/>
          <a:endParaRPr lang="ar-SA"/>
        </a:p>
      </dgm:t>
    </dgm:pt>
    <dgm:pt modelId="{9F491C36-DB81-4652-8741-5DB64CDE153E}">
      <dgm:prSet phldrT="[نص]"/>
      <dgm:spPr/>
      <dgm:t>
        <a:bodyPr/>
        <a:lstStyle/>
        <a:p>
          <a:pPr rtl="1"/>
          <a:r>
            <a:rPr lang="ar-SA" dirty="0" smtClean="0"/>
            <a:t>القياس</a:t>
          </a:r>
          <a:endParaRPr lang="ar-SA" dirty="0"/>
        </a:p>
      </dgm:t>
    </dgm:pt>
    <dgm:pt modelId="{B9A8923B-3252-4221-8D08-71AA5756CE45}" type="parTrans" cxnId="{D8C00764-9CC8-468A-AD9F-1E065576AA3D}">
      <dgm:prSet/>
      <dgm:spPr/>
      <dgm:t>
        <a:bodyPr/>
        <a:lstStyle/>
        <a:p>
          <a:pPr rtl="1"/>
          <a:endParaRPr lang="ar-SA"/>
        </a:p>
      </dgm:t>
    </dgm:pt>
    <dgm:pt modelId="{FBA36024-C956-432A-8CD5-D0BD1FD293CB}" type="sibTrans" cxnId="{D8C00764-9CC8-468A-AD9F-1E065576AA3D}">
      <dgm:prSet/>
      <dgm:spPr/>
      <dgm:t>
        <a:bodyPr/>
        <a:lstStyle/>
        <a:p>
          <a:pPr rtl="1"/>
          <a:endParaRPr lang="ar-SA"/>
        </a:p>
      </dgm:t>
    </dgm:pt>
    <dgm:pt modelId="{CDDD3843-F856-4058-86D4-542516416606}">
      <dgm:prSet phldrT="[نص]"/>
      <dgm:spPr/>
      <dgm:t>
        <a:bodyPr/>
        <a:lstStyle/>
        <a:p>
          <a:pPr rtl="1"/>
          <a:r>
            <a:rPr lang="ar-SA" dirty="0" smtClean="0"/>
            <a:t>التقويم</a:t>
          </a:r>
        </a:p>
        <a:p>
          <a:pPr rtl="1"/>
          <a:r>
            <a:rPr lang="ar-SA" dirty="0" smtClean="0"/>
            <a:t>تعديل+وقاية+معالجة</a:t>
          </a:r>
          <a:endParaRPr lang="ar-SA" dirty="0"/>
        </a:p>
      </dgm:t>
    </dgm:pt>
    <dgm:pt modelId="{D7AA4DB5-D3D5-4CA0-B55A-5FEE8B4C9986}" type="parTrans" cxnId="{1A6740F0-725D-4B49-9749-B577E93E8929}">
      <dgm:prSet/>
      <dgm:spPr/>
      <dgm:t>
        <a:bodyPr/>
        <a:lstStyle/>
        <a:p>
          <a:pPr rtl="1"/>
          <a:endParaRPr lang="ar-SA"/>
        </a:p>
      </dgm:t>
    </dgm:pt>
    <dgm:pt modelId="{0EB0D4FA-E060-40B1-8D17-6F2803742F46}" type="sibTrans" cxnId="{1A6740F0-725D-4B49-9749-B577E93E8929}">
      <dgm:prSet/>
      <dgm:spPr/>
      <dgm:t>
        <a:bodyPr/>
        <a:lstStyle/>
        <a:p>
          <a:pPr rtl="1"/>
          <a:endParaRPr lang="ar-SA"/>
        </a:p>
      </dgm:t>
    </dgm:pt>
    <dgm:pt modelId="{8C0DF230-C7AF-4D98-8CF1-80F2348043D1}" type="pres">
      <dgm:prSet presAssocID="{F79413F6-C401-405F-89EA-DE8F8DA3FCBC}" presName="Name0" presStyleCnt="0">
        <dgm:presLayoutVars>
          <dgm:dir/>
          <dgm:resizeHandles val="exact"/>
        </dgm:presLayoutVars>
      </dgm:prSet>
      <dgm:spPr/>
    </dgm:pt>
    <dgm:pt modelId="{7B6B0562-B3FC-4CF7-B26D-24B4E5993965}" type="pres">
      <dgm:prSet presAssocID="{F79413F6-C401-405F-89EA-DE8F8DA3FCBC}" presName="vNodes" presStyleCnt="0"/>
      <dgm:spPr/>
    </dgm:pt>
    <dgm:pt modelId="{0F265F88-A51D-49F5-BF1D-96A8FCA16458}" type="pres">
      <dgm:prSet presAssocID="{689264F1-785D-4306-84D9-64D0EA8379BC}" presName="node" presStyleLbl="node1" presStyleIdx="0" presStyleCnt="3">
        <dgm:presLayoutVars>
          <dgm:bulletEnabled val="1"/>
        </dgm:presLayoutVars>
      </dgm:prSet>
      <dgm:spPr/>
      <dgm:t>
        <a:bodyPr/>
        <a:lstStyle/>
        <a:p>
          <a:pPr rtl="1"/>
          <a:endParaRPr lang="ar-SA"/>
        </a:p>
      </dgm:t>
    </dgm:pt>
    <dgm:pt modelId="{2BF270A1-C080-4A5C-887D-DC30D1656C7E}" type="pres">
      <dgm:prSet presAssocID="{6E25C548-510A-48EC-B87C-608459FBD588}" presName="spacerT" presStyleCnt="0"/>
      <dgm:spPr/>
    </dgm:pt>
    <dgm:pt modelId="{FB30C263-7E30-4931-BE3F-F7599DF8E183}" type="pres">
      <dgm:prSet presAssocID="{6E25C548-510A-48EC-B87C-608459FBD588}" presName="sibTrans" presStyleLbl="sibTrans2D1" presStyleIdx="0" presStyleCnt="2"/>
      <dgm:spPr/>
      <dgm:t>
        <a:bodyPr/>
        <a:lstStyle/>
        <a:p>
          <a:pPr rtl="1"/>
          <a:endParaRPr lang="ar-SA"/>
        </a:p>
      </dgm:t>
    </dgm:pt>
    <dgm:pt modelId="{22A2E689-7AE2-465E-AAA1-6C6C45070CDA}" type="pres">
      <dgm:prSet presAssocID="{6E25C548-510A-48EC-B87C-608459FBD588}" presName="spacerB" presStyleCnt="0"/>
      <dgm:spPr/>
    </dgm:pt>
    <dgm:pt modelId="{9C5BEDA7-AF19-4E3C-8912-FA6EDE698612}" type="pres">
      <dgm:prSet presAssocID="{9F491C36-DB81-4652-8741-5DB64CDE153E}" presName="node" presStyleLbl="node1" presStyleIdx="1" presStyleCnt="3">
        <dgm:presLayoutVars>
          <dgm:bulletEnabled val="1"/>
        </dgm:presLayoutVars>
      </dgm:prSet>
      <dgm:spPr/>
      <dgm:t>
        <a:bodyPr/>
        <a:lstStyle/>
        <a:p>
          <a:pPr rtl="1"/>
          <a:endParaRPr lang="ar-SA"/>
        </a:p>
      </dgm:t>
    </dgm:pt>
    <dgm:pt modelId="{4F08A9B2-9BE0-4196-90DB-BB203E47EA7C}" type="pres">
      <dgm:prSet presAssocID="{F79413F6-C401-405F-89EA-DE8F8DA3FCBC}" presName="sibTransLast" presStyleLbl="sibTrans2D1" presStyleIdx="1" presStyleCnt="2"/>
      <dgm:spPr/>
      <dgm:t>
        <a:bodyPr/>
        <a:lstStyle/>
        <a:p>
          <a:pPr rtl="1"/>
          <a:endParaRPr lang="ar-SA"/>
        </a:p>
      </dgm:t>
    </dgm:pt>
    <dgm:pt modelId="{DFB8F2BF-CBDF-4E05-BD15-FEA0080F8EB1}" type="pres">
      <dgm:prSet presAssocID="{F79413F6-C401-405F-89EA-DE8F8DA3FCBC}" presName="connectorText" presStyleLbl="sibTrans2D1" presStyleIdx="1" presStyleCnt="2"/>
      <dgm:spPr/>
      <dgm:t>
        <a:bodyPr/>
        <a:lstStyle/>
        <a:p>
          <a:pPr rtl="1"/>
          <a:endParaRPr lang="ar-SA"/>
        </a:p>
      </dgm:t>
    </dgm:pt>
    <dgm:pt modelId="{90D54346-DD11-4445-9012-0544DD79C218}" type="pres">
      <dgm:prSet presAssocID="{F79413F6-C401-405F-89EA-DE8F8DA3FCBC}" presName="lastNode" presStyleLbl="node1" presStyleIdx="2" presStyleCnt="3">
        <dgm:presLayoutVars>
          <dgm:bulletEnabled val="1"/>
        </dgm:presLayoutVars>
      </dgm:prSet>
      <dgm:spPr/>
      <dgm:t>
        <a:bodyPr/>
        <a:lstStyle/>
        <a:p>
          <a:pPr rtl="1"/>
          <a:endParaRPr lang="ar-SA"/>
        </a:p>
      </dgm:t>
    </dgm:pt>
  </dgm:ptLst>
  <dgm:cxnLst>
    <dgm:cxn modelId="{0992DA88-F31D-4E52-A491-AF7091C4A0A1}" type="presOf" srcId="{FBA36024-C956-432A-8CD5-D0BD1FD293CB}" destId="{4F08A9B2-9BE0-4196-90DB-BB203E47EA7C}" srcOrd="0" destOrd="0" presId="urn:microsoft.com/office/officeart/2005/8/layout/equation2"/>
    <dgm:cxn modelId="{1FC5550B-8848-439D-A13C-3DF2DBD7D495}" type="presOf" srcId="{FBA36024-C956-432A-8CD5-D0BD1FD293CB}" destId="{DFB8F2BF-CBDF-4E05-BD15-FEA0080F8EB1}" srcOrd="1" destOrd="0" presId="urn:microsoft.com/office/officeart/2005/8/layout/equation2"/>
    <dgm:cxn modelId="{1D7508EF-B8E1-4B2E-A005-E1BCCF26FE54}" type="presOf" srcId="{9F491C36-DB81-4652-8741-5DB64CDE153E}" destId="{9C5BEDA7-AF19-4E3C-8912-FA6EDE698612}" srcOrd="0" destOrd="0" presId="urn:microsoft.com/office/officeart/2005/8/layout/equation2"/>
    <dgm:cxn modelId="{E497A65B-5F74-442E-9A00-17958B0E0208}" srcId="{F79413F6-C401-405F-89EA-DE8F8DA3FCBC}" destId="{689264F1-785D-4306-84D9-64D0EA8379BC}" srcOrd="0" destOrd="0" parTransId="{A4E953BE-1192-4E5B-A2CD-45E0EB240CC8}" sibTransId="{6E25C548-510A-48EC-B87C-608459FBD588}"/>
    <dgm:cxn modelId="{1A6740F0-725D-4B49-9749-B577E93E8929}" srcId="{F79413F6-C401-405F-89EA-DE8F8DA3FCBC}" destId="{CDDD3843-F856-4058-86D4-542516416606}" srcOrd="2" destOrd="0" parTransId="{D7AA4DB5-D3D5-4CA0-B55A-5FEE8B4C9986}" sibTransId="{0EB0D4FA-E060-40B1-8D17-6F2803742F46}"/>
    <dgm:cxn modelId="{F56B8D29-1957-4BEA-A74D-4C0A73F5D010}" type="presOf" srcId="{6E25C548-510A-48EC-B87C-608459FBD588}" destId="{FB30C263-7E30-4931-BE3F-F7599DF8E183}" srcOrd="0" destOrd="0" presId="urn:microsoft.com/office/officeart/2005/8/layout/equation2"/>
    <dgm:cxn modelId="{42B016F1-DFDA-4415-93CE-926383F5D5D9}" type="presOf" srcId="{CDDD3843-F856-4058-86D4-542516416606}" destId="{90D54346-DD11-4445-9012-0544DD79C218}" srcOrd="0" destOrd="0" presId="urn:microsoft.com/office/officeart/2005/8/layout/equation2"/>
    <dgm:cxn modelId="{C8322EAC-E3D4-4620-A331-1E4140773C52}" type="presOf" srcId="{F79413F6-C401-405F-89EA-DE8F8DA3FCBC}" destId="{8C0DF230-C7AF-4D98-8CF1-80F2348043D1}" srcOrd="0" destOrd="0" presId="urn:microsoft.com/office/officeart/2005/8/layout/equation2"/>
    <dgm:cxn modelId="{A1448B60-5592-4D34-9EAD-93F3121AAE34}" type="presOf" srcId="{689264F1-785D-4306-84D9-64D0EA8379BC}" destId="{0F265F88-A51D-49F5-BF1D-96A8FCA16458}" srcOrd="0" destOrd="0" presId="urn:microsoft.com/office/officeart/2005/8/layout/equation2"/>
    <dgm:cxn modelId="{D8C00764-9CC8-468A-AD9F-1E065576AA3D}" srcId="{F79413F6-C401-405F-89EA-DE8F8DA3FCBC}" destId="{9F491C36-DB81-4652-8741-5DB64CDE153E}" srcOrd="1" destOrd="0" parTransId="{B9A8923B-3252-4221-8D08-71AA5756CE45}" sibTransId="{FBA36024-C956-432A-8CD5-D0BD1FD293CB}"/>
    <dgm:cxn modelId="{BA9B41AC-13D7-4F90-8BE2-DF3D46FA2879}" type="presParOf" srcId="{8C0DF230-C7AF-4D98-8CF1-80F2348043D1}" destId="{7B6B0562-B3FC-4CF7-B26D-24B4E5993965}" srcOrd="0" destOrd="0" presId="urn:microsoft.com/office/officeart/2005/8/layout/equation2"/>
    <dgm:cxn modelId="{0894E92E-6C4B-4702-B04C-AD0E1106EB55}" type="presParOf" srcId="{7B6B0562-B3FC-4CF7-B26D-24B4E5993965}" destId="{0F265F88-A51D-49F5-BF1D-96A8FCA16458}" srcOrd="0" destOrd="0" presId="urn:microsoft.com/office/officeart/2005/8/layout/equation2"/>
    <dgm:cxn modelId="{6E0EF7BB-080C-4313-A46F-1C474BA17564}" type="presParOf" srcId="{7B6B0562-B3FC-4CF7-B26D-24B4E5993965}" destId="{2BF270A1-C080-4A5C-887D-DC30D1656C7E}" srcOrd="1" destOrd="0" presId="urn:microsoft.com/office/officeart/2005/8/layout/equation2"/>
    <dgm:cxn modelId="{A86734EE-B0EF-460A-AB35-7E0E73B1A8A7}" type="presParOf" srcId="{7B6B0562-B3FC-4CF7-B26D-24B4E5993965}" destId="{FB30C263-7E30-4931-BE3F-F7599DF8E183}" srcOrd="2" destOrd="0" presId="urn:microsoft.com/office/officeart/2005/8/layout/equation2"/>
    <dgm:cxn modelId="{6517E831-8A1B-47F5-A72A-AAB218D443DE}" type="presParOf" srcId="{7B6B0562-B3FC-4CF7-B26D-24B4E5993965}" destId="{22A2E689-7AE2-465E-AAA1-6C6C45070CDA}" srcOrd="3" destOrd="0" presId="urn:microsoft.com/office/officeart/2005/8/layout/equation2"/>
    <dgm:cxn modelId="{38C7E7C5-BB2E-4C5C-A4FD-ED28734DD314}" type="presParOf" srcId="{7B6B0562-B3FC-4CF7-B26D-24B4E5993965}" destId="{9C5BEDA7-AF19-4E3C-8912-FA6EDE698612}" srcOrd="4" destOrd="0" presId="urn:microsoft.com/office/officeart/2005/8/layout/equation2"/>
    <dgm:cxn modelId="{F513ADB6-6396-476B-9ACF-E9AD7E76745E}" type="presParOf" srcId="{8C0DF230-C7AF-4D98-8CF1-80F2348043D1}" destId="{4F08A9B2-9BE0-4196-90DB-BB203E47EA7C}" srcOrd="1" destOrd="0" presId="urn:microsoft.com/office/officeart/2005/8/layout/equation2"/>
    <dgm:cxn modelId="{CF0A8A94-F5F4-4A54-9F76-04D3F6D5A573}" type="presParOf" srcId="{4F08A9B2-9BE0-4196-90DB-BB203E47EA7C}" destId="{DFB8F2BF-CBDF-4E05-BD15-FEA0080F8EB1}" srcOrd="0" destOrd="0" presId="urn:microsoft.com/office/officeart/2005/8/layout/equation2"/>
    <dgm:cxn modelId="{8E67C79C-7B4E-426E-90EF-52E5D63D7CDC}" type="presParOf" srcId="{8C0DF230-C7AF-4D98-8CF1-80F2348043D1}" destId="{90D54346-DD11-4445-9012-0544DD79C218}" srcOrd="2" destOrd="0" presId="urn:microsoft.com/office/officeart/2005/8/layout/equation2"/>
  </dgm:cxnLst>
  <dgm:bg/>
  <dgm:whole/>
</dgm:dataModel>
</file>

<file path=ppt/diagrams/data3.xml><?xml version="1.0" encoding="utf-8"?>
<dgm:dataModel xmlns:dgm="http://schemas.openxmlformats.org/drawingml/2006/diagram" xmlns:a="http://schemas.openxmlformats.org/drawingml/2006/main">
  <dgm:ptLst>
    <dgm:pt modelId="{360115D6-483F-42C0-B836-EFFD82554948}" type="doc">
      <dgm:prSet loTypeId="urn:microsoft.com/office/officeart/2005/8/layout/venn2" loCatId="relationship" qsTypeId="urn:microsoft.com/office/officeart/2005/8/quickstyle/simple1" qsCatId="simple" csTypeId="urn:microsoft.com/office/officeart/2005/8/colors/colorful3" csCatId="colorful" phldr="1"/>
      <dgm:spPr/>
      <dgm:t>
        <a:bodyPr/>
        <a:lstStyle/>
        <a:p>
          <a:pPr rtl="1"/>
          <a:endParaRPr lang="ar-SA"/>
        </a:p>
      </dgm:t>
    </dgm:pt>
    <dgm:pt modelId="{DA40C122-0153-43F6-A14A-B3A5376A6D77}">
      <dgm:prSet phldrT="[نص]"/>
      <dgm:spPr/>
      <dgm:t>
        <a:bodyPr/>
        <a:lstStyle/>
        <a:p>
          <a:pPr rtl="1"/>
          <a:r>
            <a:rPr lang="ar-SA" b="1" dirty="0" smtClean="0"/>
            <a:t>النسبة</a:t>
          </a:r>
          <a:endParaRPr lang="ar-SA" b="1" dirty="0"/>
        </a:p>
      </dgm:t>
    </dgm:pt>
    <dgm:pt modelId="{90B63E47-4654-44DC-BE8D-580ED5D291C8}" type="parTrans" cxnId="{6D4FE875-E86D-4EF7-BFAF-16F3C820AEAE}">
      <dgm:prSet/>
      <dgm:spPr/>
      <dgm:t>
        <a:bodyPr/>
        <a:lstStyle/>
        <a:p>
          <a:pPr rtl="1"/>
          <a:endParaRPr lang="ar-SA"/>
        </a:p>
      </dgm:t>
    </dgm:pt>
    <dgm:pt modelId="{DC90A226-DCA0-4A7F-902C-7ACD3BBC15EB}" type="sibTrans" cxnId="{6D4FE875-E86D-4EF7-BFAF-16F3C820AEAE}">
      <dgm:prSet/>
      <dgm:spPr/>
      <dgm:t>
        <a:bodyPr/>
        <a:lstStyle/>
        <a:p>
          <a:pPr rtl="1"/>
          <a:endParaRPr lang="ar-SA"/>
        </a:p>
      </dgm:t>
    </dgm:pt>
    <dgm:pt modelId="{6D21A119-FA61-49BD-A575-D41C7FF16B98}">
      <dgm:prSet phldrT="[نص]"/>
      <dgm:spPr/>
      <dgm:t>
        <a:bodyPr/>
        <a:lstStyle/>
        <a:p>
          <a:pPr rtl="1"/>
          <a:r>
            <a:rPr lang="ar-SA" b="1" dirty="0" smtClean="0"/>
            <a:t>الفئوي</a:t>
          </a:r>
          <a:endParaRPr lang="ar-SA" b="1" dirty="0"/>
        </a:p>
      </dgm:t>
    </dgm:pt>
    <dgm:pt modelId="{247A0DAC-1125-412A-A9A1-AD2293B2A955}" type="parTrans" cxnId="{D7688650-2C80-4A94-BEEB-95578D29E754}">
      <dgm:prSet/>
      <dgm:spPr/>
      <dgm:t>
        <a:bodyPr/>
        <a:lstStyle/>
        <a:p>
          <a:pPr rtl="1"/>
          <a:endParaRPr lang="ar-SA"/>
        </a:p>
      </dgm:t>
    </dgm:pt>
    <dgm:pt modelId="{7AC17D9F-3840-4C7D-8619-06D30F8CC92B}" type="sibTrans" cxnId="{D7688650-2C80-4A94-BEEB-95578D29E754}">
      <dgm:prSet/>
      <dgm:spPr/>
      <dgm:t>
        <a:bodyPr/>
        <a:lstStyle/>
        <a:p>
          <a:pPr rtl="1"/>
          <a:endParaRPr lang="ar-SA"/>
        </a:p>
      </dgm:t>
    </dgm:pt>
    <dgm:pt modelId="{312D6A28-0114-4F0F-A26F-5189B6B49B9E}">
      <dgm:prSet phldrT="[نص]"/>
      <dgm:spPr/>
      <dgm:t>
        <a:bodyPr/>
        <a:lstStyle/>
        <a:p>
          <a:pPr rtl="1"/>
          <a:r>
            <a:rPr lang="ar-SA" b="1" dirty="0" err="1" smtClean="0"/>
            <a:t>الرتبي</a:t>
          </a:r>
          <a:endParaRPr lang="ar-SA" b="1" dirty="0"/>
        </a:p>
      </dgm:t>
    </dgm:pt>
    <dgm:pt modelId="{AAFCCB7D-5A84-4E37-8E4B-68DD38278FAE}" type="parTrans" cxnId="{B5162859-F5C7-43DD-98E6-9765121F1DB9}">
      <dgm:prSet/>
      <dgm:spPr/>
      <dgm:t>
        <a:bodyPr/>
        <a:lstStyle/>
        <a:p>
          <a:pPr rtl="1"/>
          <a:endParaRPr lang="ar-SA"/>
        </a:p>
      </dgm:t>
    </dgm:pt>
    <dgm:pt modelId="{47589AB3-EB28-4F6F-A28C-945FC91E6B2B}" type="sibTrans" cxnId="{B5162859-F5C7-43DD-98E6-9765121F1DB9}">
      <dgm:prSet/>
      <dgm:spPr/>
      <dgm:t>
        <a:bodyPr/>
        <a:lstStyle/>
        <a:p>
          <a:pPr rtl="1"/>
          <a:endParaRPr lang="ar-SA"/>
        </a:p>
      </dgm:t>
    </dgm:pt>
    <dgm:pt modelId="{B722FE28-EBD9-4890-AC85-C5E51D070B9E}">
      <dgm:prSet phldrT="[نص]"/>
      <dgm:spPr/>
      <dgm:t>
        <a:bodyPr/>
        <a:lstStyle/>
        <a:p>
          <a:pPr rtl="1"/>
          <a:r>
            <a:rPr lang="ar-SA" b="1" dirty="0" smtClean="0"/>
            <a:t>الاسمي</a:t>
          </a:r>
          <a:endParaRPr lang="ar-SA" b="1" dirty="0"/>
        </a:p>
      </dgm:t>
    </dgm:pt>
    <dgm:pt modelId="{EF9C80E8-AD8E-48C2-8F77-E142268558CC}" type="parTrans" cxnId="{4852612D-F2FC-4A2A-B857-7DE3E3436FD7}">
      <dgm:prSet/>
      <dgm:spPr/>
      <dgm:t>
        <a:bodyPr/>
        <a:lstStyle/>
        <a:p>
          <a:pPr rtl="1"/>
          <a:endParaRPr lang="ar-SA"/>
        </a:p>
      </dgm:t>
    </dgm:pt>
    <dgm:pt modelId="{B00D442B-1865-4CE0-A19F-859EE90473FC}" type="sibTrans" cxnId="{4852612D-F2FC-4A2A-B857-7DE3E3436FD7}">
      <dgm:prSet/>
      <dgm:spPr/>
      <dgm:t>
        <a:bodyPr/>
        <a:lstStyle/>
        <a:p>
          <a:pPr rtl="1"/>
          <a:endParaRPr lang="ar-SA"/>
        </a:p>
      </dgm:t>
    </dgm:pt>
    <dgm:pt modelId="{86F266FF-12C4-4F9B-9806-0608BC97D63E}" type="pres">
      <dgm:prSet presAssocID="{360115D6-483F-42C0-B836-EFFD82554948}" presName="Name0" presStyleCnt="0">
        <dgm:presLayoutVars>
          <dgm:chMax val="7"/>
          <dgm:resizeHandles val="exact"/>
        </dgm:presLayoutVars>
      </dgm:prSet>
      <dgm:spPr/>
      <dgm:t>
        <a:bodyPr/>
        <a:lstStyle/>
        <a:p>
          <a:pPr rtl="1"/>
          <a:endParaRPr lang="ar-SA"/>
        </a:p>
      </dgm:t>
    </dgm:pt>
    <dgm:pt modelId="{5ED4E5A8-7413-41EF-9563-294B7ECDA7A7}" type="pres">
      <dgm:prSet presAssocID="{360115D6-483F-42C0-B836-EFFD82554948}" presName="comp1" presStyleCnt="0"/>
      <dgm:spPr/>
      <dgm:t>
        <a:bodyPr/>
        <a:lstStyle/>
        <a:p>
          <a:pPr rtl="1"/>
          <a:endParaRPr lang="ar-SA"/>
        </a:p>
      </dgm:t>
    </dgm:pt>
    <dgm:pt modelId="{4E86780C-6A30-4C00-85A5-23FAC0B157E6}" type="pres">
      <dgm:prSet presAssocID="{360115D6-483F-42C0-B836-EFFD82554948}" presName="circle1" presStyleLbl="node1" presStyleIdx="0" presStyleCnt="4"/>
      <dgm:spPr/>
      <dgm:t>
        <a:bodyPr/>
        <a:lstStyle/>
        <a:p>
          <a:pPr rtl="1"/>
          <a:endParaRPr lang="ar-SA"/>
        </a:p>
      </dgm:t>
    </dgm:pt>
    <dgm:pt modelId="{7F7C0D32-477E-4123-BC6B-CA19ECC1FD98}" type="pres">
      <dgm:prSet presAssocID="{360115D6-483F-42C0-B836-EFFD82554948}" presName="c1text" presStyleLbl="node1" presStyleIdx="0" presStyleCnt="4">
        <dgm:presLayoutVars>
          <dgm:bulletEnabled val="1"/>
        </dgm:presLayoutVars>
      </dgm:prSet>
      <dgm:spPr/>
      <dgm:t>
        <a:bodyPr/>
        <a:lstStyle/>
        <a:p>
          <a:pPr rtl="1"/>
          <a:endParaRPr lang="ar-SA"/>
        </a:p>
      </dgm:t>
    </dgm:pt>
    <dgm:pt modelId="{33DF63EE-4D04-438C-96D3-863F369C029B}" type="pres">
      <dgm:prSet presAssocID="{360115D6-483F-42C0-B836-EFFD82554948}" presName="comp2" presStyleCnt="0"/>
      <dgm:spPr/>
      <dgm:t>
        <a:bodyPr/>
        <a:lstStyle/>
        <a:p>
          <a:pPr rtl="1"/>
          <a:endParaRPr lang="ar-SA"/>
        </a:p>
      </dgm:t>
    </dgm:pt>
    <dgm:pt modelId="{5593BD18-6E38-483E-94D8-6F2E2F92DB07}" type="pres">
      <dgm:prSet presAssocID="{360115D6-483F-42C0-B836-EFFD82554948}" presName="circle2" presStyleLbl="node1" presStyleIdx="1" presStyleCnt="4"/>
      <dgm:spPr/>
      <dgm:t>
        <a:bodyPr/>
        <a:lstStyle/>
        <a:p>
          <a:pPr rtl="1"/>
          <a:endParaRPr lang="ar-SA"/>
        </a:p>
      </dgm:t>
    </dgm:pt>
    <dgm:pt modelId="{70D86851-2DE6-4CF8-AB43-4DDFA07FEFF0}" type="pres">
      <dgm:prSet presAssocID="{360115D6-483F-42C0-B836-EFFD82554948}" presName="c2text" presStyleLbl="node1" presStyleIdx="1" presStyleCnt="4">
        <dgm:presLayoutVars>
          <dgm:bulletEnabled val="1"/>
        </dgm:presLayoutVars>
      </dgm:prSet>
      <dgm:spPr/>
      <dgm:t>
        <a:bodyPr/>
        <a:lstStyle/>
        <a:p>
          <a:pPr rtl="1"/>
          <a:endParaRPr lang="ar-SA"/>
        </a:p>
      </dgm:t>
    </dgm:pt>
    <dgm:pt modelId="{600CD40D-F56F-48CB-8A03-0191CDFA7F5E}" type="pres">
      <dgm:prSet presAssocID="{360115D6-483F-42C0-B836-EFFD82554948}" presName="comp3" presStyleCnt="0"/>
      <dgm:spPr/>
      <dgm:t>
        <a:bodyPr/>
        <a:lstStyle/>
        <a:p>
          <a:pPr rtl="1"/>
          <a:endParaRPr lang="ar-SA"/>
        </a:p>
      </dgm:t>
    </dgm:pt>
    <dgm:pt modelId="{5BF15058-3C48-47E7-8FBB-CD1F3332AF6C}" type="pres">
      <dgm:prSet presAssocID="{360115D6-483F-42C0-B836-EFFD82554948}" presName="circle3" presStyleLbl="node1" presStyleIdx="2" presStyleCnt="4"/>
      <dgm:spPr/>
      <dgm:t>
        <a:bodyPr/>
        <a:lstStyle/>
        <a:p>
          <a:pPr rtl="1"/>
          <a:endParaRPr lang="ar-SA"/>
        </a:p>
      </dgm:t>
    </dgm:pt>
    <dgm:pt modelId="{1C867D47-1DBA-43D8-AEA4-5C466A07B944}" type="pres">
      <dgm:prSet presAssocID="{360115D6-483F-42C0-B836-EFFD82554948}" presName="c3text" presStyleLbl="node1" presStyleIdx="2" presStyleCnt="4">
        <dgm:presLayoutVars>
          <dgm:bulletEnabled val="1"/>
        </dgm:presLayoutVars>
      </dgm:prSet>
      <dgm:spPr/>
      <dgm:t>
        <a:bodyPr/>
        <a:lstStyle/>
        <a:p>
          <a:pPr rtl="1"/>
          <a:endParaRPr lang="ar-SA"/>
        </a:p>
      </dgm:t>
    </dgm:pt>
    <dgm:pt modelId="{0D0C1816-18AA-403C-AF50-0BA8215DB439}" type="pres">
      <dgm:prSet presAssocID="{360115D6-483F-42C0-B836-EFFD82554948}" presName="comp4" presStyleCnt="0"/>
      <dgm:spPr/>
      <dgm:t>
        <a:bodyPr/>
        <a:lstStyle/>
        <a:p>
          <a:pPr rtl="1"/>
          <a:endParaRPr lang="ar-SA"/>
        </a:p>
      </dgm:t>
    </dgm:pt>
    <dgm:pt modelId="{0FCC988E-FAD8-453E-B5C8-98565EB39010}" type="pres">
      <dgm:prSet presAssocID="{360115D6-483F-42C0-B836-EFFD82554948}" presName="circle4" presStyleLbl="node1" presStyleIdx="3" presStyleCnt="4"/>
      <dgm:spPr/>
      <dgm:t>
        <a:bodyPr/>
        <a:lstStyle/>
        <a:p>
          <a:pPr rtl="1"/>
          <a:endParaRPr lang="ar-SA"/>
        </a:p>
      </dgm:t>
    </dgm:pt>
    <dgm:pt modelId="{9BC96E20-EA80-4D85-B10B-91F34C538EF9}" type="pres">
      <dgm:prSet presAssocID="{360115D6-483F-42C0-B836-EFFD82554948}" presName="c4text" presStyleLbl="node1" presStyleIdx="3" presStyleCnt="4">
        <dgm:presLayoutVars>
          <dgm:bulletEnabled val="1"/>
        </dgm:presLayoutVars>
      </dgm:prSet>
      <dgm:spPr/>
      <dgm:t>
        <a:bodyPr/>
        <a:lstStyle/>
        <a:p>
          <a:pPr rtl="1"/>
          <a:endParaRPr lang="ar-SA"/>
        </a:p>
      </dgm:t>
    </dgm:pt>
  </dgm:ptLst>
  <dgm:cxnLst>
    <dgm:cxn modelId="{1CB42304-9E11-405F-8B7D-D48903D09896}" type="presOf" srcId="{6D21A119-FA61-49BD-A575-D41C7FF16B98}" destId="{5593BD18-6E38-483E-94D8-6F2E2F92DB07}" srcOrd="0" destOrd="0" presId="urn:microsoft.com/office/officeart/2005/8/layout/venn2"/>
    <dgm:cxn modelId="{D7688650-2C80-4A94-BEEB-95578D29E754}" srcId="{360115D6-483F-42C0-B836-EFFD82554948}" destId="{6D21A119-FA61-49BD-A575-D41C7FF16B98}" srcOrd="1" destOrd="0" parTransId="{247A0DAC-1125-412A-A9A1-AD2293B2A955}" sibTransId="{7AC17D9F-3840-4C7D-8619-06D30F8CC92B}"/>
    <dgm:cxn modelId="{6B846D81-4D8B-4537-8769-FA954D5835DD}" type="presOf" srcId="{DA40C122-0153-43F6-A14A-B3A5376A6D77}" destId="{7F7C0D32-477E-4123-BC6B-CA19ECC1FD98}" srcOrd="1" destOrd="0" presId="urn:microsoft.com/office/officeart/2005/8/layout/venn2"/>
    <dgm:cxn modelId="{B5162859-F5C7-43DD-98E6-9765121F1DB9}" srcId="{360115D6-483F-42C0-B836-EFFD82554948}" destId="{312D6A28-0114-4F0F-A26F-5189B6B49B9E}" srcOrd="2" destOrd="0" parTransId="{AAFCCB7D-5A84-4E37-8E4B-68DD38278FAE}" sibTransId="{47589AB3-EB28-4F6F-A28C-945FC91E6B2B}"/>
    <dgm:cxn modelId="{BD62FCD1-8F40-4004-BDAB-1003A24A0D08}" type="presOf" srcId="{312D6A28-0114-4F0F-A26F-5189B6B49B9E}" destId="{5BF15058-3C48-47E7-8FBB-CD1F3332AF6C}" srcOrd="0" destOrd="0" presId="urn:microsoft.com/office/officeart/2005/8/layout/venn2"/>
    <dgm:cxn modelId="{6D4FE875-E86D-4EF7-BFAF-16F3C820AEAE}" srcId="{360115D6-483F-42C0-B836-EFFD82554948}" destId="{DA40C122-0153-43F6-A14A-B3A5376A6D77}" srcOrd="0" destOrd="0" parTransId="{90B63E47-4654-44DC-BE8D-580ED5D291C8}" sibTransId="{DC90A226-DCA0-4A7F-902C-7ACD3BBC15EB}"/>
    <dgm:cxn modelId="{4852612D-F2FC-4A2A-B857-7DE3E3436FD7}" srcId="{360115D6-483F-42C0-B836-EFFD82554948}" destId="{B722FE28-EBD9-4890-AC85-C5E51D070B9E}" srcOrd="3" destOrd="0" parTransId="{EF9C80E8-AD8E-48C2-8F77-E142268558CC}" sibTransId="{B00D442B-1865-4CE0-A19F-859EE90473FC}"/>
    <dgm:cxn modelId="{AF2E3332-993C-4570-AC48-558ED657A134}" type="presOf" srcId="{B722FE28-EBD9-4890-AC85-C5E51D070B9E}" destId="{9BC96E20-EA80-4D85-B10B-91F34C538EF9}" srcOrd="1" destOrd="0" presId="urn:microsoft.com/office/officeart/2005/8/layout/venn2"/>
    <dgm:cxn modelId="{F34A9CE2-5256-4A91-9F60-D36F0004D455}" type="presOf" srcId="{312D6A28-0114-4F0F-A26F-5189B6B49B9E}" destId="{1C867D47-1DBA-43D8-AEA4-5C466A07B944}" srcOrd="1" destOrd="0" presId="urn:microsoft.com/office/officeart/2005/8/layout/venn2"/>
    <dgm:cxn modelId="{8DE64C02-545C-428F-AC20-AC33EE7704CC}" type="presOf" srcId="{DA40C122-0153-43F6-A14A-B3A5376A6D77}" destId="{4E86780C-6A30-4C00-85A5-23FAC0B157E6}" srcOrd="0" destOrd="0" presId="urn:microsoft.com/office/officeart/2005/8/layout/venn2"/>
    <dgm:cxn modelId="{EB76C4FE-6F9C-4154-A6A2-2DABB9971E26}" type="presOf" srcId="{360115D6-483F-42C0-B836-EFFD82554948}" destId="{86F266FF-12C4-4F9B-9806-0608BC97D63E}" srcOrd="0" destOrd="0" presId="urn:microsoft.com/office/officeart/2005/8/layout/venn2"/>
    <dgm:cxn modelId="{667F2D7F-0F3E-40A2-AD93-CF64EC76C64E}" type="presOf" srcId="{6D21A119-FA61-49BD-A575-D41C7FF16B98}" destId="{70D86851-2DE6-4CF8-AB43-4DDFA07FEFF0}" srcOrd="1" destOrd="0" presId="urn:microsoft.com/office/officeart/2005/8/layout/venn2"/>
    <dgm:cxn modelId="{89F55127-AA05-4B53-A2E9-C5CDCDCA26D2}" type="presOf" srcId="{B722FE28-EBD9-4890-AC85-C5E51D070B9E}" destId="{0FCC988E-FAD8-453E-B5C8-98565EB39010}" srcOrd="0" destOrd="0" presId="urn:microsoft.com/office/officeart/2005/8/layout/venn2"/>
    <dgm:cxn modelId="{5BB967A7-A124-4DA8-AE8F-69A220F99A07}" type="presParOf" srcId="{86F266FF-12C4-4F9B-9806-0608BC97D63E}" destId="{5ED4E5A8-7413-41EF-9563-294B7ECDA7A7}" srcOrd="0" destOrd="0" presId="urn:microsoft.com/office/officeart/2005/8/layout/venn2"/>
    <dgm:cxn modelId="{3C5888C1-3EC7-4C1D-850A-728CD698E0D2}" type="presParOf" srcId="{5ED4E5A8-7413-41EF-9563-294B7ECDA7A7}" destId="{4E86780C-6A30-4C00-85A5-23FAC0B157E6}" srcOrd="0" destOrd="0" presId="urn:microsoft.com/office/officeart/2005/8/layout/venn2"/>
    <dgm:cxn modelId="{9BB3FEC8-0653-428F-8F91-046FDCE15040}" type="presParOf" srcId="{5ED4E5A8-7413-41EF-9563-294B7ECDA7A7}" destId="{7F7C0D32-477E-4123-BC6B-CA19ECC1FD98}" srcOrd="1" destOrd="0" presId="urn:microsoft.com/office/officeart/2005/8/layout/venn2"/>
    <dgm:cxn modelId="{9CE8E2ED-D9F3-4D72-8681-C6E59338ECEC}" type="presParOf" srcId="{86F266FF-12C4-4F9B-9806-0608BC97D63E}" destId="{33DF63EE-4D04-438C-96D3-863F369C029B}" srcOrd="1" destOrd="0" presId="urn:microsoft.com/office/officeart/2005/8/layout/venn2"/>
    <dgm:cxn modelId="{8540038B-28C4-4CBF-99E6-EA4F9F801106}" type="presParOf" srcId="{33DF63EE-4D04-438C-96D3-863F369C029B}" destId="{5593BD18-6E38-483E-94D8-6F2E2F92DB07}" srcOrd="0" destOrd="0" presId="urn:microsoft.com/office/officeart/2005/8/layout/venn2"/>
    <dgm:cxn modelId="{FB50F03E-4963-40AD-AB47-A14CDD288D07}" type="presParOf" srcId="{33DF63EE-4D04-438C-96D3-863F369C029B}" destId="{70D86851-2DE6-4CF8-AB43-4DDFA07FEFF0}" srcOrd="1" destOrd="0" presId="urn:microsoft.com/office/officeart/2005/8/layout/venn2"/>
    <dgm:cxn modelId="{3FE0F0DC-B1FF-429A-8AA8-74A8044D6B1F}" type="presParOf" srcId="{86F266FF-12C4-4F9B-9806-0608BC97D63E}" destId="{600CD40D-F56F-48CB-8A03-0191CDFA7F5E}" srcOrd="2" destOrd="0" presId="urn:microsoft.com/office/officeart/2005/8/layout/venn2"/>
    <dgm:cxn modelId="{14C47C7C-FF52-484E-A7BF-DB340BE334C8}" type="presParOf" srcId="{600CD40D-F56F-48CB-8A03-0191CDFA7F5E}" destId="{5BF15058-3C48-47E7-8FBB-CD1F3332AF6C}" srcOrd="0" destOrd="0" presId="urn:microsoft.com/office/officeart/2005/8/layout/venn2"/>
    <dgm:cxn modelId="{BD50033F-3B4F-4486-8E49-99F17A165A16}" type="presParOf" srcId="{600CD40D-F56F-48CB-8A03-0191CDFA7F5E}" destId="{1C867D47-1DBA-43D8-AEA4-5C466A07B944}" srcOrd="1" destOrd="0" presId="urn:microsoft.com/office/officeart/2005/8/layout/venn2"/>
    <dgm:cxn modelId="{55D415A5-FD44-47C1-A13F-B5068CD2F05E}" type="presParOf" srcId="{86F266FF-12C4-4F9B-9806-0608BC97D63E}" destId="{0D0C1816-18AA-403C-AF50-0BA8215DB439}" srcOrd="3" destOrd="0" presId="urn:microsoft.com/office/officeart/2005/8/layout/venn2"/>
    <dgm:cxn modelId="{9B948A10-F868-4511-8F4E-F4BEB0141BFD}" type="presParOf" srcId="{0D0C1816-18AA-403C-AF50-0BA8215DB439}" destId="{0FCC988E-FAD8-453E-B5C8-98565EB39010}" srcOrd="0" destOrd="0" presId="urn:microsoft.com/office/officeart/2005/8/layout/venn2"/>
    <dgm:cxn modelId="{7A0D7B7B-B37B-4A53-87C4-6D717B9EA518}" type="presParOf" srcId="{0D0C1816-18AA-403C-AF50-0BA8215DB439}" destId="{9BC96E20-EA80-4D85-B10B-91F34C538EF9}" srcOrd="1" destOrd="0" presId="urn:microsoft.com/office/officeart/2005/8/layout/venn2"/>
  </dgm:cxnLst>
  <dgm:bg/>
  <dgm:whole/>
</dgm:dataModel>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86E4204-2EC9-47EF-95F2-23D517296864}" type="datetimeFigureOut">
              <a:rPr lang="ar-SA" smtClean="0"/>
              <a:pPr/>
              <a:t>14/11/35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7B07556-6304-4AED-B538-2152968C18F9}"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77B07556-6304-4AED-B538-2152968C18F9}" type="slidenum">
              <a:rPr lang="ar-SA" smtClean="0"/>
              <a:pPr/>
              <a:t>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0F72364B-D3F0-478B-B7E2-8ED8C16ACFAB}" type="datetime1">
              <a:rPr lang="ar-SA" smtClean="0"/>
              <a:pPr/>
              <a:t>14/11/35</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
        <p:nvSpPr>
          <p:cNvPr id="6" name="عنصر نائب لرقم الشريحة 5"/>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8E7E791-E39A-40B2-88C4-E5415476F13C}" type="datetime1">
              <a:rPr lang="ar-SA" smtClean="0"/>
              <a:pPr/>
              <a:t>14/11/35</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
        <p:nvSpPr>
          <p:cNvPr id="6" name="عنصر نائب لرقم الشريحة 5"/>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0B7078A-EEC4-4258-8336-58EE9DEC5C8E}" type="datetime1">
              <a:rPr lang="ar-SA" smtClean="0"/>
              <a:pPr/>
              <a:t>14/11/35</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
        <p:nvSpPr>
          <p:cNvPr id="6" name="عنصر نائب لرقم الشريحة 5"/>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05A87C7-5529-409D-8742-5975F557F9F6}" type="datetime1">
              <a:rPr lang="ar-SA" smtClean="0"/>
              <a:pPr/>
              <a:t>14/11/35</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
        <p:nvSpPr>
          <p:cNvPr id="6" name="عنصر نائب لرقم الشريحة 5"/>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B202FC9-BF7D-4494-8AB9-B5EB40A08D24}" type="datetime1">
              <a:rPr lang="ar-SA" smtClean="0"/>
              <a:pPr/>
              <a:t>14/11/35</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
        <p:nvSpPr>
          <p:cNvPr id="6" name="عنصر نائب لرقم الشريحة 5"/>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4CF2D0E0-94EA-4BA2-AB86-D5A3DFE63079}" type="datetime1">
              <a:rPr lang="ar-SA" smtClean="0"/>
              <a:pPr/>
              <a:t>14/11/35</a:t>
            </a:fld>
            <a:endParaRPr lang="ar-SA"/>
          </a:p>
        </p:txBody>
      </p:sp>
      <p:sp>
        <p:nvSpPr>
          <p:cNvPr id="6" name="عنصر نائب للتذييل 5"/>
          <p:cNvSpPr>
            <a:spLocks noGrp="1"/>
          </p:cNvSpPr>
          <p:nvPr>
            <p:ph type="ftr" sz="quarter" idx="11"/>
          </p:nvPr>
        </p:nvSpPr>
        <p:spPr/>
        <p:txBody>
          <a:bodyPr/>
          <a:lstStyle/>
          <a:p>
            <a:r>
              <a:rPr lang="ar-SA" smtClean="0"/>
              <a:t>أ.ماجدة الشهري</a:t>
            </a:r>
            <a:endParaRPr lang="ar-SA"/>
          </a:p>
        </p:txBody>
      </p:sp>
      <p:sp>
        <p:nvSpPr>
          <p:cNvPr id="7" name="عنصر نائب لرقم الشريحة 6"/>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0235B153-3F25-4624-B6DA-9FD14320482A}" type="datetime1">
              <a:rPr lang="ar-SA" smtClean="0"/>
              <a:pPr/>
              <a:t>14/11/35</a:t>
            </a:fld>
            <a:endParaRPr lang="ar-SA"/>
          </a:p>
        </p:txBody>
      </p:sp>
      <p:sp>
        <p:nvSpPr>
          <p:cNvPr id="8" name="عنصر نائب للتذييل 7"/>
          <p:cNvSpPr>
            <a:spLocks noGrp="1"/>
          </p:cNvSpPr>
          <p:nvPr>
            <p:ph type="ftr" sz="quarter" idx="11"/>
          </p:nvPr>
        </p:nvSpPr>
        <p:spPr/>
        <p:txBody>
          <a:bodyPr/>
          <a:lstStyle/>
          <a:p>
            <a:r>
              <a:rPr lang="ar-SA" smtClean="0"/>
              <a:t>أ.ماجدة الشهري</a:t>
            </a:r>
            <a:endParaRPr lang="ar-SA"/>
          </a:p>
        </p:txBody>
      </p:sp>
      <p:sp>
        <p:nvSpPr>
          <p:cNvPr id="9" name="عنصر نائب لرقم الشريحة 8"/>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F8E8378C-813A-44CD-BE76-14801022280E}" type="datetime1">
              <a:rPr lang="ar-SA" smtClean="0"/>
              <a:pPr/>
              <a:t>14/11/35</a:t>
            </a:fld>
            <a:endParaRPr lang="ar-SA"/>
          </a:p>
        </p:txBody>
      </p:sp>
      <p:sp>
        <p:nvSpPr>
          <p:cNvPr id="4" name="عنصر نائب للتذييل 3"/>
          <p:cNvSpPr>
            <a:spLocks noGrp="1"/>
          </p:cNvSpPr>
          <p:nvPr>
            <p:ph type="ftr" sz="quarter" idx="11"/>
          </p:nvPr>
        </p:nvSpPr>
        <p:spPr/>
        <p:txBody>
          <a:bodyPr/>
          <a:lstStyle/>
          <a:p>
            <a:r>
              <a:rPr lang="ar-SA" smtClean="0"/>
              <a:t>أ.ماجدة الشهري</a:t>
            </a:r>
            <a:endParaRPr lang="ar-SA"/>
          </a:p>
        </p:txBody>
      </p:sp>
      <p:sp>
        <p:nvSpPr>
          <p:cNvPr id="5" name="عنصر نائب لرقم الشريحة 4"/>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2A4F363-17F7-4F25-98B4-1FA877C9ECE8}" type="datetime1">
              <a:rPr lang="ar-SA" smtClean="0"/>
              <a:pPr/>
              <a:t>14/11/35</a:t>
            </a:fld>
            <a:endParaRPr lang="ar-SA"/>
          </a:p>
        </p:txBody>
      </p:sp>
      <p:sp>
        <p:nvSpPr>
          <p:cNvPr id="3" name="عنصر نائب للتذييل 2"/>
          <p:cNvSpPr>
            <a:spLocks noGrp="1"/>
          </p:cNvSpPr>
          <p:nvPr>
            <p:ph type="ftr" sz="quarter" idx="11"/>
          </p:nvPr>
        </p:nvSpPr>
        <p:spPr/>
        <p:txBody>
          <a:bodyPr/>
          <a:lstStyle/>
          <a:p>
            <a:r>
              <a:rPr lang="ar-SA" smtClean="0"/>
              <a:t>أ.ماجدة الشهري</a:t>
            </a:r>
            <a:endParaRPr lang="ar-SA"/>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EB15BC6-85BF-492D-B215-E1CA9A77ABDD}" type="datetime1">
              <a:rPr lang="ar-SA" smtClean="0"/>
              <a:pPr/>
              <a:t>14/11/35</a:t>
            </a:fld>
            <a:endParaRPr lang="ar-SA"/>
          </a:p>
        </p:txBody>
      </p:sp>
      <p:sp>
        <p:nvSpPr>
          <p:cNvPr id="6" name="عنصر نائب للتذييل 5"/>
          <p:cNvSpPr>
            <a:spLocks noGrp="1"/>
          </p:cNvSpPr>
          <p:nvPr>
            <p:ph type="ftr" sz="quarter" idx="11"/>
          </p:nvPr>
        </p:nvSpPr>
        <p:spPr/>
        <p:txBody>
          <a:bodyPr/>
          <a:lstStyle/>
          <a:p>
            <a:r>
              <a:rPr lang="ar-SA" smtClean="0"/>
              <a:t>أ.ماجدة الشهري</a:t>
            </a:r>
            <a:endParaRPr lang="ar-SA"/>
          </a:p>
        </p:txBody>
      </p:sp>
      <p:sp>
        <p:nvSpPr>
          <p:cNvPr id="7" name="عنصر نائب لرقم الشريحة 6"/>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DB98225-61EC-476D-99C6-3DED028B7F83}" type="datetime1">
              <a:rPr lang="ar-SA" smtClean="0"/>
              <a:pPr/>
              <a:t>14/11/35</a:t>
            </a:fld>
            <a:endParaRPr lang="ar-SA"/>
          </a:p>
        </p:txBody>
      </p:sp>
      <p:sp>
        <p:nvSpPr>
          <p:cNvPr id="6" name="عنصر نائب للتذييل 5"/>
          <p:cNvSpPr>
            <a:spLocks noGrp="1"/>
          </p:cNvSpPr>
          <p:nvPr>
            <p:ph type="ftr" sz="quarter" idx="11"/>
          </p:nvPr>
        </p:nvSpPr>
        <p:spPr/>
        <p:txBody>
          <a:bodyPr/>
          <a:lstStyle/>
          <a:p>
            <a:r>
              <a:rPr lang="ar-SA" smtClean="0"/>
              <a:t>أ.ماجدة الشهري</a:t>
            </a:r>
            <a:endParaRPr lang="ar-SA"/>
          </a:p>
        </p:txBody>
      </p:sp>
      <p:sp>
        <p:nvSpPr>
          <p:cNvPr id="7" name="عنصر نائب لرقم الشريحة 6"/>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4D4000F-4390-4D79-834F-DAFA19FC2743}" type="datetime1">
              <a:rPr lang="ar-SA" smtClean="0"/>
              <a:pPr/>
              <a:t>14/11/35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ar-SA" smtClean="0"/>
              <a:t>أ.ماجدة الشهري</a:t>
            </a: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EFF8456-CBBF-477D-B882-06D038A6514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71472" y="642918"/>
            <a:ext cx="8267728" cy="4643470"/>
          </a:xfrm>
        </p:spPr>
        <p:txBody>
          <a:bodyPr>
            <a:normAutofit/>
          </a:bodyPr>
          <a:lstStyle/>
          <a:p>
            <a:pPr algn="ctr"/>
            <a:r>
              <a:rPr lang="ar-SA" b="1" dirty="0" smtClean="0">
                <a:solidFill>
                  <a:schemeClr val="accent2">
                    <a:lumMod val="75000"/>
                  </a:schemeClr>
                </a:solidFill>
              </a:rPr>
              <a:t>المحاضرة (1)</a:t>
            </a:r>
            <a:br>
              <a:rPr lang="ar-SA" b="1" dirty="0" smtClean="0">
                <a:solidFill>
                  <a:schemeClr val="accent2">
                    <a:lumMod val="75000"/>
                  </a:schemeClr>
                </a:solidFill>
              </a:rPr>
            </a:br>
            <a:r>
              <a:rPr lang="ar-SA" b="1" dirty="0" smtClean="0">
                <a:solidFill>
                  <a:schemeClr val="accent2">
                    <a:lumMod val="75000"/>
                  </a:schemeClr>
                </a:solidFill>
              </a:rPr>
              <a:t>مبادئ أساسية في التقويم التربوي</a:t>
            </a:r>
            <a:endParaRPr lang="ar-SA" b="1" dirty="0">
              <a:solidFill>
                <a:schemeClr val="accent2">
                  <a:lumMod val="75000"/>
                </a:schemeClr>
              </a:solidFill>
            </a:endParaRPr>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أنواع القياس</a:t>
            </a:r>
            <a:endParaRPr lang="ar-SA" b="1" dirty="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عنصر نائب لرقم الشريحة 3"/>
          <p:cNvSpPr>
            <a:spLocks noGrp="1"/>
          </p:cNvSpPr>
          <p:nvPr>
            <p:ph type="sldNum" sz="quarter" idx="12"/>
          </p:nvPr>
        </p:nvSpPr>
        <p:spPr/>
        <p:txBody>
          <a:bodyPr/>
          <a:lstStyle/>
          <a:p>
            <a:fld id="{3EFF8456-CBBF-477D-B882-06D038A6514D}" type="slidenum">
              <a:rPr lang="ar-SA" smtClean="0"/>
              <a:pPr/>
              <a:t>10</a:t>
            </a:fld>
            <a:endParaRPr lang="ar-SA"/>
          </a:p>
        </p:txBody>
      </p:sp>
      <p:sp>
        <p:nvSpPr>
          <p:cNvPr id="6" name="عنصر نائب للتذييل 5"/>
          <p:cNvSpPr>
            <a:spLocks noGrp="1"/>
          </p:cNvSpPr>
          <p:nvPr>
            <p:ph type="ftr" sz="quarter" idx="11"/>
          </p:nvPr>
        </p:nvSpPr>
        <p:spPr/>
        <p:txBody>
          <a:bodyPr/>
          <a:lstStyle/>
          <a:p>
            <a:r>
              <a:rPr lang="ar-SA" smtClean="0"/>
              <a:t>أ.ماجدة الشهري</a:t>
            </a:r>
            <a:endParaRPr lang="ar-SA"/>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أنواع القياس</a:t>
            </a:r>
            <a:endParaRPr lang="ar-SA" b="1" dirty="0"/>
          </a:p>
        </p:txBody>
      </p:sp>
      <p:sp>
        <p:nvSpPr>
          <p:cNvPr id="3" name="عنصر نائب للمحتوى 2"/>
          <p:cNvSpPr>
            <a:spLocks noGrp="1"/>
          </p:cNvSpPr>
          <p:nvPr>
            <p:ph idx="1"/>
          </p:nvPr>
        </p:nvSpPr>
        <p:spPr/>
        <p:txBody>
          <a:bodyPr/>
          <a:lstStyle/>
          <a:p>
            <a:pPr>
              <a:buFont typeface="Courier New" pitchFamily="49" charset="0"/>
              <a:buChar char="o"/>
            </a:pPr>
            <a:r>
              <a:rPr lang="ar-SA" dirty="0" smtClean="0">
                <a:solidFill>
                  <a:srgbClr val="C00000"/>
                </a:solidFill>
              </a:rPr>
              <a:t>قياس اسمي: </a:t>
            </a:r>
            <a:r>
              <a:rPr lang="ar-SA" dirty="0" smtClean="0"/>
              <a:t>أبسط مستويات القياس، حيث يتم بواسطته تسمية المتغيرات إلى فئات محدده فقط لغرض التصنيف.</a:t>
            </a:r>
          </a:p>
          <a:p>
            <a:pPr>
              <a:buNone/>
            </a:pPr>
            <a:r>
              <a:rPr lang="ar-SA" dirty="0" smtClean="0"/>
              <a:t>مثال/ الجنس- المهنة - التخصص.</a:t>
            </a:r>
          </a:p>
          <a:p>
            <a:pPr>
              <a:buFont typeface="Courier New" pitchFamily="49" charset="0"/>
              <a:buChar char="o"/>
            </a:pPr>
            <a:r>
              <a:rPr lang="ar-SA" dirty="0" smtClean="0">
                <a:solidFill>
                  <a:srgbClr val="C00000"/>
                </a:solidFill>
              </a:rPr>
              <a:t>قياس رتبي: </a:t>
            </a:r>
            <a:r>
              <a:rPr lang="ar-SA" dirty="0" smtClean="0"/>
              <a:t>هو المقياس الذي يمكننا ترتيب أفراد المجموعة تنازلياً أو تصاعدياً حسب درجة امتلاكهم للصفة.</a:t>
            </a:r>
          </a:p>
          <a:p>
            <a:pPr>
              <a:buFont typeface="Courier New" pitchFamily="49" charset="0"/>
              <a:buChar char="o"/>
            </a:pPr>
            <a:r>
              <a:rPr lang="ar-SA" dirty="0" smtClean="0"/>
              <a:t>مثال/ ممتاز-جيد جداً- جيد- مقبول- ضعيف.</a:t>
            </a:r>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11</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أنواع المقاييس</a:t>
            </a:r>
            <a:endParaRPr lang="ar-SA" dirty="0"/>
          </a:p>
        </p:txBody>
      </p:sp>
      <p:sp>
        <p:nvSpPr>
          <p:cNvPr id="3" name="عنصر نائب للمحتوى 2"/>
          <p:cNvSpPr>
            <a:spLocks noGrp="1"/>
          </p:cNvSpPr>
          <p:nvPr>
            <p:ph idx="1"/>
          </p:nvPr>
        </p:nvSpPr>
        <p:spPr/>
        <p:txBody>
          <a:bodyPr/>
          <a:lstStyle/>
          <a:p>
            <a:r>
              <a:rPr lang="ar-SA" dirty="0" smtClean="0">
                <a:solidFill>
                  <a:srgbClr val="C00000"/>
                </a:solidFill>
              </a:rPr>
              <a:t>قياس فئوي (الفترات): </a:t>
            </a:r>
            <a:r>
              <a:rPr lang="ar-SA" dirty="0" smtClean="0"/>
              <a:t>مقياس يشبه المقياس </a:t>
            </a:r>
            <a:r>
              <a:rPr lang="ar-SA" dirty="0" err="1" smtClean="0"/>
              <a:t>الرتبي</a:t>
            </a:r>
            <a:r>
              <a:rPr lang="ar-SA" dirty="0" smtClean="0"/>
              <a:t> ولكن الأرقام تحتمل معنى كمي.</a:t>
            </a:r>
          </a:p>
          <a:p>
            <a:pPr>
              <a:buNone/>
            </a:pPr>
            <a:r>
              <a:rPr lang="ar-SA" dirty="0" smtClean="0"/>
              <a:t>(صفر- 5-10-15-20-25-30-35-40).</a:t>
            </a:r>
          </a:p>
          <a:p>
            <a:pPr>
              <a:buFont typeface="Arial" pitchFamily="34" charset="0"/>
              <a:buChar char="•"/>
            </a:pPr>
            <a:r>
              <a:rPr lang="ar-SA" dirty="0" smtClean="0"/>
              <a:t>الاختلاف في التصنيف+ الأفضلية+الفئات متساوية.</a:t>
            </a:r>
          </a:p>
          <a:p>
            <a:pPr>
              <a:buFont typeface="Arial" pitchFamily="34" charset="0"/>
              <a:buChar char="•"/>
            </a:pPr>
            <a:r>
              <a:rPr lang="ar-SA" dirty="0" smtClean="0"/>
              <a:t>الصفر هنا غير مطلق أي أننا لا نستطيع القول أن الطالب مثلا الحاصل على درجة صفر في الاختبار بأنه لا يملك أي معلومة للمقرر!!!</a:t>
            </a:r>
            <a:endParaRPr lang="ar-SA" dirty="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12</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أنواع المقاييس</a:t>
            </a:r>
            <a:endParaRPr lang="ar-SA" dirty="0"/>
          </a:p>
        </p:txBody>
      </p:sp>
      <p:sp>
        <p:nvSpPr>
          <p:cNvPr id="3" name="عنصر نائب للمحتوى 2"/>
          <p:cNvSpPr>
            <a:spLocks noGrp="1"/>
          </p:cNvSpPr>
          <p:nvPr>
            <p:ph idx="1"/>
          </p:nvPr>
        </p:nvSpPr>
        <p:spPr/>
        <p:txBody>
          <a:bodyPr/>
          <a:lstStyle/>
          <a:p>
            <a:r>
              <a:rPr lang="ar-SA" dirty="0" smtClean="0">
                <a:solidFill>
                  <a:srgbClr val="C00000"/>
                </a:solidFill>
              </a:rPr>
              <a:t>قياس النسبة: </a:t>
            </a:r>
            <a:r>
              <a:rPr lang="ar-SA" dirty="0" smtClean="0"/>
              <a:t>يملك هذا المقياس نفس خصائص المقياس الفئوي </a:t>
            </a:r>
            <a:r>
              <a:rPr lang="ar-SA" dirty="0" err="1" smtClean="0"/>
              <a:t>بإختلاف</a:t>
            </a:r>
            <a:r>
              <a:rPr lang="ar-SA" dirty="0" smtClean="0"/>
              <a:t> وجود الصفر المطلق.</a:t>
            </a:r>
          </a:p>
          <a:p>
            <a:pPr>
              <a:buNone/>
            </a:pPr>
            <a:r>
              <a:rPr lang="ar-SA" dirty="0" smtClean="0"/>
              <a:t>بحيث أننا نستطيع أن نجزم بإنعدام الصفة عند الحصول على درجة الصفر.</a:t>
            </a:r>
          </a:p>
          <a:p>
            <a:pPr>
              <a:buNone/>
            </a:pPr>
            <a:endParaRPr lang="ar-SA" dirty="0" smtClean="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13</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مجالات القياس</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solidFill>
                  <a:srgbClr val="00B050"/>
                </a:solidFill>
              </a:rPr>
              <a:t>القياس التربوي: </a:t>
            </a:r>
            <a:r>
              <a:rPr lang="ar-SA" dirty="0" smtClean="0"/>
              <a:t>يتعامل على الأغلب مع التحصيل بصفة رئيسية.</a:t>
            </a:r>
            <a:endParaRPr lang="en-US" dirty="0" smtClean="0"/>
          </a:p>
          <a:p>
            <a:r>
              <a:rPr lang="ar-SA" dirty="0" smtClean="0">
                <a:solidFill>
                  <a:srgbClr val="00B050"/>
                </a:solidFill>
              </a:rPr>
              <a:t>القياس النفسي: </a:t>
            </a:r>
            <a:r>
              <a:rPr lang="ar-SA" dirty="0" smtClean="0"/>
              <a:t>أن هناك سمات  أخرى لا يستطيع المعلم إهمالها أو فصلها عن سمة التحصيل مثل القلق والذكاء أو السمات الشخصية التي تتعلق بالقيم والميول والاتجاهات.</a:t>
            </a:r>
            <a:endParaRPr lang="en-US" dirty="0" smtClean="0"/>
          </a:p>
          <a:p>
            <a:r>
              <a:rPr lang="ar-SA" dirty="0" smtClean="0">
                <a:solidFill>
                  <a:srgbClr val="00B050"/>
                </a:solidFill>
              </a:rPr>
              <a:t>القياس الفيزيائي</a:t>
            </a:r>
            <a:r>
              <a:rPr lang="ar-SA" dirty="0" smtClean="0"/>
              <a:t>:التعامل مع سمات من نوع آخر مثل الطول، الوزن، القدرة السمعية ، القدرة البصرية.</a:t>
            </a:r>
            <a:endParaRPr lang="en-US" dirty="0" smtClean="0"/>
          </a:p>
          <a:p>
            <a:r>
              <a:rPr lang="ar-SA" dirty="0" smtClean="0">
                <a:solidFill>
                  <a:srgbClr val="00B050"/>
                </a:solidFill>
              </a:rPr>
              <a:t>القياس الصفي: </a:t>
            </a:r>
            <a:r>
              <a:rPr lang="ar-SA" dirty="0" smtClean="0"/>
              <a:t>هو محور حديثنا هنا فهو قياس نفسي – تربوي بالدرجة الأولى. </a:t>
            </a:r>
            <a:endParaRPr lang="en-US" dirty="0" smtClean="0"/>
          </a:p>
          <a:p>
            <a:endParaRPr lang="ar-SA" dirty="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14</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b="1" dirty="0" smtClean="0">
                <a:solidFill>
                  <a:schemeClr val="accent4"/>
                </a:solidFill>
              </a:rPr>
              <a:t>القياس الصفي</a:t>
            </a:r>
            <a:endParaRPr lang="ar-SA" b="1" dirty="0">
              <a:solidFill>
                <a:schemeClr val="accent4"/>
              </a:solidFill>
            </a:endParaRPr>
          </a:p>
        </p:txBody>
      </p:sp>
      <p:sp>
        <p:nvSpPr>
          <p:cNvPr id="3" name="عنصر نائب للمحتوى 2"/>
          <p:cNvSpPr>
            <a:spLocks noGrp="1"/>
          </p:cNvSpPr>
          <p:nvPr>
            <p:ph idx="1"/>
          </p:nvPr>
        </p:nvSpPr>
        <p:spPr/>
        <p:txBody>
          <a:bodyPr/>
          <a:lstStyle/>
          <a:p>
            <a:r>
              <a:rPr lang="ar-SA" dirty="0" smtClean="0">
                <a:solidFill>
                  <a:schemeClr val="accent2"/>
                </a:solidFill>
              </a:rPr>
              <a:t>هو مجموعة من الإجراءات التي يتم بواسطتها التعبير عن سلوك الطالب بأعداد أو رموز وفق قواعد محددة.</a:t>
            </a:r>
          </a:p>
          <a:p>
            <a:r>
              <a:rPr lang="ar-SA" dirty="0" smtClean="0">
                <a:solidFill>
                  <a:schemeClr val="accent5">
                    <a:lumMod val="75000"/>
                  </a:schemeClr>
                </a:solidFill>
              </a:rPr>
              <a:t>يتم قياس الخصائص والسمات عن طريق السلوك الظاهر.</a:t>
            </a:r>
          </a:p>
          <a:p>
            <a:r>
              <a:rPr lang="ar-SA" dirty="0" smtClean="0">
                <a:solidFill>
                  <a:schemeClr val="accent5">
                    <a:lumMod val="75000"/>
                  </a:schemeClr>
                </a:solidFill>
              </a:rPr>
              <a:t>السمة: مجموعة من السلوكيات المترابطة التي تميل للحدوث مع بعضها.</a:t>
            </a:r>
          </a:p>
          <a:p>
            <a:r>
              <a:rPr lang="ar-SA" dirty="0" err="1" smtClean="0">
                <a:solidFill>
                  <a:srgbClr val="FF0000"/>
                </a:solidFill>
              </a:rPr>
              <a:t>انستازي</a:t>
            </a:r>
            <a:r>
              <a:rPr lang="ar-SA" dirty="0" smtClean="0">
                <a:solidFill>
                  <a:srgbClr val="FF0000"/>
                </a:solidFill>
              </a:rPr>
              <a:t> تقول/ </a:t>
            </a:r>
            <a:r>
              <a:rPr lang="ar-SA" dirty="0" smtClean="0"/>
              <a:t>تختلف درجة امتلاك الشخص للسمة عن سمة أخرى، أيضاً تختلف درجة امتلاك السمة نفسها من شخص لآخر.</a:t>
            </a:r>
          </a:p>
          <a:p>
            <a:pPr>
              <a:buNone/>
            </a:pPr>
            <a:endParaRPr lang="ar-SA" dirty="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15</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rgbClr val="FF0000"/>
                </a:solidFill>
              </a:rPr>
              <a:t>الخلاصة</a:t>
            </a:r>
            <a:endParaRPr lang="ar-SA" dirty="0">
              <a:solidFill>
                <a:srgbClr val="FF0000"/>
              </a:solidFill>
            </a:endParaRPr>
          </a:p>
        </p:txBody>
      </p:sp>
      <p:sp>
        <p:nvSpPr>
          <p:cNvPr id="3" name="عنصر نائب للمحتوى 2"/>
          <p:cNvSpPr>
            <a:spLocks noGrp="1"/>
          </p:cNvSpPr>
          <p:nvPr>
            <p:ph idx="1"/>
          </p:nvPr>
        </p:nvSpPr>
        <p:spPr/>
        <p:txBody>
          <a:bodyPr/>
          <a:lstStyle/>
          <a:p>
            <a:r>
              <a:rPr lang="ar-SA" dirty="0" smtClean="0"/>
              <a:t>*بعض السمات افتراضية بمعنى أنها قد لا تكون حقيقية</a:t>
            </a:r>
            <a:endParaRPr lang="en-US" dirty="0" smtClean="0"/>
          </a:p>
          <a:p>
            <a:r>
              <a:rPr lang="ar-SA" dirty="0" smtClean="0"/>
              <a:t> *بعضها يتسم بدرجة عالية من الثبات.</a:t>
            </a:r>
            <a:endParaRPr lang="en-US" dirty="0" smtClean="0"/>
          </a:p>
          <a:p>
            <a:r>
              <a:rPr lang="ar-SA" dirty="0" smtClean="0"/>
              <a:t>*فالسمات الشخصية كالميول والاتجاهات أقل ثباتاً من التحصيل مثلاً أو السمات المعرفية بشكل عام.</a:t>
            </a:r>
            <a:endParaRPr lang="en-US" dirty="0" smtClean="0"/>
          </a:p>
          <a:p>
            <a:r>
              <a:rPr lang="ar-SA" dirty="0" smtClean="0"/>
              <a:t>تستخدم السمة والقدرة كلمتين مترادفتين مع أن القدرة تشير على الأرجح إلى خاصية عقلية أو جسمية، أما السمة فتشير على الأرجح إلى خاصية نفسية أو انفعالية.</a:t>
            </a:r>
            <a:endParaRPr lang="ar-SA" dirty="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16</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214290"/>
            <a:ext cx="8429684" cy="1143000"/>
          </a:xfrm>
        </p:spPr>
        <p:txBody>
          <a:bodyPr>
            <a:normAutofit/>
          </a:bodyPr>
          <a:lstStyle/>
          <a:p>
            <a:pPr algn="r"/>
            <a:r>
              <a:rPr lang="ar-SA" sz="3200" dirty="0" smtClean="0">
                <a:cs typeface="+mn-cs"/>
              </a:rPr>
              <a:t>بما أن السمات مترابطة مع بعضها البعض ونستدل عليها من خلال السلوك الظاهر، فيجب على المعلم الوعي بما يلي:</a:t>
            </a:r>
            <a:endParaRPr lang="ar-SA" sz="3200" dirty="0">
              <a:cs typeface="+mn-cs"/>
            </a:endParaRPr>
          </a:p>
        </p:txBody>
      </p:sp>
      <p:sp>
        <p:nvSpPr>
          <p:cNvPr id="3" name="عنصر نائب للمحتوى 2"/>
          <p:cNvSpPr>
            <a:spLocks noGrp="1"/>
          </p:cNvSpPr>
          <p:nvPr>
            <p:ph idx="1"/>
          </p:nvPr>
        </p:nvSpPr>
        <p:spPr>
          <a:xfrm>
            <a:off x="1435608" y="1714488"/>
            <a:ext cx="7498080" cy="4533912"/>
          </a:xfrm>
        </p:spPr>
        <p:txBody>
          <a:bodyPr/>
          <a:lstStyle/>
          <a:p>
            <a:pPr>
              <a:buFont typeface="Wingdings" pitchFamily="2" charset="2"/>
              <a:buChar char="ü"/>
            </a:pPr>
            <a:r>
              <a:rPr lang="en-US" dirty="0" smtClean="0"/>
              <a:t> </a:t>
            </a:r>
            <a:r>
              <a:rPr lang="ar-SA" dirty="0" smtClean="0"/>
              <a:t>السمات تتشكل بفعل عوامل البيئة والوراثة.</a:t>
            </a:r>
          </a:p>
          <a:p>
            <a:pPr>
              <a:buFont typeface="Wingdings" pitchFamily="2" charset="2"/>
              <a:buChar char="ü"/>
            </a:pPr>
            <a:r>
              <a:rPr lang="ar-SA" dirty="0" smtClean="0"/>
              <a:t>جميع جوانب النمو متداخلة وذات طبيعة تطورية.</a:t>
            </a:r>
          </a:p>
          <a:p>
            <a:pPr>
              <a:buFont typeface="Wingdings" pitchFamily="2" charset="2"/>
              <a:buChar char="ü"/>
            </a:pPr>
            <a:r>
              <a:rPr lang="ar-SA" dirty="0" smtClean="0"/>
              <a:t>التغير في النمو لسمة معينة قد يختلف بنسب متفاوتة في المراحل العمرية المختلفة.</a:t>
            </a:r>
            <a:endParaRPr lang="ar-SA" dirty="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17</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1296974"/>
          </a:xfrm>
        </p:spPr>
        <p:txBody>
          <a:bodyPr>
            <a:noAutofit/>
          </a:bodyPr>
          <a:lstStyle/>
          <a:p>
            <a:pPr algn="ctr"/>
            <a:r>
              <a:rPr lang="ar-SA" sz="3200" b="1" dirty="0" smtClean="0">
                <a:solidFill>
                  <a:schemeClr val="tx2"/>
                </a:solidFill>
              </a:rPr>
              <a:t>خصائص القياس الصفي“التربوي-النفسي“</a:t>
            </a:r>
            <a:br>
              <a:rPr lang="ar-SA" sz="3200" b="1" dirty="0" smtClean="0">
                <a:solidFill>
                  <a:schemeClr val="tx2"/>
                </a:solidFill>
              </a:rPr>
            </a:br>
            <a:r>
              <a:rPr lang="ar-SA" sz="3200" b="1" dirty="0" smtClean="0">
                <a:solidFill>
                  <a:schemeClr val="tx2"/>
                </a:solidFill>
              </a:rPr>
              <a:t>للسمات التي ترتبط مع العمليات العقلية ”التحصيل“-الاتجاهات-الميول</a:t>
            </a:r>
            <a:endParaRPr lang="ar-SA" sz="3200" b="1" dirty="0">
              <a:solidFill>
                <a:schemeClr val="tx2"/>
              </a:solidFill>
            </a:endParaRPr>
          </a:p>
        </p:txBody>
      </p:sp>
      <p:sp>
        <p:nvSpPr>
          <p:cNvPr id="3" name="عنصر نائب للمحتوى 2"/>
          <p:cNvSpPr>
            <a:spLocks noGrp="1"/>
          </p:cNvSpPr>
          <p:nvPr>
            <p:ph idx="1"/>
          </p:nvPr>
        </p:nvSpPr>
        <p:spPr>
          <a:xfrm>
            <a:off x="1435608" y="1571612"/>
            <a:ext cx="7498080" cy="4676788"/>
          </a:xfrm>
        </p:spPr>
        <p:txBody>
          <a:bodyPr>
            <a:normAutofit/>
          </a:bodyPr>
          <a:lstStyle/>
          <a:p>
            <a:pPr marL="596646" indent="-514350">
              <a:buFont typeface="+mj-lt"/>
              <a:buAutoNum type="arabicPeriod"/>
            </a:pPr>
            <a:r>
              <a:rPr lang="ar-SA" b="1" dirty="0" smtClean="0">
                <a:solidFill>
                  <a:srgbClr val="00B050"/>
                </a:solidFill>
              </a:rPr>
              <a:t>غير مباشر</a:t>
            </a:r>
            <a:r>
              <a:rPr lang="ar-SA" dirty="0" smtClean="0">
                <a:solidFill>
                  <a:schemeClr val="tx2"/>
                </a:solidFill>
              </a:rPr>
              <a:t>: </a:t>
            </a:r>
            <a:r>
              <a:rPr lang="ar-SA" dirty="0" smtClean="0"/>
              <a:t>مقدار ما يمتلكه الشخص من السمة يقدر من خلال مؤشرات ذات علاقة بالسمة نفسها أي نستدل عليها من خلال السلوك الظاهري.</a:t>
            </a:r>
          </a:p>
          <a:p>
            <a:pPr marL="596646" indent="-514350">
              <a:buFont typeface="+mj-lt"/>
              <a:buAutoNum type="arabicPeriod"/>
            </a:pPr>
            <a:r>
              <a:rPr lang="ar-SA" b="1" dirty="0" smtClean="0">
                <a:solidFill>
                  <a:srgbClr val="00B050"/>
                </a:solidFill>
              </a:rPr>
              <a:t>غير تام: </a:t>
            </a:r>
            <a:r>
              <a:rPr lang="ar-SA" dirty="0" smtClean="0"/>
              <a:t>الظاهر من السلوك للسمة هو عبارة عن مجموعة جزئية فقط من المجموعة الكلية المكونة للسمة.</a:t>
            </a:r>
          </a:p>
          <a:p>
            <a:pPr marL="596646" indent="-514350">
              <a:buFont typeface="+mj-lt"/>
              <a:buAutoNum type="arabicPeriod"/>
            </a:pPr>
            <a:r>
              <a:rPr lang="ar-SA" b="1" dirty="0" smtClean="0">
                <a:solidFill>
                  <a:srgbClr val="00B050"/>
                </a:solidFill>
              </a:rPr>
              <a:t>نسبي:</a:t>
            </a:r>
            <a:r>
              <a:rPr lang="ar-SA" dirty="0" smtClean="0">
                <a:solidFill>
                  <a:schemeClr val="tx2"/>
                </a:solidFill>
              </a:rPr>
              <a:t> </a:t>
            </a:r>
            <a:r>
              <a:rPr lang="ar-SA" dirty="0" smtClean="0"/>
              <a:t>الدرجة التي يحصل عليها الطالب على مثير </a:t>
            </a:r>
            <a:r>
              <a:rPr lang="ar-SA" dirty="0" err="1" smtClean="0"/>
              <a:t>او</a:t>
            </a:r>
            <a:r>
              <a:rPr lang="ar-SA" dirty="0" smtClean="0"/>
              <a:t> اختبار ليس لها معنى إلا إذا قورنت بدرجات الطلاب الآخرين.</a:t>
            </a:r>
            <a:endParaRPr lang="ar-SA" dirty="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18</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smtClean="0">
                <a:solidFill>
                  <a:schemeClr val="accent2"/>
                </a:solidFill>
              </a:rPr>
              <a:t>المبادئ العامة في التقويم والمشكلات المرتبطة </a:t>
            </a:r>
            <a:r>
              <a:rPr lang="ar-SA" dirty="0" err="1" smtClean="0">
                <a:solidFill>
                  <a:schemeClr val="accent2"/>
                </a:solidFill>
              </a:rPr>
              <a:t>بها</a:t>
            </a:r>
            <a:r>
              <a:rPr lang="ar-SA" dirty="0" smtClean="0">
                <a:solidFill>
                  <a:schemeClr val="accent2"/>
                </a:solidFill>
              </a:rPr>
              <a:t>:</a:t>
            </a:r>
            <a:endParaRPr lang="ar-SA" dirty="0">
              <a:solidFill>
                <a:schemeClr val="accent2"/>
              </a:solidFill>
            </a:endParaRPr>
          </a:p>
        </p:txBody>
      </p:sp>
      <p:sp>
        <p:nvSpPr>
          <p:cNvPr id="3" name="عنصر نائب للمحتوى 2"/>
          <p:cNvSpPr>
            <a:spLocks noGrp="1"/>
          </p:cNvSpPr>
          <p:nvPr>
            <p:ph idx="1"/>
          </p:nvPr>
        </p:nvSpPr>
        <p:spPr/>
        <p:txBody>
          <a:bodyPr/>
          <a:lstStyle/>
          <a:p>
            <a:pPr>
              <a:buFont typeface="Wingdings" pitchFamily="2" charset="2"/>
              <a:buChar char="ü"/>
            </a:pPr>
            <a:r>
              <a:rPr lang="ar-SA" dirty="0" smtClean="0"/>
              <a:t>ضرورة تحديد الغرض من التقويم.</a:t>
            </a:r>
          </a:p>
          <a:p>
            <a:pPr>
              <a:buFont typeface="Wingdings" pitchFamily="2" charset="2"/>
              <a:buChar char="ü"/>
            </a:pPr>
            <a:r>
              <a:rPr lang="ar-SA" dirty="0" smtClean="0"/>
              <a:t>الاهتمام باختيار وتطوير أدوات القياس المناسبة للقياس.</a:t>
            </a:r>
          </a:p>
          <a:p>
            <a:pPr>
              <a:buFont typeface="Wingdings" pitchFamily="2" charset="2"/>
              <a:buChar char="ü"/>
            </a:pPr>
            <a:r>
              <a:rPr lang="ar-SA" dirty="0" smtClean="0"/>
              <a:t>الوعي بخصائص عملية التقويم وهي:الشمولية والاستمرارية والتوازن.</a:t>
            </a:r>
          </a:p>
          <a:p>
            <a:pPr>
              <a:buFont typeface="Wingdings" pitchFamily="2" charset="2"/>
              <a:buChar char="ü"/>
            </a:pPr>
            <a:r>
              <a:rPr lang="ar-SA" dirty="0" smtClean="0"/>
              <a:t>التأكد من أهمية البرنامج المقوم ووضوح خطة التقويم والالتزام بأخلاقيات عملية التقويم.</a:t>
            </a:r>
          </a:p>
          <a:p>
            <a:pPr>
              <a:buFont typeface="Wingdings" pitchFamily="2" charset="2"/>
              <a:buChar char="ü"/>
            </a:pPr>
            <a:r>
              <a:rPr lang="ar-SA" dirty="0" smtClean="0"/>
              <a:t>ضرورة الوعي بمصادر </a:t>
            </a:r>
            <a:r>
              <a:rPr lang="ar-SA" dirty="0" smtClean="0">
                <a:solidFill>
                  <a:srgbClr val="FFC000"/>
                </a:solidFill>
              </a:rPr>
              <a:t>الخطأ المحتملة</a:t>
            </a:r>
            <a:r>
              <a:rPr lang="ar-SA" dirty="0" smtClean="0"/>
              <a:t> في عملية التقويم والتي تعتمد على أدوات التقويم، وهي:</a:t>
            </a:r>
          </a:p>
          <a:p>
            <a:pPr>
              <a:buNone/>
            </a:pPr>
            <a:endParaRPr lang="ar-SA" dirty="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19</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smtClean="0"/>
              <a:t>أبرز المفاهيم:</a:t>
            </a:r>
            <a:endParaRPr lang="ar-SA" dirty="0"/>
          </a:p>
        </p:txBody>
      </p:sp>
      <p:sp>
        <p:nvSpPr>
          <p:cNvPr id="3" name="عنصر نائب للمحتوى 2"/>
          <p:cNvSpPr>
            <a:spLocks noGrp="1"/>
          </p:cNvSpPr>
          <p:nvPr>
            <p:ph idx="1"/>
          </p:nvPr>
        </p:nvSpPr>
        <p:spPr/>
        <p:txBody>
          <a:bodyPr>
            <a:normAutofit/>
          </a:bodyPr>
          <a:lstStyle/>
          <a:p>
            <a:pPr>
              <a:buNone/>
            </a:pPr>
            <a:r>
              <a:rPr lang="ar-SA" sz="3600" b="1" dirty="0" smtClean="0">
                <a:solidFill>
                  <a:srgbClr val="C00000"/>
                </a:solidFill>
              </a:rPr>
              <a:t>أ- التقويم </a:t>
            </a:r>
            <a:r>
              <a:rPr lang="en-US" sz="3600" b="1" dirty="0" smtClean="0">
                <a:solidFill>
                  <a:srgbClr val="C00000"/>
                </a:solidFill>
              </a:rPr>
              <a:t>Evaluation </a:t>
            </a:r>
            <a:endParaRPr lang="ar-SA" sz="3600" b="1" dirty="0" smtClean="0">
              <a:solidFill>
                <a:srgbClr val="C00000"/>
              </a:solidFill>
            </a:endParaRPr>
          </a:p>
          <a:p>
            <a:pPr>
              <a:buFont typeface="Courier New" pitchFamily="49" charset="0"/>
              <a:buChar char="o"/>
            </a:pPr>
            <a:r>
              <a:rPr lang="ar-SA" dirty="0" smtClean="0"/>
              <a:t>  </a:t>
            </a:r>
            <a:r>
              <a:rPr lang="ar-SA" sz="2800" dirty="0" smtClean="0"/>
              <a:t> الأصل اللغوي لكلمة تقويم هو الفعل ”قوم“، فيقال:“ قوم الشئ تقويماً أي: عدل مساره للجهة المرغوبة وأصلح نقاط الاعوجاج والقصور فيه“ </a:t>
            </a:r>
          </a:p>
          <a:p>
            <a:pPr>
              <a:buFont typeface="Courier New" pitchFamily="49" charset="0"/>
              <a:buChar char="o"/>
            </a:pPr>
            <a:r>
              <a:rPr lang="ar-SA" sz="2800" dirty="0" smtClean="0"/>
              <a:t>بمعنى: تعديل مسار العملية التربوية، وتوجيهها الوجهة الصحيحة ، وإصلاح نقاط القصور فيها“.</a:t>
            </a:r>
          </a:p>
          <a:p>
            <a:pPr>
              <a:buFont typeface="Courier New" pitchFamily="49" charset="0"/>
              <a:buChar char="o"/>
            </a:pPr>
            <a:r>
              <a:rPr lang="ar-SA" sz="2800" dirty="0" smtClean="0"/>
              <a:t>إذن التقويم التربوي ببساطة شديدة هو الحكم على مدى تحقق الأهداف التربوية.</a:t>
            </a:r>
          </a:p>
          <a:p>
            <a:pPr algn="just">
              <a:lnSpc>
                <a:spcPct val="90000"/>
              </a:lnSpc>
              <a:buNone/>
            </a:pPr>
            <a:endParaRPr lang="ar-SA" sz="2800" dirty="0" smtClean="0"/>
          </a:p>
          <a:p>
            <a:pPr algn="just">
              <a:buNone/>
            </a:pPr>
            <a:endParaRPr lang="ar-SA" dirty="0" smtClean="0"/>
          </a:p>
          <a:p>
            <a:pPr algn="just">
              <a:buNone/>
            </a:pPr>
            <a:endParaRPr lang="ar-SA" dirty="0" smtClean="0"/>
          </a:p>
          <a:p>
            <a:pPr algn="just">
              <a:buNone/>
            </a:pPr>
            <a:endParaRPr lang="ar-SA" dirty="0" smtClean="0"/>
          </a:p>
          <a:p>
            <a:pPr algn="just">
              <a:buNone/>
            </a:pPr>
            <a:endParaRPr lang="ar-SA" dirty="0" smtClean="0"/>
          </a:p>
          <a:p>
            <a:pPr algn="just">
              <a:buNone/>
            </a:pPr>
            <a:endParaRPr lang="ar-SA" dirty="0" smtClean="0"/>
          </a:p>
          <a:p>
            <a:pPr algn="just">
              <a:buNone/>
            </a:pPr>
            <a:endParaRPr lang="ar-SA" dirty="0" smtClean="0"/>
          </a:p>
          <a:p>
            <a:endParaRPr lang="ar-SA" dirty="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2</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الأخطاء المحتملة في عملية التقويم</a:t>
            </a:r>
            <a:endParaRPr lang="ar-SA" dirty="0"/>
          </a:p>
        </p:txBody>
      </p:sp>
      <p:sp>
        <p:nvSpPr>
          <p:cNvPr id="3" name="عنصر نائب للمحتوى 2"/>
          <p:cNvSpPr>
            <a:spLocks noGrp="1"/>
          </p:cNvSpPr>
          <p:nvPr>
            <p:ph idx="1"/>
          </p:nvPr>
        </p:nvSpPr>
        <p:spPr/>
        <p:txBody>
          <a:bodyPr>
            <a:normAutofit fontScale="92500" lnSpcReduction="20000"/>
          </a:bodyPr>
          <a:lstStyle/>
          <a:p>
            <a:pPr marL="596646" indent="-514350">
              <a:buFont typeface="+mj-cs"/>
              <a:buAutoNum type="arabic1Minus"/>
            </a:pPr>
            <a:r>
              <a:rPr lang="ar-SA" dirty="0" smtClean="0">
                <a:solidFill>
                  <a:srgbClr val="C00000"/>
                </a:solidFill>
              </a:rPr>
              <a:t>الخطأ العيني: </a:t>
            </a:r>
            <a:r>
              <a:rPr lang="ar-SA" dirty="0" smtClean="0"/>
              <a:t>الخطأ الناتج من عدم تمثيل عينة الأسئلة في الاختبار أو أداة القياس للسمة التي نقيسها.</a:t>
            </a:r>
          </a:p>
          <a:p>
            <a:pPr marL="596646" indent="-514350">
              <a:buFont typeface="+mj-cs"/>
              <a:buAutoNum type="arabic1Minus"/>
            </a:pPr>
            <a:r>
              <a:rPr lang="ar-SA" dirty="0" smtClean="0">
                <a:solidFill>
                  <a:srgbClr val="C00000"/>
                </a:solidFill>
              </a:rPr>
              <a:t>خطأ التخمين والتورية: </a:t>
            </a:r>
            <a:r>
              <a:rPr lang="ar-SA" dirty="0" smtClean="0"/>
              <a:t>التخمين في الإجابة على الأسئلة الموضوعية، التورية في </a:t>
            </a:r>
            <a:r>
              <a:rPr lang="ar-SA" dirty="0" err="1" smtClean="0"/>
              <a:t>الاجابة</a:t>
            </a:r>
            <a:r>
              <a:rPr lang="ar-SA" dirty="0" smtClean="0"/>
              <a:t> على الأسئلة </a:t>
            </a:r>
            <a:r>
              <a:rPr lang="ar-SA" dirty="0" err="1" smtClean="0"/>
              <a:t>المقالية</a:t>
            </a:r>
            <a:r>
              <a:rPr lang="ar-SA" dirty="0" smtClean="0"/>
              <a:t>.</a:t>
            </a:r>
          </a:p>
          <a:p>
            <a:pPr marL="596646" indent="-514350">
              <a:buFont typeface="+mj-cs"/>
              <a:buAutoNum type="arabic1Minus"/>
            </a:pPr>
            <a:r>
              <a:rPr lang="ar-SA" dirty="0" smtClean="0">
                <a:solidFill>
                  <a:srgbClr val="C00000"/>
                </a:solidFill>
              </a:rPr>
              <a:t>أخطاء التحيز الشخصي وأثر الهالة: </a:t>
            </a:r>
            <a:r>
              <a:rPr lang="ar-SA" dirty="0" smtClean="0"/>
              <a:t>عند </a:t>
            </a:r>
            <a:r>
              <a:rPr lang="ar-SA" dirty="0" err="1" smtClean="0"/>
              <a:t>مايكون</a:t>
            </a:r>
            <a:r>
              <a:rPr lang="ar-SA" dirty="0" smtClean="0"/>
              <a:t> المعلم مثلا خلفيه معينة عن الطالب.</a:t>
            </a:r>
          </a:p>
          <a:p>
            <a:pPr marL="596646" indent="-514350">
              <a:buFont typeface="+mj-cs"/>
              <a:buAutoNum type="arabic1Minus"/>
            </a:pPr>
            <a:r>
              <a:rPr lang="ar-SA" dirty="0" smtClean="0">
                <a:solidFill>
                  <a:srgbClr val="C00000"/>
                </a:solidFill>
              </a:rPr>
              <a:t>أخطاء التزييف والرغبة الاجتماعية: </a:t>
            </a:r>
            <a:r>
              <a:rPr lang="ar-SA" dirty="0" smtClean="0"/>
              <a:t>الإجابة بصورة مثالية مقبولة للمجتمع.</a:t>
            </a:r>
          </a:p>
          <a:p>
            <a:pPr marL="596646" indent="-514350">
              <a:buFont typeface="+mj-cs"/>
              <a:buAutoNum type="arabic1Minus"/>
            </a:pPr>
            <a:r>
              <a:rPr lang="ar-SA" dirty="0" smtClean="0">
                <a:solidFill>
                  <a:srgbClr val="C00000"/>
                </a:solidFill>
              </a:rPr>
              <a:t>أخطاء البنية الشخصية:</a:t>
            </a:r>
            <a:r>
              <a:rPr lang="ar-SA" dirty="0" smtClean="0"/>
              <a:t> قد يتصف المعلم بالليونة أو القسوة، أما من ناحية الطالب ممكن يميل للإجابة مثلا بكلمه نعم على الأسئلة ذات البديلين أو التطرف في الإجابات المتعددة.</a:t>
            </a:r>
            <a:endParaRPr lang="ar-SA" dirty="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20</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chemeClr val="tx2"/>
                </a:solidFill>
              </a:rPr>
              <a:t>المراجع</a:t>
            </a:r>
            <a:endParaRPr lang="ar-SA" dirty="0">
              <a:solidFill>
                <a:schemeClr val="tx2"/>
              </a:solidFill>
            </a:endParaRPr>
          </a:p>
        </p:txBody>
      </p:sp>
      <p:sp>
        <p:nvSpPr>
          <p:cNvPr id="3" name="عنصر نائب للمحتوى 2"/>
          <p:cNvSpPr>
            <a:spLocks noGrp="1"/>
          </p:cNvSpPr>
          <p:nvPr>
            <p:ph idx="1"/>
          </p:nvPr>
        </p:nvSpPr>
        <p:spPr/>
        <p:txBody>
          <a:bodyPr/>
          <a:lstStyle/>
          <a:p>
            <a:r>
              <a:rPr lang="ar-SA" dirty="0" smtClean="0">
                <a:solidFill>
                  <a:schemeClr val="accent1"/>
                </a:solidFill>
              </a:rPr>
              <a:t>القياس والتقويم  في العملية التدريسية، </a:t>
            </a:r>
            <a:r>
              <a:rPr lang="ar-SA" dirty="0" err="1" smtClean="0">
                <a:solidFill>
                  <a:schemeClr val="accent1"/>
                </a:solidFill>
              </a:rPr>
              <a:t>أ</a:t>
            </a:r>
            <a:r>
              <a:rPr lang="ar-SA" dirty="0" smtClean="0">
                <a:solidFill>
                  <a:schemeClr val="accent1"/>
                </a:solidFill>
              </a:rPr>
              <a:t>.د أحمد عودة</a:t>
            </a:r>
          </a:p>
          <a:p>
            <a:r>
              <a:rPr lang="ar-SA" dirty="0" smtClean="0">
                <a:solidFill>
                  <a:schemeClr val="accent1"/>
                </a:solidFill>
              </a:rPr>
              <a:t>التقويم التربوي،أسسه وإجراءاته، </a:t>
            </a:r>
            <a:r>
              <a:rPr lang="ar-SA" dirty="0" err="1" smtClean="0">
                <a:solidFill>
                  <a:schemeClr val="accent1"/>
                </a:solidFill>
              </a:rPr>
              <a:t>أ</a:t>
            </a:r>
            <a:r>
              <a:rPr lang="ar-SA" dirty="0" smtClean="0">
                <a:solidFill>
                  <a:schemeClr val="accent1"/>
                </a:solidFill>
              </a:rPr>
              <a:t>.د ماهر صبري</a:t>
            </a:r>
          </a:p>
          <a:p>
            <a:r>
              <a:rPr lang="ar-SA" dirty="0" smtClean="0">
                <a:solidFill>
                  <a:schemeClr val="accent1"/>
                </a:solidFill>
              </a:rPr>
              <a:t> التقييم والتقويم في العملية التدريسية، </a:t>
            </a:r>
            <a:r>
              <a:rPr lang="ar-SA" dirty="0" err="1" smtClean="0">
                <a:solidFill>
                  <a:schemeClr val="accent1"/>
                </a:solidFill>
              </a:rPr>
              <a:t>د</a:t>
            </a:r>
            <a:r>
              <a:rPr lang="ar-SA" dirty="0" smtClean="0">
                <a:solidFill>
                  <a:schemeClr val="accent1"/>
                </a:solidFill>
              </a:rPr>
              <a:t>. ماجد الجودة</a:t>
            </a:r>
          </a:p>
          <a:p>
            <a:pPr>
              <a:buNone/>
            </a:pPr>
            <a:endParaRPr lang="ar-SA" dirty="0" smtClean="0"/>
          </a:p>
        </p:txBody>
      </p:sp>
      <p:sp>
        <p:nvSpPr>
          <p:cNvPr id="4" name="عنصر نائب للتذييل 3"/>
          <p:cNvSpPr>
            <a:spLocks noGrp="1"/>
          </p:cNvSpPr>
          <p:nvPr>
            <p:ph type="ftr" sz="quarter" idx="11"/>
          </p:nvPr>
        </p:nvSpPr>
        <p:spPr/>
        <p:txBody>
          <a:bodyPr/>
          <a:lstStyle/>
          <a:p>
            <a:r>
              <a:rPr lang="ar-SA" smtClean="0"/>
              <a:t>أ.ماجدة الشهري</a:t>
            </a:r>
            <a:endParaRPr lang="ar-SA"/>
          </a:p>
        </p:txBody>
      </p:sp>
      <p:sp>
        <p:nvSpPr>
          <p:cNvPr id="5" name="عنصر نائب لرقم الشريحة 4"/>
          <p:cNvSpPr>
            <a:spLocks noGrp="1"/>
          </p:cNvSpPr>
          <p:nvPr>
            <p:ph type="sldNum" sz="quarter" idx="12"/>
          </p:nvPr>
        </p:nvSpPr>
        <p:spPr/>
        <p:txBody>
          <a:bodyPr/>
          <a:lstStyle/>
          <a:p>
            <a:fld id="{3EFF8456-CBBF-477D-B882-06D038A6514D}" type="slidenum">
              <a:rPr lang="ar-SA" smtClean="0"/>
              <a:pPr/>
              <a:t>21</a:t>
            </a:fld>
            <a:endParaRPr lang="ar-S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b="1" dirty="0" smtClean="0">
                <a:solidFill>
                  <a:srgbClr val="C00000"/>
                </a:solidFill>
              </a:rPr>
              <a:t>التقويم التربوي </a:t>
            </a:r>
            <a:r>
              <a:rPr lang="ar-SA" dirty="0" smtClean="0"/>
              <a:t>يعرف بأنه: عملية منهجية تقوم على أسس عملية تستهدف إصدار الحكم- بموضوعية- على مدخلات وعمليات ومخرجات أي نظام تربوي، ومن ثم تحديد جوانبي القوة والقصور في كل منها لاتخاذ قرارات مناسبة لإصلاح </a:t>
            </a:r>
            <a:r>
              <a:rPr lang="ar-SA" dirty="0" err="1" smtClean="0"/>
              <a:t>ماقد</a:t>
            </a:r>
            <a:r>
              <a:rPr lang="ar-SA" dirty="0" smtClean="0"/>
              <a:t> يتم الكشف عنه من نقاط الضعف والقصور.</a:t>
            </a:r>
          </a:p>
        </p:txBody>
      </p:sp>
      <p:sp>
        <p:nvSpPr>
          <p:cNvPr id="4" name="عنصر نائب للتذييل 3"/>
          <p:cNvSpPr>
            <a:spLocks noGrp="1"/>
          </p:cNvSpPr>
          <p:nvPr>
            <p:ph type="ftr" sz="quarter" idx="11"/>
          </p:nvPr>
        </p:nvSpPr>
        <p:spPr/>
        <p:txBody>
          <a:bodyPr/>
          <a:lstStyle/>
          <a:p>
            <a:r>
              <a:rPr lang="ar-SA" smtClean="0"/>
              <a:t>أ.ماجدة الشهري</a:t>
            </a:r>
            <a:endParaRPr lang="ar-SA"/>
          </a:p>
        </p:txBody>
      </p:sp>
      <p:sp>
        <p:nvSpPr>
          <p:cNvPr id="5" name="عنصر نائب لرقم الشريحة 4"/>
          <p:cNvSpPr>
            <a:spLocks noGrp="1"/>
          </p:cNvSpPr>
          <p:nvPr>
            <p:ph type="sldNum" sz="quarter" idx="12"/>
          </p:nvPr>
        </p:nvSpPr>
        <p:spPr/>
        <p:txBody>
          <a:bodyPr/>
          <a:lstStyle/>
          <a:p>
            <a:fld id="{3EFF8456-CBBF-477D-B882-06D038A6514D}" type="slidenum">
              <a:rPr lang="ar-SA" smtClean="0"/>
              <a:pPr/>
              <a:t>3</a:t>
            </a:fld>
            <a:endParaRPr lang="ar-SA"/>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accent1"/>
                </a:solidFill>
              </a:rPr>
              <a:t>لنجاح عملية التقويم؟؟؟</a:t>
            </a:r>
            <a:endParaRPr lang="ar-SA" dirty="0">
              <a:solidFill>
                <a:schemeClr val="accent1"/>
              </a:solidFill>
            </a:endParaRPr>
          </a:p>
        </p:txBody>
      </p:sp>
      <p:sp>
        <p:nvSpPr>
          <p:cNvPr id="3" name="عنصر نائب للمحتوى 2"/>
          <p:cNvSpPr>
            <a:spLocks noGrp="1"/>
          </p:cNvSpPr>
          <p:nvPr>
            <p:ph idx="1"/>
          </p:nvPr>
        </p:nvSpPr>
        <p:spPr/>
        <p:txBody>
          <a:bodyPr>
            <a:normAutofit fontScale="92500" lnSpcReduction="20000"/>
          </a:bodyPr>
          <a:lstStyle/>
          <a:p>
            <a:r>
              <a:rPr lang="ar-SA" dirty="0" smtClean="0"/>
              <a:t>.أن عملية التقويم تستمد أهميتها من دورها في توجيه العملية التربوية وخطورة اتخاذ القرارات الخاطئة على مستوى الفرد والمجتمع . </a:t>
            </a:r>
          </a:p>
          <a:p>
            <a:pPr>
              <a:buNone/>
            </a:pPr>
            <a:r>
              <a:rPr lang="ar-SA" dirty="0" smtClean="0"/>
              <a:t>1.</a:t>
            </a:r>
            <a:r>
              <a:rPr lang="ar-SA" dirty="0" err="1" smtClean="0">
                <a:solidFill>
                  <a:srgbClr val="FF0000"/>
                </a:solidFill>
              </a:rPr>
              <a:t>استمراريتها</a:t>
            </a:r>
            <a:r>
              <a:rPr lang="ar-SA" dirty="0" smtClean="0"/>
              <a:t> حيث أن انتهاء عملية تقويم ربما كان بداية لعملية تقويم أخرى , ولعل العدد الكبير من الامتحانات والزمن الذي يقضيه الطالب في الإجابة عن أسئلة الامتحانات طيلة المراحل الدراسية خير دليل على ذلك </a:t>
            </a:r>
          </a:p>
          <a:p>
            <a:r>
              <a:rPr lang="ar-SA" dirty="0" smtClean="0"/>
              <a:t>2. </a:t>
            </a:r>
            <a:r>
              <a:rPr lang="ar-SA" dirty="0" smtClean="0">
                <a:solidFill>
                  <a:srgbClr val="FF0000"/>
                </a:solidFill>
              </a:rPr>
              <a:t>وشموليتها</a:t>
            </a:r>
            <a:r>
              <a:rPr lang="ar-SA" dirty="0" smtClean="0"/>
              <a:t> من حيث مراعاتها لجميع جوانب النمو المختلفة ( معرفية وحركية وانفعالية ), بمعنى اهتمامها بالتوازن  في تنمية شخصية المتعلم , ومراعاتها  </a:t>
            </a:r>
            <a:r>
              <a:rPr lang="ar-SA" dirty="0" err="1" smtClean="0"/>
              <a:t>ايضاً</a:t>
            </a:r>
            <a:r>
              <a:rPr lang="ar-SA" dirty="0" smtClean="0"/>
              <a:t>  لجميع المجالات والعوامل المؤثرة في تحقيق الأهداف التعليمية .</a:t>
            </a:r>
            <a:endParaRPr lang="ar-SA" b="1" dirty="0" smtClean="0"/>
          </a:p>
          <a:p>
            <a:endParaRPr lang="en-US" dirty="0" smtClean="0"/>
          </a:p>
          <a:p>
            <a:endParaRPr lang="ar-SA" dirty="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4</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buNone/>
            </a:pPr>
            <a:r>
              <a:rPr lang="ar-SA" b="1" dirty="0" smtClean="0">
                <a:solidFill>
                  <a:srgbClr val="C00000"/>
                </a:solidFill>
              </a:rPr>
              <a:t>ب-التقييم </a:t>
            </a:r>
            <a:r>
              <a:rPr lang="en-US" b="1" dirty="0" smtClean="0">
                <a:solidFill>
                  <a:srgbClr val="C00000"/>
                </a:solidFill>
              </a:rPr>
              <a:t>Assessment</a:t>
            </a:r>
            <a:endParaRPr lang="ar-SA" b="1" dirty="0" smtClean="0">
              <a:solidFill>
                <a:srgbClr val="000066"/>
              </a:solidFill>
            </a:endParaRPr>
          </a:p>
          <a:p>
            <a:pPr algn="just">
              <a:lnSpc>
                <a:spcPct val="90000"/>
              </a:lnSpc>
              <a:buFont typeface="Courier New" pitchFamily="49" charset="0"/>
              <a:buChar char="o"/>
            </a:pPr>
            <a:r>
              <a:rPr lang="ar-SA" dirty="0" smtClean="0"/>
              <a:t>  تقدير قيمة أي عنصر من عناصر المنظومة التربوية، وإصدار الحكم على مدى جودة تلك المنظومة“.</a:t>
            </a:r>
          </a:p>
          <a:p>
            <a:pPr algn="just">
              <a:lnSpc>
                <a:spcPct val="90000"/>
              </a:lnSpc>
              <a:buFont typeface="Courier New" pitchFamily="49" charset="0"/>
              <a:buChar char="o"/>
            </a:pPr>
            <a:r>
              <a:rPr lang="ar-SA" dirty="0" smtClean="0"/>
              <a:t>هو“العملية التي يمكن من خلالها تقدير قيمة مدخلات وعمليات ومخرجات أي نظام تعليمي وإصدار الحكم على جودة وفعالية النظام،وتشخيص مواطن القوة والقصور في أي عنصر من عناصر النظام وقد يتم ذلك من خلال عمليات القياس“ </a:t>
            </a:r>
            <a:r>
              <a:rPr lang="ar-SA" b="1" dirty="0" smtClean="0">
                <a:solidFill>
                  <a:srgbClr val="C00000"/>
                </a:solidFill>
              </a:rPr>
              <a:t> </a:t>
            </a:r>
          </a:p>
          <a:p>
            <a:pPr algn="ctr">
              <a:lnSpc>
                <a:spcPct val="90000"/>
              </a:lnSpc>
              <a:buNone/>
            </a:pPr>
            <a:r>
              <a:rPr lang="ar-SA" sz="2400" b="1" dirty="0" smtClean="0">
                <a:solidFill>
                  <a:srgbClr val="FF0000"/>
                </a:solidFill>
              </a:rPr>
              <a:t>* </a:t>
            </a:r>
            <a:r>
              <a:rPr lang="ar-SA" b="1" dirty="0" smtClean="0">
                <a:solidFill>
                  <a:srgbClr val="FF0000"/>
                </a:solidFill>
              </a:rPr>
              <a:t>التقييم ”وصف كيفي“= جيد-ممتاز....</a:t>
            </a:r>
          </a:p>
          <a:p>
            <a:endParaRPr lang="ar-SA" dirty="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5</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55000" lnSpcReduction="20000"/>
          </a:bodyPr>
          <a:lstStyle/>
          <a:p>
            <a:pPr>
              <a:buNone/>
            </a:pPr>
            <a:endParaRPr lang="ar-SA" sz="4400" dirty="0" smtClean="0">
              <a:solidFill>
                <a:schemeClr val="accent1">
                  <a:lumMod val="50000"/>
                </a:schemeClr>
              </a:solidFill>
            </a:endParaRPr>
          </a:p>
          <a:p>
            <a:pPr>
              <a:buNone/>
            </a:pPr>
            <a:r>
              <a:rPr lang="ar-SA" sz="5900" b="1" dirty="0" smtClean="0">
                <a:solidFill>
                  <a:srgbClr val="C00000"/>
                </a:solidFill>
              </a:rPr>
              <a:t>ج- القياس</a:t>
            </a:r>
            <a:r>
              <a:rPr lang="en-US" sz="5900" b="1" dirty="0" smtClean="0">
                <a:solidFill>
                  <a:srgbClr val="C00000"/>
                </a:solidFill>
              </a:rPr>
              <a:t> Measurement </a:t>
            </a:r>
            <a:r>
              <a:rPr lang="ar-SA" sz="4400" dirty="0" smtClean="0">
                <a:solidFill>
                  <a:schemeClr val="accent1">
                    <a:lumMod val="50000"/>
                  </a:schemeClr>
                </a:solidFill>
              </a:rPr>
              <a:t>: </a:t>
            </a:r>
          </a:p>
          <a:p>
            <a:pPr algn="just">
              <a:buFont typeface="Courier New" pitchFamily="49" charset="0"/>
              <a:buChar char="o"/>
            </a:pPr>
            <a:r>
              <a:rPr lang="ar-SA" sz="4400" dirty="0" smtClean="0"/>
              <a:t>   وضع الظواهر أو الخصائص أو السمات في صورة كمية. ويمكن قياس الخصائص بعدة أساليب مثل: الاختبارات مثل المقابلة، الملاحظة وقوائم تقدير السلوك. والقياس في الغالب يعطي معلومات كمية.</a:t>
            </a:r>
          </a:p>
          <a:p>
            <a:pPr algn="just">
              <a:buFont typeface="Courier New" pitchFamily="49" charset="0"/>
              <a:buChar char="o"/>
            </a:pPr>
            <a:r>
              <a:rPr lang="ar-SA" sz="4400" dirty="0" smtClean="0"/>
              <a:t> القياس في مجال التعليم يعرف بأنه“ القيمة الرقمية (الكمية) التي يحصل عليها الطالب في اختبار ما. </a:t>
            </a:r>
          </a:p>
          <a:p>
            <a:pPr algn="just">
              <a:buNone/>
            </a:pPr>
            <a:endParaRPr lang="ar-SA" sz="4400" dirty="0" smtClean="0">
              <a:solidFill>
                <a:schemeClr val="accent1">
                  <a:lumMod val="50000"/>
                </a:schemeClr>
              </a:solidFill>
            </a:endParaRPr>
          </a:p>
          <a:p>
            <a:pPr algn="just">
              <a:buNone/>
            </a:pPr>
            <a:endParaRPr lang="ar-SA" sz="4400" dirty="0" smtClean="0"/>
          </a:p>
          <a:p>
            <a:pPr algn="ctr">
              <a:buNone/>
            </a:pPr>
            <a:r>
              <a:rPr lang="ar-SA" sz="5800" b="1" dirty="0" smtClean="0">
                <a:solidFill>
                  <a:srgbClr val="FF0000"/>
                </a:solidFill>
              </a:rPr>
              <a:t>* القياس تقديراً كمياً (</a:t>
            </a:r>
            <a:r>
              <a:rPr lang="ar-SA" sz="5800" b="1" dirty="0" err="1" smtClean="0">
                <a:solidFill>
                  <a:srgbClr val="FF0000"/>
                </a:solidFill>
              </a:rPr>
              <a:t>ارقام</a:t>
            </a:r>
            <a:r>
              <a:rPr lang="ar-SA" sz="5800" b="1" dirty="0" smtClean="0">
                <a:solidFill>
                  <a:srgbClr val="FF0000"/>
                </a:solidFill>
              </a:rPr>
              <a:t>)</a:t>
            </a:r>
            <a:endParaRPr lang="ar-SA" sz="5800" b="1" dirty="0" smtClean="0"/>
          </a:p>
          <a:p>
            <a:pPr>
              <a:buNone/>
            </a:pPr>
            <a:r>
              <a:rPr lang="ar-SA" sz="4400" dirty="0" smtClean="0"/>
              <a:t> </a:t>
            </a:r>
            <a:endParaRPr lang="ar-SA" sz="4400" dirty="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6</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ctr"/>
            <a:r>
              <a:rPr lang="ar-SA" sz="4000" b="1" dirty="0" smtClean="0">
                <a:solidFill>
                  <a:srgbClr val="92D050"/>
                </a:solidFill>
              </a:rPr>
              <a:t>هل هناك علاقة بين المصطلحات الثلاثة (القياس-التقييم-التقويم)؟</a:t>
            </a:r>
          </a:p>
        </p:txBody>
      </p:sp>
      <p:sp>
        <p:nvSpPr>
          <p:cNvPr id="4" name="عنصر نائب للتذييل 3"/>
          <p:cNvSpPr>
            <a:spLocks noGrp="1"/>
          </p:cNvSpPr>
          <p:nvPr>
            <p:ph type="ftr" sz="quarter" idx="11"/>
          </p:nvPr>
        </p:nvSpPr>
        <p:spPr/>
        <p:txBody>
          <a:bodyPr/>
          <a:lstStyle/>
          <a:p>
            <a:r>
              <a:rPr lang="ar-SA" smtClean="0"/>
              <a:t>أ.ماجدة الشهري</a:t>
            </a:r>
            <a:endParaRPr lang="ar-SA"/>
          </a:p>
        </p:txBody>
      </p:sp>
      <p:sp>
        <p:nvSpPr>
          <p:cNvPr id="5" name="عنصر نائب لرقم الشريحة 4"/>
          <p:cNvSpPr>
            <a:spLocks noGrp="1"/>
          </p:cNvSpPr>
          <p:nvPr>
            <p:ph type="sldNum" sz="quarter" idx="12"/>
          </p:nvPr>
        </p:nvSpPr>
        <p:spPr/>
        <p:txBody>
          <a:bodyPr/>
          <a:lstStyle/>
          <a:p>
            <a:fld id="{3EFF8456-CBBF-477D-B882-06D038A6514D}" type="slidenum">
              <a:rPr lang="ar-SA" smtClean="0"/>
              <a:pPr/>
              <a:t>7</a:t>
            </a:fld>
            <a:endParaRPr lang="ar-S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accent3">
                    <a:lumMod val="75000"/>
                  </a:schemeClr>
                </a:solidFill>
              </a:rPr>
              <a:t>العلاقة بين المصطلحات الثلاثة</a:t>
            </a:r>
            <a:endParaRPr lang="ar-SA" dirty="0">
              <a:solidFill>
                <a:schemeClr val="accent3">
                  <a:lumMod val="75000"/>
                </a:schemeClr>
              </a:solidFill>
            </a:endParaRPr>
          </a:p>
        </p:txBody>
      </p:sp>
      <p:graphicFrame>
        <p:nvGraphicFramePr>
          <p:cNvPr id="14" name="عنصر نائب للمحتوى 1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عنصر نائب لرقم الشريحة 9"/>
          <p:cNvSpPr>
            <a:spLocks noGrp="1"/>
          </p:cNvSpPr>
          <p:nvPr>
            <p:ph type="sldNum" sz="quarter" idx="12"/>
          </p:nvPr>
        </p:nvSpPr>
        <p:spPr/>
        <p:txBody>
          <a:bodyPr/>
          <a:lstStyle/>
          <a:p>
            <a:fld id="{3EFF8456-CBBF-477D-B882-06D038A6514D}" type="slidenum">
              <a:rPr lang="ar-SA" smtClean="0"/>
              <a:pPr/>
              <a:t>8</a:t>
            </a:fld>
            <a:endParaRPr lang="ar-SA"/>
          </a:p>
        </p:txBody>
      </p:sp>
      <p:sp>
        <p:nvSpPr>
          <p:cNvPr id="11" name="عنصر نائب للتذييل 10"/>
          <p:cNvSpPr>
            <a:spLocks noGrp="1"/>
          </p:cNvSpPr>
          <p:nvPr>
            <p:ph type="ftr" sz="quarter" idx="11"/>
          </p:nvPr>
        </p:nvSpPr>
        <p:spPr/>
        <p:txBody>
          <a:bodyPr/>
          <a:lstStyle/>
          <a:p>
            <a:r>
              <a:rPr lang="ar-SA" smtClean="0"/>
              <a:t>أ.ماجدة الشهري</a:t>
            </a:r>
            <a:endParaRPr lang="ar-S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عنصر نائب للمحتوى 5"/>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عنصر نائب للتذييل 3"/>
          <p:cNvSpPr>
            <a:spLocks noGrp="1"/>
          </p:cNvSpPr>
          <p:nvPr>
            <p:ph type="ftr" sz="quarter" idx="11"/>
          </p:nvPr>
        </p:nvSpPr>
        <p:spPr/>
        <p:txBody>
          <a:bodyPr/>
          <a:lstStyle/>
          <a:p>
            <a:r>
              <a:rPr lang="ar-SA" smtClean="0"/>
              <a:t>أ.ماجدة الشهري</a:t>
            </a:r>
            <a:endParaRPr lang="ar-SA"/>
          </a:p>
        </p:txBody>
      </p:sp>
      <p:sp>
        <p:nvSpPr>
          <p:cNvPr id="5" name="عنصر نائب لرقم الشريحة 4"/>
          <p:cNvSpPr>
            <a:spLocks noGrp="1"/>
          </p:cNvSpPr>
          <p:nvPr>
            <p:ph type="sldNum" sz="quarter" idx="12"/>
          </p:nvPr>
        </p:nvSpPr>
        <p:spPr/>
        <p:txBody>
          <a:bodyPr/>
          <a:lstStyle/>
          <a:p>
            <a:fld id="{3EFF8456-CBBF-477D-B882-06D038A6514D}" type="slidenum">
              <a:rPr lang="ar-SA" smtClean="0"/>
              <a:pPr/>
              <a:t>9</a:t>
            </a:fld>
            <a:endParaRPr lang="ar-SA"/>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379</TotalTime>
  <Words>1069</Words>
  <Application>Microsoft Office PowerPoint</Application>
  <PresentationFormat>عرض على الشاشة (3:4)‏</PresentationFormat>
  <Paragraphs>138</Paragraphs>
  <Slides>21</Slides>
  <Notes>1</Notes>
  <HiddenSlides>0</HiddenSlides>
  <MMClips>0</MMClips>
  <ScaleCrop>false</ScaleCrop>
  <HeadingPairs>
    <vt:vector size="4" baseType="variant">
      <vt:variant>
        <vt:lpstr>سمة</vt:lpstr>
      </vt:variant>
      <vt:variant>
        <vt:i4>1</vt:i4>
      </vt:variant>
      <vt:variant>
        <vt:lpstr>عناوين الشرائح</vt:lpstr>
      </vt:variant>
      <vt:variant>
        <vt:i4>21</vt:i4>
      </vt:variant>
    </vt:vector>
  </HeadingPairs>
  <TitlesOfParts>
    <vt:vector size="22" baseType="lpstr">
      <vt:lpstr>سمة Office</vt:lpstr>
      <vt:lpstr>المحاضرة (1) مبادئ أساسية في التقويم التربوي</vt:lpstr>
      <vt:lpstr>أبرز المفاهيم:</vt:lpstr>
      <vt:lpstr>الشريحة 3</vt:lpstr>
      <vt:lpstr>لنجاح عملية التقويم؟؟؟</vt:lpstr>
      <vt:lpstr>الشريحة 5</vt:lpstr>
      <vt:lpstr>الشريحة 6</vt:lpstr>
      <vt:lpstr>الشريحة 7</vt:lpstr>
      <vt:lpstr>العلاقة بين المصطلحات الثلاثة</vt:lpstr>
      <vt:lpstr>الشريحة 9</vt:lpstr>
      <vt:lpstr>أنواع القياس</vt:lpstr>
      <vt:lpstr>أنواع القياس</vt:lpstr>
      <vt:lpstr>أنواع المقاييس</vt:lpstr>
      <vt:lpstr>أنواع المقاييس</vt:lpstr>
      <vt:lpstr>مجالات القياس</vt:lpstr>
      <vt:lpstr>القياس الصفي</vt:lpstr>
      <vt:lpstr>الخلاصة</vt:lpstr>
      <vt:lpstr>بما أن السمات مترابطة مع بعضها البعض ونستدل عليها من خلال السلوك الظاهر، فيجب على المعلم الوعي بما يلي:</vt:lpstr>
      <vt:lpstr>خصائص القياس الصفي“التربوي-النفسي“ للسمات التي ترتبط مع العمليات العقلية ”التحصيل“-الاتجاهات-الميول</vt:lpstr>
      <vt:lpstr>المبادئ العامة في التقويم والمشكلات المرتبطة بها:</vt:lpstr>
      <vt:lpstr>الأخطاء المحتملة في عملية التقويم</vt:lpstr>
      <vt:lpstr>المراجع</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(1) مبادئ أساسية في القياس والتقويم</dc:title>
  <dc:creator>مرحبا</dc:creator>
  <cp:lastModifiedBy>مرحبا</cp:lastModifiedBy>
  <cp:revision>43</cp:revision>
  <dcterms:created xsi:type="dcterms:W3CDTF">2014-02-02T15:42:35Z</dcterms:created>
  <dcterms:modified xsi:type="dcterms:W3CDTF">2014-09-08T15:05:55Z</dcterms:modified>
</cp:coreProperties>
</file>