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9"/>
  </p:notesMasterIdLst>
  <p:sldIdLst>
    <p:sldId id="256" r:id="rId2"/>
    <p:sldId id="257" r:id="rId3"/>
    <p:sldId id="258" r:id="rId4"/>
    <p:sldId id="261" r:id="rId5"/>
    <p:sldId id="259" r:id="rId6"/>
    <p:sldId id="260" r:id="rId7"/>
    <p:sldId id="262" r:id="rId8"/>
    <p:sldId id="265" r:id="rId9"/>
    <p:sldId id="263" r:id="rId10"/>
    <p:sldId id="264" r:id="rId11"/>
    <p:sldId id="273" r:id="rId12"/>
    <p:sldId id="268" r:id="rId13"/>
    <p:sldId id="269" r:id="rId14"/>
    <p:sldId id="270" r:id="rId15"/>
    <p:sldId id="271" r:id="rId16"/>
    <p:sldId id="272" r:id="rId17"/>
    <p:sldId id="274"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8EB95C-CD72-4126-B713-B5B309F02FB9}" type="doc">
      <dgm:prSet loTypeId="urn:microsoft.com/office/officeart/2005/8/layout/radial1" loCatId="cycle" qsTypeId="urn:microsoft.com/office/officeart/2005/8/quickstyle/simple1" qsCatId="simple" csTypeId="urn:microsoft.com/office/officeart/2005/8/colors/colorful5" csCatId="colorful" phldr="1"/>
      <dgm:spPr/>
      <dgm:t>
        <a:bodyPr/>
        <a:lstStyle/>
        <a:p>
          <a:pPr rtl="1"/>
          <a:endParaRPr lang="ar-SA"/>
        </a:p>
      </dgm:t>
    </dgm:pt>
    <dgm:pt modelId="{6B6D8912-DE5C-4A51-B492-8B6751E3CA6E}">
      <dgm:prSet phldrT="[نص]"/>
      <dgm:spPr/>
      <dgm:t>
        <a:bodyPr/>
        <a:lstStyle/>
        <a:p>
          <a:pPr rtl="1"/>
          <a:r>
            <a:rPr lang="ar-SA" dirty="0" smtClean="0"/>
            <a:t>علم النفس الاجتماعي</a:t>
          </a:r>
          <a:endParaRPr lang="ar-SA" dirty="0"/>
        </a:p>
      </dgm:t>
    </dgm:pt>
    <dgm:pt modelId="{CC253803-94A2-479C-80EF-9380AC5040FF}" type="parTrans" cxnId="{96DDD576-1D7D-4988-96C4-E72C89A29294}">
      <dgm:prSet/>
      <dgm:spPr/>
      <dgm:t>
        <a:bodyPr/>
        <a:lstStyle/>
        <a:p>
          <a:pPr rtl="1"/>
          <a:endParaRPr lang="ar-SA"/>
        </a:p>
      </dgm:t>
    </dgm:pt>
    <dgm:pt modelId="{727DB5F5-CF6A-4629-90C4-67AA3D7BADBA}" type="sibTrans" cxnId="{96DDD576-1D7D-4988-96C4-E72C89A29294}">
      <dgm:prSet/>
      <dgm:spPr/>
      <dgm:t>
        <a:bodyPr/>
        <a:lstStyle/>
        <a:p>
          <a:pPr rtl="1"/>
          <a:endParaRPr lang="ar-SA"/>
        </a:p>
      </dgm:t>
    </dgm:pt>
    <dgm:pt modelId="{5673FE22-D79B-40C5-9D5A-052B59D8B189}">
      <dgm:prSet phldrT="[نص]"/>
      <dgm:spPr/>
      <dgm:t>
        <a:bodyPr/>
        <a:lstStyle/>
        <a:p>
          <a:pPr rtl="1"/>
          <a:r>
            <a:rPr lang="ar-SA" dirty="0" smtClean="0"/>
            <a:t>علم النفس الصناعي</a:t>
          </a:r>
          <a:endParaRPr lang="ar-SA" dirty="0"/>
        </a:p>
      </dgm:t>
    </dgm:pt>
    <dgm:pt modelId="{BD4286A8-ED98-43AE-A3C7-0603C6F4D0ED}" type="parTrans" cxnId="{571D6532-933E-4B56-A0E4-EC7EB6252795}">
      <dgm:prSet/>
      <dgm:spPr/>
      <dgm:t>
        <a:bodyPr/>
        <a:lstStyle/>
        <a:p>
          <a:pPr rtl="1"/>
          <a:endParaRPr lang="ar-SA"/>
        </a:p>
      </dgm:t>
    </dgm:pt>
    <dgm:pt modelId="{EC9EAA4B-CDB6-45E4-8068-7CAA4A036596}" type="sibTrans" cxnId="{571D6532-933E-4B56-A0E4-EC7EB6252795}">
      <dgm:prSet/>
      <dgm:spPr/>
      <dgm:t>
        <a:bodyPr/>
        <a:lstStyle/>
        <a:p>
          <a:pPr rtl="1"/>
          <a:endParaRPr lang="ar-SA"/>
        </a:p>
      </dgm:t>
    </dgm:pt>
    <dgm:pt modelId="{FACB52CA-65ED-4EBF-9A63-1D87B04A8ED0}">
      <dgm:prSet phldrT="[نص]"/>
      <dgm:spPr/>
      <dgm:t>
        <a:bodyPr/>
        <a:lstStyle/>
        <a:p>
          <a:pPr rtl="1"/>
          <a:r>
            <a:rPr lang="ar-SA" dirty="0" smtClean="0"/>
            <a:t>الجنائي</a:t>
          </a:r>
          <a:endParaRPr lang="ar-SA" dirty="0"/>
        </a:p>
      </dgm:t>
    </dgm:pt>
    <dgm:pt modelId="{47CCCDC5-0F23-4E79-864E-D132F743523B}" type="parTrans" cxnId="{390B8F0B-2A62-4325-8F5D-A52FCF73907C}">
      <dgm:prSet/>
      <dgm:spPr/>
      <dgm:t>
        <a:bodyPr/>
        <a:lstStyle/>
        <a:p>
          <a:pPr rtl="1"/>
          <a:endParaRPr lang="ar-SA"/>
        </a:p>
      </dgm:t>
    </dgm:pt>
    <dgm:pt modelId="{C981F60D-A41C-42B3-B92E-EDBFB635A221}" type="sibTrans" cxnId="{390B8F0B-2A62-4325-8F5D-A52FCF73907C}">
      <dgm:prSet/>
      <dgm:spPr/>
      <dgm:t>
        <a:bodyPr/>
        <a:lstStyle/>
        <a:p>
          <a:pPr rtl="1"/>
          <a:endParaRPr lang="ar-SA"/>
        </a:p>
      </dgm:t>
    </dgm:pt>
    <dgm:pt modelId="{E6ED85F3-2085-4ABC-9137-C71A34862C36}">
      <dgm:prSet phldrT="[نص]"/>
      <dgm:spPr/>
      <dgm:t>
        <a:bodyPr/>
        <a:lstStyle/>
        <a:p>
          <a:pPr rtl="1"/>
          <a:r>
            <a:rPr lang="ar-SA" dirty="0" smtClean="0"/>
            <a:t>العيادي</a:t>
          </a:r>
          <a:endParaRPr lang="ar-SA" dirty="0"/>
        </a:p>
      </dgm:t>
    </dgm:pt>
    <dgm:pt modelId="{C5F38D89-B873-4D76-A1E7-040A5A67ABB8}" type="parTrans" cxnId="{8DEB184A-1C0C-4A46-8D8F-D7A8A3DE2C7D}">
      <dgm:prSet/>
      <dgm:spPr/>
      <dgm:t>
        <a:bodyPr/>
        <a:lstStyle/>
        <a:p>
          <a:pPr rtl="1"/>
          <a:endParaRPr lang="ar-SA"/>
        </a:p>
      </dgm:t>
    </dgm:pt>
    <dgm:pt modelId="{AD6D97F2-AB2E-4329-B435-3C6BAAED96D1}" type="sibTrans" cxnId="{8DEB184A-1C0C-4A46-8D8F-D7A8A3DE2C7D}">
      <dgm:prSet/>
      <dgm:spPr/>
      <dgm:t>
        <a:bodyPr/>
        <a:lstStyle/>
        <a:p>
          <a:pPr rtl="1"/>
          <a:endParaRPr lang="ar-SA"/>
        </a:p>
      </dgm:t>
    </dgm:pt>
    <dgm:pt modelId="{CD45F4EB-70E8-4857-965B-F1E8C1E4422C}">
      <dgm:prSet phldrT="[نص]"/>
      <dgm:spPr/>
      <dgm:t>
        <a:bodyPr/>
        <a:lstStyle/>
        <a:p>
          <a:pPr rtl="1"/>
          <a:r>
            <a:rPr lang="ar-SA" dirty="0" smtClean="0">
              <a:solidFill>
                <a:schemeClr val="accent2"/>
              </a:solidFill>
            </a:rPr>
            <a:t>العسكري</a:t>
          </a:r>
          <a:endParaRPr lang="ar-SA" dirty="0">
            <a:solidFill>
              <a:schemeClr val="accent2"/>
            </a:solidFill>
          </a:endParaRPr>
        </a:p>
      </dgm:t>
    </dgm:pt>
    <dgm:pt modelId="{984DE6CB-83BE-49B0-90DB-71F3244191CE}" type="parTrans" cxnId="{DDD6A9BA-584A-4004-AD00-F411A23DDEEC}">
      <dgm:prSet/>
      <dgm:spPr/>
      <dgm:t>
        <a:bodyPr/>
        <a:lstStyle/>
        <a:p>
          <a:pPr rtl="1"/>
          <a:endParaRPr lang="ar-SA"/>
        </a:p>
      </dgm:t>
    </dgm:pt>
    <dgm:pt modelId="{1CB25E3D-1693-46F7-91B7-183D528901EF}" type="sibTrans" cxnId="{DDD6A9BA-584A-4004-AD00-F411A23DDEEC}">
      <dgm:prSet/>
      <dgm:spPr/>
      <dgm:t>
        <a:bodyPr/>
        <a:lstStyle/>
        <a:p>
          <a:pPr rtl="1"/>
          <a:endParaRPr lang="ar-SA"/>
        </a:p>
      </dgm:t>
    </dgm:pt>
    <dgm:pt modelId="{594F6E39-B7A5-4AC3-AD82-39CE5592C363}">
      <dgm:prSet/>
      <dgm:spPr/>
      <dgm:t>
        <a:bodyPr/>
        <a:lstStyle/>
        <a:p>
          <a:pPr rtl="1"/>
          <a:r>
            <a:rPr lang="ar-SA" dirty="0" smtClean="0"/>
            <a:t>التربوي</a:t>
          </a:r>
          <a:endParaRPr lang="ar-SA" dirty="0"/>
        </a:p>
      </dgm:t>
    </dgm:pt>
    <dgm:pt modelId="{F3469AFC-2370-480D-947B-4992797A335D}" type="parTrans" cxnId="{F041D8A6-630D-4104-8828-B8E1F4F19889}">
      <dgm:prSet/>
      <dgm:spPr/>
      <dgm:t>
        <a:bodyPr/>
        <a:lstStyle/>
        <a:p>
          <a:pPr rtl="1"/>
          <a:endParaRPr lang="ar-SA"/>
        </a:p>
      </dgm:t>
    </dgm:pt>
    <dgm:pt modelId="{8C960616-1963-418E-9E79-D912809C9A9E}" type="sibTrans" cxnId="{F041D8A6-630D-4104-8828-B8E1F4F19889}">
      <dgm:prSet/>
      <dgm:spPr/>
      <dgm:t>
        <a:bodyPr/>
        <a:lstStyle/>
        <a:p>
          <a:pPr rtl="1"/>
          <a:endParaRPr lang="ar-SA"/>
        </a:p>
      </dgm:t>
    </dgm:pt>
    <dgm:pt modelId="{569FDB13-FB51-4A9F-BFBA-FB7D8446B493}">
      <dgm:prSet/>
      <dgm:spPr/>
      <dgm:t>
        <a:bodyPr/>
        <a:lstStyle/>
        <a:p>
          <a:pPr rtl="1"/>
          <a:r>
            <a:rPr lang="ar-SA" dirty="0" smtClean="0"/>
            <a:t>البيئي </a:t>
          </a:r>
          <a:endParaRPr lang="ar-SA" dirty="0"/>
        </a:p>
      </dgm:t>
    </dgm:pt>
    <dgm:pt modelId="{AC83FBC9-E2D1-493E-90D0-56A595091DC3}" type="parTrans" cxnId="{2FFD09C1-FA37-419D-BFC9-25D9C9E03258}">
      <dgm:prSet/>
      <dgm:spPr/>
      <dgm:t>
        <a:bodyPr/>
        <a:lstStyle/>
        <a:p>
          <a:pPr rtl="1"/>
          <a:endParaRPr lang="ar-SA"/>
        </a:p>
      </dgm:t>
    </dgm:pt>
    <dgm:pt modelId="{E9905438-29E2-4110-BA28-BC5807D5AD5D}" type="sibTrans" cxnId="{2FFD09C1-FA37-419D-BFC9-25D9C9E03258}">
      <dgm:prSet/>
      <dgm:spPr/>
      <dgm:t>
        <a:bodyPr/>
        <a:lstStyle/>
        <a:p>
          <a:pPr rtl="1"/>
          <a:endParaRPr lang="ar-SA"/>
        </a:p>
      </dgm:t>
    </dgm:pt>
    <dgm:pt modelId="{720F9572-033A-4D11-8C6F-C220A77DDB71}" type="pres">
      <dgm:prSet presAssocID="{548EB95C-CD72-4126-B713-B5B309F02FB9}" presName="cycle" presStyleCnt="0">
        <dgm:presLayoutVars>
          <dgm:chMax val="1"/>
          <dgm:dir/>
          <dgm:animLvl val="ctr"/>
          <dgm:resizeHandles val="exact"/>
        </dgm:presLayoutVars>
      </dgm:prSet>
      <dgm:spPr/>
      <dgm:t>
        <a:bodyPr/>
        <a:lstStyle/>
        <a:p>
          <a:pPr rtl="1"/>
          <a:endParaRPr lang="ar-SA"/>
        </a:p>
      </dgm:t>
    </dgm:pt>
    <dgm:pt modelId="{74BBD0D0-65F8-46B1-8AF4-14350DA8810F}" type="pres">
      <dgm:prSet presAssocID="{6B6D8912-DE5C-4A51-B492-8B6751E3CA6E}" presName="centerShape" presStyleLbl="node0" presStyleIdx="0" presStyleCnt="1"/>
      <dgm:spPr>
        <a:prstGeom prst="star6">
          <a:avLst/>
        </a:prstGeom>
      </dgm:spPr>
      <dgm:t>
        <a:bodyPr/>
        <a:lstStyle/>
        <a:p>
          <a:pPr rtl="1"/>
          <a:endParaRPr lang="ar-SA"/>
        </a:p>
      </dgm:t>
    </dgm:pt>
    <dgm:pt modelId="{38E439AA-F511-4914-A1B5-9DAA6016720A}" type="pres">
      <dgm:prSet presAssocID="{BD4286A8-ED98-43AE-A3C7-0603C6F4D0ED}" presName="Name9" presStyleLbl="parChTrans1D2" presStyleIdx="0" presStyleCnt="6"/>
      <dgm:spPr/>
      <dgm:t>
        <a:bodyPr/>
        <a:lstStyle/>
        <a:p>
          <a:pPr rtl="1"/>
          <a:endParaRPr lang="ar-SA"/>
        </a:p>
      </dgm:t>
    </dgm:pt>
    <dgm:pt modelId="{F86F8167-0B19-4151-81D8-E30FB4F0F450}" type="pres">
      <dgm:prSet presAssocID="{BD4286A8-ED98-43AE-A3C7-0603C6F4D0ED}" presName="connTx" presStyleLbl="parChTrans1D2" presStyleIdx="0" presStyleCnt="6"/>
      <dgm:spPr/>
      <dgm:t>
        <a:bodyPr/>
        <a:lstStyle/>
        <a:p>
          <a:pPr rtl="1"/>
          <a:endParaRPr lang="ar-SA"/>
        </a:p>
      </dgm:t>
    </dgm:pt>
    <dgm:pt modelId="{69E1DAB9-83A4-4139-B2A2-25D49C9FC18E}" type="pres">
      <dgm:prSet presAssocID="{5673FE22-D79B-40C5-9D5A-052B59D8B189}" presName="node" presStyleLbl="node1" presStyleIdx="0" presStyleCnt="6">
        <dgm:presLayoutVars>
          <dgm:bulletEnabled val="1"/>
        </dgm:presLayoutVars>
      </dgm:prSet>
      <dgm:spPr/>
      <dgm:t>
        <a:bodyPr/>
        <a:lstStyle/>
        <a:p>
          <a:pPr rtl="1"/>
          <a:endParaRPr lang="ar-SA"/>
        </a:p>
      </dgm:t>
    </dgm:pt>
    <dgm:pt modelId="{BBB14083-0E98-4C89-A2CB-73645967F788}" type="pres">
      <dgm:prSet presAssocID="{47CCCDC5-0F23-4E79-864E-D132F743523B}" presName="Name9" presStyleLbl="parChTrans1D2" presStyleIdx="1" presStyleCnt="6"/>
      <dgm:spPr/>
      <dgm:t>
        <a:bodyPr/>
        <a:lstStyle/>
        <a:p>
          <a:pPr rtl="1"/>
          <a:endParaRPr lang="ar-SA"/>
        </a:p>
      </dgm:t>
    </dgm:pt>
    <dgm:pt modelId="{339C2805-E627-4475-AEA1-DAA985C9BBDE}" type="pres">
      <dgm:prSet presAssocID="{47CCCDC5-0F23-4E79-864E-D132F743523B}" presName="connTx" presStyleLbl="parChTrans1D2" presStyleIdx="1" presStyleCnt="6"/>
      <dgm:spPr/>
      <dgm:t>
        <a:bodyPr/>
        <a:lstStyle/>
        <a:p>
          <a:pPr rtl="1"/>
          <a:endParaRPr lang="ar-SA"/>
        </a:p>
      </dgm:t>
    </dgm:pt>
    <dgm:pt modelId="{CC6D6D52-DB96-4E22-8F36-D359EB629169}" type="pres">
      <dgm:prSet presAssocID="{FACB52CA-65ED-4EBF-9A63-1D87B04A8ED0}" presName="node" presStyleLbl="node1" presStyleIdx="1" presStyleCnt="6">
        <dgm:presLayoutVars>
          <dgm:bulletEnabled val="1"/>
        </dgm:presLayoutVars>
      </dgm:prSet>
      <dgm:spPr/>
      <dgm:t>
        <a:bodyPr/>
        <a:lstStyle/>
        <a:p>
          <a:pPr rtl="1"/>
          <a:endParaRPr lang="ar-SA"/>
        </a:p>
      </dgm:t>
    </dgm:pt>
    <dgm:pt modelId="{02E6C77B-7D39-4942-81E7-8508A0FE784A}" type="pres">
      <dgm:prSet presAssocID="{C5F38D89-B873-4D76-A1E7-040A5A67ABB8}" presName="Name9" presStyleLbl="parChTrans1D2" presStyleIdx="2" presStyleCnt="6"/>
      <dgm:spPr/>
      <dgm:t>
        <a:bodyPr/>
        <a:lstStyle/>
        <a:p>
          <a:pPr rtl="1"/>
          <a:endParaRPr lang="ar-SA"/>
        </a:p>
      </dgm:t>
    </dgm:pt>
    <dgm:pt modelId="{B2F8971F-30EF-4481-8352-8E8B1CFC654B}" type="pres">
      <dgm:prSet presAssocID="{C5F38D89-B873-4D76-A1E7-040A5A67ABB8}" presName="connTx" presStyleLbl="parChTrans1D2" presStyleIdx="2" presStyleCnt="6"/>
      <dgm:spPr/>
      <dgm:t>
        <a:bodyPr/>
        <a:lstStyle/>
        <a:p>
          <a:pPr rtl="1"/>
          <a:endParaRPr lang="ar-SA"/>
        </a:p>
      </dgm:t>
    </dgm:pt>
    <dgm:pt modelId="{E2D06EE9-EEA1-4610-ACAF-BD0216569D96}" type="pres">
      <dgm:prSet presAssocID="{E6ED85F3-2085-4ABC-9137-C71A34862C36}" presName="node" presStyleLbl="node1" presStyleIdx="2" presStyleCnt="6">
        <dgm:presLayoutVars>
          <dgm:bulletEnabled val="1"/>
        </dgm:presLayoutVars>
      </dgm:prSet>
      <dgm:spPr/>
      <dgm:t>
        <a:bodyPr/>
        <a:lstStyle/>
        <a:p>
          <a:pPr rtl="1"/>
          <a:endParaRPr lang="ar-SA"/>
        </a:p>
      </dgm:t>
    </dgm:pt>
    <dgm:pt modelId="{75856C28-9714-41C9-99BB-B6E4D3C91272}" type="pres">
      <dgm:prSet presAssocID="{AC83FBC9-E2D1-493E-90D0-56A595091DC3}" presName="Name9" presStyleLbl="parChTrans1D2" presStyleIdx="3" presStyleCnt="6"/>
      <dgm:spPr/>
      <dgm:t>
        <a:bodyPr/>
        <a:lstStyle/>
        <a:p>
          <a:pPr rtl="1"/>
          <a:endParaRPr lang="ar-SA"/>
        </a:p>
      </dgm:t>
    </dgm:pt>
    <dgm:pt modelId="{07D056A6-CF6C-4E47-8397-204E4BCE273B}" type="pres">
      <dgm:prSet presAssocID="{AC83FBC9-E2D1-493E-90D0-56A595091DC3}" presName="connTx" presStyleLbl="parChTrans1D2" presStyleIdx="3" presStyleCnt="6"/>
      <dgm:spPr/>
      <dgm:t>
        <a:bodyPr/>
        <a:lstStyle/>
        <a:p>
          <a:pPr rtl="1"/>
          <a:endParaRPr lang="ar-SA"/>
        </a:p>
      </dgm:t>
    </dgm:pt>
    <dgm:pt modelId="{9738B26C-E4DD-4948-BA08-A1EA3F84938F}" type="pres">
      <dgm:prSet presAssocID="{569FDB13-FB51-4A9F-BFBA-FB7D8446B493}" presName="node" presStyleLbl="node1" presStyleIdx="3" presStyleCnt="6">
        <dgm:presLayoutVars>
          <dgm:bulletEnabled val="1"/>
        </dgm:presLayoutVars>
      </dgm:prSet>
      <dgm:spPr/>
      <dgm:t>
        <a:bodyPr/>
        <a:lstStyle/>
        <a:p>
          <a:pPr rtl="1"/>
          <a:endParaRPr lang="ar-SA"/>
        </a:p>
      </dgm:t>
    </dgm:pt>
    <dgm:pt modelId="{D18D7734-70C3-4DAA-89FA-EBB677299C64}" type="pres">
      <dgm:prSet presAssocID="{984DE6CB-83BE-49B0-90DB-71F3244191CE}" presName="Name9" presStyleLbl="parChTrans1D2" presStyleIdx="4" presStyleCnt="6"/>
      <dgm:spPr/>
      <dgm:t>
        <a:bodyPr/>
        <a:lstStyle/>
        <a:p>
          <a:pPr rtl="1"/>
          <a:endParaRPr lang="ar-SA"/>
        </a:p>
      </dgm:t>
    </dgm:pt>
    <dgm:pt modelId="{4B1F96E8-957D-4CDA-83A5-1A3C306976A6}" type="pres">
      <dgm:prSet presAssocID="{984DE6CB-83BE-49B0-90DB-71F3244191CE}" presName="connTx" presStyleLbl="parChTrans1D2" presStyleIdx="4" presStyleCnt="6"/>
      <dgm:spPr/>
      <dgm:t>
        <a:bodyPr/>
        <a:lstStyle/>
        <a:p>
          <a:pPr rtl="1"/>
          <a:endParaRPr lang="ar-SA"/>
        </a:p>
      </dgm:t>
    </dgm:pt>
    <dgm:pt modelId="{59021B22-9E12-4D38-99D2-3F0ED3B8464E}" type="pres">
      <dgm:prSet presAssocID="{CD45F4EB-70E8-4857-965B-F1E8C1E4422C}" presName="node" presStyleLbl="node1" presStyleIdx="4" presStyleCnt="6">
        <dgm:presLayoutVars>
          <dgm:bulletEnabled val="1"/>
        </dgm:presLayoutVars>
      </dgm:prSet>
      <dgm:spPr/>
      <dgm:t>
        <a:bodyPr/>
        <a:lstStyle/>
        <a:p>
          <a:pPr rtl="1"/>
          <a:endParaRPr lang="ar-SA"/>
        </a:p>
      </dgm:t>
    </dgm:pt>
    <dgm:pt modelId="{E799443F-5AE0-485D-A80B-BA9ECC71829C}" type="pres">
      <dgm:prSet presAssocID="{F3469AFC-2370-480D-947B-4992797A335D}" presName="Name9" presStyleLbl="parChTrans1D2" presStyleIdx="5" presStyleCnt="6"/>
      <dgm:spPr/>
      <dgm:t>
        <a:bodyPr/>
        <a:lstStyle/>
        <a:p>
          <a:pPr rtl="1"/>
          <a:endParaRPr lang="ar-SA"/>
        </a:p>
      </dgm:t>
    </dgm:pt>
    <dgm:pt modelId="{6018A95D-FFB2-42F1-809E-971C3D934670}" type="pres">
      <dgm:prSet presAssocID="{F3469AFC-2370-480D-947B-4992797A335D}" presName="connTx" presStyleLbl="parChTrans1D2" presStyleIdx="5" presStyleCnt="6"/>
      <dgm:spPr/>
      <dgm:t>
        <a:bodyPr/>
        <a:lstStyle/>
        <a:p>
          <a:pPr rtl="1"/>
          <a:endParaRPr lang="ar-SA"/>
        </a:p>
      </dgm:t>
    </dgm:pt>
    <dgm:pt modelId="{BFF8D474-DC9B-41C9-84A0-AB305FA6B2F3}" type="pres">
      <dgm:prSet presAssocID="{594F6E39-B7A5-4AC3-AD82-39CE5592C363}" presName="node" presStyleLbl="node1" presStyleIdx="5" presStyleCnt="6">
        <dgm:presLayoutVars>
          <dgm:bulletEnabled val="1"/>
        </dgm:presLayoutVars>
      </dgm:prSet>
      <dgm:spPr/>
      <dgm:t>
        <a:bodyPr/>
        <a:lstStyle/>
        <a:p>
          <a:pPr rtl="1"/>
          <a:endParaRPr lang="ar-SA"/>
        </a:p>
      </dgm:t>
    </dgm:pt>
  </dgm:ptLst>
  <dgm:cxnLst>
    <dgm:cxn modelId="{A3ED46DC-4863-4883-BA54-31CFAB782979}" type="presOf" srcId="{F3469AFC-2370-480D-947B-4992797A335D}" destId="{E799443F-5AE0-485D-A80B-BA9ECC71829C}" srcOrd="0" destOrd="0" presId="urn:microsoft.com/office/officeart/2005/8/layout/radial1"/>
    <dgm:cxn modelId="{83EEE5E8-05AA-45A6-AE00-59B9847113F2}" type="presOf" srcId="{CD45F4EB-70E8-4857-965B-F1E8C1E4422C}" destId="{59021B22-9E12-4D38-99D2-3F0ED3B8464E}" srcOrd="0" destOrd="0" presId="urn:microsoft.com/office/officeart/2005/8/layout/radial1"/>
    <dgm:cxn modelId="{390B8F0B-2A62-4325-8F5D-A52FCF73907C}" srcId="{6B6D8912-DE5C-4A51-B492-8B6751E3CA6E}" destId="{FACB52CA-65ED-4EBF-9A63-1D87B04A8ED0}" srcOrd="1" destOrd="0" parTransId="{47CCCDC5-0F23-4E79-864E-D132F743523B}" sibTransId="{C981F60D-A41C-42B3-B92E-EDBFB635A221}"/>
    <dgm:cxn modelId="{C07C4F44-577B-4BBF-AA1A-9CD6E7687F27}" type="presOf" srcId="{F3469AFC-2370-480D-947B-4992797A335D}" destId="{6018A95D-FFB2-42F1-809E-971C3D934670}" srcOrd="1" destOrd="0" presId="urn:microsoft.com/office/officeart/2005/8/layout/radial1"/>
    <dgm:cxn modelId="{2FFD09C1-FA37-419D-BFC9-25D9C9E03258}" srcId="{6B6D8912-DE5C-4A51-B492-8B6751E3CA6E}" destId="{569FDB13-FB51-4A9F-BFBA-FB7D8446B493}" srcOrd="3" destOrd="0" parTransId="{AC83FBC9-E2D1-493E-90D0-56A595091DC3}" sibTransId="{E9905438-29E2-4110-BA28-BC5807D5AD5D}"/>
    <dgm:cxn modelId="{319EF76D-EC1E-4144-9D4F-8D9F565483FC}" type="presOf" srcId="{BD4286A8-ED98-43AE-A3C7-0603C6F4D0ED}" destId="{F86F8167-0B19-4151-81D8-E30FB4F0F450}" srcOrd="1" destOrd="0" presId="urn:microsoft.com/office/officeart/2005/8/layout/radial1"/>
    <dgm:cxn modelId="{96DDD576-1D7D-4988-96C4-E72C89A29294}" srcId="{548EB95C-CD72-4126-B713-B5B309F02FB9}" destId="{6B6D8912-DE5C-4A51-B492-8B6751E3CA6E}" srcOrd="0" destOrd="0" parTransId="{CC253803-94A2-479C-80EF-9380AC5040FF}" sibTransId="{727DB5F5-CF6A-4629-90C4-67AA3D7BADBA}"/>
    <dgm:cxn modelId="{42C14C62-C3FC-4FB2-A6E6-2545845F11AA}" type="presOf" srcId="{984DE6CB-83BE-49B0-90DB-71F3244191CE}" destId="{4B1F96E8-957D-4CDA-83A5-1A3C306976A6}" srcOrd="1" destOrd="0" presId="urn:microsoft.com/office/officeart/2005/8/layout/radial1"/>
    <dgm:cxn modelId="{47E6A848-2994-4E58-BD60-9D927C5AFBDF}" type="presOf" srcId="{5673FE22-D79B-40C5-9D5A-052B59D8B189}" destId="{69E1DAB9-83A4-4139-B2A2-25D49C9FC18E}" srcOrd="0" destOrd="0" presId="urn:microsoft.com/office/officeart/2005/8/layout/radial1"/>
    <dgm:cxn modelId="{B203172B-5979-4ADB-B8DB-8AF295732855}" type="presOf" srcId="{E6ED85F3-2085-4ABC-9137-C71A34862C36}" destId="{E2D06EE9-EEA1-4610-ACAF-BD0216569D96}" srcOrd="0" destOrd="0" presId="urn:microsoft.com/office/officeart/2005/8/layout/radial1"/>
    <dgm:cxn modelId="{B4B020FB-34C3-482B-91A6-BB8DCA0F3B4E}" type="presOf" srcId="{6B6D8912-DE5C-4A51-B492-8B6751E3CA6E}" destId="{74BBD0D0-65F8-46B1-8AF4-14350DA8810F}" srcOrd="0" destOrd="0" presId="urn:microsoft.com/office/officeart/2005/8/layout/radial1"/>
    <dgm:cxn modelId="{B8D2AAA4-21E1-4D39-8D06-77D83CD14605}" type="presOf" srcId="{C5F38D89-B873-4D76-A1E7-040A5A67ABB8}" destId="{B2F8971F-30EF-4481-8352-8E8B1CFC654B}" srcOrd="1" destOrd="0" presId="urn:microsoft.com/office/officeart/2005/8/layout/radial1"/>
    <dgm:cxn modelId="{79B6D1DD-A47B-444C-883B-D9E9D659A459}" type="presOf" srcId="{569FDB13-FB51-4A9F-BFBA-FB7D8446B493}" destId="{9738B26C-E4DD-4948-BA08-A1EA3F84938F}" srcOrd="0" destOrd="0" presId="urn:microsoft.com/office/officeart/2005/8/layout/radial1"/>
    <dgm:cxn modelId="{C2F0055B-4DF3-4B25-8CAE-5F88F7347D33}" type="presOf" srcId="{594F6E39-B7A5-4AC3-AD82-39CE5592C363}" destId="{BFF8D474-DC9B-41C9-84A0-AB305FA6B2F3}" srcOrd="0" destOrd="0" presId="urn:microsoft.com/office/officeart/2005/8/layout/radial1"/>
    <dgm:cxn modelId="{571D6532-933E-4B56-A0E4-EC7EB6252795}" srcId="{6B6D8912-DE5C-4A51-B492-8B6751E3CA6E}" destId="{5673FE22-D79B-40C5-9D5A-052B59D8B189}" srcOrd="0" destOrd="0" parTransId="{BD4286A8-ED98-43AE-A3C7-0603C6F4D0ED}" sibTransId="{EC9EAA4B-CDB6-45E4-8068-7CAA4A036596}"/>
    <dgm:cxn modelId="{13F024CD-9C8C-49E0-B468-AEA3C9DAC345}" type="presOf" srcId="{984DE6CB-83BE-49B0-90DB-71F3244191CE}" destId="{D18D7734-70C3-4DAA-89FA-EBB677299C64}" srcOrd="0" destOrd="0" presId="urn:microsoft.com/office/officeart/2005/8/layout/radial1"/>
    <dgm:cxn modelId="{A225E935-D2DF-4009-8A2B-FC2E2A3CA83D}" type="presOf" srcId="{BD4286A8-ED98-43AE-A3C7-0603C6F4D0ED}" destId="{38E439AA-F511-4914-A1B5-9DAA6016720A}" srcOrd="0" destOrd="0" presId="urn:microsoft.com/office/officeart/2005/8/layout/radial1"/>
    <dgm:cxn modelId="{00FE5160-3F1B-4366-A323-45933EDC055C}" type="presOf" srcId="{548EB95C-CD72-4126-B713-B5B309F02FB9}" destId="{720F9572-033A-4D11-8C6F-C220A77DDB71}" srcOrd="0" destOrd="0" presId="urn:microsoft.com/office/officeart/2005/8/layout/radial1"/>
    <dgm:cxn modelId="{77E962A4-55B1-4DB6-949D-80A5F1CF1BD3}" type="presOf" srcId="{C5F38D89-B873-4D76-A1E7-040A5A67ABB8}" destId="{02E6C77B-7D39-4942-81E7-8508A0FE784A}" srcOrd="0" destOrd="0" presId="urn:microsoft.com/office/officeart/2005/8/layout/radial1"/>
    <dgm:cxn modelId="{A8C2C7DE-AE5C-423A-BB55-C0B68D59D12C}" type="presOf" srcId="{FACB52CA-65ED-4EBF-9A63-1D87B04A8ED0}" destId="{CC6D6D52-DB96-4E22-8F36-D359EB629169}" srcOrd="0" destOrd="0" presId="urn:microsoft.com/office/officeart/2005/8/layout/radial1"/>
    <dgm:cxn modelId="{3000B6E9-6193-4FDD-9F2F-08E4B7FB6586}" type="presOf" srcId="{47CCCDC5-0F23-4E79-864E-D132F743523B}" destId="{BBB14083-0E98-4C89-A2CB-73645967F788}" srcOrd="0" destOrd="0" presId="urn:microsoft.com/office/officeart/2005/8/layout/radial1"/>
    <dgm:cxn modelId="{BAF94F95-B352-4757-9C7B-E0DB3EBC9560}" type="presOf" srcId="{AC83FBC9-E2D1-493E-90D0-56A595091DC3}" destId="{07D056A6-CF6C-4E47-8397-204E4BCE273B}" srcOrd="1" destOrd="0" presId="urn:microsoft.com/office/officeart/2005/8/layout/radial1"/>
    <dgm:cxn modelId="{8DEB184A-1C0C-4A46-8D8F-D7A8A3DE2C7D}" srcId="{6B6D8912-DE5C-4A51-B492-8B6751E3CA6E}" destId="{E6ED85F3-2085-4ABC-9137-C71A34862C36}" srcOrd="2" destOrd="0" parTransId="{C5F38D89-B873-4D76-A1E7-040A5A67ABB8}" sibTransId="{AD6D97F2-AB2E-4329-B435-3C6BAAED96D1}"/>
    <dgm:cxn modelId="{8DDCE019-C29B-43CE-9C3D-4229E7642825}" type="presOf" srcId="{47CCCDC5-0F23-4E79-864E-D132F743523B}" destId="{339C2805-E627-4475-AEA1-DAA985C9BBDE}" srcOrd="1" destOrd="0" presId="urn:microsoft.com/office/officeart/2005/8/layout/radial1"/>
    <dgm:cxn modelId="{F041D8A6-630D-4104-8828-B8E1F4F19889}" srcId="{6B6D8912-DE5C-4A51-B492-8B6751E3CA6E}" destId="{594F6E39-B7A5-4AC3-AD82-39CE5592C363}" srcOrd="5" destOrd="0" parTransId="{F3469AFC-2370-480D-947B-4992797A335D}" sibTransId="{8C960616-1963-418E-9E79-D912809C9A9E}"/>
    <dgm:cxn modelId="{DDD6A9BA-584A-4004-AD00-F411A23DDEEC}" srcId="{6B6D8912-DE5C-4A51-B492-8B6751E3CA6E}" destId="{CD45F4EB-70E8-4857-965B-F1E8C1E4422C}" srcOrd="4" destOrd="0" parTransId="{984DE6CB-83BE-49B0-90DB-71F3244191CE}" sibTransId="{1CB25E3D-1693-46F7-91B7-183D528901EF}"/>
    <dgm:cxn modelId="{F11A5A68-5B91-479D-BCB1-31F1243E1588}" type="presOf" srcId="{AC83FBC9-E2D1-493E-90D0-56A595091DC3}" destId="{75856C28-9714-41C9-99BB-B6E4D3C91272}" srcOrd="0" destOrd="0" presId="urn:microsoft.com/office/officeart/2005/8/layout/radial1"/>
    <dgm:cxn modelId="{8CA95D6C-6414-4548-9999-44E3602F5F2F}" type="presParOf" srcId="{720F9572-033A-4D11-8C6F-C220A77DDB71}" destId="{74BBD0D0-65F8-46B1-8AF4-14350DA8810F}" srcOrd="0" destOrd="0" presId="urn:microsoft.com/office/officeart/2005/8/layout/radial1"/>
    <dgm:cxn modelId="{80960C78-26AE-4F50-869D-CF4796ED1276}" type="presParOf" srcId="{720F9572-033A-4D11-8C6F-C220A77DDB71}" destId="{38E439AA-F511-4914-A1B5-9DAA6016720A}" srcOrd="1" destOrd="0" presId="urn:microsoft.com/office/officeart/2005/8/layout/radial1"/>
    <dgm:cxn modelId="{4C252BC1-A610-465E-977C-A7FE900B4ED6}" type="presParOf" srcId="{38E439AA-F511-4914-A1B5-9DAA6016720A}" destId="{F86F8167-0B19-4151-81D8-E30FB4F0F450}" srcOrd="0" destOrd="0" presId="urn:microsoft.com/office/officeart/2005/8/layout/radial1"/>
    <dgm:cxn modelId="{B36B5DC0-5430-4FC9-9450-D01374AA9AF2}" type="presParOf" srcId="{720F9572-033A-4D11-8C6F-C220A77DDB71}" destId="{69E1DAB9-83A4-4139-B2A2-25D49C9FC18E}" srcOrd="2" destOrd="0" presId="urn:microsoft.com/office/officeart/2005/8/layout/radial1"/>
    <dgm:cxn modelId="{1A167A55-32A3-4AD2-B439-3E8A25509A41}" type="presParOf" srcId="{720F9572-033A-4D11-8C6F-C220A77DDB71}" destId="{BBB14083-0E98-4C89-A2CB-73645967F788}" srcOrd="3" destOrd="0" presId="urn:microsoft.com/office/officeart/2005/8/layout/radial1"/>
    <dgm:cxn modelId="{2CFA2D1D-9E36-42B2-A837-D199E9E5134C}" type="presParOf" srcId="{BBB14083-0E98-4C89-A2CB-73645967F788}" destId="{339C2805-E627-4475-AEA1-DAA985C9BBDE}" srcOrd="0" destOrd="0" presId="urn:microsoft.com/office/officeart/2005/8/layout/radial1"/>
    <dgm:cxn modelId="{AD60FFF1-512D-4A68-BBF1-BADBE6F11EB0}" type="presParOf" srcId="{720F9572-033A-4D11-8C6F-C220A77DDB71}" destId="{CC6D6D52-DB96-4E22-8F36-D359EB629169}" srcOrd="4" destOrd="0" presId="urn:microsoft.com/office/officeart/2005/8/layout/radial1"/>
    <dgm:cxn modelId="{0E252370-A645-477C-B935-DA9E6BE4F227}" type="presParOf" srcId="{720F9572-033A-4D11-8C6F-C220A77DDB71}" destId="{02E6C77B-7D39-4942-81E7-8508A0FE784A}" srcOrd="5" destOrd="0" presId="urn:microsoft.com/office/officeart/2005/8/layout/radial1"/>
    <dgm:cxn modelId="{570FC2DC-584B-494B-927B-DA3F964AD458}" type="presParOf" srcId="{02E6C77B-7D39-4942-81E7-8508A0FE784A}" destId="{B2F8971F-30EF-4481-8352-8E8B1CFC654B}" srcOrd="0" destOrd="0" presId="urn:microsoft.com/office/officeart/2005/8/layout/radial1"/>
    <dgm:cxn modelId="{6C740D56-74BA-4F6F-9CD1-0FCE626E9ABE}" type="presParOf" srcId="{720F9572-033A-4D11-8C6F-C220A77DDB71}" destId="{E2D06EE9-EEA1-4610-ACAF-BD0216569D96}" srcOrd="6" destOrd="0" presId="urn:microsoft.com/office/officeart/2005/8/layout/radial1"/>
    <dgm:cxn modelId="{B77C7F40-E03D-4D27-A5C2-14ED6A25FB34}" type="presParOf" srcId="{720F9572-033A-4D11-8C6F-C220A77DDB71}" destId="{75856C28-9714-41C9-99BB-B6E4D3C91272}" srcOrd="7" destOrd="0" presId="urn:microsoft.com/office/officeart/2005/8/layout/radial1"/>
    <dgm:cxn modelId="{3A015EBD-7FB9-4D47-8E82-126152127146}" type="presParOf" srcId="{75856C28-9714-41C9-99BB-B6E4D3C91272}" destId="{07D056A6-CF6C-4E47-8397-204E4BCE273B}" srcOrd="0" destOrd="0" presId="urn:microsoft.com/office/officeart/2005/8/layout/radial1"/>
    <dgm:cxn modelId="{17CB2FA1-9F64-45B9-A842-F69965106460}" type="presParOf" srcId="{720F9572-033A-4D11-8C6F-C220A77DDB71}" destId="{9738B26C-E4DD-4948-BA08-A1EA3F84938F}" srcOrd="8" destOrd="0" presId="urn:microsoft.com/office/officeart/2005/8/layout/radial1"/>
    <dgm:cxn modelId="{6008846B-8901-47CA-A8C7-03E6818975D2}" type="presParOf" srcId="{720F9572-033A-4D11-8C6F-C220A77DDB71}" destId="{D18D7734-70C3-4DAA-89FA-EBB677299C64}" srcOrd="9" destOrd="0" presId="urn:microsoft.com/office/officeart/2005/8/layout/radial1"/>
    <dgm:cxn modelId="{C090873B-DA53-49E7-A53E-904F43B09374}" type="presParOf" srcId="{D18D7734-70C3-4DAA-89FA-EBB677299C64}" destId="{4B1F96E8-957D-4CDA-83A5-1A3C306976A6}" srcOrd="0" destOrd="0" presId="urn:microsoft.com/office/officeart/2005/8/layout/radial1"/>
    <dgm:cxn modelId="{C8296794-B2F4-4575-AFD1-A85D0E06EC30}" type="presParOf" srcId="{720F9572-033A-4D11-8C6F-C220A77DDB71}" destId="{59021B22-9E12-4D38-99D2-3F0ED3B8464E}" srcOrd="10" destOrd="0" presId="urn:microsoft.com/office/officeart/2005/8/layout/radial1"/>
    <dgm:cxn modelId="{4C89ACF4-EC2B-4829-8FE5-8357DC73EFF5}" type="presParOf" srcId="{720F9572-033A-4D11-8C6F-C220A77DDB71}" destId="{E799443F-5AE0-485D-A80B-BA9ECC71829C}" srcOrd="11" destOrd="0" presId="urn:microsoft.com/office/officeart/2005/8/layout/radial1"/>
    <dgm:cxn modelId="{B7FC8F94-B566-4FBB-821D-6FE2A68B72A3}" type="presParOf" srcId="{E799443F-5AE0-485D-A80B-BA9ECC71829C}" destId="{6018A95D-FFB2-42F1-809E-971C3D934670}" srcOrd="0" destOrd="0" presId="urn:microsoft.com/office/officeart/2005/8/layout/radial1"/>
    <dgm:cxn modelId="{5CC2C97D-E3AA-42A7-8829-3D542619AC34}" type="presParOf" srcId="{720F9572-033A-4D11-8C6F-C220A77DDB71}" destId="{BFF8D474-DC9B-41C9-84A0-AB305FA6B2F3}" srcOrd="12"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8EB95C-CD72-4126-B713-B5B309F02FB9}" type="doc">
      <dgm:prSet loTypeId="urn:microsoft.com/office/officeart/2005/8/layout/radial5" loCatId="cycle" qsTypeId="urn:microsoft.com/office/officeart/2005/8/quickstyle/simple1" qsCatId="simple" csTypeId="urn:microsoft.com/office/officeart/2005/8/colors/colorful5" csCatId="colorful" phldr="1"/>
      <dgm:spPr/>
      <dgm:t>
        <a:bodyPr/>
        <a:lstStyle/>
        <a:p>
          <a:pPr rtl="1"/>
          <a:endParaRPr lang="ar-SA"/>
        </a:p>
      </dgm:t>
    </dgm:pt>
    <dgm:pt modelId="{6B6D8912-DE5C-4A51-B492-8B6751E3CA6E}">
      <dgm:prSet phldrT="[نص]"/>
      <dgm:spPr/>
      <dgm:t>
        <a:bodyPr/>
        <a:lstStyle/>
        <a:p>
          <a:pPr rtl="1"/>
          <a:r>
            <a:rPr lang="ar-SA" dirty="0" smtClean="0"/>
            <a:t>علم النفس الاجتماعي</a:t>
          </a:r>
          <a:endParaRPr lang="ar-SA" dirty="0"/>
        </a:p>
      </dgm:t>
    </dgm:pt>
    <dgm:pt modelId="{CC253803-94A2-479C-80EF-9380AC5040FF}" type="parTrans" cxnId="{96DDD576-1D7D-4988-96C4-E72C89A29294}">
      <dgm:prSet/>
      <dgm:spPr/>
      <dgm:t>
        <a:bodyPr/>
        <a:lstStyle/>
        <a:p>
          <a:pPr rtl="1"/>
          <a:endParaRPr lang="ar-SA"/>
        </a:p>
      </dgm:t>
    </dgm:pt>
    <dgm:pt modelId="{727DB5F5-CF6A-4629-90C4-67AA3D7BADBA}" type="sibTrans" cxnId="{96DDD576-1D7D-4988-96C4-E72C89A29294}">
      <dgm:prSet/>
      <dgm:spPr/>
      <dgm:t>
        <a:bodyPr/>
        <a:lstStyle/>
        <a:p>
          <a:pPr rtl="1"/>
          <a:endParaRPr lang="ar-SA"/>
        </a:p>
      </dgm:t>
    </dgm:pt>
    <dgm:pt modelId="{5673FE22-D79B-40C5-9D5A-052B59D8B189}">
      <dgm:prSet phldrT="[نص]"/>
      <dgm:spPr/>
      <dgm:t>
        <a:bodyPr/>
        <a:lstStyle/>
        <a:p>
          <a:pPr rtl="1"/>
          <a:r>
            <a:rPr lang="ar-SA" dirty="0" smtClean="0"/>
            <a:t>الاقناع</a:t>
          </a:r>
          <a:endParaRPr lang="ar-SA" dirty="0"/>
        </a:p>
      </dgm:t>
    </dgm:pt>
    <dgm:pt modelId="{BD4286A8-ED98-43AE-A3C7-0603C6F4D0ED}" type="parTrans" cxnId="{571D6532-933E-4B56-A0E4-EC7EB6252795}">
      <dgm:prSet/>
      <dgm:spPr/>
      <dgm:t>
        <a:bodyPr/>
        <a:lstStyle/>
        <a:p>
          <a:pPr rtl="1"/>
          <a:endParaRPr lang="ar-SA"/>
        </a:p>
      </dgm:t>
    </dgm:pt>
    <dgm:pt modelId="{EC9EAA4B-CDB6-45E4-8068-7CAA4A036596}" type="sibTrans" cxnId="{571D6532-933E-4B56-A0E4-EC7EB6252795}">
      <dgm:prSet/>
      <dgm:spPr/>
      <dgm:t>
        <a:bodyPr/>
        <a:lstStyle/>
        <a:p>
          <a:pPr rtl="1"/>
          <a:endParaRPr lang="ar-SA"/>
        </a:p>
      </dgm:t>
    </dgm:pt>
    <dgm:pt modelId="{E6ED85F3-2085-4ABC-9137-C71A34862C36}">
      <dgm:prSet phldrT="[نص]"/>
      <dgm:spPr/>
      <dgm:t>
        <a:bodyPr/>
        <a:lstStyle/>
        <a:p>
          <a:pPr rtl="1"/>
          <a:r>
            <a:rPr lang="ar-SA" dirty="0" smtClean="0"/>
            <a:t>الاتجاهات</a:t>
          </a:r>
          <a:endParaRPr lang="ar-SA" dirty="0"/>
        </a:p>
      </dgm:t>
    </dgm:pt>
    <dgm:pt modelId="{C5F38D89-B873-4D76-A1E7-040A5A67ABB8}" type="parTrans" cxnId="{8DEB184A-1C0C-4A46-8D8F-D7A8A3DE2C7D}">
      <dgm:prSet/>
      <dgm:spPr/>
      <dgm:t>
        <a:bodyPr/>
        <a:lstStyle/>
        <a:p>
          <a:pPr rtl="1"/>
          <a:endParaRPr lang="ar-SA"/>
        </a:p>
      </dgm:t>
    </dgm:pt>
    <dgm:pt modelId="{AD6D97F2-AB2E-4329-B435-3C6BAAED96D1}" type="sibTrans" cxnId="{8DEB184A-1C0C-4A46-8D8F-D7A8A3DE2C7D}">
      <dgm:prSet/>
      <dgm:spPr/>
      <dgm:t>
        <a:bodyPr/>
        <a:lstStyle/>
        <a:p>
          <a:pPr rtl="1"/>
          <a:endParaRPr lang="ar-SA"/>
        </a:p>
      </dgm:t>
    </dgm:pt>
    <dgm:pt modelId="{CD45F4EB-70E8-4857-965B-F1E8C1E4422C}">
      <dgm:prSet phldrT="[نص]"/>
      <dgm:spPr/>
      <dgm:t>
        <a:bodyPr/>
        <a:lstStyle/>
        <a:p>
          <a:pPr rtl="1"/>
          <a:r>
            <a:rPr lang="ar-SA" dirty="0" smtClean="0">
              <a:solidFill>
                <a:schemeClr val="tx1"/>
              </a:solidFill>
            </a:rPr>
            <a:t>العلاقات</a:t>
          </a:r>
          <a:r>
            <a:rPr lang="ar-SA" baseline="0" dirty="0" smtClean="0">
              <a:solidFill>
                <a:schemeClr val="tx1"/>
              </a:solidFill>
            </a:rPr>
            <a:t> الشخصية</a:t>
          </a:r>
          <a:endParaRPr lang="ar-SA" dirty="0">
            <a:solidFill>
              <a:schemeClr val="tx1"/>
            </a:solidFill>
          </a:endParaRPr>
        </a:p>
      </dgm:t>
    </dgm:pt>
    <dgm:pt modelId="{984DE6CB-83BE-49B0-90DB-71F3244191CE}" type="parTrans" cxnId="{DDD6A9BA-584A-4004-AD00-F411A23DDEEC}">
      <dgm:prSet/>
      <dgm:spPr/>
      <dgm:t>
        <a:bodyPr/>
        <a:lstStyle/>
        <a:p>
          <a:pPr rtl="1"/>
          <a:endParaRPr lang="ar-SA"/>
        </a:p>
      </dgm:t>
    </dgm:pt>
    <dgm:pt modelId="{1CB25E3D-1693-46F7-91B7-183D528901EF}" type="sibTrans" cxnId="{DDD6A9BA-584A-4004-AD00-F411A23DDEEC}">
      <dgm:prSet/>
      <dgm:spPr/>
      <dgm:t>
        <a:bodyPr/>
        <a:lstStyle/>
        <a:p>
          <a:pPr rtl="1"/>
          <a:endParaRPr lang="ar-SA"/>
        </a:p>
      </dgm:t>
    </dgm:pt>
    <dgm:pt modelId="{594F6E39-B7A5-4AC3-AD82-39CE5592C363}">
      <dgm:prSet/>
      <dgm:spPr/>
      <dgm:t>
        <a:bodyPr/>
        <a:lstStyle/>
        <a:p>
          <a:pPr rtl="1"/>
          <a:r>
            <a:rPr lang="ar-SA" dirty="0" smtClean="0">
              <a:solidFill>
                <a:schemeClr val="tx1"/>
              </a:solidFill>
            </a:rPr>
            <a:t>السلوك</a:t>
          </a:r>
          <a:r>
            <a:rPr lang="ar-SA" baseline="0" dirty="0" smtClean="0">
              <a:solidFill>
                <a:schemeClr val="tx1"/>
              </a:solidFill>
            </a:rPr>
            <a:t> الاجتماعي</a:t>
          </a:r>
          <a:endParaRPr lang="ar-SA" dirty="0">
            <a:solidFill>
              <a:schemeClr val="tx1"/>
            </a:solidFill>
          </a:endParaRPr>
        </a:p>
      </dgm:t>
    </dgm:pt>
    <dgm:pt modelId="{F3469AFC-2370-480D-947B-4992797A335D}" type="parTrans" cxnId="{F041D8A6-630D-4104-8828-B8E1F4F19889}">
      <dgm:prSet/>
      <dgm:spPr/>
      <dgm:t>
        <a:bodyPr/>
        <a:lstStyle/>
        <a:p>
          <a:pPr rtl="1"/>
          <a:endParaRPr lang="ar-SA"/>
        </a:p>
      </dgm:t>
    </dgm:pt>
    <dgm:pt modelId="{8C960616-1963-418E-9E79-D912809C9A9E}" type="sibTrans" cxnId="{F041D8A6-630D-4104-8828-B8E1F4F19889}">
      <dgm:prSet/>
      <dgm:spPr/>
      <dgm:t>
        <a:bodyPr/>
        <a:lstStyle/>
        <a:p>
          <a:pPr rtl="1"/>
          <a:endParaRPr lang="ar-SA"/>
        </a:p>
      </dgm:t>
    </dgm:pt>
    <dgm:pt modelId="{569FDB13-FB51-4A9F-BFBA-FB7D8446B493}">
      <dgm:prSet/>
      <dgm:spPr/>
      <dgm:t>
        <a:bodyPr/>
        <a:lstStyle/>
        <a:p>
          <a:pPr rtl="1"/>
          <a:r>
            <a:rPr lang="ar-SA" dirty="0" smtClean="0"/>
            <a:t>التأثير الاجتماعي</a:t>
          </a:r>
          <a:endParaRPr lang="ar-SA" dirty="0"/>
        </a:p>
      </dgm:t>
    </dgm:pt>
    <dgm:pt modelId="{AC83FBC9-E2D1-493E-90D0-56A595091DC3}" type="parTrans" cxnId="{2FFD09C1-FA37-419D-BFC9-25D9C9E03258}">
      <dgm:prSet/>
      <dgm:spPr/>
      <dgm:t>
        <a:bodyPr/>
        <a:lstStyle/>
        <a:p>
          <a:pPr rtl="1"/>
          <a:endParaRPr lang="ar-SA"/>
        </a:p>
      </dgm:t>
    </dgm:pt>
    <dgm:pt modelId="{E9905438-29E2-4110-BA28-BC5807D5AD5D}" type="sibTrans" cxnId="{2FFD09C1-FA37-419D-BFC9-25D9C9E03258}">
      <dgm:prSet/>
      <dgm:spPr/>
      <dgm:t>
        <a:bodyPr/>
        <a:lstStyle/>
        <a:p>
          <a:pPr rtl="1"/>
          <a:endParaRPr lang="ar-SA"/>
        </a:p>
      </dgm:t>
    </dgm:pt>
    <dgm:pt modelId="{3B63292A-F102-4B20-B3DC-9AC993D51E11}">
      <dgm:prSet/>
      <dgm:spPr/>
      <dgm:t>
        <a:bodyPr/>
        <a:lstStyle/>
        <a:p>
          <a:pPr rtl="1"/>
          <a:r>
            <a:rPr lang="ar-SA" dirty="0" smtClean="0"/>
            <a:t>الضغوط والمساندة الاجتماعية</a:t>
          </a:r>
          <a:endParaRPr lang="ar-SA" dirty="0"/>
        </a:p>
      </dgm:t>
    </dgm:pt>
    <dgm:pt modelId="{E46DE70D-8DD8-4004-8232-DDDBD6D6D181}" type="parTrans" cxnId="{B52DCD31-DF9F-484D-9EE5-BEABB2592FF2}">
      <dgm:prSet/>
      <dgm:spPr/>
      <dgm:t>
        <a:bodyPr/>
        <a:lstStyle/>
        <a:p>
          <a:pPr rtl="1"/>
          <a:endParaRPr lang="ar-SA"/>
        </a:p>
      </dgm:t>
    </dgm:pt>
    <dgm:pt modelId="{421BD960-D6AD-4EDC-8462-BF6917A2FACA}" type="sibTrans" cxnId="{B52DCD31-DF9F-484D-9EE5-BEABB2592FF2}">
      <dgm:prSet/>
      <dgm:spPr/>
      <dgm:t>
        <a:bodyPr/>
        <a:lstStyle/>
        <a:p>
          <a:pPr rtl="1"/>
          <a:endParaRPr lang="ar-SA"/>
        </a:p>
      </dgm:t>
    </dgm:pt>
    <dgm:pt modelId="{D66BB93C-EB2A-4AC8-8A1F-606C606BE78F}" type="pres">
      <dgm:prSet presAssocID="{548EB95C-CD72-4126-B713-B5B309F02FB9}" presName="Name0" presStyleCnt="0">
        <dgm:presLayoutVars>
          <dgm:chMax val="1"/>
          <dgm:dir/>
          <dgm:animLvl val="ctr"/>
          <dgm:resizeHandles val="exact"/>
        </dgm:presLayoutVars>
      </dgm:prSet>
      <dgm:spPr/>
      <dgm:t>
        <a:bodyPr/>
        <a:lstStyle/>
        <a:p>
          <a:pPr rtl="1"/>
          <a:endParaRPr lang="ar-SA"/>
        </a:p>
      </dgm:t>
    </dgm:pt>
    <dgm:pt modelId="{52AB5419-5674-41D6-B8C2-257E94C58D1A}" type="pres">
      <dgm:prSet presAssocID="{6B6D8912-DE5C-4A51-B492-8B6751E3CA6E}" presName="centerShape" presStyleLbl="node0" presStyleIdx="0" presStyleCnt="1"/>
      <dgm:spPr/>
      <dgm:t>
        <a:bodyPr/>
        <a:lstStyle/>
        <a:p>
          <a:pPr rtl="1"/>
          <a:endParaRPr lang="ar-SA"/>
        </a:p>
      </dgm:t>
    </dgm:pt>
    <dgm:pt modelId="{06200650-F13C-4A23-BAE9-DE1C2ED3C35C}" type="pres">
      <dgm:prSet presAssocID="{BD4286A8-ED98-43AE-A3C7-0603C6F4D0ED}" presName="parTrans" presStyleLbl="sibTrans2D1" presStyleIdx="0" presStyleCnt="6"/>
      <dgm:spPr/>
      <dgm:t>
        <a:bodyPr/>
        <a:lstStyle/>
        <a:p>
          <a:pPr rtl="1"/>
          <a:endParaRPr lang="ar-SA"/>
        </a:p>
      </dgm:t>
    </dgm:pt>
    <dgm:pt modelId="{9237A32B-A024-4089-85CF-0CB373C363CD}" type="pres">
      <dgm:prSet presAssocID="{BD4286A8-ED98-43AE-A3C7-0603C6F4D0ED}" presName="connectorText" presStyleLbl="sibTrans2D1" presStyleIdx="0" presStyleCnt="6"/>
      <dgm:spPr/>
      <dgm:t>
        <a:bodyPr/>
        <a:lstStyle/>
        <a:p>
          <a:pPr rtl="1"/>
          <a:endParaRPr lang="ar-SA"/>
        </a:p>
      </dgm:t>
    </dgm:pt>
    <dgm:pt modelId="{1F090963-1829-45E3-AB3E-6A2457EFA346}" type="pres">
      <dgm:prSet presAssocID="{5673FE22-D79B-40C5-9D5A-052B59D8B189}" presName="node" presStyleLbl="node1" presStyleIdx="0" presStyleCnt="6">
        <dgm:presLayoutVars>
          <dgm:bulletEnabled val="1"/>
        </dgm:presLayoutVars>
      </dgm:prSet>
      <dgm:spPr/>
      <dgm:t>
        <a:bodyPr/>
        <a:lstStyle/>
        <a:p>
          <a:pPr rtl="1"/>
          <a:endParaRPr lang="ar-SA"/>
        </a:p>
      </dgm:t>
    </dgm:pt>
    <dgm:pt modelId="{CD2E2962-D15F-4FF9-B4FF-2159C503C540}" type="pres">
      <dgm:prSet presAssocID="{C5F38D89-B873-4D76-A1E7-040A5A67ABB8}" presName="parTrans" presStyleLbl="sibTrans2D1" presStyleIdx="1" presStyleCnt="6"/>
      <dgm:spPr/>
      <dgm:t>
        <a:bodyPr/>
        <a:lstStyle/>
        <a:p>
          <a:pPr rtl="1"/>
          <a:endParaRPr lang="ar-SA"/>
        </a:p>
      </dgm:t>
    </dgm:pt>
    <dgm:pt modelId="{021C7099-37FD-4F47-8A81-386E8AE9CE9E}" type="pres">
      <dgm:prSet presAssocID="{C5F38D89-B873-4D76-A1E7-040A5A67ABB8}" presName="connectorText" presStyleLbl="sibTrans2D1" presStyleIdx="1" presStyleCnt="6"/>
      <dgm:spPr/>
      <dgm:t>
        <a:bodyPr/>
        <a:lstStyle/>
        <a:p>
          <a:pPr rtl="1"/>
          <a:endParaRPr lang="ar-SA"/>
        </a:p>
      </dgm:t>
    </dgm:pt>
    <dgm:pt modelId="{76DE354F-ED35-44ED-B539-B0594FD3B4B8}" type="pres">
      <dgm:prSet presAssocID="{E6ED85F3-2085-4ABC-9137-C71A34862C36}" presName="node" presStyleLbl="node1" presStyleIdx="1" presStyleCnt="6">
        <dgm:presLayoutVars>
          <dgm:bulletEnabled val="1"/>
        </dgm:presLayoutVars>
      </dgm:prSet>
      <dgm:spPr/>
      <dgm:t>
        <a:bodyPr/>
        <a:lstStyle/>
        <a:p>
          <a:pPr rtl="1"/>
          <a:endParaRPr lang="ar-SA"/>
        </a:p>
      </dgm:t>
    </dgm:pt>
    <dgm:pt modelId="{945687B7-44DA-4AC7-B22B-88E7A4028F47}" type="pres">
      <dgm:prSet presAssocID="{AC83FBC9-E2D1-493E-90D0-56A595091DC3}" presName="parTrans" presStyleLbl="sibTrans2D1" presStyleIdx="2" presStyleCnt="6"/>
      <dgm:spPr/>
      <dgm:t>
        <a:bodyPr/>
        <a:lstStyle/>
        <a:p>
          <a:pPr rtl="1"/>
          <a:endParaRPr lang="ar-SA"/>
        </a:p>
      </dgm:t>
    </dgm:pt>
    <dgm:pt modelId="{AEB49B4B-A099-452B-A2B6-0E21096D5E8B}" type="pres">
      <dgm:prSet presAssocID="{AC83FBC9-E2D1-493E-90D0-56A595091DC3}" presName="connectorText" presStyleLbl="sibTrans2D1" presStyleIdx="2" presStyleCnt="6"/>
      <dgm:spPr/>
      <dgm:t>
        <a:bodyPr/>
        <a:lstStyle/>
        <a:p>
          <a:pPr rtl="1"/>
          <a:endParaRPr lang="ar-SA"/>
        </a:p>
      </dgm:t>
    </dgm:pt>
    <dgm:pt modelId="{943816B6-5F12-4A42-AD83-434AF05806EE}" type="pres">
      <dgm:prSet presAssocID="{569FDB13-FB51-4A9F-BFBA-FB7D8446B493}" presName="node" presStyleLbl="node1" presStyleIdx="2" presStyleCnt="6">
        <dgm:presLayoutVars>
          <dgm:bulletEnabled val="1"/>
        </dgm:presLayoutVars>
      </dgm:prSet>
      <dgm:spPr/>
      <dgm:t>
        <a:bodyPr/>
        <a:lstStyle/>
        <a:p>
          <a:pPr rtl="1"/>
          <a:endParaRPr lang="ar-SA"/>
        </a:p>
      </dgm:t>
    </dgm:pt>
    <dgm:pt modelId="{677238F3-20E6-4009-A00B-E5BE3D4FA3F2}" type="pres">
      <dgm:prSet presAssocID="{984DE6CB-83BE-49B0-90DB-71F3244191CE}" presName="parTrans" presStyleLbl="sibTrans2D1" presStyleIdx="3" presStyleCnt="6"/>
      <dgm:spPr/>
      <dgm:t>
        <a:bodyPr/>
        <a:lstStyle/>
        <a:p>
          <a:pPr rtl="1"/>
          <a:endParaRPr lang="ar-SA"/>
        </a:p>
      </dgm:t>
    </dgm:pt>
    <dgm:pt modelId="{BF6FE326-1AC9-4864-9396-3C0CD62B3AFC}" type="pres">
      <dgm:prSet presAssocID="{984DE6CB-83BE-49B0-90DB-71F3244191CE}" presName="connectorText" presStyleLbl="sibTrans2D1" presStyleIdx="3" presStyleCnt="6"/>
      <dgm:spPr/>
      <dgm:t>
        <a:bodyPr/>
        <a:lstStyle/>
        <a:p>
          <a:pPr rtl="1"/>
          <a:endParaRPr lang="ar-SA"/>
        </a:p>
      </dgm:t>
    </dgm:pt>
    <dgm:pt modelId="{D74D032D-EB3A-4A85-AAF7-F365CF00B63C}" type="pres">
      <dgm:prSet presAssocID="{CD45F4EB-70E8-4857-965B-F1E8C1E4422C}" presName="node" presStyleLbl="node1" presStyleIdx="3" presStyleCnt="6">
        <dgm:presLayoutVars>
          <dgm:bulletEnabled val="1"/>
        </dgm:presLayoutVars>
      </dgm:prSet>
      <dgm:spPr/>
      <dgm:t>
        <a:bodyPr/>
        <a:lstStyle/>
        <a:p>
          <a:pPr rtl="1"/>
          <a:endParaRPr lang="ar-SA"/>
        </a:p>
      </dgm:t>
    </dgm:pt>
    <dgm:pt modelId="{A928515F-1D87-4EC9-8D36-7D76E7112929}" type="pres">
      <dgm:prSet presAssocID="{F3469AFC-2370-480D-947B-4992797A335D}" presName="parTrans" presStyleLbl="sibTrans2D1" presStyleIdx="4" presStyleCnt="6"/>
      <dgm:spPr/>
      <dgm:t>
        <a:bodyPr/>
        <a:lstStyle/>
        <a:p>
          <a:pPr rtl="1"/>
          <a:endParaRPr lang="ar-SA"/>
        </a:p>
      </dgm:t>
    </dgm:pt>
    <dgm:pt modelId="{D8FE14C1-4221-4074-8201-462EC4B50491}" type="pres">
      <dgm:prSet presAssocID="{F3469AFC-2370-480D-947B-4992797A335D}" presName="connectorText" presStyleLbl="sibTrans2D1" presStyleIdx="4" presStyleCnt="6"/>
      <dgm:spPr/>
      <dgm:t>
        <a:bodyPr/>
        <a:lstStyle/>
        <a:p>
          <a:pPr rtl="1"/>
          <a:endParaRPr lang="ar-SA"/>
        </a:p>
      </dgm:t>
    </dgm:pt>
    <dgm:pt modelId="{04580DB6-763A-4394-BC4B-8943990AE436}" type="pres">
      <dgm:prSet presAssocID="{594F6E39-B7A5-4AC3-AD82-39CE5592C363}" presName="node" presStyleLbl="node1" presStyleIdx="4" presStyleCnt="6">
        <dgm:presLayoutVars>
          <dgm:bulletEnabled val="1"/>
        </dgm:presLayoutVars>
      </dgm:prSet>
      <dgm:spPr/>
      <dgm:t>
        <a:bodyPr/>
        <a:lstStyle/>
        <a:p>
          <a:pPr rtl="1"/>
          <a:endParaRPr lang="ar-SA"/>
        </a:p>
      </dgm:t>
    </dgm:pt>
    <dgm:pt modelId="{AB9C6948-01A8-4E2D-94B5-AA8CB7CC35CC}" type="pres">
      <dgm:prSet presAssocID="{E46DE70D-8DD8-4004-8232-DDDBD6D6D181}" presName="parTrans" presStyleLbl="sibTrans2D1" presStyleIdx="5" presStyleCnt="6"/>
      <dgm:spPr/>
      <dgm:t>
        <a:bodyPr/>
        <a:lstStyle/>
        <a:p>
          <a:pPr rtl="1"/>
          <a:endParaRPr lang="ar-SA"/>
        </a:p>
      </dgm:t>
    </dgm:pt>
    <dgm:pt modelId="{0623658F-D7EC-4EAE-BA20-7170AFC719F3}" type="pres">
      <dgm:prSet presAssocID="{E46DE70D-8DD8-4004-8232-DDDBD6D6D181}" presName="connectorText" presStyleLbl="sibTrans2D1" presStyleIdx="5" presStyleCnt="6"/>
      <dgm:spPr/>
      <dgm:t>
        <a:bodyPr/>
        <a:lstStyle/>
        <a:p>
          <a:pPr rtl="1"/>
          <a:endParaRPr lang="ar-SA"/>
        </a:p>
      </dgm:t>
    </dgm:pt>
    <dgm:pt modelId="{320716C0-2B6C-445B-AE2B-F3CDECCF5285}" type="pres">
      <dgm:prSet presAssocID="{3B63292A-F102-4B20-B3DC-9AC993D51E11}" presName="node" presStyleLbl="node1" presStyleIdx="5" presStyleCnt="6">
        <dgm:presLayoutVars>
          <dgm:bulletEnabled val="1"/>
        </dgm:presLayoutVars>
      </dgm:prSet>
      <dgm:spPr/>
      <dgm:t>
        <a:bodyPr/>
        <a:lstStyle/>
        <a:p>
          <a:pPr rtl="1"/>
          <a:endParaRPr lang="ar-SA"/>
        </a:p>
      </dgm:t>
    </dgm:pt>
  </dgm:ptLst>
  <dgm:cxnLst>
    <dgm:cxn modelId="{F041D8A6-630D-4104-8828-B8E1F4F19889}" srcId="{6B6D8912-DE5C-4A51-B492-8B6751E3CA6E}" destId="{594F6E39-B7A5-4AC3-AD82-39CE5592C363}" srcOrd="4" destOrd="0" parTransId="{F3469AFC-2370-480D-947B-4992797A335D}" sibTransId="{8C960616-1963-418E-9E79-D912809C9A9E}"/>
    <dgm:cxn modelId="{F9426D40-82D1-433D-AED4-8900DCC0EAF7}" type="presOf" srcId="{E6ED85F3-2085-4ABC-9137-C71A34862C36}" destId="{76DE354F-ED35-44ED-B539-B0594FD3B4B8}" srcOrd="0" destOrd="0" presId="urn:microsoft.com/office/officeart/2005/8/layout/radial5"/>
    <dgm:cxn modelId="{2AFFAF0B-4A0F-4BD4-A0D5-045E8A6C6477}" type="presOf" srcId="{569FDB13-FB51-4A9F-BFBA-FB7D8446B493}" destId="{943816B6-5F12-4A42-AD83-434AF05806EE}" srcOrd="0" destOrd="0" presId="urn:microsoft.com/office/officeart/2005/8/layout/radial5"/>
    <dgm:cxn modelId="{8DEB184A-1C0C-4A46-8D8F-D7A8A3DE2C7D}" srcId="{6B6D8912-DE5C-4A51-B492-8B6751E3CA6E}" destId="{E6ED85F3-2085-4ABC-9137-C71A34862C36}" srcOrd="1" destOrd="0" parTransId="{C5F38D89-B873-4D76-A1E7-040A5A67ABB8}" sibTransId="{AD6D97F2-AB2E-4329-B435-3C6BAAED96D1}"/>
    <dgm:cxn modelId="{571D6532-933E-4B56-A0E4-EC7EB6252795}" srcId="{6B6D8912-DE5C-4A51-B492-8B6751E3CA6E}" destId="{5673FE22-D79B-40C5-9D5A-052B59D8B189}" srcOrd="0" destOrd="0" parTransId="{BD4286A8-ED98-43AE-A3C7-0603C6F4D0ED}" sibTransId="{EC9EAA4B-CDB6-45E4-8068-7CAA4A036596}"/>
    <dgm:cxn modelId="{FF4E29C5-6F86-4C01-B9B8-F4A3772CF5AA}" type="presOf" srcId="{3B63292A-F102-4B20-B3DC-9AC993D51E11}" destId="{320716C0-2B6C-445B-AE2B-F3CDECCF5285}" srcOrd="0" destOrd="0" presId="urn:microsoft.com/office/officeart/2005/8/layout/radial5"/>
    <dgm:cxn modelId="{F68563F4-D862-4767-AAD4-CA1F43467C25}" type="presOf" srcId="{548EB95C-CD72-4126-B713-B5B309F02FB9}" destId="{D66BB93C-EB2A-4AC8-8A1F-606C606BE78F}" srcOrd="0" destOrd="0" presId="urn:microsoft.com/office/officeart/2005/8/layout/radial5"/>
    <dgm:cxn modelId="{DDD6A9BA-584A-4004-AD00-F411A23DDEEC}" srcId="{6B6D8912-DE5C-4A51-B492-8B6751E3CA6E}" destId="{CD45F4EB-70E8-4857-965B-F1E8C1E4422C}" srcOrd="3" destOrd="0" parTransId="{984DE6CB-83BE-49B0-90DB-71F3244191CE}" sibTransId="{1CB25E3D-1693-46F7-91B7-183D528901EF}"/>
    <dgm:cxn modelId="{4584010E-189F-4C2F-A7BA-E31284535946}" type="presOf" srcId="{6B6D8912-DE5C-4A51-B492-8B6751E3CA6E}" destId="{52AB5419-5674-41D6-B8C2-257E94C58D1A}" srcOrd="0" destOrd="0" presId="urn:microsoft.com/office/officeart/2005/8/layout/radial5"/>
    <dgm:cxn modelId="{2FFD09C1-FA37-419D-BFC9-25D9C9E03258}" srcId="{6B6D8912-DE5C-4A51-B492-8B6751E3CA6E}" destId="{569FDB13-FB51-4A9F-BFBA-FB7D8446B493}" srcOrd="2" destOrd="0" parTransId="{AC83FBC9-E2D1-493E-90D0-56A595091DC3}" sibTransId="{E9905438-29E2-4110-BA28-BC5807D5AD5D}"/>
    <dgm:cxn modelId="{96DDD576-1D7D-4988-96C4-E72C89A29294}" srcId="{548EB95C-CD72-4126-B713-B5B309F02FB9}" destId="{6B6D8912-DE5C-4A51-B492-8B6751E3CA6E}" srcOrd="0" destOrd="0" parTransId="{CC253803-94A2-479C-80EF-9380AC5040FF}" sibTransId="{727DB5F5-CF6A-4629-90C4-67AA3D7BADBA}"/>
    <dgm:cxn modelId="{86040D1D-359D-43B5-B948-27983E8B4427}" type="presOf" srcId="{E46DE70D-8DD8-4004-8232-DDDBD6D6D181}" destId="{AB9C6948-01A8-4E2D-94B5-AA8CB7CC35CC}" srcOrd="0" destOrd="0" presId="urn:microsoft.com/office/officeart/2005/8/layout/radial5"/>
    <dgm:cxn modelId="{EB5EF7F2-22C9-476E-804E-B3450EB0B3E7}" type="presOf" srcId="{F3469AFC-2370-480D-947B-4992797A335D}" destId="{A928515F-1D87-4EC9-8D36-7D76E7112929}" srcOrd="0" destOrd="0" presId="urn:microsoft.com/office/officeart/2005/8/layout/radial5"/>
    <dgm:cxn modelId="{52A05AD9-A639-49E3-88E3-E024B867BAA5}" type="presOf" srcId="{984DE6CB-83BE-49B0-90DB-71F3244191CE}" destId="{BF6FE326-1AC9-4864-9396-3C0CD62B3AFC}" srcOrd="1" destOrd="0" presId="urn:microsoft.com/office/officeart/2005/8/layout/radial5"/>
    <dgm:cxn modelId="{C8A1F165-3C7F-42F9-A795-DB4F6886262C}" type="presOf" srcId="{CD45F4EB-70E8-4857-965B-F1E8C1E4422C}" destId="{D74D032D-EB3A-4A85-AAF7-F365CF00B63C}" srcOrd="0" destOrd="0" presId="urn:microsoft.com/office/officeart/2005/8/layout/radial5"/>
    <dgm:cxn modelId="{941E17D7-8549-484D-A86C-7B8C382318B8}" type="presOf" srcId="{F3469AFC-2370-480D-947B-4992797A335D}" destId="{D8FE14C1-4221-4074-8201-462EC4B50491}" srcOrd="1" destOrd="0" presId="urn:microsoft.com/office/officeart/2005/8/layout/radial5"/>
    <dgm:cxn modelId="{DF3E712B-D0D4-4BF3-8269-2DCB9AB5F9B1}" type="presOf" srcId="{984DE6CB-83BE-49B0-90DB-71F3244191CE}" destId="{677238F3-20E6-4009-A00B-E5BE3D4FA3F2}" srcOrd="0" destOrd="0" presId="urn:microsoft.com/office/officeart/2005/8/layout/radial5"/>
    <dgm:cxn modelId="{AB17FAD1-40C8-40EB-AF98-5E0B3694CB04}" type="presOf" srcId="{C5F38D89-B873-4D76-A1E7-040A5A67ABB8}" destId="{021C7099-37FD-4F47-8A81-386E8AE9CE9E}" srcOrd="1" destOrd="0" presId="urn:microsoft.com/office/officeart/2005/8/layout/radial5"/>
    <dgm:cxn modelId="{D58725D1-74B9-4734-86C1-3C2500BF8272}" type="presOf" srcId="{C5F38D89-B873-4D76-A1E7-040A5A67ABB8}" destId="{CD2E2962-D15F-4FF9-B4FF-2159C503C540}" srcOrd="0" destOrd="0" presId="urn:microsoft.com/office/officeart/2005/8/layout/radial5"/>
    <dgm:cxn modelId="{B52DCD31-DF9F-484D-9EE5-BEABB2592FF2}" srcId="{6B6D8912-DE5C-4A51-B492-8B6751E3CA6E}" destId="{3B63292A-F102-4B20-B3DC-9AC993D51E11}" srcOrd="5" destOrd="0" parTransId="{E46DE70D-8DD8-4004-8232-DDDBD6D6D181}" sibTransId="{421BD960-D6AD-4EDC-8462-BF6917A2FACA}"/>
    <dgm:cxn modelId="{DDD022B3-8DF2-43C3-A003-72CF0AEFC156}" type="presOf" srcId="{E46DE70D-8DD8-4004-8232-DDDBD6D6D181}" destId="{0623658F-D7EC-4EAE-BA20-7170AFC719F3}" srcOrd="1" destOrd="0" presId="urn:microsoft.com/office/officeart/2005/8/layout/radial5"/>
    <dgm:cxn modelId="{56D357A7-6A64-446D-9A9C-CA4F185921C0}" type="presOf" srcId="{594F6E39-B7A5-4AC3-AD82-39CE5592C363}" destId="{04580DB6-763A-4394-BC4B-8943990AE436}" srcOrd="0" destOrd="0" presId="urn:microsoft.com/office/officeart/2005/8/layout/radial5"/>
    <dgm:cxn modelId="{892300C5-66DC-4C97-92AA-88E0766C8394}" type="presOf" srcId="{AC83FBC9-E2D1-493E-90D0-56A595091DC3}" destId="{AEB49B4B-A099-452B-A2B6-0E21096D5E8B}" srcOrd="1" destOrd="0" presId="urn:microsoft.com/office/officeart/2005/8/layout/radial5"/>
    <dgm:cxn modelId="{F54ACF2A-9F2D-4AC1-83A3-A536BBDEFBA9}" type="presOf" srcId="{BD4286A8-ED98-43AE-A3C7-0603C6F4D0ED}" destId="{9237A32B-A024-4089-85CF-0CB373C363CD}" srcOrd="1" destOrd="0" presId="urn:microsoft.com/office/officeart/2005/8/layout/radial5"/>
    <dgm:cxn modelId="{20C41579-2FAE-4D5F-80C9-EAC8633ACAAC}" type="presOf" srcId="{5673FE22-D79B-40C5-9D5A-052B59D8B189}" destId="{1F090963-1829-45E3-AB3E-6A2457EFA346}" srcOrd="0" destOrd="0" presId="urn:microsoft.com/office/officeart/2005/8/layout/radial5"/>
    <dgm:cxn modelId="{A0EAF521-5CF1-45DA-8D94-D1BE39A0490F}" type="presOf" srcId="{BD4286A8-ED98-43AE-A3C7-0603C6F4D0ED}" destId="{06200650-F13C-4A23-BAE9-DE1C2ED3C35C}" srcOrd="0" destOrd="0" presId="urn:microsoft.com/office/officeart/2005/8/layout/radial5"/>
    <dgm:cxn modelId="{7BB66A0B-005C-4DE0-B626-D5DF3926CA3D}" type="presOf" srcId="{AC83FBC9-E2D1-493E-90D0-56A595091DC3}" destId="{945687B7-44DA-4AC7-B22B-88E7A4028F47}" srcOrd="0" destOrd="0" presId="urn:microsoft.com/office/officeart/2005/8/layout/radial5"/>
    <dgm:cxn modelId="{35B083F7-E43F-475C-B2A7-364509E812E8}" type="presParOf" srcId="{D66BB93C-EB2A-4AC8-8A1F-606C606BE78F}" destId="{52AB5419-5674-41D6-B8C2-257E94C58D1A}" srcOrd="0" destOrd="0" presId="urn:microsoft.com/office/officeart/2005/8/layout/radial5"/>
    <dgm:cxn modelId="{067AD425-91A9-40D3-BF28-F5287173D240}" type="presParOf" srcId="{D66BB93C-EB2A-4AC8-8A1F-606C606BE78F}" destId="{06200650-F13C-4A23-BAE9-DE1C2ED3C35C}" srcOrd="1" destOrd="0" presId="urn:microsoft.com/office/officeart/2005/8/layout/radial5"/>
    <dgm:cxn modelId="{8B977BEA-01FC-4D29-A838-A6A3F071B266}" type="presParOf" srcId="{06200650-F13C-4A23-BAE9-DE1C2ED3C35C}" destId="{9237A32B-A024-4089-85CF-0CB373C363CD}" srcOrd="0" destOrd="0" presId="urn:microsoft.com/office/officeart/2005/8/layout/radial5"/>
    <dgm:cxn modelId="{07401597-7127-4440-9E8B-B4E33DB0F759}" type="presParOf" srcId="{D66BB93C-EB2A-4AC8-8A1F-606C606BE78F}" destId="{1F090963-1829-45E3-AB3E-6A2457EFA346}" srcOrd="2" destOrd="0" presId="urn:microsoft.com/office/officeart/2005/8/layout/radial5"/>
    <dgm:cxn modelId="{C6CA2B03-526C-47F5-95AF-A5097EE4D277}" type="presParOf" srcId="{D66BB93C-EB2A-4AC8-8A1F-606C606BE78F}" destId="{CD2E2962-D15F-4FF9-B4FF-2159C503C540}" srcOrd="3" destOrd="0" presId="urn:microsoft.com/office/officeart/2005/8/layout/radial5"/>
    <dgm:cxn modelId="{1EFC5A0A-D084-4F79-9C9A-599A719AF48D}" type="presParOf" srcId="{CD2E2962-D15F-4FF9-B4FF-2159C503C540}" destId="{021C7099-37FD-4F47-8A81-386E8AE9CE9E}" srcOrd="0" destOrd="0" presId="urn:microsoft.com/office/officeart/2005/8/layout/radial5"/>
    <dgm:cxn modelId="{D8C7CB4E-5DE8-4859-B6E5-14AFB72120FA}" type="presParOf" srcId="{D66BB93C-EB2A-4AC8-8A1F-606C606BE78F}" destId="{76DE354F-ED35-44ED-B539-B0594FD3B4B8}" srcOrd="4" destOrd="0" presId="urn:microsoft.com/office/officeart/2005/8/layout/radial5"/>
    <dgm:cxn modelId="{101CC937-DE7A-40EC-8C96-3D87F4A26349}" type="presParOf" srcId="{D66BB93C-EB2A-4AC8-8A1F-606C606BE78F}" destId="{945687B7-44DA-4AC7-B22B-88E7A4028F47}" srcOrd="5" destOrd="0" presId="urn:microsoft.com/office/officeart/2005/8/layout/radial5"/>
    <dgm:cxn modelId="{5ED0B680-3A6A-41B7-8A24-B6776C29EA4C}" type="presParOf" srcId="{945687B7-44DA-4AC7-B22B-88E7A4028F47}" destId="{AEB49B4B-A099-452B-A2B6-0E21096D5E8B}" srcOrd="0" destOrd="0" presId="urn:microsoft.com/office/officeart/2005/8/layout/radial5"/>
    <dgm:cxn modelId="{09548796-3786-408E-8A85-56444EBD705B}" type="presParOf" srcId="{D66BB93C-EB2A-4AC8-8A1F-606C606BE78F}" destId="{943816B6-5F12-4A42-AD83-434AF05806EE}" srcOrd="6" destOrd="0" presId="urn:microsoft.com/office/officeart/2005/8/layout/radial5"/>
    <dgm:cxn modelId="{A3408E23-FC1B-4AA7-A13D-622A70D97E10}" type="presParOf" srcId="{D66BB93C-EB2A-4AC8-8A1F-606C606BE78F}" destId="{677238F3-20E6-4009-A00B-E5BE3D4FA3F2}" srcOrd="7" destOrd="0" presId="urn:microsoft.com/office/officeart/2005/8/layout/radial5"/>
    <dgm:cxn modelId="{A75C06BA-DC3F-4295-A6BB-92059CAAD449}" type="presParOf" srcId="{677238F3-20E6-4009-A00B-E5BE3D4FA3F2}" destId="{BF6FE326-1AC9-4864-9396-3C0CD62B3AFC}" srcOrd="0" destOrd="0" presId="urn:microsoft.com/office/officeart/2005/8/layout/radial5"/>
    <dgm:cxn modelId="{7BBD47C2-14FC-4D5E-BD12-6D36263B4749}" type="presParOf" srcId="{D66BB93C-EB2A-4AC8-8A1F-606C606BE78F}" destId="{D74D032D-EB3A-4A85-AAF7-F365CF00B63C}" srcOrd="8" destOrd="0" presId="urn:microsoft.com/office/officeart/2005/8/layout/radial5"/>
    <dgm:cxn modelId="{899D9B5D-2827-42C5-AEBA-B82AB9732422}" type="presParOf" srcId="{D66BB93C-EB2A-4AC8-8A1F-606C606BE78F}" destId="{A928515F-1D87-4EC9-8D36-7D76E7112929}" srcOrd="9" destOrd="0" presId="urn:microsoft.com/office/officeart/2005/8/layout/radial5"/>
    <dgm:cxn modelId="{EC1F4D68-A22C-46A6-9578-E7FA19A79528}" type="presParOf" srcId="{A928515F-1D87-4EC9-8D36-7D76E7112929}" destId="{D8FE14C1-4221-4074-8201-462EC4B50491}" srcOrd="0" destOrd="0" presId="urn:microsoft.com/office/officeart/2005/8/layout/radial5"/>
    <dgm:cxn modelId="{71677FFF-41A5-4CA6-A790-21F4AFD2165A}" type="presParOf" srcId="{D66BB93C-EB2A-4AC8-8A1F-606C606BE78F}" destId="{04580DB6-763A-4394-BC4B-8943990AE436}" srcOrd="10" destOrd="0" presId="urn:microsoft.com/office/officeart/2005/8/layout/radial5"/>
    <dgm:cxn modelId="{6111CE9F-ADB0-4949-AB2C-CE6013CE97FE}" type="presParOf" srcId="{D66BB93C-EB2A-4AC8-8A1F-606C606BE78F}" destId="{AB9C6948-01A8-4E2D-94B5-AA8CB7CC35CC}" srcOrd="11" destOrd="0" presId="urn:microsoft.com/office/officeart/2005/8/layout/radial5"/>
    <dgm:cxn modelId="{6C7236CF-CF7E-4BED-8E03-96F63D8D64DA}" type="presParOf" srcId="{AB9C6948-01A8-4E2D-94B5-AA8CB7CC35CC}" destId="{0623658F-D7EC-4EAE-BA20-7170AFC719F3}" srcOrd="0" destOrd="0" presId="urn:microsoft.com/office/officeart/2005/8/layout/radial5"/>
    <dgm:cxn modelId="{8881ADC9-F8F1-4926-9388-FB16402E9D57}" type="presParOf" srcId="{D66BB93C-EB2A-4AC8-8A1F-606C606BE78F}" destId="{320716C0-2B6C-445B-AE2B-F3CDECCF5285}" srcOrd="12"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BBD0D0-65F8-46B1-8AF4-14350DA8810F}">
      <dsp:nvSpPr>
        <dsp:cNvPr id="0" name=""/>
        <dsp:cNvSpPr/>
      </dsp:nvSpPr>
      <dsp:spPr>
        <a:xfrm>
          <a:off x="3486931" y="1635112"/>
          <a:ext cx="1255737" cy="1255737"/>
        </a:xfrm>
        <a:prstGeom prst="star6">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rtl="1">
            <a:lnSpc>
              <a:spcPct val="90000"/>
            </a:lnSpc>
            <a:spcBef>
              <a:spcPct val="0"/>
            </a:spcBef>
            <a:spcAft>
              <a:spcPct val="35000"/>
            </a:spcAft>
          </a:pPr>
          <a:r>
            <a:rPr lang="ar-SA" sz="1900" kern="1200" dirty="0" smtClean="0"/>
            <a:t>علم النفس الاجتماعي</a:t>
          </a:r>
          <a:endParaRPr lang="ar-SA" sz="1900" kern="1200" dirty="0"/>
        </a:p>
      </dsp:txBody>
      <dsp:txXfrm>
        <a:off x="3696214" y="1949041"/>
        <a:ext cx="837171" cy="627879"/>
      </dsp:txXfrm>
    </dsp:sp>
    <dsp:sp modelId="{38E439AA-F511-4914-A1B5-9DAA6016720A}">
      <dsp:nvSpPr>
        <dsp:cNvPr id="0" name=""/>
        <dsp:cNvSpPr/>
      </dsp:nvSpPr>
      <dsp:spPr>
        <a:xfrm rot="16200000">
          <a:off x="3926349" y="1432929"/>
          <a:ext cx="376900" cy="27465"/>
        </a:xfrm>
        <a:custGeom>
          <a:avLst/>
          <a:gdLst/>
          <a:ahLst/>
          <a:cxnLst/>
          <a:rect l="0" t="0" r="0" b="0"/>
          <a:pathLst>
            <a:path>
              <a:moveTo>
                <a:pt x="0" y="13732"/>
              </a:moveTo>
              <a:lnTo>
                <a:pt x="376900" y="1373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4105377" y="1437239"/>
        <a:ext cx="18845" cy="18845"/>
      </dsp:txXfrm>
    </dsp:sp>
    <dsp:sp modelId="{69E1DAB9-83A4-4139-B2A2-25D49C9FC18E}">
      <dsp:nvSpPr>
        <dsp:cNvPr id="0" name=""/>
        <dsp:cNvSpPr/>
      </dsp:nvSpPr>
      <dsp:spPr>
        <a:xfrm>
          <a:off x="3486931" y="2474"/>
          <a:ext cx="1255737" cy="1255737"/>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t>علم النفس الصناعي</a:t>
          </a:r>
          <a:endParaRPr lang="ar-SA" sz="2100" kern="1200" dirty="0"/>
        </a:p>
      </dsp:txBody>
      <dsp:txXfrm>
        <a:off x="3670829" y="186372"/>
        <a:ext cx="887941" cy="887941"/>
      </dsp:txXfrm>
    </dsp:sp>
    <dsp:sp modelId="{BBB14083-0E98-4C89-A2CB-73645967F788}">
      <dsp:nvSpPr>
        <dsp:cNvPr id="0" name=""/>
        <dsp:cNvSpPr/>
      </dsp:nvSpPr>
      <dsp:spPr>
        <a:xfrm rot="19800000">
          <a:off x="4633302" y="1841089"/>
          <a:ext cx="376900" cy="27465"/>
        </a:xfrm>
        <a:custGeom>
          <a:avLst/>
          <a:gdLst/>
          <a:ahLst/>
          <a:cxnLst/>
          <a:rect l="0" t="0" r="0" b="0"/>
          <a:pathLst>
            <a:path>
              <a:moveTo>
                <a:pt x="0" y="13732"/>
              </a:moveTo>
              <a:lnTo>
                <a:pt x="376900" y="1373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4812330" y="1845399"/>
        <a:ext cx="18845" cy="18845"/>
      </dsp:txXfrm>
    </dsp:sp>
    <dsp:sp modelId="{CC6D6D52-DB96-4E22-8F36-D359EB629169}">
      <dsp:nvSpPr>
        <dsp:cNvPr id="0" name=""/>
        <dsp:cNvSpPr/>
      </dsp:nvSpPr>
      <dsp:spPr>
        <a:xfrm>
          <a:off x="4900837" y="818793"/>
          <a:ext cx="1255737" cy="1255737"/>
        </a:xfrm>
        <a:prstGeom prst="ellipse">
          <a:avLst/>
        </a:prstGeom>
        <a:solidFill>
          <a:schemeClr val="accent5">
            <a:hueOff val="-1996349"/>
            <a:satOff val="-3091"/>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t>الجنائي</a:t>
          </a:r>
          <a:endParaRPr lang="ar-SA" sz="2100" kern="1200" dirty="0"/>
        </a:p>
      </dsp:txBody>
      <dsp:txXfrm>
        <a:off x="5084735" y="1002691"/>
        <a:ext cx="887941" cy="887941"/>
      </dsp:txXfrm>
    </dsp:sp>
    <dsp:sp modelId="{02E6C77B-7D39-4942-81E7-8508A0FE784A}">
      <dsp:nvSpPr>
        <dsp:cNvPr id="0" name=""/>
        <dsp:cNvSpPr/>
      </dsp:nvSpPr>
      <dsp:spPr>
        <a:xfrm rot="1800000">
          <a:off x="4633302" y="2657408"/>
          <a:ext cx="376900" cy="27465"/>
        </a:xfrm>
        <a:custGeom>
          <a:avLst/>
          <a:gdLst/>
          <a:ahLst/>
          <a:cxnLst/>
          <a:rect l="0" t="0" r="0" b="0"/>
          <a:pathLst>
            <a:path>
              <a:moveTo>
                <a:pt x="0" y="13732"/>
              </a:moveTo>
              <a:lnTo>
                <a:pt x="376900" y="1373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4812330" y="2661718"/>
        <a:ext cx="18845" cy="18845"/>
      </dsp:txXfrm>
    </dsp:sp>
    <dsp:sp modelId="{E2D06EE9-EEA1-4610-ACAF-BD0216569D96}">
      <dsp:nvSpPr>
        <dsp:cNvPr id="0" name=""/>
        <dsp:cNvSpPr/>
      </dsp:nvSpPr>
      <dsp:spPr>
        <a:xfrm>
          <a:off x="4900837" y="2451431"/>
          <a:ext cx="1255737" cy="1255737"/>
        </a:xfrm>
        <a:prstGeom prst="ellipse">
          <a:avLst/>
        </a:prstGeom>
        <a:solidFill>
          <a:schemeClr val="accent5">
            <a:hueOff val="-3992698"/>
            <a:satOff val="-6182"/>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t>العيادي</a:t>
          </a:r>
          <a:endParaRPr lang="ar-SA" sz="2100" kern="1200" dirty="0"/>
        </a:p>
      </dsp:txBody>
      <dsp:txXfrm>
        <a:off x="5084735" y="2635329"/>
        <a:ext cx="887941" cy="887941"/>
      </dsp:txXfrm>
    </dsp:sp>
    <dsp:sp modelId="{75856C28-9714-41C9-99BB-B6E4D3C91272}">
      <dsp:nvSpPr>
        <dsp:cNvPr id="0" name=""/>
        <dsp:cNvSpPr/>
      </dsp:nvSpPr>
      <dsp:spPr>
        <a:xfrm rot="5400000">
          <a:off x="3926349" y="3065567"/>
          <a:ext cx="376900" cy="27465"/>
        </a:xfrm>
        <a:custGeom>
          <a:avLst/>
          <a:gdLst/>
          <a:ahLst/>
          <a:cxnLst/>
          <a:rect l="0" t="0" r="0" b="0"/>
          <a:pathLst>
            <a:path>
              <a:moveTo>
                <a:pt x="0" y="13732"/>
              </a:moveTo>
              <a:lnTo>
                <a:pt x="376900" y="1373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4105377" y="3069878"/>
        <a:ext cx="18845" cy="18845"/>
      </dsp:txXfrm>
    </dsp:sp>
    <dsp:sp modelId="{9738B26C-E4DD-4948-BA08-A1EA3F84938F}">
      <dsp:nvSpPr>
        <dsp:cNvPr id="0" name=""/>
        <dsp:cNvSpPr/>
      </dsp:nvSpPr>
      <dsp:spPr>
        <a:xfrm>
          <a:off x="3486931" y="3267751"/>
          <a:ext cx="1255737" cy="1255737"/>
        </a:xfrm>
        <a:prstGeom prst="ellipse">
          <a:avLst/>
        </a:prstGeom>
        <a:solidFill>
          <a:schemeClr val="accent5">
            <a:hueOff val="-5989047"/>
            <a:satOff val="-9272"/>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t>البيئي </a:t>
          </a:r>
          <a:endParaRPr lang="ar-SA" sz="2100" kern="1200" dirty="0"/>
        </a:p>
      </dsp:txBody>
      <dsp:txXfrm>
        <a:off x="3670829" y="3451649"/>
        <a:ext cx="887941" cy="887941"/>
      </dsp:txXfrm>
    </dsp:sp>
    <dsp:sp modelId="{D18D7734-70C3-4DAA-89FA-EBB677299C64}">
      <dsp:nvSpPr>
        <dsp:cNvPr id="0" name=""/>
        <dsp:cNvSpPr/>
      </dsp:nvSpPr>
      <dsp:spPr>
        <a:xfrm rot="9000000">
          <a:off x="3219396" y="2657408"/>
          <a:ext cx="376900" cy="27465"/>
        </a:xfrm>
        <a:custGeom>
          <a:avLst/>
          <a:gdLst/>
          <a:ahLst/>
          <a:cxnLst/>
          <a:rect l="0" t="0" r="0" b="0"/>
          <a:pathLst>
            <a:path>
              <a:moveTo>
                <a:pt x="0" y="13732"/>
              </a:moveTo>
              <a:lnTo>
                <a:pt x="376900" y="1373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rot="10800000">
        <a:off x="3398424" y="2661718"/>
        <a:ext cx="18845" cy="18845"/>
      </dsp:txXfrm>
    </dsp:sp>
    <dsp:sp modelId="{59021B22-9E12-4D38-99D2-3F0ED3B8464E}">
      <dsp:nvSpPr>
        <dsp:cNvPr id="0" name=""/>
        <dsp:cNvSpPr/>
      </dsp:nvSpPr>
      <dsp:spPr>
        <a:xfrm>
          <a:off x="2073025" y="2451431"/>
          <a:ext cx="1255737" cy="1255737"/>
        </a:xfrm>
        <a:prstGeom prst="ellipse">
          <a:avLst/>
        </a:prstGeom>
        <a:solidFill>
          <a:schemeClr val="accent5">
            <a:hueOff val="-7985396"/>
            <a:satOff val="-12363"/>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solidFill>
                <a:schemeClr val="accent2"/>
              </a:solidFill>
            </a:rPr>
            <a:t>العسكري</a:t>
          </a:r>
          <a:endParaRPr lang="ar-SA" sz="2100" kern="1200" dirty="0">
            <a:solidFill>
              <a:schemeClr val="accent2"/>
            </a:solidFill>
          </a:endParaRPr>
        </a:p>
      </dsp:txBody>
      <dsp:txXfrm>
        <a:off x="2256923" y="2635329"/>
        <a:ext cx="887941" cy="887941"/>
      </dsp:txXfrm>
    </dsp:sp>
    <dsp:sp modelId="{E799443F-5AE0-485D-A80B-BA9ECC71829C}">
      <dsp:nvSpPr>
        <dsp:cNvPr id="0" name=""/>
        <dsp:cNvSpPr/>
      </dsp:nvSpPr>
      <dsp:spPr>
        <a:xfrm rot="12600000">
          <a:off x="3219396" y="1841089"/>
          <a:ext cx="376900" cy="27465"/>
        </a:xfrm>
        <a:custGeom>
          <a:avLst/>
          <a:gdLst/>
          <a:ahLst/>
          <a:cxnLst/>
          <a:rect l="0" t="0" r="0" b="0"/>
          <a:pathLst>
            <a:path>
              <a:moveTo>
                <a:pt x="0" y="13732"/>
              </a:moveTo>
              <a:lnTo>
                <a:pt x="376900" y="1373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rot="10800000">
        <a:off x="3398424" y="1845399"/>
        <a:ext cx="18845" cy="18845"/>
      </dsp:txXfrm>
    </dsp:sp>
    <dsp:sp modelId="{BFF8D474-DC9B-41C9-84A0-AB305FA6B2F3}">
      <dsp:nvSpPr>
        <dsp:cNvPr id="0" name=""/>
        <dsp:cNvSpPr/>
      </dsp:nvSpPr>
      <dsp:spPr>
        <a:xfrm>
          <a:off x="2073025" y="818793"/>
          <a:ext cx="1255737" cy="1255737"/>
        </a:xfrm>
        <a:prstGeom prst="ellipse">
          <a:avLst/>
        </a:prstGeom>
        <a:solidFill>
          <a:schemeClr val="accent5">
            <a:hueOff val="-9981745"/>
            <a:satOff val="-15454"/>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t>التربوي</a:t>
          </a:r>
          <a:endParaRPr lang="ar-SA" sz="2100" kern="1200" dirty="0"/>
        </a:p>
      </dsp:txBody>
      <dsp:txXfrm>
        <a:off x="2256923" y="1002691"/>
        <a:ext cx="887941" cy="8879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AB5419-5674-41D6-B8C2-257E94C58D1A}">
      <dsp:nvSpPr>
        <dsp:cNvPr id="0" name=""/>
        <dsp:cNvSpPr/>
      </dsp:nvSpPr>
      <dsp:spPr>
        <a:xfrm>
          <a:off x="3520082" y="1668264"/>
          <a:ext cx="1189434" cy="1189434"/>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1">
            <a:lnSpc>
              <a:spcPct val="90000"/>
            </a:lnSpc>
            <a:spcBef>
              <a:spcPct val="0"/>
            </a:spcBef>
            <a:spcAft>
              <a:spcPct val="35000"/>
            </a:spcAft>
          </a:pPr>
          <a:r>
            <a:rPr lang="ar-SA" sz="1900" kern="1200" dirty="0" smtClean="0"/>
            <a:t>علم النفس الاجتماعي</a:t>
          </a:r>
          <a:endParaRPr lang="ar-SA" sz="1900" kern="1200" dirty="0"/>
        </a:p>
      </dsp:txBody>
      <dsp:txXfrm>
        <a:off x="3694271" y="1842453"/>
        <a:ext cx="841056" cy="841056"/>
      </dsp:txXfrm>
    </dsp:sp>
    <dsp:sp modelId="{06200650-F13C-4A23-BAE9-DE1C2ED3C35C}">
      <dsp:nvSpPr>
        <dsp:cNvPr id="0" name=""/>
        <dsp:cNvSpPr/>
      </dsp:nvSpPr>
      <dsp:spPr>
        <a:xfrm rot="16200000">
          <a:off x="3988740" y="1235348"/>
          <a:ext cx="252118" cy="404407"/>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rtl="1">
            <a:lnSpc>
              <a:spcPct val="90000"/>
            </a:lnSpc>
            <a:spcBef>
              <a:spcPct val="0"/>
            </a:spcBef>
            <a:spcAft>
              <a:spcPct val="35000"/>
            </a:spcAft>
          </a:pPr>
          <a:endParaRPr lang="ar-SA" sz="1500" kern="1200"/>
        </a:p>
      </dsp:txBody>
      <dsp:txXfrm>
        <a:off x="4026558" y="1354047"/>
        <a:ext cx="176483" cy="242645"/>
      </dsp:txXfrm>
    </dsp:sp>
    <dsp:sp modelId="{1F090963-1829-45E3-AB3E-6A2457EFA346}">
      <dsp:nvSpPr>
        <dsp:cNvPr id="0" name=""/>
        <dsp:cNvSpPr/>
      </dsp:nvSpPr>
      <dsp:spPr>
        <a:xfrm>
          <a:off x="3520082" y="3134"/>
          <a:ext cx="1189434" cy="1189434"/>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t>الاقناع</a:t>
          </a:r>
          <a:endParaRPr lang="ar-SA" sz="1800" kern="1200" dirty="0"/>
        </a:p>
      </dsp:txBody>
      <dsp:txXfrm>
        <a:off x="3694271" y="177323"/>
        <a:ext cx="841056" cy="841056"/>
      </dsp:txXfrm>
    </dsp:sp>
    <dsp:sp modelId="{CD2E2962-D15F-4FF9-B4FF-2159C503C540}">
      <dsp:nvSpPr>
        <dsp:cNvPr id="0" name=""/>
        <dsp:cNvSpPr/>
      </dsp:nvSpPr>
      <dsp:spPr>
        <a:xfrm rot="19800000">
          <a:off x="4703583" y="1648062"/>
          <a:ext cx="252118" cy="404407"/>
        </a:xfrm>
        <a:prstGeom prst="rightArrow">
          <a:avLst>
            <a:gd name="adj1" fmla="val 60000"/>
            <a:gd name="adj2" fmla="val 50000"/>
          </a:avLst>
        </a:prstGeom>
        <a:solidFill>
          <a:schemeClr val="accent5">
            <a:hueOff val="-1996349"/>
            <a:satOff val="-3091"/>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rtl="1">
            <a:lnSpc>
              <a:spcPct val="90000"/>
            </a:lnSpc>
            <a:spcBef>
              <a:spcPct val="0"/>
            </a:spcBef>
            <a:spcAft>
              <a:spcPct val="35000"/>
            </a:spcAft>
          </a:pPr>
          <a:endParaRPr lang="ar-SA" sz="1500" kern="1200"/>
        </a:p>
      </dsp:txBody>
      <dsp:txXfrm>
        <a:off x="4708650" y="1747852"/>
        <a:ext cx="176483" cy="242645"/>
      </dsp:txXfrm>
    </dsp:sp>
    <dsp:sp modelId="{76DE354F-ED35-44ED-B539-B0594FD3B4B8}">
      <dsp:nvSpPr>
        <dsp:cNvPr id="0" name=""/>
        <dsp:cNvSpPr/>
      </dsp:nvSpPr>
      <dsp:spPr>
        <a:xfrm>
          <a:off x="4962127" y="835699"/>
          <a:ext cx="1189434" cy="1189434"/>
        </a:xfrm>
        <a:prstGeom prst="ellipse">
          <a:avLst/>
        </a:prstGeom>
        <a:solidFill>
          <a:schemeClr val="accent5">
            <a:hueOff val="-1996349"/>
            <a:satOff val="-3091"/>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t>الاتجاهات</a:t>
          </a:r>
          <a:endParaRPr lang="ar-SA" sz="1800" kern="1200" dirty="0"/>
        </a:p>
      </dsp:txBody>
      <dsp:txXfrm>
        <a:off x="5136316" y="1009888"/>
        <a:ext cx="841056" cy="841056"/>
      </dsp:txXfrm>
    </dsp:sp>
    <dsp:sp modelId="{945687B7-44DA-4AC7-B22B-88E7A4028F47}">
      <dsp:nvSpPr>
        <dsp:cNvPr id="0" name=""/>
        <dsp:cNvSpPr/>
      </dsp:nvSpPr>
      <dsp:spPr>
        <a:xfrm rot="1800000">
          <a:off x="4703583" y="2473492"/>
          <a:ext cx="252118" cy="404407"/>
        </a:xfrm>
        <a:prstGeom prst="rightArrow">
          <a:avLst>
            <a:gd name="adj1" fmla="val 60000"/>
            <a:gd name="adj2" fmla="val 50000"/>
          </a:avLst>
        </a:prstGeom>
        <a:solidFill>
          <a:schemeClr val="accent5">
            <a:hueOff val="-3992698"/>
            <a:satOff val="-6182"/>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rtl="1">
            <a:lnSpc>
              <a:spcPct val="90000"/>
            </a:lnSpc>
            <a:spcBef>
              <a:spcPct val="0"/>
            </a:spcBef>
            <a:spcAft>
              <a:spcPct val="35000"/>
            </a:spcAft>
          </a:pPr>
          <a:endParaRPr lang="ar-SA" sz="1500" kern="1200"/>
        </a:p>
      </dsp:txBody>
      <dsp:txXfrm>
        <a:off x="4708650" y="2535464"/>
        <a:ext cx="176483" cy="242645"/>
      </dsp:txXfrm>
    </dsp:sp>
    <dsp:sp modelId="{943816B6-5F12-4A42-AD83-434AF05806EE}">
      <dsp:nvSpPr>
        <dsp:cNvPr id="0" name=""/>
        <dsp:cNvSpPr/>
      </dsp:nvSpPr>
      <dsp:spPr>
        <a:xfrm>
          <a:off x="4962127" y="2500829"/>
          <a:ext cx="1189434" cy="1189434"/>
        </a:xfrm>
        <a:prstGeom prst="ellipse">
          <a:avLst/>
        </a:prstGeom>
        <a:solidFill>
          <a:schemeClr val="accent5">
            <a:hueOff val="-3992698"/>
            <a:satOff val="-6182"/>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t>التأثير الاجتماعي</a:t>
          </a:r>
          <a:endParaRPr lang="ar-SA" sz="1800" kern="1200" dirty="0"/>
        </a:p>
      </dsp:txBody>
      <dsp:txXfrm>
        <a:off x="5136316" y="2675018"/>
        <a:ext cx="841056" cy="841056"/>
      </dsp:txXfrm>
    </dsp:sp>
    <dsp:sp modelId="{677238F3-20E6-4009-A00B-E5BE3D4FA3F2}">
      <dsp:nvSpPr>
        <dsp:cNvPr id="0" name=""/>
        <dsp:cNvSpPr/>
      </dsp:nvSpPr>
      <dsp:spPr>
        <a:xfrm rot="5400000">
          <a:off x="3988740" y="2886207"/>
          <a:ext cx="252118" cy="404407"/>
        </a:xfrm>
        <a:prstGeom prst="rightArrow">
          <a:avLst>
            <a:gd name="adj1" fmla="val 60000"/>
            <a:gd name="adj2" fmla="val 50000"/>
          </a:avLst>
        </a:prstGeom>
        <a:solidFill>
          <a:schemeClr val="accent5">
            <a:hueOff val="-5989047"/>
            <a:satOff val="-9272"/>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rtl="1">
            <a:lnSpc>
              <a:spcPct val="90000"/>
            </a:lnSpc>
            <a:spcBef>
              <a:spcPct val="0"/>
            </a:spcBef>
            <a:spcAft>
              <a:spcPct val="35000"/>
            </a:spcAft>
          </a:pPr>
          <a:endParaRPr lang="ar-SA" sz="1500" kern="1200"/>
        </a:p>
      </dsp:txBody>
      <dsp:txXfrm>
        <a:off x="4026558" y="2929271"/>
        <a:ext cx="176483" cy="242645"/>
      </dsp:txXfrm>
    </dsp:sp>
    <dsp:sp modelId="{D74D032D-EB3A-4A85-AAF7-F365CF00B63C}">
      <dsp:nvSpPr>
        <dsp:cNvPr id="0" name=""/>
        <dsp:cNvSpPr/>
      </dsp:nvSpPr>
      <dsp:spPr>
        <a:xfrm>
          <a:off x="3520082" y="3333394"/>
          <a:ext cx="1189434" cy="1189434"/>
        </a:xfrm>
        <a:prstGeom prst="ellipse">
          <a:avLst/>
        </a:prstGeom>
        <a:solidFill>
          <a:schemeClr val="accent5">
            <a:hueOff val="-5989047"/>
            <a:satOff val="-9272"/>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solidFill>
                <a:schemeClr val="tx1"/>
              </a:solidFill>
            </a:rPr>
            <a:t>العلاقات</a:t>
          </a:r>
          <a:r>
            <a:rPr lang="ar-SA" sz="1800" kern="1200" baseline="0" dirty="0" smtClean="0">
              <a:solidFill>
                <a:schemeClr val="tx1"/>
              </a:solidFill>
            </a:rPr>
            <a:t> الشخصية</a:t>
          </a:r>
          <a:endParaRPr lang="ar-SA" sz="1800" kern="1200" dirty="0">
            <a:solidFill>
              <a:schemeClr val="tx1"/>
            </a:solidFill>
          </a:endParaRPr>
        </a:p>
      </dsp:txBody>
      <dsp:txXfrm>
        <a:off x="3694271" y="3507583"/>
        <a:ext cx="841056" cy="841056"/>
      </dsp:txXfrm>
    </dsp:sp>
    <dsp:sp modelId="{A928515F-1D87-4EC9-8D36-7D76E7112929}">
      <dsp:nvSpPr>
        <dsp:cNvPr id="0" name=""/>
        <dsp:cNvSpPr/>
      </dsp:nvSpPr>
      <dsp:spPr>
        <a:xfrm rot="9000000">
          <a:off x="3273897" y="2473492"/>
          <a:ext cx="252118" cy="404407"/>
        </a:xfrm>
        <a:prstGeom prst="rightArrow">
          <a:avLst>
            <a:gd name="adj1" fmla="val 60000"/>
            <a:gd name="adj2" fmla="val 50000"/>
          </a:avLst>
        </a:prstGeom>
        <a:solidFill>
          <a:schemeClr val="accent5">
            <a:hueOff val="-7985396"/>
            <a:satOff val="-12363"/>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rtl="1">
            <a:lnSpc>
              <a:spcPct val="90000"/>
            </a:lnSpc>
            <a:spcBef>
              <a:spcPct val="0"/>
            </a:spcBef>
            <a:spcAft>
              <a:spcPct val="35000"/>
            </a:spcAft>
          </a:pPr>
          <a:endParaRPr lang="ar-SA" sz="1500" kern="1200"/>
        </a:p>
      </dsp:txBody>
      <dsp:txXfrm rot="10800000">
        <a:off x="3344465" y="2535464"/>
        <a:ext cx="176483" cy="242645"/>
      </dsp:txXfrm>
    </dsp:sp>
    <dsp:sp modelId="{04580DB6-763A-4394-BC4B-8943990AE436}">
      <dsp:nvSpPr>
        <dsp:cNvPr id="0" name=""/>
        <dsp:cNvSpPr/>
      </dsp:nvSpPr>
      <dsp:spPr>
        <a:xfrm>
          <a:off x="2078037" y="2500829"/>
          <a:ext cx="1189434" cy="1189434"/>
        </a:xfrm>
        <a:prstGeom prst="ellipse">
          <a:avLst/>
        </a:prstGeom>
        <a:solidFill>
          <a:schemeClr val="accent5">
            <a:hueOff val="-7985396"/>
            <a:satOff val="-12363"/>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solidFill>
                <a:schemeClr val="tx1"/>
              </a:solidFill>
            </a:rPr>
            <a:t>السلوك</a:t>
          </a:r>
          <a:r>
            <a:rPr lang="ar-SA" sz="1800" kern="1200" baseline="0" dirty="0" smtClean="0">
              <a:solidFill>
                <a:schemeClr val="tx1"/>
              </a:solidFill>
            </a:rPr>
            <a:t> الاجتماعي</a:t>
          </a:r>
          <a:endParaRPr lang="ar-SA" sz="1800" kern="1200" dirty="0">
            <a:solidFill>
              <a:schemeClr val="tx1"/>
            </a:solidFill>
          </a:endParaRPr>
        </a:p>
      </dsp:txBody>
      <dsp:txXfrm>
        <a:off x="2252226" y="2675018"/>
        <a:ext cx="841056" cy="841056"/>
      </dsp:txXfrm>
    </dsp:sp>
    <dsp:sp modelId="{AB9C6948-01A8-4E2D-94B5-AA8CB7CC35CC}">
      <dsp:nvSpPr>
        <dsp:cNvPr id="0" name=""/>
        <dsp:cNvSpPr/>
      </dsp:nvSpPr>
      <dsp:spPr>
        <a:xfrm rot="12600000">
          <a:off x="3273897" y="1648062"/>
          <a:ext cx="252118" cy="404407"/>
        </a:xfrm>
        <a:prstGeom prst="rightArrow">
          <a:avLst>
            <a:gd name="adj1" fmla="val 60000"/>
            <a:gd name="adj2" fmla="val 50000"/>
          </a:avLst>
        </a:prstGeom>
        <a:solidFill>
          <a:schemeClr val="accent5">
            <a:hueOff val="-9981745"/>
            <a:satOff val="-15454"/>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rtl="1">
            <a:lnSpc>
              <a:spcPct val="90000"/>
            </a:lnSpc>
            <a:spcBef>
              <a:spcPct val="0"/>
            </a:spcBef>
            <a:spcAft>
              <a:spcPct val="35000"/>
            </a:spcAft>
          </a:pPr>
          <a:endParaRPr lang="ar-SA" sz="1500" kern="1200"/>
        </a:p>
      </dsp:txBody>
      <dsp:txXfrm rot="10800000">
        <a:off x="3344465" y="1747852"/>
        <a:ext cx="176483" cy="242645"/>
      </dsp:txXfrm>
    </dsp:sp>
    <dsp:sp modelId="{320716C0-2B6C-445B-AE2B-F3CDECCF5285}">
      <dsp:nvSpPr>
        <dsp:cNvPr id="0" name=""/>
        <dsp:cNvSpPr/>
      </dsp:nvSpPr>
      <dsp:spPr>
        <a:xfrm>
          <a:off x="2078037" y="835699"/>
          <a:ext cx="1189434" cy="1189434"/>
        </a:xfrm>
        <a:prstGeom prst="ellipse">
          <a:avLst/>
        </a:prstGeom>
        <a:solidFill>
          <a:schemeClr val="accent5">
            <a:hueOff val="-9981745"/>
            <a:satOff val="-15454"/>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kern="1200" dirty="0" smtClean="0"/>
            <a:t>الضغوط والمساندة الاجتماعية</a:t>
          </a:r>
          <a:endParaRPr lang="ar-SA" sz="1800" kern="1200" dirty="0"/>
        </a:p>
      </dsp:txBody>
      <dsp:txXfrm>
        <a:off x="2252226" y="1009888"/>
        <a:ext cx="841056" cy="841056"/>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94C8CC4-0573-491B-A724-A3A3C96360EF}" type="datetimeFigureOut">
              <a:rPr lang="ar-SA" smtClean="0"/>
              <a:pPr/>
              <a:t>10/08/38</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90ED018-3700-4097-82F2-1C48D7EEAE43}" type="slidenum">
              <a:rPr lang="ar-SA" smtClean="0"/>
              <a:pPr/>
              <a:t>‹#›</a:t>
            </a:fld>
            <a:endParaRPr lang="ar-SA"/>
          </a:p>
        </p:txBody>
      </p:sp>
    </p:spTree>
    <p:extLst>
      <p:ext uri="{BB962C8B-B14F-4D97-AF65-F5344CB8AC3E}">
        <p14:creationId xmlns:p14="http://schemas.microsoft.com/office/powerpoint/2010/main" xmlns="" val="14668803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CACDB4-F436-4464-B621-6D84B7630C09}" type="slidenum">
              <a:rPr lang="ar-SA"/>
              <a:pPr/>
              <a:t>4</a:t>
            </a:fld>
            <a:endParaRPr lang="en-US"/>
          </a:p>
        </p:txBody>
      </p:sp>
      <p:sp>
        <p:nvSpPr>
          <p:cNvPr id="540674" name="Rectangle 2"/>
          <p:cNvSpPr>
            <a:spLocks noGrp="1" noRot="1" noChangeAspect="1" noChangeArrowheads="1" noTextEdit="1"/>
          </p:cNvSpPr>
          <p:nvPr>
            <p:ph type="sldImg"/>
          </p:nvPr>
        </p:nvSpPr>
        <p:spPr>
          <a:ln/>
        </p:spPr>
      </p:sp>
      <p:sp>
        <p:nvSpPr>
          <p:cNvPr id="540675" name="Rectangle 3"/>
          <p:cNvSpPr>
            <a:spLocks noGrp="1" noChangeArrowheads="1"/>
          </p:cNvSpPr>
          <p:nvPr>
            <p:ph type="body" idx="1"/>
          </p:nvPr>
        </p:nvSpPr>
        <p:spPr/>
        <p:txBody>
          <a:bodyPr/>
          <a:lstStyle/>
          <a:p>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B4FB4A-0E56-45E2-8DB4-907B4036C286}" type="slidenum">
              <a:rPr lang="ar-SA"/>
              <a:pPr/>
              <a:t>8</a:t>
            </a:fld>
            <a:endParaRPr lang="en-US"/>
          </a:p>
        </p:txBody>
      </p:sp>
      <p:sp>
        <p:nvSpPr>
          <p:cNvPr id="544770" name="Rectangle 2"/>
          <p:cNvSpPr>
            <a:spLocks noGrp="1" noRot="1" noChangeAspect="1" noChangeArrowheads="1" noTextEdit="1"/>
          </p:cNvSpPr>
          <p:nvPr>
            <p:ph type="sldImg"/>
          </p:nvPr>
        </p:nvSpPr>
        <p:spPr>
          <a:ln/>
        </p:spPr>
      </p:sp>
      <p:sp>
        <p:nvSpPr>
          <p:cNvPr id="544771" name="Rectangle 3"/>
          <p:cNvSpPr>
            <a:spLocks noGrp="1" noChangeArrowheads="1"/>
          </p:cNvSpPr>
          <p:nvPr>
            <p:ph type="body" idx="1"/>
          </p:nvPr>
        </p:nvSpPr>
        <p:spPr/>
        <p:txBody>
          <a:bodyPr/>
          <a:lstStyle/>
          <a:p>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49C178-7142-4BE4-8B37-44EB78215167}" type="slidenum">
              <a:rPr lang="ar-SA"/>
              <a:pPr/>
              <a:t>12</a:t>
            </a:fld>
            <a:endParaRPr lang="en-US"/>
          </a:p>
        </p:txBody>
      </p:sp>
      <p:sp>
        <p:nvSpPr>
          <p:cNvPr id="547842" name="Rectangle 2"/>
          <p:cNvSpPr>
            <a:spLocks noGrp="1" noRot="1" noChangeAspect="1" noChangeArrowheads="1" noTextEdit="1"/>
          </p:cNvSpPr>
          <p:nvPr>
            <p:ph type="sldImg"/>
          </p:nvPr>
        </p:nvSpPr>
        <p:spPr>
          <a:ln/>
        </p:spPr>
      </p:sp>
      <p:sp>
        <p:nvSpPr>
          <p:cNvPr id="547843" name="Rectangle 3"/>
          <p:cNvSpPr>
            <a:spLocks noGrp="1" noChangeArrowheads="1"/>
          </p:cNvSpPr>
          <p:nvPr>
            <p:ph type="body" idx="1"/>
          </p:nvPr>
        </p:nvSpPr>
        <p:spPr/>
        <p:txBody>
          <a:bodyPr/>
          <a:lstStyle/>
          <a:p>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BC0A22-8355-4962-BCC6-2BAFCF21E246}" type="slidenum">
              <a:rPr lang="ar-SA"/>
              <a:pPr/>
              <a:t>13</a:t>
            </a:fld>
            <a:endParaRPr lang="en-US"/>
          </a:p>
        </p:txBody>
      </p:sp>
      <p:sp>
        <p:nvSpPr>
          <p:cNvPr id="549890" name="Rectangle 2"/>
          <p:cNvSpPr>
            <a:spLocks noGrp="1" noRot="1" noChangeAspect="1" noChangeArrowheads="1" noTextEdit="1"/>
          </p:cNvSpPr>
          <p:nvPr>
            <p:ph type="sldImg"/>
          </p:nvPr>
        </p:nvSpPr>
        <p:spPr>
          <a:ln/>
        </p:spPr>
      </p:sp>
      <p:sp>
        <p:nvSpPr>
          <p:cNvPr id="549891" name="Rectangle 3"/>
          <p:cNvSpPr>
            <a:spLocks noGrp="1" noChangeArrowheads="1"/>
          </p:cNvSpPr>
          <p:nvPr>
            <p:ph type="body" idx="1"/>
          </p:nvPr>
        </p:nvSpPr>
        <p:spPr/>
        <p:txBody>
          <a:bodyPr/>
          <a:lstStyle/>
          <a:p>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027D2F2C-81E3-4F71-8131-23A024F80904}" type="datetimeFigureOut">
              <a:rPr lang="ar-SA" smtClean="0"/>
              <a:pPr/>
              <a:t>10/08/38</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ACBDD0CA-82CF-4721-B3C9-07957644716C}" type="slidenum">
              <a:rPr lang="ar-SA" smtClean="0"/>
              <a:pPr/>
              <a:t>‹#›</a:t>
            </a:fld>
            <a:endParaRPr lang="ar-SA" dirty="0"/>
          </a:p>
        </p:txBody>
      </p:sp>
    </p:spTree>
    <p:extLst>
      <p:ext uri="{BB962C8B-B14F-4D97-AF65-F5344CB8AC3E}">
        <p14:creationId xmlns:p14="http://schemas.microsoft.com/office/powerpoint/2010/main" xmlns="" val="178668638"/>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27D2F2C-81E3-4F71-8131-23A024F80904}" type="datetimeFigureOut">
              <a:rPr lang="ar-SA" smtClean="0"/>
              <a:pPr/>
              <a:t>10/08/38</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ACBDD0CA-82CF-4721-B3C9-07957644716C}" type="slidenum">
              <a:rPr lang="ar-SA" smtClean="0"/>
              <a:pPr/>
              <a:t>‹#›</a:t>
            </a:fld>
            <a:endParaRPr lang="ar-SA" dirty="0"/>
          </a:p>
        </p:txBody>
      </p:sp>
    </p:spTree>
    <p:extLst>
      <p:ext uri="{BB962C8B-B14F-4D97-AF65-F5344CB8AC3E}">
        <p14:creationId xmlns:p14="http://schemas.microsoft.com/office/powerpoint/2010/main" xmlns="" val="3415761452"/>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27D2F2C-81E3-4F71-8131-23A024F80904}" type="datetimeFigureOut">
              <a:rPr lang="ar-SA" smtClean="0"/>
              <a:pPr/>
              <a:t>10/08/38</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ACBDD0CA-82CF-4721-B3C9-07957644716C}" type="slidenum">
              <a:rPr lang="ar-SA" smtClean="0"/>
              <a:pPr/>
              <a:t>‹#›</a:t>
            </a:fld>
            <a:endParaRPr lang="ar-SA" dirty="0"/>
          </a:p>
        </p:txBody>
      </p:sp>
    </p:spTree>
    <p:extLst>
      <p:ext uri="{BB962C8B-B14F-4D97-AF65-F5344CB8AC3E}">
        <p14:creationId xmlns:p14="http://schemas.microsoft.com/office/powerpoint/2010/main" xmlns="" val="1085108562"/>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27D2F2C-81E3-4F71-8131-23A024F80904}" type="datetimeFigureOut">
              <a:rPr lang="ar-SA" smtClean="0"/>
              <a:pPr/>
              <a:t>10/08/38</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ACBDD0CA-82CF-4721-B3C9-07957644716C}" type="slidenum">
              <a:rPr lang="ar-SA" smtClean="0"/>
              <a:pPr/>
              <a:t>‹#›</a:t>
            </a:fld>
            <a:endParaRPr lang="ar-SA" dirty="0"/>
          </a:p>
        </p:txBody>
      </p:sp>
    </p:spTree>
    <p:extLst>
      <p:ext uri="{BB962C8B-B14F-4D97-AF65-F5344CB8AC3E}">
        <p14:creationId xmlns:p14="http://schemas.microsoft.com/office/powerpoint/2010/main" xmlns="" val="2334398885"/>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27D2F2C-81E3-4F71-8131-23A024F80904}" type="datetimeFigureOut">
              <a:rPr lang="ar-SA" smtClean="0"/>
              <a:pPr/>
              <a:t>10/08/38</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ACBDD0CA-82CF-4721-B3C9-07957644716C}" type="slidenum">
              <a:rPr lang="ar-SA" smtClean="0"/>
              <a:pPr/>
              <a:t>‹#›</a:t>
            </a:fld>
            <a:endParaRPr lang="ar-SA" dirty="0"/>
          </a:p>
        </p:txBody>
      </p:sp>
    </p:spTree>
    <p:extLst>
      <p:ext uri="{BB962C8B-B14F-4D97-AF65-F5344CB8AC3E}">
        <p14:creationId xmlns:p14="http://schemas.microsoft.com/office/powerpoint/2010/main" xmlns="" val="465919746"/>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027D2F2C-81E3-4F71-8131-23A024F80904}" type="datetimeFigureOut">
              <a:rPr lang="ar-SA" smtClean="0"/>
              <a:pPr/>
              <a:t>10/08/38</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ACBDD0CA-82CF-4721-B3C9-07957644716C}" type="slidenum">
              <a:rPr lang="ar-SA" smtClean="0"/>
              <a:pPr/>
              <a:t>‹#›</a:t>
            </a:fld>
            <a:endParaRPr lang="ar-SA" dirty="0"/>
          </a:p>
        </p:txBody>
      </p:sp>
    </p:spTree>
    <p:extLst>
      <p:ext uri="{BB962C8B-B14F-4D97-AF65-F5344CB8AC3E}">
        <p14:creationId xmlns:p14="http://schemas.microsoft.com/office/powerpoint/2010/main" xmlns="" val="1557635325"/>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027D2F2C-81E3-4F71-8131-23A024F80904}" type="datetimeFigureOut">
              <a:rPr lang="ar-SA" smtClean="0"/>
              <a:pPr/>
              <a:t>10/08/38</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ACBDD0CA-82CF-4721-B3C9-07957644716C}" type="slidenum">
              <a:rPr lang="ar-SA" smtClean="0"/>
              <a:pPr/>
              <a:t>‹#›</a:t>
            </a:fld>
            <a:endParaRPr lang="ar-SA" dirty="0"/>
          </a:p>
        </p:txBody>
      </p:sp>
    </p:spTree>
    <p:extLst>
      <p:ext uri="{BB962C8B-B14F-4D97-AF65-F5344CB8AC3E}">
        <p14:creationId xmlns:p14="http://schemas.microsoft.com/office/powerpoint/2010/main" xmlns="" val="2974380168"/>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027D2F2C-81E3-4F71-8131-23A024F80904}" type="datetimeFigureOut">
              <a:rPr lang="ar-SA" smtClean="0"/>
              <a:pPr/>
              <a:t>10/08/38</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ACBDD0CA-82CF-4721-B3C9-07957644716C}" type="slidenum">
              <a:rPr lang="ar-SA" smtClean="0"/>
              <a:pPr/>
              <a:t>‹#›</a:t>
            </a:fld>
            <a:endParaRPr lang="ar-SA" dirty="0"/>
          </a:p>
        </p:txBody>
      </p:sp>
    </p:spTree>
    <p:extLst>
      <p:ext uri="{BB962C8B-B14F-4D97-AF65-F5344CB8AC3E}">
        <p14:creationId xmlns:p14="http://schemas.microsoft.com/office/powerpoint/2010/main" xmlns="" val="1057298745"/>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27D2F2C-81E3-4F71-8131-23A024F80904}" type="datetimeFigureOut">
              <a:rPr lang="ar-SA" smtClean="0"/>
              <a:pPr/>
              <a:t>10/08/38</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ACBDD0CA-82CF-4721-B3C9-07957644716C}" type="slidenum">
              <a:rPr lang="ar-SA" smtClean="0"/>
              <a:pPr/>
              <a:t>‹#›</a:t>
            </a:fld>
            <a:endParaRPr lang="ar-SA" dirty="0"/>
          </a:p>
        </p:txBody>
      </p:sp>
    </p:spTree>
    <p:extLst>
      <p:ext uri="{BB962C8B-B14F-4D97-AF65-F5344CB8AC3E}">
        <p14:creationId xmlns:p14="http://schemas.microsoft.com/office/powerpoint/2010/main" xmlns="" val="3088909161"/>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27D2F2C-81E3-4F71-8131-23A024F80904}" type="datetimeFigureOut">
              <a:rPr lang="ar-SA" smtClean="0"/>
              <a:pPr/>
              <a:t>10/08/38</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ACBDD0CA-82CF-4721-B3C9-07957644716C}" type="slidenum">
              <a:rPr lang="ar-SA" smtClean="0"/>
              <a:pPr/>
              <a:t>‹#›</a:t>
            </a:fld>
            <a:endParaRPr lang="ar-SA" dirty="0"/>
          </a:p>
        </p:txBody>
      </p:sp>
    </p:spTree>
    <p:extLst>
      <p:ext uri="{BB962C8B-B14F-4D97-AF65-F5344CB8AC3E}">
        <p14:creationId xmlns:p14="http://schemas.microsoft.com/office/powerpoint/2010/main" xmlns="" val="2391909797"/>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27D2F2C-81E3-4F71-8131-23A024F80904}" type="datetimeFigureOut">
              <a:rPr lang="ar-SA" smtClean="0"/>
              <a:pPr/>
              <a:t>10/08/38</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ACBDD0CA-82CF-4721-B3C9-07957644716C}" type="slidenum">
              <a:rPr lang="ar-SA" smtClean="0"/>
              <a:pPr/>
              <a:t>‹#›</a:t>
            </a:fld>
            <a:endParaRPr lang="ar-SA" dirty="0"/>
          </a:p>
        </p:txBody>
      </p:sp>
    </p:spTree>
    <p:extLst>
      <p:ext uri="{BB962C8B-B14F-4D97-AF65-F5344CB8AC3E}">
        <p14:creationId xmlns:p14="http://schemas.microsoft.com/office/powerpoint/2010/main" xmlns="" val="3466782528"/>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27D2F2C-81E3-4F71-8131-23A024F80904}" type="datetimeFigureOut">
              <a:rPr lang="ar-SA" smtClean="0"/>
              <a:pPr/>
              <a:t>10/08/38</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CBDD0CA-82CF-4721-B3C9-07957644716C}" type="slidenum">
              <a:rPr lang="ar-SA" smtClean="0"/>
              <a:pPr/>
              <a:t>‹#›</a:t>
            </a:fld>
            <a:endParaRPr lang="ar-SA" dirty="0"/>
          </a:p>
        </p:txBody>
      </p:sp>
    </p:spTree>
    <p:extLst>
      <p:ext uri="{BB962C8B-B14F-4D97-AF65-F5344CB8AC3E}">
        <p14:creationId xmlns:p14="http://schemas.microsoft.com/office/powerpoint/2010/main" xmlns="" val="1575141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268761"/>
            <a:ext cx="7630616" cy="1237414"/>
          </a:xfrm>
        </p:spPr>
        <p:txBody>
          <a:bodyPr/>
          <a:lstStyle/>
          <a:p>
            <a:r>
              <a:rPr lang="ar-SA" dirty="0" smtClean="0"/>
              <a:t>علم النفس الاجتماعي</a:t>
            </a:r>
            <a:endParaRPr lang="ar-SA" dirty="0"/>
          </a:p>
        </p:txBody>
      </p:sp>
      <p:sp>
        <p:nvSpPr>
          <p:cNvPr id="3" name="عنوان فرعي 2"/>
          <p:cNvSpPr>
            <a:spLocks noGrp="1"/>
          </p:cNvSpPr>
          <p:nvPr>
            <p:ph type="subTitle" idx="1"/>
          </p:nvPr>
        </p:nvSpPr>
        <p:spPr>
          <a:xfrm>
            <a:off x="107504" y="2276872"/>
            <a:ext cx="8673008" cy="897673"/>
          </a:xfrm>
        </p:spPr>
        <p:txBody>
          <a:bodyPr/>
          <a:lstStyle/>
          <a:p>
            <a:r>
              <a:rPr lang="ar-SA" dirty="0" smtClean="0"/>
              <a:t>موضوعه   - وتاريخه </a:t>
            </a:r>
          </a:p>
          <a:p>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83568" y="2887831"/>
            <a:ext cx="7200800" cy="3970168"/>
          </a:xfrm>
          <a:prstGeom prst="rect">
            <a:avLst/>
          </a:prstGeom>
        </p:spPr>
      </p:pic>
    </p:spTree>
    <p:extLst>
      <p:ext uri="{BB962C8B-B14F-4D97-AF65-F5344CB8AC3E}">
        <p14:creationId xmlns:p14="http://schemas.microsoft.com/office/powerpoint/2010/main" xmlns="" val="3105972546"/>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موضوعات علم النفس الاجتماعي</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327205205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946929634"/>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علم النفس الاجتماعي والقيم السائدة في المجتمع</a:t>
            </a:r>
            <a:endParaRPr lang="ar-SA" dirty="0"/>
          </a:p>
        </p:txBody>
      </p:sp>
      <p:sp>
        <p:nvSpPr>
          <p:cNvPr id="3" name="عنصر نائب للمحتوى 2"/>
          <p:cNvSpPr>
            <a:spLocks noGrp="1"/>
          </p:cNvSpPr>
          <p:nvPr>
            <p:ph idx="1"/>
          </p:nvPr>
        </p:nvSpPr>
        <p:spPr/>
        <p:txBody>
          <a:bodyPr>
            <a:normAutofit fontScale="77500" lnSpcReduction="20000"/>
          </a:bodyPr>
          <a:lstStyle/>
          <a:p>
            <a:r>
              <a:rPr lang="ar-SA" dirty="0" smtClean="0"/>
              <a:t>لكل مجتمع قيم ومعايير وأهداف خاصة.</a:t>
            </a:r>
          </a:p>
          <a:p>
            <a:r>
              <a:rPr lang="ar-SA" dirty="0" smtClean="0"/>
              <a:t>والبحث العلمي هو نوع من النشاط لا بد أن يتفاعل مع هذه القيم والمعايير . ويكون هذا التفاعل في مرحلة اختيار المشكلات البحثية, وفي توظيف نتائج هذه البحوث في المجالات الحياتية.</a:t>
            </a:r>
          </a:p>
          <a:p>
            <a:r>
              <a:rPr lang="ar-SA" dirty="0" smtClean="0"/>
              <a:t>موضوعات كالتلقيح الصناعي والاستنساخ: والحاجات التي وظفت او سوف توظف من هذه الاكتشافات.</a:t>
            </a:r>
          </a:p>
          <a:p>
            <a:r>
              <a:rPr lang="ar-SA" dirty="0" smtClean="0"/>
              <a:t>لذلك لا بد للباحثين أن يكونوا أكثر وعياً في معرفة العلاقة بين العلم والقيم. أي التمييز بين </a:t>
            </a:r>
            <a:r>
              <a:rPr lang="ar-SA" dirty="0" smtClean="0">
                <a:solidFill>
                  <a:srgbClr val="FF0000"/>
                </a:solidFill>
              </a:rPr>
              <a:t>عمليات السلوك </a:t>
            </a:r>
            <a:r>
              <a:rPr lang="ar-SA" dirty="0" smtClean="0"/>
              <a:t>الذي يعني العمليات الذهنية والسلوكية والانفعالية التي تجعل الفرد يستجيب للموضوع. وبين </a:t>
            </a:r>
            <a:r>
              <a:rPr lang="ar-SA" dirty="0" smtClean="0">
                <a:solidFill>
                  <a:srgbClr val="FF0000"/>
                </a:solidFill>
              </a:rPr>
              <a:t>محتوى السلوك</a:t>
            </a:r>
            <a:r>
              <a:rPr lang="ar-SA" dirty="0" smtClean="0"/>
              <a:t> الذي يهتم بالجوانب الاخلاقية أو القيمية.</a:t>
            </a:r>
          </a:p>
          <a:p>
            <a:r>
              <a:rPr lang="ar-SA" dirty="0" smtClean="0"/>
              <a:t>مثال: التبرع بالأعضاء البشرية: ندرس سلوك التبرع وما الدوافع والاسباب وراء ذلك(عمليات السلوك). هل من المستحسن أم حلال أو حرام أن يتبرع الفرد بأعضائه يكون (محتوى السلوك)</a:t>
            </a:r>
          </a:p>
          <a:p>
            <a:pPr marL="0" indent="0">
              <a:buNone/>
            </a:pPr>
            <a:endParaRPr lang="ar-SA" dirty="0"/>
          </a:p>
        </p:txBody>
      </p:sp>
    </p:spTree>
    <p:extLst>
      <p:ext uri="{BB962C8B-B14F-4D97-AF65-F5344CB8AC3E}">
        <p14:creationId xmlns:p14="http://schemas.microsoft.com/office/powerpoint/2010/main" xmlns="" val="3930178057"/>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1" end="1"/>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2" end="2"/>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تذييل 4"/>
          <p:cNvSpPr>
            <a:spLocks noGrp="1"/>
          </p:cNvSpPr>
          <p:nvPr>
            <p:ph type="ftr" sz="quarter" idx="11"/>
          </p:nvPr>
        </p:nvSpPr>
        <p:spPr/>
        <p:txBody>
          <a:bodyPr/>
          <a:lstStyle/>
          <a:p>
            <a:r>
              <a:rPr lang="en-US"/>
              <a:t>الفصل الأول</a:t>
            </a:r>
          </a:p>
        </p:txBody>
      </p:sp>
      <p:sp>
        <p:nvSpPr>
          <p:cNvPr id="6" name="عنصر نائب لرقم الشريحة 5"/>
          <p:cNvSpPr>
            <a:spLocks noGrp="1"/>
          </p:cNvSpPr>
          <p:nvPr>
            <p:ph type="sldNum" sz="quarter" idx="12"/>
          </p:nvPr>
        </p:nvSpPr>
        <p:spPr/>
        <p:txBody>
          <a:bodyPr/>
          <a:lstStyle/>
          <a:p>
            <a:fld id="{4FA38853-34E5-4C19-ADE2-FEC27872B1E5}" type="slidenum">
              <a:rPr lang="ar-SA"/>
              <a:pPr/>
              <a:t>12</a:t>
            </a:fld>
            <a:endParaRPr lang="en-US"/>
          </a:p>
        </p:txBody>
      </p:sp>
      <p:sp>
        <p:nvSpPr>
          <p:cNvPr id="483330" name="Rectangle 2"/>
          <p:cNvSpPr>
            <a:spLocks noGrp="1" noChangeArrowheads="1"/>
          </p:cNvSpPr>
          <p:nvPr>
            <p:ph type="title"/>
          </p:nvPr>
        </p:nvSpPr>
        <p:spPr>
          <a:xfrm>
            <a:off x="323850" y="533400"/>
            <a:ext cx="8496300" cy="1143000"/>
          </a:xfrm>
        </p:spPr>
        <p:txBody>
          <a:bodyPr/>
          <a:lstStyle/>
          <a:p>
            <a:pPr algn="r"/>
            <a:r>
              <a:rPr lang="ar-SA" sz="3600" dirty="0">
                <a:solidFill>
                  <a:srgbClr val="3333FF"/>
                </a:solidFill>
                <a:cs typeface="PT Simple Bold Ruled" pitchFamily="2" charset="-78"/>
              </a:rPr>
              <a:t>علم النفس الاجتماعي وأهداف المجتمع ومشكلاته</a:t>
            </a:r>
            <a:endParaRPr lang="en-US" sz="3600" dirty="0">
              <a:solidFill>
                <a:srgbClr val="3333FF"/>
              </a:solidFill>
              <a:cs typeface="PT Simple Bold Ruled" pitchFamily="2" charset="-78"/>
            </a:endParaRPr>
          </a:p>
        </p:txBody>
      </p:sp>
      <p:sp>
        <p:nvSpPr>
          <p:cNvPr id="483331" name="Rectangle 3"/>
          <p:cNvSpPr>
            <a:spLocks noGrp="1" noChangeArrowheads="1"/>
          </p:cNvSpPr>
          <p:nvPr>
            <p:ph type="body" idx="1"/>
          </p:nvPr>
        </p:nvSpPr>
        <p:spPr>
          <a:xfrm>
            <a:off x="252413" y="1773238"/>
            <a:ext cx="8640762" cy="4248150"/>
          </a:xfrm>
          <a:noFill/>
          <a:ln>
            <a:solidFill>
              <a:srgbClr val="FF99CC"/>
            </a:solidFill>
            <a:miter lim="800000"/>
            <a:headEnd/>
            <a:tailEnd/>
          </a:ln>
        </p:spPr>
        <p:txBody>
          <a:bodyPr/>
          <a:lstStyle/>
          <a:p>
            <a:pPr marL="0" indent="0" algn="just">
              <a:lnSpc>
                <a:spcPct val="90000"/>
              </a:lnSpc>
              <a:buFont typeface="Wingdings" pitchFamily="2" charset="2"/>
              <a:buNone/>
            </a:pPr>
            <a:r>
              <a:rPr lang="ar-SA" sz="3300" dirty="0">
                <a:cs typeface="+mj-cs"/>
              </a:rPr>
              <a:t>إذا أدركنا إن تحقيق أي هدف من أهداف المجتمع (على سبيل المثال، مكافحة الفقر والبطالة، مكافحة الجريمة، مكافحة تلوث البيئة، منع الحوادث والقيادة السليمة للمركبات، السلوك الصحي ومحاربة السمنة والأمراض المتفشية، تعزيز تماسك الجماعة، مقاومة الغزو الثقافي، رفع الروح المعنوية، مقاومة الحرب النفسية، مكافحة التسرب من المدرسة، انخفاض المستوى التعليمي) لا بد أن يمر عبر سلوك ومشاعر وأفكار الفرد، أدركنا الأهمية الحيوية لعلم النفس عموما ولعلم النفس الاجتماعي </a:t>
            </a:r>
            <a:r>
              <a:rPr lang="ar-SA" sz="3300" dirty="0" smtClean="0">
                <a:cs typeface="+mj-cs"/>
              </a:rPr>
              <a:t>خصوصاً</a:t>
            </a:r>
            <a:endParaRPr lang="en-US" sz="3300" dirty="0">
              <a:cs typeface="+mj-cs"/>
            </a:endParaRPr>
          </a:p>
        </p:txBody>
      </p:sp>
    </p:spTree>
    <p:extLst>
      <p:ext uri="{BB962C8B-B14F-4D97-AF65-F5344CB8AC3E}">
        <p14:creationId xmlns:p14="http://schemas.microsoft.com/office/powerpoint/2010/main" xmlns="" val="1314601834"/>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483330"/>
                                        </p:tgtEl>
                                      </p:cBhvr>
                                    </p:animEffect>
                                    <p:animScale>
                                      <p:cBhvr>
                                        <p:cTn id="7" dur="250" autoRev="1" fill="hold"/>
                                        <p:tgtEl>
                                          <p:spTgt spid="483330"/>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6" presetClass="exit" presetSubtype="32" fill="hold" grpId="0" nodeType="clickEffect">
                                  <p:stCondLst>
                                    <p:cond delay="0"/>
                                  </p:stCondLst>
                                  <p:childTnLst>
                                    <p:animEffect transition="out" filter="circle(out)">
                                      <p:cBhvr>
                                        <p:cTn id="11" dur="2000"/>
                                        <p:tgtEl>
                                          <p:spTgt spid="483331">
                                            <p:txEl>
                                              <p:pRg st="0" end="0"/>
                                            </p:txEl>
                                          </p:spTgt>
                                        </p:tgtEl>
                                      </p:cBhvr>
                                    </p:animEffect>
                                    <p:set>
                                      <p:cBhvr>
                                        <p:cTn id="12" dur="1" fill="hold">
                                          <p:stCondLst>
                                            <p:cond delay="1999"/>
                                          </p:stCondLst>
                                        </p:cTn>
                                        <p:tgtEl>
                                          <p:spTgt spid="483331">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6" presetClass="exit" presetSubtype="32" fill="hold" grpId="0" nodeType="clickEffect">
                                  <p:stCondLst>
                                    <p:cond delay="0"/>
                                  </p:stCondLst>
                                  <p:childTnLst>
                                    <p:animEffect transition="out" filter="circle(out)">
                                      <p:cBhvr>
                                        <p:cTn id="16" dur="2000"/>
                                        <p:tgtEl>
                                          <p:spTgt spid="483331">
                                            <p:bg/>
                                          </p:spTgt>
                                        </p:tgtEl>
                                      </p:cBhvr>
                                    </p:animEffect>
                                    <p:set>
                                      <p:cBhvr>
                                        <p:cTn id="17" dur="1" fill="hold">
                                          <p:stCondLst>
                                            <p:cond delay="1999"/>
                                          </p:stCondLst>
                                        </p:cTn>
                                        <p:tgtEl>
                                          <p:spTgt spid="483331">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330" grpId="0"/>
      <p:bldP spid="483331"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عنصر نائب للتذييل 5"/>
          <p:cNvSpPr>
            <a:spLocks noGrp="1"/>
          </p:cNvSpPr>
          <p:nvPr>
            <p:ph type="ftr" sz="quarter" idx="11"/>
          </p:nvPr>
        </p:nvSpPr>
        <p:spPr/>
        <p:txBody>
          <a:bodyPr/>
          <a:lstStyle/>
          <a:p>
            <a:r>
              <a:rPr lang="en-US"/>
              <a:t>الفصل الأول</a:t>
            </a:r>
          </a:p>
        </p:txBody>
      </p:sp>
      <p:sp>
        <p:nvSpPr>
          <p:cNvPr id="23" name="عنصر نائب لرقم الشريحة 6"/>
          <p:cNvSpPr>
            <a:spLocks noGrp="1"/>
          </p:cNvSpPr>
          <p:nvPr>
            <p:ph type="sldNum" sz="quarter" idx="12"/>
          </p:nvPr>
        </p:nvSpPr>
        <p:spPr/>
        <p:txBody>
          <a:bodyPr/>
          <a:lstStyle/>
          <a:p>
            <a:fld id="{F29E8B0D-BAC8-4C0F-8AAE-4D6F4D4CC992}" type="slidenum">
              <a:rPr lang="ar-SA"/>
              <a:pPr/>
              <a:t>13</a:t>
            </a:fld>
            <a:endParaRPr lang="en-US"/>
          </a:p>
        </p:txBody>
      </p:sp>
      <p:sp>
        <p:nvSpPr>
          <p:cNvPr id="486402" name="Rectangle 2"/>
          <p:cNvSpPr>
            <a:spLocks noGrp="1" noChangeArrowheads="1"/>
          </p:cNvSpPr>
          <p:nvPr>
            <p:ph type="title"/>
          </p:nvPr>
        </p:nvSpPr>
        <p:spPr>
          <a:xfrm>
            <a:off x="323850" y="533400"/>
            <a:ext cx="8496300" cy="663575"/>
          </a:xfrm>
        </p:spPr>
        <p:txBody>
          <a:bodyPr/>
          <a:lstStyle/>
          <a:p>
            <a:pPr algn="r"/>
            <a:r>
              <a:rPr lang="ar-SA" sz="3600" dirty="0">
                <a:solidFill>
                  <a:srgbClr val="3333FF"/>
                </a:solidFill>
                <a:cs typeface="PT Simple Bold Ruled" pitchFamily="2" charset="-78"/>
              </a:rPr>
              <a:t>الفروق بين التصورات العلمية والتصورات العامية</a:t>
            </a:r>
            <a:endParaRPr lang="en-US" sz="3600" dirty="0">
              <a:solidFill>
                <a:srgbClr val="3333FF"/>
              </a:solidFill>
              <a:cs typeface="PT Simple Bold Ruled" pitchFamily="2" charset="-78"/>
            </a:endParaRPr>
          </a:p>
        </p:txBody>
      </p:sp>
      <p:sp>
        <p:nvSpPr>
          <p:cNvPr id="486404" name="Rectangle 4"/>
          <p:cNvSpPr>
            <a:spLocks noGrp="1" noChangeArrowheads="1"/>
          </p:cNvSpPr>
          <p:nvPr>
            <p:ph type="body" sz="half" idx="2"/>
          </p:nvPr>
        </p:nvSpPr>
        <p:spPr>
          <a:xfrm>
            <a:off x="4641850" y="1196975"/>
            <a:ext cx="4318000" cy="468313"/>
          </a:xfrm>
          <a:solidFill>
            <a:srgbClr val="66FF33"/>
          </a:solidFill>
          <a:ln>
            <a:solidFill>
              <a:srgbClr val="99CC00"/>
            </a:solidFill>
            <a:miter lim="800000"/>
            <a:headEnd/>
            <a:tailEnd/>
          </a:ln>
        </p:spPr>
        <p:txBody>
          <a:bodyPr/>
          <a:lstStyle/>
          <a:p>
            <a:pPr marL="261938" indent="-261938" algn="ctr">
              <a:lnSpc>
                <a:spcPct val="90000"/>
              </a:lnSpc>
              <a:buFont typeface="Wingdings" pitchFamily="2" charset="2"/>
              <a:buNone/>
            </a:pPr>
            <a:r>
              <a:rPr lang="ar-SA" sz="2200" b="1" dirty="0">
                <a:cs typeface="PT Bold Heading" pitchFamily="2" charset="-78"/>
              </a:rPr>
              <a:t>التصورات العلمية</a:t>
            </a:r>
          </a:p>
        </p:txBody>
      </p:sp>
      <p:sp>
        <p:nvSpPr>
          <p:cNvPr id="486405" name="Rectangle 5"/>
          <p:cNvSpPr>
            <a:spLocks noChangeArrowheads="1"/>
          </p:cNvSpPr>
          <p:nvPr/>
        </p:nvSpPr>
        <p:spPr bwMode="auto">
          <a:xfrm>
            <a:off x="4643438" y="1773238"/>
            <a:ext cx="4318000" cy="468312"/>
          </a:xfrm>
          <a:prstGeom prst="rect">
            <a:avLst/>
          </a:prstGeom>
          <a:noFill/>
          <a:ln w="9525">
            <a:solidFill>
              <a:srgbClr val="FF99CC"/>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261938" indent="-261938">
              <a:spcBef>
                <a:spcPct val="20000"/>
              </a:spcBef>
              <a:buClr>
                <a:schemeClr val="bg2"/>
              </a:buClr>
              <a:buSzPct val="70000"/>
              <a:buFont typeface="Wingdings" pitchFamily="2" charset="2"/>
              <a:buChar char="l"/>
            </a:pPr>
            <a:r>
              <a:rPr lang="ar-SA" sz="2200" b="1" dirty="0">
                <a:solidFill>
                  <a:srgbClr val="000000"/>
                </a:solidFill>
                <a:cs typeface="AL-Mohanad Bold" pitchFamily="2" charset="-78"/>
              </a:rPr>
              <a:t>تحديد الفرضيات وعلاقاتها مسبقا</a:t>
            </a:r>
            <a:endParaRPr lang="en-US" sz="2200" b="1" dirty="0">
              <a:solidFill>
                <a:srgbClr val="000000"/>
              </a:solidFill>
              <a:cs typeface="AL-Mohanad Bold" pitchFamily="2" charset="-78"/>
            </a:endParaRPr>
          </a:p>
        </p:txBody>
      </p:sp>
      <p:sp>
        <p:nvSpPr>
          <p:cNvPr id="486406" name="Rectangle 6"/>
          <p:cNvSpPr>
            <a:spLocks noChangeArrowheads="1"/>
          </p:cNvSpPr>
          <p:nvPr/>
        </p:nvSpPr>
        <p:spPr bwMode="auto">
          <a:xfrm>
            <a:off x="179388" y="1773238"/>
            <a:ext cx="4318000" cy="468312"/>
          </a:xfrm>
          <a:prstGeom prst="rect">
            <a:avLst/>
          </a:prstGeom>
          <a:noFill/>
          <a:ln w="9525">
            <a:solidFill>
              <a:srgbClr val="FF99CC"/>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just">
              <a:spcBef>
                <a:spcPct val="20000"/>
              </a:spcBef>
              <a:buClr>
                <a:schemeClr val="bg2"/>
              </a:buClr>
              <a:buSzPct val="70000"/>
              <a:buFont typeface="Wingdings" pitchFamily="2" charset="2"/>
              <a:buChar char="l"/>
            </a:pPr>
            <a:r>
              <a:rPr lang="ar-SA" sz="2200" b="1" dirty="0">
                <a:solidFill>
                  <a:srgbClr val="000000"/>
                </a:solidFill>
                <a:latin typeface="Arial Narrow" pitchFamily="34" charset="0"/>
                <a:cs typeface="AL-Mohanad Bold" pitchFamily="2" charset="-78"/>
              </a:rPr>
              <a:t>التفسير جزء من الإدراك المسبق للظاهرة</a:t>
            </a:r>
          </a:p>
        </p:txBody>
      </p:sp>
      <p:sp>
        <p:nvSpPr>
          <p:cNvPr id="486407" name="Rectangle 7"/>
          <p:cNvSpPr>
            <a:spLocks noChangeArrowheads="1"/>
          </p:cNvSpPr>
          <p:nvPr/>
        </p:nvSpPr>
        <p:spPr bwMode="auto">
          <a:xfrm>
            <a:off x="4643438" y="2276475"/>
            <a:ext cx="4318000" cy="468313"/>
          </a:xfrm>
          <a:prstGeom prst="rect">
            <a:avLst/>
          </a:prstGeom>
          <a:noFill/>
          <a:ln w="9525">
            <a:solidFill>
              <a:srgbClr val="FF99CC"/>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261938" indent="-261938">
              <a:spcBef>
                <a:spcPct val="20000"/>
              </a:spcBef>
              <a:buClr>
                <a:schemeClr val="bg2"/>
              </a:buClr>
              <a:buSzPct val="70000"/>
              <a:buFont typeface="Wingdings" pitchFamily="2" charset="2"/>
              <a:buChar char="l"/>
            </a:pPr>
            <a:r>
              <a:rPr lang="ar-SA" sz="2200" b="1" dirty="0">
                <a:solidFill>
                  <a:srgbClr val="000000"/>
                </a:solidFill>
                <a:cs typeface="AL-Mohanad Bold" pitchFamily="2" charset="-78"/>
              </a:rPr>
              <a:t>الاتساق والثبات والاعتماد على البيانات</a:t>
            </a:r>
            <a:endParaRPr lang="en-US" sz="2200" b="1" dirty="0">
              <a:solidFill>
                <a:srgbClr val="000000"/>
              </a:solidFill>
              <a:cs typeface="AL-Mohanad Bold" pitchFamily="2" charset="-78"/>
            </a:endParaRPr>
          </a:p>
        </p:txBody>
      </p:sp>
      <p:sp>
        <p:nvSpPr>
          <p:cNvPr id="486409" name="Rectangle 9"/>
          <p:cNvSpPr>
            <a:spLocks noChangeArrowheads="1"/>
          </p:cNvSpPr>
          <p:nvPr/>
        </p:nvSpPr>
        <p:spPr bwMode="auto">
          <a:xfrm>
            <a:off x="4643438" y="4797425"/>
            <a:ext cx="4318000" cy="468313"/>
          </a:xfrm>
          <a:prstGeom prst="rect">
            <a:avLst/>
          </a:prstGeom>
          <a:noFill/>
          <a:ln w="9525">
            <a:solidFill>
              <a:srgbClr val="FF99CC"/>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261938" indent="-261938">
              <a:spcBef>
                <a:spcPct val="20000"/>
              </a:spcBef>
              <a:buClr>
                <a:schemeClr val="bg2"/>
              </a:buClr>
              <a:buSzPct val="70000"/>
              <a:buFont typeface="Wingdings" pitchFamily="2" charset="2"/>
              <a:buChar char="l"/>
            </a:pPr>
            <a:r>
              <a:rPr lang="ar-SA" sz="2200" b="1" dirty="0">
                <a:solidFill>
                  <a:srgbClr val="000000"/>
                </a:solidFill>
                <a:cs typeface="AL-Mohanad Bold" pitchFamily="2" charset="-78"/>
              </a:rPr>
              <a:t>السعي إلى التعميم باكتشاف المبادئ العامة</a:t>
            </a:r>
            <a:endParaRPr lang="en-US" sz="2200" b="1" dirty="0">
              <a:solidFill>
                <a:srgbClr val="000000"/>
              </a:solidFill>
              <a:cs typeface="AL-Mohanad Bold" pitchFamily="2" charset="-78"/>
            </a:endParaRPr>
          </a:p>
        </p:txBody>
      </p:sp>
      <p:sp>
        <p:nvSpPr>
          <p:cNvPr id="486410" name="Rectangle 10"/>
          <p:cNvSpPr>
            <a:spLocks noChangeArrowheads="1"/>
          </p:cNvSpPr>
          <p:nvPr/>
        </p:nvSpPr>
        <p:spPr bwMode="auto">
          <a:xfrm>
            <a:off x="4643438" y="2781300"/>
            <a:ext cx="4318000" cy="468313"/>
          </a:xfrm>
          <a:prstGeom prst="rect">
            <a:avLst/>
          </a:prstGeom>
          <a:noFill/>
          <a:ln w="9525">
            <a:solidFill>
              <a:srgbClr val="FF99CC"/>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261938" indent="-261938">
              <a:spcBef>
                <a:spcPct val="20000"/>
              </a:spcBef>
              <a:buClr>
                <a:schemeClr val="bg2"/>
              </a:buClr>
              <a:buSzPct val="70000"/>
              <a:buFont typeface="Wingdings" pitchFamily="2" charset="2"/>
              <a:buChar char="l"/>
            </a:pPr>
            <a:r>
              <a:rPr lang="ar-SA" sz="2200" b="1" dirty="0">
                <a:solidFill>
                  <a:srgbClr val="000000"/>
                </a:solidFill>
                <a:cs typeface="AL-Mohanad Bold" pitchFamily="2" charset="-78"/>
              </a:rPr>
              <a:t>القابلية للاختبار والدحض بواسطة البيانات</a:t>
            </a:r>
          </a:p>
        </p:txBody>
      </p:sp>
      <p:sp>
        <p:nvSpPr>
          <p:cNvPr id="486411" name="Rectangle 11"/>
          <p:cNvSpPr>
            <a:spLocks noChangeArrowheads="1"/>
          </p:cNvSpPr>
          <p:nvPr/>
        </p:nvSpPr>
        <p:spPr bwMode="auto">
          <a:xfrm>
            <a:off x="4643438" y="3284538"/>
            <a:ext cx="4318000" cy="468312"/>
          </a:xfrm>
          <a:prstGeom prst="rect">
            <a:avLst/>
          </a:prstGeom>
          <a:noFill/>
          <a:ln w="9525">
            <a:solidFill>
              <a:srgbClr val="FF99CC"/>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261938" indent="-261938">
              <a:spcBef>
                <a:spcPct val="20000"/>
              </a:spcBef>
              <a:buClr>
                <a:schemeClr val="bg2"/>
              </a:buClr>
              <a:buSzPct val="70000"/>
              <a:buFont typeface="Wingdings" pitchFamily="2" charset="2"/>
              <a:buChar char="l"/>
            </a:pPr>
            <a:r>
              <a:rPr lang="ar-SA" sz="2200" b="1" dirty="0">
                <a:solidFill>
                  <a:srgbClr val="000000"/>
                </a:solidFill>
                <a:cs typeface="AL-Mohanad Bold" pitchFamily="2" charset="-78"/>
              </a:rPr>
              <a:t>التمييز بين التزامن والسببية</a:t>
            </a:r>
          </a:p>
        </p:txBody>
      </p:sp>
      <p:sp>
        <p:nvSpPr>
          <p:cNvPr id="486412" name="Rectangle 12"/>
          <p:cNvSpPr>
            <a:spLocks noChangeArrowheads="1"/>
          </p:cNvSpPr>
          <p:nvPr/>
        </p:nvSpPr>
        <p:spPr bwMode="auto">
          <a:xfrm>
            <a:off x="4643438" y="3789363"/>
            <a:ext cx="4318000" cy="468312"/>
          </a:xfrm>
          <a:prstGeom prst="rect">
            <a:avLst/>
          </a:prstGeom>
          <a:noFill/>
          <a:ln w="9525">
            <a:solidFill>
              <a:srgbClr val="FF99CC"/>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261938" indent="-261938">
              <a:spcBef>
                <a:spcPct val="20000"/>
              </a:spcBef>
              <a:buClr>
                <a:schemeClr val="bg2"/>
              </a:buClr>
              <a:buSzPct val="70000"/>
              <a:buFont typeface="Wingdings" pitchFamily="2" charset="2"/>
              <a:buChar char="l"/>
            </a:pPr>
            <a:r>
              <a:rPr lang="ar-SA" sz="2200" b="1" dirty="0">
                <a:solidFill>
                  <a:srgbClr val="000000"/>
                </a:solidFill>
                <a:cs typeface="AL-Mohanad Bold" pitchFamily="2" charset="-78"/>
              </a:rPr>
              <a:t>التركيز على اكتشاف ووصف العمليات</a:t>
            </a:r>
          </a:p>
        </p:txBody>
      </p:sp>
      <p:sp>
        <p:nvSpPr>
          <p:cNvPr id="486413" name="Rectangle 13"/>
          <p:cNvSpPr>
            <a:spLocks noChangeArrowheads="1"/>
          </p:cNvSpPr>
          <p:nvPr/>
        </p:nvSpPr>
        <p:spPr bwMode="auto">
          <a:xfrm>
            <a:off x="4643438" y="4292600"/>
            <a:ext cx="4318000" cy="468313"/>
          </a:xfrm>
          <a:prstGeom prst="rect">
            <a:avLst/>
          </a:prstGeom>
          <a:noFill/>
          <a:ln w="9525">
            <a:solidFill>
              <a:srgbClr val="FF99CC"/>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261938" indent="-261938">
              <a:spcBef>
                <a:spcPct val="20000"/>
              </a:spcBef>
              <a:buClr>
                <a:schemeClr val="bg2"/>
              </a:buClr>
              <a:buSzPct val="70000"/>
              <a:buFont typeface="Wingdings" pitchFamily="2" charset="2"/>
              <a:buChar char="l"/>
            </a:pPr>
            <a:r>
              <a:rPr lang="ar-SA" sz="2200" b="1" dirty="0">
                <a:solidFill>
                  <a:srgbClr val="000000"/>
                </a:solidFill>
                <a:cs typeface="AL-Mohanad Bold" pitchFamily="2" charset="-78"/>
              </a:rPr>
              <a:t>الوعي بالعوامل </a:t>
            </a:r>
            <a:r>
              <a:rPr lang="ar-SA" sz="2200" b="1" dirty="0" err="1">
                <a:solidFill>
                  <a:srgbClr val="000000"/>
                </a:solidFill>
                <a:cs typeface="AL-Mohanad Bold" pitchFamily="2" charset="-78"/>
              </a:rPr>
              <a:t>الموقفية</a:t>
            </a:r>
            <a:endParaRPr lang="en-US" sz="2200" b="1" dirty="0">
              <a:solidFill>
                <a:srgbClr val="000000"/>
              </a:solidFill>
              <a:cs typeface="AL-Mohanad Bold" pitchFamily="2" charset="-78"/>
            </a:endParaRPr>
          </a:p>
        </p:txBody>
      </p:sp>
      <p:sp>
        <p:nvSpPr>
          <p:cNvPr id="486415" name="Rectangle 15"/>
          <p:cNvSpPr>
            <a:spLocks noChangeArrowheads="1"/>
          </p:cNvSpPr>
          <p:nvPr/>
        </p:nvSpPr>
        <p:spPr bwMode="auto">
          <a:xfrm>
            <a:off x="179388" y="2276475"/>
            <a:ext cx="4318000" cy="468313"/>
          </a:xfrm>
          <a:prstGeom prst="rect">
            <a:avLst/>
          </a:prstGeom>
          <a:noFill/>
          <a:ln w="9525">
            <a:solidFill>
              <a:srgbClr val="FF99CC"/>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just">
              <a:spcBef>
                <a:spcPct val="20000"/>
              </a:spcBef>
              <a:buClr>
                <a:schemeClr val="bg2"/>
              </a:buClr>
              <a:buSzPct val="70000"/>
              <a:buFont typeface="Wingdings" pitchFamily="2" charset="2"/>
              <a:buChar char="l"/>
            </a:pPr>
            <a:r>
              <a:rPr lang="ar-SA" sz="2200" b="1" dirty="0">
                <a:solidFill>
                  <a:srgbClr val="000000"/>
                </a:solidFill>
                <a:latin typeface="Arial Narrow" pitchFamily="34" charset="0"/>
                <a:cs typeface="AL-Mohanad Bold" pitchFamily="2" charset="-78"/>
              </a:rPr>
              <a:t>التناقض والتغير حسب الموقف</a:t>
            </a:r>
          </a:p>
        </p:txBody>
      </p:sp>
      <p:sp>
        <p:nvSpPr>
          <p:cNvPr id="486416" name="Rectangle 16"/>
          <p:cNvSpPr>
            <a:spLocks noChangeArrowheads="1"/>
          </p:cNvSpPr>
          <p:nvPr/>
        </p:nvSpPr>
        <p:spPr bwMode="auto">
          <a:xfrm>
            <a:off x="179388" y="2781300"/>
            <a:ext cx="4318000" cy="468313"/>
          </a:xfrm>
          <a:prstGeom prst="rect">
            <a:avLst/>
          </a:prstGeom>
          <a:noFill/>
          <a:ln w="9525">
            <a:solidFill>
              <a:srgbClr val="FF99CC"/>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just">
              <a:spcBef>
                <a:spcPct val="20000"/>
              </a:spcBef>
              <a:buClr>
                <a:schemeClr val="bg2"/>
              </a:buClr>
              <a:buSzPct val="70000"/>
              <a:buFont typeface="Wingdings" pitchFamily="2" charset="2"/>
              <a:buChar char="l"/>
            </a:pPr>
            <a:r>
              <a:rPr lang="ar-SA" sz="2200" b="1" dirty="0">
                <a:solidFill>
                  <a:srgbClr val="000000"/>
                </a:solidFill>
                <a:latin typeface="Arial Narrow" pitchFamily="34" charset="0"/>
                <a:cs typeface="AL-Mohanad Bold" pitchFamily="2" charset="-78"/>
              </a:rPr>
              <a:t>سعي العامي إلى تأكيد تفسيراته لا لاختبارها</a:t>
            </a:r>
          </a:p>
        </p:txBody>
      </p:sp>
      <p:sp>
        <p:nvSpPr>
          <p:cNvPr id="486417" name="Rectangle 17"/>
          <p:cNvSpPr>
            <a:spLocks noChangeArrowheads="1"/>
          </p:cNvSpPr>
          <p:nvPr/>
        </p:nvSpPr>
        <p:spPr bwMode="auto">
          <a:xfrm>
            <a:off x="179388" y="3284538"/>
            <a:ext cx="4318000" cy="468312"/>
          </a:xfrm>
          <a:prstGeom prst="rect">
            <a:avLst/>
          </a:prstGeom>
          <a:noFill/>
          <a:ln w="9525">
            <a:solidFill>
              <a:srgbClr val="FF99CC"/>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just">
              <a:spcBef>
                <a:spcPct val="20000"/>
              </a:spcBef>
              <a:buClr>
                <a:schemeClr val="bg2"/>
              </a:buClr>
              <a:buSzPct val="70000"/>
              <a:buFont typeface="Wingdings" pitchFamily="2" charset="2"/>
              <a:buChar char="l"/>
            </a:pPr>
            <a:r>
              <a:rPr lang="ar-SA" sz="2200" b="1" dirty="0">
                <a:solidFill>
                  <a:srgbClr val="000000"/>
                </a:solidFill>
                <a:latin typeface="Arial Narrow" pitchFamily="34" charset="0"/>
                <a:cs typeface="AL-Mohanad Bold" pitchFamily="2" charset="-78"/>
              </a:rPr>
              <a:t>فهم التزامن على أنه يعكس علاقة سببية</a:t>
            </a:r>
          </a:p>
        </p:txBody>
      </p:sp>
      <p:sp>
        <p:nvSpPr>
          <p:cNvPr id="486418" name="Rectangle 18"/>
          <p:cNvSpPr>
            <a:spLocks noChangeArrowheads="1"/>
          </p:cNvSpPr>
          <p:nvPr/>
        </p:nvSpPr>
        <p:spPr bwMode="auto">
          <a:xfrm>
            <a:off x="179388" y="3789363"/>
            <a:ext cx="4318000" cy="468312"/>
          </a:xfrm>
          <a:prstGeom prst="rect">
            <a:avLst/>
          </a:prstGeom>
          <a:noFill/>
          <a:ln w="9525">
            <a:solidFill>
              <a:srgbClr val="FF99CC"/>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just">
              <a:spcBef>
                <a:spcPct val="20000"/>
              </a:spcBef>
              <a:buClr>
                <a:schemeClr val="bg2"/>
              </a:buClr>
              <a:buSzPct val="70000"/>
              <a:buFont typeface="Wingdings" pitchFamily="2" charset="2"/>
              <a:buChar char="l"/>
            </a:pPr>
            <a:r>
              <a:rPr lang="ar-SA" sz="2200" b="1" dirty="0">
                <a:solidFill>
                  <a:srgbClr val="000000"/>
                </a:solidFill>
                <a:latin typeface="Arial Narrow" pitchFamily="34" charset="0"/>
                <a:cs typeface="AL-Mohanad Bold" pitchFamily="2" charset="-78"/>
              </a:rPr>
              <a:t>التركيز على المحتوى</a:t>
            </a:r>
          </a:p>
        </p:txBody>
      </p:sp>
      <p:sp>
        <p:nvSpPr>
          <p:cNvPr id="486419" name="Rectangle 19"/>
          <p:cNvSpPr>
            <a:spLocks noChangeArrowheads="1"/>
          </p:cNvSpPr>
          <p:nvPr/>
        </p:nvSpPr>
        <p:spPr bwMode="auto">
          <a:xfrm>
            <a:off x="179388" y="4292600"/>
            <a:ext cx="4318000" cy="468313"/>
          </a:xfrm>
          <a:prstGeom prst="rect">
            <a:avLst/>
          </a:prstGeom>
          <a:noFill/>
          <a:ln w="9525">
            <a:solidFill>
              <a:srgbClr val="FF99CC"/>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just">
              <a:spcBef>
                <a:spcPct val="20000"/>
              </a:spcBef>
              <a:buClr>
                <a:schemeClr val="bg2"/>
              </a:buClr>
              <a:buSzPct val="70000"/>
              <a:buFont typeface="Wingdings" pitchFamily="2" charset="2"/>
              <a:buChar char="l"/>
            </a:pPr>
            <a:r>
              <a:rPr lang="ar-SA" sz="2200" b="1" dirty="0">
                <a:solidFill>
                  <a:srgbClr val="000000"/>
                </a:solidFill>
                <a:latin typeface="Arial Narrow" pitchFamily="34" charset="0"/>
                <a:cs typeface="AL-Mohanad Bold" pitchFamily="2" charset="-78"/>
              </a:rPr>
              <a:t>الميل إلى التفسيرات الشخصية</a:t>
            </a:r>
          </a:p>
        </p:txBody>
      </p:sp>
      <p:sp>
        <p:nvSpPr>
          <p:cNvPr id="486420" name="Rectangle 20"/>
          <p:cNvSpPr>
            <a:spLocks noChangeArrowheads="1"/>
          </p:cNvSpPr>
          <p:nvPr/>
        </p:nvSpPr>
        <p:spPr bwMode="auto">
          <a:xfrm>
            <a:off x="179388" y="4797425"/>
            <a:ext cx="4318000" cy="468313"/>
          </a:xfrm>
          <a:prstGeom prst="rect">
            <a:avLst/>
          </a:prstGeom>
          <a:noFill/>
          <a:ln w="9525">
            <a:solidFill>
              <a:srgbClr val="FF99CC"/>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just">
              <a:spcBef>
                <a:spcPct val="20000"/>
              </a:spcBef>
              <a:buClr>
                <a:schemeClr val="bg2"/>
              </a:buClr>
              <a:buSzPct val="70000"/>
              <a:buFont typeface="Wingdings" pitchFamily="2" charset="2"/>
              <a:buChar char="l"/>
            </a:pPr>
            <a:r>
              <a:rPr lang="ar-SA" sz="2200" b="1" dirty="0">
                <a:solidFill>
                  <a:srgbClr val="000000"/>
                </a:solidFill>
                <a:latin typeface="Arial Narrow" pitchFamily="34" charset="0"/>
                <a:cs typeface="AL-Mohanad Bold" pitchFamily="2" charset="-78"/>
              </a:rPr>
              <a:t>عدم الوعي بالمبادئ العامة</a:t>
            </a:r>
          </a:p>
        </p:txBody>
      </p:sp>
      <p:sp>
        <p:nvSpPr>
          <p:cNvPr id="486422" name="Rectangle 22"/>
          <p:cNvSpPr>
            <a:spLocks noChangeArrowheads="1"/>
          </p:cNvSpPr>
          <p:nvPr/>
        </p:nvSpPr>
        <p:spPr bwMode="auto">
          <a:xfrm>
            <a:off x="4643438" y="5300663"/>
            <a:ext cx="4318000" cy="468312"/>
          </a:xfrm>
          <a:prstGeom prst="rect">
            <a:avLst/>
          </a:prstGeom>
          <a:noFill/>
          <a:ln w="9525">
            <a:solidFill>
              <a:srgbClr val="FF99CC"/>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261938" indent="-261938">
              <a:spcBef>
                <a:spcPct val="20000"/>
              </a:spcBef>
              <a:buClr>
                <a:schemeClr val="bg2"/>
              </a:buClr>
              <a:buSzPct val="70000"/>
              <a:buFont typeface="Wingdings" pitchFamily="2" charset="2"/>
              <a:buChar char="l"/>
            </a:pPr>
            <a:r>
              <a:rPr lang="ar-SA" sz="2200" b="1" dirty="0">
                <a:solidFill>
                  <a:srgbClr val="000000"/>
                </a:solidFill>
                <a:cs typeface="AL-Mohanad Bold" pitchFamily="2" charset="-78"/>
              </a:rPr>
              <a:t>الهدف بناء نظرية واضحة وقوية</a:t>
            </a:r>
            <a:endParaRPr lang="en-US" sz="2200" b="1" dirty="0">
              <a:solidFill>
                <a:srgbClr val="000000"/>
              </a:solidFill>
              <a:cs typeface="AL-Mohanad Bold" pitchFamily="2" charset="-78"/>
            </a:endParaRPr>
          </a:p>
        </p:txBody>
      </p:sp>
      <p:sp>
        <p:nvSpPr>
          <p:cNvPr id="486423" name="Rectangle 23"/>
          <p:cNvSpPr>
            <a:spLocks noChangeArrowheads="1"/>
          </p:cNvSpPr>
          <p:nvPr/>
        </p:nvSpPr>
        <p:spPr bwMode="auto">
          <a:xfrm>
            <a:off x="179388" y="5300663"/>
            <a:ext cx="4318000" cy="468312"/>
          </a:xfrm>
          <a:prstGeom prst="rect">
            <a:avLst/>
          </a:prstGeom>
          <a:noFill/>
          <a:ln w="9525">
            <a:solidFill>
              <a:srgbClr val="FF99CC"/>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just">
              <a:spcBef>
                <a:spcPct val="20000"/>
              </a:spcBef>
              <a:buClr>
                <a:schemeClr val="bg2"/>
              </a:buClr>
              <a:buSzPct val="70000"/>
              <a:buFont typeface="Wingdings" pitchFamily="2" charset="2"/>
              <a:buChar char="l"/>
            </a:pPr>
            <a:r>
              <a:rPr lang="ar-SA" sz="2200" b="1" dirty="0">
                <a:solidFill>
                  <a:srgbClr val="000000"/>
                </a:solidFill>
                <a:latin typeface="Arial Narrow" pitchFamily="34" charset="0"/>
                <a:cs typeface="AL-Mohanad Bold" pitchFamily="2" charset="-78"/>
              </a:rPr>
              <a:t>عدم السعي لبناء نظرية واضحة وقوية</a:t>
            </a:r>
          </a:p>
        </p:txBody>
      </p:sp>
      <p:sp>
        <p:nvSpPr>
          <p:cNvPr id="486427" name="Rectangle 27"/>
          <p:cNvSpPr>
            <a:spLocks noChangeArrowheads="1"/>
          </p:cNvSpPr>
          <p:nvPr/>
        </p:nvSpPr>
        <p:spPr bwMode="auto">
          <a:xfrm>
            <a:off x="182563" y="1196975"/>
            <a:ext cx="4318000" cy="468313"/>
          </a:xfrm>
          <a:prstGeom prst="rect">
            <a:avLst/>
          </a:prstGeom>
          <a:solidFill>
            <a:srgbClr val="66FF33"/>
          </a:solidFill>
          <a:ln w="9525">
            <a:solidFill>
              <a:srgbClr val="99CC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261938" indent="-261938" algn="ctr">
              <a:lnSpc>
                <a:spcPct val="90000"/>
              </a:lnSpc>
              <a:spcBef>
                <a:spcPct val="20000"/>
              </a:spcBef>
              <a:buClr>
                <a:schemeClr val="bg2"/>
              </a:buClr>
              <a:buSzPct val="70000"/>
              <a:buFont typeface="Wingdings" pitchFamily="2" charset="2"/>
              <a:buNone/>
            </a:pPr>
            <a:r>
              <a:rPr lang="ar-SA" sz="2200" b="1">
                <a:cs typeface="PT Bold Heading" pitchFamily="2" charset="-78"/>
              </a:rPr>
              <a:t>التصورات العامية</a:t>
            </a:r>
          </a:p>
        </p:txBody>
      </p:sp>
    </p:spTree>
    <p:extLst>
      <p:ext uri="{BB962C8B-B14F-4D97-AF65-F5344CB8AC3E}">
        <p14:creationId xmlns:p14="http://schemas.microsoft.com/office/powerpoint/2010/main" xmlns="" val="4116646358"/>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86402"/>
                                        </p:tgtEl>
                                        <p:attrNameLst>
                                          <p:attrName>style.visibility</p:attrName>
                                        </p:attrNameLst>
                                      </p:cBhvr>
                                      <p:to>
                                        <p:strVal val="visible"/>
                                      </p:to>
                                    </p:set>
                                    <p:anim calcmode="lin" valueType="num">
                                      <p:cBhvr>
                                        <p:cTn id="7" dur="500" fill="hold"/>
                                        <p:tgtEl>
                                          <p:spTgt spid="486402"/>
                                        </p:tgtEl>
                                        <p:attrNameLst>
                                          <p:attrName>ppt_w</p:attrName>
                                        </p:attrNameLst>
                                      </p:cBhvr>
                                      <p:tavLst>
                                        <p:tav tm="0">
                                          <p:val>
                                            <p:fltVal val="0"/>
                                          </p:val>
                                        </p:tav>
                                        <p:tav tm="100000">
                                          <p:val>
                                            <p:strVal val="#ppt_w"/>
                                          </p:val>
                                        </p:tav>
                                      </p:tavLst>
                                    </p:anim>
                                    <p:anim calcmode="lin" valueType="num">
                                      <p:cBhvr>
                                        <p:cTn id="8" dur="500" fill="hold"/>
                                        <p:tgtEl>
                                          <p:spTgt spid="486402"/>
                                        </p:tgtEl>
                                        <p:attrNameLst>
                                          <p:attrName>ppt_h</p:attrName>
                                        </p:attrNameLst>
                                      </p:cBhvr>
                                      <p:tavLst>
                                        <p:tav tm="0">
                                          <p:val>
                                            <p:fltVal val="0"/>
                                          </p:val>
                                        </p:tav>
                                        <p:tav tm="100000">
                                          <p:val>
                                            <p:strVal val="#ppt_h"/>
                                          </p:val>
                                        </p:tav>
                                      </p:tavLst>
                                    </p:anim>
                                    <p:animEffect transition="in" filter="fade">
                                      <p:cBhvr>
                                        <p:cTn id="9" dur="500"/>
                                        <p:tgtEl>
                                          <p:spTgt spid="48640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486404">
                                            <p:bg/>
                                          </p:spTgt>
                                        </p:tgtEl>
                                        <p:attrNameLst>
                                          <p:attrName>style.visibility</p:attrName>
                                        </p:attrNameLst>
                                      </p:cBhvr>
                                      <p:to>
                                        <p:strVal val="visible"/>
                                      </p:to>
                                    </p:set>
                                    <p:anim calcmode="lin" valueType="num">
                                      <p:cBhvr>
                                        <p:cTn id="14" dur="1000" fill="hold"/>
                                        <p:tgtEl>
                                          <p:spTgt spid="486404">
                                            <p:bg/>
                                          </p:spTgt>
                                        </p:tgtEl>
                                        <p:attrNameLst>
                                          <p:attrName>ppt_w</p:attrName>
                                        </p:attrNameLst>
                                      </p:cBhvr>
                                      <p:tavLst>
                                        <p:tav tm="0">
                                          <p:val>
                                            <p:fltVal val="0"/>
                                          </p:val>
                                        </p:tav>
                                        <p:tav tm="100000">
                                          <p:val>
                                            <p:strVal val="#ppt_w"/>
                                          </p:val>
                                        </p:tav>
                                      </p:tavLst>
                                    </p:anim>
                                    <p:anim calcmode="lin" valueType="num">
                                      <p:cBhvr>
                                        <p:cTn id="15" dur="1000" fill="hold"/>
                                        <p:tgtEl>
                                          <p:spTgt spid="486404">
                                            <p:bg/>
                                          </p:spTgt>
                                        </p:tgtEl>
                                        <p:attrNameLst>
                                          <p:attrName>ppt_h</p:attrName>
                                        </p:attrNameLst>
                                      </p:cBhvr>
                                      <p:tavLst>
                                        <p:tav tm="0">
                                          <p:val>
                                            <p:fltVal val="0"/>
                                          </p:val>
                                        </p:tav>
                                        <p:tav tm="100000">
                                          <p:val>
                                            <p:strVal val="#ppt_h"/>
                                          </p:val>
                                        </p:tav>
                                      </p:tavLst>
                                    </p:anim>
                                    <p:anim calcmode="lin" valueType="num">
                                      <p:cBhvr>
                                        <p:cTn id="16" dur="1000" fill="hold"/>
                                        <p:tgtEl>
                                          <p:spTgt spid="486404">
                                            <p:bg/>
                                          </p:spTgt>
                                        </p:tgtEl>
                                        <p:attrNameLst>
                                          <p:attrName>style.rotation</p:attrName>
                                        </p:attrNameLst>
                                      </p:cBhvr>
                                      <p:tavLst>
                                        <p:tav tm="0">
                                          <p:val>
                                            <p:fltVal val="90"/>
                                          </p:val>
                                        </p:tav>
                                        <p:tav tm="100000">
                                          <p:val>
                                            <p:fltVal val="0"/>
                                          </p:val>
                                        </p:tav>
                                      </p:tavLst>
                                    </p:anim>
                                    <p:animEffect transition="in" filter="fade">
                                      <p:cBhvr>
                                        <p:cTn id="17" dur="1000"/>
                                        <p:tgtEl>
                                          <p:spTgt spid="486404">
                                            <p:bg/>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486404">
                                            <p:txEl>
                                              <p:pRg st="0" end="0"/>
                                            </p:txEl>
                                          </p:spTgt>
                                        </p:tgtEl>
                                        <p:attrNameLst>
                                          <p:attrName>style.visibility</p:attrName>
                                        </p:attrNameLst>
                                      </p:cBhvr>
                                      <p:to>
                                        <p:strVal val="visible"/>
                                      </p:to>
                                    </p:set>
                                    <p:anim calcmode="lin" valueType="num">
                                      <p:cBhvr>
                                        <p:cTn id="22" dur="1000" fill="hold"/>
                                        <p:tgtEl>
                                          <p:spTgt spid="486404">
                                            <p:txEl>
                                              <p:pRg st="0" end="0"/>
                                            </p:txEl>
                                          </p:spTgt>
                                        </p:tgtEl>
                                        <p:attrNameLst>
                                          <p:attrName>ppt_w</p:attrName>
                                        </p:attrNameLst>
                                      </p:cBhvr>
                                      <p:tavLst>
                                        <p:tav tm="0">
                                          <p:val>
                                            <p:fltVal val="0"/>
                                          </p:val>
                                        </p:tav>
                                        <p:tav tm="100000">
                                          <p:val>
                                            <p:strVal val="#ppt_w"/>
                                          </p:val>
                                        </p:tav>
                                      </p:tavLst>
                                    </p:anim>
                                    <p:anim calcmode="lin" valueType="num">
                                      <p:cBhvr>
                                        <p:cTn id="23" dur="1000" fill="hold"/>
                                        <p:tgtEl>
                                          <p:spTgt spid="486404">
                                            <p:txEl>
                                              <p:pRg st="0" end="0"/>
                                            </p:txEl>
                                          </p:spTgt>
                                        </p:tgtEl>
                                        <p:attrNameLst>
                                          <p:attrName>ppt_h</p:attrName>
                                        </p:attrNameLst>
                                      </p:cBhvr>
                                      <p:tavLst>
                                        <p:tav tm="0">
                                          <p:val>
                                            <p:fltVal val="0"/>
                                          </p:val>
                                        </p:tav>
                                        <p:tav tm="100000">
                                          <p:val>
                                            <p:strVal val="#ppt_h"/>
                                          </p:val>
                                        </p:tav>
                                      </p:tavLst>
                                    </p:anim>
                                    <p:anim calcmode="lin" valueType="num">
                                      <p:cBhvr>
                                        <p:cTn id="24" dur="1000" fill="hold"/>
                                        <p:tgtEl>
                                          <p:spTgt spid="486404">
                                            <p:txEl>
                                              <p:pRg st="0" end="0"/>
                                            </p:txEl>
                                          </p:spTgt>
                                        </p:tgtEl>
                                        <p:attrNameLst>
                                          <p:attrName>style.rotation</p:attrName>
                                        </p:attrNameLst>
                                      </p:cBhvr>
                                      <p:tavLst>
                                        <p:tav tm="0">
                                          <p:val>
                                            <p:fltVal val="90"/>
                                          </p:val>
                                        </p:tav>
                                        <p:tav tm="100000">
                                          <p:val>
                                            <p:fltVal val="0"/>
                                          </p:val>
                                        </p:tav>
                                      </p:tavLst>
                                    </p:anim>
                                    <p:animEffect transition="in" filter="fade">
                                      <p:cBhvr>
                                        <p:cTn id="25" dur="1000"/>
                                        <p:tgtEl>
                                          <p:spTgt spid="486404">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486427"/>
                                        </p:tgtEl>
                                        <p:attrNameLst>
                                          <p:attrName>style.visibility</p:attrName>
                                        </p:attrNameLst>
                                      </p:cBhvr>
                                      <p:to>
                                        <p:strVal val="visible"/>
                                      </p:to>
                                    </p:set>
                                    <p:anim calcmode="lin" valueType="num">
                                      <p:cBhvr>
                                        <p:cTn id="30" dur="1000" fill="hold"/>
                                        <p:tgtEl>
                                          <p:spTgt spid="486427"/>
                                        </p:tgtEl>
                                        <p:attrNameLst>
                                          <p:attrName>ppt_w</p:attrName>
                                        </p:attrNameLst>
                                      </p:cBhvr>
                                      <p:tavLst>
                                        <p:tav tm="0">
                                          <p:val>
                                            <p:fltVal val="0"/>
                                          </p:val>
                                        </p:tav>
                                        <p:tav tm="100000">
                                          <p:val>
                                            <p:strVal val="#ppt_w"/>
                                          </p:val>
                                        </p:tav>
                                      </p:tavLst>
                                    </p:anim>
                                    <p:anim calcmode="lin" valueType="num">
                                      <p:cBhvr>
                                        <p:cTn id="31" dur="1000" fill="hold"/>
                                        <p:tgtEl>
                                          <p:spTgt spid="486427"/>
                                        </p:tgtEl>
                                        <p:attrNameLst>
                                          <p:attrName>ppt_h</p:attrName>
                                        </p:attrNameLst>
                                      </p:cBhvr>
                                      <p:tavLst>
                                        <p:tav tm="0">
                                          <p:val>
                                            <p:fltVal val="0"/>
                                          </p:val>
                                        </p:tav>
                                        <p:tav tm="100000">
                                          <p:val>
                                            <p:strVal val="#ppt_h"/>
                                          </p:val>
                                        </p:tav>
                                      </p:tavLst>
                                    </p:anim>
                                    <p:anim calcmode="lin" valueType="num">
                                      <p:cBhvr>
                                        <p:cTn id="32" dur="1000" fill="hold"/>
                                        <p:tgtEl>
                                          <p:spTgt spid="486427"/>
                                        </p:tgtEl>
                                        <p:attrNameLst>
                                          <p:attrName>style.rotation</p:attrName>
                                        </p:attrNameLst>
                                      </p:cBhvr>
                                      <p:tavLst>
                                        <p:tav tm="0">
                                          <p:val>
                                            <p:fltVal val="90"/>
                                          </p:val>
                                        </p:tav>
                                        <p:tav tm="100000">
                                          <p:val>
                                            <p:fltVal val="0"/>
                                          </p:val>
                                        </p:tav>
                                      </p:tavLst>
                                    </p:anim>
                                    <p:animEffect transition="in" filter="fade">
                                      <p:cBhvr>
                                        <p:cTn id="33" dur="1000"/>
                                        <p:tgtEl>
                                          <p:spTgt spid="486427"/>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6" presetClass="entr" presetSubtype="0" fill="hold" grpId="0" nodeType="clickEffect">
                                  <p:stCondLst>
                                    <p:cond delay="0"/>
                                  </p:stCondLst>
                                  <p:childTnLst>
                                    <p:set>
                                      <p:cBhvr>
                                        <p:cTn id="37" dur="1" fill="hold">
                                          <p:stCondLst>
                                            <p:cond delay="0"/>
                                          </p:stCondLst>
                                        </p:cTn>
                                        <p:tgtEl>
                                          <p:spTgt spid="486405"/>
                                        </p:tgtEl>
                                        <p:attrNameLst>
                                          <p:attrName>style.visibility</p:attrName>
                                        </p:attrNameLst>
                                      </p:cBhvr>
                                      <p:to>
                                        <p:strVal val="visible"/>
                                      </p:to>
                                    </p:set>
                                    <p:animEffect transition="in" filter="wipe(down)">
                                      <p:cBhvr>
                                        <p:cTn id="38" dur="580">
                                          <p:stCondLst>
                                            <p:cond delay="0"/>
                                          </p:stCondLst>
                                        </p:cTn>
                                        <p:tgtEl>
                                          <p:spTgt spid="486405"/>
                                        </p:tgtEl>
                                      </p:cBhvr>
                                    </p:animEffect>
                                    <p:anim calcmode="lin" valueType="num">
                                      <p:cBhvr>
                                        <p:cTn id="39" dur="1822" tmFilter="0,0; 0.14,0.36; 0.43,0.73; 0.71,0.91; 1.0,1.0">
                                          <p:stCondLst>
                                            <p:cond delay="0"/>
                                          </p:stCondLst>
                                        </p:cTn>
                                        <p:tgtEl>
                                          <p:spTgt spid="486405"/>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486405"/>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486405"/>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486405"/>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486405"/>
                                        </p:tgtEl>
                                        <p:attrNameLst>
                                          <p:attrName>ppt_y</p:attrName>
                                        </p:attrNameLst>
                                      </p:cBhvr>
                                      <p:tavLst>
                                        <p:tav tm="0" fmla="#ppt_y-sin(pi*$)/81">
                                          <p:val>
                                            <p:fltVal val="0"/>
                                          </p:val>
                                        </p:tav>
                                        <p:tav tm="100000">
                                          <p:val>
                                            <p:fltVal val="1"/>
                                          </p:val>
                                        </p:tav>
                                      </p:tavLst>
                                    </p:anim>
                                    <p:animScale>
                                      <p:cBhvr>
                                        <p:cTn id="44" dur="26">
                                          <p:stCondLst>
                                            <p:cond delay="650"/>
                                          </p:stCondLst>
                                        </p:cTn>
                                        <p:tgtEl>
                                          <p:spTgt spid="486405"/>
                                        </p:tgtEl>
                                      </p:cBhvr>
                                      <p:to x="100000" y="60000"/>
                                    </p:animScale>
                                    <p:animScale>
                                      <p:cBhvr>
                                        <p:cTn id="45" dur="166" decel="50000">
                                          <p:stCondLst>
                                            <p:cond delay="676"/>
                                          </p:stCondLst>
                                        </p:cTn>
                                        <p:tgtEl>
                                          <p:spTgt spid="486405"/>
                                        </p:tgtEl>
                                      </p:cBhvr>
                                      <p:to x="100000" y="100000"/>
                                    </p:animScale>
                                    <p:animScale>
                                      <p:cBhvr>
                                        <p:cTn id="46" dur="26">
                                          <p:stCondLst>
                                            <p:cond delay="1312"/>
                                          </p:stCondLst>
                                        </p:cTn>
                                        <p:tgtEl>
                                          <p:spTgt spid="486405"/>
                                        </p:tgtEl>
                                      </p:cBhvr>
                                      <p:to x="100000" y="80000"/>
                                    </p:animScale>
                                    <p:animScale>
                                      <p:cBhvr>
                                        <p:cTn id="47" dur="166" decel="50000">
                                          <p:stCondLst>
                                            <p:cond delay="1338"/>
                                          </p:stCondLst>
                                        </p:cTn>
                                        <p:tgtEl>
                                          <p:spTgt spid="486405"/>
                                        </p:tgtEl>
                                      </p:cBhvr>
                                      <p:to x="100000" y="100000"/>
                                    </p:animScale>
                                    <p:animScale>
                                      <p:cBhvr>
                                        <p:cTn id="48" dur="26">
                                          <p:stCondLst>
                                            <p:cond delay="1642"/>
                                          </p:stCondLst>
                                        </p:cTn>
                                        <p:tgtEl>
                                          <p:spTgt spid="486405"/>
                                        </p:tgtEl>
                                      </p:cBhvr>
                                      <p:to x="100000" y="90000"/>
                                    </p:animScale>
                                    <p:animScale>
                                      <p:cBhvr>
                                        <p:cTn id="49" dur="166" decel="50000">
                                          <p:stCondLst>
                                            <p:cond delay="1668"/>
                                          </p:stCondLst>
                                        </p:cTn>
                                        <p:tgtEl>
                                          <p:spTgt spid="486405"/>
                                        </p:tgtEl>
                                      </p:cBhvr>
                                      <p:to x="100000" y="100000"/>
                                    </p:animScale>
                                    <p:animScale>
                                      <p:cBhvr>
                                        <p:cTn id="50" dur="26">
                                          <p:stCondLst>
                                            <p:cond delay="1808"/>
                                          </p:stCondLst>
                                        </p:cTn>
                                        <p:tgtEl>
                                          <p:spTgt spid="486405"/>
                                        </p:tgtEl>
                                      </p:cBhvr>
                                      <p:to x="100000" y="95000"/>
                                    </p:animScale>
                                    <p:animScale>
                                      <p:cBhvr>
                                        <p:cTn id="51" dur="166" decel="50000">
                                          <p:stCondLst>
                                            <p:cond delay="1834"/>
                                          </p:stCondLst>
                                        </p:cTn>
                                        <p:tgtEl>
                                          <p:spTgt spid="486405"/>
                                        </p:tgtEl>
                                      </p:cBhvr>
                                      <p:to x="100000" y="100000"/>
                                    </p:animScale>
                                  </p:childTnLst>
                                </p:cTn>
                              </p:par>
                            </p:childTnLst>
                          </p:cTn>
                        </p:par>
                      </p:childTnLst>
                    </p:cTn>
                  </p:par>
                  <p:par>
                    <p:cTn id="52" fill="hold" nodeType="clickPar">
                      <p:stCondLst>
                        <p:cond delay="indefinite"/>
                      </p:stCondLst>
                      <p:childTnLst>
                        <p:par>
                          <p:cTn id="53" fill="hold" nodeType="withGroup">
                            <p:stCondLst>
                              <p:cond delay="0"/>
                            </p:stCondLst>
                            <p:childTnLst>
                              <p:par>
                                <p:cTn id="54" presetID="26" presetClass="entr" presetSubtype="0" fill="hold" grpId="0" nodeType="clickEffect">
                                  <p:stCondLst>
                                    <p:cond delay="0"/>
                                  </p:stCondLst>
                                  <p:childTnLst>
                                    <p:set>
                                      <p:cBhvr>
                                        <p:cTn id="55" dur="1" fill="hold">
                                          <p:stCondLst>
                                            <p:cond delay="0"/>
                                          </p:stCondLst>
                                        </p:cTn>
                                        <p:tgtEl>
                                          <p:spTgt spid="486406"/>
                                        </p:tgtEl>
                                        <p:attrNameLst>
                                          <p:attrName>style.visibility</p:attrName>
                                        </p:attrNameLst>
                                      </p:cBhvr>
                                      <p:to>
                                        <p:strVal val="visible"/>
                                      </p:to>
                                    </p:set>
                                    <p:animEffect transition="in" filter="wipe(down)">
                                      <p:cBhvr>
                                        <p:cTn id="56" dur="580">
                                          <p:stCondLst>
                                            <p:cond delay="0"/>
                                          </p:stCondLst>
                                        </p:cTn>
                                        <p:tgtEl>
                                          <p:spTgt spid="486406"/>
                                        </p:tgtEl>
                                      </p:cBhvr>
                                    </p:animEffect>
                                    <p:anim calcmode="lin" valueType="num">
                                      <p:cBhvr>
                                        <p:cTn id="57" dur="1822" tmFilter="0,0; 0.14,0.36; 0.43,0.73; 0.71,0.91; 1.0,1.0">
                                          <p:stCondLst>
                                            <p:cond delay="0"/>
                                          </p:stCondLst>
                                        </p:cTn>
                                        <p:tgtEl>
                                          <p:spTgt spid="486406"/>
                                        </p:tgtEl>
                                        <p:attrNameLst>
                                          <p:attrName>ppt_x</p:attrName>
                                        </p:attrNameLst>
                                      </p:cBhvr>
                                      <p:tavLst>
                                        <p:tav tm="0">
                                          <p:val>
                                            <p:strVal val="#ppt_x-0.25"/>
                                          </p:val>
                                        </p:tav>
                                        <p:tav tm="100000">
                                          <p:val>
                                            <p:strVal val="#ppt_x"/>
                                          </p:val>
                                        </p:tav>
                                      </p:tavLst>
                                    </p:anim>
                                    <p:anim calcmode="lin" valueType="num">
                                      <p:cBhvr>
                                        <p:cTn id="58" dur="664" tmFilter="0.0,0.0; 0.25,0.07; 0.50,0.2; 0.75,0.467; 1.0,1.0">
                                          <p:stCondLst>
                                            <p:cond delay="0"/>
                                          </p:stCondLst>
                                        </p:cTn>
                                        <p:tgtEl>
                                          <p:spTgt spid="486406"/>
                                        </p:tgtEl>
                                        <p:attrNameLst>
                                          <p:attrName>ppt_y</p:attrName>
                                        </p:attrNameLst>
                                      </p:cBhvr>
                                      <p:tavLst>
                                        <p:tav tm="0" fmla="#ppt_y-sin(pi*$)/3">
                                          <p:val>
                                            <p:fltVal val="0.5"/>
                                          </p:val>
                                        </p:tav>
                                        <p:tav tm="100000">
                                          <p:val>
                                            <p:fltVal val="1"/>
                                          </p:val>
                                        </p:tav>
                                      </p:tavLst>
                                    </p:anim>
                                    <p:anim calcmode="lin" valueType="num">
                                      <p:cBhvr>
                                        <p:cTn id="59" dur="664" tmFilter="0, 0; 0.125,0.2665; 0.25,0.4; 0.375,0.465; 0.5,0.5;  0.625,0.535; 0.75,0.6; 0.875,0.7335; 1,1">
                                          <p:stCondLst>
                                            <p:cond delay="664"/>
                                          </p:stCondLst>
                                        </p:cTn>
                                        <p:tgtEl>
                                          <p:spTgt spid="486406"/>
                                        </p:tgtEl>
                                        <p:attrNameLst>
                                          <p:attrName>ppt_y</p:attrName>
                                        </p:attrNameLst>
                                      </p:cBhvr>
                                      <p:tavLst>
                                        <p:tav tm="0" fmla="#ppt_y-sin(pi*$)/9">
                                          <p:val>
                                            <p:fltVal val="0"/>
                                          </p:val>
                                        </p:tav>
                                        <p:tav tm="100000">
                                          <p:val>
                                            <p:fltVal val="1"/>
                                          </p:val>
                                        </p:tav>
                                      </p:tavLst>
                                    </p:anim>
                                    <p:anim calcmode="lin" valueType="num">
                                      <p:cBhvr>
                                        <p:cTn id="60" dur="332" tmFilter="0, 0; 0.125,0.2665; 0.25,0.4; 0.375,0.465; 0.5,0.5;  0.625,0.535; 0.75,0.6; 0.875,0.7335; 1,1">
                                          <p:stCondLst>
                                            <p:cond delay="1324"/>
                                          </p:stCondLst>
                                        </p:cTn>
                                        <p:tgtEl>
                                          <p:spTgt spid="486406"/>
                                        </p:tgtEl>
                                        <p:attrNameLst>
                                          <p:attrName>ppt_y</p:attrName>
                                        </p:attrNameLst>
                                      </p:cBhvr>
                                      <p:tavLst>
                                        <p:tav tm="0" fmla="#ppt_y-sin(pi*$)/27">
                                          <p:val>
                                            <p:fltVal val="0"/>
                                          </p:val>
                                        </p:tav>
                                        <p:tav tm="100000">
                                          <p:val>
                                            <p:fltVal val="1"/>
                                          </p:val>
                                        </p:tav>
                                      </p:tavLst>
                                    </p:anim>
                                    <p:anim calcmode="lin" valueType="num">
                                      <p:cBhvr>
                                        <p:cTn id="61" dur="164" tmFilter="0, 0; 0.125,0.2665; 0.25,0.4; 0.375,0.465; 0.5,0.5;  0.625,0.535; 0.75,0.6; 0.875,0.7335; 1,1">
                                          <p:stCondLst>
                                            <p:cond delay="1656"/>
                                          </p:stCondLst>
                                        </p:cTn>
                                        <p:tgtEl>
                                          <p:spTgt spid="486406"/>
                                        </p:tgtEl>
                                        <p:attrNameLst>
                                          <p:attrName>ppt_y</p:attrName>
                                        </p:attrNameLst>
                                      </p:cBhvr>
                                      <p:tavLst>
                                        <p:tav tm="0" fmla="#ppt_y-sin(pi*$)/81">
                                          <p:val>
                                            <p:fltVal val="0"/>
                                          </p:val>
                                        </p:tav>
                                        <p:tav tm="100000">
                                          <p:val>
                                            <p:fltVal val="1"/>
                                          </p:val>
                                        </p:tav>
                                      </p:tavLst>
                                    </p:anim>
                                    <p:animScale>
                                      <p:cBhvr>
                                        <p:cTn id="62" dur="26">
                                          <p:stCondLst>
                                            <p:cond delay="650"/>
                                          </p:stCondLst>
                                        </p:cTn>
                                        <p:tgtEl>
                                          <p:spTgt spid="486406"/>
                                        </p:tgtEl>
                                      </p:cBhvr>
                                      <p:to x="100000" y="60000"/>
                                    </p:animScale>
                                    <p:animScale>
                                      <p:cBhvr>
                                        <p:cTn id="63" dur="166" decel="50000">
                                          <p:stCondLst>
                                            <p:cond delay="676"/>
                                          </p:stCondLst>
                                        </p:cTn>
                                        <p:tgtEl>
                                          <p:spTgt spid="486406"/>
                                        </p:tgtEl>
                                      </p:cBhvr>
                                      <p:to x="100000" y="100000"/>
                                    </p:animScale>
                                    <p:animScale>
                                      <p:cBhvr>
                                        <p:cTn id="64" dur="26">
                                          <p:stCondLst>
                                            <p:cond delay="1312"/>
                                          </p:stCondLst>
                                        </p:cTn>
                                        <p:tgtEl>
                                          <p:spTgt spid="486406"/>
                                        </p:tgtEl>
                                      </p:cBhvr>
                                      <p:to x="100000" y="80000"/>
                                    </p:animScale>
                                    <p:animScale>
                                      <p:cBhvr>
                                        <p:cTn id="65" dur="166" decel="50000">
                                          <p:stCondLst>
                                            <p:cond delay="1338"/>
                                          </p:stCondLst>
                                        </p:cTn>
                                        <p:tgtEl>
                                          <p:spTgt spid="486406"/>
                                        </p:tgtEl>
                                      </p:cBhvr>
                                      <p:to x="100000" y="100000"/>
                                    </p:animScale>
                                    <p:animScale>
                                      <p:cBhvr>
                                        <p:cTn id="66" dur="26">
                                          <p:stCondLst>
                                            <p:cond delay="1642"/>
                                          </p:stCondLst>
                                        </p:cTn>
                                        <p:tgtEl>
                                          <p:spTgt spid="486406"/>
                                        </p:tgtEl>
                                      </p:cBhvr>
                                      <p:to x="100000" y="90000"/>
                                    </p:animScale>
                                    <p:animScale>
                                      <p:cBhvr>
                                        <p:cTn id="67" dur="166" decel="50000">
                                          <p:stCondLst>
                                            <p:cond delay="1668"/>
                                          </p:stCondLst>
                                        </p:cTn>
                                        <p:tgtEl>
                                          <p:spTgt spid="486406"/>
                                        </p:tgtEl>
                                      </p:cBhvr>
                                      <p:to x="100000" y="100000"/>
                                    </p:animScale>
                                    <p:animScale>
                                      <p:cBhvr>
                                        <p:cTn id="68" dur="26">
                                          <p:stCondLst>
                                            <p:cond delay="1808"/>
                                          </p:stCondLst>
                                        </p:cTn>
                                        <p:tgtEl>
                                          <p:spTgt spid="486406"/>
                                        </p:tgtEl>
                                      </p:cBhvr>
                                      <p:to x="100000" y="95000"/>
                                    </p:animScale>
                                    <p:animScale>
                                      <p:cBhvr>
                                        <p:cTn id="69" dur="166" decel="50000">
                                          <p:stCondLst>
                                            <p:cond delay="1834"/>
                                          </p:stCondLst>
                                        </p:cTn>
                                        <p:tgtEl>
                                          <p:spTgt spid="486406"/>
                                        </p:tgtEl>
                                      </p:cBhvr>
                                      <p:to x="100000" y="100000"/>
                                    </p:animScale>
                                  </p:childTnLst>
                                </p:cTn>
                              </p:par>
                            </p:childTnLst>
                          </p:cTn>
                        </p:par>
                      </p:childTnLst>
                    </p:cTn>
                  </p:par>
                  <p:par>
                    <p:cTn id="70" fill="hold" nodeType="clickPar">
                      <p:stCondLst>
                        <p:cond delay="indefinite"/>
                      </p:stCondLst>
                      <p:childTnLst>
                        <p:par>
                          <p:cTn id="71" fill="hold" nodeType="withGroup">
                            <p:stCondLst>
                              <p:cond delay="0"/>
                            </p:stCondLst>
                            <p:childTnLst>
                              <p:par>
                                <p:cTn id="72" presetID="31" presetClass="entr" presetSubtype="0" fill="hold" grpId="0" nodeType="clickEffect">
                                  <p:stCondLst>
                                    <p:cond delay="0"/>
                                  </p:stCondLst>
                                  <p:childTnLst>
                                    <p:set>
                                      <p:cBhvr>
                                        <p:cTn id="73" dur="1" fill="hold">
                                          <p:stCondLst>
                                            <p:cond delay="0"/>
                                          </p:stCondLst>
                                        </p:cTn>
                                        <p:tgtEl>
                                          <p:spTgt spid="486407"/>
                                        </p:tgtEl>
                                        <p:attrNameLst>
                                          <p:attrName>style.visibility</p:attrName>
                                        </p:attrNameLst>
                                      </p:cBhvr>
                                      <p:to>
                                        <p:strVal val="visible"/>
                                      </p:to>
                                    </p:set>
                                    <p:anim calcmode="lin" valueType="num">
                                      <p:cBhvr>
                                        <p:cTn id="74" dur="1000" fill="hold"/>
                                        <p:tgtEl>
                                          <p:spTgt spid="486407"/>
                                        </p:tgtEl>
                                        <p:attrNameLst>
                                          <p:attrName>ppt_w</p:attrName>
                                        </p:attrNameLst>
                                      </p:cBhvr>
                                      <p:tavLst>
                                        <p:tav tm="0">
                                          <p:val>
                                            <p:fltVal val="0"/>
                                          </p:val>
                                        </p:tav>
                                        <p:tav tm="100000">
                                          <p:val>
                                            <p:strVal val="#ppt_w"/>
                                          </p:val>
                                        </p:tav>
                                      </p:tavLst>
                                    </p:anim>
                                    <p:anim calcmode="lin" valueType="num">
                                      <p:cBhvr>
                                        <p:cTn id="75" dur="1000" fill="hold"/>
                                        <p:tgtEl>
                                          <p:spTgt spid="486407"/>
                                        </p:tgtEl>
                                        <p:attrNameLst>
                                          <p:attrName>ppt_h</p:attrName>
                                        </p:attrNameLst>
                                      </p:cBhvr>
                                      <p:tavLst>
                                        <p:tav tm="0">
                                          <p:val>
                                            <p:fltVal val="0"/>
                                          </p:val>
                                        </p:tav>
                                        <p:tav tm="100000">
                                          <p:val>
                                            <p:strVal val="#ppt_h"/>
                                          </p:val>
                                        </p:tav>
                                      </p:tavLst>
                                    </p:anim>
                                    <p:anim calcmode="lin" valueType="num">
                                      <p:cBhvr>
                                        <p:cTn id="76" dur="1000" fill="hold"/>
                                        <p:tgtEl>
                                          <p:spTgt spid="486407"/>
                                        </p:tgtEl>
                                        <p:attrNameLst>
                                          <p:attrName>style.rotation</p:attrName>
                                        </p:attrNameLst>
                                      </p:cBhvr>
                                      <p:tavLst>
                                        <p:tav tm="0">
                                          <p:val>
                                            <p:fltVal val="90"/>
                                          </p:val>
                                        </p:tav>
                                        <p:tav tm="100000">
                                          <p:val>
                                            <p:fltVal val="0"/>
                                          </p:val>
                                        </p:tav>
                                      </p:tavLst>
                                    </p:anim>
                                    <p:animEffect transition="in" filter="fade">
                                      <p:cBhvr>
                                        <p:cTn id="77" dur="1000"/>
                                        <p:tgtEl>
                                          <p:spTgt spid="486407"/>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31" presetClass="entr" presetSubtype="0" fill="hold" grpId="0" nodeType="clickEffect">
                                  <p:stCondLst>
                                    <p:cond delay="0"/>
                                  </p:stCondLst>
                                  <p:childTnLst>
                                    <p:set>
                                      <p:cBhvr>
                                        <p:cTn id="81" dur="1" fill="hold">
                                          <p:stCondLst>
                                            <p:cond delay="0"/>
                                          </p:stCondLst>
                                        </p:cTn>
                                        <p:tgtEl>
                                          <p:spTgt spid="486415"/>
                                        </p:tgtEl>
                                        <p:attrNameLst>
                                          <p:attrName>style.visibility</p:attrName>
                                        </p:attrNameLst>
                                      </p:cBhvr>
                                      <p:to>
                                        <p:strVal val="visible"/>
                                      </p:to>
                                    </p:set>
                                    <p:anim calcmode="lin" valueType="num">
                                      <p:cBhvr>
                                        <p:cTn id="82" dur="1000" fill="hold"/>
                                        <p:tgtEl>
                                          <p:spTgt spid="486415"/>
                                        </p:tgtEl>
                                        <p:attrNameLst>
                                          <p:attrName>ppt_w</p:attrName>
                                        </p:attrNameLst>
                                      </p:cBhvr>
                                      <p:tavLst>
                                        <p:tav tm="0">
                                          <p:val>
                                            <p:fltVal val="0"/>
                                          </p:val>
                                        </p:tav>
                                        <p:tav tm="100000">
                                          <p:val>
                                            <p:strVal val="#ppt_w"/>
                                          </p:val>
                                        </p:tav>
                                      </p:tavLst>
                                    </p:anim>
                                    <p:anim calcmode="lin" valueType="num">
                                      <p:cBhvr>
                                        <p:cTn id="83" dur="1000" fill="hold"/>
                                        <p:tgtEl>
                                          <p:spTgt spid="486415"/>
                                        </p:tgtEl>
                                        <p:attrNameLst>
                                          <p:attrName>ppt_h</p:attrName>
                                        </p:attrNameLst>
                                      </p:cBhvr>
                                      <p:tavLst>
                                        <p:tav tm="0">
                                          <p:val>
                                            <p:fltVal val="0"/>
                                          </p:val>
                                        </p:tav>
                                        <p:tav tm="100000">
                                          <p:val>
                                            <p:strVal val="#ppt_h"/>
                                          </p:val>
                                        </p:tav>
                                      </p:tavLst>
                                    </p:anim>
                                    <p:anim calcmode="lin" valueType="num">
                                      <p:cBhvr>
                                        <p:cTn id="84" dur="1000" fill="hold"/>
                                        <p:tgtEl>
                                          <p:spTgt spid="486415"/>
                                        </p:tgtEl>
                                        <p:attrNameLst>
                                          <p:attrName>style.rotation</p:attrName>
                                        </p:attrNameLst>
                                      </p:cBhvr>
                                      <p:tavLst>
                                        <p:tav tm="0">
                                          <p:val>
                                            <p:fltVal val="90"/>
                                          </p:val>
                                        </p:tav>
                                        <p:tav tm="100000">
                                          <p:val>
                                            <p:fltVal val="0"/>
                                          </p:val>
                                        </p:tav>
                                      </p:tavLst>
                                    </p:anim>
                                    <p:animEffect transition="in" filter="fade">
                                      <p:cBhvr>
                                        <p:cTn id="85" dur="1000"/>
                                        <p:tgtEl>
                                          <p:spTgt spid="486415"/>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31" presetClass="entr" presetSubtype="0" fill="hold" grpId="0" nodeType="clickEffect">
                                  <p:stCondLst>
                                    <p:cond delay="0"/>
                                  </p:stCondLst>
                                  <p:childTnLst>
                                    <p:set>
                                      <p:cBhvr>
                                        <p:cTn id="89" dur="1" fill="hold">
                                          <p:stCondLst>
                                            <p:cond delay="0"/>
                                          </p:stCondLst>
                                        </p:cTn>
                                        <p:tgtEl>
                                          <p:spTgt spid="486410"/>
                                        </p:tgtEl>
                                        <p:attrNameLst>
                                          <p:attrName>style.visibility</p:attrName>
                                        </p:attrNameLst>
                                      </p:cBhvr>
                                      <p:to>
                                        <p:strVal val="visible"/>
                                      </p:to>
                                    </p:set>
                                    <p:anim calcmode="lin" valueType="num">
                                      <p:cBhvr>
                                        <p:cTn id="90" dur="1000" fill="hold"/>
                                        <p:tgtEl>
                                          <p:spTgt spid="486410"/>
                                        </p:tgtEl>
                                        <p:attrNameLst>
                                          <p:attrName>ppt_w</p:attrName>
                                        </p:attrNameLst>
                                      </p:cBhvr>
                                      <p:tavLst>
                                        <p:tav tm="0">
                                          <p:val>
                                            <p:fltVal val="0"/>
                                          </p:val>
                                        </p:tav>
                                        <p:tav tm="100000">
                                          <p:val>
                                            <p:strVal val="#ppt_w"/>
                                          </p:val>
                                        </p:tav>
                                      </p:tavLst>
                                    </p:anim>
                                    <p:anim calcmode="lin" valueType="num">
                                      <p:cBhvr>
                                        <p:cTn id="91" dur="1000" fill="hold"/>
                                        <p:tgtEl>
                                          <p:spTgt spid="486410"/>
                                        </p:tgtEl>
                                        <p:attrNameLst>
                                          <p:attrName>ppt_h</p:attrName>
                                        </p:attrNameLst>
                                      </p:cBhvr>
                                      <p:tavLst>
                                        <p:tav tm="0">
                                          <p:val>
                                            <p:fltVal val="0"/>
                                          </p:val>
                                        </p:tav>
                                        <p:tav tm="100000">
                                          <p:val>
                                            <p:strVal val="#ppt_h"/>
                                          </p:val>
                                        </p:tav>
                                      </p:tavLst>
                                    </p:anim>
                                    <p:anim calcmode="lin" valueType="num">
                                      <p:cBhvr>
                                        <p:cTn id="92" dur="1000" fill="hold"/>
                                        <p:tgtEl>
                                          <p:spTgt spid="486410"/>
                                        </p:tgtEl>
                                        <p:attrNameLst>
                                          <p:attrName>style.rotation</p:attrName>
                                        </p:attrNameLst>
                                      </p:cBhvr>
                                      <p:tavLst>
                                        <p:tav tm="0">
                                          <p:val>
                                            <p:fltVal val="90"/>
                                          </p:val>
                                        </p:tav>
                                        <p:tav tm="100000">
                                          <p:val>
                                            <p:fltVal val="0"/>
                                          </p:val>
                                        </p:tav>
                                      </p:tavLst>
                                    </p:anim>
                                    <p:animEffect transition="in" filter="fade">
                                      <p:cBhvr>
                                        <p:cTn id="93" dur="1000"/>
                                        <p:tgtEl>
                                          <p:spTgt spid="486410"/>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31" presetClass="entr" presetSubtype="0" fill="hold" grpId="0" nodeType="clickEffect">
                                  <p:stCondLst>
                                    <p:cond delay="0"/>
                                  </p:stCondLst>
                                  <p:childTnLst>
                                    <p:set>
                                      <p:cBhvr>
                                        <p:cTn id="97" dur="1" fill="hold">
                                          <p:stCondLst>
                                            <p:cond delay="0"/>
                                          </p:stCondLst>
                                        </p:cTn>
                                        <p:tgtEl>
                                          <p:spTgt spid="486416"/>
                                        </p:tgtEl>
                                        <p:attrNameLst>
                                          <p:attrName>style.visibility</p:attrName>
                                        </p:attrNameLst>
                                      </p:cBhvr>
                                      <p:to>
                                        <p:strVal val="visible"/>
                                      </p:to>
                                    </p:set>
                                    <p:anim calcmode="lin" valueType="num">
                                      <p:cBhvr>
                                        <p:cTn id="98" dur="1000" fill="hold"/>
                                        <p:tgtEl>
                                          <p:spTgt spid="486416"/>
                                        </p:tgtEl>
                                        <p:attrNameLst>
                                          <p:attrName>ppt_w</p:attrName>
                                        </p:attrNameLst>
                                      </p:cBhvr>
                                      <p:tavLst>
                                        <p:tav tm="0">
                                          <p:val>
                                            <p:fltVal val="0"/>
                                          </p:val>
                                        </p:tav>
                                        <p:tav tm="100000">
                                          <p:val>
                                            <p:strVal val="#ppt_w"/>
                                          </p:val>
                                        </p:tav>
                                      </p:tavLst>
                                    </p:anim>
                                    <p:anim calcmode="lin" valueType="num">
                                      <p:cBhvr>
                                        <p:cTn id="99" dur="1000" fill="hold"/>
                                        <p:tgtEl>
                                          <p:spTgt spid="486416"/>
                                        </p:tgtEl>
                                        <p:attrNameLst>
                                          <p:attrName>ppt_h</p:attrName>
                                        </p:attrNameLst>
                                      </p:cBhvr>
                                      <p:tavLst>
                                        <p:tav tm="0">
                                          <p:val>
                                            <p:fltVal val="0"/>
                                          </p:val>
                                        </p:tav>
                                        <p:tav tm="100000">
                                          <p:val>
                                            <p:strVal val="#ppt_h"/>
                                          </p:val>
                                        </p:tav>
                                      </p:tavLst>
                                    </p:anim>
                                    <p:anim calcmode="lin" valueType="num">
                                      <p:cBhvr>
                                        <p:cTn id="100" dur="1000" fill="hold"/>
                                        <p:tgtEl>
                                          <p:spTgt spid="486416"/>
                                        </p:tgtEl>
                                        <p:attrNameLst>
                                          <p:attrName>style.rotation</p:attrName>
                                        </p:attrNameLst>
                                      </p:cBhvr>
                                      <p:tavLst>
                                        <p:tav tm="0">
                                          <p:val>
                                            <p:fltVal val="90"/>
                                          </p:val>
                                        </p:tav>
                                        <p:tav tm="100000">
                                          <p:val>
                                            <p:fltVal val="0"/>
                                          </p:val>
                                        </p:tav>
                                      </p:tavLst>
                                    </p:anim>
                                    <p:animEffect transition="in" filter="fade">
                                      <p:cBhvr>
                                        <p:cTn id="101" dur="1000"/>
                                        <p:tgtEl>
                                          <p:spTgt spid="486416"/>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31" presetClass="entr" presetSubtype="0" fill="hold" grpId="0" nodeType="clickEffect">
                                  <p:stCondLst>
                                    <p:cond delay="0"/>
                                  </p:stCondLst>
                                  <p:childTnLst>
                                    <p:set>
                                      <p:cBhvr>
                                        <p:cTn id="105" dur="1" fill="hold">
                                          <p:stCondLst>
                                            <p:cond delay="0"/>
                                          </p:stCondLst>
                                        </p:cTn>
                                        <p:tgtEl>
                                          <p:spTgt spid="486411"/>
                                        </p:tgtEl>
                                        <p:attrNameLst>
                                          <p:attrName>style.visibility</p:attrName>
                                        </p:attrNameLst>
                                      </p:cBhvr>
                                      <p:to>
                                        <p:strVal val="visible"/>
                                      </p:to>
                                    </p:set>
                                    <p:anim calcmode="lin" valueType="num">
                                      <p:cBhvr>
                                        <p:cTn id="106" dur="1000" fill="hold"/>
                                        <p:tgtEl>
                                          <p:spTgt spid="486411"/>
                                        </p:tgtEl>
                                        <p:attrNameLst>
                                          <p:attrName>ppt_w</p:attrName>
                                        </p:attrNameLst>
                                      </p:cBhvr>
                                      <p:tavLst>
                                        <p:tav tm="0">
                                          <p:val>
                                            <p:fltVal val="0"/>
                                          </p:val>
                                        </p:tav>
                                        <p:tav tm="100000">
                                          <p:val>
                                            <p:strVal val="#ppt_w"/>
                                          </p:val>
                                        </p:tav>
                                      </p:tavLst>
                                    </p:anim>
                                    <p:anim calcmode="lin" valueType="num">
                                      <p:cBhvr>
                                        <p:cTn id="107" dur="1000" fill="hold"/>
                                        <p:tgtEl>
                                          <p:spTgt spid="486411"/>
                                        </p:tgtEl>
                                        <p:attrNameLst>
                                          <p:attrName>ppt_h</p:attrName>
                                        </p:attrNameLst>
                                      </p:cBhvr>
                                      <p:tavLst>
                                        <p:tav tm="0">
                                          <p:val>
                                            <p:fltVal val="0"/>
                                          </p:val>
                                        </p:tav>
                                        <p:tav tm="100000">
                                          <p:val>
                                            <p:strVal val="#ppt_h"/>
                                          </p:val>
                                        </p:tav>
                                      </p:tavLst>
                                    </p:anim>
                                    <p:anim calcmode="lin" valueType="num">
                                      <p:cBhvr>
                                        <p:cTn id="108" dur="1000" fill="hold"/>
                                        <p:tgtEl>
                                          <p:spTgt spid="486411"/>
                                        </p:tgtEl>
                                        <p:attrNameLst>
                                          <p:attrName>style.rotation</p:attrName>
                                        </p:attrNameLst>
                                      </p:cBhvr>
                                      <p:tavLst>
                                        <p:tav tm="0">
                                          <p:val>
                                            <p:fltVal val="90"/>
                                          </p:val>
                                        </p:tav>
                                        <p:tav tm="100000">
                                          <p:val>
                                            <p:fltVal val="0"/>
                                          </p:val>
                                        </p:tav>
                                      </p:tavLst>
                                    </p:anim>
                                    <p:animEffect transition="in" filter="fade">
                                      <p:cBhvr>
                                        <p:cTn id="109" dur="1000"/>
                                        <p:tgtEl>
                                          <p:spTgt spid="486411"/>
                                        </p:tgtEl>
                                      </p:cBhvr>
                                    </p:animEffect>
                                  </p:childTnLst>
                                </p:cTn>
                              </p:par>
                            </p:childTnLst>
                          </p:cTn>
                        </p:par>
                      </p:childTnLst>
                    </p:cTn>
                  </p:par>
                  <p:par>
                    <p:cTn id="110" fill="hold">
                      <p:stCondLst>
                        <p:cond delay="indefinite"/>
                      </p:stCondLst>
                      <p:childTnLst>
                        <p:par>
                          <p:cTn id="111" fill="hold">
                            <p:stCondLst>
                              <p:cond delay="0"/>
                            </p:stCondLst>
                            <p:childTnLst>
                              <p:par>
                                <p:cTn id="112" presetID="31" presetClass="entr" presetSubtype="0" fill="hold" grpId="0" nodeType="clickEffect">
                                  <p:stCondLst>
                                    <p:cond delay="0"/>
                                  </p:stCondLst>
                                  <p:childTnLst>
                                    <p:set>
                                      <p:cBhvr>
                                        <p:cTn id="113" dur="1" fill="hold">
                                          <p:stCondLst>
                                            <p:cond delay="0"/>
                                          </p:stCondLst>
                                        </p:cTn>
                                        <p:tgtEl>
                                          <p:spTgt spid="486417"/>
                                        </p:tgtEl>
                                        <p:attrNameLst>
                                          <p:attrName>style.visibility</p:attrName>
                                        </p:attrNameLst>
                                      </p:cBhvr>
                                      <p:to>
                                        <p:strVal val="visible"/>
                                      </p:to>
                                    </p:set>
                                    <p:anim calcmode="lin" valueType="num">
                                      <p:cBhvr>
                                        <p:cTn id="114" dur="1000" fill="hold"/>
                                        <p:tgtEl>
                                          <p:spTgt spid="486417"/>
                                        </p:tgtEl>
                                        <p:attrNameLst>
                                          <p:attrName>ppt_w</p:attrName>
                                        </p:attrNameLst>
                                      </p:cBhvr>
                                      <p:tavLst>
                                        <p:tav tm="0">
                                          <p:val>
                                            <p:fltVal val="0"/>
                                          </p:val>
                                        </p:tav>
                                        <p:tav tm="100000">
                                          <p:val>
                                            <p:strVal val="#ppt_w"/>
                                          </p:val>
                                        </p:tav>
                                      </p:tavLst>
                                    </p:anim>
                                    <p:anim calcmode="lin" valueType="num">
                                      <p:cBhvr>
                                        <p:cTn id="115" dur="1000" fill="hold"/>
                                        <p:tgtEl>
                                          <p:spTgt spid="486417"/>
                                        </p:tgtEl>
                                        <p:attrNameLst>
                                          <p:attrName>ppt_h</p:attrName>
                                        </p:attrNameLst>
                                      </p:cBhvr>
                                      <p:tavLst>
                                        <p:tav tm="0">
                                          <p:val>
                                            <p:fltVal val="0"/>
                                          </p:val>
                                        </p:tav>
                                        <p:tav tm="100000">
                                          <p:val>
                                            <p:strVal val="#ppt_h"/>
                                          </p:val>
                                        </p:tav>
                                      </p:tavLst>
                                    </p:anim>
                                    <p:anim calcmode="lin" valueType="num">
                                      <p:cBhvr>
                                        <p:cTn id="116" dur="1000" fill="hold"/>
                                        <p:tgtEl>
                                          <p:spTgt spid="486417"/>
                                        </p:tgtEl>
                                        <p:attrNameLst>
                                          <p:attrName>style.rotation</p:attrName>
                                        </p:attrNameLst>
                                      </p:cBhvr>
                                      <p:tavLst>
                                        <p:tav tm="0">
                                          <p:val>
                                            <p:fltVal val="90"/>
                                          </p:val>
                                        </p:tav>
                                        <p:tav tm="100000">
                                          <p:val>
                                            <p:fltVal val="0"/>
                                          </p:val>
                                        </p:tav>
                                      </p:tavLst>
                                    </p:anim>
                                    <p:animEffect transition="in" filter="fade">
                                      <p:cBhvr>
                                        <p:cTn id="117" dur="1000"/>
                                        <p:tgtEl>
                                          <p:spTgt spid="486417"/>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31" presetClass="entr" presetSubtype="0" fill="hold" grpId="0" nodeType="clickEffect">
                                  <p:stCondLst>
                                    <p:cond delay="0"/>
                                  </p:stCondLst>
                                  <p:childTnLst>
                                    <p:set>
                                      <p:cBhvr>
                                        <p:cTn id="121" dur="1" fill="hold">
                                          <p:stCondLst>
                                            <p:cond delay="0"/>
                                          </p:stCondLst>
                                        </p:cTn>
                                        <p:tgtEl>
                                          <p:spTgt spid="486412"/>
                                        </p:tgtEl>
                                        <p:attrNameLst>
                                          <p:attrName>style.visibility</p:attrName>
                                        </p:attrNameLst>
                                      </p:cBhvr>
                                      <p:to>
                                        <p:strVal val="visible"/>
                                      </p:to>
                                    </p:set>
                                    <p:anim calcmode="lin" valueType="num">
                                      <p:cBhvr>
                                        <p:cTn id="122" dur="1000" fill="hold"/>
                                        <p:tgtEl>
                                          <p:spTgt spid="486412"/>
                                        </p:tgtEl>
                                        <p:attrNameLst>
                                          <p:attrName>ppt_w</p:attrName>
                                        </p:attrNameLst>
                                      </p:cBhvr>
                                      <p:tavLst>
                                        <p:tav tm="0">
                                          <p:val>
                                            <p:fltVal val="0"/>
                                          </p:val>
                                        </p:tav>
                                        <p:tav tm="100000">
                                          <p:val>
                                            <p:strVal val="#ppt_w"/>
                                          </p:val>
                                        </p:tav>
                                      </p:tavLst>
                                    </p:anim>
                                    <p:anim calcmode="lin" valueType="num">
                                      <p:cBhvr>
                                        <p:cTn id="123" dur="1000" fill="hold"/>
                                        <p:tgtEl>
                                          <p:spTgt spid="486412"/>
                                        </p:tgtEl>
                                        <p:attrNameLst>
                                          <p:attrName>ppt_h</p:attrName>
                                        </p:attrNameLst>
                                      </p:cBhvr>
                                      <p:tavLst>
                                        <p:tav tm="0">
                                          <p:val>
                                            <p:fltVal val="0"/>
                                          </p:val>
                                        </p:tav>
                                        <p:tav tm="100000">
                                          <p:val>
                                            <p:strVal val="#ppt_h"/>
                                          </p:val>
                                        </p:tav>
                                      </p:tavLst>
                                    </p:anim>
                                    <p:anim calcmode="lin" valueType="num">
                                      <p:cBhvr>
                                        <p:cTn id="124" dur="1000" fill="hold"/>
                                        <p:tgtEl>
                                          <p:spTgt spid="486412"/>
                                        </p:tgtEl>
                                        <p:attrNameLst>
                                          <p:attrName>style.rotation</p:attrName>
                                        </p:attrNameLst>
                                      </p:cBhvr>
                                      <p:tavLst>
                                        <p:tav tm="0">
                                          <p:val>
                                            <p:fltVal val="90"/>
                                          </p:val>
                                        </p:tav>
                                        <p:tav tm="100000">
                                          <p:val>
                                            <p:fltVal val="0"/>
                                          </p:val>
                                        </p:tav>
                                      </p:tavLst>
                                    </p:anim>
                                    <p:animEffect transition="in" filter="fade">
                                      <p:cBhvr>
                                        <p:cTn id="125" dur="1000"/>
                                        <p:tgtEl>
                                          <p:spTgt spid="486412"/>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31" presetClass="entr" presetSubtype="0" fill="hold" grpId="0" nodeType="clickEffect">
                                  <p:stCondLst>
                                    <p:cond delay="0"/>
                                  </p:stCondLst>
                                  <p:childTnLst>
                                    <p:set>
                                      <p:cBhvr>
                                        <p:cTn id="129" dur="1" fill="hold">
                                          <p:stCondLst>
                                            <p:cond delay="0"/>
                                          </p:stCondLst>
                                        </p:cTn>
                                        <p:tgtEl>
                                          <p:spTgt spid="486418"/>
                                        </p:tgtEl>
                                        <p:attrNameLst>
                                          <p:attrName>style.visibility</p:attrName>
                                        </p:attrNameLst>
                                      </p:cBhvr>
                                      <p:to>
                                        <p:strVal val="visible"/>
                                      </p:to>
                                    </p:set>
                                    <p:anim calcmode="lin" valueType="num">
                                      <p:cBhvr>
                                        <p:cTn id="130" dur="1000" fill="hold"/>
                                        <p:tgtEl>
                                          <p:spTgt spid="486418"/>
                                        </p:tgtEl>
                                        <p:attrNameLst>
                                          <p:attrName>ppt_w</p:attrName>
                                        </p:attrNameLst>
                                      </p:cBhvr>
                                      <p:tavLst>
                                        <p:tav tm="0">
                                          <p:val>
                                            <p:fltVal val="0"/>
                                          </p:val>
                                        </p:tav>
                                        <p:tav tm="100000">
                                          <p:val>
                                            <p:strVal val="#ppt_w"/>
                                          </p:val>
                                        </p:tav>
                                      </p:tavLst>
                                    </p:anim>
                                    <p:anim calcmode="lin" valueType="num">
                                      <p:cBhvr>
                                        <p:cTn id="131" dur="1000" fill="hold"/>
                                        <p:tgtEl>
                                          <p:spTgt spid="486418"/>
                                        </p:tgtEl>
                                        <p:attrNameLst>
                                          <p:attrName>ppt_h</p:attrName>
                                        </p:attrNameLst>
                                      </p:cBhvr>
                                      <p:tavLst>
                                        <p:tav tm="0">
                                          <p:val>
                                            <p:fltVal val="0"/>
                                          </p:val>
                                        </p:tav>
                                        <p:tav tm="100000">
                                          <p:val>
                                            <p:strVal val="#ppt_h"/>
                                          </p:val>
                                        </p:tav>
                                      </p:tavLst>
                                    </p:anim>
                                    <p:anim calcmode="lin" valueType="num">
                                      <p:cBhvr>
                                        <p:cTn id="132" dur="1000" fill="hold"/>
                                        <p:tgtEl>
                                          <p:spTgt spid="486418"/>
                                        </p:tgtEl>
                                        <p:attrNameLst>
                                          <p:attrName>style.rotation</p:attrName>
                                        </p:attrNameLst>
                                      </p:cBhvr>
                                      <p:tavLst>
                                        <p:tav tm="0">
                                          <p:val>
                                            <p:fltVal val="90"/>
                                          </p:val>
                                        </p:tav>
                                        <p:tav tm="100000">
                                          <p:val>
                                            <p:fltVal val="0"/>
                                          </p:val>
                                        </p:tav>
                                      </p:tavLst>
                                    </p:anim>
                                    <p:animEffect transition="in" filter="fade">
                                      <p:cBhvr>
                                        <p:cTn id="133" dur="1000"/>
                                        <p:tgtEl>
                                          <p:spTgt spid="486418"/>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31" presetClass="entr" presetSubtype="0" fill="hold" grpId="0" nodeType="clickEffect">
                                  <p:stCondLst>
                                    <p:cond delay="0"/>
                                  </p:stCondLst>
                                  <p:childTnLst>
                                    <p:set>
                                      <p:cBhvr>
                                        <p:cTn id="137" dur="1" fill="hold">
                                          <p:stCondLst>
                                            <p:cond delay="0"/>
                                          </p:stCondLst>
                                        </p:cTn>
                                        <p:tgtEl>
                                          <p:spTgt spid="486413"/>
                                        </p:tgtEl>
                                        <p:attrNameLst>
                                          <p:attrName>style.visibility</p:attrName>
                                        </p:attrNameLst>
                                      </p:cBhvr>
                                      <p:to>
                                        <p:strVal val="visible"/>
                                      </p:to>
                                    </p:set>
                                    <p:anim calcmode="lin" valueType="num">
                                      <p:cBhvr>
                                        <p:cTn id="138" dur="1000" fill="hold"/>
                                        <p:tgtEl>
                                          <p:spTgt spid="486413"/>
                                        </p:tgtEl>
                                        <p:attrNameLst>
                                          <p:attrName>ppt_w</p:attrName>
                                        </p:attrNameLst>
                                      </p:cBhvr>
                                      <p:tavLst>
                                        <p:tav tm="0">
                                          <p:val>
                                            <p:fltVal val="0"/>
                                          </p:val>
                                        </p:tav>
                                        <p:tav tm="100000">
                                          <p:val>
                                            <p:strVal val="#ppt_w"/>
                                          </p:val>
                                        </p:tav>
                                      </p:tavLst>
                                    </p:anim>
                                    <p:anim calcmode="lin" valueType="num">
                                      <p:cBhvr>
                                        <p:cTn id="139" dur="1000" fill="hold"/>
                                        <p:tgtEl>
                                          <p:spTgt spid="486413"/>
                                        </p:tgtEl>
                                        <p:attrNameLst>
                                          <p:attrName>ppt_h</p:attrName>
                                        </p:attrNameLst>
                                      </p:cBhvr>
                                      <p:tavLst>
                                        <p:tav tm="0">
                                          <p:val>
                                            <p:fltVal val="0"/>
                                          </p:val>
                                        </p:tav>
                                        <p:tav tm="100000">
                                          <p:val>
                                            <p:strVal val="#ppt_h"/>
                                          </p:val>
                                        </p:tav>
                                      </p:tavLst>
                                    </p:anim>
                                    <p:anim calcmode="lin" valueType="num">
                                      <p:cBhvr>
                                        <p:cTn id="140" dur="1000" fill="hold"/>
                                        <p:tgtEl>
                                          <p:spTgt spid="486413"/>
                                        </p:tgtEl>
                                        <p:attrNameLst>
                                          <p:attrName>style.rotation</p:attrName>
                                        </p:attrNameLst>
                                      </p:cBhvr>
                                      <p:tavLst>
                                        <p:tav tm="0">
                                          <p:val>
                                            <p:fltVal val="90"/>
                                          </p:val>
                                        </p:tav>
                                        <p:tav tm="100000">
                                          <p:val>
                                            <p:fltVal val="0"/>
                                          </p:val>
                                        </p:tav>
                                      </p:tavLst>
                                    </p:anim>
                                    <p:animEffect transition="in" filter="fade">
                                      <p:cBhvr>
                                        <p:cTn id="141" dur="1000"/>
                                        <p:tgtEl>
                                          <p:spTgt spid="486413"/>
                                        </p:tgtEl>
                                      </p:cBhvr>
                                    </p:animEffect>
                                  </p:childTnLst>
                                </p:cTn>
                              </p:par>
                            </p:childTnLst>
                          </p:cTn>
                        </p:par>
                      </p:childTnLst>
                    </p:cTn>
                  </p:par>
                  <p:par>
                    <p:cTn id="142" fill="hold" nodeType="clickPar">
                      <p:stCondLst>
                        <p:cond delay="indefinite"/>
                      </p:stCondLst>
                      <p:childTnLst>
                        <p:par>
                          <p:cTn id="143" fill="hold" nodeType="withGroup">
                            <p:stCondLst>
                              <p:cond delay="0"/>
                            </p:stCondLst>
                            <p:childTnLst>
                              <p:par>
                                <p:cTn id="144" presetID="31" presetClass="entr" presetSubtype="0" fill="hold" grpId="0" nodeType="clickEffect">
                                  <p:stCondLst>
                                    <p:cond delay="0"/>
                                  </p:stCondLst>
                                  <p:childTnLst>
                                    <p:set>
                                      <p:cBhvr>
                                        <p:cTn id="145" dur="1" fill="hold">
                                          <p:stCondLst>
                                            <p:cond delay="0"/>
                                          </p:stCondLst>
                                        </p:cTn>
                                        <p:tgtEl>
                                          <p:spTgt spid="486419"/>
                                        </p:tgtEl>
                                        <p:attrNameLst>
                                          <p:attrName>style.visibility</p:attrName>
                                        </p:attrNameLst>
                                      </p:cBhvr>
                                      <p:to>
                                        <p:strVal val="visible"/>
                                      </p:to>
                                    </p:set>
                                    <p:anim calcmode="lin" valueType="num">
                                      <p:cBhvr>
                                        <p:cTn id="146" dur="1000" fill="hold"/>
                                        <p:tgtEl>
                                          <p:spTgt spid="486419"/>
                                        </p:tgtEl>
                                        <p:attrNameLst>
                                          <p:attrName>ppt_w</p:attrName>
                                        </p:attrNameLst>
                                      </p:cBhvr>
                                      <p:tavLst>
                                        <p:tav tm="0">
                                          <p:val>
                                            <p:fltVal val="0"/>
                                          </p:val>
                                        </p:tav>
                                        <p:tav tm="100000">
                                          <p:val>
                                            <p:strVal val="#ppt_w"/>
                                          </p:val>
                                        </p:tav>
                                      </p:tavLst>
                                    </p:anim>
                                    <p:anim calcmode="lin" valueType="num">
                                      <p:cBhvr>
                                        <p:cTn id="147" dur="1000" fill="hold"/>
                                        <p:tgtEl>
                                          <p:spTgt spid="486419"/>
                                        </p:tgtEl>
                                        <p:attrNameLst>
                                          <p:attrName>ppt_h</p:attrName>
                                        </p:attrNameLst>
                                      </p:cBhvr>
                                      <p:tavLst>
                                        <p:tav tm="0">
                                          <p:val>
                                            <p:fltVal val="0"/>
                                          </p:val>
                                        </p:tav>
                                        <p:tav tm="100000">
                                          <p:val>
                                            <p:strVal val="#ppt_h"/>
                                          </p:val>
                                        </p:tav>
                                      </p:tavLst>
                                    </p:anim>
                                    <p:anim calcmode="lin" valueType="num">
                                      <p:cBhvr>
                                        <p:cTn id="148" dur="1000" fill="hold"/>
                                        <p:tgtEl>
                                          <p:spTgt spid="486419"/>
                                        </p:tgtEl>
                                        <p:attrNameLst>
                                          <p:attrName>style.rotation</p:attrName>
                                        </p:attrNameLst>
                                      </p:cBhvr>
                                      <p:tavLst>
                                        <p:tav tm="0">
                                          <p:val>
                                            <p:fltVal val="90"/>
                                          </p:val>
                                        </p:tav>
                                        <p:tav tm="100000">
                                          <p:val>
                                            <p:fltVal val="0"/>
                                          </p:val>
                                        </p:tav>
                                      </p:tavLst>
                                    </p:anim>
                                    <p:animEffect transition="in" filter="fade">
                                      <p:cBhvr>
                                        <p:cTn id="149" dur="1000"/>
                                        <p:tgtEl>
                                          <p:spTgt spid="486419"/>
                                        </p:tgtEl>
                                      </p:cBhvr>
                                    </p:animEffec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31" presetClass="entr" presetSubtype="0" fill="hold" grpId="0" nodeType="clickEffect">
                                  <p:stCondLst>
                                    <p:cond delay="0"/>
                                  </p:stCondLst>
                                  <p:childTnLst>
                                    <p:set>
                                      <p:cBhvr>
                                        <p:cTn id="153" dur="1" fill="hold">
                                          <p:stCondLst>
                                            <p:cond delay="0"/>
                                          </p:stCondLst>
                                        </p:cTn>
                                        <p:tgtEl>
                                          <p:spTgt spid="486409"/>
                                        </p:tgtEl>
                                        <p:attrNameLst>
                                          <p:attrName>style.visibility</p:attrName>
                                        </p:attrNameLst>
                                      </p:cBhvr>
                                      <p:to>
                                        <p:strVal val="visible"/>
                                      </p:to>
                                    </p:set>
                                    <p:anim calcmode="lin" valueType="num">
                                      <p:cBhvr>
                                        <p:cTn id="154" dur="1000" fill="hold"/>
                                        <p:tgtEl>
                                          <p:spTgt spid="486409"/>
                                        </p:tgtEl>
                                        <p:attrNameLst>
                                          <p:attrName>ppt_w</p:attrName>
                                        </p:attrNameLst>
                                      </p:cBhvr>
                                      <p:tavLst>
                                        <p:tav tm="0">
                                          <p:val>
                                            <p:fltVal val="0"/>
                                          </p:val>
                                        </p:tav>
                                        <p:tav tm="100000">
                                          <p:val>
                                            <p:strVal val="#ppt_w"/>
                                          </p:val>
                                        </p:tav>
                                      </p:tavLst>
                                    </p:anim>
                                    <p:anim calcmode="lin" valueType="num">
                                      <p:cBhvr>
                                        <p:cTn id="155" dur="1000" fill="hold"/>
                                        <p:tgtEl>
                                          <p:spTgt spid="486409"/>
                                        </p:tgtEl>
                                        <p:attrNameLst>
                                          <p:attrName>ppt_h</p:attrName>
                                        </p:attrNameLst>
                                      </p:cBhvr>
                                      <p:tavLst>
                                        <p:tav tm="0">
                                          <p:val>
                                            <p:fltVal val="0"/>
                                          </p:val>
                                        </p:tav>
                                        <p:tav tm="100000">
                                          <p:val>
                                            <p:strVal val="#ppt_h"/>
                                          </p:val>
                                        </p:tav>
                                      </p:tavLst>
                                    </p:anim>
                                    <p:anim calcmode="lin" valueType="num">
                                      <p:cBhvr>
                                        <p:cTn id="156" dur="1000" fill="hold"/>
                                        <p:tgtEl>
                                          <p:spTgt spid="486409"/>
                                        </p:tgtEl>
                                        <p:attrNameLst>
                                          <p:attrName>style.rotation</p:attrName>
                                        </p:attrNameLst>
                                      </p:cBhvr>
                                      <p:tavLst>
                                        <p:tav tm="0">
                                          <p:val>
                                            <p:fltVal val="90"/>
                                          </p:val>
                                        </p:tav>
                                        <p:tav tm="100000">
                                          <p:val>
                                            <p:fltVal val="0"/>
                                          </p:val>
                                        </p:tav>
                                      </p:tavLst>
                                    </p:anim>
                                    <p:animEffect transition="in" filter="fade">
                                      <p:cBhvr>
                                        <p:cTn id="157" dur="1000"/>
                                        <p:tgtEl>
                                          <p:spTgt spid="486409"/>
                                        </p:tgtEl>
                                      </p:cBhvr>
                                    </p:animEffect>
                                  </p:childTnLst>
                                </p:cTn>
                              </p:par>
                            </p:childTnLst>
                          </p:cTn>
                        </p:par>
                      </p:childTnLst>
                    </p:cTn>
                  </p:par>
                  <p:par>
                    <p:cTn id="158" fill="hold" nodeType="clickPar">
                      <p:stCondLst>
                        <p:cond delay="indefinite"/>
                      </p:stCondLst>
                      <p:childTnLst>
                        <p:par>
                          <p:cTn id="159" fill="hold" nodeType="withGroup">
                            <p:stCondLst>
                              <p:cond delay="0"/>
                            </p:stCondLst>
                            <p:childTnLst>
                              <p:par>
                                <p:cTn id="160" presetID="31" presetClass="entr" presetSubtype="0" fill="hold" grpId="0" nodeType="clickEffect">
                                  <p:stCondLst>
                                    <p:cond delay="0"/>
                                  </p:stCondLst>
                                  <p:childTnLst>
                                    <p:set>
                                      <p:cBhvr>
                                        <p:cTn id="161" dur="1" fill="hold">
                                          <p:stCondLst>
                                            <p:cond delay="0"/>
                                          </p:stCondLst>
                                        </p:cTn>
                                        <p:tgtEl>
                                          <p:spTgt spid="486420"/>
                                        </p:tgtEl>
                                        <p:attrNameLst>
                                          <p:attrName>style.visibility</p:attrName>
                                        </p:attrNameLst>
                                      </p:cBhvr>
                                      <p:to>
                                        <p:strVal val="visible"/>
                                      </p:to>
                                    </p:set>
                                    <p:anim calcmode="lin" valueType="num">
                                      <p:cBhvr>
                                        <p:cTn id="162" dur="1000" fill="hold"/>
                                        <p:tgtEl>
                                          <p:spTgt spid="486420"/>
                                        </p:tgtEl>
                                        <p:attrNameLst>
                                          <p:attrName>ppt_w</p:attrName>
                                        </p:attrNameLst>
                                      </p:cBhvr>
                                      <p:tavLst>
                                        <p:tav tm="0">
                                          <p:val>
                                            <p:fltVal val="0"/>
                                          </p:val>
                                        </p:tav>
                                        <p:tav tm="100000">
                                          <p:val>
                                            <p:strVal val="#ppt_w"/>
                                          </p:val>
                                        </p:tav>
                                      </p:tavLst>
                                    </p:anim>
                                    <p:anim calcmode="lin" valueType="num">
                                      <p:cBhvr>
                                        <p:cTn id="163" dur="1000" fill="hold"/>
                                        <p:tgtEl>
                                          <p:spTgt spid="486420"/>
                                        </p:tgtEl>
                                        <p:attrNameLst>
                                          <p:attrName>ppt_h</p:attrName>
                                        </p:attrNameLst>
                                      </p:cBhvr>
                                      <p:tavLst>
                                        <p:tav tm="0">
                                          <p:val>
                                            <p:fltVal val="0"/>
                                          </p:val>
                                        </p:tav>
                                        <p:tav tm="100000">
                                          <p:val>
                                            <p:strVal val="#ppt_h"/>
                                          </p:val>
                                        </p:tav>
                                      </p:tavLst>
                                    </p:anim>
                                    <p:anim calcmode="lin" valueType="num">
                                      <p:cBhvr>
                                        <p:cTn id="164" dur="1000" fill="hold"/>
                                        <p:tgtEl>
                                          <p:spTgt spid="486420"/>
                                        </p:tgtEl>
                                        <p:attrNameLst>
                                          <p:attrName>style.rotation</p:attrName>
                                        </p:attrNameLst>
                                      </p:cBhvr>
                                      <p:tavLst>
                                        <p:tav tm="0">
                                          <p:val>
                                            <p:fltVal val="90"/>
                                          </p:val>
                                        </p:tav>
                                        <p:tav tm="100000">
                                          <p:val>
                                            <p:fltVal val="0"/>
                                          </p:val>
                                        </p:tav>
                                      </p:tavLst>
                                    </p:anim>
                                    <p:animEffect transition="in" filter="fade">
                                      <p:cBhvr>
                                        <p:cTn id="165" dur="1000"/>
                                        <p:tgtEl>
                                          <p:spTgt spid="486420"/>
                                        </p:tgtEl>
                                      </p:cBhvr>
                                    </p:animEffect>
                                  </p:childTnLst>
                                </p:cTn>
                              </p:par>
                            </p:childTnLst>
                          </p:cTn>
                        </p:par>
                      </p:childTnLst>
                    </p:cTn>
                  </p:par>
                  <p:par>
                    <p:cTn id="166" fill="hold" nodeType="clickPar">
                      <p:stCondLst>
                        <p:cond delay="indefinite"/>
                      </p:stCondLst>
                      <p:childTnLst>
                        <p:par>
                          <p:cTn id="167" fill="hold" nodeType="withGroup">
                            <p:stCondLst>
                              <p:cond delay="0"/>
                            </p:stCondLst>
                            <p:childTnLst>
                              <p:par>
                                <p:cTn id="168" presetID="31" presetClass="entr" presetSubtype="0" fill="hold" grpId="0" nodeType="clickEffect">
                                  <p:stCondLst>
                                    <p:cond delay="0"/>
                                  </p:stCondLst>
                                  <p:childTnLst>
                                    <p:set>
                                      <p:cBhvr>
                                        <p:cTn id="169" dur="1" fill="hold">
                                          <p:stCondLst>
                                            <p:cond delay="0"/>
                                          </p:stCondLst>
                                        </p:cTn>
                                        <p:tgtEl>
                                          <p:spTgt spid="486422"/>
                                        </p:tgtEl>
                                        <p:attrNameLst>
                                          <p:attrName>style.visibility</p:attrName>
                                        </p:attrNameLst>
                                      </p:cBhvr>
                                      <p:to>
                                        <p:strVal val="visible"/>
                                      </p:to>
                                    </p:set>
                                    <p:anim calcmode="lin" valueType="num">
                                      <p:cBhvr>
                                        <p:cTn id="170" dur="1000" fill="hold"/>
                                        <p:tgtEl>
                                          <p:spTgt spid="486422"/>
                                        </p:tgtEl>
                                        <p:attrNameLst>
                                          <p:attrName>ppt_w</p:attrName>
                                        </p:attrNameLst>
                                      </p:cBhvr>
                                      <p:tavLst>
                                        <p:tav tm="0">
                                          <p:val>
                                            <p:fltVal val="0"/>
                                          </p:val>
                                        </p:tav>
                                        <p:tav tm="100000">
                                          <p:val>
                                            <p:strVal val="#ppt_w"/>
                                          </p:val>
                                        </p:tav>
                                      </p:tavLst>
                                    </p:anim>
                                    <p:anim calcmode="lin" valueType="num">
                                      <p:cBhvr>
                                        <p:cTn id="171" dur="1000" fill="hold"/>
                                        <p:tgtEl>
                                          <p:spTgt spid="486422"/>
                                        </p:tgtEl>
                                        <p:attrNameLst>
                                          <p:attrName>ppt_h</p:attrName>
                                        </p:attrNameLst>
                                      </p:cBhvr>
                                      <p:tavLst>
                                        <p:tav tm="0">
                                          <p:val>
                                            <p:fltVal val="0"/>
                                          </p:val>
                                        </p:tav>
                                        <p:tav tm="100000">
                                          <p:val>
                                            <p:strVal val="#ppt_h"/>
                                          </p:val>
                                        </p:tav>
                                      </p:tavLst>
                                    </p:anim>
                                    <p:anim calcmode="lin" valueType="num">
                                      <p:cBhvr>
                                        <p:cTn id="172" dur="1000" fill="hold"/>
                                        <p:tgtEl>
                                          <p:spTgt spid="486422"/>
                                        </p:tgtEl>
                                        <p:attrNameLst>
                                          <p:attrName>style.rotation</p:attrName>
                                        </p:attrNameLst>
                                      </p:cBhvr>
                                      <p:tavLst>
                                        <p:tav tm="0">
                                          <p:val>
                                            <p:fltVal val="90"/>
                                          </p:val>
                                        </p:tav>
                                        <p:tav tm="100000">
                                          <p:val>
                                            <p:fltVal val="0"/>
                                          </p:val>
                                        </p:tav>
                                      </p:tavLst>
                                    </p:anim>
                                    <p:animEffect transition="in" filter="fade">
                                      <p:cBhvr>
                                        <p:cTn id="173" dur="1000"/>
                                        <p:tgtEl>
                                          <p:spTgt spid="486422"/>
                                        </p:tgtEl>
                                      </p:cBhvr>
                                    </p:animEffect>
                                  </p:childTnLst>
                                </p:cTn>
                              </p:par>
                            </p:childTnLst>
                          </p:cTn>
                        </p:par>
                      </p:childTnLst>
                    </p:cTn>
                  </p:par>
                  <p:par>
                    <p:cTn id="174" fill="hold">
                      <p:stCondLst>
                        <p:cond delay="indefinite"/>
                      </p:stCondLst>
                      <p:childTnLst>
                        <p:par>
                          <p:cTn id="175" fill="hold">
                            <p:stCondLst>
                              <p:cond delay="0"/>
                            </p:stCondLst>
                            <p:childTnLst>
                              <p:par>
                                <p:cTn id="176" presetID="31" presetClass="entr" presetSubtype="0" fill="hold" grpId="0" nodeType="clickEffect">
                                  <p:stCondLst>
                                    <p:cond delay="0"/>
                                  </p:stCondLst>
                                  <p:childTnLst>
                                    <p:set>
                                      <p:cBhvr>
                                        <p:cTn id="177" dur="1" fill="hold">
                                          <p:stCondLst>
                                            <p:cond delay="0"/>
                                          </p:stCondLst>
                                        </p:cTn>
                                        <p:tgtEl>
                                          <p:spTgt spid="486423"/>
                                        </p:tgtEl>
                                        <p:attrNameLst>
                                          <p:attrName>style.visibility</p:attrName>
                                        </p:attrNameLst>
                                      </p:cBhvr>
                                      <p:to>
                                        <p:strVal val="visible"/>
                                      </p:to>
                                    </p:set>
                                    <p:anim calcmode="lin" valueType="num">
                                      <p:cBhvr>
                                        <p:cTn id="178" dur="1000" fill="hold"/>
                                        <p:tgtEl>
                                          <p:spTgt spid="486423"/>
                                        </p:tgtEl>
                                        <p:attrNameLst>
                                          <p:attrName>ppt_w</p:attrName>
                                        </p:attrNameLst>
                                      </p:cBhvr>
                                      <p:tavLst>
                                        <p:tav tm="0">
                                          <p:val>
                                            <p:fltVal val="0"/>
                                          </p:val>
                                        </p:tav>
                                        <p:tav tm="100000">
                                          <p:val>
                                            <p:strVal val="#ppt_w"/>
                                          </p:val>
                                        </p:tav>
                                      </p:tavLst>
                                    </p:anim>
                                    <p:anim calcmode="lin" valueType="num">
                                      <p:cBhvr>
                                        <p:cTn id="179" dur="1000" fill="hold"/>
                                        <p:tgtEl>
                                          <p:spTgt spid="486423"/>
                                        </p:tgtEl>
                                        <p:attrNameLst>
                                          <p:attrName>ppt_h</p:attrName>
                                        </p:attrNameLst>
                                      </p:cBhvr>
                                      <p:tavLst>
                                        <p:tav tm="0">
                                          <p:val>
                                            <p:fltVal val="0"/>
                                          </p:val>
                                        </p:tav>
                                        <p:tav tm="100000">
                                          <p:val>
                                            <p:strVal val="#ppt_h"/>
                                          </p:val>
                                        </p:tav>
                                      </p:tavLst>
                                    </p:anim>
                                    <p:anim calcmode="lin" valueType="num">
                                      <p:cBhvr>
                                        <p:cTn id="180" dur="1000" fill="hold"/>
                                        <p:tgtEl>
                                          <p:spTgt spid="486423"/>
                                        </p:tgtEl>
                                        <p:attrNameLst>
                                          <p:attrName>style.rotation</p:attrName>
                                        </p:attrNameLst>
                                      </p:cBhvr>
                                      <p:tavLst>
                                        <p:tav tm="0">
                                          <p:val>
                                            <p:fltVal val="90"/>
                                          </p:val>
                                        </p:tav>
                                        <p:tav tm="100000">
                                          <p:val>
                                            <p:fltVal val="0"/>
                                          </p:val>
                                        </p:tav>
                                      </p:tavLst>
                                    </p:anim>
                                    <p:animEffect transition="in" filter="fade">
                                      <p:cBhvr>
                                        <p:cTn id="181" dur="1000"/>
                                        <p:tgtEl>
                                          <p:spTgt spid="4864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402" grpId="0"/>
      <p:bldP spid="486404" grpId="0" build="p" animBg="1"/>
      <p:bldP spid="486405" grpId="0" animBg="1"/>
      <p:bldP spid="486406" grpId="0" animBg="1"/>
      <p:bldP spid="486407" grpId="0" animBg="1"/>
      <p:bldP spid="486409" grpId="0" animBg="1"/>
      <p:bldP spid="486410" grpId="0" animBg="1"/>
      <p:bldP spid="486411" grpId="0" animBg="1"/>
      <p:bldP spid="486412" grpId="0" animBg="1"/>
      <p:bldP spid="486413" grpId="0" animBg="1"/>
      <p:bldP spid="486415" grpId="0" animBg="1"/>
      <p:bldP spid="486416" grpId="0" animBg="1"/>
      <p:bldP spid="486417" grpId="0" animBg="1"/>
      <p:bldP spid="486418" grpId="0" animBg="1"/>
      <p:bldP spid="486419" grpId="0" animBg="1"/>
      <p:bldP spid="486420" grpId="0" animBg="1"/>
      <p:bldP spid="486422" grpId="0" animBg="1"/>
      <p:bldP spid="486423" grpId="0" animBg="1"/>
      <p:bldP spid="48642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علاقة علم النفس بعلوم أخرى</a:t>
            </a:r>
            <a:endParaRPr lang="ar-SA" dirty="0"/>
          </a:p>
        </p:txBody>
      </p:sp>
      <p:sp>
        <p:nvSpPr>
          <p:cNvPr id="3" name="عنصر نائب للمحتوى 2"/>
          <p:cNvSpPr>
            <a:spLocks noGrp="1"/>
          </p:cNvSpPr>
          <p:nvPr>
            <p:ph idx="1"/>
          </p:nvPr>
        </p:nvSpPr>
        <p:spPr/>
        <p:txBody>
          <a:bodyPr>
            <a:normAutofit fontScale="77500" lnSpcReduction="20000"/>
          </a:bodyPr>
          <a:lstStyle/>
          <a:p>
            <a:r>
              <a:rPr lang="ar-SA" dirty="0" smtClean="0"/>
              <a:t>كثير من موضوعات علم النفس الاجتماعي يدرسها متخصصون في علم مثل علم الاجتماع </a:t>
            </a:r>
            <a:r>
              <a:rPr lang="ar-SA" dirty="0" err="1" smtClean="0"/>
              <a:t>والانتروبولوجيا</a:t>
            </a:r>
            <a:r>
              <a:rPr lang="ar-SA" dirty="0" smtClean="0"/>
              <a:t> الاجتماعية( جنوح الأحداث, الأسرة...)</a:t>
            </a:r>
          </a:p>
          <a:p>
            <a:r>
              <a:rPr lang="ar-SA" dirty="0" smtClean="0"/>
              <a:t>إذاً علم النفس الاجتماعي يحتل موقعاً مركزياً يجعله يسهم في دراسة معظم الموضوعات التي تدرسها العلوم الأخرى.</a:t>
            </a:r>
          </a:p>
          <a:p>
            <a:r>
              <a:rPr lang="ar-SA" dirty="0" smtClean="0">
                <a:solidFill>
                  <a:schemeClr val="accent2"/>
                </a:solidFill>
              </a:rPr>
              <a:t>علم النفس وفروع علم النفس الأخرى</a:t>
            </a:r>
            <a:r>
              <a:rPr lang="ar-SA" dirty="0" smtClean="0"/>
              <a:t>: هو فرع من علم النفس العام ومركز اهتمامه هو مركز الاهتمام نفسه.</a:t>
            </a:r>
          </a:p>
          <a:p>
            <a:r>
              <a:rPr lang="ar-SA" dirty="0" smtClean="0"/>
              <a:t>فهو يضيف البعد التفاعلي إلى نظريات علم النفس العام: من خلال العلاقة بين خبرات تفاعل الفرد مع الآخرين والعمليات النفسية(الادراك, التذكر..) والخصائص النفسية(السمات والاتجاهات. وبما أن خبرات التفاعل تؤثر في تكوين الاتجاهات والقيم والميول والاستعدادات...وهذه بدورها تؤثر وتتأثر بالعمليات النفسية مثل الادراك والانتباه..</a:t>
            </a:r>
          </a:p>
          <a:p>
            <a:r>
              <a:rPr lang="ar-SA" dirty="0" smtClean="0"/>
              <a:t>العمليات والخصائص النفسية هي التي تفسر سلوك الأفراد ومشاعرهم وهي ليست بمعزل عن خبرات التفاعل بين الأفراد. </a:t>
            </a:r>
            <a:endParaRPr lang="ar-SA" dirty="0"/>
          </a:p>
        </p:txBody>
      </p:sp>
    </p:spTree>
    <p:extLst>
      <p:ext uri="{BB962C8B-B14F-4D97-AF65-F5344CB8AC3E}">
        <p14:creationId xmlns:p14="http://schemas.microsoft.com/office/powerpoint/2010/main" xmlns="" val="3015106824"/>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الأسس المنهجية لعلم النفس الاجتماعي</a:t>
            </a:r>
            <a:endParaRPr lang="ar-SA" dirty="0"/>
          </a:p>
        </p:txBody>
      </p:sp>
      <p:sp>
        <p:nvSpPr>
          <p:cNvPr id="3" name="عنصر نائب للمحتوى 2"/>
          <p:cNvSpPr>
            <a:spLocks noGrp="1"/>
          </p:cNvSpPr>
          <p:nvPr>
            <p:ph idx="1"/>
          </p:nvPr>
        </p:nvSpPr>
        <p:spPr/>
        <p:txBody>
          <a:bodyPr>
            <a:normAutofit fontScale="85000" lnSpcReduction="10000"/>
          </a:bodyPr>
          <a:lstStyle/>
          <a:p>
            <a:r>
              <a:rPr lang="ar-SA" dirty="0" smtClean="0"/>
              <a:t>الباحثون لا يختلفون في منهجية البحث العلمي وإنما يختلفون في اختيارهم لظواهر التي يدرسونها.</a:t>
            </a:r>
          </a:p>
          <a:p>
            <a:r>
              <a:rPr lang="ar-SA" dirty="0" smtClean="0"/>
              <a:t>طبيعة البحث العلمي:  الفكر تمثله النظرية والوقائع تمثلها البيانات, ولا قيمة علمية للنظرية مهما كانت منطقية إلا من خلال </a:t>
            </a:r>
            <a:r>
              <a:rPr lang="ar-SA" dirty="0" smtClean="0">
                <a:solidFill>
                  <a:srgbClr val="FF0000"/>
                </a:solidFill>
              </a:rPr>
              <a:t>تفسير البيانات, </a:t>
            </a:r>
            <a:r>
              <a:rPr lang="ar-SA" dirty="0" smtClean="0"/>
              <a:t>وبالتالي لا معنى للبيانات مهما كانت دقيقة إلا من خلال </a:t>
            </a:r>
            <a:r>
              <a:rPr lang="ar-SA" dirty="0" smtClean="0">
                <a:solidFill>
                  <a:srgbClr val="FF0000"/>
                </a:solidFill>
              </a:rPr>
              <a:t>النظرية. </a:t>
            </a:r>
            <a:r>
              <a:rPr lang="ar-SA" dirty="0" smtClean="0"/>
              <a:t>أن الهدف الرئيس للبحث العملي هو تفسير الظواهر المدروسة, والتفسير يعني فهم كيفية حدوث الظاهرة باكتشاف الأسباب والعوامل التي تؤدي لحدوث الظاهرة.  وتتبين هذه العلاقة هدفين هما:</a:t>
            </a:r>
          </a:p>
          <a:p>
            <a:r>
              <a:rPr lang="ar-SA" dirty="0" smtClean="0"/>
              <a:t>1- التنبؤ: معرفة شروط حدوث الظاهرة</a:t>
            </a:r>
          </a:p>
          <a:p>
            <a:r>
              <a:rPr lang="ar-SA" dirty="0" smtClean="0"/>
              <a:t>2- التحكم: توفير شروط حدوث الظاهرة </a:t>
            </a:r>
          </a:p>
          <a:p>
            <a:r>
              <a:rPr lang="ar-SA" dirty="0" smtClean="0"/>
              <a:t>وهما يعتمدان على التوقعات النظرية عن الوقائع الممثلة بالبيانات.</a:t>
            </a:r>
          </a:p>
          <a:p>
            <a:endParaRPr lang="ar-SA" dirty="0"/>
          </a:p>
        </p:txBody>
      </p:sp>
    </p:spTree>
    <p:extLst>
      <p:ext uri="{BB962C8B-B14F-4D97-AF65-F5344CB8AC3E}">
        <p14:creationId xmlns:p14="http://schemas.microsoft.com/office/powerpoint/2010/main" xmlns="" val="3277143182"/>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اعتقادات شائعة تتعلق بالبحث العلمي</a:t>
            </a:r>
            <a:br>
              <a:rPr lang="ar-SA" dirty="0" smtClean="0"/>
            </a:br>
            <a:r>
              <a:rPr lang="ar-SA" dirty="0" smtClean="0"/>
              <a:t>خرافات البحث العلمي</a:t>
            </a:r>
            <a:endParaRPr lang="ar-SA" dirty="0"/>
          </a:p>
        </p:txBody>
      </p:sp>
      <p:sp>
        <p:nvSpPr>
          <p:cNvPr id="3" name="عنصر نائب للمحتوى 2"/>
          <p:cNvSpPr>
            <a:spLocks noGrp="1"/>
          </p:cNvSpPr>
          <p:nvPr>
            <p:ph idx="1"/>
          </p:nvPr>
        </p:nvSpPr>
        <p:spPr/>
        <p:txBody>
          <a:bodyPr>
            <a:normAutofit fontScale="85000" lnSpcReduction="20000"/>
          </a:bodyPr>
          <a:lstStyle/>
          <a:p>
            <a:r>
              <a:rPr lang="ar-SA" dirty="0" smtClean="0"/>
              <a:t>1- البحث العلمي عبارة عن جمع الحقائق: والحقيقة الباحث يجمع بيانات للتحقق من دعمها أو دحضها لفرضية مشتقة من نظرية.</a:t>
            </a:r>
          </a:p>
          <a:p>
            <a:r>
              <a:rPr lang="ar-SA" dirty="0" smtClean="0"/>
              <a:t>2- تطور العلم يعتمد على الاكتشافات الكبرى: أن المعرفة البشرية هي حقيقة تراكمية حيث يعتمد أي عمل أو اكتشاف على ما سبقه من أعمال فكل ما وصل من إليه من اكتشافات هو نتاج تراكم معارف أسهم في وجودها عدد من الباحثين على مر العصور.</a:t>
            </a:r>
          </a:p>
          <a:p>
            <a:r>
              <a:rPr lang="ar-SA" dirty="0" smtClean="0"/>
              <a:t>3- البحث العلمي يعتمد كلياً على التجارب: هناك العديد من الظواهر لا يمكن للإنسان التحكم بها مباشرة, وإنما تلاحظ بشكل علمي, ولأسباب أخلاقية لا يمكن إجراء التجارب على الإنسان. مثل دراسة أثر التعرض للإشعاعات على الصحة.</a:t>
            </a:r>
          </a:p>
          <a:p>
            <a:r>
              <a:rPr lang="ar-SA" dirty="0" smtClean="0"/>
              <a:t>4- الباحث يتصف بالحيادية:  هناك حيادية البحث العلمي الذي تتمثل في أدواته القياسية التي تحد من ميول </a:t>
            </a:r>
            <a:r>
              <a:rPr lang="ar-SA" smtClean="0"/>
              <a:t>وتحيزات  وقصور الباحث.</a:t>
            </a:r>
            <a:endParaRPr lang="ar-SA" dirty="0"/>
          </a:p>
        </p:txBody>
      </p:sp>
    </p:spTree>
    <p:extLst>
      <p:ext uri="{BB962C8B-B14F-4D97-AF65-F5344CB8AC3E}">
        <p14:creationId xmlns:p14="http://schemas.microsoft.com/office/powerpoint/2010/main" xmlns="" val="1383893185"/>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مفاهيم أساسية في البحث العلمي</a:t>
            </a:r>
            <a:endParaRPr lang="ar-SA" dirty="0"/>
          </a:p>
        </p:txBody>
      </p:sp>
      <p:sp>
        <p:nvSpPr>
          <p:cNvPr id="3" name="عنصر نائب للمحتوى 2"/>
          <p:cNvSpPr>
            <a:spLocks noGrp="1"/>
          </p:cNvSpPr>
          <p:nvPr>
            <p:ph idx="1"/>
          </p:nvPr>
        </p:nvSpPr>
        <p:spPr/>
        <p:txBody>
          <a:bodyPr>
            <a:normAutofit fontScale="85000" lnSpcReduction="20000"/>
          </a:bodyPr>
          <a:lstStyle/>
          <a:p>
            <a:r>
              <a:rPr lang="ar-SA" dirty="0" smtClean="0"/>
              <a:t>- الضبط والقياس: </a:t>
            </a:r>
            <a:r>
              <a:rPr lang="ar-SA" dirty="0" smtClean="0">
                <a:solidFill>
                  <a:srgbClr val="FF0000"/>
                </a:solidFill>
              </a:rPr>
              <a:t>الضبط : </a:t>
            </a:r>
            <a:r>
              <a:rPr lang="ar-SA" dirty="0" smtClean="0"/>
              <a:t>يعني تحكم الباحث بالظروف التي يلاحظ فيها الظاهرة المدروسة.</a:t>
            </a:r>
          </a:p>
          <a:p>
            <a:r>
              <a:rPr lang="ar-SA" dirty="0" smtClean="0">
                <a:solidFill>
                  <a:srgbClr val="FF0000"/>
                </a:solidFill>
              </a:rPr>
              <a:t>القياس</a:t>
            </a:r>
            <a:r>
              <a:rPr lang="ar-SA" dirty="0" smtClean="0"/>
              <a:t>: يعني تكميم الظواهر أي تمثيلها كمياً أو رقمياً </a:t>
            </a:r>
          </a:p>
          <a:p>
            <a:r>
              <a:rPr lang="ar-SA" dirty="0" smtClean="0"/>
              <a:t>ومن أهم شروط الملاحظة والقياس ا</a:t>
            </a:r>
            <a:r>
              <a:rPr lang="ar-SA" dirty="0" smtClean="0">
                <a:solidFill>
                  <a:srgbClr val="FF0000"/>
                </a:solidFill>
              </a:rPr>
              <a:t>لموضوعية</a:t>
            </a:r>
            <a:r>
              <a:rPr lang="ar-SA" dirty="0" smtClean="0"/>
              <a:t> أي أن يعكس كل من القياس والملاحظة خصائص الموضوع, وليس خصائص القائم بهما.</a:t>
            </a:r>
          </a:p>
          <a:p>
            <a:r>
              <a:rPr lang="ar-SA" dirty="0" smtClean="0">
                <a:solidFill>
                  <a:srgbClr val="FF0000"/>
                </a:solidFill>
              </a:rPr>
              <a:t>المتغيرات المستقلة</a:t>
            </a:r>
            <a:r>
              <a:rPr lang="ar-SA" dirty="0" smtClean="0"/>
              <a:t>: هو البعد الذي يغير الباحث في درجته </a:t>
            </a:r>
          </a:p>
          <a:p>
            <a:r>
              <a:rPr lang="ar-SA" dirty="0" smtClean="0">
                <a:solidFill>
                  <a:srgbClr val="FF0000"/>
                </a:solidFill>
              </a:rPr>
              <a:t>المتغيرات التابعة</a:t>
            </a:r>
            <a:r>
              <a:rPr lang="ar-SA" dirty="0" smtClean="0"/>
              <a:t>: هو البعد الذي يقيس تغيره نتيجة لتغير المتغير المستقل.</a:t>
            </a:r>
          </a:p>
          <a:p>
            <a:r>
              <a:rPr lang="ar-SA" dirty="0" smtClean="0">
                <a:solidFill>
                  <a:srgbClr val="FF0000"/>
                </a:solidFill>
              </a:rPr>
              <a:t>الصدق</a:t>
            </a:r>
            <a:r>
              <a:rPr lang="ar-SA" dirty="0" smtClean="0"/>
              <a:t>: يعني أن المقياس يقيس ما وضع لقياسه فقط.</a:t>
            </a:r>
          </a:p>
          <a:p>
            <a:r>
              <a:rPr lang="ar-SA" dirty="0" smtClean="0">
                <a:solidFill>
                  <a:srgbClr val="FF0000"/>
                </a:solidFill>
              </a:rPr>
              <a:t>الثبات</a:t>
            </a:r>
            <a:r>
              <a:rPr lang="ar-SA" dirty="0" smtClean="0"/>
              <a:t>: يعني أن يعطي المقياس قياسات متسقة وليست متفاوتة من موقف لآخر.</a:t>
            </a:r>
          </a:p>
          <a:p>
            <a:endParaRPr lang="ar-SA" dirty="0"/>
          </a:p>
        </p:txBody>
      </p:sp>
    </p:spTree>
    <p:extLst>
      <p:ext uri="{BB962C8B-B14F-4D97-AF65-F5344CB8AC3E}">
        <p14:creationId xmlns:p14="http://schemas.microsoft.com/office/powerpoint/2010/main" xmlns="" val="4130069618"/>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موضوعات المناقشة</a:t>
            </a:r>
            <a:endParaRPr lang="ar-SA" dirty="0"/>
          </a:p>
        </p:txBody>
      </p:sp>
      <p:sp>
        <p:nvSpPr>
          <p:cNvPr id="3" name="عنصر نائب للمحتوى 2"/>
          <p:cNvSpPr>
            <a:spLocks noGrp="1"/>
          </p:cNvSpPr>
          <p:nvPr>
            <p:ph idx="1"/>
          </p:nvPr>
        </p:nvSpPr>
        <p:spPr/>
        <p:txBody>
          <a:bodyPr/>
          <a:lstStyle/>
          <a:p>
            <a:r>
              <a:rPr lang="ar-SA" dirty="0" smtClean="0"/>
              <a:t>ما هو علم النفس الاجتماعي؟</a:t>
            </a:r>
          </a:p>
          <a:p>
            <a:r>
              <a:rPr lang="ar-SA" dirty="0" smtClean="0"/>
              <a:t>هل يعتمد المنهج العلمي أم التخمين؟</a:t>
            </a:r>
          </a:p>
          <a:p>
            <a:r>
              <a:rPr lang="ar-SA" dirty="0" smtClean="0"/>
              <a:t>ما هو الهدف منه؟</a:t>
            </a:r>
          </a:p>
          <a:p>
            <a:r>
              <a:rPr lang="ar-SA" dirty="0" smtClean="0"/>
              <a:t>وحدة الدراسة في علم النفس الاجتماعي(الفرد أم المجتمع)؟</a:t>
            </a:r>
          </a:p>
          <a:p>
            <a:r>
              <a:rPr lang="ar-SA" dirty="0" smtClean="0"/>
              <a:t>ماذا يدرس علم النفس الاجتماعي, وماهي موضوعاته؟</a:t>
            </a:r>
          </a:p>
          <a:p>
            <a:r>
              <a:rPr lang="ar-SA" dirty="0" smtClean="0"/>
              <a:t>نشأة وتاريخ علم النفس الاجتماعي(حديث – قديم )؟</a:t>
            </a:r>
            <a:endParaRPr lang="ar-SA" dirty="0"/>
          </a:p>
        </p:txBody>
      </p:sp>
    </p:spTree>
    <p:extLst>
      <p:ext uri="{BB962C8B-B14F-4D97-AF65-F5344CB8AC3E}">
        <p14:creationId xmlns:p14="http://schemas.microsoft.com/office/powerpoint/2010/main" xmlns="" val="1181975696"/>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تعريف علم النفس الاجتماعي</a:t>
            </a:r>
            <a:br>
              <a:rPr lang="ar-SA" dirty="0" smtClean="0"/>
            </a:br>
            <a:r>
              <a:rPr lang="en-US" dirty="0" smtClean="0"/>
              <a:t>social Psychology</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dirty="0" smtClean="0"/>
              <a:t>تعريف ألبورت</a:t>
            </a:r>
            <a:r>
              <a:rPr lang="en-US" dirty="0" smtClean="0"/>
              <a:t>”</a:t>
            </a:r>
            <a:r>
              <a:rPr lang="ar-SA" dirty="0" smtClean="0"/>
              <a:t> الدراسة العلمية لكيفية تأثر أفكار ومشاعر وسلوك الأفراد بحضور الآخرين حضوراً فعلياً أو متخيلاً أو ضمنياً».</a:t>
            </a:r>
          </a:p>
          <a:p>
            <a:r>
              <a:rPr lang="ar-SA" dirty="0" smtClean="0"/>
              <a:t>- الدراسة العلمية: هي اعتماد المنهج العلمي في دراسة الظواهر, بالتالي هناك (منهج علمي قائم على البحث والتجريب, والضبط ومنهج غير علمي قائم على التخمين والتأمل)</a:t>
            </a:r>
          </a:p>
          <a:p>
            <a:r>
              <a:rPr lang="ar-SA" dirty="0" smtClean="0"/>
              <a:t>إذا العلم منهج وليس موضوع</a:t>
            </a:r>
          </a:p>
          <a:p>
            <a:r>
              <a:rPr lang="ar-SA" dirty="0" smtClean="0"/>
              <a:t>وبالتالي ليس هناك ظواهر علمية وأخرى غير علمية وإنما تصبح علمية إذا استخدم عندما نستخدم المنهج العلمي وتنتفي عنها هذه الصفة في حال اعتماد التخمين(الظواهر طبيعية, سلوكية, كيمائية.....</a:t>
            </a:r>
            <a:endParaRPr lang="ar-SA" dirty="0"/>
          </a:p>
        </p:txBody>
      </p:sp>
    </p:spTree>
    <p:extLst>
      <p:ext uri="{BB962C8B-B14F-4D97-AF65-F5344CB8AC3E}">
        <p14:creationId xmlns:p14="http://schemas.microsoft.com/office/powerpoint/2010/main" xmlns="" val="1499027640"/>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عنصر نائب للتذييل 4"/>
          <p:cNvSpPr>
            <a:spLocks noGrp="1"/>
          </p:cNvSpPr>
          <p:nvPr>
            <p:ph type="ftr" sz="quarter" idx="11"/>
          </p:nvPr>
        </p:nvSpPr>
        <p:spPr/>
        <p:txBody>
          <a:bodyPr/>
          <a:lstStyle/>
          <a:p>
            <a:r>
              <a:rPr lang="en-US" smtClean="0"/>
              <a:t>الفصل الأول</a:t>
            </a:r>
            <a:endParaRPr lang="en-US"/>
          </a:p>
        </p:txBody>
      </p:sp>
      <p:sp>
        <p:nvSpPr>
          <p:cNvPr id="8" name="عنصر نائب لرقم الشريحة 5"/>
          <p:cNvSpPr>
            <a:spLocks noGrp="1"/>
          </p:cNvSpPr>
          <p:nvPr>
            <p:ph type="sldNum" sz="quarter" idx="12"/>
          </p:nvPr>
        </p:nvSpPr>
        <p:spPr/>
        <p:txBody>
          <a:bodyPr/>
          <a:lstStyle/>
          <a:p>
            <a:fld id="{AABD69AF-01FD-487C-8C35-07ADFA676835}" type="slidenum">
              <a:rPr lang="ar-SA" smtClean="0"/>
              <a:pPr/>
              <a:t>4</a:t>
            </a:fld>
            <a:endParaRPr lang="en-US"/>
          </a:p>
        </p:txBody>
      </p:sp>
      <p:sp>
        <p:nvSpPr>
          <p:cNvPr id="475138" name="Rectangle 2"/>
          <p:cNvSpPr>
            <a:spLocks noGrp="1" noChangeArrowheads="1"/>
          </p:cNvSpPr>
          <p:nvPr>
            <p:ph type="title"/>
          </p:nvPr>
        </p:nvSpPr>
        <p:spPr/>
        <p:txBody>
          <a:bodyPr/>
          <a:lstStyle/>
          <a:p>
            <a:pPr algn="r"/>
            <a:r>
              <a:rPr lang="ar-SA" sz="5400" dirty="0" smtClean="0">
                <a:solidFill>
                  <a:srgbClr val="3333FF"/>
                </a:solidFill>
                <a:cs typeface="AL-Mohanad Bold" pitchFamily="2" charset="-78"/>
              </a:rPr>
              <a:t>الدراسة العلمية</a:t>
            </a:r>
            <a:endParaRPr lang="en-US" sz="5400" dirty="0">
              <a:solidFill>
                <a:srgbClr val="3333FF"/>
              </a:solidFill>
              <a:cs typeface="AL-Mohanad Bold" pitchFamily="2" charset="-78"/>
            </a:endParaRPr>
          </a:p>
        </p:txBody>
      </p:sp>
      <p:sp>
        <p:nvSpPr>
          <p:cNvPr id="475139" name="Rectangle 3"/>
          <p:cNvSpPr>
            <a:spLocks noGrp="1" noChangeArrowheads="1"/>
          </p:cNvSpPr>
          <p:nvPr>
            <p:ph type="body" idx="1"/>
          </p:nvPr>
        </p:nvSpPr>
        <p:spPr>
          <a:xfrm>
            <a:off x="250825" y="1844675"/>
            <a:ext cx="8642350" cy="1296988"/>
          </a:xfrm>
          <a:noFill/>
          <a:ln>
            <a:solidFill>
              <a:srgbClr val="FF99CC"/>
            </a:solidFill>
            <a:miter lim="800000"/>
            <a:headEnd/>
            <a:tailEnd/>
          </a:ln>
        </p:spPr>
        <p:txBody>
          <a:bodyPr/>
          <a:lstStyle/>
          <a:p>
            <a:pPr algn="ctr">
              <a:buFont typeface="Wingdings" pitchFamily="2" charset="2"/>
              <a:buNone/>
            </a:pPr>
            <a:r>
              <a:rPr lang="ar-SA" sz="5400" dirty="0" smtClean="0">
                <a:solidFill>
                  <a:srgbClr val="000000"/>
                </a:solidFill>
                <a:latin typeface="Tahoma" pitchFamily="34" charset="0"/>
                <a:cs typeface="+mj-cs"/>
              </a:rPr>
              <a:t>العلم </a:t>
            </a:r>
            <a:r>
              <a:rPr lang="ar-SA" sz="5400" dirty="0" smtClean="0">
                <a:solidFill>
                  <a:srgbClr val="CC3300"/>
                </a:solidFill>
                <a:latin typeface="Tahoma" pitchFamily="34" charset="0"/>
                <a:cs typeface="+mj-cs"/>
              </a:rPr>
              <a:t>منهج</a:t>
            </a:r>
            <a:r>
              <a:rPr lang="ar-SA" sz="5400" dirty="0" smtClean="0">
                <a:solidFill>
                  <a:srgbClr val="000000"/>
                </a:solidFill>
                <a:latin typeface="Tahoma" pitchFamily="34" charset="0"/>
                <a:cs typeface="+mj-cs"/>
              </a:rPr>
              <a:t> </a:t>
            </a:r>
            <a:r>
              <a:rPr lang="ar-SA" sz="5400" dirty="0" smtClean="0">
                <a:latin typeface="Tahoma" pitchFamily="34" charset="0"/>
                <a:cs typeface="+mj-cs"/>
              </a:rPr>
              <a:t>أو</a:t>
            </a:r>
            <a:r>
              <a:rPr lang="ar-SA" sz="5400" dirty="0" smtClean="0">
                <a:solidFill>
                  <a:srgbClr val="000000"/>
                </a:solidFill>
                <a:latin typeface="Tahoma" pitchFamily="34" charset="0"/>
                <a:cs typeface="+mj-cs"/>
              </a:rPr>
              <a:t> </a:t>
            </a:r>
            <a:r>
              <a:rPr lang="ar-SA" sz="5400" dirty="0" smtClean="0">
                <a:solidFill>
                  <a:srgbClr val="CC3300"/>
                </a:solidFill>
                <a:latin typeface="Tahoma" pitchFamily="34" charset="0"/>
                <a:cs typeface="+mj-cs"/>
              </a:rPr>
              <a:t>طريقة</a:t>
            </a:r>
            <a:r>
              <a:rPr lang="ar-SA" sz="5400" dirty="0" smtClean="0">
                <a:solidFill>
                  <a:srgbClr val="000000"/>
                </a:solidFill>
                <a:latin typeface="Tahoma" pitchFamily="34" charset="0"/>
                <a:cs typeface="+mj-cs"/>
              </a:rPr>
              <a:t> لدراسة الظواهر.</a:t>
            </a:r>
            <a:endParaRPr lang="en-US" sz="5400" dirty="0">
              <a:solidFill>
                <a:srgbClr val="000000"/>
              </a:solidFill>
              <a:latin typeface="Tahoma" pitchFamily="34" charset="0"/>
              <a:cs typeface="+mj-cs"/>
            </a:endParaRPr>
          </a:p>
        </p:txBody>
      </p:sp>
      <p:sp>
        <p:nvSpPr>
          <p:cNvPr id="475146" name="Rectangle 10"/>
          <p:cNvSpPr>
            <a:spLocks noChangeArrowheads="1"/>
          </p:cNvSpPr>
          <p:nvPr/>
        </p:nvSpPr>
        <p:spPr bwMode="auto">
          <a:xfrm>
            <a:off x="250825" y="4581525"/>
            <a:ext cx="8642350" cy="1308100"/>
          </a:xfrm>
          <a:prstGeom prst="rect">
            <a:avLst/>
          </a:prstGeom>
          <a:noFill/>
          <a:ln w="9525">
            <a:solidFill>
              <a:srgbClr val="FF99CC"/>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algn="ctr">
              <a:spcBef>
                <a:spcPct val="20000"/>
              </a:spcBef>
              <a:buClr>
                <a:schemeClr val="bg2"/>
              </a:buClr>
              <a:buSzPct val="70000"/>
              <a:buFont typeface="Wingdings" pitchFamily="2" charset="2"/>
              <a:buNone/>
            </a:pPr>
            <a:r>
              <a:rPr lang="ar-SA" sz="5400" dirty="0">
                <a:solidFill>
                  <a:srgbClr val="000000"/>
                </a:solidFill>
                <a:cs typeface="+mj-cs"/>
              </a:rPr>
              <a:t>العلم </a:t>
            </a:r>
            <a:r>
              <a:rPr lang="ar-SA" sz="5400" dirty="0">
                <a:solidFill>
                  <a:srgbClr val="0000FF"/>
                </a:solidFill>
                <a:cs typeface="+mj-cs"/>
              </a:rPr>
              <a:t>أسلوب منظم للوصول إلى المعرفة</a:t>
            </a:r>
            <a:r>
              <a:rPr lang="ar-SA" sz="5400" dirty="0">
                <a:cs typeface="AL-Mohanad Bold" pitchFamily="2" charset="-78"/>
              </a:rPr>
              <a:t>.</a:t>
            </a:r>
            <a:endParaRPr lang="en-US" sz="5400" dirty="0">
              <a:cs typeface="AL-Mohanad Bold" pitchFamily="2" charset="-78"/>
            </a:endParaRPr>
          </a:p>
        </p:txBody>
      </p:sp>
      <p:sp>
        <p:nvSpPr>
          <p:cNvPr id="475147" name="Rectangle 11"/>
          <p:cNvSpPr>
            <a:spLocks noChangeArrowheads="1"/>
          </p:cNvSpPr>
          <p:nvPr/>
        </p:nvSpPr>
        <p:spPr bwMode="auto">
          <a:xfrm>
            <a:off x="250825" y="3213100"/>
            <a:ext cx="8642350" cy="1308100"/>
          </a:xfrm>
          <a:prstGeom prst="rect">
            <a:avLst/>
          </a:prstGeom>
          <a:noFill/>
          <a:ln w="9525">
            <a:solidFill>
              <a:srgbClr val="FF99CC"/>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algn="ctr">
              <a:spcBef>
                <a:spcPct val="20000"/>
              </a:spcBef>
              <a:buClr>
                <a:schemeClr val="bg2"/>
              </a:buClr>
              <a:buSzPct val="70000"/>
              <a:buFont typeface="Wingdings" pitchFamily="2" charset="2"/>
              <a:buNone/>
            </a:pPr>
            <a:r>
              <a:rPr lang="ar-SA" sz="5400" dirty="0">
                <a:solidFill>
                  <a:srgbClr val="000000"/>
                </a:solidFill>
                <a:cs typeface="+mj-cs"/>
              </a:rPr>
              <a:t>العلم </a:t>
            </a:r>
            <a:r>
              <a:rPr lang="ar-SA" sz="5400" u="sng" dirty="0">
                <a:solidFill>
                  <a:srgbClr val="CC3300"/>
                </a:solidFill>
                <a:cs typeface="+mj-cs"/>
              </a:rPr>
              <a:t>ليس</a:t>
            </a:r>
            <a:r>
              <a:rPr lang="ar-SA" sz="5400" dirty="0">
                <a:solidFill>
                  <a:srgbClr val="CC3300"/>
                </a:solidFill>
                <a:cs typeface="+mj-cs"/>
              </a:rPr>
              <a:t> موضوع</a:t>
            </a:r>
            <a:r>
              <a:rPr lang="ar-SA" sz="5400" dirty="0">
                <a:solidFill>
                  <a:srgbClr val="000000"/>
                </a:solidFill>
                <a:cs typeface="+mj-cs"/>
              </a:rPr>
              <a:t> الدراسة </a:t>
            </a:r>
            <a:r>
              <a:rPr lang="ar-SA" sz="5400" dirty="0">
                <a:cs typeface="+mj-cs"/>
              </a:rPr>
              <a:t>أو</a:t>
            </a:r>
            <a:r>
              <a:rPr lang="ar-SA" sz="5400" dirty="0">
                <a:solidFill>
                  <a:srgbClr val="000000"/>
                </a:solidFill>
                <a:cs typeface="+mj-cs"/>
              </a:rPr>
              <a:t> </a:t>
            </a:r>
            <a:r>
              <a:rPr lang="ar-SA" sz="5400" dirty="0">
                <a:solidFill>
                  <a:srgbClr val="CC3300"/>
                </a:solidFill>
                <a:cs typeface="+mj-cs"/>
              </a:rPr>
              <a:t>نتائجها</a:t>
            </a:r>
            <a:r>
              <a:rPr lang="ar-SA" sz="5400" dirty="0">
                <a:solidFill>
                  <a:srgbClr val="000000"/>
                </a:solidFill>
                <a:cs typeface="+mj-cs"/>
              </a:rPr>
              <a:t>.</a:t>
            </a:r>
            <a:endParaRPr lang="en-US" sz="5400" dirty="0">
              <a:solidFill>
                <a:srgbClr val="000000"/>
              </a:solidFill>
              <a:cs typeface="+mj-cs"/>
            </a:endParaRPr>
          </a:p>
        </p:txBody>
      </p:sp>
    </p:spTree>
    <p:extLst>
      <p:ext uri="{BB962C8B-B14F-4D97-AF65-F5344CB8AC3E}">
        <p14:creationId xmlns:p14="http://schemas.microsoft.com/office/powerpoint/2010/main" xmlns="" val="850763807"/>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75138"/>
                                        </p:tgtEl>
                                        <p:attrNameLst>
                                          <p:attrName>style.visibility</p:attrName>
                                        </p:attrNameLst>
                                      </p:cBhvr>
                                      <p:to>
                                        <p:strVal val="visible"/>
                                      </p:to>
                                    </p:set>
                                    <p:anim calcmode="lin" valueType="num">
                                      <p:cBhvr>
                                        <p:cTn id="7" dur="500" fill="hold"/>
                                        <p:tgtEl>
                                          <p:spTgt spid="47513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75138"/>
                                        </p:tgtEl>
                                        <p:attrNameLst>
                                          <p:attrName>ppt_y</p:attrName>
                                        </p:attrNameLst>
                                      </p:cBhvr>
                                      <p:tavLst>
                                        <p:tav tm="0">
                                          <p:val>
                                            <p:strVal val="#ppt_y"/>
                                          </p:val>
                                        </p:tav>
                                        <p:tav tm="100000">
                                          <p:val>
                                            <p:strVal val="#ppt_y"/>
                                          </p:val>
                                        </p:tav>
                                      </p:tavLst>
                                    </p:anim>
                                    <p:anim calcmode="lin" valueType="num">
                                      <p:cBhvr>
                                        <p:cTn id="9" dur="500" fill="hold"/>
                                        <p:tgtEl>
                                          <p:spTgt spid="47513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7513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75138"/>
                                        </p:tgtEl>
                                      </p:cBhvr>
                                    </p:animEffec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par>
                    <p:cTn id="12" fill="hold" nodeType="clickPar">
                      <p:stCondLst>
                        <p:cond delay="indefinite"/>
                      </p:stCondLst>
                      <p:childTnLst>
                        <p:par>
                          <p:cTn id="13" fill="hold" nodeType="withGroup">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475139">
                                            <p:bg/>
                                          </p:spTgt>
                                        </p:tgtEl>
                                        <p:attrNameLst>
                                          <p:attrName>style.visibility</p:attrName>
                                        </p:attrNameLst>
                                      </p:cBhvr>
                                      <p:to>
                                        <p:strVal val="visible"/>
                                      </p:to>
                                    </p:set>
                                    <p:animEffect transition="in" filter="wipe(down)">
                                      <p:cBhvr>
                                        <p:cTn id="16" dur="580">
                                          <p:stCondLst>
                                            <p:cond delay="0"/>
                                          </p:stCondLst>
                                        </p:cTn>
                                        <p:tgtEl>
                                          <p:spTgt spid="475139">
                                            <p:bg/>
                                          </p:spTgt>
                                        </p:tgtEl>
                                      </p:cBhvr>
                                    </p:animEffect>
                                    <p:anim calcmode="lin" valueType="num">
                                      <p:cBhvr>
                                        <p:cTn id="17" dur="1822" tmFilter="0,0; 0.14,0.36; 0.43,0.73; 0.71,0.91; 1.0,1.0">
                                          <p:stCondLst>
                                            <p:cond delay="0"/>
                                          </p:stCondLst>
                                        </p:cTn>
                                        <p:tgtEl>
                                          <p:spTgt spid="475139">
                                            <p:bg/>
                                          </p:spTgt>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475139">
                                            <p:bg/>
                                          </p:spTgt>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475139">
                                            <p:bg/>
                                          </p:spTgt>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475139">
                                            <p:bg/>
                                          </p:spTgt>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475139">
                                            <p:bg/>
                                          </p:spTgt>
                                        </p:tgtEl>
                                        <p:attrNameLst>
                                          <p:attrName>ppt_y</p:attrName>
                                        </p:attrNameLst>
                                      </p:cBhvr>
                                      <p:tavLst>
                                        <p:tav tm="0" fmla="#ppt_y-sin(pi*$)/81">
                                          <p:val>
                                            <p:fltVal val="0"/>
                                          </p:val>
                                        </p:tav>
                                        <p:tav tm="100000">
                                          <p:val>
                                            <p:fltVal val="1"/>
                                          </p:val>
                                        </p:tav>
                                      </p:tavLst>
                                    </p:anim>
                                    <p:animScale>
                                      <p:cBhvr>
                                        <p:cTn id="22" dur="26">
                                          <p:stCondLst>
                                            <p:cond delay="650"/>
                                          </p:stCondLst>
                                        </p:cTn>
                                        <p:tgtEl>
                                          <p:spTgt spid="475139">
                                            <p:bg/>
                                          </p:spTgt>
                                        </p:tgtEl>
                                      </p:cBhvr>
                                      <p:to x="100000" y="60000"/>
                                    </p:animScale>
                                    <p:animScale>
                                      <p:cBhvr>
                                        <p:cTn id="23" dur="166" decel="50000">
                                          <p:stCondLst>
                                            <p:cond delay="676"/>
                                          </p:stCondLst>
                                        </p:cTn>
                                        <p:tgtEl>
                                          <p:spTgt spid="475139">
                                            <p:bg/>
                                          </p:spTgt>
                                        </p:tgtEl>
                                      </p:cBhvr>
                                      <p:to x="100000" y="100000"/>
                                    </p:animScale>
                                    <p:animScale>
                                      <p:cBhvr>
                                        <p:cTn id="24" dur="26">
                                          <p:stCondLst>
                                            <p:cond delay="1312"/>
                                          </p:stCondLst>
                                        </p:cTn>
                                        <p:tgtEl>
                                          <p:spTgt spid="475139">
                                            <p:bg/>
                                          </p:spTgt>
                                        </p:tgtEl>
                                      </p:cBhvr>
                                      <p:to x="100000" y="80000"/>
                                    </p:animScale>
                                    <p:animScale>
                                      <p:cBhvr>
                                        <p:cTn id="25" dur="166" decel="50000">
                                          <p:stCondLst>
                                            <p:cond delay="1338"/>
                                          </p:stCondLst>
                                        </p:cTn>
                                        <p:tgtEl>
                                          <p:spTgt spid="475139">
                                            <p:bg/>
                                          </p:spTgt>
                                        </p:tgtEl>
                                      </p:cBhvr>
                                      <p:to x="100000" y="100000"/>
                                    </p:animScale>
                                    <p:animScale>
                                      <p:cBhvr>
                                        <p:cTn id="26" dur="26">
                                          <p:stCondLst>
                                            <p:cond delay="1642"/>
                                          </p:stCondLst>
                                        </p:cTn>
                                        <p:tgtEl>
                                          <p:spTgt spid="475139">
                                            <p:bg/>
                                          </p:spTgt>
                                        </p:tgtEl>
                                      </p:cBhvr>
                                      <p:to x="100000" y="90000"/>
                                    </p:animScale>
                                    <p:animScale>
                                      <p:cBhvr>
                                        <p:cTn id="27" dur="166" decel="50000">
                                          <p:stCondLst>
                                            <p:cond delay="1668"/>
                                          </p:stCondLst>
                                        </p:cTn>
                                        <p:tgtEl>
                                          <p:spTgt spid="475139">
                                            <p:bg/>
                                          </p:spTgt>
                                        </p:tgtEl>
                                      </p:cBhvr>
                                      <p:to x="100000" y="100000"/>
                                    </p:animScale>
                                    <p:animScale>
                                      <p:cBhvr>
                                        <p:cTn id="28" dur="26">
                                          <p:stCondLst>
                                            <p:cond delay="1808"/>
                                          </p:stCondLst>
                                        </p:cTn>
                                        <p:tgtEl>
                                          <p:spTgt spid="475139">
                                            <p:bg/>
                                          </p:spTgt>
                                        </p:tgtEl>
                                      </p:cBhvr>
                                      <p:to x="100000" y="95000"/>
                                    </p:animScale>
                                    <p:animScale>
                                      <p:cBhvr>
                                        <p:cTn id="29" dur="166" decel="50000">
                                          <p:stCondLst>
                                            <p:cond delay="1834"/>
                                          </p:stCondLst>
                                        </p:cTn>
                                        <p:tgtEl>
                                          <p:spTgt spid="475139">
                                            <p:bg/>
                                          </p:spTgt>
                                        </p:tgtEl>
                                      </p:cBhvr>
                                      <p:to x="100000" y="100000"/>
                                    </p:animScale>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grpId="0" nodeType="clickEffect">
                                  <p:stCondLst>
                                    <p:cond delay="0"/>
                                  </p:stCondLst>
                                  <p:childTnLst>
                                    <p:set>
                                      <p:cBhvr>
                                        <p:cTn id="33" dur="1" fill="hold">
                                          <p:stCondLst>
                                            <p:cond delay="0"/>
                                          </p:stCondLst>
                                        </p:cTn>
                                        <p:tgtEl>
                                          <p:spTgt spid="475139">
                                            <p:txEl>
                                              <p:pRg st="0" end="0"/>
                                            </p:txEl>
                                          </p:spTgt>
                                        </p:tgtEl>
                                        <p:attrNameLst>
                                          <p:attrName>style.visibility</p:attrName>
                                        </p:attrNameLst>
                                      </p:cBhvr>
                                      <p:to>
                                        <p:strVal val="visible"/>
                                      </p:to>
                                    </p:set>
                                    <p:animEffect transition="in" filter="wipe(down)">
                                      <p:cBhvr>
                                        <p:cTn id="34" dur="580">
                                          <p:stCondLst>
                                            <p:cond delay="0"/>
                                          </p:stCondLst>
                                        </p:cTn>
                                        <p:tgtEl>
                                          <p:spTgt spid="475139">
                                            <p:txEl>
                                              <p:pRg st="0" end="0"/>
                                            </p:txEl>
                                          </p:spTgt>
                                        </p:tgtEl>
                                      </p:cBhvr>
                                    </p:animEffect>
                                    <p:anim calcmode="lin" valueType="num">
                                      <p:cBhvr>
                                        <p:cTn id="35" dur="1822" tmFilter="0,0; 0.14,0.36; 0.43,0.73; 0.71,0.91; 1.0,1.0">
                                          <p:stCondLst>
                                            <p:cond delay="0"/>
                                          </p:stCondLst>
                                        </p:cTn>
                                        <p:tgtEl>
                                          <p:spTgt spid="475139">
                                            <p:txEl>
                                              <p:pRg st="0" end="0"/>
                                            </p:txEl>
                                          </p:spTgt>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475139">
                                            <p:txEl>
                                              <p:pRg st="0" end="0"/>
                                            </p:txEl>
                                          </p:spTgt>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475139">
                                            <p:txEl>
                                              <p:pRg st="0" end="0"/>
                                            </p:txEl>
                                          </p:spTgt>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475139">
                                            <p:txEl>
                                              <p:pRg st="0" end="0"/>
                                            </p:txEl>
                                          </p:spTgt>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475139">
                                            <p:txEl>
                                              <p:pRg st="0" end="0"/>
                                            </p:txEl>
                                          </p:spTgt>
                                        </p:tgtEl>
                                        <p:attrNameLst>
                                          <p:attrName>ppt_y</p:attrName>
                                        </p:attrNameLst>
                                      </p:cBhvr>
                                      <p:tavLst>
                                        <p:tav tm="0" fmla="#ppt_y-sin(pi*$)/81">
                                          <p:val>
                                            <p:fltVal val="0"/>
                                          </p:val>
                                        </p:tav>
                                        <p:tav tm="100000">
                                          <p:val>
                                            <p:fltVal val="1"/>
                                          </p:val>
                                        </p:tav>
                                      </p:tavLst>
                                    </p:anim>
                                    <p:animScale>
                                      <p:cBhvr>
                                        <p:cTn id="40" dur="26">
                                          <p:stCondLst>
                                            <p:cond delay="650"/>
                                          </p:stCondLst>
                                        </p:cTn>
                                        <p:tgtEl>
                                          <p:spTgt spid="475139">
                                            <p:txEl>
                                              <p:pRg st="0" end="0"/>
                                            </p:txEl>
                                          </p:spTgt>
                                        </p:tgtEl>
                                      </p:cBhvr>
                                      <p:to x="100000" y="60000"/>
                                    </p:animScale>
                                    <p:animScale>
                                      <p:cBhvr>
                                        <p:cTn id="41" dur="166" decel="50000">
                                          <p:stCondLst>
                                            <p:cond delay="676"/>
                                          </p:stCondLst>
                                        </p:cTn>
                                        <p:tgtEl>
                                          <p:spTgt spid="475139">
                                            <p:txEl>
                                              <p:pRg st="0" end="0"/>
                                            </p:txEl>
                                          </p:spTgt>
                                        </p:tgtEl>
                                      </p:cBhvr>
                                      <p:to x="100000" y="100000"/>
                                    </p:animScale>
                                    <p:animScale>
                                      <p:cBhvr>
                                        <p:cTn id="42" dur="26">
                                          <p:stCondLst>
                                            <p:cond delay="1312"/>
                                          </p:stCondLst>
                                        </p:cTn>
                                        <p:tgtEl>
                                          <p:spTgt spid="475139">
                                            <p:txEl>
                                              <p:pRg st="0" end="0"/>
                                            </p:txEl>
                                          </p:spTgt>
                                        </p:tgtEl>
                                      </p:cBhvr>
                                      <p:to x="100000" y="80000"/>
                                    </p:animScale>
                                    <p:animScale>
                                      <p:cBhvr>
                                        <p:cTn id="43" dur="166" decel="50000">
                                          <p:stCondLst>
                                            <p:cond delay="1338"/>
                                          </p:stCondLst>
                                        </p:cTn>
                                        <p:tgtEl>
                                          <p:spTgt spid="475139">
                                            <p:txEl>
                                              <p:pRg st="0" end="0"/>
                                            </p:txEl>
                                          </p:spTgt>
                                        </p:tgtEl>
                                      </p:cBhvr>
                                      <p:to x="100000" y="100000"/>
                                    </p:animScale>
                                    <p:animScale>
                                      <p:cBhvr>
                                        <p:cTn id="44" dur="26">
                                          <p:stCondLst>
                                            <p:cond delay="1642"/>
                                          </p:stCondLst>
                                        </p:cTn>
                                        <p:tgtEl>
                                          <p:spTgt spid="475139">
                                            <p:txEl>
                                              <p:pRg st="0" end="0"/>
                                            </p:txEl>
                                          </p:spTgt>
                                        </p:tgtEl>
                                      </p:cBhvr>
                                      <p:to x="100000" y="90000"/>
                                    </p:animScale>
                                    <p:animScale>
                                      <p:cBhvr>
                                        <p:cTn id="45" dur="166" decel="50000">
                                          <p:stCondLst>
                                            <p:cond delay="1668"/>
                                          </p:stCondLst>
                                        </p:cTn>
                                        <p:tgtEl>
                                          <p:spTgt spid="475139">
                                            <p:txEl>
                                              <p:pRg st="0" end="0"/>
                                            </p:txEl>
                                          </p:spTgt>
                                        </p:tgtEl>
                                      </p:cBhvr>
                                      <p:to x="100000" y="100000"/>
                                    </p:animScale>
                                    <p:animScale>
                                      <p:cBhvr>
                                        <p:cTn id="46" dur="26">
                                          <p:stCondLst>
                                            <p:cond delay="1808"/>
                                          </p:stCondLst>
                                        </p:cTn>
                                        <p:tgtEl>
                                          <p:spTgt spid="475139">
                                            <p:txEl>
                                              <p:pRg st="0" end="0"/>
                                            </p:txEl>
                                          </p:spTgt>
                                        </p:tgtEl>
                                      </p:cBhvr>
                                      <p:to x="100000" y="95000"/>
                                    </p:animScale>
                                    <p:animScale>
                                      <p:cBhvr>
                                        <p:cTn id="47" dur="166" decel="50000">
                                          <p:stCondLst>
                                            <p:cond delay="1834"/>
                                          </p:stCondLst>
                                        </p:cTn>
                                        <p:tgtEl>
                                          <p:spTgt spid="475139">
                                            <p:txEl>
                                              <p:pRg st="0" end="0"/>
                                            </p:txEl>
                                          </p:spTgt>
                                        </p:tgtEl>
                                      </p:cBhvr>
                                      <p:to x="100000" y="100000"/>
                                    </p:animScale>
                                  </p:childTnLst>
                                </p:cTn>
                              </p:par>
                            </p:childTnLst>
                          </p:cTn>
                        </p:par>
                      </p:childTnLst>
                    </p:cTn>
                  </p:par>
                  <p:par>
                    <p:cTn id="48" fill="hold" nodeType="clickPar">
                      <p:stCondLst>
                        <p:cond delay="indefinite"/>
                      </p:stCondLst>
                      <p:childTnLst>
                        <p:par>
                          <p:cTn id="49" fill="hold" nodeType="withGroup">
                            <p:stCondLst>
                              <p:cond delay="0"/>
                            </p:stCondLst>
                            <p:childTnLst>
                              <p:par>
                                <p:cTn id="50" presetID="26" presetClass="entr" presetSubtype="0" fill="hold" grpId="0" nodeType="clickEffect">
                                  <p:stCondLst>
                                    <p:cond delay="0"/>
                                  </p:stCondLst>
                                  <p:childTnLst>
                                    <p:set>
                                      <p:cBhvr>
                                        <p:cTn id="51" dur="1" fill="hold">
                                          <p:stCondLst>
                                            <p:cond delay="0"/>
                                          </p:stCondLst>
                                        </p:cTn>
                                        <p:tgtEl>
                                          <p:spTgt spid="475147"/>
                                        </p:tgtEl>
                                        <p:attrNameLst>
                                          <p:attrName>style.visibility</p:attrName>
                                        </p:attrNameLst>
                                      </p:cBhvr>
                                      <p:to>
                                        <p:strVal val="visible"/>
                                      </p:to>
                                    </p:set>
                                    <p:animEffect transition="in" filter="wipe(down)">
                                      <p:cBhvr>
                                        <p:cTn id="52" dur="580">
                                          <p:stCondLst>
                                            <p:cond delay="0"/>
                                          </p:stCondLst>
                                        </p:cTn>
                                        <p:tgtEl>
                                          <p:spTgt spid="475147"/>
                                        </p:tgtEl>
                                      </p:cBhvr>
                                    </p:animEffect>
                                    <p:anim calcmode="lin" valueType="num">
                                      <p:cBhvr>
                                        <p:cTn id="53" dur="1822" tmFilter="0,0; 0.14,0.36; 0.43,0.73; 0.71,0.91; 1.0,1.0">
                                          <p:stCondLst>
                                            <p:cond delay="0"/>
                                          </p:stCondLst>
                                        </p:cTn>
                                        <p:tgtEl>
                                          <p:spTgt spid="475147"/>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475147"/>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475147"/>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475147"/>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475147"/>
                                        </p:tgtEl>
                                        <p:attrNameLst>
                                          <p:attrName>ppt_y</p:attrName>
                                        </p:attrNameLst>
                                      </p:cBhvr>
                                      <p:tavLst>
                                        <p:tav tm="0" fmla="#ppt_y-sin(pi*$)/81">
                                          <p:val>
                                            <p:fltVal val="0"/>
                                          </p:val>
                                        </p:tav>
                                        <p:tav tm="100000">
                                          <p:val>
                                            <p:fltVal val="1"/>
                                          </p:val>
                                        </p:tav>
                                      </p:tavLst>
                                    </p:anim>
                                    <p:animScale>
                                      <p:cBhvr>
                                        <p:cTn id="58" dur="26">
                                          <p:stCondLst>
                                            <p:cond delay="650"/>
                                          </p:stCondLst>
                                        </p:cTn>
                                        <p:tgtEl>
                                          <p:spTgt spid="475147"/>
                                        </p:tgtEl>
                                      </p:cBhvr>
                                      <p:to x="100000" y="60000"/>
                                    </p:animScale>
                                    <p:animScale>
                                      <p:cBhvr>
                                        <p:cTn id="59" dur="166" decel="50000">
                                          <p:stCondLst>
                                            <p:cond delay="676"/>
                                          </p:stCondLst>
                                        </p:cTn>
                                        <p:tgtEl>
                                          <p:spTgt spid="475147"/>
                                        </p:tgtEl>
                                      </p:cBhvr>
                                      <p:to x="100000" y="100000"/>
                                    </p:animScale>
                                    <p:animScale>
                                      <p:cBhvr>
                                        <p:cTn id="60" dur="26">
                                          <p:stCondLst>
                                            <p:cond delay="1312"/>
                                          </p:stCondLst>
                                        </p:cTn>
                                        <p:tgtEl>
                                          <p:spTgt spid="475147"/>
                                        </p:tgtEl>
                                      </p:cBhvr>
                                      <p:to x="100000" y="80000"/>
                                    </p:animScale>
                                    <p:animScale>
                                      <p:cBhvr>
                                        <p:cTn id="61" dur="166" decel="50000">
                                          <p:stCondLst>
                                            <p:cond delay="1338"/>
                                          </p:stCondLst>
                                        </p:cTn>
                                        <p:tgtEl>
                                          <p:spTgt spid="475147"/>
                                        </p:tgtEl>
                                      </p:cBhvr>
                                      <p:to x="100000" y="100000"/>
                                    </p:animScale>
                                    <p:animScale>
                                      <p:cBhvr>
                                        <p:cTn id="62" dur="26">
                                          <p:stCondLst>
                                            <p:cond delay="1642"/>
                                          </p:stCondLst>
                                        </p:cTn>
                                        <p:tgtEl>
                                          <p:spTgt spid="475147"/>
                                        </p:tgtEl>
                                      </p:cBhvr>
                                      <p:to x="100000" y="90000"/>
                                    </p:animScale>
                                    <p:animScale>
                                      <p:cBhvr>
                                        <p:cTn id="63" dur="166" decel="50000">
                                          <p:stCondLst>
                                            <p:cond delay="1668"/>
                                          </p:stCondLst>
                                        </p:cTn>
                                        <p:tgtEl>
                                          <p:spTgt spid="475147"/>
                                        </p:tgtEl>
                                      </p:cBhvr>
                                      <p:to x="100000" y="100000"/>
                                    </p:animScale>
                                    <p:animScale>
                                      <p:cBhvr>
                                        <p:cTn id="64" dur="26">
                                          <p:stCondLst>
                                            <p:cond delay="1808"/>
                                          </p:stCondLst>
                                        </p:cTn>
                                        <p:tgtEl>
                                          <p:spTgt spid="475147"/>
                                        </p:tgtEl>
                                      </p:cBhvr>
                                      <p:to x="100000" y="95000"/>
                                    </p:animScale>
                                    <p:animScale>
                                      <p:cBhvr>
                                        <p:cTn id="65" dur="166" decel="50000">
                                          <p:stCondLst>
                                            <p:cond delay="1834"/>
                                          </p:stCondLst>
                                        </p:cTn>
                                        <p:tgtEl>
                                          <p:spTgt spid="475147"/>
                                        </p:tgtEl>
                                      </p:cBhvr>
                                      <p:to x="100000" y="100000"/>
                                    </p:animScale>
                                  </p:childTnLst>
                                </p:cTn>
                              </p:par>
                            </p:childTnLst>
                          </p:cTn>
                        </p:par>
                      </p:childTnLst>
                    </p:cTn>
                  </p:par>
                  <p:par>
                    <p:cTn id="66" fill="hold">
                      <p:stCondLst>
                        <p:cond delay="indefinite"/>
                      </p:stCondLst>
                      <p:childTnLst>
                        <p:par>
                          <p:cTn id="67" fill="hold">
                            <p:stCondLst>
                              <p:cond delay="0"/>
                            </p:stCondLst>
                            <p:childTnLst>
                              <p:par>
                                <p:cTn id="68" presetID="26" presetClass="entr" presetSubtype="0" fill="hold" grpId="0" nodeType="clickEffect">
                                  <p:stCondLst>
                                    <p:cond delay="0"/>
                                  </p:stCondLst>
                                  <p:childTnLst>
                                    <p:set>
                                      <p:cBhvr>
                                        <p:cTn id="69" dur="1" fill="hold">
                                          <p:stCondLst>
                                            <p:cond delay="0"/>
                                          </p:stCondLst>
                                        </p:cTn>
                                        <p:tgtEl>
                                          <p:spTgt spid="475146"/>
                                        </p:tgtEl>
                                        <p:attrNameLst>
                                          <p:attrName>style.visibility</p:attrName>
                                        </p:attrNameLst>
                                      </p:cBhvr>
                                      <p:to>
                                        <p:strVal val="visible"/>
                                      </p:to>
                                    </p:set>
                                    <p:animEffect transition="in" filter="wipe(down)">
                                      <p:cBhvr>
                                        <p:cTn id="70" dur="580">
                                          <p:stCondLst>
                                            <p:cond delay="0"/>
                                          </p:stCondLst>
                                        </p:cTn>
                                        <p:tgtEl>
                                          <p:spTgt spid="475146"/>
                                        </p:tgtEl>
                                      </p:cBhvr>
                                    </p:animEffect>
                                    <p:anim calcmode="lin" valueType="num">
                                      <p:cBhvr>
                                        <p:cTn id="71" dur="1822" tmFilter="0,0; 0.14,0.36; 0.43,0.73; 0.71,0.91; 1.0,1.0">
                                          <p:stCondLst>
                                            <p:cond delay="0"/>
                                          </p:stCondLst>
                                        </p:cTn>
                                        <p:tgtEl>
                                          <p:spTgt spid="475146"/>
                                        </p:tgtEl>
                                        <p:attrNameLst>
                                          <p:attrName>ppt_x</p:attrName>
                                        </p:attrNameLst>
                                      </p:cBhvr>
                                      <p:tavLst>
                                        <p:tav tm="0">
                                          <p:val>
                                            <p:strVal val="#ppt_x-0.25"/>
                                          </p:val>
                                        </p:tav>
                                        <p:tav tm="100000">
                                          <p:val>
                                            <p:strVal val="#ppt_x"/>
                                          </p:val>
                                        </p:tav>
                                      </p:tavLst>
                                    </p:anim>
                                    <p:anim calcmode="lin" valueType="num">
                                      <p:cBhvr>
                                        <p:cTn id="72" dur="664" tmFilter="0.0,0.0; 0.25,0.07; 0.50,0.2; 0.75,0.467; 1.0,1.0">
                                          <p:stCondLst>
                                            <p:cond delay="0"/>
                                          </p:stCondLst>
                                        </p:cTn>
                                        <p:tgtEl>
                                          <p:spTgt spid="475146"/>
                                        </p:tgtEl>
                                        <p:attrNameLst>
                                          <p:attrName>ppt_y</p:attrName>
                                        </p:attrNameLst>
                                      </p:cBhvr>
                                      <p:tavLst>
                                        <p:tav tm="0" fmla="#ppt_y-sin(pi*$)/3">
                                          <p:val>
                                            <p:fltVal val="0.5"/>
                                          </p:val>
                                        </p:tav>
                                        <p:tav tm="100000">
                                          <p:val>
                                            <p:fltVal val="1"/>
                                          </p:val>
                                        </p:tav>
                                      </p:tavLst>
                                    </p:anim>
                                    <p:anim calcmode="lin" valueType="num">
                                      <p:cBhvr>
                                        <p:cTn id="73" dur="664" tmFilter="0, 0; 0.125,0.2665; 0.25,0.4; 0.375,0.465; 0.5,0.5;  0.625,0.535; 0.75,0.6; 0.875,0.7335; 1,1">
                                          <p:stCondLst>
                                            <p:cond delay="664"/>
                                          </p:stCondLst>
                                        </p:cTn>
                                        <p:tgtEl>
                                          <p:spTgt spid="475146"/>
                                        </p:tgtEl>
                                        <p:attrNameLst>
                                          <p:attrName>ppt_y</p:attrName>
                                        </p:attrNameLst>
                                      </p:cBhvr>
                                      <p:tavLst>
                                        <p:tav tm="0" fmla="#ppt_y-sin(pi*$)/9">
                                          <p:val>
                                            <p:fltVal val="0"/>
                                          </p:val>
                                        </p:tav>
                                        <p:tav tm="100000">
                                          <p:val>
                                            <p:fltVal val="1"/>
                                          </p:val>
                                        </p:tav>
                                      </p:tavLst>
                                    </p:anim>
                                    <p:anim calcmode="lin" valueType="num">
                                      <p:cBhvr>
                                        <p:cTn id="74" dur="332" tmFilter="0, 0; 0.125,0.2665; 0.25,0.4; 0.375,0.465; 0.5,0.5;  0.625,0.535; 0.75,0.6; 0.875,0.7335; 1,1">
                                          <p:stCondLst>
                                            <p:cond delay="1324"/>
                                          </p:stCondLst>
                                        </p:cTn>
                                        <p:tgtEl>
                                          <p:spTgt spid="475146"/>
                                        </p:tgtEl>
                                        <p:attrNameLst>
                                          <p:attrName>ppt_y</p:attrName>
                                        </p:attrNameLst>
                                      </p:cBhvr>
                                      <p:tavLst>
                                        <p:tav tm="0" fmla="#ppt_y-sin(pi*$)/27">
                                          <p:val>
                                            <p:fltVal val="0"/>
                                          </p:val>
                                        </p:tav>
                                        <p:tav tm="100000">
                                          <p:val>
                                            <p:fltVal val="1"/>
                                          </p:val>
                                        </p:tav>
                                      </p:tavLst>
                                    </p:anim>
                                    <p:anim calcmode="lin" valueType="num">
                                      <p:cBhvr>
                                        <p:cTn id="75" dur="164" tmFilter="0, 0; 0.125,0.2665; 0.25,0.4; 0.375,0.465; 0.5,0.5;  0.625,0.535; 0.75,0.6; 0.875,0.7335; 1,1">
                                          <p:stCondLst>
                                            <p:cond delay="1656"/>
                                          </p:stCondLst>
                                        </p:cTn>
                                        <p:tgtEl>
                                          <p:spTgt spid="475146"/>
                                        </p:tgtEl>
                                        <p:attrNameLst>
                                          <p:attrName>ppt_y</p:attrName>
                                        </p:attrNameLst>
                                      </p:cBhvr>
                                      <p:tavLst>
                                        <p:tav tm="0" fmla="#ppt_y-sin(pi*$)/81">
                                          <p:val>
                                            <p:fltVal val="0"/>
                                          </p:val>
                                        </p:tav>
                                        <p:tav tm="100000">
                                          <p:val>
                                            <p:fltVal val="1"/>
                                          </p:val>
                                        </p:tav>
                                      </p:tavLst>
                                    </p:anim>
                                    <p:animScale>
                                      <p:cBhvr>
                                        <p:cTn id="76" dur="26">
                                          <p:stCondLst>
                                            <p:cond delay="650"/>
                                          </p:stCondLst>
                                        </p:cTn>
                                        <p:tgtEl>
                                          <p:spTgt spid="475146"/>
                                        </p:tgtEl>
                                      </p:cBhvr>
                                      <p:to x="100000" y="60000"/>
                                    </p:animScale>
                                    <p:animScale>
                                      <p:cBhvr>
                                        <p:cTn id="77" dur="166" decel="50000">
                                          <p:stCondLst>
                                            <p:cond delay="676"/>
                                          </p:stCondLst>
                                        </p:cTn>
                                        <p:tgtEl>
                                          <p:spTgt spid="475146"/>
                                        </p:tgtEl>
                                      </p:cBhvr>
                                      <p:to x="100000" y="100000"/>
                                    </p:animScale>
                                    <p:animScale>
                                      <p:cBhvr>
                                        <p:cTn id="78" dur="26">
                                          <p:stCondLst>
                                            <p:cond delay="1312"/>
                                          </p:stCondLst>
                                        </p:cTn>
                                        <p:tgtEl>
                                          <p:spTgt spid="475146"/>
                                        </p:tgtEl>
                                      </p:cBhvr>
                                      <p:to x="100000" y="80000"/>
                                    </p:animScale>
                                    <p:animScale>
                                      <p:cBhvr>
                                        <p:cTn id="79" dur="166" decel="50000">
                                          <p:stCondLst>
                                            <p:cond delay="1338"/>
                                          </p:stCondLst>
                                        </p:cTn>
                                        <p:tgtEl>
                                          <p:spTgt spid="475146"/>
                                        </p:tgtEl>
                                      </p:cBhvr>
                                      <p:to x="100000" y="100000"/>
                                    </p:animScale>
                                    <p:animScale>
                                      <p:cBhvr>
                                        <p:cTn id="80" dur="26">
                                          <p:stCondLst>
                                            <p:cond delay="1642"/>
                                          </p:stCondLst>
                                        </p:cTn>
                                        <p:tgtEl>
                                          <p:spTgt spid="475146"/>
                                        </p:tgtEl>
                                      </p:cBhvr>
                                      <p:to x="100000" y="90000"/>
                                    </p:animScale>
                                    <p:animScale>
                                      <p:cBhvr>
                                        <p:cTn id="81" dur="166" decel="50000">
                                          <p:stCondLst>
                                            <p:cond delay="1668"/>
                                          </p:stCondLst>
                                        </p:cTn>
                                        <p:tgtEl>
                                          <p:spTgt spid="475146"/>
                                        </p:tgtEl>
                                      </p:cBhvr>
                                      <p:to x="100000" y="100000"/>
                                    </p:animScale>
                                    <p:animScale>
                                      <p:cBhvr>
                                        <p:cTn id="82" dur="26">
                                          <p:stCondLst>
                                            <p:cond delay="1808"/>
                                          </p:stCondLst>
                                        </p:cTn>
                                        <p:tgtEl>
                                          <p:spTgt spid="475146"/>
                                        </p:tgtEl>
                                      </p:cBhvr>
                                      <p:to x="100000" y="95000"/>
                                    </p:animScale>
                                    <p:animScale>
                                      <p:cBhvr>
                                        <p:cTn id="83" dur="166" decel="50000">
                                          <p:stCondLst>
                                            <p:cond delay="1834"/>
                                          </p:stCondLst>
                                        </p:cTn>
                                        <p:tgtEl>
                                          <p:spTgt spid="47514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5138" grpId="0"/>
      <p:bldP spid="475139" grpId="0" build="p" animBg="1"/>
      <p:bldP spid="475146" grpId="0" animBg="1"/>
      <p:bldP spid="47514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مثال توضيحي</a:t>
            </a:r>
            <a:endParaRPr lang="ar-SA" dirty="0"/>
          </a:p>
        </p:txBody>
      </p:sp>
      <p:sp>
        <p:nvSpPr>
          <p:cNvPr id="3" name="عنصر نائب للمحتوى 2"/>
          <p:cNvSpPr>
            <a:spLocks noGrp="1"/>
          </p:cNvSpPr>
          <p:nvPr>
            <p:ph idx="1"/>
          </p:nvPr>
        </p:nvSpPr>
        <p:spPr/>
        <p:txBody>
          <a:bodyPr/>
          <a:lstStyle/>
          <a:p>
            <a:r>
              <a:rPr lang="ar-SA" dirty="0" smtClean="0"/>
              <a:t>هل أداء الفرد يزداد أو يتحسن بحضور الأخرين؟</a:t>
            </a:r>
          </a:p>
          <a:p>
            <a:r>
              <a:rPr lang="ar-SA" dirty="0" smtClean="0"/>
              <a:t>المنهج غير العلمي عندما أسال وأخذ الإجابة مباشرة</a:t>
            </a:r>
          </a:p>
          <a:p>
            <a:r>
              <a:rPr lang="ar-SA" dirty="0" smtClean="0"/>
              <a:t>المنهج العلمي يكون وبوضع فرضية التحقق منها من خلال جمع البيانات, والتجريب داخل المختبر أو خارجه.</a:t>
            </a:r>
          </a:p>
          <a:p>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7504" y="4077072"/>
            <a:ext cx="2808312" cy="2544688"/>
          </a:xfrm>
          <a:prstGeom prst="rect">
            <a:avLst/>
          </a:prstGeom>
        </p:spPr>
      </p:pic>
      <p:pic>
        <p:nvPicPr>
          <p:cNvPr id="5" name="صورة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915816" y="4077072"/>
            <a:ext cx="3024336" cy="2543552"/>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7" name="صورة 6"/>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5940152" y="3994594"/>
            <a:ext cx="2664296" cy="2626029"/>
          </a:xfrm>
          <a:prstGeom prst="rect">
            <a:avLst/>
          </a:prstGeom>
        </p:spPr>
      </p:pic>
    </p:spTree>
    <p:extLst>
      <p:ext uri="{BB962C8B-B14F-4D97-AF65-F5344CB8AC3E}">
        <p14:creationId xmlns:p14="http://schemas.microsoft.com/office/powerpoint/2010/main" xmlns="" val="3960082951"/>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heel(1)">
                                      <p:cBhvr>
                                        <p:cTn id="19" dur="2000"/>
                                        <p:tgtEl>
                                          <p:spTgt spid="3">
                                            <p:txEl>
                                              <p:pRg st="1" end="1"/>
                                            </p:txEl>
                                          </p:spTgt>
                                        </p:tgtEl>
                                      </p:cBhvr>
                                    </p:animEffect>
                                  </p:childTnLst>
                                </p:cTn>
                              </p:par>
                              <p:par>
                                <p:cTn id="20" presetID="21" presetClass="entr" presetSubtype="1"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هدف علم النفس الاجتماعي</a:t>
            </a:r>
            <a:endParaRPr lang="ar-SA" dirty="0"/>
          </a:p>
        </p:txBody>
      </p:sp>
      <p:sp>
        <p:nvSpPr>
          <p:cNvPr id="3" name="عنصر نائب للمحتوى 2"/>
          <p:cNvSpPr>
            <a:spLocks noGrp="1"/>
          </p:cNvSpPr>
          <p:nvPr>
            <p:ph idx="1"/>
          </p:nvPr>
        </p:nvSpPr>
        <p:spPr/>
        <p:txBody>
          <a:bodyPr>
            <a:normAutofit fontScale="85000" lnSpcReduction="10000"/>
          </a:bodyPr>
          <a:lstStyle/>
          <a:p>
            <a:r>
              <a:rPr lang="ar-SA" dirty="0" smtClean="0"/>
              <a:t>الهدف الرئيس هو: تفسير السلوك أو الظواهر أي الأسباب والعوامل التي تؤثر في سلوك الأفراد, وأفكارهم ومشاعرهم في مواقف التفاعل الاجتماعي.( كيف ولماذا)</a:t>
            </a:r>
          </a:p>
          <a:p>
            <a:r>
              <a:rPr lang="ar-SA" dirty="0" smtClean="0"/>
              <a:t>إذاً الوصف خطوة أولى ولكن الهدف هو </a:t>
            </a:r>
            <a:r>
              <a:rPr lang="ar-SA" dirty="0" smtClean="0">
                <a:solidFill>
                  <a:srgbClr val="FF0000"/>
                </a:solidFill>
              </a:rPr>
              <a:t>التفسير</a:t>
            </a:r>
          </a:p>
          <a:p>
            <a:r>
              <a:rPr lang="ar-SA" dirty="0" smtClean="0"/>
              <a:t>ولخص بارون العوامل المكن دراسة أثرها على استجابات الفرد النفسية للآخرين:</a:t>
            </a:r>
          </a:p>
          <a:p>
            <a:r>
              <a:rPr lang="ar-SA" dirty="0" smtClean="0"/>
              <a:t>أفعال وخصائص الأخرين( ما يقولونه أو يفعلونه)</a:t>
            </a:r>
          </a:p>
          <a:p>
            <a:r>
              <a:rPr lang="ar-SA" dirty="0" smtClean="0"/>
              <a:t>العمليات الذهنية(تفكير, التذكر, التعرف.. العمليات التي تحكم أفكارنا.</a:t>
            </a:r>
          </a:p>
          <a:p>
            <a:r>
              <a:rPr lang="ar-SA" dirty="0" smtClean="0"/>
              <a:t>المتغيرات الطبيعية: الحرارة, الازدحام, الخصوصية..</a:t>
            </a:r>
          </a:p>
          <a:p>
            <a:r>
              <a:rPr lang="ar-SA" dirty="0" smtClean="0"/>
              <a:t>العوامل البيولوجية ( المورث الجيني).</a:t>
            </a:r>
          </a:p>
        </p:txBody>
      </p:sp>
    </p:spTree>
    <p:extLst>
      <p:ext uri="{BB962C8B-B14F-4D97-AF65-F5344CB8AC3E}">
        <p14:creationId xmlns:p14="http://schemas.microsoft.com/office/powerpoint/2010/main" xmlns="" val="2785336245"/>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وحدة الدراسة في علم النفس الاجتماعي</a:t>
            </a:r>
            <a:endParaRPr lang="ar-SA" dirty="0"/>
          </a:p>
        </p:txBody>
      </p:sp>
      <p:sp>
        <p:nvSpPr>
          <p:cNvPr id="3" name="عنصر نائب للمحتوى 2"/>
          <p:cNvSpPr>
            <a:spLocks noGrp="1"/>
          </p:cNvSpPr>
          <p:nvPr>
            <p:ph idx="1"/>
          </p:nvPr>
        </p:nvSpPr>
        <p:spPr/>
        <p:txBody>
          <a:bodyPr>
            <a:normAutofit fontScale="85000" lnSpcReduction="20000"/>
          </a:bodyPr>
          <a:lstStyle/>
          <a:p>
            <a:r>
              <a:rPr lang="ar-SA" dirty="0" smtClean="0"/>
              <a:t>اهتمامه ينصب على الفرد أو أفراد وليس على المجتمعات إذا هو تفسير السلوك ومشاعر وأفكار الفرد في تفاعله مع الأخرين وهذا ينطبق على كل فروع علم النفس.</a:t>
            </a:r>
          </a:p>
          <a:p>
            <a:pPr marL="0" indent="0" algn="ctr">
              <a:buFont typeface="Wingdings" pitchFamily="2" charset="2"/>
              <a:buNone/>
            </a:pPr>
            <a:r>
              <a:rPr lang="ar-SA" b="1" dirty="0" smtClean="0">
                <a:solidFill>
                  <a:srgbClr val="CC3300"/>
                </a:solidFill>
                <a:latin typeface="Tahoma" pitchFamily="34" charset="0"/>
                <a:cs typeface="AL-Mohanad Bold" pitchFamily="2" charset="-78"/>
              </a:rPr>
              <a:t>وحدة الدراسة</a:t>
            </a:r>
            <a:r>
              <a:rPr lang="ar-SA" b="1" dirty="0" smtClean="0">
                <a:solidFill>
                  <a:srgbClr val="000000"/>
                </a:solidFill>
                <a:latin typeface="Tahoma" pitchFamily="34" charset="0"/>
                <a:cs typeface="AL-Mohanad Bold" pitchFamily="2" charset="-78"/>
              </a:rPr>
              <a:t> في علم النفس الاجتماعي هي..</a:t>
            </a:r>
            <a:endParaRPr lang="en-US" b="1" dirty="0" smtClean="0">
              <a:solidFill>
                <a:srgbClr val="000000"/>
              </a:solidFill>
              <a:latin typeface="Tahoma" pitchFamily="34" charset="0"/>
              <a:cs typeface="AL-Mohanad Bold" pitchFamily="2" charset="-78"/>
            </a:endParaRPr>
          </a:p>
          <a:p>
            <a:pPr marL="0" indent="0" algn="ctr">
              <a:buFont typeface="Wingdings" pitchFamily="2" charset="2"/>
              <a:buNone/>
            </a:pPr>
            <a:r>
              <a:rPr lang="ar-SA" sz="4000" b="1" dirty="0" smtClean="0">
                <a:solidFill>
                  <a:srgbClr val="CC3300"/>
                </a:solidFill>
                <a:latin typeface="Courier New" pitchFamily="49" charset="0"/>
                <a:cs typeface="PT Simple Bold Ruled" pitchFamily="2" charset="-78"/>
              </a:rPr>
              <a:t>الــــــــــــــــــــــــــــــــفرد</a:t>
            </a:r>
            <a:endParaRPr lang="en-US" sz="4000" b="1" dirty="0" smtClean="0">
              <a:solidFill>
                <a:srgbClr val="CC3300"/>
              </a:solidFill>
              <a:latin typeface="Courier New" pitchFamily="49" charset="0"/>
              <a:cs typeface="PT Simple Bold Ruled" pitchFamily="2" charset="-78"/>
            </a:endParaRPr>
          </a:p>
          <a:p>
            <a:endParaRPr lang="ar-SA" dirty="0" smtClean="0"/>
          </a:p>
          <a:p>
            <a:r>
              <a:rPr lang="ar-SA" sz="2400" dirty="0" smtClean="0"/>
              <a:t>علم النفس يدرس :</a:t>
            </a:r>
            <a:r>
              <a:rPr lang="ar-SA" sz="2400" dirty="0" smtClean="0">
                <a:solidFill>
                  <a:schemeClr val="accent2"/>
                </a:solidFill>
              </a:rPr>
              <a:t>أفكار</a:t>
            </a:r>
            <a:r>
              <a:rPr lang="ar-SA" sz="2400" dirty="0" smtClean="0"/>
              <a:t>: اعتقادات وأحكام الفرد المتعلقة بالآخرين والأحداث..</a:t>
            </a:r>
          </a:p>
          <a:p>
            <a:r>
              <a:rPr lang="ar-SA" sz="2400" dirty="0" smtClean="0">
                <a:solidFill>
                  <a:schemeClr val="accent2"/>
                </a:solidFill>
              </a:rPr>
              <a:t>مشاعر</a:t>
            </a:r>
            <a:r>
              <a:rPr lang="ar-SA" sz="2400" dirty="0" smtClean="0"/>
              <a:t>: انفعالات الحزن – الفرح- الخوف- الغضب</a:t>
            </a:r>
          </a:p>
          <a:p>
            <a:r>
              <a:rPr lang="ar-SA" sz="2400" dirty="0" smtClean="0">
                <a:solidFill>
                  <a:schemeClr val="accent2"/>
                </a:solidFill>
              </a:rPr>
              <a:t>سلوك</a:t>
            </a:r>
            <a:r>
              <a:rPr lang="ar-SA" sz="2400" dirty="0" smtClean="0"/>
              <a:t>: الحركة, اللمس, الكلام, الكتابة...</a:t>
            </a:r>
          </a:p>
          <a:p>
            <a:r>
              <a:rPr lang="ar-SA" sz="2400" dirty="0" smtClean="0"/>
              <a:t>والفرد يستجيب لحضور الآخرين المباشر والمتخيل والضمني</a:t>
            </a:r>
          </a:p>
          <a:p>
            <a:r>
              <a:rPr lang="ar-SA" sz="2400" dirty="0" smtClean="0"/>
              <a:t>تفاعل مباشر: القاء التحية, الاعتداء اللفظي....</a:t>
            </a:r>
          </a:p>
          <a:p>
            <a:r>
              <a:rPr lang="ar-SA" sz="2400" dirty="0" smtClean="0"/>
              <a:t>تفاعل غير مباشر: التحضير للاختبار, أو حضور حفلة..</a:t>
            </a:r>
            <a:endParaRPr lang="ar-SA" sz="2400" dirty="0"/>
          </a:p>
        </p:txBody>
      </p:sp>
      <p:pic>
        <p:nvPicPr>
          <p:cNvPr id="5" name="صورة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3933055"/>
            <a:ext cx="2066069" cy="2950767"/>
          </a:xfrm>
          <a:prstGeom prst="rect">
            <a:avLst/>
          </a:prstGeom>
        </p:spPr>
      </p:pic>
    </p:spTree>
    <p:extLst>
      <p:ext uri="{BB962C8B-B14F-4D97-AF65-F5344CB8AC3E}">
        <p14:creationId xmlns:p14="http://schemas.microsoft.com/office/powerpoint/2010/main" xmlns="" val="1712165775"/>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1" end="1"/>
                                            </p:txEl>
                                          </p:spTgt>
                                        </p:tgtEl>
                                      </p:cBhvr>
                                    </p:animEffect>
                                  </p:childTnLst>
                                </p:cTn>
                              </p:par>
                              <p:par>
                                <p:cTn id="16" presetID="31"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p:cTn id="1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circle(in)">
                                      <p:cBhvr>
                                        <p:cTn id="43" dur="2000"/>
                                        <p:tgtEl>
                                          <p:spTgt spid="3">
                                            <p:txEl>
                                              <p:pRg st="7" end="7"/>
                                            </p:txEl>
                                          </p:spTgt>
                                        </p:tgtEl>
                                      </p:cBhvr>
                                    </p:animEffect>
                                  </p:childTnLst>
                                </p:cTn>
                              </p:par>
                              <p:par>
                                <p:cTn id="44" presetID="6" presetClass="entr" presetSubtype="16" fill="hold" nodeType="with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circle(in)">
                                      <p:cBhvr>
                                        <p:cTn id="46" dur="2000"/>
                                        <p:tgtEl>
                                          <p:spTgt spid="3">
                                            <p:txEl>
                                              <p:pRg st="8" end="8"/>
                                            </p:txEl>
                                          </p:spTgt>
                                        </p:tgtEl>
                                      </p:cBhvr>
                                    </p:animEffect>
                                  </p:childTnLst>
                                </p:cTn>
                              </p:par>
                              <p:par>
                                <p:cTn id="47" presetID="6" presetClass="entr" presetSubtype="16" fill="hold"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circle(in)">
                                      <p:cBhvr>
                                        <p:cTn id="49"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تذييل 4"/>
          <p:cNvSpPr>
            <a:spLocks noGrp="1"/>
          </p:cNvSpPr>
          <p:nvPr>
            <p:ph type="ftr" sz="quarter" idx="11"/>
          </p:nvPr>
        </p:nvSpPr>
        <p:spPr/>
        <p:txBody>
          <a:bodyPr/>
          <a:lstStyle/>
          <a:p>
            <a:r>
              <a:rPr lang="en-US"/>
              <a:t>الفصل الأول</a:t>
            </a:r>
          </a:p>
        </p:txBody>
      </p:sp>
      <p:sp>
        <p:nvSpPr>
          <p:cNvPr id="6" name="عنصر نائب لرقم الشريحة 5"/>
          <p:cNvSpPr>
            <a:spLocks noGrp="1"/>
          </p:cNvSpPr>
          <p:nvPr>
            <p:ph type="sldNum" sz="quarter" idx="12"/>
          </p:nvPr>
        </p:nvSpPr>
        <p:spPr/>
        <p:txBody>
          <a:bodyPr/>
          <a:lstStyle/>
          <a:p>
            <a:fld id="{594F457C-3C71-4A3F-B78E-7BCB8040F971}" type="slidenum">
              <a:rPr lang="ar-SA"/>
              <a:pPr/>
              <a:t>8</a:t>
            </a:fld>
            <a:endParaRPr lang="en-US"/>
          </a:p>
        </p:txBody>
      </p:sp>
      <p:sp>
        <p:nvSpPr>
          <p:cNvPr id="523266" name="Rectangle 2"/>
          <p:cNvSpPr>
            <a:spLocks noGrp="1" noChangeArrowheads="1"/>
          </p:cNvSpPr>
          <p:nvPr>
            <p:ph type="title"/>
          </p:nvPr>
        </p:nvSpPr>
        <p:spPr/>
        <p:txBody>
          <a:bodyPr/>
          <a:lstStyle/>
          <a:p>
            <a:pPr algn="r"/>
            <a:r>
              <a:rPr lang="ar-SA" sz="4800" dirty="0">
                <a:solidFill>
                  <a:srgbClr val="3333FF"/>
                </a:solidFill>
                <a:cs typeface="PT Simple Bold Ruled" pitchFamily="2" charset="-78"/>
              </a:rPr>
              <a:t>حضورا عيانيا أو متخيلا أو ضمنيا</a:t>
            </a:r>
            <a:endParaRPr lang="en-US" sz="4800" dirty="0">
              <a:solidFill>
                <a:srgbClr val="3333FF"/>
              </a:solidFill>
              <a:cs typeface="PT Simple Bold Ruled" pitchFamily="2" charset="-78"/>
            </a:endParaRPr>
          </a:p>
        </p:txBody>
      </p:sp>
      <p:sp>
        <p:nvSpPr>
          <p:cNvPr id="523267" name="Rectangle 3"/>
          <p:cNvSpPr>
            <a:spLocks noGrp="1" noChangeArrowheads="1"/>
          </p:cNvSpPr>
          <p:nvPr>
            <p:ph type="body" idx="1"/>
          </p:nvPr>
        </p:nvSpPr>
        <p:spPr>
          <a:xfrm>
            <a:off x="179388" y="1773238"/>
            <a:ext cx="8785225" cy="4103687"/>
          </a:xfrm>
          <a:noFill/>
          <a:ln>
            <a:solidFill>
              <a:srgbClr val="FF99CC"/>
            </a:solidFill>
            <a:miter lim="800000"/>
            <a:headEnd/>
            <a:tailEnd/>
          </a:ln>
        </p:spPr>
        <p:txBody>
          <a:bodyPr>
            <a:normAutofit fontScale="92500"/>
          </a:bodyPr>
          <a:lstStyle/>
          <a:p>
            <a:pPr marL="0" indent="0" algn="just">
              <a:buFont typeface="Wingdings" pitchFamily="2" charset="2"/>
              <a:buNone/>
            </a:pPr>
            <a:r>
              <a:rPr lang="ar-SA" sz="4000" dirty="0">
                <a:solidFill>
                  <a:srgbClr val="000000"/>
                </a:solidFill>
                <a:latin typeface="Tahoma" pitchFamily="34" charset="0"/>
                <a:cs typeface="+mj-cs"/>
              </a:rPr>
              <a:t>حضور عياني (فعلي): </a:t>
            </a:r>
            <a:r>
              <a:rPr lang="ar-SA" sz="4000" dirty="0">
                <a:solidFill>
                  <a:srgbClr val="CC3300"/>
                </a:solidFill>
                <a:latin typeface="Tahoma" pitchFamily="34" charset="0"/>
                <a:cs typeface="+mj-cs"/>
              </a:rPr>
              <a:t>الامتناع عن تجاوز إشارة المرور الحمراء حال وجود شرطي المرور</a:t>
            </a:r>
            <a:r>
              <a:rPr lang="ar-SA" sz="4000" dirty="0">
                <a:solidFill>
                  <a:srgbClr val="000000"/>
                </a:solidFill>
                <a:latin typeface="Tahoma" pitchFamily="34" charset="0"/>
                <a:cs typeface="+mj-cs"/>
              </a:rPr>
              <a:t>.</a:t>
            </a:r>
          </a:p>
          <a:p>
            <a:pPr marL="0" indent="0" algn="just">
              <a:buFont typeface="Wingdings" pitchFamily="2" charset="2"/>
              <a:buNone/>
            </a:pPr>
            <a:r>
              <a:rPr lang="ar-SA" sz="4000" dirty="0">
                <a:solidFill>
                  <a:srgbClr val="000000"/>
                </a:solidFill>
                <a:latin typeface="Tahoma" pitchFamily="34" charset="0"/>
                <a:cs typeface="+mj-cs"/>
              </a:rPr>
              <a:t>حضور متخيل: </a:t>
            </a:r>
            <a:r>
              <a:rPr lang="ar-SA" sz="4000" dirty="0">
                <a:solidFill>
                  <a:srgbClr val="CC3300"/>
                </a:solidFill>
                <a:latin typeface="Tahoma" pitchFamily="34" charset="0"/>
                <a:cs typeface="+mj-cs"/>
              </a:rPr>
              <a:t>الامتناع عن تجاوز إشارة المرور الحمراء خوفا من العقاب حال عدم وجود شرطي المرور</a:t>
            </a:r>
            <a:r>
              <a:rPr lang="ar-SA" sz="4000" dirty="0">
                <a:solidFill>
                  <a:srgbClr val="000000"/>
                </a:solidFill>
                <a:latin typeface="Tahoma" pitchFamily="34" charset="0"/>
                <a:cs typeface="+mj-cs"/>
              </a:rPr>
              <a:t>.</a:t>
            </a:r>
          </a:p>
          <a:p>
            <a:pPr marL="0" indent="0" algn="just">
              <a:buFont typeface="Wingdings" pitchFamily="2" charset="2"/>
              <a:buNone/>
            </a:pPr>
            <a:r>
              <a:rPr lang="ar-SA" sz="4000" dirty="0">
                <a:solidFill>
                  <a:srgbClr val="000000"/>
                </a:solidFill>
                <a:latin typeface="Tahoma" pitchFamily="34" charset="0"/>
                <a:cs typeface="+mj-cs"/>
              </a:rPr>
              <a:t>حضور ضمني: </a:t>
            </a:r>
            <a:r>
              <a:rPr lang="ar-SA" sz="4000" dirty="0">
                <a:solidFill>
                  <a:srgbClr val="CC3300"/>
                </a:solidFill>
                <a:latin typeface="Tahoma" pitchFamily="34" charset="0"/>
                <a:cs typeface="+mj-cs"/>
              </a:rPr>
              <a:t>الامتناع عن تجاوز إشارة المرور الحمراء إيمانا بالنظام</a:t>
            </a:r>
            <a:r>
              <a:rPr lang="ar-SA" sz="4000" dirty="0">
                <a:solidFill>
                  <a:srgbClr val="000000"/>
                </a:solidFill>
                <a:latin typeface="Tahoma" pitchFamily="34" charset="0"/>
                <a:cs typeface="+mj-cs"/>
              </a:rPr>
              <a:t>.</a:t>
            </a:r>
            <a:endParaRPr lang="en-US" sz="4000" dirty="0">
              <a:solidFill>
                <a:srgbClr val="000000"/>
              </a:solidFill>
              <a:latin typeface="Tahoma" pitchFamily="34" charset="0"/>
              <a:cs typeface="+mj-cs"/>
            </a:endParaRPr>
          </a:p>
        </p:txBody>
      </p:sp>
    </p:spTree>
    <p:extLst>
      <p:ext uri="{BB962C8B-B14F-4D97-AF65-F5344CB8AC3E}">
        <p14:creationId xmlns:p14="http://schemas.microsoft.com/office/powerpoint/2010/main" xmlns="" val="1748640920"/>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23266"/>
                                        </p:tgtEl>
                                        <p:attrNameLst>
                                          <p:attrName>style.visibility</p:attrName>
                                        </p:attrNameLst>
                                      </p:cBhvr>
                                      <p:to>
                                        <p:strVal val="visible"/>
                                      </p:to>
                                    </p:set>
                                    <p:anim calcmode="lin" valueType="num">
                                      <p:cBhvr>
                                        <p:cTn id="7" dur="1000" fill="hold"/>
                                        <p:tgtEl>
                                          <p:spTgt spid="523266"/>
                                        </p:tgtEl>
                                        <p:attrNameLst>
                                          <p:attrName>ppt_w</p:attrName>
                                        </p:attrNameLst>
                                      </p:cBhvr>
                                      <p:tavLst>
                                        <p:tav tm="0">
                                          <p:val>
                                            <p:fltVal val="0"/>
                                          </p:val>
                                        </p:tav>
                                        <p:tav tm="100000">
                                          <p:val>
                                            <p:strVal val="#ppt_w"/>
                                          </p:val>
                                        </p:tav>
                                      </p:tavLst>
                                    </p:anim>
                                    <p:anim calcmode="lin" valueType="num">
                                      <p:cBhvr>
                                        <p:cTn id="8" dur="1000" fill="hold"/>
                                        <p:tgtEl>
                                          <p:spTgt spid="523266"/>
                                        </p:tgtEl>
                                        <p:attrNameLst>
                                          <p:attrName>ppt_h</p:attrName>
                                        </p:attrNameLst>
                                      </p:cBhvr>
                                      <p:tavLst>
                                        <p:tav tm="0">
                                          <p:val>
                                            <p:fltVal val="0"/>
                                          </p:val>
                                        </p:tav>
                                        <p:tav tm="100000">
                                          <p:val>
                                            <p:strVal val="#ppt_h"/>
                                          </p:val>
                                        </p:tav>
                                      </p:tavLst>
                                    </p:anim>
                                    <p:anim calcmode="lin" valueType="num">
                                      <p:cBhvr>
                                        <p:cTn id="9" dur="1000" fill="hold"/>
                                        <p:tgtEl>
                                          <p:spTgt spid="523266"/>
                                        </p:tgtEl>
                                        <p:attrNameLst>
                                          <p:attrName>style.rotation</p:attrName>
                                        </p:attrNameLst>
                                      </p:cBhvr>
                                      <p:tavLst>
                                        <p:tav tm="0">
                                          <p:val>
                                            <p:fltVal val="90"/>
                                          </p:val>
                                        </p:tav>
                                        <p:tav tm="100000">
                                          <p:val>
                                            <p:fltVal val="0"/>
                                          </p:val>
                                        </p:tav>
                                      </p:tavLst>
                                    </p:anim>
                                    <p:animEffect transition="in" filter="fade">
                                      <p:cBhvr>
                                        <p:cTn id="10" dur="1000"/>
                                        <p:tgtEl>
                                          <p:spTgt spid="52326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23267">
                                            <p:bg/>
                                          </p:spTgt>
                                        </p:tgtEl>
                                        <p:attrNameLst>
                                          <p:attrName>style.visibility</p:attrName>
                                        </p:attrNameLst>
                                      </p:cBhvr>
                                      <p:to>
                                        <p:strVal val="visible"/>
                                      </p:to>
                                    </p:set>
                                    <p:anim calcmode="lin" valueType="num">
                                      <p:cBhvr additive="base">
                                        <p:cTn id="15" dur="500" fill="hold"/>
                                        <p:tgtEl>
                                          <p:spTgt spid="523267">
                                            <p:bg/>
                                          </p:spTgt>
                                        </p:tgtEl>
                                        <p:attrNameLst>
                                          <p:attrName>ppt_x</p:attrName>
                                        </p:attrNameLst>
                                      </p:cBhvr>
                                      <p:tavLst>
                                        <p:tav tm="0">
                                          <p:val>
                                            <p:strVal val="#ppt_x"/>
                                          </p:val>
                                        </p:tav>
                                        <p:tav tm="100000">
                                          <p:val>
                                            <p:strVal val="#ppt_x"/>
                                          </p:val>
                                        </p:tav>
                                      </p:tavLst>
                                    </p:anim>
                                    <p:anim calcmode="lin" valueType="num">
                                      <p:cBhvr additive="base">
                                        <p:cTn id="16" dur="500" fill="hold"/>
                                        <p:tgtEl>
                                          <p:spTgt spid="523267">
                                            <p:bg/>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23267">
                                            <p:txEl>
                                              <p:pRg st="0" end="0"/>
                                            </p:txEl>
                                          </p:spTgt>
                                        </p:tgtEl>
                                        <p:attrNameLst>
                                          <p:attrName>style.visibility</p:attrName>
                                        </p:attrNameLst>
                                      </p:cBhvr>
                                      <p:to>
                                        <p:strVal val="visible"/>
                                      </p:to>
                                    </p:set>
                                    <p:anim calcmode="lin" valueType="num">
                                      <p:cBhvr additive="base">
                                        <p:cTn id="21" dur="500" fill="hold"/>
                                        <p:tgtEl>
                                          <p:spTgt spid="523267">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23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23267">
                                            <p:txEl>
                                              <p:pRg st="1" end="1"/>
                                            </p:txEl>
                                          </p:spTgt>
                                        </p:tgtEl>
                                        <p:attrNameLst>
                                          <p:attrName>style.visibility</p:attrName>
                                        </p:attrNameLst>
                                      </p:cBhvr>
                                      <p:to>
                                        <p:strVal val="visible"/>
                                      </p:to>
                                    </p:set>
                                    <p:anim calcmode="lin" valueType="num">
                                      <p:cBhvr additive="base">
                                        <p:cTn id="27" dur="500" fill="hold"/>
                                        <p:tgtEl>
                                          <p:spTgt spid="523267">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23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23267">
                                            <p:txEl>
                                              <p:pRg st="2" end="2"/>
                                            </p:txEl>
                                          </p:spTgt>
                                        </p:tgtEl>
                                        <p:attrNameLst>
                                          <p:attrName>style.visibility</p:attrName>
                                        </p:attrNameLst>
                                      </p:cBhvr>
                                      <p:to>
                                        <p:strVal val="visible"/>
                                      </p:to>
                                    </p:set>
                                    <p:anim calcmode="lin" valueType="num">
                                      <p:cBhvr additive="base">
                                        <p:cTn id="33" dur="500" fill="hold"/>
                                        <p:tgtEl>
                                          <p:spTgt spid="523267">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2326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3266" grpId="0"/>
      <p:bldP spid="523267"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موضوعات علم النفس الاجتماعي</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36784897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مربع نص 4"/>
          <p:cNvSpPr txBox="1"/>
          <p:nvPr/>
        </p:nvSpPr>
        <p:spPr>
          <a:xfrm>
            <a:off x="6876256" y="2276872"/>
            <a:ext cx="2088232" cy="1477328"/>
          </a:xfrm>
          <a:prstGeom prst="rect">
            <a:avLst/>
          </a:prstGeom>
          <a:noFill/>
        </p:spPr>
        <p:txBody>
          <a:bodyPr wrap="square" rtlCol="1">
            <a:spAutoFit/>
          </a:bodyPr>
          <a:lstStyle/>
          <a:p>
            <a:r>
              <a:rPr lang="ar-SA" dirty="0" smtClean="0">
                <a:solidFill>
                  <a:srgbClr val="000000"/>
                </a:solidFill>
                <a:latin typeface="Tahoma" pitchFamily="34" charset="0"/>
                <a:cs typeface="AL-Mohanad Bold" pitchFamily="2" charset="-78"/>
              </a:rPr>
              <a:t>وحيث أن نشاطات الفرد الإنساني تحدث غالبا في مواقف تفاعل اجتماعي، فإن </a:t>
            </a:r>
            <a:r>
              <a:rPr lang="ar-SA" dirty="0" smtClean="0">
                <a:solidFill>
                  <a:srgbClr val="CC3300"/>
                </a:solidFill>
                <a:latin typeface="Tahoma" pitchFamily="34" charset="0"/>
                <a:cs typeface="AL-Mohanad Bold" pitchFamily="2" charset="-78"/>
              </a:rPr>
              <a:t>موضوعات علم النفس الاجتماعي تشمل دائرة حياة الفرد كلها تقريب</a:t>
            </a:r>
            <a:endParaRPr lang="ar-SA" dirty="0"/>
          </a:p>
        </p:txBody>
      </p:sp>
    </p:spTree>
    <p:extLst>
      <p:ext uri="{BB962C8B-B14F-4D97-AF65-F5344CB8AC3E}">
        <p14:creationId xmlns:p14="http://schemas.microsoft.com/office/powerpoint/2010/main" xmlns="" val="2839374455"/>
      </p:ext>
    </p:extLst>
  </p:cSld>
  <p:clrMapOvr>
    <a:masterClrMapping/>
  </p:clrMapOvr>
  <mc:AlternateContent xmlns:mc="http://schemas.openxmlformats.org/markup-compatibility/2006">
    <mc:Choice xmlns:p14="http://schemas.microsoft.com/office/powerpoint/2010/main" xmlns="" Requires="p14">
      <p:transition spd="slow" p14:dur="1200">
        <p14:prism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مخصص 1">
      <a:dk1>
        <a:sysClr val="windowText" lastClr="000000"/>
      </a:dk1>
      <a:lt1>
        <a:sysClr val="window" lastClr="FFFFFF"/>
      </a:lt1>
      <a:dk2>
        <a:srgbClr val="775F55"/>
      </a:dk2>
      <a:lt2>
        <a:srgbClr val="EBDDC3"/>
      </a:lt2>
      <a:accent1>
        <a:srgbClr val="94B6D2"/>
      </a:accent1>
      <a:accent2>
        <a:srgbClr val="DD8047"/>
      </a:accent2>
      <a:accent3>
        <a:srgbClr val="EBDDC3"/>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314</TotalTime>
  <Words>1306</Words>
  <Application>Microsoft Office PowerPoint</Application>
  <PresentationFormat>عرض على الشاشة (3:4)‏</PresentationFormat>
  <Paragraphs>126</Paragraphs>
  <Slides>17</Slides>
  <Notes>4</Notes>
  <HiddenSlides>0</HiddenSlides>
  <MMClips>0</MMClips>
  <ScaleCrop>false</ScaleCrop>
  <HeadingPairs>
    <vt:vector size="4" baseType="variant">
      <vt:variant>
        <vt:lpstr>سمة</vt:lpstr>
      </vt:variant>
      <vt:variant>
        <vt:i4>1</vt:i4>
      </vt:variant>
      <vt:variant>
        <vt:lpstr>عناوين الشرائح</vt:lpstr>
      </vt:variant>
      <vt:variant>
        <vt:i4>17</vt:i4>
      </vt:variant>
    </vt:vector>
  </HeadingPairs>
  <TitlesOfParts>
    <vt:vector size="18" baseType="lpstr">
      <vt:lpstr>نسق Office</vt:lpstr>
      <vt:lpstr>علم النفس الاجتماعي</vt:lpstr>
      <vt:lpstr>موضوعات المناقشة</vt:lpstr>
      <vt:lpstr>تعريف علم النفس الاجتماعي social Psychology</vt:lpstr>
      <vt:lpstr>الدراسة العلمية</vt:lpstr>
      <vt:lpstr>مثال توضيحي</vt:lpstr>
      <vt:lpstr>هدف علم النفس الاجتماعي</vt:lpstr>
      <vt:lpstr>وحدة الدراسة في علم النفس الاجتماعي</vt:lpstr>
      <vt:lpstr>حضورا عيانيا أو متخيلا أو ضمنيا</vt:lpstr>
      <vt:lpstr>موضوعات علم النفس الاجتماعي</vt:lpstr>
      <vt:lpstr>موضوعات علم النفس الاجتماعي</vt:lpstr>
      <vt:lpstr>علم النفس الاجتماعي والقيم السائدة في المجتمع</vt:lpstr>
      <vt:lpstr>علم النفس الاجتماعي وأهداف المجتمع ومشكلاته</vt:lpstr>
      <vt:lpstr>الفروق بين التصورات العلمية والتصورات العامية</vt:lpstr>
      <vt:lpstr>علاقة علم النفس بعلوم أخرى</vt:lpstr>
      <vt:lpstr>الأسس المنهجية لعلم النفس الاجتماعي</vt:lpstr>
      <vt:lpstr>اعتقادات شائعة تتعلق بالبحث العلمي خرافات البحث العلمي</vt:lpstr>
      <vt:lpstr>مفاهيم أساسية في البحث العلمي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النفس الاجتماعي</dc:title>
  <dc:creator>Win 7</dc:creator>
  <cp:lastModifiedBy>عنود</cp:lastModifiedBy>
  <cp:revision>43</cp:revision>
  <dcterms:created xsi:type="dcterms:W3CDTF">2015-09-04T21:03:12Z</dcterms:created>
  <dcterms:modified xsi:type="dcterms:W3CDTF">2017-05-06T09:26:33Z</dcterms:modified>
</cp:coreProperties>
</file>