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44B-E9F0-43D0-8E5E-3B465A3251DD}" type="datetimeFigureOut">
              <a:rPr lang="ar-SA" smtClean="0"/>
              <a:t>22/05/38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DC6E-07F1-4B11-9E57-88BEBAC557B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0393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44B-E9F0-43D0-8E5E-3B465A3251DD}" type="datetimeFigureOut">
              <a:rPr lang="ar-SA" smtClean="0"/>
              <a:t>22/05/38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DC6E-07F1-4B11-9E57-88BEBAC557B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3813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44B-E9F0-43D0-8E5E-3B465A3251DD}" type="datetimeFigureOut">
              <a:rPr lang="ar-SA" smtClean="0"/>
              <a:t>22/05/38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DC6E-07F1-4B11-9E57-88BEBAC557B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828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44B-E9F0-43D0-8E5E-3B465A3251DD}" type="datetimeFigureOut">
              <a:rPr lang="ar-SA" smtClean="0"/>
              <a:t>22/05/38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DC6E-07F1-4B11-9E57-88BEBAC557B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7418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44B-E9F0-43D0-8E5E-3B465A3251DD}" type="datetimeFigureOut">
              <a:rPr lang="ar-SA" smtClean="0"/>
              <a:t>22/05/38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DC6E-07F1-4B11-9E57-88BEBAC557B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73355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44B-E9F0-43D0-8E5E-3B465A3251DD}" type="datetimeFigureOut">
              <a:rPr lang="ar-SA" smtClean="0"/>
              <a:t>22/05/38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DC6E-07F1-4B11-9E57-88BEBAC557B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09837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44B-E9F0-43D0-8E5E-3B465A3251DD}" type="datetimeFigureOut">
              <a:rPr lang="ar-SA" smtClean="0"/>
              <a:t>22/05/38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DC6E-07F1-4B11-9E57-88BEBAC557B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99334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44B-E9F0-43D0-8E5E-3B465A3251DD}" type="datetimeFigureOut">
              <a:rPr lang="ar-SA" smtClean="0"/>
              <a:t>22/05/38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DC6E-07F1-4B11-9E57-88BEBAC557B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3698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44B-E9F0-43D0-8E5E-3B465A3251DD}" type="datetimeFigureOut">
              <a:rPr lang="ar-SA" smtClean="0"/>
              <a:t>22/05/38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DC6E-07F1-4B11-9E57-88BEBAC557B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7433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44B-E9F0-43D0-8E5E-3B465A3251DD}" type="datetimeFigureOut">
              <a:rPr lang="ar-SA" smtClean="0"/>
              <a:t>22/05/38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DC6E-07F1-4B11-9E57-88BEBAC557B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1018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44B-E9F0-43D0-8E5E-3B465A3251DD}" type="datetimeFigureOut">
              <a:rPr lang="ar-SA" smtClean="0"/>
              <a:t>22/05/38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DC6E-07F1-4B11-9E57-88BEBAC557B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1146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3544B-E9F0-43D0-8E5E-3B465A3251DD}" type="datetimeFigureOut">
              <a:rPr lang="ar-SA" smtClean="0"/>
              <a:t>22/05/38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3DC6E-07F1-4B11-9E57-88BEBAC557B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7376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المحاضرة الأولى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كتاب «مصطفى عبد الجواد»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6871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محاور المحاضرة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مقدمة عامة تحوي تعريف علم الاحصاء.</a:t>
            </a:r>
          </a:p>
          <a:p>
            <a:r>
              <a:rPr lang="ar-SA" dirty="0" smtClean="0"/>
              <a:t>2- دور الاحصاء في البحث العلمي.</a:t>
            </a:r>
          </a:p>
          <a:p>
            <a:r>
              <a:rPr lang="ar-SA" dirty="0" smtClean="0"/>
              <a:t>3- أهداف علم الاحصاء.</a:t>
            </a:r>
          </a:p>
          <a:p>
            <a:r>
              <a:rPr lang="ar-SA" dirty="0" smtClean="0"/>
              <a:t>4- الاحصاء الوصفي والاستقرائي.</a:t>
            </a:r>
          </a:p>
          <a:p>
            <a:r>
              <a:rPr lang="ar-SA" dirty="0" smtClean="0"/>
              <a:t>5- المتغيرات المنقطعة والمتصلة.</a:t>
            </a:r>
          </a:p>
          <a:p>
            <a:r>
              <a:rPr lang="ar-SA" dirty="0" smtClean="0"/>
              <a:t>6- مستويات القياس.</a:t>
            </a:r>
          </a:p>
          <a:p>
            <a:r>
              <a:rPr lang="ar-SA" dirty="0" smtClean="0"/>
              <a:t>7- مصطلحات باللغة الانجليزية.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13543996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49</Words>
  <Application>Microsoft Office PowerPoint</Application>
  <PresentationFormat>عرض على الشاشة (3:4)‏</PresentationFormat>
  <Paragraphs>10</Paragraphs>
  <Slides>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نسق Office</vt:lpstr>
      <vt:lpstr>المحاضرة الأولى</vt:lpstr>
      <vt:lpstr>محاور المحاضرة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الأولى</dc:title>
  <dc:creator>تجربة</dc:creator>
  <cp:lastModifiedBy>تجربة</cp:lastModifiedBy>
  <cp:revision>2</cp:revision>
  <dcterms:created xsi:type="dcterms:W3CDTF">2017-02-18T10:53:33Z</dcterms:created>
  <dcterms:modified xsi:type="dcterms:W3CDTF">2017-02-18T11:04:39Z</dcterms:modified>
</cp:coreProperties>
</file>