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D980FD-99C1-4188-B137-14750A21C3BD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AF91AF-769D-4714-8039-CC67F16E0295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مقرر </a:t>
            </a:r>
            <a:r>
              <a:rPr lang="ar-SA" dirty="0" err="1" smtClean="0"/>
              <a:t>الكفايات</a:t>
            </a:r>
            <a:r>
              <a:rPr lang="ar-SA" dirty="0" smtClean="0"/>
              <a:t> المهنية لمعلمي التربية الخاصة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المحاضرة الأولى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الإجراءات المتبعة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تعريف الطالبات بأستاذة المقرر والتعرف على طالبات الشعبة.</a:t>
            </a:r>
          </a:p>
          <a:p>
            <a:pPr>
              <a:buNone/>
            </a:pPr>
            <a:r>
              <a:rPr lang="ar-SA" dirty="0" smtClean="0"/>
              <a:t>2- توزيع توصيف المقرر أو الإطلاع علية من موقع عضو هيئة التدريس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en-US" smtClean="0"/>
              <a:t>https://fac.ksu.edu.sa/malderaan/course/319350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3- التعريف بالمقرر ومتطلباته والمرجع الأساسي والمراجع الأخرى.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4-إنشاء </a:t>
            </a:r>
            <a:r>
              <a:rPr lang="ar-SA" dirty="0" err="1" smtClean="0"/>
              <a:t>قروب</a:t>
            </a:r>
            <a:r>
              <a:rPr lang="ar-SA" dirty="0" smtClean="0"/>
              <a:t> للمقرر على </a:t>
            </a:r>
            <a:r>
              <a:rPr lang="ar-SA" dirty="0" err="1" smtClean="0"/>
              <a:t>الواتس</a:t>
            </a:r>
            <a:r>
              <a:rPr lang="ar-SA" dirty="0" smtClean="0"/>
              <a:t> </a:t>
            </a:r>
            <a:r>
              <a:rPr lang="ar-SA" dirty="0" err="1" smtClean="0"/>
              <a:t>اب</a:t>
            </a:r>
            <a:r>
              <a:rPr lang="ar-SA" dirty="0" smtClean="0"/>
              <a:t> مع الطالبات واختيار رئيسة للمجموعة.</a:t>
            </a:r>
          </a:p>
          <a:p>
            <a:pPr>
              <a:buNone/>
            </a:pPr>
            <a:r>
              <a:rPr lang="ar-SA" dirty="0" smtClean="0"/>
              <a:t>5-تزويد الطالبات بوسائل التواصل الممكنة مع الأستاذة مثل </a:t>
            </a:r>
            <a:r>
              <a:rPr lang="ar-SA" dirty="0" err="1" smtClean="0"/>
              <a:t>الإيميل</a:t>
            </a:r>
            <a:r>
              <a:rPr lang="ar-SA" dirty="0" smtClean="0"/>
              <a:t> ...الخ</a:t>
            </a:r>
          </a:p>
          <a:p>
            <a:pPr>
              <a:buNone/>
            </a:pPr>
            <a:r>
              <a:rPr lang="ar-SA" dirty="0" smtClean="0"/>
              <a:t>6-تحديد موعد الاختبار الفصلي مع الطالبات ليتم رفعه لاعتماده من الكلية.</a:t>
            </a:r>
          </a:p>
          <a:p>
            <a:pPr>
              <a:buNone/>
            </a:pPr>
            <a:r>
              <a:rPr lang="ar-SA" dirty="0" smtClean="0"/>
              <a:t>7-التعرف على الطالبات ذوات الاحتياجات الخاصة والوقوف على احتياجاتهن  وتوجيههن بالاستفادة من مركز ذوي الاحتياجات الخاصة والتواصل بين المركز وأستاذة المقرر.</a:t>
            </a:r>
          </a:p>
          <a:p>
            <a:pPr>
              <a:buNone/>
            </a:pPr>
            <a:r>
              <a:rPr lang="ar-SA" dirty="0" smtClean="0"/>
              <a:t>8- معرفة الطالبات ذات الظروف الخاصة ومراعاتهن.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110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حيوية</vt:lpstr>
      <vt:lpstr>مقرر الكفايات المهنية لمعلمي التربية الخاصة</vt:lpstr>
      <vt:lpstr>الإجراءات المتبعة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الكفايات المهنية لمعلمي التربية الخاصة</dc:title>
  <dc:creator>user</dc:creator>
  <cp:lastModifiedBy>user</cp:lastModifiedBy>
  <cp:revision>2</cp:revision>
  <dcterms:created xsi:type="dcterms:W3CDTF">2021-02-17T17:58:47Z</dcterms:created>
  <dcterms:modified xsi:type="dcterms:W3CDTF">2021-02-17T18:04:27Z</dcterms:modified>
</cp:coreProperties>
</file>