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90" d="100"/>
          <a:sy n="90" d="100"/>
        </p:scale>
        <p:origin x="-126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77FD-FDBD-4482-919E-A4A7AB356DA6}" type="datetimeFigureOut">
              <a:rPr lang="ar-SA" smtClean="0"/>
              <a:pPr/>
              <a:t>14/05/1438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D294-E1CF-4A91-ABD2-A5BC812BAF8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04574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77FD-FDBD-4482-919E-A4A7AB356DA6}" type="datetimeFigureOut">
              <a:rPr lang="ar-SA" smtClean="0"/>
              <a:pPr/>
              <a:t>14/05/1438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D294-E1CF-4A91-ABD2-A5BC812BAF8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63455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77FD-FDBD-4482-919E-A4A7AB356DA6}" type="datetimeFigureOut">
              <a:rPr lang="ar-SA" smtClean="0"/>
              <a:pPr/>
              <a:t>14/05/1438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D294-E1CF-4A91-ABD2-A5BC812BAF8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26180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77FD-FDBD-4482-919E-A4A7AB356DA6}" type="datetimeFigureOut">
              <a:rPr lang="ar-SA" smtClean="0"/>
              <a:pPr/>
              <a:t>14/05/1438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D294-E1CF-4A91-ABD2-A5BC812BAF8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0635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77FD-FDBD-4482-919E-A4A7AB356DA6}" type="datetimeFigureOut">
              <a:rPr lang="ar-SA" smtClean="0"/>
              <a:pPr/>
              <a:t>14/05/1438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D294-E1CF-4A91-ABD2-A5BC812BAF8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898010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77FD-FDBD-4482-919E-A4A7AB356DA6}" type="datetimeFigureOut">
              <a:rPr lang="ar-SA" smtClean="0"/>
              <a:pPr/>
              <a:t>14/05/1438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D294-E1CF-4A91-ABD2-A5BC812BAF8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145859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77FD-FDBD-4482-919E-A4A7AB356DA6}" type="datetimeFigureOut">
              <a:rPr lang="ar-SA" smtClean="0"/>
              <a:pPr/>
              <a:t>14/05/1438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D294-E1CF-4A91-ABD2-A5BC812BAF8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510915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77FD-FDBD-4482-919E-A4A7AB356DA6}" type="datetimeFigureOut">
              <a:rPr lang="ar-SA" smtClean="0"/>
              <a:pPr/>
              <a:t>14/05/1438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D294-E1CF-4A91-ABD2-A5BC812BAF8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929064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77FD-FDBD-4482-919E-A4A7AB356DA6}" type="datetimeFigureOut">
              <a:rPr lang="ar-SA" smtClean="0"/>
              <a:pPr/>
              <a:t>14/05/1438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D294-E1CF-4A91-ABD2-A5BC812BAF8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84129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77FD-FDBD-4482-919E-A4A7AB356DA6}" type="datetimeFigureOut">
              <a:rPr lang="ar-SA" smtClean="0"/>
              <a:pPr/>
              <a:t>14/05/1438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D294-E1CF-4A91-ABD2-A5BC812BAF8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8908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77FD-FDBD-4482-919E-A4A7AB356DA6}" type="datetimeFigureOut">
              <a:rPr lang="ar-SA" smtClean="0"/>
              <a:pPr/>
              <a:t>14/05/1438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D294-E1CF-4A91-ABD2-A5BC812BAF8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540619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777FD-FDBD-4482-919E-A4A7AB356DA6}" type="datetimeFigureOut">
              <a:rPr lang="ar-SA" smtClean="0"/>
              <a:pPr/>
              <a:t>14/05/1438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DD294-E1CF-4A91-ABD2-A5BC812BAF8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588867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/>
          <p:cNvSpPr/>
          <p:nvPr/>
        </p:nvSpPr>
        <p:spPr>
          <a:xfrm>
            <a:off x="1524000" y="1934936"/>
            <a:ext cx="8918121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bg1"/>
                </a:solidFill>
              </a:rPr>
              <a:t>المفاهيم الأساسية لعلم الأحصاء</a:t>
            </a:r>
            <a:endParaRPr lang="ar-S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9008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32110" t="11366" r="32816" b="8689"/>
          <a:stretch/>
        </p:blipFill>
        <p:spPr>
          <a:xfrm>
            <a:off x="2261506" y="222308"/>
            <a:ext cx="7800563" cy="6635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1683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34954" t="13868" r="33459" b="43321"/>
          <a:stretch/>
        </p:blipFill>
        <p:spPr>
          <a:xfrm>
            <a:off x="4229849" y="187778"/>
            <a:ext cx="6123964" cy="319223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 cstate="print"/>
          <a:srcRect l="32663" t="10605" r="32093" b="65083"/>
          <a:stretch/>
        </p:blipFill>
        <p:spPr>
          <a:xfrm>
            <a:off x="2555422" y="3575957"/>
            <a:ext cx="8401050" cy="2182711"/>
          </a:xfrm>
          <a:prstGeom prst="rect">
            <a:avLst/>
          </a:prstGeom>
        </p:spPr>
      </p:pic>
      <p:sp>
        <p:nvSpPr>
          <p:cNvPr id="2" name="مستطيل 1"/>
          <p:cNvSpPr/>
          <p:nvPr/>
        </p:nvSpPr>
        <p:spPr>
          <a:xfrm>
            <a:off x="5470071" y="261257"/>
            <a:ext cx="2000250" cy="2939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البيانات الاحصائية</a:t>
            </a:r>
            <a:endParaRPr lang="ar-S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3693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 cstate="print"/>
          <a:srcRect l="31405" t="34260" r="33530" b="4377"/>
          <a:stretch/>
        </p:blipFill>
        <p:spPr>
          <a:xfrm>
            <a:off x="3778267" y="221634"/>
            <a:ext cx="7055141" cy="4611624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3" cstate="print"/>
          <a:srcRect l="31484" t="9862" r="32510" b="84909"/>
          <a:stretch/>
        </p:blipFill>
        <p:spPr>
          <a:xfrm>
            <a:off x="5306932" y="4833258"/>
            <a:ext cx="5033322" cy="522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277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 cstate="print"/>
          <a:srcRect t="25871" b="49126"/>
          <a:stretch/>
        </p:blipFill>
        <p:spPr>
          <a:xfrm>
            <a:off x="4718959" y="2024747"/>
            <a:ext cx="6302586" cy="1624693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7682592" y="416378"/>
            <a:ext cx="3028951" cy="14369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b="1" dirty="0" smtClean="0">
                <a:solidFill>
                  <a:schemeClr val="tx1"/>
                </a:solidFill>
              </a:rPr>
              <a:t>مثال:</a:t>
            </a:r>
          </a:p>
          <a:p>
            <a:r>
              <a:rPr lang="ar-SA" b="1" dirty="0" smtClean="0">
                <a:solidFill>
                  <a:schemeClr val="tx1"/>
                </a:solidFill>
              </a:rPr>
              <a:t>عين نوع البيانات (كمية - وصفية)</a:t>
            </a:r>
            <a:endParaRPr lang="ar-S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8560392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16</Words>
  <Application>Microsoft Office PowerPoint</Application>
  <PresentationFormat>مخصص</PresentationFormat>
  <Paragraphs>4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نسق Office</vt:lpstr>
      <vt:lpstr>المفاهيم الأساسية لعلم الأحصاء</vt:lpstr>
      <vt:lpstr>الشريحة 2</vt:lpstr>
      <vt:lpstr>الشريحة 3</vt:lpstr>
      <vt:lpstr>الشريحة 4</vt:lpstr>
      <vt:lpstr>الشريحة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Laila</dc:creator>
  <cp:lastModifiedBy>f-t</cp:lastModifiedBy>
  <cp:revision>12</cp:revision>
  <dcterms:created xsi:type="dcterms:W3CDTF">2017-02-08T06:42:40Z</dcterms:created>
  <dcterms:modified xsi:type="dcterms:W3CDTF">2017-02-10T16:59:34Z</dcterms:modified>
</cp:coreProperties>
</file>