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4"/>
  </p:sldMasterIdLst>
  <p:notesMasterIdLst>
    <p:notesMasterId r:id="rId43"/>
  </p:notesMasterIdLst>
  <p:sldIdLst>
    <p:sldId id="259" r:id="rId5"/>
    <p:sldId id="338" r:id="rId6"/>
    <p:sldId id="334" r:id="rId7"/>
    <p:sldId id="345" r:id="rId8"/>
    <p:sldId id="346" r:id="rId9"/>
    <p:sldId id="347" r:id="rId10"/>
    <p:sldId id="335" r:id="rId11"/>
    <p:sldId id="269" r:id="rId12"/>
    <p:sldId id="349" r:id="rId13"/>
    <p:sldId id="348" r:id="rId14"/>
    <p:sldId id="350" r:id="rId15"/>
    <p:sldId id="351" r:id="rId16"/>
    <p:sldId id="352" r:id="rId17"/>
    <p:sldId id="272" r:id="rId18"/>
    <p:sldId id="305" r:id="rId19"/>
    <p:sldId id="273" r:id="rId20"/>
    <p:sldId id="284" r:id="rId21"/>
    <p:sldId id="336" r:id="rId22"/>
    <p:sldId id="274" r:id="rId23"/>
    <p:sldId id="285" r:id="rId24"/>
    <p:sldId id="297" r:id="rId25"/>
    <p:sldId id="275" r:id="rId26"/>
    <p:sldId id="286" r:id="rId27"/>
    <p:sldId id="278" r:id="rId28"/>
    <p:sldId id="288" r:id="rId29"/>
    <p:sldId id="353" r:id="rId30"/>
    <p:sldId id="321" r:id="rId31"/>
    <p:sldId id="355" r:id="rId32"/>
    <p:sldId id="308" r:id="rId33"/>
    <p:sldId id="354" r:id="rId34"/>
    <p:sldId id="337" r:id="rId35"/>
    <p:sldId id="340" r:id="rId36"/>
    <p:sldId id="341" r:id="rId37"/>
    <p:sldId id="342" r:id="rId38"/>
    <p:sldId id="343" r:id="rId39"/>
    <p:sldId id="339" r:id="rId40"/>
    <p:sldId id="356" r:id="rId41"/>
    <p:sldId id="344" r:id="rId4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667" autoAdjust="0"/>
  </p:normalViewPr>
  <p:slideViewPr>
    <p:cSldViewPr>
      <p:cViewPr>
        <p:scale>
          <a:sx n="94" d="100"/>
          <a:sy n="94" d="100"/>
        </p:scale>
        <p:origin x="-88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AFD1B-D63E-49A0-B17B-F658961F66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CFE7646-B501-4990-927A-1146DC7E3CF5}">
      <dgm:prSet phldrT="[Text]" custT="1"/>
      <dgm:spPr/>
      <dgm:t>
        <a:bodyPr/>
        <a:lstStyle/>
        <a:p>
          <a:pPr rtl="1"/>
          <a:r>
            <a:rPr lang="ar-SA" sz="1400" b="1" u="sng" dirty="0" smtClean="0"/>
            <a:t>أنواع الحاسب الآلي</a:t>
          </a:r>
          <a:endParaRPr lang="ar-SA" sz="1400" b="1" u="sng" dirty="0"/>
        </a:p>
      </dgm:t>
    </dgm:pt>
    <dgm:pt modelId="{BB0FEEB2-6A5E-45C6-A9CC-7D73F7AF4549}" type="parTrans" cxnId="{2075D27C-CC8C-46F1-96C6-312FD34C67C6}">
      <dgm:prSet/>
      <dgm:spPr/>
      <dgm:t>
        <a:bodyPr/>
        <a:lstStyle/>
        <a:p>
          <a:pPr rtl="1"/>
          <a:endParaRPr lang="ar-SA" sz="1400"/>
        </a:p>
      </dgm:t>
    </dgm:pt>
    <dgm:pt modelId="{9E179D04-EB9E-40B4-B84E-81955F88547B}" type="sibTrans" cxnId="{2075D27C-CC8C-46F1-96C6-312FD34C67C6}">
      <dgm:prSet/>
      <dgm:spPr/>
      <dgm:t>
        <a:bodyPr/>
        <a:lstStyle/>
        <a:p>
          <a:pPr rtl="1"/>
          <a:endParaRPr lang="ar-SA" sz="1400"/>
        </a:p>
      </dgm:t>
    </dgm:pt>
    <dgm:pt modelId="{865044D9-3761-4FC0-B75F-DD0777528FBB}">
      <dgm:prSet phldrT="[Text]" custT="1"/>
      <dgm:spPr/>
      <dgm:t>
        <a:bodyPr/>
        <a:lstStyle/>
        <a:p>
          <a:pPr rtl="1"/>
          <a:r>
            <a:rPr lang="ar-SA" sz="1400" dirty="0" smtClean="0"/>
            <a:t>حاسبات مختلفة في نوع العمل</a:t>
          </a:r>
        </a:p>
      </dgm:t>
    </dgm:pt>
    <dgm:pt modelId="{C95A1AA2-DBCF-4E4D-B016-EC710010AD99}" type="parTrans" cxnId="{E84521D7-DA4E-4BB2-A0C4-8753DB40C9BD}">
      <dgm:prSet/>
      <dgm:spPr/>
      <dgm:t>
        <a:bodyPr/>
        <a:lstStyle/>
        <a:p>
          <a:pPr rtl="1"/>
          <a:endParaRPr lang="ar-SA" sz="1400"/>
        </a:p>
      </dgm:t>
    </dgm:pt>
    <dgm:pt modelId="{CC506330-B914-4885-BB44-C0425AB6EC67}" type="sibTrans" cxnId="{E84521D7-DA4E-4BB2-A0C4-8753DB40C9BD}">
      <dgm:prSet/>
      <dgm:spPr/>
      <dgm:t>
        <a:bodyPr/>
        <a:lstStyle/>
        <a:p>
          <a:pPr rtl="1"/>
          <a:endParaRPr lang="ar-SA" sz="1400"/>
        </a:p>
      </dgm:t>
    </dgm:pt>
    <dgm:pt modelId="{F3DB6EF4-32C2-40F4-96B7-479C96F8C5F9}">
      <dgm:prSet phldrT="[Text]" custT="1"/>
      <dgm:spPr/>
      <dgm:t>
        <a:bodyPr/>
        <a:lstStyle/>
        <a:p>
          <a:pPr rtl="1"/>
          <a:r>
            <a:rPr lang="ar-SA" sz="1400" dirty="0" smtClean="0"/>
            <a:t>قياسي</a:t>
          </a:r>
          <a:endParaRPr lang="ar-SA" sz="1400" dirty="0"/>
        </a:p>
      </dgm:t>
    </dgm:pt>
    <dgm:pt modelId="{9484C6C4-68FC-4654-9442-D5E84B71E2D5}" type="parTrans" cxnId="{20407D36-C4DA-4391-8301-976D0BC36F23}">
      <dgm:prSet/>
      <dgm:spPr/>
      <dgm:t>
        <a:bodyPr/>
        <a:lstStyle/>
        <a:p>
          <a:pPr rtl="1"/>
          <a:endParaRPr lang="ar-SA" sz="1400"/>
        </a:p>
      </dgm:t>
    </dgm:pt>
    <dgm:pt modelId="{0DE80E10-C4BF-4F69-9E9A-147B7903DD58}" type="sibTrans" cxnId="{20407D36-C4DA-4391-8301-976D0BC36F23}">
      <dgm:prSet/>
      <dgm:spPr/>
      <dgm:t>
        <a:bodyPr/>
        <a:lstStyle/>
        <a:p>
          <a:pPr rtl="1"/>
          <a:endParaRPr lang="ar-SA" sz="1400"/>
        </a:p>
      </dgm:t>
    </dgm:pt>
    <dgm:pt modelId="{E7AEDC69-46F2-4B8A-95FD-3EE333EF0475}">
      <dgm:prSet phldrT="[Text]" custT="1"/>
      <dgm:spPr/>
      <dgm:t>
        <a:bodyPr/>
        <a:lstStyle/>
        <a:p>
          <a:pPr rtl="1"/>
          <a:r>
            <a:rPr lang="ar-SA" sz="1400" dirty="0" smtClean="0"/>
            <a:t>حاسبات مختلفة في طريقة العمل</a:t>
          </a:r>
        </a:p>
      </dgm:t>
    </dgm:pt>
    <dgm:pt modelId="{FEAF6B15-ABBA-468B-97FA-97D67C70806E}" type="parTrans" cxnId="{2378422D-7B8A-417F-98F6-A21EA1C60820}">
      <dgm:prSet/>
      <dgm:spPr/>
      <dgm:t>
        <a:bodyPr/>
        <a:lstStyle/>
        <a:p>
          <a:pPr rtl="1"/>
          <a:endParaRPr lang="ar-SA" sz="1400"/>
        </a:p>
      </dgm:t>
    </dgm:pt>
    <dgm:pt modelId="{2563A75C-726E-482F-8B5E-F9D37378C734}" type="sibTrans" cxnId="{2378422D-7B8A-417F-98F6-A21EA1C60820}">
      <dgm:prSet/>
      <dgm:spPr/>
      <dgm:t>
        <a:bodyPr/>
        <a:lstStyle/>
        <a:p>
          <a:pPr rtl="1"/>
          <a:endParaRPr lang="ar-SA" sz="1400"/>
        </a:p>
      </dgm:t>
    </dgm:pt>
    <dgm:pt modelId="{AB940063-195A-4FD0-AA23-9C3292680050}">
      <dgm:prSet custT="1"/>
      <dgm:spPr/>
      <dgm:t>
        <a:bodyPr/>
        <a:lstStyle/>
        <a:p>
          <a:pPr rtl="1"/>
          <a:r>
            <a:rPr lang="ar-SA" sz="1400" dirty="0" smtClean="0"/>
            <a:t>رقمي</a:t>
          </a:r>
          <a:endParaRPr lang="ar-SA" sz="1400" dirty="0"/>
        </a:p>
      </dgm:t>
    </dgm:pt>
    <dgm:pt modelId="{A2389959-BDAD-48E2-A038-BFA07F6A12E7}" type="parTrans" cxnId="{685DCE72-16FE-49F0-88ED-C79E0D1D8895}">
      <dgm:prSet/>
      <dgm:spPr/>
      <dgm:t>
        <a:bodyPr/>
        <a:lstStyle/>
        <a:p>
          <a:pPr rtl="1"/>
          <a:endParaRPr lang="ar-SA" sz="1400"/>
        </a:p>
      </dgm:t>
    </dgm:pt>
    <dgm:pt modelId="{F7148530-AB58-4B17-8C27-F6BE0C020241}" type="sibTrans" cxnId="{685DCE72-16FE-49F0-88ED-C79E0D1D8895}">
      <dgm:prSet/>
      <dgm:spPr/>
      <dgm:t>
        <a:bodyPr/>
        <a:lstStyle/>
        <a:p>
          <a:pPr rtl="1"/>
          <a:endParaRPr lang="ar-SA" sz="1400"/>
        </a:p>
      </dgm:t>
    </dgm:pt>
    <dgm:pt modelId="{EDEB8E02-63B1-4F67-85AE-A1C132E09FB9}">
      <dgm:prSet custT="1"/>
      <dgm:spPr/>
      <dgm:t>
        <a:bodyPr/>
        <a:lstStyle/>
        <a:p>
          <a:pPr rtl="1"/>
          <a:r>
            <a:rPr lang="ar-SA" sz="1400" dirty="0" smtClean="0"/>
            <a:t>كبيرة</a:t>
          </a:r>
          <a:endParaRPr lang="ar-SA" sz="1400" dirty="0"/>
        </a:p>
      </dgm:t>
    </dgm:pt>
    <dgm:pt modelId="{9DF49BD3-C31C-47B3-8A80-623812EC7387}" type="parTrans" cxnId="{DBFA1EA3-F509-4416-ADD2-894EF3B82751}">
      <dgm:prSet/>
      <dgm:spPr/>
      <dgm:t>
        <a:bodyPr/>
        <a:lstStyle/>
        <a:p>
          <a:pPr rtl="1"/>
          <a:endParaRPr lang="ar-SA" sz="1400"/>
        </a:p>
      </dgm:t>
    </dgm:pt>
    <dgm:pt modelId="{492166B2-4C94-4783-B60E-01BB2454CD15}" type="sibTrans" cxnId="{DBFA1EA3-F509-4416-ADD2-894EF3B82751}">
      <dgm:prSet/>
      <dgm:spPr/>
      <dgm:t>
        <a:bodyPr/>
        <a:lstStyle/>
        <a:p>
          <a:pPr rtl="1"/>
          <a:endParaRPr lang="ar-SA" sz="1400"/>
        </a:p>
      </dgm:t>
    </dgm:pt>
    <dgm:pt modelId="{86BCB244-F46E-4E13-95EC-FC99F2B756CB}">
      <dgm:prSet custT="1"/>
      <dgm:spPr/>
      <dgm:t>
        <a:bodyPr/>
        <a:lstStyle/>
        <a:p>
          <a:pPr rtl="1"/>
          <a:r>
            <a:rPr lang="ar-SA" sz="1400" dirty="0" smtClean="0"/>
            <a:t>متفوقة</a:t>
          </a:r>
          <a:endParaRPr lang="ar-SA" sz="1400" dirty="0"/>
        </a:p>
      </dgm:t>
    </dgm:pt>
    <dgm:pt modelId="{648FCB5C-2362-41A5-BBFF-3451758A96F4}" type="parTrans" cxnId="{07A341B4-DCD5-45BA-B85B-F587D25B2ECA}">
      <dgm:prSet/>
      <dgm:spPr/>
      <dgm:t>
        <a:bodyPr/>
        <a:lstStyle/>
        <a:p>
          <a:pPr rtl="1"/>
          <a:endParaRPr lang="ar-SA" sz="1400"/>
        </a:p>
      </dgm:t>
    </dgm:pt>
    <dgm:pt modelId="{915566D5-8201-4492-88F7-584B95F3A837}" type="sibTrans" cxnId="{07A341B4-DCD5-45BA-B85B-F587D25B2ECA}">
      <dgm:prSet/>
      <dgm:spPr/>
      <dgm:t>
        <a:bodyPr/>
        <a:lstStyle/>
        <a:p>
          <a:pPr rtl="1"/>
          <a:endParaRPr lang="ar-SA" sz="1400"/>
        </a:p>
      </dgm:t>
    </dgm:pt>
    <dgm:pt modelId="{D3AC14B1-5EE9-4F60-9B56-30E6437A9B7D}">
      <dgm:prSet phldrT="[Text]" custT="1"/>
      <dgm:spPr/>
      <dgm:t>
        <a:bodyPr/>
        <a:lstStyle/>
        <a:p>
          <a:pPr rtl="1"/>
          <a:r>
            <a:rPr lang="ar-SA" sz="1400" dirty="0" smtClean="0"/>
            <a:t>حاسبات مختلفة في  القدرة العملية</a:t>
          </a:r>
          <a:endParaRPr lang="ar-SA" sz="1400" dirty="0"/>
        </a:p>
      </dgm:t>
    </dgm:pt>
    <dgm:pt modelId="{86E2CC17-2BEC-4299-B1B1-2B52E0623B9B}" type="parTrans" cxnId="{3DBA02F5-E51A-4FCA-8B8B-1B715826D7FF}">
      <dgm:prSet/>
      <dgm:spPr/>
      <dgm:t>
        <a:bodyPr/>
        <a:lstStyle/>
        <a:p>
          <a:pPr rtl="1"/>
          <a:endParaRPr lang="ar-SA"/>
        </a:p>
      </dgm:t>
    </dgm:pt>
    <dgm:pt modelId="{F2AF667D-F547-45EE-A29F-780ADEDAAF75}" type="sibTrans" cxnId="{3DBA02F5-E51A-4FCA-8B8B-1B715826D7FF}">
      <dgm:prSet/>
      <dgm:spPr/>
      <dgm:t>
        <a:bodyPr/>
        <a:lstStyle/>
        <a:p>
          <a:pPr rtl="1"/>
          <a:endParaRPr lang="ar-SA"/>
        </a:p>
      </dgm:t>
    </dgm:pt>
    <dgm:pt modelId="{5DAF8BE3-C83B-448C-AB3A-55764480ED25}">
      <dgm:prSet custT="1"/>
      <dgm:spPr/>
      <dgm:t>
        <a:bodyPr/>
        <a:lstStyle/>
        <a:p>
          <a:pPr rtl="1"/>
          <a:r>
            <a:rPr lang="ar-SA" sz="1400" dirty="0" smtClean="0"/>
            <a:t>متعددة الأغراض</a:t>
          </a:r>
          <a:endParaRPr lang="ar-SA" sz="1400" dirty="0"/>
        </a:p>
      </dgm:t>
    </dgm:pt>
    <dgm:pt modelId="{26E2F544-F273-4869-BED8-791197F69A70}" type="sibTrans" cxnId="{6D93A7B5-0AB9-401A-BBCB-7601655B6A96}">
      <dgm:prSet/>
      <dgm:spPr/>
      <dgm:t>
        <a:bodyPr/>
        <a:lstStyle/>
        <a:p>
          <a:pPr rtl="1"/>
          <a:endParaRPr lang="ar-SA" sz="1400"/>
        </a:p>
      </dgm:t>
    </dgm:pt>
    <dgm:pt modelId="{B3001A32-E3BD-4EE7-85AB-9237359CCBC0}" type="parTrans" cxnId="{6D93A7B5-0AB9-401A-BBCB-7601655B6A96}">
      <dgm:prSet/>
      <dgm:spPr/>
      <dgm:t>
        <a:bodyPr/>
        <a:lstStyle/>
        <a:p>
          <a:pPr rtl="1"/>
          <a:endParaRPr lang="ar-SA" sz="1400"/>
        </a:p>
      </dgm:t>
    </dgm:pt>
    <dgm:pt modelId="{12B5A23F-5F80-4798-9548-C7793CD2FC93}">
      <dgm:prSet custT="1"/>
      <dgm:spPr/>
      <dgm:t>
        <a:bodyPr/>
        <a:lstStyle/>
        <a:p>
          <a:pPr rtl="1"/>
          <a:r>
            <a:rPr lang="ar-SA" sz="1400" dirty="0" smtClean="0"/>
            <a:t>محدودة الغرض</a:t>
          </a:r>
        </a:p>
      </dgm:t>
    </dgm:pt>
    <dgm:pt modelId="{D14DBB57-8BB4-4EA9-B806-07F561EF45C3}" type="sibTrans" cxnId="{91CEF9C6-2A32-48E3-8E68-64DABC6B9023}">
      <dgm:prSet/>
      <dgm:spPr/>
      <dgm:t>
        <a:bodyPr/>
        <a:lstStyle/>
        <a:p>
          <a:pPr rtl="1"/>
          <a:endParaRPr lang="ar-SA" sz="1400"/>
        </a:p>
      </dgm:t>
    </dgm:pt>
    <dgm:pt modelId="{15B559FC-0562-4A7C-B0B1-BEA38DD14B60}" type="parTrans" cxnId="{91CEF9C6-2A32-48E3-8E68-64DABC6B9023}">
      <dgm:prSet/>
      <dgm:spPr/>
      <dgm:t>
        <a:bodyPr/>
        <a:lstStyle/>
        <a:p>
          <a:pPr rtl="1"/>
          <a:endParaRPr lang="ar-SA" sz="1400"/>
        </a:p>
      </dgm:t>
    </dgm:pt>
    <dgm:pt modelId="{6175B8DE-952B-4C22-883F-8188BBD1A2A1}">
      <dgm:prSet custT="1"/>
      <dgm:spPr/>
      <dgm:t>
        <a:bodyPr/>
        <a:lstStyle/>
        <a:p>
          <a:pPr rtl="1"/>
          <a:r>
            <a:rPr lang="ar-SA" sz="1400" dirty="0" smtClean="0"/>
            <a:t>صغيرة</a:t>
          </a:r>
          <a:endParaRPr lang="ar-SA" sz="1400" dirty="0"/>
        </a:p>
      </dgm:t>
    </dgm:pt>
    <dgm:pt modelId="{7593E56F-4020-4DF8-AA3D-2036321D00DA}" type="parTrans" cxnId="{9A1B51A2-011F-4577-A6E7-A5FA70E9817F}">
      <dgm:prSet/>
      <dgm:spPr/>
      <dgm:t>
        <a:bodyPr/>
        <a:lstStyle/>
        <a:p>
          <a:pPr rtl="1"/>
          <a:endParaRPr lang="ar-SA"/>
        </a:p>
      </dgm:t>
    </dgm:pt>
    <dgm:pt modelId="{41EE561D-A9DF-4A78-B1CB-E1943B58B983}" type="sibTrans" cxnId="{9A1B51A2-011F-4577-A6E7-A5FA70E9817F}">
      <dgm:prSet/>
      <dgm:spPr/>
      <dgm:t>
        <a:bodyPr/>
        <a:lstStyle/>
        <a:p>
          <a:pPr rtl="1"/>
          <a:endParaRPr lang="ar-SA"/>
        </a:p>
      </dgm:t>
    </dgm:pt>
    <dgm:pt modelId="{8C3D2EB7-4619-462E-875A-7EDFEB0A901C}">
      <dgm:prSet custT="1"/>
      <dgm:spPr/>
      <dgm:t>
        <a:bodyPr/>
        <a:lstStyle/>
        <a:p>
          <a:pPr rtl="1"/>
          <a:r>
            <a:rPr lang="ar-SA" sz="1400" dirty="0" smtClean="0"/>
            <a:t>مدمجة</a:t>
          </a:r>
          <a:endParaRPr lang="ar-SA" sz="1400" dirty="0"/>
        </a:p>
      </dgm:t>
    </dgm:pt>
    <dgm:pt modelId="{54521721-A792-441A-891B-BEC26B4D2616}" type="parTrans" cxnId="{F9D4B89F-0F71-4ECF-80BD-E007F72CC876}">
      <dgm:prSet/>
      <dgm:spPr/>
      <dgm:t>
        <a:bodyPr/>
        <a:lstStyle/>
        <a:p>
          <a:pPr rtl="1"/>
          <a:endParaRPr lang="ar-SA"/>
        </a:p>
      </dgm:t>
    </dgm:pt>
    <dgm:pt modelId="{A79A9174-07D4-4497-B55B-159BAABD0F8F}" type="sibTrans" cxnId="{F9D4B89F-0F71-4ECF-80BD-E007F72CC876}">
      <dgm:prSet/>
      <dgm:spPr/>
      <dgm:t>
        <a:bodyPr/>
        <a:lstStyle/>
        <a:p>
          <a:pPr rtl="1"/>
          <a:endParaRPr lang="ar-SA"/>
        </a:p>
      </dgm:t>
    </dgm:pt>
    <dgm:pt modelId="{E509B8BC-627E-4C26-AB6D-5F49E9119D83}" type="pres">
      <dgm:prSet presAssocID="{A8EAFD1B-D63E-49A0-B17B-F658961F66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66D8E4C-E3B4-4A70-98E2-ABAAA29DBEEC}" type="pres">
      <dgm:prSet presAssocID="{8CFE7646-B501-4990-927A-1146DC7E3CF5}" presName="hierRoot1" presStyleCnt="0">
        <dgm:presLayoutVars>
          <dgm:hierBranch val="init"/>
        </dgm:presLayoutVars>
      </dgm:prSet>
      <dgm:spPr/>
    </dgm:pt>
    <dgm:pt modelId="{5F3FB1C1-CCEC-4E04-91AD-1A0D37B7481C}" type="pres">
      <dgm:prSet presAssocID="{8CFE7646-B501-4990-927A-1146DC7E3CF5}" presName="rootComposite1" presStyleCnt="0"/>
      <dgm:spPr/>
    </dgm:pt>
    <dgm:pt modelId="{ACA97007-9549-4BD2-8957-9806FE6BFE06}" type="pres">
      <dgm:prSet presAssocID="{8CFE7646-B501-4990-927A-1146DC7E3CF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CD6255F-5AA3-4473-953C-B19D9F8C4839}" type="pres">
      <dgm:prSet presAssocID="{8CFE7646-B501-4990-927A-1146DC7E3CF5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BDA22E3D-7A27-4A1B-A440-6EAF8B7FCDA8}" type="pres">
      <dgm:prSet presAssocID="{8CFE7646-B501-4990-927A-1146DC7E3CF5}" presName="hierChild2" presStyleCnt="0"/>
      <dgm:spPr/>
    </dgm:pt>
    <dgm:pt modelId="{C653A6FF-3CF6-49FA-BD23-7277837AD236}" type="pres">
      <dgm:prSet presAssocID="{86E2CC17-2BEC-4299-B1B1-2B52E0623B9B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04F6FB8F-0B91-404E-B244-3420F4E43BBA}" type="pres">
      <dgm:prSet presAssocID="{D3AC14B1-5EE9-4F60-9B56-30E6437A9B7D}" presName="hierRoot2" presStyleCnt="0">
        <dgm:presLayoutVars>
          <dgm:hierBranch val="init"/>
        </dgm:presLayoutVars>
      </dgm:prSet>
      <dgm:spPr/>
    </dgm:pt>
    <dgm:pt modelId="{57CFC799-50C5-4F8B-B121-D5B01E0AE6EA}" type="pres">
      <dgm:prSet presAssocID="{D3AC14B1-5EE9-4F60-9B56-30E6437A9B7D}" presName="rootComposite" presStyleCnt="0"/>
      <dgm:spPr/>
    </dgm:pt>
    <dgm:pt modelId="{B31498C1-5C70-4F89-BB79-2C07051BA2B1}" type="pres">
      <dgm:prSet presAssocID="{D3AC14B1-5EE9-4F60-9B56-30E6437A9B7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C863AAE-9B5A-44C5-8C53-83C03EBC2B5E}" type="pres">
      <dgm:prSet presAssocID="{D3AC14B1-5EE9-4F60-9B56-30E6437A9B7D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C97FE455-CA81-4F92-AE7D-93428A588D61}" type="pres">
      <dgm:prSet presAssocID="{D3AC14B1-5EE9-4F60-9B56-30E6437A9B7D}" presName="hierChild4" presStyleCnt="0"/>
      <dgm:spPr/>
    </dgm:pt>
    <dgm:pt modelId="{08F75EAC-7442-4900-8FD3-F4D6E231D700}" type="pres">
      <dgm:prSet presAssocID="{648FCB5C-2362-41A5-BBFF-3451758A96F4}" presName="Name37" presStyleLbl="parChTrans1D3" presStyleIdx="0" presStyleCnt="8"/>
      <dgm:spPr/>
      <dgm:t>
        <a:bodyPr/>
        <a:lstStyle/>
        <a:p>
          <a:pPr rtl="1"/>
          <a:endParaRPr lang="ar-SA"/>
        </a:p>
      </dgm:t>
    </dgm:pt>
    <dgm:pt modelId="{C608D4DD-0876-4DFA-82B7-22B8F7B5F9BD}" type="pres">
      <dgm:prSet presAssocID="{86BCB244-F46E-4E13-95EC-FC99F2B756CB}" presName="hierRoot2" presStyleCnt="0">
        <dgm:presLayoutVars>
          <dgm:hierBranch val="init"/>
        </dgm:presLayoutVars>
      </dgm:prSet>
      <dgm:spPr/>
    </dgm:pt>
    <dgm:pt modelId="{F32448AF-46F6-44CE-9A33-6847502B034E}" type="pres">
      <dgm:prSet presAssocID="{86BCB244-F46E-4E13-95EC-FC99F2B756CB}" presName="rootComposite" presStyleCnt="0"/>
      <dgm:spPr/>
    </dgm:pt>
    <dgm:pt modelId="{2ADB98ED-C8C8-4BEF-9581-2B18C34A0A27}" type="pres">
      <dgm:prSet presAssocID="{86BCB244-F46E-4E13-95EC-FC99F2B756CB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F11966B-4FB3-47C1-B4DB-FBB647BB4E2E}" type="pres">
      <dgm:prSet presAssocID="{86BCB244-F46E-4E13-95EC-FC99F2B756CB}" presName="rootConnector" presStyleLbl="node3" presStyleIdx="0" presStyleCnt="8"/>
      <dgm:spPr/>
      <dgm:t>
        <a:bodyPr/>
        <a:lstStyle/>
        <a:p>
          <a:pPr rtl="1"/>
          <a:endParaRPr lang="ar-SA"/>
        </a:p>
      </dgm:t>
    </dgm:pt>
    <dgm:pt modelId="{047E82A1-A999-417C-AC08-E7172AFACAB5}" type="pres">
      <dgm:prSet presAssocID="{86BCB244-F46E-4E13-95EC-FC99F2B756CB}" presName="hierChild4" presStyleCnt="0"/>
      <dgm:spPr/>
    </dgm:pt>
    <dgm:pt modelId="{EC7F9E70-22F6-4C98-BDC0-F0710FB42704}" type="pres">
      <dgm:prSet presAssocID="{86BCB244-F46E-4E13-95EC-FC99F2B756CB}" presName="hierChild5" presStyleCnt="0"/>
      <dgm:spPr/>
    </dgm:pt>
    <dgm:pt modelId="{E56EABF4-C979-4CE4-8239-D5A94C70D508}" type="pres">
      <dgm:prSet presAssocID="{9DF49BD3-C31C-47B3-8A80-623812EC7387}" presName="Name37" presStyleLbl="parChTrans1D3" presStyleIdx="1" presStyleCnt="8"/>
      <dgm:spPr/>
      <dgm:t>
        <a:bodyPr/>
        <a:lstStyle/>
        <a:p>
          <a:pPr rtl="1"/>
          <a:endParaRPr lang="ar-SA"/>
        </a:p>
      </dgm:t>
    </dgm:pt>
    <dgm:pt modelId="{88B721AA-19C8-476D-B895-E17DA161573D}" type="pres">
      <dgm:prSet presAssocID="{EDEB8E02-63B1-4F67-85AE-A1C132E09FB9}" presName="hierRoot2" presStyleCnt="0">
        <dgm:presLayoutVars>
          <dgm:hierBranch val="init"/>
        </dgm:presLayoutVars>
      </dgm:prSet>
      <dgm:spPr/>
    </dgm:pt>
    <dgm:pt modelId="{802ECBAE-0911-493B-AC29-5D7805A77D7F}" type="pres">
      <dgm:prSet presAssocID="{EDEB8E02-63B1-4F67-85AE-A1C132E09FB9}" presName="rootComposite" presStyleCnt="0"/>
      <dgm:spPr/>
    </dgm:pt>
    <dgm:pt modelId="{6E917971-359D-4622-8D91-277D26801348}" type="pres">
      <dgm:prSet presAssocID="{EDEB8E02-63B1-4F67-85AE-A1C132E09FB9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15F9CF4-6237-4A8A-9967-6CE10241DD91}" type="pres">
      <dgm:prSet presAssocID="{EDEB8E02-63B1-4F67-85AE-A1C132E09FB9}" presName="rootConnector" presStyleLbl="node3" presStyleIdx="1" presStyleCnt="8"/>
      <dgm:spPr/>
      <dgm:t>
        <a:bodyPr/>
        <a:lstStyle/>
        <a:p>
          <a:pPr rtl="1"/>
          <a:endParaRPr lang="ar-SA"/>
        </a:p>
      </dgm:t>
    </dgm:pt>
    <dgm:pt modelId="{459B1759-7DE4-44B1-9BD6-C81AA9745286}" type="pres">
      <dgm:prSet presAssocID="{EDEB8E02-63B1-4F67-85AE-A1C132E09FB9}" presName="hierChild4" presStyleCnt="0"/>
      <dgm:spPr/>
    </dgm:pt>
    <dgm:pt modelId="{D5A94A4C-0007-468C-B634-D03E2B5724CB}" type="pres">
      <dgm:prSet presAssocID="{EDEB8E02-63B1-4F67-85AE-A1C132E09FB9}" presName="hierChild5" presStyleCnt="0"/>
      <dgm:spPr/>
    </dgm:pt>
    <dgm:pt modelId="{0AAF23BB-FAC3-447B-B6D5-6D3D6B6B44B4}" type="pres">
      <dgm:prSet presAssocID="{7593E56F-4020-4DF8-AA3D-2036321D00DA}" presName="Name37" presStyleLbl="parChTrans1D3" presStyleIdx="2" presStyleCnt="8"/>
      <dgm:spPr/>
      <dgm:t>
        <a:bodyPr/>
        <a:lstStyle/>
        <a:p>
          <a:pPr rtl="1"/>
          <a:endParaRPr lang="ar-SA"/>
        </a:p>
      </dgm:t>
    </dgm:pt>
    <dgm:pt modelId="{564B3E40-99EE-4BF5-9CD2-5C74AE9FFCD9}" type="pres">
      <dgm:prSet presAssocID="{6175B8DE-952B-4C22-883F-8188BBD1A2A1}" presName="hierRoot2" presStyleCnt="0">
        <dgm:presLayoutVars>
          <dgm:hierBranch val="init"/>
        </dgm:presLayoutVars>
      </dgm:prSet>
      <dgm:spPr/>
    </dgm:pt>
    <dgm:pt modelId="{902427F5-877A-4EF3-921E-305AA92D9D76}" type="pres">
      <dgm:prSet presAssocID="{6175B8DE-952B-4C22-883F-8188BBD1A2A1}" presName="rootComposite" presStyleCnt="0"/>
      <dgm:spPr/>
    </dgm:pt>
    <dgm:pt modelId="{9281A109-75E2-4EA1-B17A-61844205E8CA}" type="pres">
      <dgm:prSet presAssocID="{6175B8DE-952B-4C22-883F-8188BBD1A2A1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FA8F845-81F6-4627-839D-28CD23B81EC4}" type="pres">
      <dgm:prSet presAssocID="{6175B8DE-952B-4C22-883F-8188BBD1A2A1}" presName="rootConnector" presStyleLbl="node3" presStyleIdx="2" presStyleCnt="8"/>
      <dgm:spPr/>
      <dgm:t>
        <a:bodyPr/>
        <a:lstStyle/>
        <a:p>
          <a:pPr rtl="1"/>
          <a:endParaRPr lang="ar-SA"/>
        </a:p>
      </dgm:t>
    </dgm:pt>
    <dgm:pt modelId="{DBE1F664-31C7-495C-B3AA-48C6964BC951}" type="pres">
      <dgm:prSet presAssocID="{6175B8DE-952B-4C22-883F-8188BBD1A2A1}" presName="hierChild4" presStyleCnt="0"/>
      <dgm:spPr/>
    </dgm:pt>
    <dgm:pt modelId="{36F9FE97-E6CB-4823-BC95-4EFE744689F5}" type="pres">
      <dgm:prSet presAssocID="{6175B8DE-952B-4C22-883F-8188BBD1A2A1}" presName="hierChild5" presStyleCnt="0"/>
      <dgm:spPr/>
    </dgm:pt>
    <dgm:pt modelId="{B7EC38DC-B03F-486F-B071-3955F7080A4A}" type="pres">
      <dgm:prSet presAssocID="{54521721-A792-441A-891B-BEC26B4D2616}" presName="Name37" presStyleLbl="parChTrans1D3" presStyleIdx="3" presStyleCnt="8"/>
      <dgm:spPr/>
      <dgm:t>
        <a:bodyPr/>
        <a:lstStyle/>
        <a:p>
          <a:pPr rtl="1"/>
          <a:endParaRPr lang="ar-SA"/>
        </a:p>
      </dgm:t>
    </dgm:pt>
    <dgm:pt modelId="{64827A13-C62B-4C25-8883-51661A3839BE}" type="pres">
      <dgm:prSet presAssocID="{8C3D2EB7-4619-462E-875A-7EDFEB0A901C}" presName="hierRoot2" presStyleCnt="0">
        <dgm:presLayoutVars>
          <dgm:hierBranch val="init"/>
        </dgm:presLayoutVars>
      </dgm:prSet>
      <dgm:spPr/>
    </dgm:pt>
    <dgm:pt modelId="{414F2A93-41F3-4130-ABA8-671474046CF4}" type="pres">
      <dgm:prSet presAssocID="{8C3D2EB7-4619-462E-875A-7EDFEB0A901C}" presName="rootComposite" presStyleCnt="0"/>
      <dgm:spPr/>
    </dgm:pt>
    <dgm:pt modelId="{06069755-80B8-4094-8874-45F0A9DBBA93}" type="pres">
      <dgm:prSet presAssocID="{8C3D2EB7-4619-462E-875A-7EDFEB0A901C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01830B8-FC42-42D1-B2D2-D183ADF78E44}" type="pres">
      <dgm:prSet presAssocID="{8C3D2EB7-4619-462E-875A-7EDFEB0A901C}" presName="rootConnector" presStyleLbl="node3" presStyleIdx="3" presStyleCnt="8"/>
      <dgm:spPr/>
      <dgm:t>
        <a:bodyPr/>
        <a:lstStyle/>
        <a:p>
          <a:pPr rtl="1"/>
          <a:endParaRPr lang="ar-SA"/>
        </a:p>
      </dgm:t>
    </dgm:pt>
    <dgm:pt modelId="{8519990B-FCF9-469B-BFD3-854811163D73}" type="pres">
      <dgm:prSet presAssocID="{8C3D2EB7-4619-462E-875A-7EDFEB0A901C}" presName="hierChild4" presStyleCnt="0"/>
      <dgm:spPr/>
    </dgm:pt>
    <dgm:pt modelId="{6BA9A0FB-042D-4131-B469-59637E5BA287}" type="pres">
      <dgm:prSet presAssocID="{8C3D2EB7-4619-462E-875A-7EDFEB0A901C}" presName="hierChild5" presStyleCnt="0"/>
      <dgm:spPr/>
    </dgm:pt>
    <dgm:pt modelId="{731FE48D-09CB-4FA8-A05E-650474F7C850}" type="pres">
      <dgm:prSet presAssocID="{D3AC14B1-5EE9-4F60-9B56-30E6437A9B7D}" presName="hierChild5" presStyleCnt="0"/>
      <dgm:spPr/>
    </dgm:pt>
    <dgm:pt modelId="{64C685DE-9C8B-451F-A6AC-355880488076}" type="pres">
      <dgm:prSet presAssocID="{C95A1AA2-DBCF-4E4D-B016-EC710010AD99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329B99CA-BB7B-4025-BE0A-17F6267970DB}" type="pres">
      <dgm:prSet presAssocID="{865044D9-3761-4FC0-B75F-DD0777528FBB}" presName="hierRoot2" presStyleCnt="0">
        <dgm:presLayoutVars>
          <dgm:hierBranch val="init"/>
        </dgm:presLayoutVars>
      </dgm:prSet>
      <dgm:spPr/>
    </dgm:pt>
    <dgm:pt modelId="{5446CA5A-6D10-439F-A48C-808CBDC0EEF0}" type="pres">
      <dgm:prSet presAssocID="{865044D9-3761-4FC0-B75F-DD0777528FBB}" presName="rootComposite" presStyleCnt="0"/>
      <dgm:spPr/>
    </dgm:pt>
    <dgm:pt modelId="{70E11B73-6E10-424F-AC0B-B32C3CA641DF}" type="pres">
      <dgm:prSet presAssocID="{865044D9-3761-4FC0-B75F-DD0777528FB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55AAFBA-A254-4D97-9122-F465CCEBCD4A}" type="pres">
      <dgm:prSet presAssocID="{865044D9-3761-4FC0-B75F-DD0777528FBB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DBB0800B-62C7-49DF-A7F1-49B7DDD7D487}" type="pres">
      <dgm:prSet presAssocID="{865044D9-3761-4FC0-B75F-DD0777528FBB}" presName="hierChild4" presStyleCnt="0"/>
      <dgm:spPr/>
    </dgm:pt>
    <dgm:pt modelId="{877BFDB9-28DB-4981-8508-62D8EADB8931}" type="pres">
      <dgm:prSet presAssocID="{15B559FC-0562-4A7C-B0B1-BEA38DD14B60}" presName="Name37" presStyleLbl="parChTrans1D3" presStyleIdx="4" presStyleCnt="8"/>
      <dgm:spPr/>
      <dgm:t>
        <a:bodyPr/>
        <a:lstStyle/>
        <a:p>
          <a:pPr rtl="1"/>
          <a:endParaRPr lang="ar-SA"/>
        </a:p>
      </dgm:t>
    </dgm:pt>
    <dgm:pt modelId="{3FFA510F-8864-49EA-B68A-3A61AFA4A080}" type="pres">
      <dgm:prSet presAssocID="{12B5A23F-5F80-4798-9548-C7793CD2FC93}" presName="hierRoot2" presStyleCnt="0">
        <dgm:presLayoutVars>
          <dgm:hierBranch val="init"/>
        </dgm:presLayoutVars>
      </dgm:prSet>
      <dgm:spPr/>
    </dgm:pt>
    <dgm:pt modelId="{26F87B15-9DFF-4022-994D-150FAC0E4DA9}" type="pres">
      <dgm:prSet presAssocID="{12B5A23F-5F80-4798-9548-C7793CD2FC93}" presName="rootComposite" presStyleCnt="0"/>
      <dgm:spPr/>
    </dgm:pt>
    <dgm:pt modelId="{E93A1FBB-978A-42BB-98A1-A12EDE31C9C5}" type="pres">
      <dgm:prSet presAssocID="{12B5A23F-5F80-4798-9548-C7793CD2FC93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1B04831-471B-4E3C-8737-EEBA252C3532}" type="pres">
      <dgm:prSet presAssocID="{12B5A23F-5F80-4798-9548-C7793CD2FC93}" presName="rootConnector" presStyleLbl="node3" presStyleIdx="4" presStyleCnt="8"/>
      <dgm:spPr/>
      <dgm:t>
        <a:bodyPr/>
        <a:lstStyle/>
        <a:p>
          <a:pPr rtl="1"/>
          <a:endParaRPr lang="ar-SA"/>
        </a:p>
      </dgm:t>
    </dgm:pt>
    <dgm:pt modelId="{DC351716-D859-4A84-8BEE-84D9A116313A}" type="pres">
      <dgm:prSet presAssocID="{12B5A23F-5F80-4798-9548-C7793CD2FC93}" presName="hierChild4" presStyleCnt="0"/>
      <dgm:spPr/>
    </dgm:pt>
    <dgm:pt modelId="{98F044B2-1102-443E-A1D6-7234491FD8D4}" type="pres">
      <dgm:prSet presAssocID="{12B5A23F-5F80-4798-9548-C7793CD2FC93}" presName="hierChild5" presStyleCnt="0"/>
      <dgm:spPr/>
    </dgm:pt>
    <dgm:pt modelId="{F9258D1F-A3C0-4913-81A4-29EBFA1A764C}" type="pres">
      <dgm:prSet presAssocID="{B3001A32-E3BD-4EE7-85AB-9237359CCBC0}" presName="Name37" presStyleLbl="parChTrans1D3" presStyleIdx="5" presStyleCnt="8"/>
      <dgm:spPr/>
      <dgm:t>
        <a:bodyPr/>
        <a:lstStyle/>
        <a:p>
          <a:pPr rtl="1"/>
          <a:endParaRPr lang="ar-SA"/>
        </a:p>
      </dgm:t>
    </dgm:pt>
    <dgm:pt modelId="{D18D011A-3801-4F9B-9DB8-3A16A34A8B20}" type="pres">
      <dgm:prSet presAssocID="{5DAF8BE3-C83B-448C-AB3A-55764480ED25}" presName="hierRoot2" presStyleCnt="0">
        <dgm:presLayoutVars>
          <dgm:hierBranch val="init"/>
        </dgm:presLayoutVars>
      </dgm:prSet>
      <dgm:spPr/>
    </dgm:pt>
    <dgm:pt modelId="{A39BBA9B-EBB8-42E1-8768-AD9770B0F458}" type="pres">
      <dgm:prSet presAssocID="{5DAF8BE3-C83B-448C-AB3A-55764480ED25}" presName="rootComposite" presStyleCnt="0"/>
      <dgm:spPr/>
    </dgm:pt>
    <dgm:pt modelId="{B915A8DD-C0B8-4353-A05D-99EB5CD95352}" type="pres">
      <dgm:prSet presAssocID="{5DAF8BE3-C83B-448C-AB3A-55764480ED25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55E6298-2E58-4ED5-9D4D-B8460FE51451}" type="pres">
      <dgm:prSet presAssocID="{5DAF8BE3-C83B-448C-AB3A-55764480ED25}" presName="rootConnector" presStyleLbl="node3" presStyleIdx="5" presStyleCnt="8"/>
      <dgm:spPr/>
      <dgm:t>
        <a:bodyPr/>
        <a:lstStyle/>
        <a:p>
          <a:pPr rtl="1"/>
          <a:endParaRPr lang="ar-SA"/>
        </a:p>
      </dgm:t>
    </dgm:pt>
    <dgm:pt modelId="{353BFFDA-F33F-413D-BB4B-BA7FEE9D814B}" type="pres">
      <dgm:prSet presAssocID="{5DAF8BE3-C83B-448C-AB3A-55764480ED25}" presName="hierChild4" presStyleCnt="0"/>
      <dgm:spPr/>
    </dgm:pt>
    <dgm:pt modelId="{47B6E936-18A5-4A51-ABD0-AEBE9896C9FC}" type="pres">
      <dgm:prSet presAssocID="{5DAF8BE3-C83B-448C-AB3A-55764480ED25}" presName="hierChild5" presStyleCnt="0"/>
      <dgm:spPr/>
    </dgm:pt>
    <dgm:pt modelId="{52736213-2EA4-4ED9-B1B9-BA3D634E2DEF}" type="pres">
      <dgm:prSet presAssocID="{865044D9-3761-4FC0-B75F-DD0777528FBB}" presName="hierChild5" presStyleCnt="0"/>
      <dgm:spPr/>
    </dgm:pt>
    <dgm:pt modelId="{8AF4EA8E-3524-448C-9C9B-A28D1911AEAF}" type="pres">
      <dgm:prSet presAssocID="{FEAF6B15-ABBA-468B-97FA-97D67C70806E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A9665F03-09A7-466B-8E78-E059D1F1466F}" type="pres">
      <dgm:prSet presAssocID="{E7AEDC69-46F2-4B8A-95FD-3EE333EF0475}" presName="hierRoot2" presStyleCnt="0">
        <dgm:presLayoutVars>
          <dgm:hierBranch val="init"/>
        </dgm:presLayoutVars>
      </dgm:prSet>
      <dgm:spPr/>
    </dgm:pt>
    <dgm:pt modelId="{FD2CFAA3-B9A1-42C9-964B-10C1746847CB}" type="pres">
      <dgm:prSet presAssocID="{E7AEDC69-46F2-4B8A-95FD-3EE333EF0475}" presName="rootComposite" presStyleCnt="0"/>
      <dgm:spPr/>
    </dgm:pt>
    <dgm:pt modelId="{FA333D63-EEEB-4F87-BC25-8D75F1DA4CC3}" type="pres">
      <dgm:prSet presAssocID="{E7AEDC69-46F2-4B8A-95FD-3EE333EF047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8F6633C-6E1B-4DBB-99BF-FBD650C32DC4}" type="pres">
      <dgm:prSet presAssocID="{E7AEDC69-46F2-4B8A-95FD-3EE333EF0475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88AB03FA-4854-4085-87A0-8368CB7E8995}" type="pres">
      <dgm:prSet presAssocID="{E7AEDC69-46F2-4B8A-95FD-3EE333EF0475}" presName="hierChild4" presStyleCnt="0"/>
      <dgm:spPr/>
    </dgm:pt>
    <dgm:pt modelId="{F04C2EFA-DDBE-46EB-BCA6-CE4A16CE9A78}" type="pres">
      <dgm:prSet presAssocID="{9484C6C4-68FC-4654-9442-D5E84B71E2D5}" presName="Name37" presStyleLbl="parChTrans1D3" presStyleIdx="6" presStyleCnt="8"/>
      <dgm:spPr/>
      <dgm:t>
        <a:bodyPr/>
        <a:lstStyle/>
        <a:p>
          <a:pPr rtl="1"/>
          <a:endParaRPr lang="ar-SA"/>
        </a:p>
      </dgm:t>
    </dgm:pt>
    <dgm:pt modelId="{8617F4D8-F043-4DF8-A54E-DA8C70C879AD}" type="pres">
      <dgm:prSet presAssocID="{F3DB6EF4-32C2-40F4-96B7-479C96F8C5F9}" presName="hierRoot2" presStyleCnt="0">
        <dgm:presLayoutVars>
          <dgm:hierBranch val="init"/>
        </dgm:presLayoutVars>
      </dgm:prSet>
      <dgm:spPr/>
    </dgm:pt>
    <dgm:pt modelId="{84416614-0AE7-4CDE-A1C0-41CCA6C0DB19}" type="pres">
      <dgm:prSet presAssocID="{F3DB6EF4-32C2-40F4-96B7-479C96F8C5F9}" presName="rootComposite" presStyleCnt="0"/>
      <dgm:spPr/>
    </dgm:pt>
    <dgm:pt modelId="{C9B75B9C-79C2-40DE-AD1F-1D8F361DAA37}" type="pres">
      <dgm:prSet presAssocID="{F3DB6EF4-32C2-40F4-96B7-479C96F8C5F9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C379862-8FF8-4D51-AE5C-A4E3AF69A7E9}" type="pres">
      <dgm:prSet presAssocID="{F3DB6EF4-32C2-40F4-96B7-479C96F8C5F9}" presName="rootConnector" presStyleLbl="node3" presStyleIdx="6" presStyleCnt="8"/>
      <dgm:spPr/>
      <dgm:t>
        <a:bodyPr/>
        <a:lstStyle/>
        <a:p>
          <a:pPr rtl="1"/>
          <a:endParaRPr lang="ar-SA"/>
        </a:p>
      </dgm:t>
    </dgm:pt>
    <dgm:pt modelId="{E59A4E81-40C2-4173-A211-820061E28177}" type="pres">
      <dgm:prSet presAssocID="{F3DB6EF4-32C2-40F4-96B7-479C96F8C5F9}" presName="hierChild4" presStyleCnt="0"/>
      <dgm:spPr/>
    </dgm:pt>
    <dgm:pt modelId="{6ECB2E08-E5E8-4615-92D9-368037AE5019}" type="pres">
      <dgm:prSet presAssocID="{F3DB6EF4-32C2-40F4-96B7-479C96F8C5F9}" presName="hierChild5" presStyleCnt="0"/>
      <dgm:spPr/>
    </dgm:pt>
    <dgm:pt modelId="{5CAB7E32-BBD4-49B3-A25B-01EDED000B18}" type="pres">
      <dgm:prSet presAssocID="{A2389959-BDAD-48E2-A038-BFA07F6A12E7}" presName="Name37" presStyleLbl="parChTrans1D3" presStyleIdx="7" presStyleCnt="8"/>
      <dgm:spPr/>
      <dgm:t>
        <a:bodyPr/>
        <a:lstStyle/>
        <a:p>
          <a:pPr rtl="1"/>
          <a:endParaRPr lang="ar-SA"/>
        </a:p>
      </dgm:t>
    </dgm:pt>
    <dgm:pt modelId="{208D4D44-A5AC-4788-B11D-99607C053342}" type="pres">
      <dgm:prSet presAssocID="{AB940063-195A-4FD0-AA23-9C3292680050}" presName="hierRoot2" presStyleCnt="0">
        <dgm:presLayoutVars>
          <dgm:hierBranch val="init"/>
        </dgm:presLayoutVars>
      </dgm:prSet>
      <dgm:spPr/>
    </dgm:pt>
    <dgm:pt modelId="{3CD301E9-B91E-410E-BD1A-4E12798CA2E3}" type="pres">
      <dgm:prSet presAssocID="{AB940063-195A-4FD0-AA23-9C3292680050}" presName="rootComposite" presStyleCnt="0"/>
      <dgm:spPr/>
    </dgm:pt>
    <dgm:pt modelId="{3A3CAD6C-C517-470B-B3FA-FC6FB1743A6A}" type="pres">
      <dgm:prSet presAssocID="{AB940063-195A-4FD0-AA23-9C3292680050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7DAFC53-04A0-425A-81AE-BDB22F035C05}" type="pres">
      <dgm:prSet presAssocID="{AB940063-195A-4FD0-AA23-9C3292680050}" presName="rootConnector" presStyleLbl="node3" presStyleIdx="7" presStyleCnt="8"/>
      <dgm:spPr/>
      <dgm:t>
        <a:bodyPr/>
        <a:lstStyle/>
        <a:p>
          <a:pPr rtl="1"/>
          <a:endParaRPr lang="ar-SA"/>
        </a:p>
      </dgm:t>
    </dgm:pt>
    <dgm:pt modelId="{F1455676-B970-47A3-B771-3C75A9AC6370}" type="pres">
      <dgm:prSet presAssocID="{AB940063-195A-4FD0-AA23-9C3292680050}" presName="hierChild4" presStyleCnt="0"/>
      <dgm:spPr/>
    </dgm:pt>
    <dgm:pt modelId="{477A2559-111B-4629-A9A1-CA428C2EF7F2}" type="pres">
      <dgm:prSet presAssocID="{AB940063-195A-4FD0-AA23-9C3292680050}" presName="hierChild5" presStyleCnt="0"/>
      <dgm:spPr/>
    </dgm:pt>
    <dgm:pt modelId="{7B3A6840-F429-4EFB-9832-58C021F83902}" type="pres">
      <dgm:prSet presAssocID="{E7AEDC69-46F2-4B8A-95FD-3EE333EF0475}" presName="hierChild5" presStyleCnt="0"/>
      <dgm:spPr/>
    </dgm:pt>
    <dgm:pt modelId="{A526BBD7-BEBD-449F-B0CA-8B2559D3BE8A}" type="pres">
      <dgm:prSet presAssocID="{8CFE7646-B501-4990-927A-1146DC7E3CF5}" presName="hierChild3" presStyleCnt="0"/>
      <dgm:spPr/>
    </dgm:pt>
  </dgm:ptLst>
  <dgm:cxnLst>
    <dgm:cxn modelId="{525B6FF5-AA36-47FC-8EC9-F0D19D337C62}" type="presOf" srcId="{E7AEDC69-46F2-4B8A-95FD-3EE333EF0475}" destId="{F8F6633C-6E1B-4DBB-99BF-FBD650C32DC4}" srcOrd="1" destOrd="0" presId="urn:microsoft.com/office/officeart/2005/8/layout/orgChart1"/>
    <dgm:cxn modelId="{8AB647CE-F57A-4C34-A133-D330AB5EB261}" type="presOf" srcId="{648FCB5C-2362-41A5-BBFF-3451758A96F4}" destId="{08F75EAC-7442-4900-8FD3-F4D6E231D700}" srcOrd="0" destOrd="0" presId="urn:microsoft.com/office/officeart/2005/8/layout/orgChart1"/>
    <dgm:cxn modelId="{4B404ADD-E5C0-4650-8672-EE9BC5D858E4}" type="presOf" srcId="{AB940063-195A-4FD0-AA23-9C3292680050}" destId="{97DAFC53-04A0-425A-81AE-BDB22F035C05}" srcOrd="1" destOrd="0" presId="urn:microsoft.com/office/officeart/2005/8/layout/orgChart1"/>
    <dgm:cxn modelId="{F9D4B89F-0F71-4ECF-80BD-E007F72CC876}" srcId="{D3AC14B1-5EE9-4F60-9B56-30E6437A9B7D}" destId="{8C3D2EB7-4619-462E-875A-7EDFEB0A901C}" srcOrd="3" destOrd="0" parTransId="{54521721-A792-441A-891B-BEC26B4D2616}" sibTransId="{A79A9174-07D4-4497-B55B-159BAABD0F8F}"/>
    <dgm:cxn modelId="{6631695A-8ACA-493D-9433-79301AA264C8}" type="presOf" srcId="{EDEB8E02-63B1-4F67-85AE-A1C132E09FB9}" destId="{6E917971-359D-4622-8D91-277D26801348}" srcOrd="0" destOrd="0" presId="urn:microsoft.com/office/officeart/2005/8/layout/orgChart1"/>
    <dgm:cxn modelId="{995F7F77-837D-4671-845B-D31D97B25B29}" type="presOf" srcId="{D3AC14B1-5EE9-4F60-9B56-30E6437A9B7D}" destId="{B31498C1-5C70-4F89-BB79-2C07051BA2B1}" srcOrd="0" destOrd="0" presId="urn:microsoft.com/office/officeart/2005/8/layout/orgChart1"/>
    <dgm:cxn modelId="{555FA045-9683-419A-AC60-F2BD523206FF}" type="presOf" srcId="{8CFE7646-B501-4990-927A-1146DC7E3CF5}" destId="{ACA97007-9549-4BD2-8957-9806FE6BFE06}" srcOrd="0" destOrd="0" presId="urn:microsoft.com/office/officeart/2005/8/layout/orgChart1"/>
    <dgm:cxn modelId="{AC18BBF9-8EF2-4F2F-B8EF-3D2DCCF47AFC}" type="presOf" srcId="{C95A1AA2-DBCF-4E4D-B016-EC710010AD99}" destId="{64C685DE-9C8B-451F-A6AC-355880488076}" srcOrd="0" destOrd="0" presId="urn:microsoft.com/office/officeart/2005/8/layout/orgChart1"/>
    <dgm:cxn modelId="{6405D6C0-AC48-403E-ADBF-B22A18367261}" type="presOf" srcId="{5DAF8BE3-C83B-448C-AB3A-55764480ED25}" destId="{B915A8DD-C0B8-4353-A05D-99EB5CD95352}" srcOrd="0" destOrd="0" presId="urn:microsoft.com/office/officeart/2005/8/layout/orgChart1"/>
    <dgm:cxn modelId="{F47E0573-36FA-4738-885A-4DF43ACA48A8}" type="presOf" srcId="{6175B8DE-952B-4C22-883F-8188BBD1A2A1}" destId="{0FA8F845-81F6-4627-839D-28CD23B81EC4}" srcOrd="1" destOrd="0" presId="urn:microsoft.com/office/officeart/2005/8/layout/orgChart1"/>
    <dgm:cxn modelId="{500114A1-5B8D-48F7-B017-8F62FE5AE2B2}" type="presOf" srcId="{54521721-A792-441A-891B-BEC26B4D2616}" destId="{B7EC38DC-B03F-486F-B071-3955F7080A4A}" srcOrd="0" destOrd="0" presId="urn:microsoft.com/office/officeart/2005/8/layout/orgChart1"/>
    <dgm:cxn modelId="{EE19F7B5-751C-4553-94C3-B5583E106F5C}" type="presOf" srcId="{B3001A32-E3BD-4EE7-85AB-9237359CCBC0}" destId="{F9258D1F-A3C0-4913-81A4-29EBFA1A764C}" srcOrd="0" destOrd="0" presId="urn:microsoft.com/office/officeart/2005/8/layout/orgChart1"/>
    <dgm:cxn modelId="{3D475F43-0FB1-4FF9-A379-F2F2558FB604}" type="presOf" srcId="{E7AEDC69-46F2-4B8A-95FD-3EE333EF0475}" destId="{FA333D63-EEEB-4F87-BC25-8D75F1DA4CC3}" srcOrd="0" destOrd="0" presId="urn:microsoft.com/office/officeart/2005/8/layout/orgChart1"/>
    <dgm:cxn modelId="{07A341B4-DCD5-45BA-B85B-F587D25B2ECA}" srcId="{D3AC14B1-5EE9-4F60-9B56-30E6437A9B7D}" destId="{86BCB244-F46E-4E13-95EC-FC99F2B756CB}" srcOrd="0" destOrd="0" parTransId="{648FCB5C-2362-41A5-BBFF-3451758A96F4}" sibTransId="{915566D5-8201-4492-88F7-584B95F3A837}"/>
    <dgm:cxn modelId="{3DBA02F5-E51A-4FCA-8B8B-1B715826D7FF}" srcId="{8CFE7646-B501-4990-927A-1146DC7E3CF5}" destId="{D3AC14B1-5EE9-4F60-9B56-30E6437A9B7D}" srcOrd="0" destOrd="0" parTransId="{86E2CC17-2BEC-4299-B1B1-2B52E0623B9B}" sibTransId="{F2AF667D-F547-45EE-A29F-780ADEDAAF75}"/>
    <dgm:cxn modelId="{B200F82F-2812-468F-8C4B-6754975219B5}" type="presOf" srcId="{15B559FC-0562-4A7C-B0B1-BEA38DD14B60}" destId="{877BFDB9-28DB-4981-8508-62D8EADB8931}" srcOrd="0" destOrd="0" presId="urn:microsoft.com/office/officeart/2005/8/layout/orgChart1"/>
    <dgm:cxn modelId="{B1AB1A81-4706-46EB-A39B-F7353AA41782}" type="presOf" srcId="{F3DB6EF4-32C2-40F4-96B7-479C96F8C5F9}" destId="{4C379862-8FF8-4D51-AE5C-A4E3AF69A7E9}" srcOrd="1" destOrd="0" presId="urn:microsoft.com/office/officeart/2005/8/layout/orgChart1"/>
    <dgm:cxn modelId="{AD5A1F04-46E2-4AFD-9EDA-8EDE9345CEB2}" type="presOf" srcId="{A8EAFD1B-D63E-49A0-B17B-F658961F66E9}" destId="{E509B8BC-627E-4C26-AB6D-5F49E9119D83}" srcOrd="0" destOrd="0" presId="urn:microsoft.com/office/officeart/2005/8/layout/orgChart1"/>
    <dgm:cxn modelId="{A62FB3D7-C537-4C36-B4C5-55E4806AC7CE}" type="presOf" srcId="{86BCB244-F46E-4E13-95EC-FC99F2B756CB}" destId="{2ADB98ED-C8C8-4BEF-9581-2B18C34A0A27}" srcOrd="0" destOrd="0" presId="urn:microsoft.com/office/officeart/2005/8/layout/orgChart1"/>
    <dgm:cxn modelId="{F7869091-0777-4EDB-9511-5134F2189A9E}" type="presOf" srcId="{865044D9-3761-4FC0-B75F-DD0777528FBB}" destId="{70E11B73-6E10-424F-AC0B-B32C3CA641DF}" srcOrd="0" destOrd="0" presId="urn:microsoft.com/office/officeart/2005/8/layout/orgChart1"/>
    <dgm:cxn modelId="{A0829429-14D5-46DC-84AB-54378D7A5BD9}" type="presOf" srcId="{AB940063-195A-4FD0-AA23-9C3292680050}" destId="{3A3CAD6C-C517-470B-B3FA-FC6FB1743A6A}" srcOrd="0" destOrd="0" presId="urn:microsoft.com/office/officeart/2005/8/layout/orgChart1"/>
    <dgm:cxn modelId="{FC3258AB-6540-45B3-8077-A261EE8E0D5D}" type="presOf" srcId="{5DAF8BE3-C83B-448C-AB3A-55764480ED25}" destId="{355E6298-2E58-4ED5-9D4D-B8460FE51451}" srcOrd="1" destOrd="0" presId="urn:microsoft.com/office/officeart/2005/8/layout/orgChart1"/>
    <dgm:cxn modelId="{2378422D-7B8A-417F-98F6-A21EA1C60820}" srcId="{8CFE7646-B501-4990-927A-1146DC7E3CF5}" destId="{E7AEDC69-46F2-4B8A-95FD-3EE333EF0475}" srcOrd="2" destOrd="0" parTransId="{FEAF6B15-ABBA-468B-97FA-97D67C70806E}" sibTransId="{2563A75C-726E-482F-8B5E-F9D37378C734}"/>
    <dgm:cxn modelId="{06B20FCC-1C1A-4EFD-A4FD-929330CCD8CE}" type="presOf" srcId="{7593E56F-4020-4DF8-AA3D-2036321D00DA}" destId="{0AAF23BB-FAC3-447B-B6D5-6D3D6B6B44B4}" srcOrd="0" destOrd="0" presId="urn:microsoft.com/office/officeart/2005/8/layout/orgChart1"/>
    <dgm:cxn modelId="{F60FD17F-1EB7-4885-9A1F-157F8F520FD3}" type="presOf" srcId="{8C3D2EB7-4619-462E-875A-7EDFEB0A901C}" destId="{E01830B8-FC42-42D1-B2D2-D183ADF78E44}" srcOrd="1" destOrd="0" presId="urn:microsoft.com/office/officeart/2005/8/layout/orgChart1"/>
    <dgm:cxn modelId="{03FA0424-1FBD-48DF-9D0E-D9989EB9B90D}" type="presOf" srcId="{865044D9-3761-4FC0-B75F-DD0777528FBB}" destId="{F55AAFBA-A254-4D97-9122-F465CCEBCD4A}" srcOrd="1" destOrd="0" presId="urn:microsoft.com/office/officeart/2005/8/layout/orgChart1"/>
    <dgm:cxn modelId="{D032DB34-9083-400F-80F5-D1A22EE02FF7}" type="presOf" srcId="{86BCB244-F46E-4E13-95EC-FC99F2B756CB}" destId="{6F11966B-4FB3-47C1-B4DB-FBB647BB4E2E}" srcOrd="1" destOrd="0" presId="urn:microsoft.com/office/officeart/2005/8/layout/orgChart1"/>
    <dgm:cxn modelId="{9DDD53EE-96D3-4289-857B-08C13B5B1DFB}" type="presOf" srcId="{12B5A23F-5F80-4798-9548-C7793CD2FC93}" destId="{E93A1FBB-978A-42BB-98A1-A12EDE31C9C5}" srcOrd="0" destOrd="0" presId="urn:microsoft.com/office/officeart/2005/8/layout/orgChart1"/>
    <dgm:cxn modelId="{20407D36-C4DA-4391-8301-976D0BC36F23}" srcId="{E7AEDC69-46F2-4B8A-95FD-3EE333EF0475}" destId="{F3DB6EF4-32C2-40F4-96B7-479C96F8C5F9}" srcOrd="0" destOrd="0" parTransId="{9484C6C4-68FC-4654-9442-D5E84B71E2D5}" sibTransId="{0DE80E10-C4BF-4F69-9E9A-147B7903DD58}"/>
    <dgm:cxn modelId="{1EE04920-7749-421C-A2CF-B335847EF6BF}" type="presOf" srcId="{EDEB8E02-63B1-4F67-85AE-A1C132E09FB9}" destId="{915F9CF4-6237-4A8A-9967-6CE10241DD91}" srcOrd="1" destOrd="0" presId="urn:microsoft.com/office/officeart/2005/8/layout/orgChart1"/>
    <dgm:cxn modelId="{C0F76FB4-3B1B-4259-8759-248DDA80997F}" type="presOf" srcId="{8C3D2EB7-4619-462E-875A-7EDFEB0A901C}" destId="{06069755-80B8-4094-8874-45F0A9DBBA93}" srcOrd="0" destOrd="0" presId="urn:microsoft.com/office/officeart/2005/8/layout/orgChart1"/>
    <dgm:cxn modelId="{F3E4F6FD-A5D2-4069-BF96-BD427B4A9F26}" type="presOf" srcId="{86E2CC17-2BEC-4299-B1B1-2B52E0623B9B}" destId="{C653A6FF-3CF6-49FA-BD23-7277837AD236}" srcOrd="0" destOrd="0" presId="urn:microsoft.com/office/officeart/2005/8/layout/orgChart1"/>
    <dgm:cxn modelId="{CD8BCC8C-065C-4A09-A91A-D041AA619446}" type="presOf" srcId="{12B5A23F-5F80-4798-9548-C7793CD2FC93}" destId="{A1B04831-471B-4E3C-8737-EEBA252C3532}" srcOrd="1" destOrd="0" presId="urn:microsoft.com/office/officeart/2005/8/layout/orgChart1"/>
    <dgm:cxn modelId="{50FAA66F-49A7-45A3-92D6-51F891FA0B77}" type="presOf" srcId="{D3AC14B1-5EE9-4F60-9B56-30E6437A9B7D}" destId="{CC863AAE-9B5A-44C5-8C53-83C03EBC2B5E}" srcOrd="1" destOrd="0" presId="urn:microsoft.com/office/officeart/2005/8/layout/orgChart1"/>
    <dgm:cxn modelId="{B04AEF7D-7C16-4F86-9E63-6C90E87D6F03}" type="presOf" srcId="{6175B8DE-952B-4C22-883F-8188BBD1A2A1}" destId="{9281A109-75E2-4EA1-B17A-61844205E8CA}" srcOrd="0" destOrd="0" presId="urn:microsoft.com/office/officeart/2005/8/layout/orgChart1"/>
    <dgm:cxn modelId="{DBFA1EA3-F509-4416-ADD2-894EF3B82751}" srcId="{D3AC14B1-5EE9-4F60-9B56-30E6437A9B7D}" destId="{EDEB8E02-63B1-4F67-85AE-A1C132E09FB9}" srcOrd="1" destOrd="0" parTransId="{9DF49BD3-C31C-47B3-8A80-623812EC7387}" sibTransId="{492166B2-4C94-4783-B60E-01BB2454CD15}"/>
    <dgm:cxn modelId="{91CEF9C6-2A32-48E3-8E68-64DABC6B9023}" srcId="{865044D9-3761-4FC0-B75F-DD0777528FBB}" destId="{12B5A23F-5F80-4798-9548-C7793CD2FC93}" srcOrd="0" destOrd="0" parTransId="{15B559FC-0562-4A7C-B0B1-BEA38DD14B60}" sibTransId="{D14DBB57-8BB4-4EA9-B806-07F561EF45C3}"/>
    <dgm:cxn modelId="{77AF9B28-5AF8-4B79-A801-3D75EC94D6DF}" type="presOf" srcId="{9DF49BD3-C31C-47B3-8A80-623812EC7387}" destId="{E56EABF4-C979-4CE4-8239-D5A94C70D508}" srcOrd="0" destOrd="0" presId="urn:microsoft.com/office/officeart/2005/8/layout/orgChart1"/>
    <dgm:cxn modelId="{6D93A7B5-0AB9-401A-BBCB-7601655B6A96}" srcId="{865044D9-3761-4FC0-B75F-DD0777528FBB}" destId="{5DAF8BE3-C83B-448C-AB3A-55764480ED25}" srcOrd="1" destOrd="0" parTransId="{B3001A32-E3BD-4EE7-85AB-9237359CCBC0}" sibTransId="{26E2F544-F273-4869-BED8-791197F69A70}"/>
    <dgm:cxn modelId="{1B71B91B-AF15-4923-9849-29ACED108E7C}" type="presOf" srcId="{A2389959-BDAD-48E2-A038-BFA07F6A12E7}" destId="{5CAB7E32-BBD4-49B3-A25B-01EDED000B18}" srcOrd="0" destOrd="0" presId="urn:microsoft.com/office/officeart/2005/8/layout/orgChart1"/>
    <dgm:cxn modelId="{36FA31D1-0D5C-4048-9D4C-7079E1A02F74}" type="presOf" srcId="{8CFE7646-B501-4990-927A-1146DC7E3CF5}" destId="{8CD6255F-5AA3-4473-953C-B19D9F8C4839}" srcOrd="1" destOrd="0" presId="urn:microsoft.com/office/officeart/2005/8/layout/orgChart1"/>
    <dgm:cxn modelId="{685DCE72-16FE-49F0-88ED-C79E0D1D8895}" srcId="{E7AEDC69-46F2-4B8A-95FD-3EE333EF0475}" destId="{AB940063-195A-4FD0-AA23-9C3292680050}" srcOrd="1" destOrd="0" parTransId="{A2389959-BDAD-48E2-A038-BFA07F6A12E7}" sibTransId="{F7148530-AB58-4B17-8C27-F6BE0C020241}"/>
    <dgm:cxn modelId="{2075D27C-CC8C-46F1-96C6-312FD34C67C6}" srcId="{A8EAFD1B-D63E-49A0-B17B-F658961F66E9}" destId="{8CFE7646-B501-4990-927A-1146DC7E3CF5}" srcOrd="0" destOrd="0" parTransId="{BB0FEEB2-6A5E-45C6-A9CC-7D73F7AF4549}" sibTransId="{9E179D04-EB9E-40B4-B84E-81955F88547B}"/>
    <dgm:cxn modelId="{4D9DEB34-A6A3-411D-8447-E17AEDA48D18}" type="presOf" srcId="{F3DB6EF4-32C2-40F4-96B7-479C96F8C5F9}" destId="{C9B75B9C-79C2-40DE-AD1F-1D8F361DAA37}" srcOrd="0" destOrd="0" presId="urn:microsoft.com/office/officeart/2005/8/layout/orgChart1"/>
    <dgm:cxn modelId="{0903B259-FFEC-4149-BAAA-5706CF59222F}" type="presOf" srcId="{9484C6C4-68FC-4654-9442-D5E84B71E2D5}" destId="{F04C2EFA-DDBE-46EB-BCA6-CE4A16CE9A78}" srcOrd="0" destOrd="0" presId="urn:microsoft.com/office/officeart/2005/8/layout/orgChart1"/>
    <dgm:cxn modelId="{9A1B51A2-011F-4577-A6E7-A5FA70E9817F}" srcId="{D3AC14B1-5EE9-4F60-9B56-30E6437A9B7D}" destId="{6175B8DE-952B-4C22-883F-8188BBD1A2A1}" srcOrd="2" destOrd="0" parTransId="{7593E56F-4020-4DF8-AA3D-2036321D00DA}" sibTransId="{41EE561D-A9DF-4A78-B1CB-E1943B58B983}"/>
    <dgm:cxn modelId="{E84521D7-DA4E-4BB2-A0C4-8753DB40C9BD}" srcId="{8CFE7646-B501-4990-927A-1146DC7E3CF5}" destId="{865044D9-3761-4FC0-B75F-DD0777528FBB}" srcOrd="1" destOrd="0" parTransId="{C95A1AA2-DBCF-4E4D-B016-EC710010AD99}" sibTransId="{CC506330-B914-4885-BB44-C0425AB6EC67}"/>
    <dgm:cxn modelId="{CF0DAA69-481E-4494-9BAF-555A3B71ADF2}" type="presOf" srcId="{FEAF6B15-ABBA-468B-97FA-97D67C70806E}" destId="{8AF4EA8E-3524-448C-9C9B-A28D1911AEAF}" srcOrd="0" destOrd="0" presId="urn:microsoft.com/office/officeart/2005/8/layout/orgChart1"/>
    <dgm:cxn modelId="{9B4C878E-C2A7-43A8-A1E3-03ECDA1E8197}" type="presParOf" srcId="{E509B8BC-627E-4C26-AB6D-5F49E9119D83}" destId="{966D8E4C-E3B4-4A70-98E2-ABAAA29DBEEC}" srcOrd="0" destOrd="0" presId="urn:microsoft.com/office/officeart/2005/8/layout/orgChart1"/>
    <dgm:cxn modelId="{F0C0F352-F70D-42EA-8ED8-C85D4E600226}" type="presParOf" srcId="{966D8E4C-E3B4-4A70-98E2-ABAAA29DBEEC}" destId="{5F3FB1C1-CCEC-4E04-91AD-1A0D37B7481C}" srcOrd="0" destOrd="0" presId="urn:microsoft.com/office/officeart/2005/8/layout/orgChart1"/>
    <dgm:cxn modelId="{07514EDA-8B38-4959-8977-A4788573B2F2}" type="presParOf" srcId="{5F3FB1C1-CCEC-4E04-91AD-1A0D37B7481C}" destId="{ACA97007-9549-4BD2-8957-9806FE6BFE06}" srcOrd="0" destOrd="0" presId="urn:microsoft.com/office/officeart/2005/8/layout/orgChart1"/>
    <dgm:cxn modelId="{E0BD6E75-9C28-4320-869F-D6692E8D66CE}" type="presParOf" srcId="{5F3FB1C1-CCEC-4E04-91AD-1A0D37B7481C}" destId="{8CD6255F-5AA3-4473-953C-B19D9F8C4839}" srcOrd="1" destOrd="0" presId="urn:microsoft.com/office/officeart/2005/8/layout/orgChart1"/>
    <dgm:cxn modelId="{345FEEBF-8B69-4EB5-883A-9928BE7FB035}" type="presParOf" srcId="{966D8E4C-E3B4-4A70-98E2-ABAAA29DBEEC}" destId="{BDA22E3D-7A27-4A1B-A440-6EAF8B7FCDA8}" srcOrd="1" destOrd="0" presId="urn:microsoft.com/office/officeart/2005/8/layout/orgChart1"/>
    <dgm:cxn modelId="{5D6B2984-F459-4FA5-A53D-E348F37BE125}" type="presParOf" srcId="{BDA22E3D-7A27-4A1B-A440-6EAF8B7FCDA8}" destId="{C653A6FF-3CF6-49FA-BD23-7277837AD236}" srcOrd="0" destOrd="0" presId="urn:microsoft.com/office/officeart/2005/8/layout/orgChart1"/>
    <dgm:cxn modelId="{9CDE1CE3-5BCD-4F6E-B94E-57A81C2AD05E}" type="presParOf" srcId="{BDA22E3D-7A27-4A1B-A440-6EAF8B7FCDA8}" destId="{04F6FB8F-0B91-404E-B244-3420F4E43BBA}" srcOrd="1" destOrd="0" presId="urn:microsoft.com/office/officeart/2005/8/layout/orgChart1"/>
    <dgm:cxn modelId="{8B16BA90-54D0-4C60-B8E9-7B44A3882379}" type="presParOf" srcId="{04F6FB8F-0B91-404E-B244-3420F4E43BBA}" destId="{57CFC799-50C5-4F8B-B121-D5B01E0AE6EA}" srcOrd="0" destOrd="0" presId="urn:microsoft.com/office/officeart/2005/8/layout/orgChart1"/>
    <dgm:cxn modelId="{0B3D7497-D14D-4771-964C-4C26C9565851}" type="presParOf" srcId="{57CFC799-50C5-4F8B-B121-D5B01E0AE6EA}" destId="{B31498C1-5C70-4F89-BB79-2C07051BA2B1}" srcOrd="0" destOrd="0" presId="urn:microsoft.com/office/officeart/2005/8/layout/orgChart1"/>
    <dgm:cxn modelId="{2A1B5029-5717-422C-8D83-7B3A89985A19}" type="presParOf" srcId="{57CFC799-50C5-4F8B-B121-D5B01E0AE6EA}" destId="{CC863AAE-9B5A-44C5-8C53-83C03EBC2B5E}" srcOrd="1" destOrd="0" presId="urn:microsoft.com/office/officeart/2005/8/layout/orgChart1"/>
    <dgm:cxn modelId="{56355FC5-9528-412F-84EF-750DFC5AFF08}" type="presParOf" srcId="{04F6FB8F-0B91-404E-B244-3420F4E43BBA}" destId="{C97FE455-CA81-4F92-AE7D-93428A588D61}" srcOrd="1" destOrd="0" presId="urn:microsoft.com/office/officeart/2005/8/layout/orgChart1"/>
    <dgm:cxn modelId="{EA258179-B0E9-4A4E-99E4-EE53DCB61C98}" type="presParOf" srcId="{C97FE455-CA81-4F92-AE7D-93428A588D61}" destId="{08F75EAC-7442-4900-8FD3-F4D6E231D700}" srcOrd="0" destOrd="0" presId="urn:microsoft.com/office/officeart/2005/8/layout/orgChart1"/>
    <dgm:cxn modelId="{A13437CE-94A9-41A4-8808-6B8BAF55A542}" type="presParOf" srcId="{C97FE455-CA81-4F92-AE7D-93428A588D61}" destId="{C608D4DD-0876-4DFA-82B7-22B8F7B5F9BD}" srcOrd="1" destOrd="0" presId="urn:microsoft.com/office/officeart/2005/8/layout/orgChart1"/>
    <dgm:cxn modelId="{3FC93562-FC73-4411-892C-A9885AEA3F16}" type="presParOf" srcId="{C608D4DD-0876-4DFA-82B7-22B8F7B5F9BD}" destId="{F32448AF-46F6-44CE-9A33-6847502B034E}" srcOrd="0" destOrd="0" presId="urn:microsoft.com/office/officeart/2005/8/layout/orgChart1"/>
    <dgm:cxn modelId="{0E7B3477-C3EE-4B7D-9929-86EDB3587997}" type="presParOf" srcId="{F32448AF-46F6-44CE-9A33-6847502B034E}" destId="{2ADB98ED-C8C8-4BEF-9581-2B18C34A0A27}" srcOrd="0" destOrd="0" presId="urn:microsoft.com/office/officeart/2005/8/layout/orgChart1"/>
    <dgm:cxn modelId="{FDE3A120-A362-472A-989E-4AD417A6BBE5}" type="presParOf" srcId="{F32448AF-46F6-44CE-9A33-6847502B034E}" destId="{6F11966B-4FB3-47C1-B4DB-FBB647BB4E2E}" srcOrd="1" destOrd="0" presId="urn:microsoft.com/office/officeart/2005/8/layout/orgChart1"/>
    <dgm:cxn modelId="{F78A5EF9-B38E-4946-B15C-87AE7A4AE30B}" type="presParOf" srcId="{C608D4DD-0876-4DFA-82B7-22B8F7B5F9BD}" destId="{047E82A1-A999-417C-AC08-E7172AFACAB5}" srcOrd="1" destOrd="0" presId="urn:microsoft.com/office/officeart/2005/8/layout/orgChart1"/>
    <dgm:cxn modelId="{8187ABC5-EE2A-4E0A-AEFB-6C3CFC532029}" type="presParOf" srcId="{C608D4DD-0876-4DFA-82B7-22B8F7B5F9BD}" destId="{EC7F9E70-22F6-4C98-BDC0-F0710FB42704}" srcOrd="2" destOrd="0" presId="urn:microsoft.com/office/officeart/2005/8/layout/orgChart1"/>
    <dgm:cxn modelId="{86D6FC12-9260-4E2B-83FB-9331AEB67D92}" type="presParOf" srcId="{C97FE455-CA81-4F92-AE7D-93428A588D61}" destId="{E56EABF4-C979-4CE4-8239-D5A94C70D508}" srcOrd="2" destOrd="0" presId="urn:microsoft.com/office/officeart/2005/8/layout/orgChart1"/>
    <dgm:cxn modelId="{E27B0455-779D-40D9-8636-029D289E4E1A}" type="presParOf" srcId="{C97FE455-CA81-4F92-AE7D-93428A588D61}" destId="{88B721AA-19C8-476D-B895-E17DA161573D}" srcOrd="3" destOrd="0" presId="urn:microsoft.com/office/officeart/2005/8/layout/orgChart1"/>
    <dgm:cxn modelId="{E27FFAD5-4854-47CC-808E-5911B7C64B66}" type="presParOf" srcId="{88B721AA-19C8-476D-B895-E17DA161573D}" destId="{802ECBAE-0911-493B-AC29-5D7805A77D7F}" srcOrd="0" destOrd="0" presId="urn:microsoft.com/office/officeart/2005/8/layout/orgChart1"/>
    <dgm:cxn modelId="{E94F74B5-5539-4530-8ED6-F953A542D1A9}" type="presParOf" srcId="{802ECBAE-0911-493B-AC29-5D7805A77D7F}" destId="{6E917971-359D-4622-8D91-277D26801348}" srcOrd="0" destOrd="0" presId="urn:microsoft.com/office/officeart/2005/8/layout/orgChart1"/>
    <dgm:cxn modelId="{D6CE4E60-FDE0-4056-8554-F1E7838879E1}" type="presParOf" srcId="{802ECBAE-0911-493B-AC29-5D7805A77D7F}" destId="{915F9CF4-6237-4A8A-9967-6CE10241DD91}" srcOrd="1" destOrd="0" presId="urn:microsoft.com/office/officeart/2005/8/layout/orgChart1"/>
    <dgm:cxn modelId="{C1F71DDF-3FED-4E00-9F67-70EA7959BFB0}" type="presParOf" srcId="{88B721AA-19C8-476D-B895-E17DA161573D}" destId="{459B1759-7DE4-44B1-9BD6-C81AA9745286}" srcOrd="1" destOrd="0" presId="urn:microsoft.com/office/officeart/2005/8/layout/orgChart1"/>
    <dgm:cxn modelId="{D6B54B62-2677-45FC-B59D-D78450C36ACF}" type="presParOf" srcId="{88B721AA-19C8-476D-B895-E17DA161573D}" destId="{D5A94A4C-0007-468C-B634-D03E2B5724CB}" srcOrd="2" destOrd="0" presId="urn:microsoft.com/office/officeart/2005/8/layout/orgChart1"/>
    <dgm:cxn modelId="{01B3331A-872D-4296-84A2-6FAD1499D22D}" type="presParOf" srcId="{C97FE455-CA81-4F92-AE7D-93428A588D61}" destId="{0AAF23BB-FAC3-447B-B6D5-6D3D6B6B44B4}" srcOrd="4" destOrd="0" presId="urn:microsoft.com/office/officeart/2005/8/layout/orgChart1"/>
    <dgm:cxn modelId="{21DF3DED-9820-467C-8EDE-7993FD630460}" type="presParOf" srcId="{C97FE455-CA81-4F92-AE7D-93428A588D61}" destId="{564B3E40-99EE-4BF5-9CD2-5C74AE9FFCD9}" srcOrd="5" destOrd="0" presId="urn:microsoft.com/office/officeart/2005/8/layout/orgChart1"/>
    <dgm:cxn modelId="{F7E115BB-E48D-461B-8FFD-9D6C2CA5C08D}" type="presParOf" srcId="{564B3E40-99EE-4BF5-9CD2-5C74AE9FFCD9}" destId="{902427F5-877A-4EF3-921E-305AA92D9D76}" srcOrd="0" destOrd="0" presId="urn:microsoft.com/office/officeart/2005/8/layout/orgChart1"/>
    <dgm:cxn modelId="{7BFEF905-7FF0-42B3-9406-E06EA4A1B021}" type="presParOf" srcId="{902427F5-877A-4EF3-921E-305AA92D9D76}" destId="{9281A109-75E2-4EA1-B17A-61844205E8CA}" srcOrd="0" destOrd="0" presId="urn:microsoft.com/office/officeart/2005/8/layout/orgChart1"/>
    <dgm:cxn modelId="{201DD8C2-E756-4A2D-B5C2-E9F3C8291A47}" type="presParOf" srcId="{902427F5-877A-4EF3-921E-305AA92D9D76}" destId="{0FA8F845-81F6-4627-839D-28CD23B81EC4}" srcOrd="1" destOrd="0" presId="urn:microsoft.com/office/officeart/2005/8/layout/orgChart1"/>
    <dgm:cxn modelId="{572F5B38-9258-4F5A-9356-8249E1CA0A2E}" type="presParOf" srcId="{564B3E40-99EE-4BF5-9CD2-5C74AE9FFCD9}" destId="{DBE1F664-31C7-495C-B3AA-48C6964BC951}" srcOrd="1" destOrd="0" presId="urn:microsoft.com/office/officeart/2005/8/layout/orgChart1"/>
    <dgm:cxn modelId="{4F675AA2-CF29-45E9-A224-11DA9CD515B7}" type="presParOf" srcId="{564B3E40-99EE-4BF5-9CD2-5C74AE9FFCD9}" destId="{36F9FE97-E6CB-4823-BC95-4EFE744689F5}" srcOrd="2" destOrd="0" presId="urn:microsoft.com/office/officeart/2005/8/layout/orgChart1"/>
    <dgm:cxn modelId="{E02CF519-650D-4E57-BE35-D47CF1C41828}" type="presParOf" srcId="{C97FE455-CA81-4F92-AE7D-93428A588D61}" destId="{B7EC38DC-B03F-486F-B071-3955F7080A4A}" srcOrd="6" destOrd="0" presId="urn:microsoft.com/office/officeart/2005/8/layout/orgChart1"/>
    <dgm:cxn modelId="{75A258B3-543B-4DF6-92F5-913107EC2A05}" type="presParOf" srcId="{C97FE455-CA81-4F92-AE7D-93428A588D61}" destId="{64827A13-C62B-4C25-8883-51661A3839BE}" srcOrd="7" destOrd="0" presId="urn:microsoft.com/office/officeart/2005/8/layout/orgChart1"/>
    <dgm:cxn modelId="{AF85A0A1-9B03-47F6-A913-C2C479F81082}" type="presParOf" srcId="{64827A13-C62B-4C25-8883-51661A3839BE}" destId="{414F2A93-41F3-4130-ABA8-671474046CF4}" srcOrd="0" destOrd="0" presId="urn:microsoft.com/office/officeart/2005/8/layout/orgChart1"/>
    <dgm:cxn modelId="{3F208328-2B84-47B5-BBFD-4AA5D3B418F0}" type="presParOf" srcId="{414F2A93-41F3-4130-ABA8-671474046CF4}" destId="{06069755-80B8-4094-8874-45F0A9DBBA93}" srcOrd="0" destOrd="0" presId="urn:microsoft.com/office/officeart/2005/8/layout/orgChart1"/>
    <dgm:cxn modelId="{050CF3C1-0471-408C-9377-BB48DFC174AD}" type="presParOf" srcId="{414F2A93-41F3-4130-ABA8-671474046CF4}" destId="{E01830B8-FC42-42D1-B2D2-D183ADF78E44}" srcOrd="1" destOrd="0" presId="urn:microsoft.com/office/officeart/2005/8/layout/orgChart1"/>
    <dgm:cxn modelId="{A2EAB46C-33A4-470A-9159-D2F3932572C9}" type="presParOf" srcId="{64827A13-C62B-4C25-8883-51661A3839BE}" destId="{8519990B-FCF9-469B-BFD3-854811163D73}" srcOrd="1" destOrd="0" presId="urn:microsoft.com/office/officeart/2005/8/layout/orgChart1"/>
    <dgm:cxn modelId="{AFF6C0DA-0675-4297-8B76-DC9CAE638BA5}" type="presParOf" srcId="{64827A13-C62B-4C25-8883-51661A3839BE}" destId="{6BA9A0FB-042D-4131-B469-59637E5BA287}" srcOrd="2" destOrd="0" presId="urn:microsoft.com/office/officeart/2005/8/layout/orgChart1"/>
    <dgm:cxn modelId="{A7C38ED6-D152-4D8A-B0C5-FF316F32BD8F}" type="presParOf" srcId="{04F6FB8F-0B91-404E-B244-3420F4E43BBA}" destId="{731FE48D-09CB-4FA8-A05E-650474F7C850}" srcOrd="2" destOrd="0" presId="urn:microsoft.com/office/officeart/2005/8/layout/orgChart1"/>
    <dgm:cxn modelId="{49445F15-A00F-46EA-833E-FB62D8463093}" type="presParOf" srcId="{BDA22E3D-7A27-4A1B-A440-6EAF8B7FCDA8}" destId="{64C685DE-9C8B-451F-A6AC-355880488076}" srcOrd="2" destOrd="0" presId="urn:microsoft.com/office/officeart/2005/8/layout/orgChart1"/>
    <dgm:cxn modelId="{7AC2585B-5C90-4CE4-A970-6FC2D8FB2375}" type="presParOf" srcId="{BDA22E3D-7A27-4A1B-A440-6EAF8B7FCDA8}" destId="{329B99CA-BB7B-4025-BE0A-17F6267970DB}" srcOrd="3" destOrd="0" presId="urn:microsoft.com/office/officeart/2005/8/layout/orgChart1"/>
    <dgm:cxn modelId="{A6A85403-E5CC-430B-A2A2-E97AF4CF0D16}" type="presParOf" srcId="{329B99CA-BB7B-4025-BE0A-17F6267970DB}" destId="{5446CA5A-6D10-439F-A48C-808CBDC0EEF0}" srcOrd="0" destOrd="0" presId="urn:microsoft.com/office/officeart/2005/8/layout/orgChart1"/>
    <dgm:cxn modelId="{AED0905B-A6D8-4B23-90D3-B67AA4018ADE}" type="presParOf" srcId="{5446CA5A-6D10-439F-A48C-808CBDC0EEF0}" destId="{70E11B73-6E10-424F-AC0B-B32C3CA641DF}" srcOrd="0" destOrd="0" presId="urn:microsoft.com/office/officeart/2005/8/layout/orgChart1"/>
    <dgm:cxn modelId="{289975DF-B9A7-4AE5-B459-1245488B14C5}" type="presParOf" srcId="{5446CA5A-6D10-439F-A48C-808CBDC0EEF0}" destId="{F55AAFBA-A254-4D97-9122-F465CCEBCD4A}" srcOrd="1" destOrd="0" presId="urn:microsoft.com/office/officeart/2005/8/layout/orgChart1"/>
    <dgm:cxn modelId="{A4F1FBBF-A284-41D1-A851-F4D3FB79B38F}" type="presParOf" srcId="{329B99CA-BB7B-4025-BE0A-17F6267970DB}" destId="{DBB0800B-62C7-49DF-A7F1-49B7DDD7D487}" srcOrd="1" destOrd="0" presId="urn:microsoft.com/office/officeart/2005/8/layout/orgChart1"/>
    <dgm:cxn modelId="{799071A4-9907-4406-AAFC-08E635AAB527}" type="presParOf" srcId="{DBB0800B-62C7-49DF-A7F1-49B7DDD7D487}" destId="{877BFDB9-28DB-4981-8508-62D8EADB8931}" srcOrd="0" destOrd="0" presId="urn:microsoft.com/office/officeart/2005/8/layout/orgChart1"/>
    <dgm:cxn modelId="{0087346B-5408-417E-B5AA-628F01353F33}" type="presParOf" srcId="{DBB0800B-62C7-49DF-A7F1-49B7DDD7D487}" destId="{3FFA510F-8864-49EA-B68A-3A61AFA4A080}" srcOrd="1" destOrd="0" presId="urn:microsoft.com/office/officeart/2005/8/layout/orgChart1"/>
    <dgm:cxn modelId="{22D31945-37EA-4364-A5C8-7466AE8A06E5}" type="presParOf" srcId="{3FFA510F-8864-49EA-B68A-3A61AFA4A080}" destId="{26F87B15-9DFF-4022-994D-150FAC0E4DA9}" srcOrd="0" destOrd="0" presId="urn:microsoft.com/office/officeart/2005/8/layout/orgChart1"/>
    <dgm:cxn modelId="{BD6862FA-CB79-4934-8754-60D72577B55D}" type="presParOf" srcId="{26F87B15-9DFF-4022-994D-150FAC0E4DA9}" destId="{E93A1FBB-978A-42BB-98A1-A12EDE31C9C5}" srcOrd="0" destOrd="0" presId="urn:microsoft.com/office/officeart/2005/8/layout/orgChart1"/>
    <dgm:cxn modelId="{3D2DDB52-2F86-4B6C-9195-DDC139E83021}" type="presParOf" srcId="{26F87B15-9DFF-4022-994D-150FAC0E4DA9}" destId="{A1B04831-471B-4E3C-8737-EEBA252C3532}" srcOrd="1" destOrd="0" presId="urn:microsoft.com/office/officeart/2005/8/layout/orgChart1"/>
    <dgm:cxn modelId="{E0EFEE85-497E-41F4-AFF2-D2452282F604}" type="presParOf" srcId="{3FFA510F-8864-49EA-B68A-3A61AFA4A080}" destId="{DC351716-D859-4A84-8BEE-84D9A116313A}" srcOrd="1" destOrd="0" presId="urn:microsoft.com/office/officeart/2005/8/layout/orgChart1"/>
    <dgm:cxn modelId="{95FC4DA7-DDF2-4183-A1C8-3972281F22A2}" type="presParOf" srcId="{3FFA510F-8864-49EA-B68A-3A61AFA4A080}" destId="{98F044B2-1102-443E-A1D6-7234491FD8D4}" srcOrd="2" destOrd="0" presId="urn:microsoft.com/office/officeart/2005/8/layout/orgChart1"/>
    <dgm:cxn modelId="{B1B97B98-35ED-4E5A-8717-40FDE2E9086F}" type="presParOf" srcId="{DBB0800B-62C7-49DF-A7F1-49B7DDD7D487}" destId="{F9258D1F-A3C0-4913-81A4-29EBFA1A764C}" srcOrd="2" destOrd="0" presId="urn:microsoft.com/office/officeart/2005/8/layout/orgChart1"/>
    <dgm:cxn modelId="{1645FE01-47C7-4F96-B1F1-25ED8464EABD}" type="presParOf" srcId="{DBB0800B-62C7-49DF-A7F1-49B7DDD7D487}" destId="{D18D011A-3801-4F9B-9DB8-3A16A34A8B20}" srcOrd="3" destOrd="0" presId="urn:microsoft.com/office/officeart/2005/8/layout/orgChart1"/>
    <dgm:cxn modelId="{A649454E-D857-414A-A743-C11B10E27171}" type="presParOf" srcId="{D18D011A-3801-4F9B-9DB8-3A16A34A8B20}" destId="{A39BBA9B-EBB8-42E1-8768-AD9770B0F458}" srcOrd="0" destOrd="0" presId="urn:microsoft.com/office/officeart/2005/8/layout/orgChart1"/>
    <dgm:cxn modelId="{147DAEB8-031F-4CD0-8A6E-F3401C674B2B}" type="presParOf" srcId="{A39BBA9B-EBB8-42E1-8768-AD9770B0F458}" destId="{B915A8DD-C0B8-4353-A05D-99EB5CD95352}" srcOrd="0" destOrd="0" presId="urn:microsoft.com/office/officeart/2005/8/layout/orgChart1"/>
    <dgm:cxn modelId="{ABE18A06-32B1-4A51-9EB7-591F3B284C28}" type="presParOf" srcId="{A39BBA9B-EBB8-42E1-8768-AD9770B0F458}" destId="{355E6298-2E58-4ED5-9D4D-B8460FE51451}" srcOrd="1" destOrd="0" presId="urn:microsoft.com/office/officeart/2005/8/layout/orgChart1"/>
    <dgm:cxn modelId="{57FE866E-A4B6-4004-906D-253AE4D4608F}" type="presParOf" srcId="{D18D011A-3801-4F9B-9DB8-3A16A34A8B20}" destId="{353BFFDA-F33F-413D-BB4B-BA7FEE9D814B}" srcOrd="1" destOrd="0" presId="urn:microsoft.com/office/officeart/2005/8/layout/orgChart1"/>
    <dgm:cxn modelId="{88D74651-E4DC-407C-A0D8-BECA6B743FC2}" type="presParOf" srcId="{D18D011A-3801-4F9B-9DB8-3A16A34A8B20}" destId="{47B6E936-18A5-4A51-ABD0-AEBE9896C9FC}" srcOrd="2" destOrd="0" presId="urn:microsoft.com/office/officeart/2005/8/layout/orgChart1"/>
    <dgm:cxn modelId="{BB71ADB9-D2EC-4ED6-A7E5-194E39D452E7}" type="presParOf" srcId="{329B99CA-BB7B-4025-BE0A-17F6267970DB}" destId="{52736213-2EA4-4ED9-B1B9-BA3D634E2DEF}" srcOrd="2" destOrd="0" presId="urn:microsoft.com/office/officeart/2005/8/layout/orgChart1"/>
    <dgm:cxn modelId="{11710940-A2CB-4763-9793-C15F697A9612}" type="presParOf" srcId="{BDA22E3D-7A27-4A1B-A440-6EAF8B7FCDA8}" destId="{8AF4EA8E-3524-448C-9C9B-A28D1911AEAF}" srcOrd="4" destOrd="0" presId="urn:microsoft.com/office/officeart/2005/8/layout/orgChart1"/>
    <dgm:cxn modelId="{DDCA6184-8071-41CD-B0C1-B03897175969}" type="presParOf" srcId="{BDA22E3D-7A27-4A1B-A440-6EAF8B7FCDA8}" destId="{A9665F03-09A7-466B-8E78-E059D1F1466F}" srcOrd="5" destOrd="0" presId="urn:microsoft.com/office/officeart/2005/8/layout/orgChart1"/>
    <dgm:cxn modelId="{443B378B-3F2B-48CE-8590-745854D6252B}" type="presParOf" srcId="{A9665F03-09A7-466B-8E78-E059D1F1466F}" destId="{FD2CFAA3-B9A1-42C9-964B-10C1746847CB}" srcOrd="0" destOrd="0" presId="urn:microsoft.com/office/officeart/2005/8/layout/orgChart1"/>
    <dgm:cxn modelId="{307BC202-9D6B-4931-9D7C-C35C27F1FE2D}" type="presParOf" srcId="{FD2CFAA3-B9A1-42C9-964B-10C1746847CB}" destId="{FA333D63-EEEB-4F87-BC25-8D75F1DA4CC3}" srcOrd="0" destOrd="0" presId="urn:microsoft.com/office/officeart/2005/8/layout/orgChart1"/>
    <dgm:cxn modelId="{B46C1924-0ADB-4C02-BCBD-2A036E0C844A}" type="presParOf" srcId="{FD2CFAA3-B9A1-42C9-964B-10C1746847CB}" destId="{F8F6633C-6E1B-4DBB-99BF-FBD650C32DC4}" srcOrd="1" destOrd="0" presId="urn:microsoft.com/office/officeart/2005/8/layout/orgChart1"/>
    <dgm:cxn modelId="{18362706-E190-4968-8037-2C836467F037}" type="presParOf" srcId="{A9665F03-09A7-466B-8E78-E059D1F1466F}" destId="{88AB03FA-4854-4085-87A0-8368CB7E8995}" srcOrd="1" destOrd="0" presId="urn:microsoft.com/office/officeart/2005/8/layout/orgChart1"/>
    <dgm:cxn modelId="{856888FB-0EFC-461D-B44A-1D986BED00A1}" type="presParOf" srcId="{88AB03FA-4854-4085-87A0-8368CB7E8995}" destId="{F04C2EFA-DDBE-46EB-BCA6-CE4A16CE9A78}" srcOrd="0" destOrd="0" presId="urn:microsoft.com/office/officeart/2005/8/layout/orgChart1"/>
    <dgm:cxn modelId="{7761F465-143C-4730-A2D0-B6BC5B79F426}" type="presParOf" srcId="{88AB03FA-4854-4085-87A0-8368CB7E8995}" destId="{8617F4D8-F043-4DF8-A54E-DA8C70C879AD}" srcOrd="1" destOrd="0" presId="urn:microsoft.com/office/officeart/2005/8/layout/orgChart1"/>
    <dgm:cxn modelId="{848358EF-836E-438D-B894-5A4EBA08D03E}" type="presParOf" srcId="{8617F4D8-F043-4DF8-A54E-DA8C70C879AD}" destId="{84416614-0AE7-4CDE-A1C0-41CCA6C0DB19}" srcOrd="0" destOrd="0" presId="urn:microsoft.com/office/officeart/2005/8/layout/orgChart1"/>
    <dgm:cxn modelId="{5DF23A1F-B89A-44C3-AD8D-521E1A2B40A7}" type="presParOf" srcId="{84416614-0AE7-4CDE-A1C0-41CCA6C0DB19}" destId="{C9B75B9C-79C2-40DE-AD1F-1D8F361DAA37}" srcOrd="0" destOrd="0" presId="urn:microsoft.com/office/officeart/2005/8/layout/orgChart1"/>
    <dgm:cxn modelId="{F89676B7-8CC3-4DBD-9595-299517F90359}" type="presParOf" srcId="{84416614-0AE7-4CDE-A1C0-41CCA6C0DB19}" destId="{4C379862-8FF8-4D51-AE5C-A4E3AF69A7E9}" srcOrd="1" destOrd="0" presId="urn:microsoft.com/office/officeart/2005/8/layout/orgChart1"/>
    <dgm:cxn modelId="{ADD289A7-F488-472C-AE25-23DCA8E17522}" type="presParOf" srcId="{8617F4D8-F043-4DF8-A54E-DA8C70C879AD}" destId="{E59A4E81-40C2-4173-A211-820061E28177}" srcOrd="1" destOrd="0" presId="urn:microsoft.com/office/officeart/2005/8/layout/orgChart1"/>
    <dgm:cxn modelId="{F8BA8FC0-32ED-41AE-B72C-B67AC36DD5A0}" type="presParOf" srcId="{8617F4D8-F043-4DF8-A54E-DA8C70C879AD}" destId="{6ECB2E08-E5E8-4615-92D9-368037AE5019}" srcOrd="2" destOrd="0" presId="urn:microsoft.com/office/officeart/2005/8/layout/orgChart1"/>
    <dgm:cxn modelId="{49498160-7293-42C9-8C64-924177428F43}" type="presParOf" srcId="{88AB03FA-4854-4085-87A0-8368CB7E8995}" destId="{5CAB7E32-BBD4-49B3-A25B-01EDED000B18}" srcOrd="2" destOrd="0" presId="urn:microsoft.com/office/officeart/2005/8/layout/orgChart1"/>
    <dgm:cxn modelId="{B647431F-D13D-4DE5-8043-F39227998ED6}" type="presParOf" srcId="{88AB03FA-4854-4085-87A0-8368CB7E8995}" destId="{208D4D44-A5AC-4788-B11D-99607C053342}" srcOrd="3" destOrd="0" presId="urn:microsoft.com/office/officeart/2005/8/layout/orgChart1"/>
    <dgm:cxn modelId="{D5B19E53-E3EC-49EA-A7CB-EE90BFF4E1E2}" type="presParOf" srcId="{208D4D44-A5AC-4788-B11D-99607C053342}" destId="{3CD301E9-B91E-410E-BD1A-4E12798CA2E3}" srcOrd="0" destOrd="0" presId="urn:microsoft.com/office/officeart/2005/8/layout/orgChart1"/>
    <dgm:cxn modelId="{6718A25F-3F10-4E56-8C67-6E7DE3522F89}" type="presParOf" srcId="{3CD301E9-B91E-410E-BD1A-4E12798CA2E3}" destId="{3A3CAD6C-C517-470B-B3FA-FC6FB1743A6A}" srcOrd="0" destOrd="0" presId="urn:microsoft.com/office/officeart/2005/8/layout/orgChart1"/>
    <dgm:cxn modelId="{CDB0227A-31FF-435F-8AC0-749024DB2109}" type="presParOf" srcId="{3CD301E9-B91E-410E-BD1A-4E12798CA2E3}" destId="{97DAFC53-04A0-425A-81AE-BDB22F035C05}" srcOrd="1" destOrd="0" presId="urn:microsoft.com/office/officeart/2005/8/layout/orgChart1"/>
    <dgm:cxn modelId="{34E37407-22AB-4C1D-9281-790C5B542324}" type="presParOf" srcId="{208D4D44-A5AC-4788-B11D-99607C053342}" destId="{F1455676-B970-47A3-B771-3C75A9AC6370}" srcOrd="1" destOrd="0" presId="urn:microsoft.com/office/officeart/2005/8/layout/orgChart1"/>
    <dgm:cxn modelId="{FF2A11DB-9713-4965-8479-0E4922D077FB}" type="presParOf" srcId="{208D4D44-A5AC-4788-B11D-99607C053342}" destId="{477A2559-111B-4629-A9A1-CA428C2EF7F2}" srcOrd="2" destOrd="0" presId="urn:microsoft.com/office/officeart/2005/8/layout/orgChart1"/>
    <dgm:cxn modelId="{73C5BB9E-F3EB-4214-AEC5-51135FCF3B64}" type="presParOf" srcId="{A9665F03-09A7-466B-8E78-E059D1F1466F}" destId="{7B3A6840-F429-4EFB-9832-58C021F83902}" srcOrd="2" destOrd="0" presId="urn:microsoft.com/office/officeart/2005/8/layout/orgChart1"/>
    <dgm:cxn modelId="{3E09B665-F53E-425B-B916-08807C147489}" type="presParOf" srcId="{966D8E4C-E3B4-4A70-98E2-ABAAA29DBEEC}" destId="{A526BBD7-BEBD-449F-B0CA-8B2559D3B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D2C6BA-C20E-4357-B4B0-8926BE142A24}" type="datetimeFigureOut">
              <a:rPr lang="ar-SA" smtClean="0"/>
              <a:t>25/12/37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54591C-33C5-41FF-BF6E-C5BAC4E195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009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CF7544-E104-4D67-B2B3-259B98FA2189}" type="datetimeFigureOut">
              <a:rPr lang="ar-SA" smtClean="0"/>
              <a:pPr/>
              <a:t>25/12/37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25/12/37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25/12/37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25/12/37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CF7544-E104-4D67-B2B3-259B98FA2189}" type="datetimeFigureOut">
              <a:rPr lang="ar-SA" smtClean="0"/>
              <a:pPr/>
              <a:t>25/12/37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25/12/37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25/12/37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25/12/37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CF7544-E104-4D67-B2B3-259B98FA2189}" type="datetimeFigureOut">
              <a:rPr lang="ar-SA" smtClean="0"/>
              <a:pPr/>
              <a:t>25/12/37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25/12/37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25/12/37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2CF7544-E104-4D67-B2B3-259B98FA2189}" type="datetimeFigureOut">
              <a:rPr lang="ar-SA" smtClean="0"/>
              <a:pPr/>
              <a:t>25/12/37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2066" y="0"/>
            <a:ext cx="3746032" cy="2428892"/>
          </a:xfrm>
        </p:spPr>
        <p:txBody>
          <a:bodyPr>
            <a:normAutofit/>
          </a:bodyPr>
          <a:lstStyle/>
          <a:p>
            <a:pPr algn="ctr"/>
            <a:r>
              <a:rPr lang="ar-SA" sz="4000" smtClean="0"/>
              <a:t>مفهوم و أنواع </a:t>
            </a:r>
            <a:r>
              <a:rPr lang="ar-SA" sz="4000" dirty="0" smtClean="0"/>
              <a:t>الحاسب الآلي </a:t>
            </a:r>
            <a:endParaRPr lang="ar-SA" sz="4000" dirty="0"/>
          </a:p>
        </p:txBody>
      </p:sp>
      <p:pic>
        <p:nvPicPr>
          <p:cNvPr id="6" name="Picture Placeholder 5" descr="XCACO81IWCAYW0VXNCADU0QJ0CASIABCFCA48ELD2CA9UM7S1CA9O38NOCA8AAQZOCAZ1QNEVCACR8JKRCAFKR6BRCA3BF3AECASGV4S1CAV37TMCCA65NR31CAJ72Q17CAF4KM0LCAPQ664TCAGNDK3U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174" r="8174"/>
          <a:stretch>
            <a:fillRect/>
          </a:stretch>
        </p:blipFill>
        <p:spPr>
          <a:xfrm>
            <a:off x="663682" y="1981866"/>
            <a:ext cx="3622566" cy="36225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357166"/>
            <a:ext cx="5118774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2400" b="1" u="sng" dirty="0" smtClean="0">
                <a:solidFill>
                  <a:schemeClr val="bg2">
                    <a:lumMod val="25000"/>
                  </a:schemeClr>
                </a:solidFill>
              </a:rPr>
              <a:t>حاسبات مختلفة في طريقة العمل</a:t>
            </a:r>
          </a:p>
          <a:p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450704" y="1214422"/>
            <a:ext cx="7693196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1- حاسبات قياسية</a:t>
            </a: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(Analogue Computer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وهي الحاسبات التي تستخدم في القياس و تستخدم بيانات قياسية مثل (شدة الصوت – درجة الحرارة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لذلك تستخدم في المراكز العلمية والطبية ومراكز الأرصاد الجوية </a:t>
            </a: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وأصبح 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لديها </a:t>
            </a: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القدرة </a:t>
            </a:r>
            <a:endParaRPr lang="ar-SA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على </a:t>
            </a: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تسيير الأمور واتخاذ القرار 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بالطريقة </a:t>
            </a: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التي تجدها مناسبة 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وهي تعتمد </a:t>
            </a: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على الموجات الكهربائية المتصلة  </a:t>
            </a:r>
          </a:p>
          <a:p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4293096"/>
            <a:ext cx="469542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مثـــال</a:t>
            </a:r>
            <a:r>
              <a:rPr lang="ar-SA" sz="2000" b="1" u="sng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الحاسبات المستخدمة في  </a:t>
            </a:r>
            <a:r>
              <a:rPr lang="ar-SA" sz="2000" b="1" dirty="0" smtClean="0"/>
              <a:t>أجهزة التخطيط </a:t>
            </a:r>
            <a:r>
              <a:rPr lang="ar-SA" sz="2000" b="1" dirty="0"/>
              <a:t>الطبية </a:t>
            </a:r>
          </a:p>
          <a:p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8" name="Picture 8" descr="http://t2.gstatic.com/images?q=tbn:ANd9GcTLOqzcfKch6UL6zqzlHug_dgayGwygy01Ybw09gQOBIpi3sNXg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933056"/>
            <a:ext cx="3018120" cy="2758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847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TzTB9ppLwZIPRACgVMQ2-9biX_zo6lWGcV7HNQTHwkwsvpsR2r"/>
          <p:cNvPicPr>
            <a:picLocks noChangeAspect="1" noChangeArrowheads="1"/>
          </p:cNvPicPr>
          <p:nvPr/>
        </p:nvPicPr>
        <p:blipFill>
          <a:blip r:embed="rId2" cstate="print"/>
          <a:srcRect l="9333" t="14538" r="4335" b="17617"/>
          <a:stretch>
            <a:fillRect/>
          </a:stretch>
        </p:blipFill>
        <p:spPr bwMode="auto">
          <a:xfrm>
            <a:off x="899592" y="2492896"/>
            <a:ext cx="6984776" cy="1008112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3275856" y="1196752"/>
            <a:ext cx="480131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u="sng" dirty="0" smtClean="0">
                <a:solidFill>
                  <a:schemeClr val="tx2">
                    <a:lumMod val="75000"/>
                  </a:schemeClr>
                </a:solidFill>
              </a:rPr>
              <a:t>الإشارات الكهربائية المتصلة</a:t>
            </a:r>
            <a:endParaRPr lang="ar-SA" sz="2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95536" y="764704"/>
            <a:ext cx="7693196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2- حاسبات رقمية  (</a:t>
            </a:r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Digital Computer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تعتمد على الإشارات الكهربائية المتقطعة  وهي تعالج البيانات الرقمية فقط وهي البيانات التي تأخذ قيم محددة لايمكن الخروج عنها – تستخدم في أغلب المجالات العلمية والتجارية </a:t>
            </a:r>
          </a:p>
          <a:p>
            <a:pPr>
              <a:lnSpc>
                <a:spcPct val="150000"/>
              </a:lnSpc>
            </a:pPr>
            <a:r>
              <a:rPr lang="ar-SA" sz="2000" b="1" u="sng" dirty="0">
                <a:solidFill>
                  <a:schemeClr val="bg2">
                    <a:lumMod val="25000"/>
                  </a:schemeClr>
                </a:solidFill>
              </a:rPr>
              <a:t> ومعظم الحاسبات الموجودة في حياتنا هي حاسبات رقمية</a:t>
            </a:r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ar-SA" sz="2000" b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ar-SA" dirty="0"/>
          </a:p>
        </p:txBody>
      </p:sp>
      <p:pic>
        <p:nvPicPr>
          <p:cNvPr id="6" name="Picture 6" descr="http://t2.gstatic.com/images?q=tbn:ANd9GcTOSjcvlEHIlNWnBJwEjbcAS3EpTi7riilKiqiSdS9iGZz85hSa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7373982" cy="1777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64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it.gov.in/sites/upload_files/dit/files/analog%20sign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192688" cy="225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323" y="357166"/>
            <a:ext cx="7266733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2400" b="1" u="sng" dirty="0" smtClean="0">
                <a:solidFill>
                  <a:schemeClr val="bg2">
                    <a:lumMod val="25000"/>
                  </a:schemeClr>
                </a:solidFill>
              </a:rPr>
              <a:t>حاسبات مختلفة في نوع العمل – غرض الاستخدام</a:t>
            </a:r>
          </a:p>
          <a:p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450704" y="1214422"/>
            <a:ext cx="7693196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1- حاسبات محدودة الغرض : </a:t>
            </a:r>
          </a:p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dirty="0" smtClean="0"/>
              <a:t> مبرمج لأداء عمل معين، في المصانع والمحلات التجارية التي تتطلب نوعية معينه من العمل </a:t>
            </a:r>
            <a:r>
              <a:rPr lang="ar-SA" smtClean="0"/>
              <a:t>الخاص 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3054323" y="2285992"/>
            <a:ext cx="49135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مثال :</a:t>
            </a:r>
            <a:r>
              <a:rPr lang="ar-SA" dirty="0" smtClean="0"/>
              <a:t> بلاي ستيشن  لها غرض خاص وهو الترفيه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890249"/>
            <a:ext cx="769319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2- حاسبات متعددة الأغراض : </a:t>
            </a:r>
          </a:p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000" dirty="0" smtClean="0"/>
              <a:t>حاسبات آلية رقمية ، يمكن أن تقوم بأي عمل تبرمج له ، من كتابة نصوص أو ترفيه أو عمليات حسابية </a:t>
            </a: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5590401" y="4274114"/>
            <a:ext cx="25298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مثال :</a:t>
            </a:r>
            <a:r>
              <a:rPr lang="ar-SA" dirty="0" smtClean="0"/>
              <a:t> الحاسب المكتبي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75" y="357188"/>
            <a:ext cx="5195888" cy="73818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u="sng" dirty="0">
                <a:solidFill>
                  <a:schemeClr val="bg2">
                    <a:lumMod val="25000"/>
                  </a:schemeClr>
                </a:solidFill>
              </a:rPr>
              <a:t>حاسبات مختلفة في القدرة العملية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pic>
        <p:nvPicPr>
          <p:cNvPr id="24580" name="Picture 3" descr="a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5837"/>
            <a:ext cx="16430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g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2357438"/>
            <a:ext cx="1889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ar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4429125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357166"/>
            <a:ext cx="5195653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2400" b="1" u="sng" dirty="0" smtClean="0">
                <a:solidFill>
                  <a:schemeClr val="bg2">
                    <a:lumMod val="25000"/>
                  </a:schemeClr>
                </a:solidFill>
              </a:rPr>
              <a:t>حاسبات مختلفة في القدرة العملية</a:t>
            </a:r>
          </a:p>
          <a:p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450704" y="1214422"/>
            <a:ext cx="769319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وهي حاسبات 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</a:rPr>
              <a:t>متعددة  الأغراض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لكنها تختلف من حيث قدرة الجهاز</a:t>
            </a:r>
          </a:p>
          <a:p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وتصنف كالتالي:</a:t>
            </a:r>
          </a:p>
          <a:p>
            <a:endParaRPr lang="ar-SA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056147"/>
            <a:ext cx="76931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1- الحاسبات المتفوقة(العملاقة) </a:t>
            </a:r>
            <a:r>
              <a:rPr lang="en-US" sz="2000" b="1" u="sng" dirty="0" err="1" smtClean="0">
                <a:solidFill>
                  <a:schemeClr val="bg2">
                    <a:lumMod val="25000"/>
                  </a:schemeClr>
                </a:solidFill>
              </a:rPr>
              <a:t>SuperComputer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8596" y="2462234"/>
            <a:ext cx="7696200" cy="4038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حاسبات لها القدرة على القيام بعمليات حسابية معقدة كالتي يحتاجها العلماء في مراكز الأبحاث، كمراكز الفضاء أو المصانع الحربية لتصنيع أسلحة الكترونية ”الصواريخ الالكترونية“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تختلف عن غيرها في طريقة تركيبها ، 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أعطالها قليلة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،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متفوقة الأداء 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،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مرتفعة</a:t>
            </a:r>
            <a:r>
              <a:rPr kumimoji="0" lang="ar-S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التكلفة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CARRA612CADUZFPMCAEBL3LBCAWE8WZDCAF8LQQ5CA934UCFCA2FHGT2CAQPKIUECAR1IPG3CA8W2ZJECAOM3S05CAIPTWEYCA1A7BH5CAGKLA1PCAABPIL5CAUXUGRKCAW4VYGDCAM0WLP2CAXS3C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110352"/>
            <a:ext cx="3500462" cy="2247210"/>
          </a:xfrm>
          <a:prstGeom prst="rect">
            <a:avLst/>
          </a:prstGeom>
        </p:spPr>
      </p:pic>
      <p:pic>
        <p:nvPicPr>
          <p:cNvPr id="3" name="Picture 2" descr="LCA4KY9DLCAUTR4H2CARMKQQ4CAM2A7NICAPRM1PZCAMA2O8SCAQGF0QMCAHQ8EG0CA16K7H3CANES7QOCAS1FBMZCAH7MY04CAIA3IZXCAXYWM22CAA8EQAECAEINHWGCA7XUE94CAT60WFQCAH8OQ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817369"/>
            <a:ext cx="3500462" cy="23262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3587" y="500042"/>
            <a:ext cx="45015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u="sng" dirty="0" smtClean="0">
                <a:solidFill>
                  <a:schemeClr val="bg2">
                    <a:lumMod val="25000"/>
                  </a:schemeClr>
                </a:solidFill>
              </a:rPr>
              <a:t>1- الحاسبات المتفوقة </a:t>
            </a:r>
            <a:r>
              <a:rPr lang="en-US" b="1" u="sng" dirty="0" err="1" smtClean="0">
                <a:solidFill>
                  <a:schemeClr val="bg2">
                    <a:lumMod val="25000"/>
                  </a:schemeClr>
                </a:solidFill>
              </a:rPr>
              <a:t>SuperComputer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ar-SA" b="1" u="sng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من أمثلتها حاسوب </a:t>
            </a:r>
            <a:r>
              <a:rPr lang="en-US" dirty="0"/>
              <a:t>titan </a:t>
            </a:r>
            <a:r>
              <a:rPr lang="en-US" dirty="0" err="1"/>
              <a:t>cray</a:t>
            </a:r>
            <a:r>
              <a:rPr lang="en-US" dirty="0"/>
              <a:t> supercomputer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709063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7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58" y="857232"/>
            <a:ext cx="7696200" cy="3071834"/>
          </a:xfrm>
          <a:prstGeom prst="rect">
            <a:avLst/>
          </a:prstGeom>
        </p:spPr>
        <p:txBody>
          <a:bodyPr/>
          <a:lstStyle/>
          <a:p>
            <a:pPr marL="274320" lvl="0" indent="-274320" algn="just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حاسبات ذات معالجات كبيرة تسمح بتعدد المشاركة في </a:t>
            </a:r>
            <a:r>
              <a:rPr lang="ar-SA" sz="2000" dirty="0" smtClean="0"/>
              <a:t>العمل حيث تعتمد على امكانية المشاركة بمعلومات أو قاعدة بيانات موحدة على جهاز واحد يسمى مضيف أو خادم </a:t>
            </a:r>
            <a:r>
              <a:rPr lang="en-US" sz="2000" dirty="0" smtClean="0"/>
              <a:t>  </a:t>
            </a:r>
            <a:r>
              <a:rPr lang="en-US" sz="2000" dirty="0" smtClean="0">
                <a:latin typeface="Comic Sans MS" pitchFamily="66" charset="0"/>
              </a:rPr>
              <a:t>Server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يعمل عليها عدد كبير من الأشخاص من خلال وحدات طرفية عبارة</a:t>
            </a:r>
            <a:r>
              <a:rPr lang="ar-SA" sz="2000" dirty="0" smtClean="0">
                <a:latin typeface="Comic Sans MS" pitchFamily="66" charset="0"/>
              </a:rPr>
              <a:t> عن 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شاشة ولوحة مفاتيح أو حاسبات صغيرة متصلة بها بكابل أو إتصال</a:t>
            </a:r>
            <a:r>
              <a:rPr kumimoji="0" lang="ar-S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لاسلكي</a:t>
            </a:r>
            <a:endParaRPr kumimoji="0" lang="ar-S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5523" y="571480"/>
            <a:ext cx="5115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2- الحاسبات الكبيرة </a:t>
            </a:r>
            <a:r>
              <a:rPr lang="en-US" sz="2000" b="1" u="sng" dirty="0" err="1" smtClean="0">
                <a:solidFill>
                  <a:schemeClr val="bg2">
                    <a:lumMod val="25000"/>
                  </a:schemeClr>
                </a:solidFill>
              </a:rPr>
              <a:t>MainFrameComputer</a:t>
            </a:r>
            <a:endParaRPr lang="ar-SA" sz="2000" b="1" u="sng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3071810"/>
            <a:ext cx="8072494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dirty="0" smtClean="0"/>
              <a:t>&gt;&gt;</a:t>
            </a:r>
            <a:r>
              <a:rPr lang="ar-SA" dirty="0" smtClean="0">
                <a:solidFill>
                  <a:schemeClr val="tx2">
                    <a:lumMod val="75000"/>
                  </a:schemeClr>
                </a:solidFill>
              </a:rPr>
              <a:t>مرتفعة التكلفة تستخدم في المؤسسات الكبيرة مثل شركات الطيران، الجامعات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2459" y="642918"/>
            <a:ext cx="71142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1-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ندخل</a:t>
            </a:r>
            <a:r>
              <a:rPr lang="ar-SA" dirty="0" smtClean="0"/>
              <a:t> إلى الحاسب الآلي درجات الطالبات الفصلية والنهائية</a:t>
            </a:r>
          </a:p>
          <a:p>
            <a:pPr algn="ctr"/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ويخرج</a:t>
            </a:r>
            <a:r>
              <a:rPr lang="ar-SA" dirty="0" smtClean="0"/>
              <a:t> المجموع والتقدير ويقوم ب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تخزين</a:t>
            </a:r>
            <a:r>
              <a:rPr lang="ar-SA" dirty="0" smtClean="0"/>
              <a:t> النتائج للرجوع لها عند الحاجة </a:t>
            </a: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386701" y="1500174"/>
            <a:ext cx="740000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2-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ندخل</a:t>
            </a:r>
            <a:r>
              <a:rPr lang="ar-SA" dirty="0" smtClean="0"/>
              <a:t> إلى الحاسب الآلي  في آلة الصراف البطاقة والرقم السري فيقوم ب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إخراج</a:t>
            </a:r>
            <a:r>
              <a:rPr lang="ar-SA" dirty="0" smtClean="0"/>
              <a:t> المبلغ الموجود في الحساب وآخر العمليات التي قمتي بها و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يخزن</a:t>
            </a:r>
            <a:r>
              <a:rPr lang="ar-SA" dirty="0" smtClean="0"/>
              <a:t> هذه المعلومات </a:t>
            </a:r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438119" y="2500306"/>
            <a:ext cx="74000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3-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ندخل</a:t>
            </a:r>
            <a:r>
              <a:rPr lang="ar-SA" dirty="0" smtClean="0"/>
              <a:t> إلى الحاسب الآلي صورة ونقوم بتعديل الألوان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فيخرج</a:t>
            </a:r>
            <a:r>
              <a:rPr lang="ar-SA" dirty="0" smtClean="0"/>
              <a:t> لنا الحاسب الصورة بعد تعديلها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ويخزنها 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643314"/>
            <a:ext cx="740000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dirty="0" smtClean="0">
                <a:solidFill>
                  <a:schemeClr val="accent1">
                    <a:lumMod val="75000"/>
                  </a:schemeClr>
                </a:solidFill>
              </a:rPr>
              <a:t>الإدخال(ندخل بيانات)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dirty="0" smtClean="0">
                <a:solidFill>
                  <a:schemeClr val="accent1">
                    <a:lumMod val="75000"/>
                  </a:schemeClr>
                </a:solidFill>
              </a:rPr>
              <a:t>المعالجة أو التحليل بناء على تعليمات البرنامج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dirty="0" smtClean="0">
                <a:solidFill>
                  <a:schemeClr val="accent1">
                    <a:lumMod val="75000"/>
                  </a:schemeClr>
                </a:solidFill>
              </a:rPr>
              <a:t>الإخراج (تخرج معلومات)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dirty="0" smtClean="0">
                <a:solidFill>
                  <a:schemeClr val="accent1">
                    <a:lumMod val="75000"/>
                  </a:schemeClr>
                </a:solidFill>
              </a:rPr>
              <a:t>التخزين </a:t>
            </a:r>
            <a:r>
              <a:rPr lang="ar-SA" sz="2000" dirty="0" smtClean="0"/>
              <a:t> </a:t>
            </a:r>
            <a:endParaRPr lang="ar-SA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0298" y="2857496"/>
            <a:ext cx="6286544" cy="11430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u="sng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إذن الحاسب يقوم بأربع عمليات:</a:t>
            </a:r>
            <a:endParaRPr kumimoji="0" lang="ar-SA" sz="2400" b="1" i="0" u="sng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59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996750"/>
            <a:ext cx="3214710" cy="30753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3042" y="742874"/>
            <a:ext cx="5115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2- الحاسبات الكبيرة </a:t>
            </a:r>
            <a:r>
              <a:rPr lang="en-US" sz="2000" b="1" u="sng" dirty="0" err="1" smtClean="0">
                <a:solidFill>
                  <a:schemeClr val="bg2">
                    <a:lumMod val="25000"/>
                  </a:schemeClr>
                </a:solidFill>
              </a:rPr>
              <a:t>MainFrameComputer</a:t>
            </a:r>
            <a:endParaRPr lang="ar-SA" sz="2000" b="1" u="sng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571744"/>
            <a:ext cx="2428892" cy="1680636"/>
          </a:xfrm>
          <a:prstGeom prst="rect">
            <a:avLst/>
          </a:prstGeom>
        </p:spPr>
      </p:pic>
      <p:pic>
        <p:nvPicPr>
          <p:cNvPr id="3" name="Picture 2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285992"/>
            <a:ext cx="1857388" cy="1428756"/>
          </a:xfrm>
          <a:prstGeom prst="rect">
            <a:avLst/>
          </a:prstGeom>
        </p:spPr>
      </p:pic>
      <p:pic>
        <p:nvPicPr>
          <p:cNvPr id="4" name="Picture 3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642918"/>
            <a:ext cx="1857388" cy="1428756"/>
          </a:xfrm>
          <a:prstGeom prst="rect">
            <a:avLst/>
          </a:prstGeom>
        </p:spPr>
      </p:pic>
      <p:pic>
        <p:nvPicPr>
          <p:cNvPr id="5" name="Picture 4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571744"/>
            <a:ext cx="1857388" cy="1428756"/>
          </a:xfrm>
          <a:prstGeom prst="rect">
            <a:avLst/>
          </a:prstGeom>
        </p:spPr>
      </p:pic>
      <p:pic>
        <p:nvPicPr>
          <p:cNvPr id="6" name="Picture 5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857760"/>
            <a:ext cx="1857388" cy="1428756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4286248" y="2071678"/>
            <a:ext cx="71438" cy="50006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ight Arrow 9"/>
          <p:cNvSpPr/>
          <p:nvPr/>
        </p:nvSpPr>
        <p:spPr>
          <a:xfrm>
            <a:off x="5429256" y="3357562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Down Arrow 10"/>
          <p:cNvSpPr/>
          <p:nvPr/>
        </p:nvSpPr>
        <p:spPr>
          <a:xfrm>
            <a:off x="4286248" y="4286256"/>
            <a:ext cx="45719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Left Arrow 11"/>
          <p:cNvSpPr/>
          <p:nvPr/>
        </p:nvSpPr>
        <p:spPr>
          <a:xfrm>
            <a:off x="2428860" y="3429000"/>
            <a:ext cx="642942" cy="71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58" y="1000108"/>
            <a:ext cx="7696200" cy="2000264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5158" y="571480"/>
            <a:ext cx="4895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3- الحاسبات الصغيرة </a:t>
            </a:r>
            <a:r>
              <a:rPr lang="en-US" sz="2000" b="1" u="sng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MicroComputer</a:t>
            </a:r>
            <a:r>
              <a:rPr lang="en-US" sz="2000" b="1" u="sng" dirty="0" smtClean="0">
                <a:latin typeface="Comic Sans MS" pitchFamily="66" charset="0"/>
              </a:rPr>
              <a:t> 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918504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000" dirty="0" smtClean="0">
                <a:latin typeface="Comic Sans MS" pitchFamily="66" charset="0"/>
              </a:rPr>
              <a:t>تصنف حسب امكانياتها ونوع العمل الذي تقوم به:</a:t>
            </a:r>
          </a:p>
          <a:p>
            <a:pPr algn="just"/>
            <a:endParaRPr lang="ar-SA" sz="2000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algn="just"/>
            <a:r>
              <a:rPr lang="ar-SA" sz="2000" b="1" u="sng" dirty="0" smtClean="0">
                <a:solidFill>
                  <a:schemeClr val="accent1"/>
                </a:solidFill>
                <a:latin typeface="Comic Sans MS" pitchFamily="66" charset="0"/>
              </a:rPr>
              <a:t>محطات العمل: </a:t>
            </a:r>
          </a:p>
          <a:p>
            <a:pPr algn="just"/>
            <a:r>
              <a:rPr lang="ar-SA" sz="2000" dirty="0" smtClean="0">
                <a:latin typeface="Comic Sans MS" pitchFamily="66" charset="0"/>
              </a:rPr>
              <a:t>تشبه شكل الحاسب الشخصي ولكن يتوفر بها أكثر من معالج ، تحتوي على ملحقات اضافية مثل  ”بطاقة الرسوم أسرع“  ، للمتخصصين مثل المهندسين والأطباء.</a:t>
            </a:r>
            <a:endParaRPr lang="ar-SA" sz="2000" dirty="0">
              <a:latin typeface="Comic Sans MS" pitchFamily="66" charset="0"/>
            </a:endParaRPr>
          </a:p>
        </p:txBody>
      </p:sp>
      <p:pic>
        <p:nvPicPr>
          <p:cNvPr id="5" name="Picture 4" descr="0CAAHPC4PCADKDA5KCAZ8U5KLCA29JFGLCA4RJX3RCAVIF27SCA0K4LNSCAEBX5Q2CA9DFU0LCA6K6F26CA6XW5K2CABU6VDECAEDHVUOCAM1ROF3CAX51NSCCAEFFIEGCAHQ6ZC1CAFDYEILCAN0TY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429000"/>
            <a:ext cx="3286148" cy="2181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9558" y="928670"/>
            <a:ext cx="7696200" cy="1357322"/>
          </a:xfrm>
          <a:prstGeom prst="rect">
            <a:avLst/>
          </a:prstGeom>
        </p:spPr>
        <p:txBody>
          <a:bodyPr/>
          <a:lstStyle/>
          <a:p>
            <a:pPr lvl="1" algn="just"/>
            <a:r>
              <a:rPr lang="ar-SA" sz="2000" b="1" u="sng" dirty="0" smtClean="0">
                <a:solidFill>
                  <a:schemeClr val="accent1"/>
                </a:solidFill>
                <a:latin typeface="Comic Sans MS" pitchFamily="66" charset="0"/>
              </a:rPr>
              <a:t>الحاسب المكتبي: </a:t>
            </a:r>
          </a:p>
          <a:p>
            <a:pPr lvl="1" algn="just"/>
            <a:r>
              <a:rPr lang="ar-SA" sz="2000" dirty="0" smtClean="0">
                <a:latin typeface="Comic Sans MS" pitchFamily="66" charset="0"/>
              </a:rPr>
              <a:t>محدودة الامكانات والمزايا مقارنة بمحطة العمل، يقوم المستخدم باختيار المواصفات التي تناسبه أسعارها مناسبة.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61958" y="3714752"/>
            <a:ext cx="7696200" cy="1357322"/>
          </a:xfrm>
          <a:prstGeom prst="rect">
            <a:avLst/>
          </a:prstGeom>
        </p:spPr>
        <p:txBody>
          <a:bodyPr/>
          <a:lstStyle/>
          <a:p>
            <a:pPr lvl="1" algn="just"/>
            <a:r>
              <a:rPr lang="ar-SA" sz="2000" b="1" u="sng" dirty="0" smtClean="0">
                <a:solidFill>
                  <a:schemeClr val="accent1"/>
                </a:solidFill>
                <a:latin typeface="Comic Sans MS" pitchFamily="66" charset="0"/>
              </a:rPr>
              <a:t>الحاسب النقال : </a:t>
            </a:r>
          </a:p>
          <a:p>
            <a:pPr lvl="1" algn="just"/>
            <a:r>
              <a:rPr lang="ar-SA" sz="2000" dirty="0" smtClean="0">
                <a:latin typeface="Comic Sans MS" pitchFamily="66" charset="0"/>
              </a:rPr>
              <a:t>حاسب شخصي صغير الحجم بإمكانيات عالية يسهل نقله، يعمل بالكهرباء أو بالبطارية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2199" y="571480"/>
            <a:ext cx="5408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u="sng" smtClean="0">
                <a:solidFill>
                  <a:schemeClr val="bg2">
                    <a:lumMod val="25000"/>
                  </a:schemeClr>
                </a:solidFill>
              </a:rPr>
              <a:t>4- تابع الحاسبات 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الصغيرة </a:t>
            </a:r>
            <a:r>
              <a:rPr lang="en-US" sz="2000" b="1" u="sng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MicroComputer</a:t>
            </a:r>
            <a:r>
              <a:rPr lang="en-US" sz="2000" b="1" u="sng" dirty="0" smtClean="0">
                <a:latin typeface="Comic Sans MS" pitchFamily="66" charset="0"/>
              </a:rPr>
              <a:t> 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</p:txBody>
      </p:sp>
      <p:pic>
        <p:nvPicPr>
          <p:cNvPr id="5" name="Picture 4" descr="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143116"/>
            <a:ext cx="1857388" cy="1428756"/>
          </a:xfrm>
          <a:prstGeom prst="rect">
            <a:avLst/>
          </a:prstGeom>
        </p:spPr>
      </p:pic>
      <p:pic>
        <p:nvPicPr>
          <p:cNvPr id="6" name="Picture 5" descr="p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643446"/>
            <a:ext cx="2286016" cy="1700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58" y="1000108"/>
            <a:ext cx="7696200" cy="2000264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4812" y="644782"/>
            <a:ext cx="7696200" cy="1357322"/>
          </a:xfrm>
          <a:prstGeom prst="rect">
            <a:avLst/>
          </a:prstGeom>
        </p:spPr>
        <p:txBody>
          <a:bodyPr/>
          <a:lstStyle/>
          <a:p>
            <a:pPr lvl="1" algn="just"/>
            <a:r>
              <a:rPr lang="ar-SA" sz="2000" b="1" u="sng" dirty="0" smtClean="0">
                <a:solidFill>
                  <a:schemeClr val="accent1"/>
                </a:solidFill>
                <a:latin typeface="Comic Sans MS" pitchFamily="66" charset="0"/>
              </a:rPr>
              <a:t>الأجهزة الرقمية المساعدة </a:t>
            </a:r>
            <a:r>
              <a:rPr lang="en-US" sz="2000" b="1" u="sng" dirty="0" smtClean="0">
                <a:solidFill>
                  <a:schemeClr val="accent1"/>
                </a:solidFill>
                <a:latin typeface="Comic Sans MS" pitchFamily="66" charset="0"/>
              </a:rPr>
              <a:t>PDAs</a:t>
            </a:r>
            <a:r>
              <a:rPr lang="ar-SA" sz="2000" b="1" u="sng" dirty="0" smtClean="0">
                <a:solidFill>
                  <a:schemeClr val="accent1"/>
                </a:solidFill>
                <a:latin typeface="Comic Sans MS" pitchFamily="66" charset="0"/>
              </a:rPr>
              <a:t>(حاسب الجيب): </a:t>
            </a:r>
          </a:p>
          <a:p>
            <a:pPr lvl="1" algn="just"/>
            <a:r>
              <a:rPr lang="ar-SA" sz="2000" dirty="0" smtClean="0">
                <a:latin typeface="Comic Sans MS" pitchFamily="66" charset="0"/>
              </a:rPr>
              <a:t>حاسب بحجم الجيب، شبيه بالمفكرة الالكترونية، محدودة الإمكانيات لصغر حجمها(حاسبات جيب </a:t>
            </a:r>
            <a:r>
              <a:rPr lang="en-US" sz="2000" dirty="0" smtClean="0">
                <a:latin typeface="Comic Sans MS" pitchFamily="66" charset="0"/>
              </a:rPr>
              <a:t>Pocket Pc</a:t>
            </a:r>
            <a:r>
              <a:rPr lang="ar-SA" sz="2000" dirty="0" smtClean="0">
                <a:latin typeface="Comic Sans MS" pitchFamily="66" charset="0"/>
              </a:rPr>
              <a:t>:هي الأجهزة المحملة بنظام ويندوز,حاسبات كف </a:t>
            </a:r>
            <a:r>
              <a:rPr lang="en-US" sz="2000" dirty="0" smtClean="0">
                <a:latin typeface="Comic Sans MS" pitchFamily="66" charset="0"/>
              </a:rPr>
              <a:t>Palm top</a:t>
            </a:r>
            <a:r>
              <a:rPr lang="ar-SA" sz="2000" dirty="0" smtClean="0">
                <a:latin typeface="Comic Sans MS" pitchFamily="66" charset="0"/>
              </a:rPr>
              <a:t> هي المحملة بنظام بالم)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2CA7PSLZDCA1Y24KXCASJ0WCYCATL9ILQCAX7UMVMCAK753P8CA7LPAFSCAQD18R2CA9F7GGGCALA6RC1CA3V2EVJCASBNCVACAS7UFYJCAN2ISA5CACXOOHQCA2ZAPNOCA0DRNP7CAP95H8MCASGMW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492896"/>
            <a:ext cx="2747972" cy="129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0034" y="1000108"/>
            <a:ext cx="7858124" cy="1357322"/>
          </a:xfrm>
          <a:prstGeom prst="rect">
            <a:avLst/>
          </a:prstGeom>
        </p:spPr>
        <p:txBody>
          <a:bodyPr/>
          <a:lstStyle/>
          <a:p>
            <a:pPr lvl="1" algn="just"/>
            <a:r>
              <a:rPr lang="ar-SA" sz="2000" b="1" u="sng" dirty="0" smtClean="0">
                <a:solidFill>
                  <a:schemeClr val="accent1"/>
                </a:solidFill>
                <a:latin typeface="Comic Sans MS" pitchFamily="66" charset="0"/>
              </a:rPr>
              <a:t>الهواتف الذكية: </a:t>
            </a:r>
          </a:p>
          <a:p>
            <a:pPr lvl="1" algn="just"/>
            <a:r>
              <a:rPr lang="ar-SA" sz="2000" dirty="0" smtClean="0">
                <a:latin typeface="Comic Sans MS" pitchFamily="66" charset="0"/>
              </a:rPr>
              <a:t>تجمع تقنية الأجزة الرقمية المساعدة مع الجوال متعدد الوسائط  ، اتصال بالانترنت ومحادثة، لوحة مفاتيح وكاميرا.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2199" y="571480"/>
            <a:ext cx="5408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4- تابع الحاسبات الصغيرة </a:t>
            </a:r>
            <a:r>
              <a:rPr lang="en-US" sz="2000" b="1" u="sng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MicroComputer</a:t>
            </a:r>
            <a:r>
              <a:rPr lang="en-US" sz="2000" b="1" u="sng" dirty="0" smtClean="0">
                <a:latin typeface="Comic Sans MS" pitchFamily="66" charset="0"/>
              </a:rPr>
              <a:t> 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357166"/>
            <a:ext cx="5867312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2400" b="1" u="sng" dirty="0" smtClean="0">
                <a:solidFill>
                  <a:schemeClr val="bg2">
                    <a:lumMod val="25000"/>
                  </a:schemeClr>
                </a:solidFill>
              </a:rPr>
              <a:t> تابع حاسبات مختلفة في القدرة العملية</a:t>
            </a:r>
          </a:p>
          <a:p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3004183" y="1671568"/>
            <a:ext cx="4996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5- الحاسبات المدمجة</a:t>
            </a: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 حاسب التحكم ):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433" y="2214554"/>
            <a:ext cx="70262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شرائح مجهزة تركب في داخل أجهزة مختلفة مثل أدوات المنزل أو السيارة</a:t>
            </a:r>
            <a:endParaRPr lang="ar-SA" dirty="0"/>
          </a:p>
        </p:txBody>
      </p:sp>
      <p:pic>
        <p:nvPicPr>
          <p:cNvPr id="5" name="Picture 4" descr="build-car-computer-800X8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33575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99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3"/>
          <p:cNvSpPr>
            <a:spLocks noGrp="1"/>
          </p:cNvSpPr>
          <p:nvPr>
            <p:ph sz="half" idx="1"/>
          </p:nvPr>
        </p:nvSpPr>
        <p:spPr>
          <a:xfrm>
            <a:off x="500063" y="714375"/>
            <a:ext cx="7239000" cy="5378921"/>
          </a:xfrm>
        </p:spPr>
        <p:txBody>
          <a:bodyPr>
            <a:noAutofit/>
          </a:bodyPr>
          <a:lstStyle/>
          <a:p>
            <a:pPr eaLnBrk="1" hangingPunct="1"/>
            <a:r>
              <a:rPr lang="ar-SA" sz="1200" b="1" u="sng" dirty="0" smtClean="0"/>
              <a:t>حددي نوع</a:t>
            </a:r>
            <a:r>
              <a:rPr lang="ar-SA" sz="1200" dirty="0" smtClean="0"/>
              <a:t> </a:t>
            </a:r>
            <a:r>
              <a:rPr lang="ar-SA" sz="1200" b="1" u="sng" dirty="0" smtClean="0"/>
              <a:t>الحاسب الآلي الآلي المناسب لكل من الاستخدامات التالية  مع ربطه بالصورة المناسبة له :</a:t>
            </a:r>
            <a:endParaRPr lang="en-US" sz="1200" dirty="0" smtClean="0">
              <a:cs typeface="Tahoma" pitchFamily="34" charset="0"/>
            </a:endParaRPr>
          </a:p>
          <a:p>
            <a:pPr eaLnBrk="1" hangingPunct="1"/>
            <a:endParaRPr lang="ar-SA" sz="1200" dirty="0" smtClean="0"/>
          </a:p>
          <a:p>
            <a:pPr eaLnBrk="1" hangingPunct="1"/>
            <a:endParaRPr lang="ar-SA" sz="1200" dirty="0" smtClean="0"/>
          </a:p>
          <a:p>
            <a:pPr eaLnBrk="1" hangingPunct="1"/>
            <a:r>
              <a:rPr lang="ar-SA" sz="1200" dirty="0" smtClean="0"/>
              <a:t>                                     </a:t>
            </a:r>
          </a:p>
          <a:p>
            <a:pPr eaLnBrk="1" hangingPunct="1"/>
            <a:endParaRPr lang="ar-SA" sz="1200" dirty="0" smtClean="0"/>
          </a:p>
          <a:p>
            <a:pPr eaLnBrk="1" hangingPunct="1">
              <a:buFont typeface="Wingdings 2" pitchFamily="18" charset="2"/>
              <a:buNone/>
            </a:pPr>
            <a:endParaRPr lang="ar-SA" sz="1200" b="1" dirty="0" smtClean="0"/>
          </a:p>
          <a:p>
            <a:pPr eaLnBrk="1" hangingPunct="1"/>
            <a:endParaRPr lang="ar-SA" sz="1200" b="1" dirty="0" smtClean="0"/>
          </a:p>
          <a:p>
            <a:pPr algn="ctr" eaLnBrk="1" hangingPunct="1"/>
            <a:r>
              <a:rPr lang="ar-SA" sz="1200" b="1" dirty="0" smtClean="0"/>
              <a:t>حاسب كبير – محطة عمل –محمول-حاسب متفوق</a:t>
            </a:r>
            <a:endParaRPr lang="en-US" sz="1200" dirty="0" smtClean="0">
              <a:cs typeface="Tahoma" pitchFamily="34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ar-SA" sz="1200" dirty="0" smtClean="0"/>
              <a:t>مستشفى يريد توسيع نشاطاته ويحتاج لجهاز يمكنه من حفظ ومعالجة كميات كبيرة من البيانات</a:t>
            </a:r>
            <a:endParaRPr lang="en-US" sz="1200" dirty="0" smtClean="0">
              <a:cs typeface="Tahoma" pitchFamily="34" charset="0"/>
            </a:endParaRPr>
          </a:p>
          <a:p>
            <a:pPr eaLnBrk="1" hangingPunct="1">
              <a:lnSpc>
                <a:spcPct val="170000"/>
              </a:lnSpc>
              <a:buFont typeface="Wingdings 2" pitchFamily="18" charset="2"/>
              <a:buNone/>
            </a:pPr>
            <a:r>
              <a:rPr lang="ar-SA" sz="1200" b="1" dirty="0" smtClean="0"/>
              <a:t> اسم الجهاز المناسب :......................................... رقم الصورة : .......................................</a:t>
            </a:r>
            <a:endParaRPr lang="en-US" sz="1200" dirty="0" smtClean="0">
              <a:cs typeface="Tahoma" pitchFamily="34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ar-SA" sz="1200" dirty="0" smtClean="0"/>
              <a:t>طالب جامعي يحتاج لجهاز يمكنه من أداء واجباته ويمكنه من الدخول للإنترنت في البيت والجامعة :</a:t>
            </a:r>
            <a:endParaRPr lang="en-US" sz="1200" dirty="0" smtClean="0">
              <a:cs typeface="Tahoma" pitchFamily="34" charset="0"/>
            </a:endParaRPr>
          </a:p>
          <a:p>
            <a:pPr eaLnBrk="1" hangingPunct="1">
              <a:lnSpc>
                <a:spcPct val="170000"/>
              </a:lnSpc>
              <a:buFont typeface="Wingdings 2" pitchFamily="18" charset="2"/>
              <a:buNone/>
            </a:pPr>
            <a:r>
              <a:rPr lang="ar-SA" sz="1200" dirty="0" smtClean="0"/>
              <a:t> </a:t>
            </a:r>
            <a:r>
              <a:rPr lang="ar-SA" sz="1200" b="1" dirty="0" smtClean="0"/>
              <a:t>اسم الجهاز المناسب :......................................... رقم الصورة : .......................................</a:t>
            </a:r>
            <a:endParaRPr lang="en-US" sz="1200" dirty="0" smtClean="0">
              <a:cs typeface="Tahoma" pitchFamily="34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ar-SA" sz="1200" dirty="0" smtClean="0"/>
              <a:t>مهندس يحتاج إلى جهاز قوي يمكنه من الرسم والتصميم</a:t>
            </a:r>
          </a:p>
          <a:p>
            <a:pPr eaLnBrk="1" hangingPunct="1">
              <a:lnSpc>
                <a:spcPct val="170000"/>
              </a:lnSpc>
            </a:pPr>
            <a:r>
              <a:rPr lang="ar-SA" sz="1200" b="1" dirty="0" smtClean="0"/>
              <a:t>اسم الجهاز المناسب :......................................... رقم الصورة : .......................................</a:t>
            </a:r>
            <a:endParaRPr lang="ar-SA" sz="1200" dirty="0" smtClean="0"/>
          </a:p>
        </p:txBody>
      </p:sp>
      <p:pic>
        <p:nvPicPr>
          <p:cNvPr id="46083" name="Picture 4" descr="0CAAJX8TMCA1HS7SDCAR1FXRYCAOD3RBICAD03ZPCCA0YU4BQCAHH6819CA3DPM2HCA2F5W9ACAOK62SHCAXA1LTNCAI7AG7PCAHLGH6MCA6X86KUCAYXJ44ICA1WEEX9CAUS87TICADU0EZWCAE3A6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1412776"/>
            <a:ext cx="12573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 descr="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382663"/>
            <a:ext cx="9810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 descr="0CAAHPC4PCADKDA5KCAZ8U5KLCA29JFGLCA4RJX3RCAVIF27SCA0K4LNSCAEBX5Q2CA9DFU0LCA6K6F26CA6XW5K2CABU6VDECAEDHVUOCAM1ROF3CAX51NSCCAEFFIEGCAHQ6ZC1CAFDYEILCAN0TY8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1466230"/>
            <a:ext cx="11620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CA4KY9DLCAUTR4H2CARMKQQ4CAM2A7NICAPRM1PZCAMA2O8SCAQGF0QMCAHQ8EG0CA16K7H3CANES7QOCAS1FBMZCAH7MY04CAIA3IZXCAXYWM22CAA8EQAECAEINHWGCA7XUE94CAT60WFQCAH8OQ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860" y="1344033"/>
            <a:ext cx="1620396" cy="10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05771884"/>
              </p:ext>
            </p:extLst>
          </p:nvPr>
        </p:nvGraphicFramePr>
        <p:xfrm>
          <a:off x="-500098" y="428604"/>
          <a:ext cx="1035851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859216" cy="4371752"/>
          </a:xfrm>
        </p:spPr>
        <p:txBody>
          <a:bodyPr/>
          <a:lstStyle/>
          <a:p>
            <a:r>
              <a:rPr lang="ar-SA" dirty="0" smtClean="0"/>
              <a:t>حددي نوع الحاسب المكتبي من حيث غرض العمل وطريقة العمل والقدرة العملية؟</a:t>
            </a:r>
          </a:p>
          <a:p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763688" y="3789040"/>
            <a:ext cx="640871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غرض العمل أو نوع العمل: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متعدد الغرض</a:t>
            </a:r>
          </a:p>
          <a:p>
            <a:r>
              <a:rPr lang="ar-SA" sz="2800" dirty="0" smtClean="0"/>
              <a:t>القدرة </a:t>
            </a:r>
            <a:r>
              <a:rPr lang="ar-SA" sz="2800" dirty="0"/>
              <a:t>العملية </a:t>
            </a:r>
            <a:r>
              <a:rPr lang="ar-SA" sz="2800" dirty="0" smtClean="0"/>
              <a:t>: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صغير</a:t>
            </a:r>
          </a:p>
          <a:p>
            <a:r>
              <a:rPr lang="ar-SA" sz="2800" dirty="0" smtClean="0"/>
              <a:t>طريقة العمل :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حاسب رقمي</a:t>
            </a:r>
            <a:endParaRPr lang="ar-S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" y="3086828"/>
            <a:ext cx="18589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55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06" y="228600"/>
            <a:ext cx="5897880" cy="1173480"/>
          </a:xfrm>
        </p:spPr>
        <p:txBody>
          <a:bodyPr anchor="ctr"/>
          <a:lstStyle/>
          <a:p>
            <a:pPr algn="r"/>
            <a:r>
              <a:rPr lang="ar-SA" u="sng" dirty="0" smtClean="0"/>
              <a:t>تعريف الحاسب الآلي</a:t>
            </a:r>
            <a:endParaRPr lang="ar-SA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7239000" cy="4371752"/>
          </a:xfrm>
        </p:spPr>
        <p:txBody>
          <a:bodyPr>
            <a:normAutofit/>
          </a:bodyPr>
          <a:lstStyle/>
          <a:p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</a:rPr>
              <a:t>هو آلة الكترونية تستقبل بيانات ثم تقوم بإجراء عملية تحليل ومعالجة عليها و إخراج المعلومات أو تخزينها وتعمل بناء على تعليمات دقيقة تسمى برنامج</a:t>
            </a:r>
            <a:endParaRPr lang="ar-SA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897880" cy="1173480"/>
          </a:xfrm>
        </p:spPr>
        <p:txBody>
          <a:bodyPr/>
          <a:lstStyle/>
          <a:p>
            <a:r>
              <a:rPr lang="ar-SA" dirty="0" smtClean="0"/>
              <a:t>مجالات أستخدام الحاسب الآلي 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7239000" cy="4371752"/>
          </a:xfrm>
        </p:spPr>
        <p:txBody>
          <a:bodyPr/>
          <a:lstStyle/>
          <a:p>
            <a:r>
              <a:rPr lang="ar-SA" dirty="0" smtClean="0"/>
              <a:t>التعليم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6976"/>
            <a:ext cx="2376264" cy="238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59340"/>
            <a:ext cx="3249123" cy="216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9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897880" cy="1173480"/>
          </a:xfrm>
        </p:spPr>
        <p:txBody>
          <a:bodyPr/>
          <a:lstStyle/>
          <a:p>
            <a:r>
              <a:rPr lang="ar-SA" dirty="0" smtClean="0"/>
              <a:t>مجالات أستخدام الحاسب الآلي 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7239000" cy="4371752"/>
          </a:xfrm>
        </p:spPr>
        <p:txBody>
          <a:bodyPr/>
          <a:lstStyle/>
          <a:p>
            <a:r>
              <a:rPr lang="ar-SA" dirty="0" smtClean="0"/>
              <a:t>التعليم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6976"/>
            <a:ext cx="2376264" cy="238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59340"/>
            <a:ext cx="3249123" cy="216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-99392"/>
            <a:ext cx="5897880" cy="1173480"/>
          </a:xfrm>
        </p:spPr>
        <p:txBody>
          <a:bodyPr/>
          <a:lstStyle/>
          <a:p>
            <a:r>
              <a:rPr lang="ar-SA" dirty="0" smtClean="0"/>
              <a:t>مجالات أستخدام الحاسب الآلي 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1196752"/>
            <a:ext cx="7239000" cy="4371752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الخدمات الحكومية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10797" r="15693" b="4359"/>
          <a:stretch/>
        </p:blipFill>
        <p:spPr bwMode="auto">
          <a:xfrm>
            <a:off x="107504" y="2060848"/>
            <a:ext cx="8064896" cy="491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16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897880" cy="669424"/>
          </a:xfrm>
        </p:spPr>
        <p:txBody>
          <a:bodyPr/>
          <a:lstStyle/>
          <a:p>
            <a:r>
              <a:rPr lang="ar-SA" dirty="0" smtClean="0"/>
              <a:t>مجالات أستخدام الحاسب الآلي 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2460" y="764704"/>
            <a:ext cx="7239000" cy="4371752"/>
          </a:xfrm>
        </p:spPr>
        <p:txBody>
          <a:bodyPr/>
          <a:lstStyle/>
          <a:p>
            <a:r>
              <a:rPr lang="ar-SA" dirty="0" smtClean="0"/>
              <a:t>الملاحة الجوية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7539" r="13678" b="5390"/>
          <a:stretch/>
        </p:blipFill>
        <p:spPr bwMode="auto">
          <a:xfrm>
            <a:off x="611560" y="1268760"/>
            <a:ext cx="7344816" cy="569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16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5897880" cy="1173480"/>
          </a:xfrm>
        </p:spPr>
        <p:txBody>
          <a:bodyPr/>
          <a:lstStyle/>
          <a:p>
            <a:r>
              <a:rPr lang="ar-SA" dirty="0" smtClean="0"/>
              <a:t>مجالات أستخدام الحاسب الآلي 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1124744"/>
            <a:ext cx="7239000" cy="4371752"/>
          </a:xfrm>
        </p:spPr>
        <p:txBody>
          <a:bodyPr/>
          <a:lstStyle/>
          <a:p>
            <a:r>
              <a:rPr lang="ar-SA" dirty="0" smtClean="0"/>
              <a:t>الخدمات البنكية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7452" r="10577" b="15641"/>
          <a:stretch/>
        </p:blipFill>
        <p:spPr bwMode="auto">
          <a:xfrm>
            <a:off x="-36512" y="1844824"/>
            <a:ext cx="81369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6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897880" cy="1173480"/>
          </a:xfrm>
        </p:spPr>
        <p:txBody>
          <a:bodyPr/>
          <a:lstStyle/>
          <a:p>
            <a:r>
              <a:rPr lang="ar-SA" dirty="0" smtClean="0"/>
              <a:t>مجالات أستخدام الحاسب الآلي 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7239000" cy="4371752"/>
          </a:xfrm>
        </p:spPr>
        <p:txBody>
          <a:bodyPr/>
          <a:lstStyle/>
          <a:p>
            <a:r>
              <a:rPr lang="ar-SA" dirty="0" smtClean="0"/>
              <a:t>الخدمات الطبية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/>
              <a:t>نشاط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ar-SA" dirty="0" smtClean="0"/>
              <a:t>قومي بالبحث عن حاسب باسم (شاهين) مانوع هذا الحاسب؟ ماهي امكانياته؟ أين يوجد؟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/>
              <a:t>الواجب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3384376" cy="2674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9040"/>
            <a:ext cx="37645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/>
              <a:t>الواجب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ar-SA" dirty="0" smtClean="0"/>
              <a:t>قومي بقراءة موضوع مجالات استخدام تقنية المعلومات في مجالات الحياة اليومية من الكتاب ثم قومي بتصميم انفو جرافيك يلخص الموضوع بشكل محترف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242048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ar-SA" dirty="0"/>
              <a:t>ماهو الفرق بين البيانات </a:t>
            </a:r>
            <a:r>
              <a:rPr lang="ar-SA" dirty="0" smtClean="0"/>
              <a:t>والمعلومات؟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0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196752"/>
            <a:ext cx="7100267" cy="3360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  <a:defRPr/>
            </a:pPr>
            <a:r>
              <a:rPr lang="ar-SA" sz="2400" b="1" u="sng" dirty="0"/>
              <a:t>البيانات:</a:t>
            </a:r>
          </a:p>
          <a:p>
            <a:pPr algn="r">
              <a:lnSpc>
                <a:spcPct val="150000"/>
              </a:lnSpc>
              <a:defRPr/>
            </a:pPr>
            <a:r>
              <a:rPr lang="ar-SA" sz="2400" dirty="0"/>
              <a:t>المادة الأولية التي يتم إدخالها للحاسب وقد لا </a:t>
            </a:r>
            <a:r>
              <a:rPr lang="ar-SA" sz="2400" dirty="0" smtClean="0"/>
              <a:t>تكون مفهومة </a:t>
            </a:r>
            <a:r>
              <a:rPr lang="ar-SA" sz="2400" smtClean="0"/>
              <a:t>للمستخدم أو </a:t>
            </a:r>
            <a:r>
              <a:rPr lang="ar-SA" sz="2400" dirty="0" smtClean="0"/>
              <a:t>ليست ذات فائدة له.</a:t>
            </a:r>
            <a:endParaRPr lang="ar-SA" sz="2400" dirty="0"/>
          </a:p>
          <a:p>
            <a:pPr algn="r">
              <a:lnSpc>
                <a:spcPct val="150000"/>
              </a:lnSpc>
              <a:defRPr/>
            </a:pPr>
            <a:r>
              <a:rPr lang="ar-SA" sz="2400" b="1" u="sng" dirty="0"/>
              <a:t>المعلومات:</a:t>
            </a:r>
          </a:p>
          <a:p>
            <a:pPr algn="r">
              <a:lnSpc>
                <a:spcPct val="150000"/>
              </a:lnSpc>
              <a:defRPr/>
            </a:pPr>
            <a:r>
              <a:rPr lang="ar-SA" sz="2400" dirty="0"/>
              <a:t>نتيجة معالجة وتحليل البيانات بحيث يمثل الناتج معنى مفهوما </a:t>
            </a:r>
            <a:r>
              <a:rPr lang="ar-SA" sz="2400" dirty="0" smtClean="0"/>
              <a:t>ومفيد للمستخدم.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06042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0063" y="642938"/>
            <a:ext cx="7239000" cy="57864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SA" sz="2600" b="1" u="sng" dirty="0" smtClean="0"/>
              <a:t>في المثال التالي حددي البيانات ,المعلومات والمعالجة التي تم إجرائها :</a:t>
            </a:r>
            <a:endParaRPr lang="en-US" sz="2600" dirty="0" smtClean="0"/>
          </a:p>
          <a:p>
            <a:pPr algn="ctr">
              <a:lnSpc>
                <a:spcPct val="160000"/>
              </a:lnSpc>
              <a:buNone/>
              <a:defRPr/>
            </a:pPr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ندخل إلى الحاسب الآلي درجات الطالبات الفصلية </a:t>
            </a:r>
            <a:r>
              <a:rPr lang="ar-SA" sz="2400" b="1" dirty="0" smtClean="0">
                <a:solidFill>
                  <a:schemeClr val="tx2">
                    <a:lumMod val="50000"/>
                  </a:schemeClr>
                </a:solidFill>
              </a:rPr>
              <a:t>والنهائيةويخرج 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المجموع </a:t>
            </a:r>
            <a:r>
              <a:rPr lang="ar-SA" sz="2400" b="1" dirty="0" smtClean="0">
                <a:solidFill>
                  <a:schemeClr val="tx2">
                    <a:lumMod val="50000"/>
                  </a:schemeClr>
                </a:solidFill>
              </a:rPr>
              <a:t>والتقدير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tx2">
                    <a:lumMod val="50000"/>
                  </a:schemeClr>
                </a:solidFill>
              </a:rPr>
              <a:t>وعدد الطالبا الناجحات والراسبات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60000"/>
              </a:lnSpc>
              <a:defRPr/>
            </a:pPr>
            <a:r>
              <a:rPr lang="ar-SA" dirty="0" smtClean="0"/>
              <a:t>البيانات : ......................................... 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ar-SA" dirty="0" smtClean="0"/>
              <a:t>المعلومات:........................................</a:t>
            </a:r>
            <a:endParaRPr lang="en-US" dirty="0" smtClean="0"/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ar-SA" dirty="0" smtClean="0"/>
              <a:t>المعالجة :.........................................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462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xfrm>
            <a:off x="395536" y="33114"/>
            <a:ext cx="8229600" cy="685800"/>
          </a:xfrm>
        </p:spPr>
        <p:txBody>
          <a:bodyPr vert="horz" anchor="b">
            <a:normAutofit/>
          </a:bodyPr>
          <a:lstStyle/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مميزات الحاسب الآلي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CCC723-BE19-4049-90D2-C4C510FEE215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25385" y="908720"/>
            <a:ext cx="8100392" cy="495300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ar-SA" sz="2000" b="1" dirty="0"/>
              <a:t>السرعة</a:t>
            </a:r>
            <a:r>
              <a:rPr lang="ar-SA" sz="2000" dirty="0"/>
              <a:t> : في إجراء العمليات الحسابية وادخال البيانات ومعالجتها واخراجها .</a:t>
            </a:r>
            <a:endParaRPr lang="en-US" sz="2000" dirty="0"/>
          </a:p>
          <a:p>
            <a:pPr lvl="0" algn="just">
              <a:lnSpc>
                <a:spcPct val="150000"/>
              </a:lnSpc>
            </a:pPr>
            <a:r>
              <a:rPr lang="ar-SA" sz="2000" b="1" dirty="0"/>
              <a:t>الدقة</a:t>
            </a:r>
            <a:r>
              <a:rPr lang="ar-SA" sz="2000" dirty="0"/>
              <a:t> : حيث يعمل بنسبة خطأ بسيطه جدا وتكاد تكون معدومة .</a:t>
            </a:r>
            <a:endParaRPr lang="en-US" sz="2000" dirty="0"/>
          </a:p>
          <a:p>
            <a:pPr lvl="0" algn="just">
              <a:lnSpc>
                <a:spcPct val="150000"/>
              </a:lnSpc>
            </a:pPr>
            <a:r>
              <a:rPr lang="ar-SA" sz="2000" b="1" dirty="0"/>
              <a:t>التخزين</a:t>
            </a:r>
            <a:r>
              <a:rPr lang="ar-SA" sz="2000" dirty="0"/>
              <a:t> : قدرته على تخزين كميات هائله من المعلومات وفي مساحات صغيرة جدا </a:t>
            </a:r>
            <a:endParaRPr lang="en-US" sz="2000" dirty="0"/>
          </a:p>
          <a:p>
            <a:pPr lvl="0" algn="just">
              <a:lnSpc>
                <a:spcPct val="150000"/>
              </a:lnSpc>
            </a:pPr>
            <a:r>
              <a:rPr lang="ar-SA" sz="2000" b="1" dirty="0"/>
              <a:t>اقتصادية</a:t>
            </a:r>
            <a:r>
              <a:rPr lang="ar-SA" sz="2000" dirty="0"/>
              <a:t> : </a:t>
            </a:r>
            <a:endParaRPr lang="en-US" sz="2000" dirty="0"/>
          </a:p>
          <a:p>
            <a:pPr lvl="1" algn="just">
              <a:lnSpc>
                <a:spcPct val="150000"/>
              </a:lnSpc>
            </a:pPr>
            <a:r>
              <a:rPr lang="ar-SA" sz="1700" b="1" dirty="0"/>
              <a:t>الوقت :</a:t>
            </a:r>
            <a:r>
              <a:rPr lang="ar-SA" sz="1700" dirty="0"/>
              <a:t> حيث يستطيع القيام بالعديد من العمليات المعقده في وقت </a:t>
            </a:r>
            <a:r>
              <a:rPr lang="ar-SA" sz="1700" dirty="0" smtClean="0"/>
              <a:t>قليل.</a:t>
            </a:r>
            <a:endParaRPr lang="en-US" sz="1700" dirty="0"/>
          </a:p>
          <a:p>
            <a:pPr lvl="1" algn="just">
              <a:lnSpc>
                <a:spcPct val="150000"/>
              </a:lnSpc>
            </a:pPr>
            <a:r>
              <a:rPr lang="ar-SA" sz="1700" b="1" dirty="0"/>
              <a:t>التكلفة :</a:t>
            </a:r>
            <a:r>
              <a:rPr lang="ar-SA" sz="1700" dirty="0"/>
              <a:t> تعتبر اسعار الحاسب اقتصاديه جدا ويوما عن يوم تقل أسعارها .</a:t>
            </a:r>
            <a:endParaRPr lang="en-US" sz="1700" dirty="0"/>
          </a:p>
          <a:p>
            <a:pPr algn="just">
              <a:lnSpc>
                <a:spcPct val="150000"/>
              </a:lnSpc>
            </a:pPr>
            <a:r>
              <a:rPr lang="ar-SA" sz="2000" b="1" dirty="0"/>
              <a:t>الاتصالات الشبكية</a:t>
            </a:r>
            <a:r>
              <a:rPr lang="ar-SA" sz="2000" dirty="0"/>
              <a:t> : توفر الحاسبات خدمات الاتصال الشبكي مما یوفر الوقت و المجھود و التكلفة </a:t>
            </a:r>
            <a:r>
              <a:rPr lang="ar-SA" sz="2000" dirty="0" smtClean="0"/>
              <a:t>على المستخدم </a:t>
            </a:r>
            <a:r>
              <a:rPr lang="ar-SA" sz="2000" dirty="0"/>
              <a:t>للحصول على المعلومات </a:t>
            </a:r>
            <a:r>
              <a:rPr lang="ar-SA" sz="2000" dirty="0" smtClean="0"/>
              <a:t>               و </a:t>
            </a:r>
            <a:r>
              <a:rPr lang="ar-SA" sz="2000" dirty="0"/>
              <a:t>تبادلھا مثل خدمة الشبكة العالمیة (الإنترنت).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59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6284" y="785794"/>
            <a:ext cx="3031600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2400" b="1" u="sng" dirty="0" smtClean="0">
                <a:solidFill>
                  <a:schemeClr val="bg2">
                    <a:lumMod val="25000"/>
                  </a:schemeClr>
                </a:solidFill>
              </a:rPr>
              <a:t>أنواع الحاسب الآلي</a:t>
            </a:r>
          </a:p>
          <a:p>
            <a:endParaRPr lang="ar-SA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1905000"/>
            <a:ext cx="7696200" cy="4038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ar-S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تصنف الحاسبات الآلية حسب:</a:t>
            </a:r>
          </a:p>
          <a:p>
            <a:pPr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ar-SA" sz="2800" dirty="0" smtClean="0">
                <a:solidFill>
                  <a:schemeClr val="tx1">
                    <a:tint val="85000"/>
                  </a:schemeClr>
                </a:solidFill>
              </a:rPr>
              <a:t>    </a:t>
            </a:r>
            <a:r>
              <a:rPr lang="ar-SA" sz="3200" dirty="0">
                <a:solidFill>
                  <a:schemeClr val="tx1">
                    <a:tint val="85000"/>
                  </a:schemeClr>
                </a:solidFill>
              </a:rPr>
              <a:t>طريقة العمل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608" marR="0" lvl="1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نوع العمل</a:t>
            </a:r>
            <a:r>
              <a:rPr lang="ar-SA" sz="3200" noProof="0" dirty="0" smtClean="0">
                <a:solidFill>
                  <a:schemeClr val="tx1">
                    <a:tint val="85000"/>
                  </a:schemeClr>
                </a:solidFill>
              </a:rPr>
              <a:t>(غرض الاستخدام)</a:t>
            </a: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1" indent="-228600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608" marR="0" lvl="1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قدرة الحاسب العملية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357166"/>
            <a:ext cx="5118774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2400" b="1" u="sng" dirty="0" smtClean="0">
                <a:solidFill>
                  <a:schemeClr val="bg2">
                    <a:lumMod val="25000"/>
                  </a:schemeClr>
                </a:solidFill>
              </a:rPr>
              <a:t>حاسبات مختلفة في طريقة العمل</a:t>
            </a:r>
          </a:p>
          <a:p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450704" y="1214422"/>
            <a:ext cx="7693196" cy="9836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 smtClean="0">
                <a:solidFill>
                  <a:schemeClr val="bg2">
                    <a:lumMod val="25000"/>
                  </a:schemeClr>
                </a:solidFill>
              </a:rPr>
              <a:t>1- حاسبات قياسية : 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endParaRPr lang="ar-SA" dirty="0"/>
          </a:p>
        </p:txBody>
      </p:sp>
      <p:pic>
        <p:nvPicPr>
          <p:cNvPr id="20488" name="Picture 8" descr="http://t2.gstatic.com/images?q=tbn:ANd9GcTLOqzcfKch6UL6zqzlHug_dgayGwygy01Ybw09gQOBIpi3sNXg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89" y="2316682"/>
            <a:ext cx="5053641" cy="3006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70910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6237CC619364394011905B39FBB43" ma:contentTypeVersion="0" ma:contentTypeDescription="Create a new document." ma:contentTypeScope="" ma:versionID="ddb5391ac6e7e8e1b980aa678f4116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01E73A-F086-4A62-84AF-EA1D73C34AD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2B3AB2-B4AB-4EF3-AAEC-4652374AA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F8A08B-82DB-4EF3-9399-A654B2A765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3999</TotalTime>
  <Words>1053</Words>
  <Application>Microsoft Office PowerPoint</Application>
  <PresentationFormat>عرض على الشاشة (3:4)‏</PresentationFormat>
  <Paragraphs>140</Paragraphs>
  <Slides>38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Opulent</vt:lpstr>
      <vt:lpstr>مفهوم و أنواع الحاسب الآلي </vt:lpstr>
      <vt:lpstr>عرض تقديمي في PowerPoint</vt:lpstr>
      <vt:lpstr>تعريف الحاسب الآلي</vt:lpstr>
      <vt:lpstr>ماهو الفرق بين البيانات والمعلومات؟</vt:lpstr>
      <vt:lpstr>عرض تقديمي في PowerPoint</vt:lpstr>
      <vt:lpstr>عرض تقديمي في PowerPoint</vt:lpstr>
      <vt:lpstr>مميزات الحاسب الآلي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من أمثلتها حاسوب titan cray supercomputer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مجالات أستخدام الحاسب الآلي :</vt:lpstr>
      <vt:lpstr>مجالات أستخدام الحاسب الآلي :</vt:lpstr>
      <vt:lpstr>مجالات أستخدام الحاسب الآلي :</vt:lpstr>
      <vt:lpstr>مجالات أستخدام الحاسب الآلي :</vt:lpstr>
      <vt:lpstr>مجالات أستخدام الحاسب الآلي :</vt:lpstr>
      <vt:lpstr>مجالات أستخدام الحاسب الآلي :</vt:lpstr>
      <vt:lpstr>نشاط</vt:lpstr>
      <vt:lpstr>الواجب</vt:lpstr>
      <vt:lpstr>الواجب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أهمية الحاسب الآلي وأنواعه</dc:title>
  <dc:creator>ايميل</dc:creator>
  <cp:lastModifiedBy>Amal Alhabeeb</cp:lastModifiedBy>
  <cp:revision>209</cp:revision>
  <dcterms:created xsi:type="dcterms:W3CDTF">2009-02-02T10:39:38Z</dcterms:created>
  <dcterms:modified xsi:type="dcterms:W3CDTF">2016-09-27T09:42:09Z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0x010100A196237CC619364394011905B39FBB43</vt:lpwstr>
  </property>
</Properties>
</file>