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5" r:id="rId1"/>
  </p:sldMasterIdLst>
  <p:sldIdLst>
    <p:sldId id="256" r:id="rId2"/>
    <p:sldId id="315" r:id="rId3"/>
    <p:sldId id="297" r:id="rId4"/>
    <p:sldId id="257" r:id="rId5"/>
    <p:sldId id="298" r:id="rId6"/>
    <p:sldId id="299" r:id="rId7"/>
    <p:sldId id="300" r:id="rId8"/>
    <p:sldId id="274" r:id="rId9"/>
    <p:sldId id="275" r:id="rId10"/>
    <p:sldId id="276" r:id="rId11"/>
    <p:sldId id="302" r:id="rId12"/>
    <p:sldId id="313" r:id="rId13"/>
    <p:sldId id="272" r:id="rId14"/>
    <p:sldId id="273" r:id="rId15"/>
    <p:sldId id="314" r:id="rId16"/>
    <p:sldId id="303" r:id="rId17"/>
    <p:sldId id="316" r:id="rId18"/>
    <p:sldId id="268" r:id="rId19"/>
    <p:sldId id="317" r:id="rId20"/>
    <p:sldId id="312" r:id="rId21"/>
    <p:sldId id="304" r:id="rId22"/>
    <p:sldId id="305" r:id="rId23"/>
    <p:sldId id="311" r:id="rId24"/>
    <p:sldId id="306" r:id="rId25"/>
    <p:sldId id="307" r:id="rId26"/>
    <p:sldId id="308" r:id="rId27"/>
    <p:sldId id="309" r:id="rId28"/>
    <p:sldId id="310" r:id="rId29"/>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C0099"/>
    <a:srgbClr val="990099"/>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نمط متوسط 2 - تمييز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7132" autoAdjust="0"/>
    <p:restoredTop sz="94660"/>
  </p:normalViewPr>
  <p:slideViewPr>
    <p:cSldViewPr snapToGrid="0" snapToObjects="1">
      <p:cViewPr>
        <p:scale>
          <a:sx n="75" d="100"/>
          <a:sy n="75" d="100"/>
        </p:scale>
        <p:origin x="762" y="-22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4_3">
  <dgm:title val=""/>
  <dgm:desc val=""/>
  <dgm:catLst>
    <dgm:cat type="accent4" pri="11300"/>
  </dgm:catLst>
  <dgm:styleLbl name="node0">
    <dgm:fillClrLst meth="repeat">
      <a:schemeClr val="accent4">
        <a:shade val="80000"/>
      </a:schemeClr>
    </dgm:fillClrLst>
    <dgm:linClrLst meth="repeat">
      <a:schemeClr val="lt1"/>
    </dgm:linClrLst>
    <dgm:effectClrLst/>
    <dgm:txLinClrLst/>
    <dgm:txFillClrLst/>
    <dgm:txEffectClrLst/>
  </dgm:styleLbl>
  <dgm:styleLbl name="node1">
    <dgm:fillClrLst>
      <a:schemeClr val="accent4">
        <a:shade val="80000"/>
      </a:schemeClr>
      <a:schemeClr val="accent4">
        <a:tint val="70000"/>
      </a:schemeClr>
    </dgm:fillClrLst>
    <dgm:linClrLst meth="repeat">
      <a:schemeClr val="lt1"/>
    </dgm:linClrLst>
    <dgm:effectClrLst/>
    <dgm:txLinClrLst/>
    <dgm:txFillClrLst/>
    <dgm:txEffectClrLst/>
  </dgm:styleLbl>
  <dgm:styleLbl name="alignNode1">
    <dgm:fillClrLst>
      <a:schemeClr val="accent4">
        <a:shade val="80000"/>
      </a:schemeClr>
      <a:schemeClr val="accent4">
        <a:tint val="70000"/>
      </a:schemeClr>
    </dgm:fillClrLst>
    <dgm:linClrLst>
      <a:schemeClr val="accent4">
        <a:shade val="80000"/>
      </a:schemeClr>
      <a:schemeClr val="accent4">
        <a:tint val="70000"/>
      </a:schemeClr>
    </dgm:linClrLst>
    <dgm:effectClrLst/>
    <dgm:txLinClrLst/>
    <dgm:txFillClrLst/>
    <dgm:txEffectClrLst/>
  </dgm:styleLbl>
  <dgm:styleLbl name="lnNode1">
    <dgm:fillClrLst>
      <a:schemeClr val="accent4">
        <a:shade val="80000"/>
      </a:schemeClr>
      <a:schemeClr val="accent4">
        <a:tint val="70000"/>
      </a:schemeClr>
    </dgm:fillClrLst>
    <dgm:linClrLst meth="repeat">
      <a:schemeClr val="lt1"/>
    </dgm:linClrLst>
    <dgm:effectClrLst/>
    <dgm:txLinClrLst/>
    <dgm:txFillClrLst/>
    <dgm:txEffectClrLst/>
  </dgm:styleLbl>
  <dgm:styleLbl name="vennNode1">
    <dgm:fillClrLst>
      <a:schemeClr val="accent4">
        <a:shade val="80000"/>
        <a:alpha val="50000"/>
      </a:schemeClr>
      <a:schemeClr val="accent4">
        <a:tint val="70000"/>
        <a:alpha val="50000"/>
      </a:schemeClr>
    </dgm:fillClrLst>
    <dgm:linClrLst meth="repeat">
      <a:schemeClr val="lt1"/>
    </dgm:linClrLst>
    <dgm:effectClrLst/>
    <dgm:txLinClrLst/>
    <dgm:txFillClrLst/>
    <dgm:txEffectClrLst/>
  </dgm:styleLbl>
  <dgm:styleLbl name="node2">
    <dgm:fillClrLst>
      <a:schemeClr val="accent4">
        <a:tint val="99000"/>
      </a:schemeClr>
    </dgm:fillClrLst>
    <dgm:linClrLst meth="repeat">
      <a:schemeClr val="lt1"/>
    </dgm:linClrLst>
    <dgm:effectClrLst/>
    <dgm:txLinClrLst/>
    <dgm:txFillClrLst/>
    <dgm:txEffectClrLst/>
  </dgm:styleLbl>
  <dgm:styleLbl name="node3">
    <dgm:fillClrLst>
      <a:schemeClr val="accent4">
        <a:tint val="80000"/>
      </a:schemeClr>
    </dgm:fillClrLst>
    <dgm:linClrLst meth="repeat">
      <a:schemeClr val="lt1"/>
    </dgm:linClrLst>
    <dgm:effectClrLst/>
    <dgm:txLinClrLst/>
    <dgm:txFillClrLst/>
    <dgm:txEffectClrLst/>
  </dgm:styleLbl>
  <dgm:styleLbl name="node4">
    <dgm:fillClrLst>
      <a:schemeClr val="accent4">
        <a:tint val="70000"/>
      </a:schemeClr>
    </dgm:fillClrLst>
    <dgm:linClrLst meth="repeat">
      <a:schemeClr val="lt1"/>
    </dgm:linClrLst>
    <dgm:effectClrLst/>
    <dgm:txLinClrLst/>
    <dgm:txFillClrLst/>
    <dgm:txEffectClrLst/>
  </dgm:styleLbl>
  <dgm:styleLbl name="fgImgPlace1">
    <dgm:fillClrLst>
      <a:schemeClr val="accent4">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hade val="90000"/>
      </a:schemeClr>
      <a:schemeClr val="accent4">
        <a:tint val="70000"/>
      </a:schemeClr>
    </dgm:fillClrLst>
    <dgm:linClrLst>
      <a:schemeClr val="accent4">
        <a:shade val="90000"/>
      </a:schemeClr>
      <a:schemeClr val="accent4">
        <a:tint val="70000"/>
      </a:schemeClr>
    </dgm:linClrLst>
    <dgm:effectClrLst/>
    <dgm:txLinClrLst/>
    <dgm:txFillClrLst/>
    <dgm:txEffectClrLst/>
  </dgm:styleLbl>
  <dgm:styleLbl name="fgSibTrans2D1">
    <dgm:fillClrLst>
      <a:schemeClr val="accent4">
        <a:shade val="90000"/>
      </a:schemeClr>
      <a:schemeClr val="accent4">
        <a:tint val="70000"/>
      </a:schemeClr>
    </dgm:fillClrLst>
    <dgm:linClrLst>
      <a:schemeClr val="accent4">
        <a:shade val="90000"/>
      </a:schemeClr>
      <a:schemeClr val="accent4">
        <a:tint val="70000"/>
      </a:schemeClr>
    </dgm:linClrLst>
    <dgm:effectClrLst/>
    <dgm:txLinClrLst/>
    <dgm:txFillClrLst meth="repeat">
      <a:schemeClr val="lt1"/>
    </dgm:txFillClrLst>
    <dgm:txEffectClrLst/>
  </dgm:styleLbl>
  <dgm:styleLbl name="bgSibTrans2D1">
    <dgm:fillClrLst>
      <a:schemeClr val="accent4">
        <a:shade val="90000"/>
      </a:schemeClr>
      <a:schemeClr val="accent4">
        <a:tint val="70000"/>
      </a:schemeClr>
    </dgm:fillClrLst>
    <dgm:linClrLst>
      <a:schemeClr val="accent4">
        <a:shade val="90000"/>
      </a:schemeClr>
      <a:schemeClr val="accent4">
        <a:tint val="70000"/>
      </a:schemeClr>
    </dgm:linClrLst>
    <dgm:effectClrLst/>
    <dgm:txLinClrLst/>
    <dgm:txFillClrLst meth="repeat">
      <a:schemeClr val="lt1"/>
    </dgm:txFillClrLst>
    <dgm:txEffectClrLst/>
  </dgm:styleLbl>
  <dgm:styleLbl name="sibTrans1D1">
    <dgm:fillClrLst>
      <a:schemeClr val="accent4">
        <a:shade val="90000"/>
      </a:schemeClr>
      <a:schemeClr val="accent4">
        <a:tint val="70000"/>
      </a:schemeClr>
    </dgm:fillClrLst>
    <dgm:linClrLst>
      <a:schemeClr val="accent4">
        <a:shade val="90000"/>
      </a:schemeClr>
      <a:schemeClr val="accent4">
        <a:tint val="70000"/>
      </a:schemeClr>
    </dgm:linClrLst>
    <dgm:effectClrLst/>
    <dgm:txLinClrLst/>
    <dgm:txFillClrLst meth="repeat">
      <a:schemeClr val="tx1"/>
    </dgm:txFillClrLst>
    <dgm:txEffectClrLst/>
  </dgm:styleLbl>
  <dgm:styleLbl name="callout">
    <dgm:fillClrLst meth="repeat">
      <a:schemeClr val="accent4"/>
    </dgm:fillClrLst>
    <dgm:linClrLst meth="repeat">
      <a:schemeClr val="accent4"/>
    </dgm:linClrLst>
    <dgm:effectClrLst/>
    <dgm:txLinClrLst/>
    <dgm:txFillClrLst meth="repeat">
      <a:schemeClr val="tx1"/>
    </dgm:txFillClrLst>
    <dgm:txEffectClrLst/>
  </dgm:styleLbl>
  <dgm:styleLbl name="asst0">
    <dgm:fillClrLst meth="repeat">
      <a:schemeClr val="accent4">
        <a:shade val="80000"/>
      </a:schemeClr>
    </dgm:fillClrLst>
    <dgm:linClrLst meth="repeat">
      <a:schemeClr val="lt1"/>
    </dgm:linClrLst>
    <dgm:effectClrLst/>
    <dgm:txLinClrLst/>
    <dgm:txFillClrLst/>
    <dgm:txEffectClrLst/>
  </dgm:styleLbl>
  <dgm:styleLbl name="asst1">
    <dgm:fillClrLst meth="repeat">
      <a:schemeClr val="accent4">
        <a:shade val="80000"/>
      </a:schemeClr>
    </dgm:fillClrLst>
    <dgm:linClrLst meth="repeat">
      <a:schemeClr val="lt1"/>
    </dgm:linClrLst>
    <dgm:effectClrLst/>
    <dgm:txLinClrLst/>
    <dgm:txFillClrLst/>
    <dgm:txEffectClrLst/>
  </dgm:styleLbl>
  <dgm:styleLbl name="asst2">
    <dgm:fillClrLst>
      <a:schemeClr val="accent4">
        <a:tint val="99000"/>
      </a:schemeClr>
    </dgm:fillClrLst>
    <dgm:linClrLst meth="repeat">
      <a:schemeClr val="lt1"/>
    </dgm:linClrLst>
    <dgm:effectClrLst/>
    <dgm:txLinClrLst/>
    <dgm:txFillClrLst/>
    <dgm:txEffectClrLst/>
  </dgm:styleLbl>
  <dgm:styleLbl name="asst3">
    <dgm:fillClrLst>
      <a:schemeClr val="accent4">
        <a:tint val="80000"/>
      </a:schemeClr>
    </dgm:fillClrLst>
    <dgm:linClrLst meth="repeat">
      <a:schemeClr val="lt1"/>
    </dgm:linClrLst>
    <dgm:effectClrLst/>
    <dgm:txLinClrLst/>
    <dgm:txFillClrLst/>
    <dgm:txEffectClrLst/>
  </dgm:styleLbl>
  <dgm:styleLbl name="asst4">
    <dgm:fillClrLst>
      <a:schemeClr val="accent4">
        <a:tint val="70000"/>
      </a:schemeClr>
    </dgm:fillClrLst>
    <dgm:linClrLst meth="repeat">
      <a:schemeClr val="lt1"/>
    </dgm:linClrLst>
    <dgm:effectClrLst/>
    <dgm:txLinClrLst/>
    <dgm:txFillClrLst/>
    <dgm:txEffectClrLst/>
  </dgm:styleLbl>
  <dgm:styleLbl name="parChTrans2D1">
    <dgm:fillClrLst meth="repeat">
      <a:schemeClr val="accent4">
        <a:tint val="60000"/>
      </a:schemeClr>
    </dgm:fillClrLst>
    <dgm:linClrLst meth="repeat">
      <a:schemeClr val="accent4">
        <a:tint val="60000"/>
      </a:schemeClr>
    </dgm:linClrLst>
    <dgm:effectClrLst/>
    <dgm:txLinClrLst/>
    <dgm:txFillClrLst meth="repeat">
      <a:schemeClr val="lt1"/>
    </dgm:txFillClrLst>
    <dgm:txEffectClrLst/>
  </dgm:styleLbl>
  <dgm:styleLbl name="parChTrans2D2">
    <dgm:fillClrLst meth="repeat">
      <a:schemeClr val="accent4">
        <a:tint val="90000"/>
      </a:schemeClr>
    </dgm:fillClrLst>
    <dgm:linClrLst meth="repeat">
      <a:schemeClr val="accent4">
        <a:tint val="90000"/>
      </a:schemeClr>
    </dgm:linClrLst>
    <dgm:effectClrLst/>
    <dgm:txLinClrLst/>
    <dgm:txFillClrLst/>
    <dgm:txEffectClrLst/>
  </dgm:styleLbl>
  <dgm:styleLbl name="parChTrans2D3">
    <dgm:fillClrLst meth="repeat">
      <a:schemeClr val="accent4">
        <a:tint val="70000"/>
      </a:schemeClr>
    </dgm:fillClrLst>
    <dgm:linClrLst meth="repeat">
      <a:schemeClr val="accent4">
        <a:tint val="70000"/>
      </a:schemeClr>
    </dgm:linClrLst>
    <dgm:effectClrLst/>
    <dgm:txLinClrLst/>
    <dgm:txFillClrLst/>
    <dgm:txEffectClrLst/>
  </dgm:styleLbl>
  <dgm:styleLbl name="parChTrans2D4">
    <dgm:fillClrLst meth="repeat">
      <a:schemeClr val="accent4">
        <a:tint val="50000"/>
      </a:schemeClr>
    </dgm:fillClrLst>
    <dgm:linClrLst meth="repeat">
      <a:schemeClr val="accent4">
        <a:tint val="50000"/>
      </a:schemeClr>
    </dgm:linClrLst>
    <dgm:effectClrLst/>
    <dgm:txLinClrLst/>
    <dgm:txFillClrLst meth="repeat">
      <a:schemeClr val="lt1"/>
    </dgm:txFillClrLst>
    <dgm:txEffectClrLst/>
  </dgm:styleLbl>
  <dgm:styleLbl name="parChTrans1D1">
    <dgm:fillClrLst meth="repeat">
      <a:schemeClr val="accent4">
        <a:shade val="80000"/>
      </a:schemeClr>
    </dgm:fillClrLst>
    <dgm:linClrLst meth="repeat">
      <a:schemeClr val="accent4">
        <a:shade val="80000"/>
      </a:schemeClr>
    </dgm:linClrLst>
    <dgm:effectClrLst/>
    <dgm:txLinClrLst/>
    <dgm:txFillClrLst meth="repeat">
      <a:schemeClr val="tx1"/>
    </dgm:txFillClrLst>
    <dgm:txEffectClrLst/>
  </dgm:styleLbl>
  <dgm:styleLbl name="parChTrans1D2">
    <dgm:fillClrLst meth="repeat">
      <a:schemeClr val="accent4">
        <a:tint val="99000"/>
      </a:schemeClr>
    </dgm:fillClrLst>
    <dgm:linClrLst meth="repeat">
      <a:schemeClr val="accent4">
        <a:tint val="99000"/>
      </a:schemeClr>
    </dgm:linClrLst>
    <dgm:effectClrLst/>
    <dgm:txLinClrLst/>
    <dgm:txFillClrLst meth="repeat">
      <a:schemeClr val="tx1"/>
    </dgm:txFillClrLst>
    <dgm:txEffectClrLst/>
  </dgm:styleLbl>
  <dgm:styleLbl name="parChTrans1D3">
    <dgm:fillClrLst meth="repeat">
      <a:schemeClr val="accent4">
        <a:tint val="80000"/>
      </a:schemeClr>
    </dgm:fillClrLst>
    <dgm:linClrLst meth="repeat">
      <a:schemeClr val="accent4">
        <a:tint val="80000"/>
      </a:schemeClr>
    </dgm:linClrLst>
    <dgm:effectClrLst/>
    <dgm:txLinClrLst/>
    <dgm:txFillClrLst meth="repeat">
      <a:schemeClr val="tx1"/>
    </dgm:txFillClrLst>
    <dgm:txEffectClrLst/>
  </dgm:styleLbl>
  <dgm:styleLbl name="parChTrans1D4">
    <dgm:fillClrLst meth="repeat">
      <a:schemeClr val="accent4">
        <a:tint val="70000"/>
      </a:schemeClr>
    </dgm:fillClrLst>
    <dgm:linClrLst meth="repeat">
      <a:schemeClr val="accent4">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hade val="80000"/>
      </a:schemeClr>
      <a:schemeClr val="accent4">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hade val="80000"/>
      </a:schemeClr>
      <a:schemeClr val="accent4">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hade val="80000"/>
      </a:schemeClr>
      <a:schemeClr val="accent4">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hade val="80000"/>
      </a:schemeClr>
      <a:schemeClr val="accent4">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4">
        <a:shade val="80000"/>
      </a:schemeClr>
      <a:schemeClr val="accent4">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align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bgAccFollowNode1">
    <dgm:fillClrLst meth="repeat">
      <a:schemeClr val="accent4">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4">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4">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4">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4">
        <a:tint val="70000"/>
      </a:schemeClr>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BBB0B84-02E5-45A2-8308-E343EFEFB1CB}" type="doc">
      <dgm:prSet loTypeId="urn:microsoft.com/office/officeart/2005/8/layout/hList6" loCatId="list" qsTypeId="urn:microsoft.com/office/officeart/2005/8/quickstyle/simple1" qsCatId="simple" csTypeId="urn:microsoft.com/office/officeart/2005/8/colors/accent1_2" csCatId="accent1" phldr="1"/>
      <dgm:spPr/>
      <dgm:t>
        <a:bodyPr/>
        <a:lstStyle/>
        <a:p>
          <a:pPr rtl="1"/>
          <a:endParaRPr lang="ar-SA"/>
        </a:p>
      </dgm:t>
    </dgm:pt>
    <dgm:pt modelId="{92592BE1-8A18-4E7E-BB7E-5DAAA753B84C}">
      <dgm:prSet phldrT="[نص]"/>
      <dgm:spPr>
        <a:solidFill>
          <a:schemeClr val="accent5">
            <a:lumMod val="75000"/>
          </a:schemeClr>
        </a:solidFill>
      </dgm:spPr>
      <dgm:t>
        <a:bodyPr/>
        <a:lstStyle/>
        <a:p>
          <a:pPr rtl="1"/>
          <a:r>
            <a:rPr lang="ar-SA" dirty="0"/>
            <a:t>طرق التعليم</a:t>
          </a:r>
        </a:p>
      </dgm:t>
    </dgm:pt>
    <dgm:pt modelId="{2156037D-4DE3-4730-B63B-D01D5D009FA6}" type="parTrans" cxnId="{2178131F-1FDD-4F6F-85E6-74717E3E61FB}">
      <dgm:prSet/>
      <dgm:spPr/>
      <dgm:t>
        <a:bodyPr/>
        <a:lstStyle/>
        <a:p>
          <a:pPr rtl="1"/>
          <a:endParaRPr lang="ar-SA"/>
        </a:p>
      </dgm:t>
    </dgm:pt>
    <dgm:pt modelId="{C0BCEDD3-47DA-4135-B864-921413600807}" type="sibTrans" cxnId="{2178131F-1FDD-4F6F-85E6-74717E3E61FB}">
      <dgm:prSet/>
      <dgm:spPr/>
      <dgm:t>
        <a:bodyPr/>
        <a:lstStyle/>
        <a:p>
          <a:pPr rtl="1"/>
          <a:endParaRPr lang="ar-SA"/>
        </a:p>
      </dgm:t>
    </dgm:pt>
    <dgm:pt modelId="{2BD00ECC-7B14-4F7B-9F62-857D25636617}">
      <dgm:prSet phldrT="[نص]"/>
      <dgm:spPr>
        <a:solidFill>
          <a:srgbClr val="92D050"/>
        </a:solidFill>
      </dgm:spPr>
      <dgm:t>
        <a:bodyPr/>
        <a:lstStyle/>
        <a:p>
          <a:pPr rtl="1"/>
          <a:r>
            <a:rPr lang="ar-SA" dirty="0"/>
            <a:t>الوسائل</a:t>
          </a:r>
        </a:p>
      </dgm:t>
    </dgm:pt>
    <dgm:pt modelId="{55E0BCE0-B6ED-4D79-B943-C90036A930D9}" type="parTrans" cxnId="{B8FE2139-4D64-4503-958F-61F7A3DA63D6}">
      <dgm:prSet/>
      <dgm:spPr/>
      <dgm:t>
        <a:bodyPr/>
        <a:lstStyle/>
        <a:p>
          <a:pPr rtl="1"/>
          <a:endParaRPr lang="ar-SA"/>
        </a:p>
      </dgm:t>
    </dgm:pt>
    <dgm:pt modelId="{F0447437-51D6-4E68-A0B6-0CA14FFFF552}" type="sibTrans" cxnId="{B8FE2139-4D64-4503-958F-61F7A3DA63D6}">
      <dgm:prSet/>
      <dgm:spPr/>
      <dgm:t>
        <a:bodyPr/>
        <a:lstStyle/>
        <a:p>
          <a:pPr rtl="1"/>
          <a:endParaRPr lang="ar-SA"/>
        </a:p>
      </dgm:t>
    </dgm:pt>
    <dgm:pt modelId="{49E2C6FE-D2A0-4C47-8A94-D3A8DF3746D7}">
      <dgm:prSet phldrT="[نص]"/>
      <dgm:spPr/>
      <dgm:t>
        <a:bodyPr/>
        <a:lstStyle/>
        <a:p>
          <a:pPr rtl="1"/>
          <a:r>
            <a:rPr lang="ar-SA" dirty="0"/>
            <a:t>المناهج</a:t>
          </a:r>
        </a:p>
      </dgm:t>
    </dgm:pt>
    <dgm:pt modelId="{F1878180-15B8-4504-B155-CD8CCD7B956B}" type="parTrans" cxnId="{C54EDB5D-671C-437C-A96E-0AFEDB594860}">
      <dgm:prSet/>
      <dgm:spPr/>
      <dgm:t>
        <a:bodyPr/>
        <a:lstStyle/>
        <a:p>
          <a:pPr rtl="1"/>
          <a:endParaRPr lang="ar-SA"/>
        </a:p>
      </dgm:t>
    </dgm:pt>
    <dgm:pt modelId="{274E94C7-3B69-470F-B218-3B343A62A2FA}" type="sibTrans" cxnId="{C54EDB5D-671C-437C-A96E-0AFEDB594860}">
      <dgm:prSet/>
      <dgm:spPr/>
      <dgm:t>
        <a:bodyPr/>
        <a:lstStyle/>
        <a:p>
          <a:pPr rtl="1"/>
          <a:endParaRPr lang="ar-SA"/>
        </a:p>
      </dgm:t>
    </dgm:pt>
    <dgm:pt modelId="{EAF81D48-DAF3-4B50-8811-3009395A91DF}" type="pres">
      <dgm:prSet presAssocID="{2BBB0B84-02E5-45A2-8308-E343EFEFB1CB}" presName="Name0" presStyleCnt="0">
        <dgm:presLayoutVars>
          <dgm:dir/>
          <dgm:resizeHandles val="exact"/>
        </dgm:presLayoutVars>
      </dgm:prSet>
      <dgm:spPr/>
    </dgm:pt>
    <dgm:pt modelId="{32D28A82-4499-4F6A-9074-9894F6532F9B}" type="pres">
      <dgm:prSet presAssocID="{92592BE1-8A18-4E7E-BB7E-5DAAA753B84C}" presName="node" presStyleLbl="node1" presStyleIdx="0" presStyleCnt="3">
        <dgm:presLayoutVars>
          <dgm:bulletEnabled val="1"/>
        </dgm:presLayoutVars>
      </dgm:prSet>
      <dgm:spPr/>
    </dgm:pt>
    <dgm:pt modelId="{620541C8-F94F-4C2B-B03F-61A134527FC1}" type="pres">
      <dgm:prSet presAssocID="{C0BCEDD3-47DA-4135-B864-921413600807}" presName="sibTrans" presStyleCnt="0"/>
      <dgm:spPr/>
    </dgm:pt>
    <dgm:pt modelId="{29952518-94ED-42FD-B230-B706475930D9}" type="pres">
      <dgm:prSet presAssocID="{2BD00ECC-7B14-4F7B-9F62-857D25636617}" presName="node" presStyleLbl="node1" presStyleIdx="1" presStyleCnt="3" custLinFactX="-498" custLinFactNeighborX="-100000" custLinFactNeighborY="18301">
        <dgm:presLayoutVars>
          <dgm:bulletEnabled val="1"/>
        </dgm:presLayoutVars>
      </dgm:prSet>
      <dgm:spPr/>
    </dgm:pt>
    <dgm:pt modelId="{459CEA05-136A-4646-8384-12213F72E631}" type="pres">
      <dgm:prSet presAssocID="{F0447437-51D6-4E68-A0B6-0CA14FFFF552}" presName="sibTrans" presStyleCnt="0"/>
      <dgm:spPr/>
    </dgm:pt>
    <dgm:pt modelId="{5158EB71-B3E2-4320-8801-D0BEED52F24A}" type="pres">
      <dgm:prSet presAssocID="{49E2C6FE-D2A0-4C47-8A94-D3A8DF3746D7}" presName="node" presStyleLbl="node1" presStyleIdx="2" presStyleCnt="3" custScaleX="99324" custLinFactX="-14313" custLinFactNeighborX="-100000" custLinFactNeighborY="0">
        <dgm:presLayoutVars>
          <dgm:bulletEnabled val="1"/>
        </dgm:presLayoutVars>
      </dgm:prSet>
      <dgm:spPr/>
    </dgm:pt>
  </dgm:ptLst>
  <dgm:cxnLst>
    <dgm:cxn modelId="{2178131F-1FDD-4F6F-85E6-74717E3E61FB}" srcId="{2BBB0B84-02E5-45A2-8308-E343EFEFB1CB}" destId="{92592BE1-8A18-4E7E-BB7E-5DAAA753B84C}" srcOrd="0" destOrd="0" parTransId="{2156037D-4DE3-4730-B63B-D01D5D009FA6}" sibTransId="{C0BCEDD3-47DA-4135-B864-921413600807}"/>
    <dgm:cxn modelId="{B8FE2139-4D64-4503-958F-61F7A3DA63D6}" srcId="{2BBB0B84-02E5-45A2-8308-E343EFEFB1CB}" destId="{2BD00ECC-7B14-4F7B-9F62-857D25636617}" srcOrd="1" destOrd="0" parTransId="{55E0BCE0-B6ED-4D79-B943-C90036A930D9}" sibTransId="{F0447437-51D6-4E68-A0B6-0CA14FFFF552}"/>
    <dgm:cxn modelId="{DC9D9847-DF07-435A-BB41-CBE3D9C03D7D}" type="presOf" srcId="{49E2C6FE-D2A0-4C47-8A94-D3A8DF3746D7}" destId="{5158EB71-B3E2-4320-8801-D0BEED52F24A}" srcOrd="0" destOrd="0" presId="urn:microsoft.com/office/officeart/2005/8/layout/hList6"/>
    <dgm:cxn modelId="{6287A865-9B8F-41AA-B735-EEA1091346BE}" type="presOf" srcId="{92592BE1-8A18-4E7E-BB7E-5DAAA753B84C}" destId="{32D28A82-4499-4F6A-9074-9894F6532F9B}" srcOrd="0" destOrd="0" presId="urn:microsoft.com/office/officeart/2005/8/layout/hList6"/>
    <dgm:cxn modelId="{C54EDB5D-671C-437C-A96E-0AFEDB594860}" srcId="{2BBB0B84-02E5-45A2-8308-E343EFEFB1CB}" destId="{49E2C6FE-D2A0-4C47-8A94-D3A8DF3746D7}" srcOrd="2" destOrd="0" parTransId="{F1878180-15B8-4504-B155-CD8CCD7B956B}" sibTransId="{274E94C7-3B69-470F-B218-3B343A62A2FA}"/>
    <dgm:cxn modelId="{5955E892-1AFB-43FA-92D2-58C754217417}" type="presOf" srcId="{2BD00ECC-7B14-4F7B-9F62-857D25636617}" destId="{29952518-94ED-42FD-B230-B706475930D9}" srcOrd="0" destOrd="0" presId="urn:microsoft.com/office/officeart/2005/8/layout/hList6"/>
    <dgm:cxn modelId="{D27D4C9A-731C-4C4E-947D-09509A9CFC6D}" type="presOf" srcId="{2BBB0B84-02E5-45A2-8308-E343EFEFB1CB}" destId="{EAF81D48-DAF3-4B50-8811-3009395A91DF}" srcOrd="0" destOrd="0" presId="urn:microsoft.com/office/officeart/2005/8/layout/hList6"/>
    <dgm:cxn modelId="{10B82446-C2F9-4BA4-83FC-534E976B5456}" type="presParOf" srcId="{EAF81D48-DAF3-4B50-8811-3009395A91DF}" destId="{32D28A82-4499-4F6A-9074-9894F6532F9B}" srcOrd="0" destOrd="0" presId="urn:microsoft.com/office/officeart/2005/8/layout/hList6"/>
    <dgm:cxn modelId="{CEC87646-38B2-43D0-B8D8-144B7F058BBF}" type="presParOf" srcId="{EAF81D48-DAF3-4B50-8811-3009395A91DF}" destId="{620541C8-F94F-4C2B-B03F-61A134527FC1}" srcOrd="1" destOrd="0" presId="urn:microsoft.com/office/officeart/2005/8/layout/hList6"/>
    <dgm:cxn modelId="{4DDFC64A-0322-49F8-8BD6-9C447A39F656}" type="presParOf" srcId="{EAF81D48-DAF3-4B50-8811-3009395A91DF}" destId="{29952518-94ED-42FD-B230-B706475930D9}" srcOrd="2" destOrd="0" presId="urn:microsoft.com/office/officeart/2005/8/layout/hList6"/>
    <dgm:cxn modelId="{6731F59A-C697-48DE-AD76-95C06503AA5B}" type="presParOf" srcId="{EAF81D48-DAF3-4B50-8811-3009395A91DF}" destId="{459CEA05-136A-4646-8384-12213F72E631}" srcOrd="3" destOrd="0" presId="urn:microsoft.com/office/officeart/2005/8/layout/hList6"/>
    <dgm:cxn modelId="{946AB64D-BF34-4F9C-989E-7E0FA1692C31}" type="presParOf" srcId="{EAF81D48-DAF3-4B50-8811-3009395A91DF}" destId="{5158EB71-B3E2-4320-8801-D0BEED52F24A}" srcOrd="4" destOrd="0" presId="urn:microsoft.com/office/officeart/2005/8/layout/hList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23A99B43-70FD-4CC8-8CCA-63AD9499D063}" type="doc">
      <dgm:prSet loTypeId="urn:microsoft.com/office/officeart/2005/8/layout/default" loCatId="list" qsTypeId="urn:microsoft.com/office/officeart/2005/8/quickstyle/simple1" qsCatId="simple" csTypeId="urn:microsoft.com/office/officeart/2005/8/colors/colorful1" csCatId="colorful" phldr="1"/>
      <dgm:spPr/>
      <dgm:t>
        <a:bodyPr/>
        <a:lstStyle/>
        <a:p>
          <a:pPr rtl="1"/>
          <a:endParaRPr lang="ar-SA"/>
        </a:p>
      </dgm:t>
    </dgm:pt>
    <dgm:pt modelId="{7BAA3667-BA1D-4D94-9B5A-163B7EC16620}">
      <dgm:prSet phldrT="[نص]" custT="1"/>
      <dgm:spPr/>
      <dgm:t>
        <a:bodyPr/>
        <a:lstStyle/>
        <a:p>
          <a:pPr rtl="1"/>
          <a:r>
            <a:rPr lang="ar-SA" sz="2400" b="1" dirty="0">
              <a:solidFill>
                <a:srgbClr val="FFFF00"/>
              </a:solidFill>
            </a:rPr>
            <a:t>الإعاقة العقلية </a:t>
          </a:r>
          <a:endParaRPr lang="en-US" sz="2400" b="1" dirty="0">
            <a:solidFill>
              <a:srgbClr val="FFFF00"/>
            </a:solidFill>
          </a:endParaRPr>
        </a:p>
        <a:p>
          <a:pPr rtl="1"/>
          <a:r>
            <a:rPr lang="en-US" sz="2400" b="1" dirty="0">
              <a:solidFill>
                <a:srgbClr val="FFFF00"/>
              </a:solidFill>
            </a:rPr>
            <a:t>Mental</a:t>
          </a:r>
        </a:p>
        <a:p>
          <a:pPr rtl="1"/>
          <a:r>
            <a:rPr lang="en-US" sz="2400" b="1" dirty="0">
              <a:solidFill>
                <a:srgbClr val="FFFF00"/>
              </a:solidFill>
            </a:rPr>
            <a:t>Impairment</a:t>
          </a:r>
          <a:endParaRPr lang="ar-SA" sz="2400" b="1" dirty="0">
            <a:solidFill>
              <a:srgbClr val="FFFF00"/>
            </a:solidFill>
          </a:endParaRPr>
        </a:p>
      </dgm:t>
    </dgm:pt>
    <dgm:pt modelId="{C4EB37BF-68E0-4E0D-BA8A-E502E16726B5}" type="parTrans" cxnId="{9E7864B3-6EA2-4E69-A765-377AEB9100E5}">
      <dgm:prSet/>
      <dgm:spPr/>
      <dgm:t>
        <a:bodyPr/>
        <a:lstStyle/>
        <a:p>
          <a:pPr rtl="1"/>
          <a:endParaRPr lang="ar-SA"/>
        </a:p>
      </dgm:t>
    </dgm:pt>
    <dgm:pt modelId="{FCACD534-9461-4003-92A1-701CE4AB2219}" type="sibTrans" cxnId="{9E7864B3-6EA2-4E69-A765-377AEB9100E5}">
      <dgm:prSet/>
      <dgm:spPr/>
      <dgm:t>
        <a:bodyPr/>
        <a:lstStyle/>
        <a:p>
          <a:pPr rtl="1"/>
          <a:endParaRPr lang="ar-SA"/>
        </a:p>
      </dgm:t>
    </dgm:pt>
    <dgm:pt modelId="{F4235B61-E134-4BA1-808B-5FA6F9A7FECE}">
      <dgm:prSet phldrT="[نص]" custT="1"/>
      <dgm:spPr/>
      <dgm:t>
        <a:bodyPr/>
        <a:lstStyle/>
        <a:p>
          <a:pPr rtl="1"/>
          <a:endParaRPr lang="ar-SA" sz="2400" b="1" dirty="0"/>
        </a:p>
        <a:p>
          <a:pPr rtl="1"/>
          <a:r>
            <a:rPr lang="ar-SA" sz="2400" b="1" dirty="0">
              <a:solidFill>
                <a:srgbClr val="990099"/>
              </a:solidFill>
            </a:rPr>
            <a:t>الإعاقة السمعية</a:t>
          </a:r>
        </a:p>
        <a:p>
          <a:pPr rtl="1"/>
          <a:r>
            <a:rPr lang="en-US" sz="2400" b="1" dirty="0">
              <a:solidFill>
                <a:srgbClr val="990099"/>
              </a:solidFill>
            </a:rPr>
            <a:t>Hearing</a:t>
          </a:r>
        </a:p>
        <a:p>
          <a:pPr rtl="1"/>
          <a:r>
            <a:rPr lang="en-US" sz="2400" b="1" dirty="0">
              <a:solidFill>
                <a:srgbClr val="990099"/>
              </a:solidFill>
            </a:rPr>
            <a:t>Impairment</a:t>
          </a:r>
          <a:endParaRPr lang="ar-SA" sz="2400" b="1" dirty="0">
            <a:solidFill>
              <a:srgbClr val="990099"/>
            </a:solidFill>
          </a:endParaRPr>
        </a:p>
        <a:p>
          <a:pPr rtl="1"/>
          <a:endParaRPr lang="ar-SA" sz="1600" dirty="0"/>
        </a:p>
      </dgm:t>
    </dgm:pt>
    <dgm:pt modelId="{496B7CF3-A31D-491F-83CD-1CCD027C2539}" type="parTrans" cxnId="{AF527852-FD51-4FD0-AB5C-1871469E3A85}">
      <dgm:prSet/>
      <dgm:spPr/>
      <dgm:t>
        <a:bodyPr/>
        <a:lstStyle/>
        <a:p>
          <a:pPr rtl="1"/>
          <a:endParaRPr lang="ar-SA"/>
        </a:p>
      </dgm:t>
    </dgm:pt>
    <dgm:pt modelId="{F172E443-482A-4B25-B2EA-1B103C41D0B7}" type="sibTrans" cxnId="{AF527852-FD51-4FD0-AB5C-1871469E3A85}">
      <dgm:prSet/>
      <dgm:spPr/>
      <dgm:t>
        <a:bodyPr/>
        <a:lstStyle/>
        <a:p>
          <a:pPr rtl="1"/>
          <a:endParaRPr lang="ar-SA"/>
        </a:p>
      </dgm:t>
    </dgm:pt>
    <dgm:pt modelId="{4957F408-2EA1-459F-A6A3-75B0D8AA1299}">
      <dgm:prSet phldrT="[نص]" custT="1"/>
      <dgm:spPr/>
      <dgm:t>
        <a:bodyPr/>
        <a:lstStyle/>
        <a:p>
          <a:pPr rtl="1"/>
          <a:r>
            <a:rPr lang="ar-SA" sz="2400" b="1" dirty="0">
              <a:solidFill>
                <a:schemeClr val="accent1">
                  <a:lumMod val="50000"/>
                </a:schemeClr>
              </a:solidFill>
            </a:rPr>
            <a:t>الإعاقة البصرية</a:t>
          </a:r>
        </a:p>
        <a:p>
          <a:pPr rtl="1"/>
          <a:r>
            <a:rPr lang="en-US" sz="2400" b="1" dirty="0">
              <a:solidFill>
                <a:schemeClr val="accent1">
                  <a:lumMod val="50000"/>
                </a:schemeClr>
              </a:solidFill>
            </a:rPr>
            <a:t>Visual </a:t>
          </a:r>
        </a:p>
        <a:p>
          <a:pPr rtl="1"/>
          <a:r>
            <a:rPr lang="en-US" sz="2400" b="1" dirty="0">
              <a:solidFill>
                <a:schemeClr val="accent1">
                  <a:lumMod val="50000"/>
                </a:schemeClr>
              </a:solidFill>
            </a:rPr>
            <a:t>Impairment</a:t>
          </a:r>
          <a:endParaRPr lang="ar-SA" sz="2400" b="1" dirty="0">
            <a:solidFill>
              <a:schemeClr val="accent1">
                <a:lumMod val="50000"/>
              </a:schemeClr>
            </a:solidFill>
          </a:endParaRPr>
        </a:p>
      </dgm:t>
    </dgm:pt>
    <dgm:pt modelId="{7524E372-606E-4EDB-99BE-E47A6B59B15C}" type="parTrans" cxnId="{A9CC618E-BA65-404D-A31A-4FD87EE945D1}">
      <dgm:prSet/>
      <dgm:spPr/>
      <dgm:t>
        <a:bodyPr/>
        <a:lstStyle/>
        <a:p>
          <a:pPr rtl="1"/>
          <a:endParaRPr lang="ar-SA"/>
        </a:p>
      </dgm:t>
    </dgm:pt>
    <dgm:pt modelId="{F583F895-373D-4D3E-B493-07E2D93B284C}" type="sibTrans" cxnId="{A9CC618E-BA65-404D-A31A-4FD87EE945D1}">
      <dgm:prSet/>
      <dgm:spPr/>
      <dgm:t>
        <a:bodyPr/>
        <a:lstStyle/>
        <a:p>
          <a:pPr rtl="1"/>
          <a:endParaRPr lang="ar-SA"/>
        </a:p>
      </dgm:t>
    </dgm:pt>
    <dgm:pt modelId="{FBCA4E6E-5B22-4301-8E5D-58C619B97412}">
      <dgm:prSet phldrT="[نص]" custT="1"/>
      <dgm:spPr/>
      <dgm:t>
        <a:bodyPr/>
        <a:lstStyle/>
        <a:p>
          <a:pPr rtl="1"/>
          <a:endParaRPr lang="ar-SA" sz="2400" b="1" dirty="0">
            <a:solidFill>
              <a:schemeClr val="accent4">
                <a:lumMod val="75000"/>
              </a:schemeClr>
            </a:solidFill>
          </a:endParaRPr>
        </a:p>
        <a:p>
          <a:pPr rtl="1"/>
          <a:r>
            <a:rPr lang="ar-SA" sz="2400" b="1" dirty="0">
              <a:solidFill>
                <a:schemeClr val="accent4">
                  <a:lumMod val="75000"/>
                </a:schemeClr>
              </a:solidFill>
            </a:rPr>
            <a:t>الاعاقات الجسمية والصحية</a:t>
          </a:r>
        </a:p>
        <a:p>
          <a:pPr rtl="1"/>
          <a:r>
            <a:rPr lang="en-US" sz="2400" b="1" dirty="0">
              <a:solidFill>
                <a:schemeClr val="accent4">
                  <a:lumMod val="75000"/>
                </a:schemeClr>
              </a:solidFill>
            </a:rPr>
            <a:t>Physical and health Impairment</a:t>
          </a:r>
          <a:endParaRPr lang="ar-SA" sz="2400" b="1" dirty="0">
            <a:solidFill>
              <a:schemeClr val="accent4">
                <a:lumMod val="75000"/>
              </a:schemeClr>
            </a:solidFill>
          </a:endParaRPr>
        </a:p>
        <a:p>
          <a:pPr rtl="1"/>
          <a:endParaRPr lang="ar-SA" sz="1600" dirty="0"/>
        </a:p>
      </dgm:t>
    </dgm:pt>
    <dgm:pt modelId="{FC215113-D18A-4612-B59F-1E8774B9591D}" type="parTrans" cxnId="{698C8D90-B913-4A55-81AA-E24B554C99B2}">
      <dgm:prSet/>
      <dgm:spPr/>
      <dgm:t>
        <a:bodyPr/>
        <a:lstStyle/>
        <a:p>
          <a:pPr rtl="1"/>
          <a:endParaRPr lang="ar-SA"/>
        </a:p>
      </dgm:t>
    </dgm:pt>
    <dgm:pt modelId="{FF148DA3-8661-47D9-9704-99F2D85CA965}" type="sibTrans" cxnId="{698C8D90-B913-4A55-81AA-E24B554C99B2}">
      <dgm:prSet/>
      <dgm:spPr/>
      <dgm:t>
        <a:bodyPr/>
        <a:lstStyle/>
        <a:p>
          <a:pPr rtl="1"/>
          <a:endParaRPr lang="ar-SA"/>
        </a:p>
      </dgm:t>
    </dgm:pt>
    <dgm:pt modelId="{DCC052AA-DEF5-43CF-A187-2C730FAD0CB5}">
      <dgm:prSet custT="1"/>
      <dgm:spPr/>
      <dgm:t>
        <a:bodyPr/>
        <a:lstStyle/>
        <a:p>
          <a:pPr rtl="1"/>
          <a:r>
            <a:rPr lang="ar-SA" sz="2400" b="1" dirty="0">
              <a:solidFill>
                <a:srgbClr val="CC0099"/>
              </a:solidFill>
            </a:rPr>
            <a:t>صعوبات التعلم</a:t>
          </a:r>
        </a:p>
        <a:p>
          <a:pPr rtl="1"/>
          <a:r>
            <a:rPr lang="en-US" sz="2400" b="1" dirty="0">
              <a:solidFill>
                <a:srgbClr val="CC0099"/>
              </a:solidFill>
            </a:rPr>
            <a:t>Learning Disabilities</a:t>
          </a:r>
          <a:endParaRPr lang="ar-SA" sz="2400" b="1" dirty="0">
            <a:solidFill>
              <a:srgbClr val="CC0099"/>
            </a:solidFill>
          </a:endParaRPr>
        </a:p>
      </dgm:t>
    </dgm:pt>
    <dgm:pt modelId="{0437EBB2-A735-434B-BAF0-0FC9C1E7A201}" type="parTrans" cxnId="{8BEC2350-E2FE-4B91-B91E-F7337FDEFE1F}">
      <dgm:prSet/>
      <dgm:spPr/>
      <dgm:t>
        <a:bodyPr/>
        <a:lstStyle/>
        <a:p>
          <a:pPr rtl="1"/>
          <a:endParaRPr lang="ar-SA"/>
        </a:p>
      </dgm:t>
    </dgm:pt>
    <dgm:pt modelId="{1BDF8D8D-E864-4EAC-91D2-8E5CDFA8C1C2}" type="sibTrans" cxnId="{8BEC2350-E2FE-4B91-B91E-F7337FDEFE1F}">
      <dgm:prSet/>
      <dgm:spPr/>
      <dgm:t>
        <a:bodyPr/>
        <a:lstStyle/>
        <a:p>
          <a:pPr rtl="1"/>
          <a:endParaRPr lang="ar-SA"/>
        </a:p>
      </dgm:t>
    </dgm:pt>
    <dgm:pt modelId="{FF446316-4022-4378-95F6-3AE0ABD2CB02}">
      <dgm:prSet custT="1"/>
      <dgm:spPr/>
      <dgm:t>
        <a:bodyPr/>
        <a:lstStyle/>
        <a:p>
          <a:pPr rtl="1"/>
          <a:r>
            <a:rPr lang="ar-SA" sz="2400" b="1" dirty="0"/>
            <a:t>الموهبة والتفوق</a:t>
          </a:r>
        </a:p>
        <a:p>
          <a:pPr rtl="1"/>
          <a:r>
            <a:rPr lang="en-US" sz="2400" b="1" dirty="0"/>
            <a:t>Giftedness and Talent</a:t>
          </a:r>
          <a:endParaRPr lang="ar-SA" sz="2400" b="1" dirty="0"/>
        </a:p>
      </dgm:t>
    </dgm:pt>
    <dgm:pt modelId="{67EE4C62-9B4E-4C52-9725-AB1F2A7BDB8D}" type="parTrans" cxnId="{AF194554-CCD9-4D75-A7E4-9D84D3DED6AC}">
      <dgm:prSet/>
      <dgm:spPr/>
      <dgm:t>
        <a:bodyPr/>
        <a:lstStyle/>
        <a:p>
          <a:pPr rtl="1"/>
          <a:endParaRPr lang="ar-SA"/>
        </a:p>
      </dgm:t>
    </dgm:pt>
    <dgm:pt modelId="{FF57ED6B-11C8-43FE-8289-FCE94199B3A2}" type="sibTrans" cxnId="{AF194554-CCD9-4D75-A7E4-9D84D3DED6AC}">
      <dgm:prSet/>
      <dgm:spPr/>
      <dgm:t>
        <a:bodyPr/>
        <a:lstStyle/>
        <a:p>
          <a:pPr rtl="1"/>
          <a:endParaRPr lang="ar-SA"/>
        </a:p>
      </dgm:t>
    </dgm:pt>
    <dgm:pt modelId="{10096642-C34B-4ABB-BC13-BF6387CB7398}">
      <dgm:prSet custT="1"/>
      <dgm:spPr/>
      <dgm:t>
        <a:bodyPr/>
        <a:lstStyle/>
        <a:p>
          <a:pPr rtl="1"/>
          <a:r>
            <a:rPr lang="ar-SA" sz="2400" b="1" dirty="0">
              <a:solidFill>
                <a:srgbClr val="990099"/>
              </a:solidFill>
            </a:rPr>
            <a:t>اضطرابات التواصل</a:t>
          </a:r>
        </a:p>
        <a:p>
          <a:pPr rtl="1"/>
          <a:r>
            <a:rPr lang="en-US" sz="2400" b="1" dirty="0">
              <a:solidFill>
                <a:srgbClr val="990099"/>
              </a:solidFill>
            </a:rPr>
            <a:t>Communication Disorder</a:t>
          </a:r>
        </a:p>
      </dgm:t>
    </dgm:pt>
    <dgm:pt modelId="{CE8EAFAF-8137-426E-8DB7-CD13B600C141}" type="parTrans" cxnId="{AA711C4A-63D1-4DB5-9115-9F61657C346B}">
      <dgm:prSet/>
      <dgm:spPr/>
      <dgm:t>
        <a:bodyPr/>
        <a:lstStyle/>
        <a:p>
          <a:pPr rtl="1"/>
          <a:endParaRPr lang="ar-SA"/>
        </a:p>
      </dgm:t>
    </dgm:pt>
    <dgm:pt modelId="{5C404FA2-7F3A-4757-BA25-AD1E7AB59877}" type="sibTrans" cxnId="{AA711C4A-63D1-4DB5-9115-9F61657C346B}">
      <dgm:prSet/>
      <dgm:spPr/>
      <dgm:t>
        <a:bodyPr/>
        <a:lstStyle/>
        <a:p>
          <a:pPr rtl="1"/>
          <a:endParaRPr lang="ar-SA"/>
        </a:p>
      </dgm:t>
    </dgm:pt>
    <dgm:pt modelId="{B571CF3F-F9C8-488F-B3F9-CBDAA0A33B9C}">
      <dgm:prSet custT="1"/>
      <dgm:spPr/>
      <dgm:t>
        <a:bodyPr/>
        <a:lstStyle/>
        <a:p>
          <a:pPr rtl="1"/>
          <a:endParaRPr lang="ar-SA" sz="2400" b="1" dirty="0"/>
        </a:p>
        <a:p>
          <a:pPr rtl="1"/>
          <a:r>
            <a:rPr lang="ar-SA" sz="2400" b="1" dirty="0">
              <a:solidFill>
                <a:srgbClr val="0070C0"/>
              </a:solidFill>
            </a:rPr>
            <a:t>اضطرابات السلوك</a:t>
          </a:r>
        </a:p>
        <a:p>
          <a:pPr rtl="1"/>
          <a:r>
            <a:rPr lang="en-US" sz="2400" b="1" dirty="0">
              <a:solidFill>
                <a:srgbClr val="0070C0"/>
              </a:solidFill>
            </a:rPr>
            <a:t>Behavior</a:t>
          </a:r>
        </a:p>
        <a:p>
          <a:pPr rtl="1"/>
          <a:r>
            <a:rPr lang="en-US" sz="2400" b="1" dirty="0">
              <a:solidFill>
                <a:srgbClr val="0070C0"/>
              </a:solidFill>
            </a:rPr>
            <a:t> Disorders</a:t>
          </a:r>
        </a:p>
        <a:p>
          <a:pPr rtl="1"/>
          <a:r>
            <a:rPr lang="en-US" sz="2400" b="1" dirty="0"/>
            <a:t> </a:t>
          </a:r>
          <a:endParaRPr lang="ar-SA" sz="2400" b="1" dirty="0"/>
        </a:p>
      </dgm:t>
    </dgm:pt>
    <dgm:pt modelId="{01837F16-52DD-4731-81DC-F8B1EAF358D2}" type="parTrans" cxnId="{6EEE3817-86C8-4749-936E-7A2A6F2F2CBD}">
      <dgm:prSet/>
      <dgm:spPr/>
      <dgm:t>
        <a:bodyPr/>
        <a:lstStyle/>
        <a:p>
          <a:pPr rtl="1"/>
          <a:endParaRPr lang="ar-SA"/>
        </a:p>
      </dgm:t>
    </dgm:pt>
    <dgm:pt modelId="{4A23C4A8-8371-4D25-A581-CCFE363F4F68}" type="sibTrans" cxnId="{6EEE3817-86C8-4749-936E-7A2A6F2F2CBD}">
      <dgm:prSet/>
      <dgm:spPr/>
      <dgm:t>
        <a:bodyPr/>
        <a:lstStyle/>
        <a:p>
          <a:pPr rtl="1"/>
          <a:endParaRPr lang="ar-SA"/>
        </a:p>
      </dgm:t>
    </dgm:pt>
    <dgm:pt modelId="{C7401287-0763-4FA4-86C7-679BE15252A7}" type="pres">
      <dgm:prSet presAssocID="{23A99B43-70FD-4CC8-8CCA-63AD9499D063}" presName="diagram" presStyleCnt="0">
        <dgm:presLayoutVars>
          <dgm:dir/>
          <dgm:resizeHandles val="exact"/>
        </dgm:presLayoutVars>
      </dgm:prSet>
      <dgm:spPr/>
    </dgm:pt>
    <dgm:pt modelId="{B3CD9BB8-D4BF-4895-A8E6-73CC013DB494}" type="pres">
      <dgm:prSet presAssocID="{7BAA3667-BA1D-4D94-9B5A-163B7EC16620}" presName="node" presStyleLbl="node1" presStyleIdx="0" presStyleCnt="8" custLinFactNeighborX="1571" custLinFactNeighborY="-148">
        <dgm:presLayoutVars>
          <dgm:bulletEnabled val="1"/>
        </dgm:presLayoutVars>
      </dgm:prSet>
      <dgm:spPr/>
    </dgm:pt>
    <dgm:pt modelId="{E3842584-3219-484B-A3FF-A72FFA517032}" type="pres">
      <dgm:prSet presAssocID="{FCACD534-9461-4003-92A1-701CE4AB2219}" presName="sibTrans" presStyleCnt="0"/>
      <dgm:spPr/>
    </dgm:pt>
    <dgm:pt modelId="{4E77C13D-5080-4504-B977-DB522BCF6F28}" type="pres">
      <dgm:prSet presAssocID="{F4235B61-E134-4BA1-808B-5FA6F9A7FECE}" presName="node" presStyleLbl="node1" presStyleIdx="1" presStyleCnt="8" custLinFactNeighborX="1016" custLinFactNeighborY="-148">
        <dgm:presLayoutVars>
          <dgm:bulletEnabled val="1"/>
        </dgm:presLayoutVars>
      </dgm:prSet>
      <dgm:spPr/>
    </dgm:pt>
    <dgm:pt modelId="{6FE4041F-0021-4177-873C-4C436FE5756C}" type="pres">
      <dgm:prSet presAssocID="{F172E443-482A-4B25-B2EA-1B103C41D0B7}" presName="sibTrans" presStyleCnt="0"/>
      <dgm:spPr/>
    </dgm:pt>
    <dgm:pt modelId="{22FBEF53-AC42-4517-B1FB-2EB06D36426B}" type="pres">
      <dgm:prSet presAssocID="{4957F408-2EA1-459F-A6A3-75B0D8AA1299}" presName="node" presStyleLbl="node1" presStyleIdx="2" presStyleCnt="8" custLinFactNeighborX="-2094" custLinFactNeighborY="-148">
        <dgm:presLayoutVars>
          <dgm:bulletEnabled val="1"/>
        </dgm:presLayoutVars>
      </dgm:prSet>
      <dgm:spPr/>
    </dgm:pt>
    <dgm:pt modelId="{A0508BB9-69FB-49E2-B2C0-AA65BCA2F11F}" type="pres">
      <dgm:prSet presAssocID="{F583F895-373D-4D3E-B493-07E2D93B284C}" presName="sibTrans" presStyleCnt="0"/>
      <dgm:spPr/>
    </dgm:pt>
    <dgm:pt modelId="{2D4C4BA4-476E-4DD3-BAC0-38F87C117FA2}" type="pres">
      <dgm:prSet presAssocID="{FBCA4E6E-5B22-4301-8E5D-58C619B97412}" presName="node" presStyleLbl="node1" presStyleIdx="3" presStyleCnt="8">
        <dgm:presLayoutVars>
          <dgm:bulletEnabled val="1"/>
        </dgm:presLayoutVars>
      </dgm:prSet>
      <dgm:spPr/>
    </dgm:pt>
    <dgm:pt modelId="{E209B490-D71C-4EC1-B82E-2E085E221AAD}" type="pres">
      <dgm:prSet presAssocID="{FF148DA3-8661-47D9-9704-99F2D85CA965}" presName="sibTrans" presStyleCnt="0"/>
      <dgm:spPr/>
    </dgm:pt>
    <dgm:pt modelId="{09542D70-C045-4870-8301-DE76D35B84B8}" type="pres">
      <dgm:prSet presAssocID="{DCC052AA-DEF5-43CF-A187-2C730FAD0CB5}" presName="node" presStyleLbl="node1" presStyleIdx="4" presStyleCnt="8">
        <dgm:presLayoutVars>
          <dgm:bulletEnabled val="1"/>
        </dgm:presLayoutVars>
      </dgm:prSet>
      <dgm:spPr/>
    </dgm:pt>
    <dgm:pt modelId="{ECDCB155-7424-4296-A1EB-702B02E51887}" type="pres">
      <dgm:prSet presAssocID="{1BDF8D8D-E864-4EAC-91D2-8E5CDFA8C1C2}" presName="sibTrans" presStyleCnt="0"/>
      <dgm:spPr/>
    </dgm:pt>
    <dgm:pt modelId="{8B501B51-9B08-4FF6-9556-78E70B931D00}" type="pres">
      <dgm:prSet presAssocID="{FF446316-4022-4378-95F6-3AE0ABD2CB02}" presName="node" presStyleLbl="node1" presStyleIdx="5" presStyleCnt="8">
        <dgm:presLayoutVars>
          <dgm:bulletEnabled val="1"/>
        </dgm:presLayoutVars>
      </dgm:prSet>
      <dgm:spPr/>
    </dgm:pt>
    <dgm:pt modelId="{00B196AB-04A0-45FE-B5E5-683C6615251C}" type="pres">
      <dgm:prSet presAssocID="{FF57ED6B-11C8-43FE-8289-FCE94199B3A2}" presName="sibTrans" presStyleCnt="0"/>
      <dgm:spPr/>
    </dgm:pt>
    <dgm:pt modelId="{B034BC8B-9003-4097-A524-BC33FE25ADC6}" type="pres">
      <dgm:prSet presAssocID="{10096642-C34B-4ABB-BC13-BF6387CB7398}" presName="node" presStyleLbl="node1" presStyleIdx="6" presStyleCnt="8">
        <dgm:presLayoutVars>
          <dgm:bulletEnabled val="1"/>
        </dgm:presLayoutVars>
      </dgm:prSet>
      <dgm:spPr/>
    </dgm:pt>
    <dgm:pt modelId="{ABF8271A-877C-4639-9270-9A9B31B6C7FB}" type="pres">
      <dgm:prSet presAssocID="{5C404FA2-7F3A-4757-BA25-AD1E7AB59877}" presName="sibTrans" presStyleCnt="0"/>
      <dgm:spPr/>
    </dgm:pt>
    <dgm:pt modelId="{F7AA9D79-D942-413C-9EED-5C621C77499C}" type="pres">
      <dgm:prSet presAssocID="{B571CF3F-F9C8-488F-B3F9-CBDAA0A33B9C}" presName="node" presStyleLbl="node1" presStyleIdx="7" presStyleCnt="8">
        <dgm:presLayoutVars>
          <dgm:bulletEnabled val="1"/>
        </dgm:presLayoutVars>
      </dgm:prSet>
      <dgm:spPr/>
    </dgm:pt>
  </dgm:ptLst>
  <dgm:cxnLst>
    <dgm:cxn modelId="{2C6130BF-392C-4C3A-A4E9-83E27190B6FB}" type="presOf" srcId="{23A99B43-70FD-4CC8-8CCA-63AD9499D063}" destId="{C7401287-0763-4FA4-86C7-679BE15252A7}" srcOrd="0" destOrd="0" presId="urn:microsoft.com/office/officeart/2005/8/layout/default"/>
    <dgm:cxn modelId="{44D351FC-47FE-4983-AF43-A98181ECF383}" type="presOf" srcId="{DCC052AA-DEF5-43CF-A187-2C730FAD0CB5}" destId="{09542D70-C045-4870-8301-DE76D35B84B8}" srcOrd="0" destOrd="0" presId="urn:microsoft.com/office/officeart/2005/8/layout/default"/>
    <dgm:cxn modelId="{5F840B2B-0A36-48A1-BC12-3D4F004C5DD9}" type="presOf" srcId="{FBCA4E6E-5B22-4301-8E5D-58C619B97412}" destId="{2D4C4BA4-476E-4DD3-BAC0-38F87C117FA2}" srcOrd="0" destOrd="0" presId="urn:microsoft.com/office/officeart/2005/8/layout/default"/>
    <dgm:cxn modelId="{E84A2AC0-51FE-4892-97B3-0005CE315303}" type="presOf" srcId="{FF446316-4022-4378-95F6-3AE0ABD2CB02}" destId="{8B501B51-9B08-4FF6-9556-78E70B931D00}" srcOrd="0" destOrd="0" presId="urn:microsoft.com/office/officeart/2005/8/layout/default"/>
    <dgm:cxn modelId="{9E7864B3-6EA2-4E69-A765-377AEB9100E5}" srcId="{23A99B43-70FD-4CC8-8CCA-63AD9499D063}" destId="{7BAA3667-BA1D-4D94-9B5A-163B7EC16620}" srcOrd="0" destOrd="0" parTransId="{C4EB37BF-68E0-4E0D-BA8A-E502E16726B5}" sibTransId="{FCACD534-9461-4003-92A1-701CE4AB2219}"/>
    <dgm:cxn modelId="{698C8D90-B913-4A55-81AA-E24B554C99B2}" srcId="{23A99B43-70FD-4CC8-8CCA-63AD9499D063}" destId="{FBCA4E6E-5B22-4301-8E5D-58C619B97412}" srcOrd="3" destOrd="0" parTransId="{FC215113-D18A-4612-B59F-1E8774B9591D}" sibTransId="{FF148DA3-8661-47D9-9704-99F2D85CA965}"/>
    <dgm:cxn modelId="{AA711C4A-63D1-4DB5-9115-9F61657C346B}" srcId="{23A99B43-70FD-4CC8-8CCA-63AD9499D063}" destId="{10096642-C34B-4ABB-BC13-BF6387CB7398}" srcOrd="6" destOrd="0" parTransId="{CE8EAFAF-8137-426E-8DB7-CD13B600C141}" sibTransId="{5C404FA2-7F3A-4757-BA25-AD1E7AB59877}"/>
    <dgm:cxn modelId="{664154DD-4E30-4D61-90F4-FBE1468E3E8F}" type="presOf" srcId="{10096642-C34B-4ABB-BC13-BF6387CB7398}" destId="{B034BC8B-9003-4097-A524-BC33FE25ADC6}" srcOrd="0" destOrd="0" presId="urn:microsoft.com/office/officeart/2005/8/layout/default"/>
    <dgm:cxn modelId="{8BEC2350-E2FE-4B91-B91E-F7337FDEFE1F}" srcId="{23A99B43-70FD-4CC8-8CCA-63AD9499D063}" destId="{DCC052AA-DEF5-43CF-A187-2C730FAD0CB5}" srcOrd="4" destOrd="0" parTransId="{0437EBB2-A735-434B-BAF0-0FC9C1E7A201}" sibTransId="{1BDF8D8D-E864-4EAC-91D2-8E5CDFA8C1C2}"/>
    <dgm:cxn modelId="{A9CC618E-BA65-404D-A31A-4FD87EE945D1}" srcId="{23A99B43-70FD-4CC8-8CCA-63AD9499D063}" destId="{4957F408-2EA1-459F-A6A3-75B0D8AA1299}" srcOrd="2" destOrd="0" parTransId="{7524E372-606E-4EDB-99BE-E47A6B59B15C}" sibTransId="{F583F895-373D-4D3E-B493-07E2D93B284C}"/>
    <dgm:cxn modelId="{AF527852-FD51-4FD0-AB5C-1871469E3A85}" srcId="{23A99B43-70FD-4CC8-8CCA-63AD9499D063}" destId="{F4235B61-E134-4BA1-808B-5FA6F9A7FECE}" srcOrd="1" destOrd="0" parTransId="{496B7CF3-A31D-491F-83CD-1CCD027C2539}" sibTransId="{F172E443-482A-4B25-B2EA-1B103C41D0B7}"/>
    <dgm:cxn modelId="{FD7B5657-3B03-4254-8456-B73681D1BCA2}" type="presOf" srcId="{7BAA3667-BA1D-4D94-9B5A-163B7EC16620}" destId="{B3CD9BB8-D4BF-4895-A8E6-73CC013DB494}" srcOrd="0" destOrd="0" presId="urn:microsoft.com/office/officeart/2005/8/layout/default"/>
    <dgm:cxn modelId="{AF194554-CCD9-4D75-A7E4-9D84D3DED6AC}" srcId="{23A99B43-70FD-4CC8-8CCA-63AD9499D063}" destId="{FF446316-4022-4378-95F6-3AE0ABD2CB02}" srcOrd="5" destOrd="0" parTransId="{67EE4C62-9B4E-4C52-9725-AB1F2A7BDB8D}" sibTransId="{FF57ED6B-11C8-43FE-8289-FCE94199B3A2}"/>
    <dgm:cxn modelId="{6EEE3817-86C8-4749-936E-7A2A6F2F2CBD}" srcId="{23A99B43-70FD-4CC8-8CCA-63AD9499D063}" destId="{B571CF3F-F9C8-488F-B3F9-CBDAA0A33B9C}" srcOrd="7" destOrd="0" parTransId="{01837F16-52DD-4731-81DC-F8B1EAF358D2}" sibTransId="{4A23C4A8-8371-4D25-A581-CCFE363F4F68}"/>
    <dgm:cxn modelId="{D8E2A61D-76BD-4A4C-B2F0-6123D9AF5140}" type="presOf" srcId="{F4235B61-E134-4BA1-808B-5FA6F9A7FECE}" destId="{4E77C13D-5080-4504-B977-DB522BCF6F28}" srcOrd="0" destOrd="0" presId="urn:microsoft.com/office/officeart/2005/8/layout/default"/>
    <dgm:cxn modelId="{137DCD35-3BF4-4A04-87CA-AED583218B2E}" type="presOf" srcId="{B571CF3F-F9C8-488F-B3F9-CBDAA0A33B9C}" destId="{F7AA9D79-D942-413C-9EED-5C621C77499C}" srcOrd="0" destOrd="0" presId="urn:microsoft.com/office/officeart/2005/8/layout/default"/>
    <dgm:cxn modelId="{AEAB1135-BD1B-46FE-A279-A8064F878B7E}" type="presOf" srcId="{4957F408-2EA1-459F-A6A3-75B0D8AA1299}" destId="{22FBEF53-AC42-4517-B1FB-2EB06D36426B}" srcOrd="0" destOrd="0" presId="urn:microsoft.com/office/officeart/2005/8/layout/default"/>
    <dgm:cxn modelId="{B04FDDD2-5B34-4187-9DA9-4CCAC74D7130}" type="presParOf" srcId="{C7401287-0763-4FA4-86C7-679BE15252A7}" destId="{B3CD9BB8-D4BF-4895-A8E6-73CC013DB494}" srcOrd="0" destOrd="0" presId="urn:microsoft.com/office/officeart/2005/8/layout/default"/>
    <dgm:cxn modelId="{305574E7-BD08-40D8-8EED-06CC7412504C}" type="presParOf" srcId="{C7401287-0763-4FA4-86C7-679BE15252A7}" destId="{E3842584-3219-484B-A3FF-A72FFA517032}" srcOrd="1" destOrd="0" presId="urn:microsoft.com/office/officeart/2005/8/layout/default"/>
    <dgm:cxn modelId="{B596D742-7F5D-403B-AEBE-A7A977740AEF}" type="presParOf" srcId="{C7401287-0763-4FA4-86C7-679BE15252A7}" destId="{4E77C13D-5080-4504-B977-DB522BCF6F28}" srcOrd="2" destOrd="0" presId="urn:microsoft.com/office/officeart/2005/8/layout/default"/>
    <dgm:cxn modelId="{4E88ACAE-02B3-4EFB-9366-7048DA6CF682}" type="presParOf" srcId="{C7401287-0763-4FA4-86C7-679BE15252A7}" destId="{6FE4041F-0021-4177-873C-4C436FE5756C}" srcOrd="3" destOrd="0" presId="urn:microsoft.com/office/officeart/2005/8/layout/default"/>
    <dgm:cxn modelId="{38215E2A-7929-4B57-AC52-26E19EFAF833}" type="presParOf" srcId="{C7401287-0763-4FA4-86C7-679BE15252A7}" destId="{22FBEF53-AC42-4517-B1FB-2EB06D36426B}" srcOrd="4" destOrd="0" presId="urn:microsoft.com/office/officeart/2005/8/layout/default"/>
    <dgm:cxn modelId="{B6F6DB69-A485-4C15-A013-AF9CAC3DD16C}" type="presParOf" srcId="{C7401287-0763-4FA4-86C7-679BE15252A7}" destId="{A0508BB9-69FB-49E2-B2C0-AA65BCA2F11F}" srcOrd="5" destOrd="0" presId="urn:microsoft.com/office/officeart/2005/8/layout/default"/>
    <dgm:cxn modelId="{46DAC238-7305-4B45-B3AB-CD0FDA4CC27F}" type="presParOf" srcId="{C7401287-0763-4FA4-86C7-679BE15252A7}" destId="{2D4C4BA4-476E-4DD3-BAC0-38F87C117FA2}" srcOrd="6" destOrd="0" presId="urn:microsoft.com/office/officeart/2005/8/layout/default"/>
    <dgm:cxn modelId="{21CFE21E-7D10-4602-ADCF-FAD51583C71D}" type="presParOf" srcId="{C7401287-0763-4FA4-86C7-679BE15252A7}" destId="{E209B490-D71C-4EC1-B82E-2E085E221AAD}" srcOrd="7" destOrd="0" presId="urn:microsoft.com/office/officeart/2005/8/layout/default"/>
    <dgm:cxn modelId="{C9B595BC-ED6A-495A-98B0-8D3A584F7D78}" type="presParOf" srcId="{C7401287-0763-4FA4-86C7-679BE15252A7}" destId="{09542D70-C045-4870-8301-DE76D35B84B8}" srcOrd="8" destOrd="0" presId="urn:microsoft.com/office/officeart/2005/8/layout/default"/>
    <dgm:cxn modelId="{A725E7FB-5996-4CA2-814A-1F2A4C4318FB}" type="presParOf" srcId="{C7401287-0763-4FA4-86C7-679BE15252A7}" destId="{ECDCB155-7424-4296-A1EB-702B02E51887}" srcOrd="9" destOrd="0" presId="urn:microsoft.com/office/officeart/2005/8/layout/default"/>
    <dgm:cxn modelId="{822D22C4-9990-4A75-B18E-632E75E5B1CA}" type="presParOf" srcId="{C7401287-0763-4FA4-86C7-679BE15252A7}" destId="{8B501B51-9B08-4FF6-9556-78E70B931D00}" srcOrd="10" destOrd="0" presId="urn:microsoft.com/office/officeart/2005/8/layout/default"/>
    <dgm:cxn modelId="{75851480-D9CB-4F95-AAF2-95866AF4D197}" type="presParOf" srcId="{C7401287-0763-4FA4-86C7-679BE15252A7}" destId="{00B196AB-04A0-45FE-B5E5-683C6615251C}" srcOrd="11" destOrd="0" presId="urn:microsoft.com/office/officeart/2005/8/layout/default"/>
    <dgm:cxn modelId="{571524F5-6777-4FBD-9D64-43CC0D8C76B4}" type="presParOf" srcId="{C7401287-0763-4FA4-86C7-679BE15252A7}" destId="{B034BC8B-9003-4097-A524-BC33FE25ADC6}" srcOrd="12" destOrd="0" presId="urn:microsoft.com/office/officeart/2005/8/layout/default"/>
    <dgm:cxn modelId="{B5AC7F55-CDCC-4190-8259-1706F2B5C3AF}" type="presParOf" srcId="{C7401287-0763-4FA4-86C7-679BE15252A7}" destId="{ABF8271A-877C-4639-9270-9A9B31B6C7FB}" srcOrd="13" destOrd="0" presId="urn:microsoft.com/office/officeart/2005/8/layout/default"/>
    <dgm:cxn modelId="{5A0DF3CE-3513-429A-9F3C-9657AA5875B4}" type="presParOf" srcId="{C7401287-0763-4FA4-86C7-679BE15252A7}" destId="{F7AA9D79-D942-413C-9EED-5C621C77499C}" srcOrd="14"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11A3BAA1-6E67-4DBC-B6C2-0A151F03AB19}" type="doc">
      <dgm:prSet loTypeId="urn:microsoft.com/office/officeart/2005/8/layout/pyramid1" loCatId="pyramid" qsTypeId="urn:microsoft.com/office/officeart/2005/8/quickstyle/simple5" qsCatId="simple" csTypeId="urn:microsoft.com/office/officeart/2005/8/colors/accent1_2" csCatId="accent1" phldr="1"/>
      <dgm:spPr/>
    </dgm:pt>
    <dgm:pt modelId="{1FF56005-4131-4BCA-8AD5-7F70884B7926}">
      <dgm:prSet phldrT="[نص]" custT="1"/>
      <dgm:spPr/>
      <dgm:t>
        <a:bodyPr/>
        <a:lstStyle/>
        <a:p>
          <a:pPr rtl="1"/>
          <a:r>
            <a:rPr lang="ar-SA" sz="2000" dirty="0"/>
            <a:t>الدمج</a:t>
          </a:r>
        </a:p>
        <a:p>
          <a:pPr rtl="1"/>
          <a:r>
            <a:rPr lang="ar-SA" sz="2000" dirty="0"/>
            <a:t> المجتمعي</a:t>
          </a:r>
        </a:p>
      </dgm:t>
    </dgm:pt>
    <dgm:pt modelId="{2363F7B1-B130-43AA-8FC1-F6869AC3FBC6}" type="parTrans" cxnId="{1E95A58D-3FBD-45D0-A2A2-6C20986E82D2}">
      <dgm:prSet/>
      <dgm:spPr/>
      <dgm:t>
        <a:bodyPr/>
        <a:lstStyle/>
        <a:p>
          <a:pPr rtl="1"/>
          <a:endParaRPr lang="ar-SA"/>
        </a:p>
      </dgm:t>
    </dgm:pt>
    <dgm:pt modelId="{8E6CB6D3-7336-4B20-8926-1D1EB5E71763}" type="sibTrans" cxnId="{1E95A58D-3FBD-45D0-A2A2-6C20986E82D2}">
      <dgm:prSet/>
      <dgm:spPr/>
      <dgm:t>
        <a:bodyPr/>
        <a:lstStyle/>
        <a:p>
          <a:pPr rtl="1"/>
          <a:endParaRPr lang="ar-SA"/>
        </a:p>
      </dgm:t>
    </dgm:pt>
    <dgm:pt modelId="{10374E22-EC76-4B25-A1A3-99CA260CEC50}">
      <dgm:prSet phldrT="[نص]"/>
      <dgm:spPr/>
      <dgm:t>
        <a:bodyPr/>
        <a:lstStyle/>
        <a:p>
          <a:pPr rtl="1"/>
          <a:r>
            <a:rPr lang="ar-SA" dirty="0"/>
            <a:t>الدمج الأكاديمي</a:t>
          </a:r>
        </a:p>
      </dgm:t>
    </dgm:pt>
    <dgm:pt modelId="{26E73D66-CE12-41D7-AC04-E326A285F2B1}" type="parTrans" cxnId="{35DFF298-FB49-48AF-BEC5-6056815A33DE}">
      <dgm:prSet/>
      <dgm:spPr/>
      <dgm:t>
        <a:bodyPr/>
        <a:lstStyle/>
        <a:p>
          <a:pPr rtl="1"/>
          <a:endParaRPr lang="ar-SA"/>
        </a:p>
      </dgm:t>
    </dgm:pt>
    <dgm:pt modelId="{151E267C-B1BE-4A0A-B10A-1F611D4AE82C}" type="sibTrans" cxnId="{35DFF298-FB49-48AF-BEC5-6056815A33DE}">
      <dgm:prSet/>
      <dgm:spPr/>
      <dgm:t>
        <a:bodyPr/>
        <a:lstStyle/>
        <a:p>
          <a:pPr rtl="1"/>
          <a:endParaRPr lang="ar-SA"/>
        </a:p>
      </dgm:t>
    </dgm:pt>
    <dgm:pt modelId="{A3FDDDEF-4EB0-4A13-8A82-0D9151C5B093}">
      <dgm:prSet phldrT="[نص]"/>
      <dgm:spPr/>
      <dgm:t>
        <a:bodyPr/>
        <a:lstStyle/>
        <a:p>
          <a:pPr rtl="1"/>
          <a:r>
            <a:rPr lang="ar-SA" dirty="0"/>
            <a:t>الصفوف الخاص الملحقة بالمدارس العادية</a:t>
          </a:r>
        </a:p>
      </dgm:t>
    </dgm:pt>
    <dgm:pt modelId="{5C591F95-2740-4082-832F-CD1B94A98C08}" type="parTrans" cxnId="{36A90E4E-2D4B-42BB-8E89-5E9302F03818}">
      <dgm:prSet/>
      <dgm:spPr/>
      <dgm:t>
        <a:bodyPr/>
        <a:lstStyle/>
        <a:p>
          <a:pPr rtl="1"/>
          <a:endParaRPr lang="ar-SA"/>
        </a:p>
      </dgm:t>
    </dgm:pt>
    <dgm:pt modelId="{BD91FD68-D3A6-4435-BFDB-92DAABC29B58}" type="sibTrans" cxnId="{36A90E4E-2D4B-42BB-8E89-5E9302F03818}">
      <dgm:prSet/>
      <dgm:spPr/>
      <dgm:t>
        <a:bodyPr/>
        <a:lstStyle/>
        <a:p>
          <a:pPr rtl="1"/>
          <a:endParaRPr lang="ar-SA"/>
        </a:p>
      </dgm:t>
    </dgm:pt>
    <dgm:pt modelId="{43F34306-3C72-42A5-9A08-6E8525AA8D82}">
      <dgm:prSet phldrT="[نص]"/>
      <dgm:spPr/>
      <dgm:t>
        <a:bodyPr/>
        <a:lstStyle/>
        <a:p>
          <a:pPr rtl="1"/>
          <a:r>
            <a:rPr lang="ar-SA" dirty="0"/>
            <a:t>مراكز التربية الخاصة النهارية</a:t>
          </a:r>
        </a:p>
      </dgm:t>
    </dgm:pt>
    <dgm:pt modelId="{4D9CDE00-C77C-42E9-A971-BEFB432FD4AD}" type="parTrans" cxnId="{F4E4FC2B-CAEB-4524-A37A-C59574A41139}">
      <dgm:prSet/>
      <dgm:spPr/>
      <dgm:t>
        <a:bodyPr/>
        <a:lstStyle/>
        <a:p>
          <a:pPr rtl="1"/>
          <a:endParaRPr lang="ar-SA"/>
        </a:p>
      </dgm:t>
    </dgm:pt>
    <dgm:pt modelId="{BB88071D-509A-4793-9B17-63D212EE81D6}" type="sibTrans" cxnId="{F4E4FC2B-CAEB-4524-A37A-C59574A41139}">
      <dgm:prSet/>
      <dgm:spPr/>
      <dgm:t>
        <a:bodyPr/>
        <a:lstStyle/>
        <a:p>
          <a:pPr rtl="1"/>
          <a:endParaRPr lang="ar-SA"/>
        </a:p>
      </dgm:t>
    </dgm:pt>
    <dgm:pt modelId="{805D5D5E-28AA-4835-882C-2449F5446A03}">
      <dgm:prSet phldrT="[نص]"/>
      <dgm:spPr/>
      <dgm:t>
        <a:bodyPr/>
        <a:lstStyle/>
        <a:p>
          <a:pPr rtl="1"/>
          <a:r>
            <a:rPr lang="ar-SA" dirty="0"/>
            <a:t>مراكز الإقامة الكاملة</a:t>
          </a:r>
        </a:p>
      </dgm:t>
    </dgm:pt>
    <dgm:pt modelId="{D7C8292E-EE8B-4CCC-968D-2A094CEB1342}" type="parTrans" cxnId="{4CB1DE7B-AEAF-4FCD-BFE9-F91CCBE7B240}">
      <dgm:prSet/>
      <dgm:spPr/>
      <dgm:t>
        <a:bodyPr/>
        <a:lstStyle/>
        <a:p>
          <a:pPr rtl="1"/>
          <a:endParaRPr lang="ar-SA"/>
        </a:p>
      </dgm:t>
    </dgm:pt>
    <dgm:pt modelId="{3D72D53A-6F29-4C8B-ACF2-93EC9FCF8667}" type="sibTrans" cxnId="{4CB1DE7B-AEAF-4FCD-BFE9-F91CCBE7B240}">
      <dgm:prSet/>
      <dgm:spPr/>
      <dgm:t>
        <a:bodyPr/>
        <a:lstStyle/>
        <a:p>
          <a:pPr rtl="1"/>
          <a:endParaRPr lang="ar-SA"/>
        </a:p>
      </dgm:t>
    </dgm:pt>
    <dgm:pt modelId="{D2716FBE-FF3C-4CB5-AD2A-A93799820E43}" type="pres">
      <dgm:prSet presAssocID="{11A3BAA1-6E67-4DBC-B6C2-0A151F03AB19}" presName="Name0" presStyleCnt="0">
        <dgm:presLayoutVars>
          <dgm:dir/>
          <dgm:animLvl val="lvl"/>
          <dgm:resizeHandles val="exact"/>
        </dgm:presLayoutVars>
      </dgm:prSet>
      <dgm:spPr/>
    </dgm:pt>
    <dgm:pt modelId="{DAD7C6B4-DF34-49CA-9392-8955DA65EF57}" type="pres">
      <dgm:prSet presAssocID="{1FF56005-4131-4BCA-8AD5-7F70884B7926}" presName="Name8" presStyleCnt="0"/>
      <dgm:spPr/>
    </dgm:pt>
    <dgm:pt modelId="{33E58E78-CF68-472C-8794-CA22D4AC5697}" type="pres">
      <dgm:prSet presAssocID="{1FF56005-4131-4BCA-8AD5-7F70884B7926}" presName="level" presStyleLbl="node1" presStyleIdx="0" presStyleCnt="5" custScaleY="111558">
        <dgm:presLayoutVars>
          <dgm:chMax val="1"/>
          <dgm:bulletEnabled val="1"/>
        </dgm:presLayoutVars>
      </dgm:prSet>
      <dgm:spPr/>
    </dgm:pt>
    <dgm:pt modelId="{177712EE-3E07-488C-B228-A6675E0844DD}" type="pres">
      <dgm:prSet presAssocID="{1FF56005-4131-4BCA-8AD5-7F70884B7926}" presName="levelTx" presStyleLbl="revTx" presStyleIdx="0" presStyleCnt="0">
        <dgm:presLayoutVars>
          <dgm:chMax val="1"/>
          <dgm:bulletEnabled val="1"/>
        </dgm:presLayoutVars>
      </dgm:prSet>
      <dgm:spPr/>
    </dgm:pt>
    <dgm:pt modelId="{B433139E-A66E-4112-94B1-8B32AB62A7B6}" type="pres">
      <dgm:prSet presAssocID="{10374E22-EC76-4B25-A1A3-99CA260CEC50}" presName="Name8" presStyleCnt="0"/>
      <dgm:spPr/>
    </dgm:pt>
    <dgm:pt modelId="{C9811ECF-7160-4E8B-B785-89DC22F506EF}" type="pres">
      <dgm:prSet presAssocID="{10374E22-EC76-4B25-A1A3-99CA260CEC50}" presName="level" presStyleLbl="node1" presStyleIdx="1" presStyleCnt="5" custScaleY="60023">
        <dgm:presLayoutVars>
          <dgm:chMax val="1"/>
          <dgm:bulletEnabled val="1"/>
        </dgm:presLayoutVars>
      </dgm:prSet>
      <dgm:spPr/>
    </dgm:pt>
    <dgm:pt modelId="{FB1CDEA7-FDFD-4F08-AA13-46EBAB1D53BD}" type="pres">
      <dgm:prSet presAssocID="{10374E22-EC76-4B25-A1A3-99CA260CEC50}" presName="levelTx" presStyleLbl="revTx" presStyleIdx="0" presStyleCnt="0">
        <dgm:presLayoutVars>
          <dgm:chMax val="1"/>
          <dgm:bulletEnabled val="1"/>
        </dgm:presLayoutVars>
      </dgm:prSet>
      <dgm:spPr/>
    </dgm:pt>
    <dgm:pt modelId="{0674CA56-C5A6-4D5C-87DA-99F6F82E7925}" type="pres">
      <dgm:prSet presAssocID="{A3FDDDEF-4EB0-4A13-8A82-0D9151C5B093}" presName="Name8" presStyleCnt="0"/>
      <dgm:spPr/>
    </dgm:pt>
    <dgm:pt modelId="{F712A288-6C07-47D5-B9B4-2D760A5907CA}" type="pres">
      <dgm:prSet presAssocID="{A3FDDDEF-4EB0-4A13-8A82-0D9151C5B093}" presName="level" presStyleLbl="node1" presStyleIdx="2" presStyleCnt="5" custAng="0" custScaleY="150954">
        <dgm:presLayoutVars>
          <dgm:chMax val="1"/>
          <dgm:bulletEnabled val="1"/>
        </dgm:presLayoutVars>
      </dgm:prSet>
      <dgm:spPr/>
    </dgm:pt>
    <dgm:pt modelId="{A9555BAC-C6DA-43BF-8789-ACAEC05C4BA2}" type="pres">
      <dgm:prSet presAssocID="{A3FDDDEF-4EB0-4A13-8A82-0D9151C5B093}" presName="levelTx" presStyleLbl="revTx" presStyleIdx="0" presStyleCnt="0">
        <dgm:presLayoutVars>
          <dgm:chMax val="1"/>
          <dgm:bulletEnabled val="1"/>
        </dgm:presLayoutVars>
      </dgm:prSet>
      <dgm:spPr/>
    </dgm:pt>
    <dgm:pt modelId="{54A7DD9E-1198-4DA6-8009-EC5B192F2793}" type="pres">
      <dgm:prSet presAssocID="{43F34306-3C72-42A5-9A08-6E8525AA8D82}" presName="Name8" presStyleCnt="0"/>
      <dgm:spPr/>
    </dgm:pt>
    <dgm:pt modelId="{A317DCB6-5D19-4AF0-93CC-15D3663971C6}" type="pres">
      <dgm:prSet presAssocID="{43F34306-3C72-42A5-9A08-6E8525AA8D82}" presName="level" presStyleLbl="node1" presStyleIdx="3" presStyleCnt="5">
        <dgm:presLayoutVars>
          <dgm:chMax val="1"/>
          <dgm:bulletEnabled val="1"/>
        </dgm:presLayoutVars>
      </dgm:prSet>
      <dgm:spPr/>
    </dgm:pt>
    <dgm:pt modelId="{68883669-365A-4BDA-B81D-F6A412FDAB3D}" type="pres">
      <dgm:prSet presAssocID="{43F34306-3C72-42A5-9A08-6E8525AA8D82}" presName="levelTx" presStyleLbl="revTx" presStyleIdx="0" presStyleCnt="0">
        <dgm:presLayoutVars>
          <dgm:chMax val="1"/>
          <dgm:bulletEnabled val="1"/>
        </dgm:presLayoutVars>
      </dgm:prSet>
      <dgm:spPr/>
    </dgm:pt>
    <dgm:pt modelId="{95435037-2C1D-4AB3-B950-08395FB0F44F}" type="pres">
      <dgm:prSet presAssocID="{805D5D5E-28AA-4835-882C-2449F5446A03}" presName="Name8" presStyleCnt="0"/>
      <dgm:spPr/>
    </dgm:pt>
    <dgm:pt modelId="{FC6E438E-28A9-4E22-BE47-E12A9D3CC90A}" type="pres">
      <dgm:prSet presAssocID="{805D5D5E-28AA-4835-882C-2449F5446A03}" presName="level" presStyleLbl="node1" presStyleIdx="4" presStyleCnt="5">
        <dgm:presLayoutVars>
          <dgm:chMax val="1"/>
          <dgm:bulletEnabled val="1"/>
        </dgm:presLayoutVars>
      </dgm:prSet>
      <dgm:spPr/>
    </dgm:pt>
    <dgm:pt modelId="{F9506971-3EB0-4508-A6F1-38C427CC450A}" type="pres">
      <dgm:prSet presAssocID="{805D5D5E-28AA-4835-882C-2449F5446A03}" presName="levelTx" presStyleLbl="revTx" presStyleIdx="0" presStyleCnt="0">
        <dgm:presLayoutVars>
          <dgm:chMax val="1"/>
          <dgm:bulletEnabled val="1"/>
        </dgm:presLayoutVars>
      </dgm:prSet>
      <dgm:spPr/>
    </dgm:pt>
  </dgm:ptLst>
  <dgm:cxnLst>
    <dgm:cxn modelId="{F4E4FC2B-CAEB-4524-A37A-C59574A41139}" srcId="{11A3BAA1-6E67-4DBC-B6C2-0A151F03AB19}" destId="{43F34306-3C72-42A5-9A08-6E8525AA8D82}" srcOrd="3" destOrd="0" parTransId="{4D9CDE00-C77C-42E9-A971-BEFB432FD4AD}" sibTransId="{BB88071D-509A-4793-9B17-63D212EE81D6}"/>
    <dgm:cxn modelId="{84F1CB74-8599-4BA5-A911-F6F2810FB3C0}" type="presOf" srcId="{43F34306-3C72-42A5-9A08-6E8525AA8D82}" destId="{68883669-365A-4BDA-B81D-F6A412FDAB3D}" srcOrd="1" destOrd="0" presId="urn:microsoft.com/office/officeart/2005/8/layout/pyramid1"/>
    <dgm:cxn modelId="{FEDB5A08-9871-4018-A385-487618EBD061}" type="presOf" srcId="{805D5D5E-28AA-4835-882C-2449F5446A03}" destId="{FC6E438E-28A9-4E22-BE47-E12A9D3CC90A}" srcOrd="0" destOrd="0" presId="urn:microsoft.com/office/officeart/2005/8/layout/pyramid1"/>
    <dgm:cxn modelId="{35DFF298-FB49-48AF-BEC5-6056815A33DE}" srcId="{11A3BAA1-6E67-4DBC-B6C2-0A151F03AB19}" destId="{10374E22-EC76-4B25-A1A3-99CA260CEC50}" srcOrd="1" destOrd="0" parTransId="{26E73D66-CE12-41D7-AC04-E326A285F2B1}" sibTransId="{151E267C-B1BE-4A0A-B10A-1F611D4AE82C}"/>
    <dgm:cxn modelId="{2F5AEBF2-CB11-4C1C-9DE2-065987770B52}" type="presOf" srcId="{11A3BAA1-6E67-4DBC-B6C2-0A151F03AB19}" destId="{D2716FBE-FF3C-4CB5-AD2A-A93799820E43}" srcOrd="0" destOrd="0" presId="urn:microsoft.com/office/officeart/2005/8/layout/pyramid1"/>
    <dgm:cxn modelId="{1815BCF4-8433-4BB3-91AA-67F16933A68A}" type="presOf" srcId="{1FF56005-4131-4BCA-8AD5-7F70884B7926}" destId="{33E58E78-CF68-472C-8794-CA22D4AC5697}" srcOrd="0" destOrd="0" presId="urn:microsoft.com/office/officeart/2005/8/layout/pyramid1"/>
    <dgm:cxn modelId="{102ACE5A-CFD4-47E9-921A-E5A18631D4FB}" type="presOf" srcId="{10374E22-EC76-4B25-A1A3-99CA260CEC50}" destId="{C9811ECF-7160-4E8B-B785-89DC22F506EF}" srcOrd="0" destOrd="0" presId="urn:microsoft.com/office/officeart/2005/8/layout/pyramid1"/>
    <dgm:cxn modelId="{DB32EDA5-2138-43A4-A552-8566DE039046}" type="presOf" srcId="{805D5D5E-28AA-4835-882C-2449F5446A03}" destId="{F9506971-3EB0-4508-A6F1-38C427CC450A}" srcOrd="1" destOrd="0" presId="urn:microsoft.com/office/officeart/2005/8/layout/pyramid1"/>
    <dgm:cxn modelId="{5F1EB65C-D409-4334-839B-99306F0E5C15}" type="presOf" srcId="{1FF56005-4131-4BCA-8AD5-7F70884B7926}" destId="{177712EE-3E07-488C-B228-A6675E0844DD}" srcOrd="1" destOrd="0" presId="urn:microsoft.com/office/officeart/2005/8/layout/pyramid1"/>
    <dgm:cxn modelId="{36A90E4E-2D4B-42BB-8E89-5E9302F03818}" srcId="{11A3BAA1-6E67-4DBC-B6C2-0A151F03AB19}" destId="{A3FDDDEF-4EB0-4A13-8A82-0D9151C5B093}" srcOrd="2" destOrd="0" parTransId="{5C591F95-2740-4082-832F-CD1B94A98C08}" sibTransId="{BD91FD68-D3A6-4435-BFDB-92DAABC29B58}"/>
    <dgm:cxn modelId="{7D2FF70A-B512-426F-8C71-8A4B57C418F9}" type="presOf" srcId="{10374E22-EC76-4B25-A1A3-99CA260CEC50}" destId="{FB1CDEA7-FDFD-4F08-AA13-46EBAB1D53BD}" srcOrd="1" destOrd="0" presId="urn:microsoft.com/office/officeart/2005/8/layout/pyramid1"/>
    <dgm:cxn modelId="{4CB1DE7B-AEAF-4FCD-BFE9-F91CCBE7B240}" srcId="{11A3BAA1-6E67-4DBC-B6C2-0A151F03AB19}" destId="{805D5D5E-28AA-4835-882C-2449F5446A03}" srcOrd="4" destOrd="0" parTransId="{D7C8292E-EE8B-4CCC-968D-2A094CEB1342}" sibTransId="{3D72D53A-6F29-4C8B-ACF2-93EC9FCF8667}"/>
    <dgm:cxn modelId="{598A03CB-DB0E-4BC3-8883-3AE8D5106FF8}" type="presOf" srcId="{43F34306-3C72-42A5-9A08-6E8525AA8D82}" destId="{A317DCB6-5D19-4AF0-93CC-15D3663971C6}" srcOrd="0" destOrd="0" presId="urn:microsoft.com/office/officeart/2005/8/layout/pyramid1"/>
    <dgm:cxn modelId="{1E95A58D-3FBD-45D0-A2A2-6C20986E82D2}" srcId="{11A3BAA1-6E67-4DBC-B6C2-0A151F03AB19}" destId="{1FF56005-4131-4BCA-8AD5-7F70884B7926}" srcOrd="0" destOrd="0" parTransId="{2363F7B1-B130-43AA-8FC1-F6869AC3FBC6}" sibTransId="{8E6CB6D3-7336-4B20-8926-1D1EB5E71763}"/>
    <dgm:cxn modelId="{286C8799-BF25-43F1-AD8A-456419FBBEBE}" type="presOf" srcId="{A3FDDDEF-4EB0-4A13-8A82-0D9151C5B093}" destId="{A9555BAC-C6DA-43BF-8789-ACAEC05C4BA2}" srcOrd="1" destOrd="0" presId="urn:microsoft.com/office/officeart/2005/8/layout/pyramid1"/>
    <dgm:cxn modelId="{D191E3FD-EBB2-4B53-9061-3C588350C056}" type="presOf" srcId="{A3FDDDEF-4EB0-4A13-8A82-0D9151C5B093}" destId="{F712A288-6C07-47D5-B9B4-2D760A5907CA}" srcOrd="0" destOrd="0" presId="urn:microsoft.com/office/officeart/2005/8/layout/pyramid1"/>
    <dgm:cxn modelId="{2DB0EFE4-6426-417D-B968-6C715DECA291}" type="presParOf" srcId="{D2716FBE-FF3C-4CB5-AD2A-A93799820E43}" destId="{DAD7C6B4-DF34-49CA-9392-8955DA65EF57}" srcOrd="0" destOrd="0" presId="urn:microsoft.com/office/officeart/2005/8/layout/pyramid1"/>
    <dgm:cxn modelId="{8F0E041C-A613-4F36-A997-6588A2BFAE5D}" type="presParOf" srcId="{DAD7C6B4-DF34-49CA-9392-8955DA65EF57}" destId="{33E58E78-CF68-472C-8794-CA22D4AC5697}" srcOrd="0" destOrd="0" presId="urn:microsoft.com/office/officeart/2005/8/layout/pyramid1"/>
    <dgm:cxn modelId="{A547CFF7-8E8A-478F-90A1-C70749BB29BC}" type="presParOf" srcId="{DAD7C6B4-DF34-49CA-9392-8955DA65EF57}" destId="{177712EE-3E07-488C-B228-A6675E0844DD}" srcOrd="1" destOrd="0" presId="urn:microsoft.com/office/officeart/2005/8/layout/pyramid1"/>
    <dgm:cxn modelId="{298528BD-4ABA-4AB9-A960-685590C5A3DC}" type="presParOf" srcId="{D2716FBE-FF3C-4CB5-AD2A-A93799820E43}" destId="{B433139E-A66E-4112-94B1-8B32AB62A7B6}" srcOrd="1" destOrd="0" presId="urn:microsoft.com/office/officeart/2005/8/layout/pyramid1"/>
    <dgm:cxn modelId="{E8C976AC-1A4A-47DD-82AA-94872603B925}" type="presParOf" srcId="{B433139E-A66E-4112-94B1-8B32AB62A7B6}" destId="{C9811ECF-7160-4E8B-B785-89DC22F506EF}" srcOrd="0" destOrd="0" presId="urn:microsoft.com/office/officeart/2005/8/layout/pyramid1"/>
    <dgm:cxn modelId="{0089432B-8697-4B33-A8FC-32976ED98CF8}" type="presParOf" srcId="{B433139E-A66E-4112-94B1-8B32AB62A7B6}" destId="{FB1CDEA7-FDFD-4F08-AA13-46EBAB1D53BD}" srcOrd="1" destOrd="0" presId="urn:microsoft.com/office/officeart/2005/8/layout/pyramid1"/>
    <dgm:cxn modelId="{4BAAE2E9-6DFE-486A-A495-F19285BF2375}" type="presParOf" srcId="{D2716FBE-FF3C-4CB5-AD2A-A93799820E43}" destId="{0674CA56-C5A6-4D5C-87DA-99F6F82E7925}" srcOrd="2" destOrd="0" presId="urn:microsoft.com/office/officeart/2005/8/layout/pyramid1"/>
    <dgm:cxn modelId="{AEC5DB87-0695-43F4-B051-5E20EA57EBBC}" type="presParOf" srcId="{0674CA56-C5A6-4D5C-87DA-99F6F82E7925}" destId="{F712A288-6C07-47D5-B9B4-2D760A5907CA}" srcOrd="0" destOrd="0" presId="urn:microsoft.com/office/officeart/2005/8/layout/pyramid1"/>
    <dgm:cxn modelId="{2284F5E3-7176-41DC-940C-CB395B52B667}" type="presParOf" srcId="{0674CA56-C5A6-4D5C-87DA-99F6F82E7925}" destId="{A9555BAC-C6DA-43BF-8789-ACAEC05C4BA2}" srcOrd="1" destOrd="0" presId="urn:microsoft.com/office/officeart/2005/8/layout/pyramid1"/>
    <dgm:cxn modelId="{8F4A32B2-EF0D-4E90-8A9F-1A511A577BE0}" type="presParOf" srcId="{D2716FBE-FF3C-4CB5-AD2A-A93799820E43}" destId="{54A7DD9E-1198-4DA6-8009-EC5B192F2793}" srcOrd="3" destOrd="0" presId="urn:microsoft.com/office/officeart/2005/8/layout/pyramid1"/>
    <dgm:cxn modelId="{1AF9A1E6-B2E6-47AA-B375-F7A7B210A203}" type="presParOf" srcId="{54A7DD9E-1198-4DA6-8009-EC5B192F2793}" destId="{A317DCB6-5D19-4AF0-93CC-15D3663971C6}" srcOrd="0" destOrd="0" presId="urn:microsoft.com/office/officeart/2005/8/layout/pyramid1"/>
    <dgm:cxn modelId="{A58936D8-D6C2-4A47-A149-27D13700B5EA}" type="presParOf" srcId="{54A7DD9E-1198-4DA6-8009-EC5B192F2793}" destId="{68883669-365A-4BDA-B81D-F6A412FDAB3D}" srcOrd="1" destOrd="0" presId="urn:microsoft.com/office/officeart/2005/8/layout/pyramid1"/>
    <dgm:cxn modelId="{4090D717-1397-4FA8-A554-D11CB851C16A}" type="presParOf" srcId="{D2716FBE-FF3C-4CB5-AD2A-A93799820E43}" destId="{95435037-2C1D-4AB3-B950-08395FB0F44F}" srcOrd="4" destOrd="0" presId="urn:microsoft.com/office/officeart/2005/8/layout/pyramid1"/>
    <dgm:cxn modelId="{12EE60B2-F214-491A-B04F-2636569C0ED5}" type="presParOf" srcId="{95435037-2C1D-4AB3-B950-08395FB0F44F}" destId="{FC6E438E-28A9-4E22-BE47-E12A9D3CC90A}" srcOrd="0" destOrd="0" presId="urn:microsoft.com/office/officeart/2005/8/layout/pyramid1"/>
    <dgm:cxn modelId="{09186600-803E-464B-91B9-7EB328967454}" type="presParOf" srcId="{95435037-2C1D-4AB3-B950-08395FB0F44F}" destId="{F9506971-3EB0-4508-A6F1-38C427CC450A}" srcOrd="1" destOrd="0" presId="urn:microsoft.com/office/officeart/2005/8/layout/pyramid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3C56A7E3-904C-4CE7-86E0-F5B123F584E3}" type="doc">
      <dgm:prSet loTypeId="urn:microsoft.com/office/officeart/2005/8/layout/default" loCatId="list" qsTypeId="urn:microsoft.com/office/officeart/2005/8/quickstyle/3d5" qsCatId="3D" csTypeId="urn:microsoft.com/office/officeart/2005/8/colors/accent4_3" csCatId="accent4" phldr="1"/>
      <dgm:spPr/>
      <dgm:t>
        <a:bodyPr/>
        <a:lstStyle/>
        <a:p>
          <a:pPr rtl="1"/>
          <a:endParaRPr lang="ar-SA"/>
        </a:p>
      </dgm:t>
    </dgm:pt>
    <dgm:pt modelId="{F5CF122E-32E2-49C5-9B63-C1FEB8A8547C}">
      <dgm:prSet phldrT="[نص]"/>
      <dgm:spPr/>
      <dgm:t>
        <a:bodyPr/>
        <a:lstStyle/>
        <a:p>
          <a:pPr rtl="1"/>
          <a:r>
            <a:rPr lang="ar-SA" dirty="0"/>
            <a:t>الأساس الديني الاخلاقي</a:t>
          </a:r>
        </a:p>
      </dgm:t>
    </dgm:pt>
    <dgm:pt modelId="{F4CFB5DD-A6BB-4435-B4EE-0715649A5ED7}" type="parTrans" cxnId="{9B2174F1-D1E9-417F-940B-FD88B3192993}">
      <dgm:prSet/>
      <dgm:spPr/>
      <dgm:t>
        <a:bodyPr/>
        <a:lstStyle/>
        <a:p>
          <a:pPr rtl="1"/>
          <a:endParaRPr lang="ar-SA"/>
        </a:p>
      </dgm:t>
    </dgm:pt>
    <dgm:pt modelId="{03D64E6F-AD92-4217-AE46-1D2EDD2C8FA0}" type="sibTrans" cxnId="{9B2174F1-D1E9-417F-940B-FD88B3192993}">
      <dgm:prSet/>
      <dgm:spPr/>
      <dgm:t>
        <a:bodyPr/>
        <a:lstStyle/>
        <a:p>
          <a:pPr rtl="1"/>
          <a:endParaRPr lang="ar-SA"/>
        </a:p>
      </dgm:t>
    </dgm:pt>
    <dgm:pt modelId="{995FD9D5-70F5-42AB-B920-733E31BE6015}">
      <dgm:prSet phldrT="[نص]"/>
      <dgm:spPr/>
      <dgm:t>
        <a:bodyPr/>
        <a:lstStyle/>
        <a:p>
          <a:pPr rtl="1"/>
          <a:r>
            <a:rPr lang="ar-SA" dirty="0"/>
            <a:t>الأساس القانوني</a:t>
          </a:r>
        </a:p>
      </dgm:t>
    </dgm:pt>
    <dgm:pt modelId="{34D1C73C-64A4-44CE-AC07-7B5BAFDE07FF}" type="parTrans" cxnId="{CFB9DB69-11C3-4B55-9392-541D69F3AC86}">
      <dgm:prSet/>
      <dgm:spPr/>
      <dgm:t>
        <a:bodyPr/>
        <a:lstStyle/>
        <a:p>
          <a:pPr rtl="1"/>
          <a:endParaRPr lang="ar-SA"/>
        </a:p>
      </dgm:t>
    </dgm:pt>
    <dgm:pt modelId="{3614A34C-1176-4C12-9FC2-6C1E87477543}" type="sibTrans" cxnId="{CFB9DB69-11C3-4B55-9392-541D69F3AC86}">
      <dgm:prSet/>
      <dgm:spPr/>
      <dgm:t>
        <a:bodyPr/>
        <a:lstStyle/>
        <a:p>
          <a:pPr rtl="1"/>
          <a:endParaRPr lang="ar-SA" dirty="0"/>
        </a:p>
      </dgm:t>
    </dgm:pt>
    <dgm:pt modelId="{7160022E-D52E-4009-A633-A402D46D824D}">
      <dgm:prSet phldrT="[نص]"/>
      <dgm:spPr/>
      <dgm:t>
        <a:bodyPr/>
        <a:lstStyle/>
        <a:p>
          <a:pPr rtl="1"/>
          <a:r>
            <a:rPr lang="ar-SA" dirty="0"/>
            <a:t>الأساس الاقتصادي</a:t>
          </a:r>
        </a:p>
      </dgm:t>
    </dgm:pt>
    <dgm:pt modelId="{78BBEE27-9E2A-4853-87CD-B6F6CC5C2252}" type="parTrans" cxnId="{2BD0C0B8-179B-4FE0-A46B-2DD3B75AAB99}">
      <dgm:prSet/>
      <dgm:spPr/>
      <dgm:t>
        <a:bodyPr/>
        <a:lstStyle/>
        <a:p>
          <a:pPr rtl="1"/>
          <a:endParaRPr lang="ar-SA"/>
        </a:p>
      </dgm:t>
    </dgm:pt>
    <dgm:pt modelId="{747524ED-3127-4806-8ACA-7B54B07D888B}" type="sibTrans" cxnId="{2BD0C0B8-179B-4FE0-A46B-2DD3B75AAB99}">
      <dgm:prSet/>
      <dgm:spPr/>
      <dgm:t>
        <a:bodyPr/>
        <a:lstStyle/>
        <a:p>
          <a:pPr rtl="1"/>
          <a:endParaRPr lang="ar-SA"/>
        </a:p>
      </dgm:t>
    </dgm:pt>
    <dgm:pt modelId="{D73E1A1B-B72B-429A-AF32-C41F17D4E348}" type="pres">
      <dgm:prSet presAssocID="{3C56A7E3-904C-4CE7-86E0-F5B123F584E3}" presName="diagram" presStyleCnt="0">
        <dgm:presLayoutVars>
          <dgm:dir/>
          <dgm:resizeHandles val="exact"/>
        </dgm:presLayoutVars>
      </dgm:prSet>
      <dgm:spPr/>
    </dgm:pt>
    <dgm:pt modelId="{85DB0E13-03E7-4902-9872-D4D71855D690}" type="pres">
      <dgm:prSet presAssocID="{F5CF122E-32E2-49C5-9B63-C1FEB8A8547C}" presName="node" presStyleLbl="node1" presStyleIdx="0" presStyleCnt="3">
        <dgm:presLayoutVars>
          <dgm:bulletEnabled val="1"/>
        </dgm:presLayoutVars>
      </dgm:prSet>
      <dgm:spPr/>
    </dgm:pt>
    <dgm:pt modelId="{5718E4B0-D5E1-4582-9DFF-A00E971B1D52}" type="pres">
      <dgm:prSet presAssocID="{03D64E6F-AD92-4217-AE46-1D2EDD2C8FA0}" presName="sibTrans" presStyleCnt="0"/>
      <dgm:spPr/>
    </dgm:pt>
    <dgm:pt modelId="{668C404A-298E-4AEB-BCAE-CE39A1D195A9}" type="pres">
      <dgm:prSet presAssocID="{995FD9D5-70F5-42AB-B920-733E31BE6015}" presName="node" presStyleLbl="node1" presStyleIdx="1" presStyleCnt="3">
        <dgm:presLayoutVars>
          <dgm:bulletEnabled val="1"/>
        </dgm:presLayoutVars>
      </dgm:prSet>
      <dgm:spPr/>
    </dgm:pt>
    <dgm:pt modelId="{B46F8A36-4F32-4829-9B9E-EAE311FFD249}" type="pres">
      <dgm:prSet presAssocID="{3614A34C-1176-4C12-9FC2-6C1E87477543}" presName="sibTrans" presStyleCnt="0"/>
      <dgm:spPr/>
    </dgm:pt>
    <dgm:pt modelId="{0EE5A67F-1CD0-4489-82E9-3D254713AD65}" type="pres">
      <dgm:prSet presAssocID="{7160022E-D52E-4009-A633-A402D46D824D}" presName="node" presStyleLbl="node1" presStyleIdx="2" presStyleCnt="3">
        <dgm:presLayoutVars>
          <dgm:bulletEnabled val="1"/>
        </dgm:presLayoutVars>
      </dgm:prSet>
      <dgm:spPr/>
    </dgm:pt>
  </dgm:ptLst>
  <dgm:cxnLst>
    <dgm:cxn modelId="{CFB9DB69-11C3-4B55-9392-541D69F3AC86}" srcId="{3C56A7E3-904C-4CE7-86E0-F5B123F584E3}" destId="{995FD9D5-70F5-42AB-B920-733E31BE6015}" srcOrd="1" destOrd="0" parTransId="{34D1C73C-64A4-44CE-AC07-7B5BAFDE07FF}" sibTransId="{3614A34C-1176-4C12-9FC2-6C1E87477543}"/>
    <dgm:cxn modelId="{6F0939DF-E6A1-4C47-A12B-82140D9AA451}" type="presOf" srcId="{995FD9D5-70F5-42AB-B920-733E31BE6015}" destId="{668C404A-298E-4AEB-BCAE-CE39A1D195A9}" srcOrd="0" destOrd="0" presId="urn:microsoft.com/office/officeart/2005/8/layout/default"/>
    <dgm:cxn modelId="{2BD0C0B8-179B-4FE0-A46B-2DD3B75AAB99}" srcId="{3C56A7E3-904C-4CE7-86E0-F5B123F584E3}" destId="{7160022E-D52E-4009-A633-A402D46D824D}" srcOrd="2" destOrd="0" parTransId="{78BBEE27-9E2A-4853-87CD-B6F6CC5C2252}" sibTransId="{747524ED-3127-4806-8ACA-7B54B07D888B}"/>
    <dgm:cxn modelId="{066A0E42-0C0C-4102-8521-B0B37CC201DB}" type="presOf" srcId="{F5CF122E-32E2-49C5-9B63-C1FEB8A8547C}" destId="{85DB0E13-03E7-4902-9872-D4D71855D690}" srcOrd="0" destOrd="0" presId="urn:microsoft.com/office/officeart/2005/8/layout/default"/>
    <dgm:cxn modelId="{533DD580-3804-4362-8B12-248F2905409C}" type="presOf" srcId="{3C56A7E3-904C-4CE7-86E0-F5B123F584E3}" destId="{D73E1A1B-B72B-429A-AF32-C41F17D4E348}" srcOrd="0" destOrd="0" presId="urn:microsoft.com/office/officeart/2005/8/layout/default"/>
    <dgm:cxn modelId="{9B2174F1-D1E9-417F-940B-FD88B3192993}" srcId="{3C56A7E3-904C-4CE7-86E0-F5B123F584E3}" destId="{F5CF122E-32E2-49C5-9B63-C1FEB8A8547C}" srcOrd="0" destOrd="0" parTransId="{F4CFB5DD-A6BB-4435-B4EE-0715649A5ED7}" sibTransId="{03D64E6F-AD92-4217-AE46-1D2EDD2C8FA0}"/>
    <dgm:cxn modelId="{A8DA11AB-4E50-4404-88D1-5C8B5E9FFE8A}" type="presOf" srcId="{7160022E-D52E-4009-A633-A402D46D824D}" destId="{0EE5A67F-1CD0-4489-82E9-3D254713AD65}" srcOrd="0" destOrd="0" presId="urn:microsoft.com/office/officeart/2005/8/layout/default"/>
    <dgm:cxn modelId="{5F20FFBF-6AC7-4A1C-8C40-37124EC3AE34}" type="presParOf" srcId="{D73E1A1B-B72B-429A-AF32-C41F17D4E348}" destId="{85DB0E13-03E7-4902-9872-D4D71855D690}" srcOrd="0" destOrd="0" presId="urn:microsoft.com/office/officeart/2005/8/layout/default"/>
    <dgm:cxn modelId="{337BEA39-CE71-4F80-B446-FB7DA8EC8B2E}" type="presParOf" srcId="{D73E1A1B-B72B-429A-AF32-C41F17D4E348}" destId="{5718E4B0-D5E1-4582-9DFF-A00E971B1D52}" srcOrd="1" destOrd="0" presId="urn:microsoft.com/office/officeart/2005/8/layout/default"/>
    <dgm:cxn modelId="{66E5E945-BB79-48CF-9927-99960A84DBBB}" type="presParOf" srcId="{D73E1A1B-B72B-429A-AF32-C41F17D4E348}" destId="{668C404A-298E-4AEB-BCAE-CE39A1D195A9}" srcOrd="2" destOrd="0" presId="urn:microsoft.com/office/officeart/2005/8/layout/default"/>
    <dgm:cxn modelId="{141D6925-933E-4D61-A667-7DEF795ECAEE}" type="presParOf" srcId="{D73E1A1B-B72B-429A-AF32-C41F17D4E348}" destId="{B46F8A36-4F32-4829-9B9E-EAE311FFD249}" srcOrd="3" destOrd="0" presId="urn:microsoft.com/office/officeart/2005/8/layout/default"/>
    <dgm:cxn modelId="{2A48B5CA-6418-47A0-9CFC-28D6FCBFC2A0}" type="presParOf" srcId="{D73E1A1B-B72B-429A-AF32-C41F17D4E348}" destId="{0EE5A67F-1CD0-4489-82E9-3D254713AD65}" srcOrd="4"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D0EB1DAC-20D5-40DF-A3F9-8C615E5140EE}" type="doc">
      <dgm:prSet loTypeId="urn:microsoft.com/office/officeart/2005/8/layout/hProcess7" loCatId="list" qsTypeId="urn:microsoft.com/office/officeart/2005/8/quickstyle/simple1" qsCatId="simple" csTypeId="urn:microsoft.com/office/officeart/2005/8/colors/colorful2" csCatId="colorful" phldr="1"/>
      <dgm:spPr/>
      <dgm:t>
        <a:bodyPr/>
        <a:lstStyle/>
        <a:p>
          <a:pPr rtl="1"/>
          <a:endParaRPr lang="ar-SA"/>
        </a:p>
      </dgm:t>
    </dgm:pt>
    <dgm:pt modelId="{2FA5FDB6-D084-4D0D-9DA4-08871DF29C91}">
      <dgm:prSet phldrT="[نص]" custT="1"/>
      <dgm:spPr/>
      <dgm:t>
        <a:bodyPr/>
        <a:lstStyle/>
        <a:p>
          <a:pPr algn="l" rtl="1"/>
          <a:r>
            <a:rPr lang="ar-SA" sz="2800" b="1" dirty="0">
              <a:solidFill>
                <a:srgbClr val="990099"/>
              </a:solidFill>
            </a:rPr>
            <a:t>الرفض والعزل</a:t>
          </a:r>
        </a:p>
        <a:p>
          <a:pPr algn="l" rtl="1"/>
          <a:r>
            <a:rPr lang="ar-SA" sz="2800" b="1" dirty="0">
              <a:solidFill>
                <a:srgbClr val="990099"/>
              </a:solidFill>
            </a:rPr>
            <a:t>1</a:t>
          </a:r>
        </a:p>
      </dgm:t>
    </dgm:pt>
    <dgm:pt modelId="{AE0751B3-8AD2-4D51-A354-B1838F1366B3}" type="sibTrans" cxnId="{4FA210E3-9A3C-4755-9D5E-13EAF21975ED}">
      <dgm:prSet/>
      <dgm:spPr/>
      <dgm:t>
        <a:bodyPr/>
        <a:lstStyle/>
        <a:p>
          <a:pPr rtl="1"/>
          <a:endParaRPr lang="ar-SA"/>
        </a:p>
      </dgm:t>
    </dgm:pt>
    <dgm:pt modelId="{0F6621E0-A9C5-4D23-AF4F-A2B565FB1D52}" type="parTrans" cxnId="{4FA210E3-9A3C-4755-9D5E-13EAF21975ED}">
      <dgm:prSet/>
      <dgm:spPr/>
      <dgm:t>
        <a:bodyPr/>
        <a:lstStyle/>
        <a:p>
          <a:pPr rtl="1"/>
          <a:endParaRPr lang="ar-SA"/>
        </a:p>
      </dgm:t>
    </dgm:pt>
    <dgm:pt modelId="{C9995231-3B2A-4DA0-B5FF-4E3C627CC178}">
      <dgm:prSet custT="1"/>
      <dgm:spPr/>
      <dgm:t>
        <a:bodyPr/>
        <a:lstStyle/>
        <a:p>
          <a:pPr algn="ctr" rtl="1"/>
          <a:r>
            <a:rPr lang="ar-SA" sz="2400" b="1" dirty="0">
              <a:solidFill>
                <a:srgbClr val="990099"/>
              </a:solidFill>
            </a:rPr>
            <a:t>الرعاية المؤسسية</a:t>
          </a:r>
        </a:p>
        <a:p>
          <a:pPr algn="ctr" rtl="1"/>
          <a:r>
            <a:rPr lang="ar-SA" sz="2400" b="1" dirty="0">
              <a:solidFill>
                <a:srgbClr val="990099"/>
              </a:solidFill>
            </a:rPr>
            <a:t>2</a:t>
          </a:r>
        </a:p>
      </dgm:t>
    </dgm:pt>
    <dgm:pt modelId="{EB211296-0DC5-48BF-B8CC-1EA37FFBCBF3}" type="parTrans" cxnId="{862FE828-0A57-4B61-A7F2-ED01215544B8}">
      <dgm:prSet/>
      <dgm:spPr/>
      <dgm:t>
        <a:bodyPr/>
        <a:lstStyle/>
        <a:p>
          <a:pPr rtl="1"/>
          <a:endParaRPr lang="ar-SA"/>
        </a:p>
      </dgm:t>
    </dgm:pt>
    <dgm:pt modelId="{A821F25E-BFAC-4D68-9CE5-38C40217844F}" type="sibTrans" cxnId="{862FE828-0A57-4B61-A7F2-ED01215544B8}">
      <dgm:prSet/>
      <dgm:spPr/>
      <dgm:t>
        <a:bodyPr/>
        <a:lstStyle/>
        <a:p>
          <a:pPr rtl="1"/>
          <a:endParaRPr lang="ar-SA"/>
        </a:p>
      </dgm:t>
    </dgm:pt>
    <dgm:pt modelId="{F0E92510-1EF5-4B77-9527-EEC39F0061F7}">
      <dgm:prSet custT="1"/>
      <dgm:spPr/>
      <dgm:t>
        <a:bodyPr/>
        <a:lstStyle/>
        <a:p>
          <a:pPr algn="ctr" rtl="1"/>
          <a:r>
            <a:rPr lang="ar-SA" sz="2400" b="1" dirty="0">
              <a:solidFill>
                <a:srgbClr val="990099"/>
              </a:solidFill>
            </a:rPr>
            <a:t>التأهيل والتدريب</a:t>
          </a:r>
        </a:p>
        <a:p>
          <a:pPr algn="ctr" rtl="1"/>
          <a:r>
            <a:rPr lang="ar-SA" sz="2400" b="1" dirty="0">
              <a:solidFill>
                <a:srgbClr val="990099"/>
              </a:solidFill>
            </a:rPr>
            <a:t>3</a:t>
          </a:r>
        </a:p>
      </dgm:t>
    </dgm:pt>
    <dgm:pt modelId="{457E922C-85FA-4E84-8909-6A906FA226BF}" type="parTrans" cxnId="{EC8882FA-4BE8-4C4D-9AB6-0276050B56E6}">
      <dgm:prSet/>
      <dgm:spPr/>
      <dgm:t>
        <a:bodyPr/>
        <a:lstStyle/>
        <a:p>
          <a:pPr rtl="1"/>
          <a:endParaRPr lang="ar-SA"/>
        </a:p>
      </dgm:t>
    </dgm:pt>
    <dgm:pt modelId="{1C918410-6ADC-48B1-80C9-72A08B7911D8}" type="sibTrans" cxnId="{EC8882FA-4BE8-4C4D-9AB6-0276050B56E6}">
      <dgm:prSet/>
      <dgm:spPr/>
      <dgm:t>
        <a:bodyPr/>
        <a:lstStyle/>
        <a:p>
          <a:pPr rtl="1"/>
          <a:endParaRPr lang="ar-SA"/>
        </a:p>
      </dgm:t>
    </dgm:pt>
    <dgm:pt modelId="{FEF9ED4D-A18E-4E5B-A068-F20C726C3949}">
      <dgm:prSet custT="1"/>
      <dgm:spPr/>
      <dgm:t>
        <a:bodyPr/>
        <a:lstStyle/>
        <a:p>
          <a:pPr algn="ctr" rtl="1"/>
          <a:r>
            <a:rPr lang="ar-SA" sz="2400" b="1" dirty="0">
              <a:solidFill>
                <a:srgbClr val="002060"/>
              </a:solidFill>
            </a:rPr>
            <a:t>الادماج</a:t>
          </a:r>
        </a:p>
        <a:p>
          <a:pPr algn="ctr" rtl="1"/>
          <a:r>
            <a:rPr lang="ar-SA" sz="2400" b="1" dirty="0">
              <a:solidFill>
                <a:srgbClr val="002060"/>
              </a:solidFill>
            </a:rPr>
            <a:t>4</a:t>
          </a:r>
        </a:p>
      </dgm:t>
    </dgm:pt>
    <dgm:pt modelId="{7ADD5156-A19F-43DF-854A-321466FAB903}" type="parTrans" cxnId="{E2D8E5D5-ACA5-46AE-9A57-67789BD58A3D}">
      <dgm:prSet/>
      <dgm:spPr/>
      <dgm:t>
        <a:bodyPr/>
        <a:lstStyle/>
        <a:p>
          <a:pPr rtl="1"/>
          <a:endParaRPr lang="ar-SA"/>
        </a:p>
      </dgm:t>
    </dgm:pt>
    <dgm:pt modelId="{A7C64E99-C521-4A0B-AB2A-CB534B205C1D}" type="sibTrans" cxnId="{E2D8E5D5-ACA5-46AE-9A57-67789BD58A3D}">
      <dgm:prSet/>
      <dgm:spPr/>
      <dgm:t>
        <a:bodyPr/>
        <a:lstStyle/>
        <a:p>
          <a:pPr rtl="1"/>
          <a:endParaRPr lang="ar-SA"/>
        </a:p>
      </dgm:t>
    </dgm:pt>
    <dgm:pt modelId="{DB1D99EC-3DB8-4656-A604-943032965DA9}">
      <dgm:prSet custT="1"/>
      <dgm:spPr/>
      <dgm:t>
        <a:bodyPr/>
        <a:lstStyle/>
        <a:p>
          <a:pPr algn="ctr" rtl="1"/>
          <a:r>
            <a:rPr lang="ar-SA" sz="2400" b="1" dirty="0">
              <a:solidFill>
                <a:schemeClr val="accent1">
                  <a:lumMod val="50000"/>
                </a:schemeClr>
              </a:solidFill>
            </a:rPr>
            <a:t>الاحتواء</a:t>
          </a:r>
        </a:p>
        <a:p>
          <a:pPr algn="ctr" rtl="1"/>
          <a:r>
            <a:rPr lang="ar-SA" sz="2400" b="1" dirty="0">
              <a:solidFill>
                <a:schemeClr val="accent1">
                  <a:lumMod val="50000"/>
                </a:schemeClr>
              </a:solidFill>
            </a:rPr>
            <a:t>5</a:t>
          </a:r>
        </a:p>
      </dgm:t>
    </dgm:pt>
    <dgm:pt modelId="{F312B83E-072C-4F47-AFD2-6DA4BE83EA35}" type="parTrans" cxnId="{5CB392FB-1197-4798-844F-442C728BAC55}">
      <dgm:prSet/>
      <dgm:spPr/>
      <dgm:t>
        <a:bodyPr/>
        <a:lstStyle/>
        <a:p>
          <a:pPr rtl="1"/>
          <a:endParaRPr lang="ar-SA"/>
        </a:p>
      </dgm:t>
    </dgm:pt>
    <dgm:pt modelId="{8FABF852-3E2F-4B70-9AEA-2B0B8DDEA81F}" type="sibTrans" cxnId="{5CB392FB-1197-4798-844F-442C728BAC55}">
      <dgm:prSet/>
      <dgm:spPr/>
      <dgm:t>
        <a:bodyPr/>
        <a:lstStyle/>
        <a:p>
          <a:pPr rtl="1"/>
          <a:endParaRPr lang="ar-SA"/>
        </a:p>
      </dgm:t>
    </dgm:pt>
    <dgm:pt modelId="{A99B6357-FD7C-4263-9D2F-69F1BBDC2E18}" type="pres">
      <dgm:prSet presAssocID="{D0EB1DAC-20D5-40DF-A3F9-8C615E5140EE}" presName="Name0" presStyleCnt="0">
        <dgm:presLayoutVars>
          <dgm:dir/>
          <dgm:animLvl val="lvl"/>
          <dgm:resizeHandles val="exact"/>
        </dgm:presLayoutVars>
      </dgm:prSet>
      <dgm:spPr/>
    </dgm:pt>
    <dgm:pt modelId="{0EBE2F70-778D-468D-988F-4F13A2BBE20A}" type="pres">
      <dgm:prSet presAssocID="{2FA5FDB6-D084-4D0D-9DA4-08871DF29C91}" presName="compositeNode" presStyleCnt="0">
        <dgm:presLayoutVars>
          <dgm:bulletEnabled val="1"/>
        </dgm:presLayoutVars>
      </dgm:prSet>
      <dgm:spPr/>
    </dgm:pt>
    <dgm:pt modelId="{BA61040B-B913-48F0-B782-87DC3EB9F28B}" type="pres">
      <dgm:prSet presAssocID="{2FA5FDB6-D084-4D0D-9DA4-08871DF29C91}" presName="bgRect" presStyleLbl="node1" presStyleIdx="0" presStyleCnt="5" custAng="5400000"/>
      <dgm:spPr/>
    </dgm:pt>
    <dgm:pt modelId="{A5FE862C-F252-4115-9994-0D183BB17AC4}" type="pres">
      <dgm:prSet presAssocID="{2FA5FDB6-D084-4D0D-9DA4-08871DF29C91}" presName="parentNode" presStyleLbl="node1" presStyleIdx="0" presStyleCnt="5">
        <dgm:presLayoutVars>
          <dgm:chMax val="0"/>
          <dgm:bulletEnabled val="1"/>
        </dgm:presLayoutVars>
      </dgm:prSet>
      <dgm:spPr/>
    </dgm:pt>
    <dgm:pt modelId="{D89BE7E2-BFE7-4A9E-9150-B12F65C4390F}" type="pres">
      <dgm:prSet presAssocID="{AE0751B3-8AD2-4D51-A354-B1838F1366B3}" presName="hSp" presStyleCnt="0"/>
      <dgm:spPr/>
    </dgm:pt>
    <dgm:pt modelId="{310B83BE-3D9E-4BFD-84E3-EFDF1BB30463}" type="pres">
      <dgm:prSet presAssocID="{AE0751B3-8AD2-4D51-A354-B1838F1366B3}" presName="vProcSp" presStyleCnt="0"/>
      <dgm:spPr/>
    </dgm:pt>
    <dgm:pt modelId="{F5A2B88A-F594-40A1-AFD2-68726D48D668}" type="pres">
      <dgm:prSet presAssocID="{AE0751B3-8AD2-4D51-A354-B1838F1366B3}" presName="vSp1" presStyleCnt="0"/>
      <dgm:spPr/>
    </dgm:pt>
    <dgm:pt modelId="{F271ABD1-919C-4B61-A09B-9C5514942507}" type="pres">
      <dgm:prSet presAssocID="{AE0751B3-8AD2-4D51-A354-B1838F1366B3}" presName="simulatedConn" presStyleLbl="solidFgAcc1" presStyleIdx="0" presStyleCnt="4"/>
      <dgm:spPr/>
    </dgm:pt>
    <dgm:pt modelId="{0B3F2D88-E532-4880-9659-252BE21A0844}" type="pres">
      <dgm:prSet presAssocID="{AE0751B3-8AD2-4D51-A354-B1838F1366B3}" presName="vSp2" presStyleCnt="0"/>
      <dgm:spPr/>
    </dgm:pt>
    <dgm:pt modelId="{669EA00B-E887-4DDF-BE3F-1B60D88B40B3}" type="pres">
      <dgm:prSet presAssocID="{AE0751B3-8AD2-4D51-A354-B1838F1366B3}" presName="sibTrans" presStyleCnt="0"/>
      <dgm:spPr/>
    </dgm:pt>
    <dgm:pt modelId="{1638DF4C-E030-4F1B-9B3C-03C1D6D60160}" type="pres">
      <dgm:prSet presAssocID="{C9995231-3B2A-4DA0-B5FF-4E3C627CC178}" presName="compositeNode" presStyleCnt="0">
        <dgm:presLayoutVars>
          <dgm:bulletEnabled val="1"/>
        </dgm:presLayoutVars>
      </dgm:prSet>
      <dgm:spPr/>
    </dgm:pt>
    <dgm:pt modelId="{B2582A86-EB7A-44A9-9675-A11BB82FFE49}" type="pres">
      <dgm:prSet presAssocID="{C9995231-3B2A-4DA0-B5FF-4E3C627CC178}" presName="bgRect" presStyleLbl="node1" presStyleIdx="1" presStyleCnt="5" custAng="5400000" custLinFactNeighborX="-6839" custLinFactNeighborY="0"/>
      <dgm:spPr/>
    </dgm:pt>
    <dgm:pt modelId="{EA1AA896-0AFA-40B1-B288-C39B29D8535C}" type="pres">
      <dgm:prSet presAssocID="{C9995231-3B2A-4DA0-B5FF-4E3C627CC178}" presName="parentNode" presStyleLbl="node1" presStyleIdx="1" presStyleCnt="5">
        <dgm:presLayoutVars>
          <dgm:chMax val="0"/>
          <dgm:bulletEnabled val="1"/>
        </dgm:presLayoutVars>
      </dgm:prSet>
      <dgm:spPr/>
    </dgm:pt>
    <dgm:pt modelId="{3589303F-E4C5-4EF2-9862-1AB3A152C113}" type="pres">
      <dgm:prSet presAssocID="{A821F25E-BFAC-4D68-9CE5-38C40217844F}" presName="hSp" presStyleCnt="0"/>
      <dgm:spPr/>
    </dgm:pt>
    <dgm:pt modelId="{3514C52B-387F-4D96-81F2-56397058811E}" type="pres">
      <dgm:prSet presAssocID="{A821F25E-BFAC-4D68-9CE5-38C40217844F}" presName="vProcSp" presStyleCnt="0"/>
      <dgm:spPr/>
    </dgm:pt>
    <dgm:pt modelId="{F964696A-7B52-47B3-BE61-317EEC934B7A}" type="pres">
      <dgm:prSet presAssocID="{A821F25E-BFAC-4D68-9CE5-38C40217844F}" presName="vSp1" presStyleCnt="0"/>
      <dgm:spPr/>
    </dgm:pt>
    <dgm:pt modelId="{0EB19150-3359-4C8E-A58E-942D863AF003}" type="pres">
      <dgm:prSet presAssocID="{A821F25E-BFAC-4D68-9CE5-38C40217844F}" presName="simulatedConn" presStyleLbl="solidFgAcc1" presStyleIdx="1" presStyleCnt="4"/>
      <dgm:spPr/>
    </dgm:pt>
    <dgm:pt modelId="{A00F5362-0307-4AB0-BEF3-8B3184620144}" type="pres">
      <dgm:prSet presAssocID="{A821F25E-BFAC-4D68-9CE5-38C40217844F}" presName="vSp2" presStyleCnt="0"/>
      <dgm:spPr/>
    </dgm:pt>
    <dgm:pt modelId="{5C53C5DA-DE79-4732-A750-D2B331DF727E}" type="pres">
      <dgm:prSet presAssocID="{A821F25E-BFAC-4D68-9CE5-38C40217844F}" presName="sibTrans" presStyleCnt="0"/>
      <dgm:spPr/>
    </dgm:pt>
    <dgm:pt modelId="{EBB01F41-7EF4-449D-A9A2-A73E69465BAB}" type="pres">
      <dgm:prSet presAssocID="{F0E92510-1EF5-4B77-9527-EEC39F0061F7}" presName="compositeNode" presStyleCnt="0">
        <dgm:presLayoutVars>
          <dgm:bulletEnabled val="1"/>
        </dgm:presLayoutVars>
      </dgm:prSet>
      <dgm:spPr/>
    </dgm:pt>
    <dgm:pt modelId="{73EED6DC-09D3-4552-A5D6-BBB3FA8D5DBD}" type="pres">
      <dgm:prSet presAssocID="{F0E92510-1EF5-4B77-9527-EEC39F0061F7}" presName="bgRect" presStyleLbl="node1" presStyleIdx="2" presStyleCnt="5" custAng="5400000" custLinFactNeighborX="-276" custLinFactNeighborY="0"/>
      <dgm:spPr/>
    </dgm:pt>
    <dgm:pt modelId="{6192AC99-FB7F-48CA-ABBA-79541B48E5A6}" type="pres">
      <dgm:prSet presAssocID="{F0E92510-1EF5-4B77-9527-EEC39F0061F7}" presName="parentNode" presStyleLbl="node1" presStyleIdx="2" presStyleCnt="5">
        <dgm:presLayoutVars>
          <dgm:chMax val="0"/>
          <dgm:bulletEnabled val="1"/>
        </dgm:presLayoutVars>
      </dgm:prSet>
      <dgm:spPr/>
    </dgm:pt>
    <dgm:pt modelId="{C718E11A-C81F-49BB-8BCB-06C11EE2A94E}" type="pres">
      <dgm:prSet presAssocID="{1C918410-6ADC-48B1-80C9-72A08B7911D8}" presName="hSp" presStyleCnt="0"/>
      <dgm:spPr/>
    </dgm:pt>
    <dgm:pt modelId="{C608078D-D467-4694-93FF-0D3987E16C6C}" type="pres">
      <dgm:prSet presAssocID="{1C918410-6ADC-48B1-80C9-72A08B7911D8}" presName="vProcSp" presStyleCnt="0"/>
      <dgm:spPr/>
    </dgm:pt>
    <dgm:pt modelId="{51B46F6A-5B42-440C-97A3-911240D301F5}" type="pres">
      <dgm:prSet presAssocID="{1C918410-6ADC-48B1-80C9-72A08B7911D8}" presName="vSp1" presStyleCnt="0"/>
      <dgm:spPr/>
    </dgm:pt>
    <dgm:pt modelId="{89C29444-DD5E-44C8-B815-9D238E0B3D9C}" type="pres">
      <dgm:prSet presAssocID="{1C918410-6ADC-48B1-80C9-72A08B7911D8}" presName="simulatedConn" presStyleLbl="solidFgAcc1" presStyleIdx="2" presStyleCnt="4"/>
      <dgm:spPr/>
    </dgm:pt>
    <dgm:pt modelId="{C9EF2B79-77CC-429E-96E9-6B19DDD7D87A}" type="pres">
      <dgm:prSet presAssocID="{1C918410-6ADC-48B1-80C9-72A08B7911D8}" presName="vSp2" presStyleCnt="0"/>
      <dgm:spPr/>
    </dgm:pt>
    <dgm:pt modelId="{7C895B5D-15A1-44B1-B3D8-E86C80643659}" type="pres">
      <dgm:prSet presAssocID="{1C918410-6ADC-48B1-80C9-72A08B7911D8}" presName="sibTrans" presStyleCnt="0"/>
      <dgm:spPr/>
    </dgm:pt>
    <dgm:pt modelId="{70056F45-8FF1-4EA2-BA81-2A156B896829}" type="pres">
      <dgm:prSet presAssocID="{FEF9ED4D-A18E-4E5B-A068-F20C726C3949}" presName="compositeNode" presStyleCnt="0">
        <dgm:presLayoutVars>
          <dgm:bulletEnabled val="1"/>
        </dgm:presLayoutVars>
      </dgm:prSet>
      <dgm:spPr/>
    </dgm:pt>
    <dgm:pt modelId="{DA4D93B9-AC81-49B5-A3C0-E83DC373413A}" type="pres">
      <dgm:prSet presAssocID="{FEF9ED4D-A18E-4E5B-A068-F20C726C3949}" presName="bgRect" presStyleLbl="node1" presStyleIdx="3" presStyleCnt="5" custAng="5400000" custLinFactNeighborX="-2931" custLinFactNeighborY="1628"/>
      <dgm:spPr/>
    </dgm:pt>
    <dgm:pt modelId="{688E80C1-204F-46F4-BD72-2AEDCCCE2F1C}" type="pres">
      <dgm:prSet presAssocID="{FEF9ED4D-A18E-4E5B-A068-F20C726C3949}" presName="parentNode" presStyleLbl="node1" presStyleIdx="3" presStyleCnt="5">
        <dgm:presLayoutVars>
          <dgm:chMax val="0"/>
          <dgm:bulletEnabled val="1"/>
        </dgm:presLayoutVars>
      </dgm:prSet>
      <dgm:spPr/>
    </dgm:pt>
    <dgm:pt modelId="{E547D733-AFD4-47A4-B446-D99956770921}" type="pres">
      <dgm:prSet presAssocID="{A7C64E99-C521-4A0B-AB2A-CB534B205C1D}" presName="hSp" presStyleCnt="0"/>
      <dgm:spPr/>
    </dgm:pt>
    <dgm:pt modelId="{26900AE9-D44B-427C-820D-072E67C73CA8}" type="pres">
      <dgm:prSet presAssocID="{A7C64E99-C521-4A0B-AB2A-CB534B205C1D}" presName="vProcSp" presStyleCnt="0"/>
      <dgm:spPr/>
    </dgm:pt>
    <dgm:pt modelId="{25D555A9-BF12-4B07-BD40-784966E71DCA}" type="pres">
      <dgm:prSet presAssocID="{A7C64E99-C521-4A0B-AB2A-CB534B205C1D}" presName="vSp1" presStyleCnt="0"/>
      <dgm:spPr/>
    </dgm:pt>
    <dgm:pt modelId="{3939F23B-E4C1-4DBF-B36D-FC6EB31BAA16}" type="pres">
      <dgm:prSet presAssocID="{A7C64E99-C521-4A0B-AB2A-CB534B205C1D}" presName="simulatedConn" presStyleLbl="solidFgAcc1" presStyleIdx="3" presStyleCnt="4"/>
      <dgm:spPr/>
    </dgm:pt>
    <dgm:pt modelId="{7FD1FF24-E823-4F83-A85D-E900F8AE15A1}" type="pres">
      <dgm:prSet presAssocID="{A7C64E99-C521-4A0B-AB2A-CB534B205C1D}" presName="vSp2" presStyleCnt="0"/>
      <dgm:spPr/>
    </dgm:pt>
    <dgm:pt modelId="{FC5403BE-151C-4E4B-8B0C-256635B255AD}" type="pres">
      <dgm:prSet presAssocID="{A7C64E99-C521-4A0B-AB2A-CB534B205C1D}" presName="sibTrans" presStyleCnt="0"/>
      <dgm:spPr/>
    </dgm:pt>
    <dgm:pt modelId="{9622D103-FD7C-4D8A-9536-129E360C1764}" type="pres">
      <dgm:prSet presAssocID="{DB1D99EC-3DB8-4656-A604-943032965DA9}" presName="compositeNode" presStyleCnt="0">
        <dgm:presLayoutVars>
          <dgm:bulletEnabled val="1"/>
        </dgm:presLayoutVars>
      </dgm:prSet>
      <dgm:spPr/>
    </dgm:pt>
    <dgm:pt modelId="{0D9CFEEB-102E-45C6-9B2B-8B55CF57EED2}" type="pres">
      <dgm:prSet presAssocID="{DB1D99EC-3DB8-4656-A604-943032965DA9}" presName="bgRect" presStyleLbl="node1" presStyleIdx="4" presStyleCnt="5" custAng="5400000" custLinFactNeighborY="0"/>
      <dgm:spPr/>
    </dgm:pt>
    <dgm:pt modelId="{42CD4500-5BF1-4006-960B-A2A42A1FA655}" type="pres">
      <dgm:prSet presAssocID="{DB1D99EC-3DB8-4656-A604-943032965DA9}" presName="parentNode" presStyleLbl="node1" presStyleIdx="4" presStyleCnt="5">
        <dgm:presLayoutVars>
          <dgm:chMax val="0"/>
          <dgm:bulletEnabled val="1"/>
        </dgm:presLayoutVars>
      </dgm:prSet>
      <dgm:spPr/>
    </dgm:pt>
  </dgm:ptLst>
  <dgm:cxnLst>
    <dgm:cxn modelId="{D70C81CE-4DF2-4875-BE86-68F2172B7F04}" type="presOf" srcId="{C9995231-3B2A-4DA0-B5FF-4E3C627CC178}" destId="{B2582A86-EB7A-44A9-9675-A11BB82FFE49}" srcOrd="0" destOrd="0" presId="urn:microsoft.com/office/officeart/2005/8/layout/hProcess7"/>
    <dgm:cxn modelId="{01303AE3-1EA2-49D1-8A81-6F0D08C3E895}" type="presOf" srcId="{2FA5FDB6-D084-4D0D-9DA4-08871DF29C91}" destId="{BA61040B-B913-48F0-B782-87DC3EB9F28B}" srcOrd="0" destOrd="0" presId="urn:microsoft.com/office/officeart/2005/8/layout/hProcess7"/>
    <dgm:cxn modelId="{4FA210E3-9A3C-4755-9D5E-13EAF21975ED}" srcId="{D0EB1DAC-20D5-40DF-A3F9-8C615E5140EE}" destId="{2FA5FDB6-D084-4D0D-9DA4-08871DF29C91}" srcOrd="0" destOrd="0" parTransId="{0F6621E0-A9C5-4D23-AF4F-A2B565FB1D52}" sibTransId="{AE0751B3-8AD2-4D51-A354-B1838F1366B3}"/>
    <dgm:cxn modelId="{BAFE9568-63DD-4959-AD4D-EDEDFA780997}" type="presOf" srcId="{2FA5FDB6-D084-4D0D-9DA4-08871DF29C91}" destId="{A5FE862C-F252-4115-9994-0D183BB17AC4}" srcOrd="1" destOrd="0" presId="urn:microsoft.com/office/officeart/2005/8/layout/hProcess7"/>
    <dgm:cxn modelId="{45387C28-71CE-4696-82FB-9046AABFEFFA}" type="presOf" srcId="{C9995231-3B2A-4DA0-B5FF-4E3C627CC178}" destId="{EA1AA896-0AFA-40B1-B288-C39B29D8535C}" srcOrd="1" destOrd="0" presId="urn:microsoft.com/office/officeart/2005/8/layout/hProcess7"/>
    <dgm:cxn modelId="{AAD3DD7F-1853-4B19-858C-DB2AE6996F62}" type="presOf" srcId="{FEF9ED4D-A18E-4E5B-A068-F20C726C3949}" destId="{DA4D93B9-AC81-49B5-A3C0-E83DC373413A}" srcOrd="0" destOrd="0" presId="urn:microsoft.com/office/officeart/2005/8/layout/hProcess7"/>
    <dgm:cxn modelId="{E2D8E5D5-ACA5-46AE-9A57-67789BD58A3D}" srcId="{D0EB1DAC-20D5-40DF-A3F9-8C615E5140EE}" destId="{FEF9ED4D-A18E-4E5B-A068-F20C726C3949}" srcOrd="3" destOrd="0" parTransId="{7ADD5156-A19F-43DF-854A-321466FAB903}" sibTransId="{A7C64E99-C521-4A0B-AB2A-CB534B205C1D}"/>
    <dgm:cxn modelId="{F2937F74-6D91-4F5C-A566-CB3765F2C016}" type="presOf" srcId="{DB1D99EC-3DB8-4656-A604-943032965DA9}" destId="{0D9CFEEB-102E-45C6-9B2B-8B55CF57EED2}" srcOrd="0" destOrd="0" presId="urn:microsoft.com/office/officeart/2005/8/layout/hProcess7"/>
    <dgm:cxn modelId="{C77EE4B1-085D-4E61-9737-8A24DE1D03C6}" type="presOf" srcId="{F0E92510-1EF5-4B77-9527-EEC39F0061F7}" destId="{6192AC99-FB7F-48CA-ABBA-79541B48E5A6}" srcOrd="1" destOrd="0" presId="urn:microsoft.com/office/officeart/2005/8/layout/hProcess7"/>
    <dgm:cxn modelId="{862FE828-0A57-4B61-A7F2-ED01215544B8}" srcId="{D0EB1DAC-20D5-40DF-A3F9-8C615E5140EE}" destId="{C9995231-3B2A-4DA0-B5FF-4E3C627CC178}" srcOrd="1" destOrd="0" parTransId="{EB211296-0DC5-48BF-B8CC-1EA37FFBCBF3}" sibTransId="{A821F25E-BFAC-4D68-9CE5-38C40217844F}"/>
    <dgm:cxn modelId="{5CB392FB-1197-4798-844F-442C728BAC55}" srcId="{D0EB1DAC-20D5-40DF-A3F9-8C615E5140EE}" destId="{DB1D99EC-3DB8-4656-A604-943032965DA9}" srcOrd="4" destOrd="0" parTransId="{F312B83E-072C-4F47-AFD2-6DA4BE83EA35}" sibTransId="{8FABF852-3E2F-4B70-9AEA-2B0B8DDEA81F}"/>
    <dgm:cxn modelId="{3A0F1855-CEE0-4419-8F47-50C5297AB582}" type="presOf" srcId="{FEF9ED4D-A18E-4E5B-A068-F20C726C3949}" destId="{688E80C1-204F-46F4-BD72-2AEDCCCE2F1C}" srcOrd="1" destOrd="0" presId="urn:microsoft.com/office/officeart/2005/8/layout/hProcess7"/>
    <dgm:cxn modelId="{69AF7696-7A77-4A4E-9605-1678C2729269}" type="presOf" srcId="{D0EB1DAC-20D5-40DF-A3F9-8C615E5140EE}" destId="{A99B6357-FD7C-4263-9D2F-69F1BBDC2E18}" srcOrd="0" destOrd="0" presId="urn:microsoft.com/office/officeart/2005/8/layout/hProcess7"/>
    <dgm:cxn modelId="{EC8882FA-4BE8-4C4D-9AB6-0276050B56E6}" srcId="{D0EB1DAC-20D5-40DF-A3F9-8C615E5140EE}" destId="{F0E92510-1EF5-4B77-9527-EEC39F0061F7}" srcOrd="2" destOrd="0" parTransId="{457E922C-85FA-4E84-8909-6A906FA226BF}" sibTransId="{1C918410-6ADC-48B1-80C9-72A08B7911D8}"/>
    <dgm:cxn modelId="{C2CDDE0F-857A-44F3-9917-D8ACA3163B3B}" type="presOf" srcId="{DB1D99EC-3DB8-4656-A604-943032965DA9}" destId="{42CD4500-5BF1-4006-960B-A2A42A1FA655}" srcOrd="1" destOrd="0" presId="urn:microsoft.com/office/officeart/2005/8/layout/hProcess7"/>
    <dgm:cxn modelId="{4090153A-06A2-4882-8DEA-416C4B87B448}" type="presOf" srcId="{F0E92510-1EF5-4B77-9527-EEC39F0061F7}" destId="{73EED6DC-09D3-4552-A5D6-BBB3FA8D5DBD}" srcOrd="0" destOrd="0" presId="urn:microsoft.com/office/officeart/2005/8/layout/hProcess7"/>
    <dgm:cxn modelId="{2DF5F992-CFBE-4B3C-A980-EE46B7E31BD0}" type="presParOf" srcId="{A99B6357-FD7C-4263-9D2F-69F1BBDC2E18}" destId="{0EBE2F70-778D-468D-988F-4F13A2BBE20A}" srcOrd="0" destOrd="0" presId="urn:microsoft.com/office/officeart/2005/8/layout/hProcess7"/>
    <dgm:cxn modelId="{13C17BFB-ED1C-4E81-95C8-431ACB27DB2B}" type="presParOf" srcId="{0EBE2F70-778D-468D-988F-4F13A2BBE20A}" destId="{BA61040B-B913-48F0-B782-87DC3EB9F28B}" srcOrd="0" destOrd="0" presId="urn:microsoft.com/office/officeart/2005/8/layout/hProcess7"/>
    <dgm:cxn modelId="{B97A3961-662A-475F-917C-69F932DE9C8A}" type="presParOf" srcId="{0EBE2F70-778D-468D-988F-4F13A2BBE20A}" destId="{A5FE862C-F252-4115-9994-0D183BB17AC4}" srcOrd="1" destOrd="0" presId="urn:microsoft.com/office/officeart/2005/8/layout/hProcess7"/>
    <dgm:cxn modelId="{5E2D4588-6D02-47E1-B02E-CB325FA350FA}" type="presParOf" srcId="{A99B6357-FD7C-4263-9D2F-69F1BBDC2E18}" destId="{D89BE7E2-BFE7-4A9E-9150-B12F65C4390F}" srcOrd="1" destOrd="0" presId="urn:microsoft.com/office/officeart/2005/8/layout/hProcess7"/>
    <dgm:cxn modelId="{B26A1462-48AA-41FA-ABE0-8DE7D49713E1}" type="presParOf" srcId="{A99B6357-FD7C-4263-9D2F-69F1BBDC2E18}" destId="{310B83BE-3D9E-4BFD-84E3-EFDF1BB30463}" srcOrd="2" destOrd="0" presId="urn:microsoft.com/office/officeart/2005/8/layout/hProcess7"/>
    <dgm:cxn modelId="{790AD005-4790-4E37-9481-03EFAE434EE7}" type="presParOf" srcId="{310B83BE-3D9E-4BFD-84E3-EFDF1BB30463}" destId="{F5A2B88A-F594-40A1-AFD2-68726D48D668}" srcOrd="0" destOrd="0" presId="urn:microsoft.com/office/officeart/2005/8/layout/hProcess7"/>
    <dgm:cxn modelId="{4EC2D095-9BE4-4619-BCDF-B0AC23E32F13}" type="presParOf" srcId="{310B83BE-3D9E-4BFD-84E3-EFDF1BB30463}" destId="{F271ABD1-919C-4B61-A09B-9C5514942507}" srcOrd="1" destOrd="0" presId="urn:microsoft.com/office/officeart/2005/8/layout/hProcess7"/>
    <dgm:cxn modelId="{9D38176D-D890-4248-8996-CE81F380AFCE}" type="presParOf" srcId="{310B83BE-3D9E-4BFD-84E3-EFDF1BB30463}" destId="{0B3F2D88-E532-4880-9659-252BE21A0844}" srcOrd="2" destOrd="0" presId="urn:microsoft.com/office/officeart/2005/8/layout/hProcess7"/>
    <dgm:cxn modelId="{7B1B9CB4-000E-4C3A-8FB8-36F6D96DE748}" type="presParOf" srcId="{A99B6357-FD7C-4263-9D2F-69F1BBDC2E18}" destId="{669EA00B-E887-4DDF-BE3F-1B60D88B40B3}" srcOrd="3" destOrd="0" presId="urn:microsoft.com/office/officeart/2005/8/layout/hProcess7"/>
    <dgm:cxn modelId="{7B8BF64D-EC4A-4161-A827-A2B7E400FF42}" type="presParOf" srcId="{A99B6357-FD7C-4263-9D2F-69F1BBDC2E18}" destId="{1638DF4C-E030-4F1B-9B3C-03C1D6D60160}" srcOrd="4" destOrd="0" presId="urn:microsoft.com/office/officeart/2005/8/layout/hProcess7"/>
    <dgm:cxn modelId="{0F9E06F2-F521-4870-8DAA-E8EF80DB82B4}" type="presParOf" srcId="{1638DF4C-E030-4F1B-9B3C-03C1D6D60160}" destId="{B2582A86-EB7A-44A9-9675-A11BB82FFE49}" srcOrd="0" destOrd="0" presId="urn:microsoft.com/office/officeart/2005/8/layout/hProcess7"/>
    <dgm:cxn modelId="{6BD68601-3194-4F6A-91AC-9A40F00EF69A}" type="presParOf" srcId="{1638DF4C-E030-4F1B-9B3C-03C1D6D60160}" destId="{EA1AA896-0AFA-40B1-B288-C39B29D8535C}" srcOrd="1" destOrd="0" presId="urn:microsoft.com/office/officeart/2005/8/layout/hProcess7"/>
    <dgm:cxn modelId="{99CAD5D0-C1E6-4F17-9E91-D4CF6833DA82}" type="presParOf" srcId="{A99B6357-FD7C-4263-9D2F-69F1BBDC2E18}" destId="{3589303F-E4C5-4EF2-9862-1AB3A152C113}" srcOrd="5" destOrd="0" presId="urn:microsoft.com/office/officeart/2005/8/layout/hProcess7"/>
    <dgm:cxn modelId="{6F494DFD-66AB-43E3-9D30-841614CAC04A}" type="presParOf" srcId="{A99B6357-FD7C-4263-9D2F-69F1BBDC2E18}" destId="{3514C52B-387F-4D96-81F2-56397058811E}" srcOrd="6" destOrd="0" presId="urn:microsoft.com/office/officeart/2005/8/layout/hProcess7"/>
    <dgm:cxn modelId="{ABC39A98-57E1-4CF2-933C-EB907E49AE0C}" type="presParOf" srcId="{3514C52B-387F-4D96-81F2-56397058811E}" destId="{F964696A-7B52-47B3-BE61-317EEC934B7A}" srcOrd="0" destOrd="0" presId="urn:microsoft.com/office/officeart/2005/8/layout/hProcess7"/>
    <dgm:cxn modelId="{9E060C0B-3794-485A-8318-246C14403629}" type="presParOf" srcId="{3514C52B-387F-4D96-81F2-56397058811E}" destId="{0EB19150-3359-4C8E-A58E-942D863AF003}" srcOrd="1" destOrd="0" presId="urn:microsoft.com/office/officeart/2005/8/layout/hProcess7"/>
    <dgm:cxn modelId="{30C6C0C0-6F11-4068-8274-9FC99EA7E3D2}" type="presParOf" srcId="{3514C52B-387F-4D96-81F2-56397058811E}" destId="{A00F5362-0307-4AB0-BEF3-8B3184620144}" srcOrd="2" destOrd="0" presId="urn:microsoft.com/office/officeart/2005/8/layout/hProcess7"/>
    <dgm:cxn modelId="{388D7256-5F22-43FD-9B05-42C9C901365E}" type="presParOf" srcId="{A99B6357-FD7C-4263-9D2F-69F1BBDC2E18}" destId="{5C53C5DA-DE79-4732-A750-D2B331DF727E}" srcOrd="7" destOrd="0" presId="urn:microsoft.com/office/officeart/2005/8/layout/hProcess7"/>
    <dgm:cxn modelId="{8D1F4FEF-65EC-4E4E-B25A-D45084F0F7D4}" type="presParOf" srcId="{A99B6357-FD7C-4263-9D2F-69F1BBDC2E18}" destId="{EBB01F41-7EF4-449D-A9A2-A73E69465BAB}" srcOrd="8" destOrd="0" presId="urn:microsoft.com/office/officeart/2005/8/layout/hProcess7"/>
    <dgm:cxn modelId="{96917C02-5A3C-4E1D-8FCC-0ED63C2EE0FE}" type="presParOf" srcId="{EBB01F41-7EF4-449D-A9A2-A73E69465BAB}" destId="{73EED6DC-09D3-4552-A5D6-BBB3FA8D5DBD}" srcOrd="0" destOrd="0" presId="urn:microsoft.com/office/officeart/2005/8/layout/hProcess7"/>
    <dgm:cxn modelId="{B5078BE9-EF3D-43DF-A013-5360C8BBED80}" type="presParOf" srcId="{EBB01F41-7EF4-449D-A9A2-A73E69465BAB}" destId="{6192AC99-FB7F-48CA-ABBA-79541B48E5A6}" srcOrd="1" destOrd="0" presId="urn:microsoft.com/office/officeart/2005/8/layout/hProcess7"/>
    <dgm:cxn modelId="{9640DA20-A539-410D-B2D5-4495EBDF8723}" type="presParOf" srcId="{A99B6357-FD7C-4263-9D2F-69F1BBDC2E18}" destId="{C718E11A-C81F-49BB-8BCB-06C11EE2A94E}" srcOrd="9" destOrd="0" presId="urn:microsoft.com/office/officeart/2005/8/layout/hProcess7"/>
    <dgm:cxn modelId="{46F36A77-7A75-4216-94A7-A1C2D4C6AFD6}" type="presParOf" srcId="{A99B6357-FD7C-4263-9D2F-69F1BBDC2E18}" destId="{C608078D-D467-4694-93FF-0D3987E16C6C}" srcOrd="10" destOrd="0" presId="urn:microsoft.com/office/officeart/2005/8/layout/hProcess7"/>
    <dgm:cxn modelId="{B7288698-072A-43C4-8637-B8E3A696A15C}" type="presParOf" srcId="{C608078D-D467-4694-93FF-0D3987E16C6C}" destId="{51B46F6A-5B42-440C-97A3-911240D301F5}" srcOrd="0" destOrd="0" presId="urn:microsoft.com/office/officeart/2005/8/layout/hProcess7"/>
    <dgm:cxn modelId="{B55DFECA-0D65-43DF-885B-12C3BD2B472B}" type="presParOf" srcId="{C608078D-D467-4694-93FF-0D3987E16C6C}" destId="{89C29444-DD5E-44C8-B815-9D238E0B3D9C}" srcOrd="1" destOrd="0" presId="urn:microsoft.com/office/officeart/2005/8/layout/hProcess7"/>
    <dgm:cxn modelId="{318C5E69-A825-47BA-BE07-99226B6FE658}" type="presParOf" srcId="{C608078D-D467-4694-93FF-0D3987E16C6C}" destId="{C9EF2B79-77CC-429E-96E9-6B19DDD7D87A}" srcOrd="2" destOrd="0" presId="urn:microsoft.com/office/officeart/2005/8/layout/hProcess7"/>
    <dgm:cxn modelId="{F5B73B3A-E841-458E-A0D1-95E3B0C6AF40}" type="presParOf" srcId="{A99B6357-FD7C-4263-9D2F-69F1BBDC2E18}" destId="{7C895B5D-15A1-44B1-B3D8-E86C80643659}" srcOrd="11" destOrd="0" presId="urn:microsoft.com/office/officeart/2005/8/layout/hProcess7"/>
    <dgm:cxn modelId="{1B41FCE3-E6F0-4146-AC51-A0FAA2BA5103}" type="presParOf" srcId="{A99B6357-FD7C-4263-9D2F-69F1BBDC2E18}" destId="{70056F45-8FF1-4EA2-BA81-2A156B896829}" srcOrd="12" destOrd="0" presId="urn:microsoft.com/office/officeart/2005/8/layout/hProcess7"/>
    <dgm:cxn modelId="{93748025-8647-4347-BEA2-17C51F9D6D90}" type="presParOf" srcId="{70056F45-8FF1-4EA2-BA81-2A156B896829}" destId="{DA4D93B9-AC81-49B5-A3C0-E83DC373413A}" srcOrd="0" destOrd="0" presId="urn:microsoft.com/office/officeart/2005/8/layout/hProcess7"/>
    <dgm:cxn modelId="{3B8BF450-76F2-48DA-8722-A6DBC533EAF8}" type="presParOf" srcId="{70056F45-8FF1-4EA2-BA81-2A156B896829}" destId="{688E80C1-204F-46F4-BD72-2AEDCCCE2F1C}" srcOrd="1" destOrd="0" presId="urn:microsoft.com/office/officeart/2005/8/layout/hProcess7"/>
    <dgm:cxn modelId="{5CDF6D5B-E359-4B2A-851D-309436B514C7}" type="presParOf" srcId="{A99B6357-FD7C-4263-9D2F-69F1BBDC2E18}" destId="{E547D733-AFD4-47A4-B446-D99956770921}" srcOrd="13" destOrd="0" presId="urn:microsoft.com/office/officeart/2005/8/layout/hProcess7"/>
    <dgm:cxn modelId="{F4012322-D1A5-46D6-8ED7-B688926B1439}" type="presParOf" srcId="{A99B6357-FD7C-4263-9D2F-69F1BBDC2E18}" destId="{26900AE9-D44B-427C-820D-072E67C73CA8}" srcOrd="14" destOrd="0" presId="urn:microsoft.com/office/officeart/2005/8/layout/hProcess7"/>
    <dgm:cxn modelId="{253E4412-E068-491A-8171-EE08BF8FC31C}" type="presParOf" srcId="{26900AE9-D44B-427C-820D-072E67C73CA8}" destId="{25D555A9-BF12-4B07-BD40-784966E71DCA}" srcOrd="0" destOrd="0" presId="urn:microsoft.com/office/officeart/2005/8/layout/hProcess7"/>
    <dgm:cxn modelId="{3046C06F-1FD4-4624-9038-68C2BCF59049}" type="presParOf" srcId="{26900AE9-D44B-427C-820D-072E67C73CA8}" destId="{3939F23B-E4C1-4DBF-B36D-FC6EB31BAA16}" srcOrd="1" destOrd="0" presId="urn:microsoft.com/office/officeart/2005/8/layout/hProcess7"/>
    <dgm:cxn modelId="{9E3BA115-08DC-4854-A1DF-00F95F52F093}" type="presParOf" srcId="{26900AE9-D44B-427C-820D-072E67C73CA8}" destId="{7FD1FF24-E823-4F83-A85D-E900F8AE15A1}" srcOrd="2" destOrd="0" presId="urn:microsoft.com/office/officeart/2005/8/layout/hProcess7"/>
    <dgm:cxn modelId="{C053BEE6-46B1-4E1B-9949-7B22C14C36FA}" type="presParOf" srcId="{A99B6357-FD7C-4263-9D2F-69F1BBDC2E18}" destId="{FC5403BE-151C-4E4B-8B0C-256635B255AD}" srcOrd="15" destOrd="0" presId="urn:microsoft.com/office/officeart/2005/8/layout/hProcess7"/>
    <dgm:cxn modelId="{C7163C17-DD36-44AE-9899-789AF9E9C374}" type="presParOf" srcId="{A99B6357-FD7C-4263-9D2F-69F1BBDC2E18}" destId="{9622D103-FD7C-4D8A-9536-129E360C1764}" srcOrd="16" destOrd="0" presId="urn:microsoft.com/office/officeart/2005/8/layout/hProcess7"/>
    <dgm:cxn modelId="{EC07F5F7-2561-4215-83AB-ECB6B28F3C56}" type="presParOf" srcId="{9622D103-FD7C-4D8A-9536-129E360C1764}" destId="{0D9CFEEB-102E-45C6-9B2B-8B55CF57EED2}" srcOrd="0" destOrd="0" presId="urn:microsoft.com/office/officeart/2005/8/layout/hProcess7"/>
    <dgm:cxn modelId="{EDC33905-C57B-4337-9349-050723F1B0CB}" type="presParOf" srcId="{9622D103-FD7C-4D8A-9536-129E360C1764}" destId="{42CD4500-5BF1-4006-960B-A2A42A1FA655}" srcOrd="1" destOrd="0" presId="urn:microsoft.com/office/officeart/2005/8/layout/hProcess7"/>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96377E9A-45BF-4D13-88D0-71C88A96E1D1}" type="doc">
      <dgm:prSet loTypeId="urn:microsoft.com/office/officeart/2005/8/layout/default" loCatId="list" qsTypeId="urn:microsoft.com/office/officeart/2005/8/quickstyle/simple1" qsCatId="simple" csTypeId="urn:microsoft.com/office/officeart/2005/8/colors/colorful1" csCatId="colorful" phldr="1"/>
      <dgm:spPr/>
      <dgm:t>
        <a:bodyPr/>
        <a:lstStyle/>
        <a:p>
          <a:pPr rtl="1"/>
          <a:endParaRPr lang="ar-SA"/>
        </a:p>
      </dgm:t>
    </dgm:pt>
    <dgm:pt modelId="{CA8E4CB6-AD44-4E32-A065-CBDAC9BBED59}">
      <dgm:prSet phldrT="[نص]"/>
      <dgm:spPr/>
      <dgm:t>
        <a:bodyPr/>
        <a:lstStyle/>
        <a:p>
          <a:pPr rtl="1"/>
          <a:r>
            <a:rPr lang="ar-SA" b="1" dirty="0">
              <a:solidFill>
                <a:srgbClr val="FFFF00"/>
              </a:solidFill>
            </a:rPr>
            <a:t>النظرة الى خدمات المعوقين</a:t>
          </a:r>
        </a:p>
      </dgm:t>
    </dgm:pt>
    <dgm:pt modelId="{FFA1E7C3-9233-424E-8B6E-D988922623ED}" type="parTrans" cxnId="{5440B728-A467-46FB-B898-EC96364FF020}">
      <dgm:prSet/>
      <dgm:spPr/>
      <dgm:t>
        <a:bodyPr/>
        <a:lstStyle/>
        <a:p>
          <a:pPr rtl="1"/>
          <a:endParaRPr lang="ar-SA"/>
        </a:p>
      </dgm:t>
    </dgm:pt>
    <dgm:pt modelId="{445C3DE8-A414-49AE-B586-D914ECD4436D}" type="sibTrans" cxnId="{5440B728-A467-46FB-B898-EC96364FF020}">
      <dgm:prSet/>
      <dgm:spPr/>
      <dgm:t>
        <a:bodyPr/>
        <a:lstStyle/>
        <a:p>
          <a:pPr rtl="1"/>
          <a:endParaRPr lang="ar-SA"/>
        </a:p>
      </dgm:t>
    </dgm:pt>
    <dgm:pt modelId="{69EA9CF0-B3D6-4BF9-9114-15A1FE8489B4}">
      <dgm:prSet phldrT="[نص]"/>
      <dgm:spPr/>
      <dgm:t>
        <a:bodyPr/>
        <a:lstStyle/>
        <a:p>
          <a:pPr rtl="1"/>
          <a:r>
            <a:rPr lang="ar-SA" b="1" dirty="0">
              <a:solidFill>
                <a:srgbClr val="002060"/>
              </a:solidFill>
            </a:rPr>
            <a:t>تغيير المصطلحات والاتجاهات</a:t>
          </a:r>
        </a:p>
      </dgm:t>
    </dgm:pt>
    <dgm:pt modelId="{9B03B985-57C3-42E7-854A-10153C9F1186}" type="parTrans" cxnId="{D7370C2C-909E-4981-B032-828EC6303A5A}">
      <dgm:prSet/>
      <dgm:spPr/>
      <dgm:t>
        <a:bodyPr/>
        <a:lstStyle/>
        <a:p>
          <a:pPr rtl="1"/>
          <a:endParaRPr lang="ar-SA"/>
        </a:p>
      </dgm:t>
    </dgm:pt>
    <dgm:pt modelId="{ED3178CB-689F-4024-9607-2C02A362BB6D}" type="sibTrans" cxnId="{D7370C2C-909E-4981-B032-828EC6303A5A}">
      <dgm:prSet/>
      <dgm:spPr/>
      <dgm:t>
        <a:bodyPr/>
        <a:lstStyle/>
        <a:p>
          <a:pPr rtl="1"/>
          <a:endParaRPr lang="ar-SA"/>
        </a:p>
      </dgm:t>
    </dgm:pt>
    <dgm:pt modelId="{1BC3BAA2-AB74-4D33-8F5D-55C45F7F7A11}">
      <dgm:prSet phldrT="[نص]"/>
      <dgm:spPr/>
      <dgm:t>
        <a:bodyPr/>
        <a:lstStyle/>
        <a:p>
          <a:pPr rtl="1"/>
          <a:r>
            <a:rPr lang="ar-SA" b="1" dirty="0">
              <a:solidFill>
                <a:srgbClr val="990099"/>
              </a:solidFill>
            </a:rPr>
            <a:t>الهدف من التقييم</a:t>
          </a:r>
        </a:p>
      </dgm:t>
    </dgm:pt>
    <dgm:pt modelId="{0FB41F2B-F9E5-42AC-834D-67153800E8AE}" type="parTrans" cxnId="{B762EFD9-6F4D-499F-A0D6-3A8224987E74}">
      <dgm:prSet/>
      <dgm:spPr/>
      <dgm:t>
        <a:bodyPr/>
        <a:lstStyle/>
        <a:p>
          <a:pPr rtl="1"/>
          <a:endParaRPr lang="ar-SA"/>
        </a:p>
      </dgm:t>
    </dgm:pt>
    <dgm:pt modelId="{DC204917-15C8-48A6-9703-3FF02E45221A}" type="sibTrans" cxnId="{B762EFD9-6F4D-499F-A0D6-3A8224987E74}">
      <dgm:prSet/>
      <dgm:spPr/>
      <dgm:t>
        <a:bodyPr/>
        <a:lstStyle/>
        <a:p>
          <a:pPr rtl="1"/>
          <a:endParaRPr lang="ar-SA"/>
        </a:p>
      </dgm:t>
    </dgm:pt>
    <dgm:pt modelId="{4DC6A5B8-D2EF-4D63-984C-F569C7A1A388}">
      <dgm:prSet phldrT="[نص]"/>
      <dgm:spPr/>
      <dgm:t>
        <a:bodyPr/>
        <a:lstStyle/>
        <a:p>
          <a:pPr rtl="1"/>
          <a:r>
            <a:rPr lang="ar-SA" b="1" dirty="0">
              <a:solidFill>
                <a:srgbClr val="00B050"/>
              </a:solidFill>
            </a:rPr>
            <a:t>دور جمعيات الاهل و الافراد المعوقين</a:t>
          </a:r>
        </a:p>
      </dgm:t>
    </dgm:pt>
    <dgm:pt modelId="{2979C31A-45F6-4AB6-9BCB-38F2877BE4A4}" type="parTrans" cxnId="{F7A3EFEB-1EA5-4027-83EF-9557F0AEDE08}">
      <dgm:prSet/>
      <dgm:spPr/>
      <dgm:t>
        <a:bodyPr/>
        <a:lstStyle/>
        <a:p>
          <a:pPr rtl="1"/>
          <a:endParaRPr lang="ar-SA"/>
        </a:p>
      </dgm:t>
    </dgm:pt>
    <dgm:pt modelId="{4099E739-1D97-4452-A50F-9D9125C0036F}" type="sibTrans" cxnId="{F7A3EFEB-1EA5-4027-83EF-9557F0AEDE08}">
      <dgm:prSet/>
      <dgm:spPr/>
      <dgm:t>
        <a:bodyPr/>
        <a:lstStyle/>
        <a:p>
          <a:pPr rtl="1"/>
          <a:endParaRPr lang="ar-SA"/>
        </a:p>
      </dgm:t>
    </dgm:pt>
    <dgm:pt modelId="{4528943C-322B-44D7-8725-38D55DF96CC5}">
      <dgm:prSet phldrT="[نص]"/>
      <dgm:spPr/>
      <dgm:t>
        <a:bodyPr/>
        <a:lstStyle/>
        <a:p>
          <a:pPr rtl="1"/>
          <a:r>
            <a:rPr lang="ar-SA" b="1" dirty="0">
              <a:solidFill>
                <a:schemeClr val="tx1">
                  <a:lumMod val="95000"/>
                  <a:lumOff val="5000"/>
                </a:schemeClr>
              </a:solidFill>
            </a:rPr>
            <a:t>الاعتراف بحقوقهم</a:t>
          </a:r>
        </a:p>
      </dgm:t>
    </dgm:pt>
    <dgm:pt modelId="{84C608EE-9483-44F4-A139-490C3D1530F7}" type="parTrans" cxnId="{6B246737-048F-4F28-B331-B4CCDB143480}">
      <dgm:prSet/>
      <dgm:spPr/>
      <dgm:t>
        <a:bodyPr/>
        <a:lstStyle/>
        <a:p>
          <a:pPr rtl="1"/>
          <a:endParaRPr lang="ar-SA"/>
        </a:p>
      </dgm:t>
    </dgm:pt>
    <dgm:pt modelId="{EE226F87-5CBE-4F25-A3F7-7D8907E0C98C}" type="sibTrans" cxnId="{6B246737-048F-4F28-B331-B4CCDB143480}">
      <dgm:prSet/>
      <dgm:spPr/>
      <dgm:t>
        <a:bodyPr/>
        <a:lstStyle/>
        <a:p>
          <a:pPr rtl="1"/>
          <a:endParaRPr lang="ar-SA"/>
        </a:p>
      </dgm:t>
    </dgm:pt>
    <dgm:pt modelId="{A90D84AD-9D79-401F-BECB-B0B73387261B}">
      <dgm:prSet phldrT="[نص]"/>
      <dgm:spPr/>
      <dgm:t>
        <a:bodyPr/>
        <a:lstStyle/>
        <a:p>
          <a:pPr rtl="1"/>
          <a:r>
            <a:rPr lang="ar-SA" b="1" dirty="0">
              <a:solidFill>
                <a:srgbClr val="FFFF00"/>
              </a:solidFill>
            </a:rPr>
            <a:t>تطبيع الخدمات</a:t>
          </a:r>
        </a:p>
      </dgm:t>
    </dgm:pt>
    <dgm:pt modelId="{1560424B-03BC-4B4E-AD64-8B70E03EE6FC}" type="parTrans" cxnId="{0A2B0AAD-D5C6-46E8-B964-44356519ECC9}">
      <dgm:prSet/>
      <dgm:spPr/>
      <dgm:t>
        <a:bodyPr/>
        <a:lstStyle/>
        <a:p>
          <a:pPr rtl="1"/>
          <a:endParaRPr lang="ar-SA"/>
        </a:p>
      </dgm:t>
    </dgm:pt>
    <dgm:pt modelId="{CCA9E95B-68DE-4830-A0DD-28847D360F4B}" type="sibTrans" cxnId="{0A2B0AAD-D5C6-46E8-B964-44356519ECC9}">
      <dgm:prSet/>
      <dgm:spPr/>
      <dgm:t>
        <a:bodyPr/>
        <a:lstStyle/>
        <a:p>
          <a:pPr rtl="1"/>
          <a:endParaRPr lang="ar-SA"/>
        </a:p>
      </dgm:t>
    </dgm:pt>
    <dgm:pt modelId="{2CCDE46F-9D53-44F7-B8E9-6C9F87E21854}">
      <dgm:prSet phldrT="[نص]"/>
      <dgm:spPr/>
      <dgm:t>
        <a:bodyPr/>
        <a:lstStyle/>
        <a:p>
          <a:pPr rtl="1"/>
          <a:r>
            <a:rPr lang="ar-SA" b="1" dirty="0">
              <a:solidFill>
                <a:srgbClr val="FF0000"/>
              </a:solidFill>
            </a:rPr>
            <a:t>خدمات الافراد المعوقين تستند الى أسس علمية</a:t>
          </a:r>
        </a:p>
      </dgm:t>
    </dgm:pt>
    <dgm:pt modelId="{6F77C213-F761-449B-B8EC-1EA0037E42A7}" type="parTrans" cxnId="{1F562746-52B6-40F9-87F9-7BE102812AFE}">
      <dgm:prSet/>
      <dgm:spPr/>
      <dgm:t>
        <a:bodyPr/>
        <a:lstStyle/>
        <a:p>
          <a:pPr rtl="1"/>
          <a:endParaRPr lang="ar-SA"/>
        </a:p>
      </dgm:t>
    </dgm:pt>
    <dgm:pt modelId="{6644F58C-28B3-4213-B24C-527F95E41EA7}" type="sibTrans" cxnId="{1F562746-52B6-40F9-87F9-7BE102812AFE}">
      <dgm:prSet/>
      <dgm:spPr/>
      <dgm:t>
        <a:bodyPr/>
        <a:lstStyle/>
        <a:p>
          <a:pPr rtl="1"/>
          <a:endParaRPr lang="ar-SA"/>
        </a:p>
      </dgm:t>
    </dgm:pt>
    <dgm:pt modelId="{22749AEF-0D1D-4E20-BECD-1BDE58624884}" type="pres">
      <dgm:prSet presAssocID="{96377E9A-45BF-4D13-88D0-71C88A96E1D1}" presName="diagram" presStyleCnt="0">
        <dgm:presLayoutVars>
          <dgm:dir/>
          <dgm:resizeHandles val="exact"/>
        </dgm:presLayoutVars>
      </dgm:prSet>
      <dgm:spPr/>
    </dgm:pt>
    <dgm:pt modelId="{DB4F7665-4E15-4581-8FC7-2F216894650A}" type="pres">
      <dgm:prSet presAssocID="{CA8E4CB6-AD44-4E32-A065-CBDAC9BBED59}" presName="node" presStyleLbl="node1" presStyleIdx="0" presStyleCnt="7">
        <dgm:presLayoutVars>
          <dgm:bulletEnabled val="1"/>
        </dgm:presLayoutVars>
      </dgm:prSet>
      <dgm:spPr/>
    </dgm:pt>
    <dgm:pt modelId="{923F1470-0152-4248-AD7D-1EB18F6B6692}" type="pres">
      <dgm:prSet presAssocID="{445C3DE8-A414-49AE-B586-D914ECD4436D}" presName="sibTrans" presStyleCnt="0"/>
      <dgm:spPr/>
    </dgm:pt>
    <dgm:pt modelId="{FD3C0132-30C0-4432-AFD7-9282E8BFE81A}" type="pres">
      <dgm:prSet presAssocID="{69EA9CF0-B3D6-4BF9-9114-15A1FE8489B4}" presName="node" presStyleLbl="node1" presStyleIdx="1" presStyleCnt="7">
        <dgm:presLayoutVars>
          <dgm:bulletEnabled val="1"/>
        </dgm:presLayoutVars>
      </dgm:prSet>
      <dgm:spPr/>
    </dgm:pt>
    <dgm:pt modelId="{F8128DA9-0C9C-45E9-952A-9D9391B96E73}" type="pres">
      <dgm:prSet presAssocID="{ED3178CB-689F-4024-9607-2C02A362BB6D}" presName="sibTrans" presStyleCnt="0"/>
      <dgm:spPr/>
    </dgm:pt>
    <dgm:pt modelId="{3F990A90-E03D-4B1C-B9D7-C482C4915391}" type="pres">
      <dgm:prSet presAssocID="{1BC3BAA2-AB74-4D33-8F5D-55C45F7F7A11}" presName="node" presStyleLbl="node1" presStyleIdx="2" presStyleCnt="7">
        <dgm:presLayoutVars>
          <dgm:bulletEnabled val="1"/>
        </dgm:presLayoutVars>
      </dgm:prSet>
      <dgm:spPr/>
    </dgm:pt>
    <dgm:pt modelId="{4AA8D546-7C2F-441B-AE59-CC6F4B658E4E}" type="pres">
      <dgm:prSet presAssocID="{DC204917-15C8-48A6-9703-3FF02E45221A}" presName="sibTrans" presStyleCnt="0"/>
      <dgm:spPr/>
    </dgm:pt>
    <dgm:pt modelId="{90506F6E-3845-4C21-9F04-1CBA29936F3C}" type="pres">
      <dgm:prSet presAssocID="{4DC6A5B8-D2EF-4D63-984C-F569C7A1A388}" presName="node" presStyleLbl="node1" presStyleIdx="3" presStyleCnt="7">
        <dgm:presLayoutVars>
          <dgm:bulletEnabled val="1"/>
        </dgm:presLayoutVars>
      </dgm:prSet>
      <dgm:spPr/>
    </dgm:pt>
    <dgm:pt modelId="{E7992D63-D04E-4F04-9CD3-9EB9B57C081C}" type="pres">
      <dgm:prSet presAssocID="{4099E739-1D97-4452-A50F-9D9125C0036F}" presName="sibTrans" presStyleCnt="0"/>
      <dgm:spPr/>
    </dgm:pt>
    <dgm:pt modelId="{5299B5B7-0A4E-43D1-A0C4-5707CC504742}" type="pres">
      <dgm:prSet presAssocID="{4528943C-322B-44D7-8725-38D55DF96CC5}" presName="node" presStyleLbl="node1" presStyleIdx="4" presStyleCnt="7">
        <dgm:presLayoutVars>
          <dgm:bulletEnabled val="1"/>
        </dgm:presLayoutVars>
      </dgm:prSet>
      <dgm:spPr/>
    </dgm:pt>
    <dgm:pt modelId="{EE6034E2-5FD8-4CDC-B117-E7861261CBE5}" type="pres">
      <dgm:prSet presAssocID="{EE226F87-5CBE-4F25-A3F7-7D8907E0C98C}" presName="sibTrans" presStyleCnt="0"/>
      <dgm:spPr/>
    </dgm:pt>
    <dgm:pt modelId="{D58E3D4B-80EF-482C-BC03-B281F8AD017C}" type="pres">
      <dgm:prSet presAssocID="{A90D84AD-9D79-401F-BECB-B0B73387261B}" presName="node" presStyleLbl="node1" presStyleIdx="5" presStyleCnt="7">
        <dgm:presLayoutVars>
          <dgm:bulletEnabled val="1"/>
        </dgm:presLayoutVars>
      </dgm:prSet>
      <dgm:spPr/>
    </dgm:pt>
    <dgm:pt modelId="{105B8EA0-EC5E-4BE8-8C86-1F497914D21A}" type="pres">
      <dgm:prSet presAssocID="{CCA9E95B-68DE-4830-A0DD-28847D360F4B}" presName="sibTrans" presStyleCnt="0"/>
      <dgm:spPr/>
    </dgm:pt>
    <dgm:pt modelId="{51BB342D-6F35-4621-A383-E13D596D3720}" type="pres">
      <dgm:prSet presAssocID="{2CCDE46F-9D53-44F7-B8E9-6C9F87E21854}" presName="node" presStyleLbl="node1" presStyleIdx="6" presStyleCnt="7">
        <dgm:presLayoutVars>
          <dgm:bulletEnabled val="1"/>
        </dgm:presLayoutVars>
      </dgm:prSet>
      <dgm:spPr/>
    </dgm:pt>
  </dgm:ptLst>
  <dgm:cxnLst>
    <dgm:cxn modelId="{B762EFD9-6F4D-499F-A0D6-3A8224987E74}" srcId="{96377E9A-45BF-4D13-88D0-71C88A96E1D1}" destId="{1BC3BAA2-AB74-4D33-8F5D-55C45F7F7A11}" srcOrd="2" destOrd="0" parTransId="{0FB41F2B-F9E5-42AC-834D-67153800E8AE}" sibTransId="{DC204917-15C8-48A6-9703-3FF02E45221A}"/>
    <dgm:cxn modelId="{1F562746-52B6-40F9-87F9-7BE102812AFE}" srcId="{96377E9A-45BF-4D13-88D0-71C88A96E1D1}" destId="{2CCDE46F-9D53-44F7-B8E9-6C9F87E21854}" srcOrd="6" destOrd="0" parTransId="{6F77C213-F761-449B-B8EC-1EA0037E42A7}" sibTransId="{6644F58C-28B3-4213-B24C-527F95E41EA7}"/>
    <dgm:cxn modelId="{53E6DB90-D76E-49CB-868E-C1C1B139CB4F}" type="presOf" srcId="{A90D84AD-9D79-401F-BECB-B0B73387261B}" destId="{D58E3D4B-80EF-482C-BC03-B281F8AD017C}" srcOrd="0" destOrd="0" presId="urn:microsoft.com/office/officeart/2005/8/layout/default"/>
    <dgm:cxn modelId="{CFD2300F-18A1-4EDF-8FE3-1EEE4FB3609F}" type="presOf" srcId="{4528943C-322B-44D7-8725-38D55DF96CC5}" destId="{5299B5B7-0A4E-43D1-A0C4-5707CC504742}" srcOrd="0" destOrd="0" presId="urn:microsoft.com/office/officeart/2005/8/layout/default"/>
    <dgm:cxn modelId="{3626E18B-B8B1-4080-BFCD-2DDCB0BDB921}" type="presOf" srcId="{69EA9CF0-B3D6-4BF9-9114-15A1FE8489B4}" destId="{FD3C0132-30C0-4432-AFD7-9282E8BFE81A}" srcOrd="0" destOrd="0" presId="urn:microsoft.com/office/officeart/2005/8/layout/default"/>
    <dgm:cxn modelId="{83F01766-F633-42EC-B9C6-FE61A0DCD60B}" type="presOf" srcId="{CA8E4CB6-AD44-4E32-A065-CBDAC9BBED59}" destId="{DB4F7665-4E15-4581-8FC7-2F216894650A}" srcOrd="0" destOrd="0" presId="urn:microsoft.com/office/officeart/2005/8/layout/default"/>
    <dgm:cxn modelId="{18AF7221-02BF-4A10-A682-124BDC660404}" type="presOf" srcId="{2CCDE46F-9D53-44F7-B8E9-6C9F87E21854}" destId="{51BB342D-6F35-4621-A383-E13D596D3720}" srcOrd="0" destOrd="0" presId="urn:microsoft.com/office/officeart/2005/8/layout/default"/>
    <dgm:cxn modelId="{FC3C8887-4E10-4FAF-94E9-A4159122FD67}" type="presOf" srcId="{4DC6A5B8-D2EF-4D63-984C-F569C7A1A388}" destId="{90506F6E-3845-4C21-9F04-1CBA29936F3C}" srcOrd="0" destOrd="0" presId="urn:microsoft.com/office/officeart/2005/8/layout/default"/>
    <dgm:cxn modelId="{F7A3EFEB-1EA5-4027-83EF-9557F0AEDE08}" srcId="{96377E9A-45BF-4D13-88D0-71C88A96E1D1}" destId="{4DC6A5B8-D2EF-4D63-984C-F569C7A1A388}" srcOrd="3" destOrd="0" parTransId="{2979C31A-45F6-4AB6-9BCB-38F2877BE4A4}" sibTransId="{4099E739-1D97-4452-A50F-9D9125C0036F}"/>
    <dgm:cxn modelId="{D7370C2C-909E-4981-B032-828EC6303A5A}" srcId="{96377E9A-45BF-4D13-88D0-71C88A96E1D1}" destId="{69EA9CF0-B3D6-4BF9-9114-15A1FE8489B4}" srcOrd="1" destOrd="0" parTransId="{9B03B985-57C3-42E7-854A-10153C9F1186}" sibTransId="{ED3178CB-689F-4024-9607-2C02A362BB6D}"/>
    <dgm:cxn modelId="{0A2B0AAD-D5C6-46E8-B964-44356519ECC9}" srcId="{96377E9A-45BF-4D13-88D0-71C88A96E1D1}" destId="{A90D84AD-9D79-401F-BECB-B0B73387261B}" srcOrd="5" destOrd="0" parTransId="{1560424B-03BC-4B4E-AD64-8B70E03EE6FC}" sibTransId="{CCA9E95B-68DE-4830-A0DD-28847D360F4B}"/>
    <dgm:cxn modelId="{5440B728-A467-46FB-B898-EC96364FF020}" srcId="{96377E9A-45BF-4D13-88D0-71C88A96E1D1}" destId="{CA8E4CB6-AD44-4E32-A065-CBDAC9BBED59}" srcOrd="0" destOrd="0" parTransId="{FFA1E7C3-9233-424E-8B6E-D988922623ED}" sibTransId="{445C3DE8-A414-49AE-B586-D914ECD4436D}"/>
    <dgm:cxn modelId="{4D7EC165-B466-4A68-B46E-1F9A3B74CBF6}" type="presOf" srcId="{96377E9A-45BF-4D13-88D0-71C88A96E1D1}" destId="{22749AEF-0D1D-4E20-BECD-1BDE58624884}" srcOrd="0" destOrd="0" presId="urn:microsoft.com/office/officeart/2005/8/layout/default"/>
    <dgm:cxn modelId="{D77D8842-798F-42A7-9A75-34ECE217BD72}" type="presOf" srcId="{1BC3BAA2-AB74-4D33-8F5D-55C45F7F7A11}" destId="{3F990A90-E03D-4B1C-B9D7-C482C4915391}" srcOrd="0" destOrd="0" presId="urn:microsoft.com/office/officeart/2005/8/layout/default"/>
    <dgm:cxn modelId="{6B246737-048F-4F28-B331-B4CCDB143480}" srcId="{96377E9A-45BF-4D13-88D0-71C88A96E1D1}" destId="{4528943C-322B-44D7-8725-38D55DF96CC5}" srcOrd="4" destOrd="0" parTransId="{84C608EE-9483-44F4-A139-490C3D1530F7}" sibTransId="{EE226F87-5CBE-4F25-A3F7-7D8907E0C98C}"/>
    <dgm:cxn modelId="{8046DCDB-511F-4BBF-A31A-038F7F4FA140}" type="presParOf" srcId="{22749AEF-0D1D-4E20-BECD-1BDE58624884}" destId="{DB4F7665-4E15-4581-8FC7-2F216894650A}" srcOrd="0" destOrd="0" presId="urn:microsoft.com/office/officeart/2005/8/layout/default"/>
    <dgm:cxn modelId="{41531E02-89A0-4593-BA3C-B3532DDFCBEB}" type="presParOf" srcId="{22749AEF-0D1D-4E20-BECD-1BDE58624884}" destId="{923F1470-0152-4248-AD7D-1EB18F6B6692}" srcOrd="1" destOrd="0" presId="urn:microsoft.com/office/officeart/2005/8/layout/default"/>
    <dgm:cxn modelId="{09CA5E6D-CDB0-4A10-BB64-59F13B3C65DE}" type="presParOf" srcId="{22749AEF-0D1D-4E20-BECD-1BDE58624884}" destId="{FD3C0132-30C0-4432-AFD7-9282E8BFE81A}" srcOrd="2" destOrd="0" presId="urn:microsoft.com/office/officeart/2005/8/layout/default"/>
    <dgm:cxn modelId="{283EB74B-3773-4A3E-918F-F24B774401EE}" type="presParOf" srcId="{22749AEF-0D1D-4E20-BECD-1BDE58624884}" destId="{F8128DA9-0C9C-45E9-952A-9D9391B96E73}" srcOrd="3" destOrd="0" presId="urn:microsoft.com/office/officeart/2005/8/layout/default"/>
    <dgm:cxn modelId="{F8C96F74-CB39-46C8-95FD-E39E33269384}" type="presParOf" srcId="{22749AEF-0D1D-4E20-BECD-1BDE58624884}" destId="{3F990A90-E03D-4B1C-B9D7-C482C4915391}" srcOrd="4" destOrd="0" presId="urn:microsoft.com/office/officeart/2005/8/layout/default"/>
    <dgm:cxn modelId="{D5DB8979-51D5-49EE-B49E-45C86016052A}" type="presParOf" srcId="{22749AEF-0D1D-4E20-BECD-1BDE58624884}" destId="{4AA8D546-7C2F-441B-AE59-CC6F4B658E4E}" srcOrd="5" destOrd="0" presId="urn:microsoft.com/office/officeart/2005/8/layout/default"/>
    <dgm:cxn modelId="{659637DF-A252-4C68-935F-277BEC8E35E2}" type="presParOf" srcId="{22749AEF-0D1D-4E20-BECD-1BDE58624884}" destId="{90506F6E-3845-4C21-9F04-1CBA29936F3C}" srcOrd="6" destOrd="0" presId="urn:microsoft.com/office/officeart/2005/8/layout/default"/>
    <dgm:cxn modelId="{C2670D2D-B6EA-4615-81E5-70063FBEEA23}" type="presParOf" srcId="{22749AEF-0D1D-4E20-BECD-1BDE58624884}" destId="{E7992D63-D04E-4F04-9CD3-9EB9B57C081C}" srcOrd="7" destOrd="0" presId="urn:microsoft.com/office/officeart/2005/8/layout/default"/>
    <dgm:cxn modelId="{3FCD7B4D-3C21-404A-91B0-D9EFB9FC51B3}" type="presParOf" srcId="{22749AEF-0D1D-4E20-BECD-1BDE58624884}" destId="{5299B5B7-0A4E-43D1-A0C4-5707CC504742}" srcOrd="8" destOrd="0" presId="urn:microsoft.com/office/officeart/2005/8/layout/default"/>
    <dgm:cxn modelId="{D1240491-DB84-4E78-BC31-8D1406461120}" type="presParOf" srcId="{22749AEF-0D1D-4E20-BECD-1BDE58624884}" destId="{EE6034E2-5FD8-4CDC-B117-E7861261CBE5}" srcOrd="9" destOrd="0" presId="urn:microsoft.com/office/officeart/2005/8/layout/default"/>
    <dgm:cxn modelId="{10C3A75A-EC16-45A8-9F07-AF9624DAFBF1}" type="presParOf" srcId="{22749AEF-0D1D-4E20-BECD-1BDE58624884}" destId="{D58E3D4B-80EF-482C-BC03-B281F8AD017C}" srcOrd="10" destOrd="0" presId="urn:microsoft.com/office/officeart/2005/8/layout/default"/>
    <dgm:cxn modelId="{206E1AAC-1A7A-4B3A-88F6-93E65C6E1770}" type="presParOf" srcId="{22749AEF-0D1D-4E20-BECD-1BDE58624884}" destId="{105B8EA0-EC5E-4BE8-8C86-1F497914D21A}" srcOrd="11" destOrd="0" presId="urn:microsoft.com/office/officeart/2005/8/layout/default"/>
    <dgm:cxn modelId="{C947C6B3-DD65-42C0-92B4-C373DB49EFB3}" type="presParOf" srcId="{22749AEF-0D1D-4E20-BECD-1BDE58624884}" destId="{51BB342D-6F35-4621-A383-E13D596D3720}" srcOrd="12"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A0F0EFC3-37D2-4827-B1FA-90055C935C67}" type="doc">
      <dgm:prSet loTypeId="urn:microsoft.com/office/officeart/2005/8/layout/default" loCatId="list" qsTypeId="urn:microsoft.com/office/officeart/2005/8/quickstyle/simple1" qsCatId="simple" csTypeId="urn:microsoft.com/office/officeart/2005/8/colors/colorful2" csCatId="colorful" phldr="1"/>
      <dgm:spPr/>
      <dgm:t>
        <a:bodyPr/>
        <a:lstStyle/>
        <a:p>
          <a:pPr rtl="1"/>
          <a:endParaRPr lang="ar-SA"/>
        </a:p>
      </dgm:t>
    </dgm:pt>
    <dgm:pt modelId="{F7963CEE-93CA-46DE-AB48-B2CD438C09E2}">
      <dgm:prSet phldrT="[نص]"/>
      <dgm:spPr/>
      <dgm:t>
        <a:bodyPr/>
        <a:lstStyle/>
        <a:p>
          <a:pPr rtl="1"/>
          <a:r>
            <a:rPr lang="ar-SA" dirty="0"/>
            <a:t>حداثة الخدمات</a:t>
          </a:r>
        </a:p>
      </dgm:t>
    </dgm:pt>
    <dgm:pt modelId="{441A4C2F-A40C-417D-92BF-C671C7798A83}" type="parTrans" cxnId="{ECA1B6D4-089C-416D-98B8-70C252428FD8}">
      <dgm:prSet/>
      <dgm:spPr/>
      <dgm:t>
        <a:bodyPr/>
        <a:lstStyle/>
        <a:p>
          <a:pPr rtl="1"/>
          <a:endParaRPr lang="ar-SA"/>
        </a:p>
      </dgm:t>
    </dgm:pt>
    <dgm:pt modelId="{F765256D-F427-4379-8018-EF6F12779782}" type="sibTrans" cxnId="{ECA1B6D4-089C-416D-98B8-70C252428FD8}">
      <dgm:prSet/>
      <dgm:spPr/>
      <dgm:t>
        <a:bodyPr/>
        <a:lstStyle/>
        <a:p>
          <a:pPr rtl="1"/>
          <a:endParaRPr lang="ar-SA"/>
        </a:p>
      </dgm:t>
    </dgm:pt>
    <dgm:pt modelId="{C3597BE9-DE65-41E0-A0E4-5B2C8A570B74}">
      <dgm:prSet phldrT="[نص]"/>
      <dgm:spPr/>
      <dgm:t>
        <a:bodyPr/>
        <a:lstStyle/>
        <a:p>
          <a:pPr rtl="1"/>
          <a:r>
            <a:rPr lang="ar-SA" dirty="0"/>
            <a:t>قصور الشمولية</a:t>
          </a:r>
        </a:p>
      </dgm:t>
    </dgm:pt>
    <dgm:pt modelId="{41429295-D722-4F22-A928-5A04FBE2BE28}" type="parTrans" cxnId="{56187DA0-924A-466F-AA33-8E55F5CFC502}">
      <dgm:prSet/>
      <dgm:spPr/>
      <dgm:t>
        <a:bodyPr/>
        <a:lstStyle/>
        <a:p>
          <a:pPr rtl="1"/>
          <a:endParaRPr lang="ar-SA"/>
        </a:p>
      </dgm:t>
    </dgm:pt>
    <dgm:pt modelId="{2B3659C0-25BF-4563-B284-EFFC8807A1FD}" type="sibTrans" cxnId="{56187DA0-924A-466F-AA33-8E55F5CFC502}">
      <dgm:prSet/>
      <dgm:spPr/>
      <dgm:t>
        <a:bodyPr/>
        <a:lstStyle/>
        <a:p>
          <a:pPr rtl="1"/>
          <a:endParaRPr lang="ar-SA"/>
        </a:p>
      </dgm:t>
    </dgm:pt>
    <dgm:pt modelId="{14F4CC59-2D74-4702-B5C8-08227A9FCE72}">
      <dgm:prSet phldrT="[نص]"/>
      <dgm:spPr/>
      <dgm:t>
        <a:bodyPr/>
        <a:lstStyle/>
        <a:p>
          <a:pPr rtl="1"/>
          <a:r>
            <a:rPr lang="ar-SA" dirty="0"/>
            <a:t>الطابع التقليدي</a:t>
          </a:r>
        </a:p>
      </dgm:t>
    </dgm:pt>
    <dgm:pt modelId="{3ECCA4CF-1346-4F6B-AF6E-DE18D7D9F419}" type="parTrans" cxnId="{4B4C003C-410E-4262-9F2B-DC45FF160569}">
      <dgm:prSet/>
      <dgm:spPr/>
      <dgm:t>
        <a:bodyPr/>
        <a:lstStyle/>
        <a:p>
          <a:pPr rtl="1"/>
          <a:endParaRPr lang="ar-SA"/>
        </a:p>
      </dgm:t>
    </dgm:pt>
    <dgm:pt modelId="{8C49D05B-02A1-4247-8DA9-1E6754A9BD65}" type="sibTrans" cxnId="{4B4C003C-410E-4262-9F2B-DC45FF160569}">
      <dgm:prSet/>
      <dgm:spPr/>
      <dgm:t>
        <a:bodyPr/>
        <a:lstStyle/>
        <a:p>
          <a:pPr rtl="1"/>
          <a:endParaRPr lang="ar-SA"/>
        </a:p>
      </dgm:t>
    </dgm:pt>
    <dgm:pt modelId="{33C79EF3-89CA-46A4-8B48-4BE20CC8E116}">
      <dgm:prSet phldrT="[نص]"/>
      <dgm:spPr/>
      <dgm:t>
        <a:bodyPr/>
        <a:lstStyle/>
        <a:p>
          <a:pPr rtl="1"/>
          <a:r>
            <a:rPr lang="ar-SA" dirty="0"/>
            <a:t>غياب الاطار التشريعي الملائم</a:t>
          </a:r>
        </a:p>
      </dgm:t>
    </dgm:pt>
    <dgm:pt modelId="{DFD3F71E-5215-407F-BD16-5CAEEE9619AD}" type="parTrans" cxnId="{3242F216-63E9-4D89-89C7-946F726AC470}">
      <dgm:prSet/>
      <dgm:spPr/>
      <dgm:t>
        <a:bodyPr/>
        <a:lstStyle/>
        <a:p>
          <a:pPr rtl="1"/>
          <a:endParaRPr lang="ar-SA"/>
        </a:p>
      </dgm:t>
    </dgm:pt>
    <dgm:pt modelId="{4AF3E15D-90BF-44B6-9FDE-4F0002885B2A}" type="sibTrans" cxnId="{3242F216-63E9-4D89-89C7-946F726AC470}">
      <dgm:prSet/>
      <dgm:spPr/>
      <dgm:t>
        <a:bodyPr/>
        <a:lstStyle/>
        <a:p>
          <a:pPr rtl="1"/>
          <a:endParaRPr lang="ar-SA"/>
        </a:p>
      </dgm:t>
    </dgm:pt>
    <dgm:pt modelId="{E54AF35E-1A01-41E2-92FC-BB06D5089F8D}">
      <dgm:prSet phldrT="[نص]"/>
      <dgm:spPr/>
      <dgm:t>
        <a:bodyPr/>
        <a:lstStyle/>
        <a:p>
          <a:pPr rtl="1"/>
          <a:r>
            <a:rPr lang="ar-SA" dirty="0"/>
            <a:t>الحاجة الى تدعيم  وتطوير الترتيبات الإدارية</a:t>
          </a:r>
        </a:p>
      </dgm:t>
    </dgm:pt>
    <dgm:pt modelId="{FB19C48F-2C88-4FA0-9332-BE3930E18938}" type="parTrans" cxnId="{C7A2541A-DA75-4742-AB9F-C5A0B800EDB6}">
      <dgm:prSet/>
      <dgm:spPr/>
      <dgm:t>
        <a:bodyPr/>
        <a:lstStyle/>
        <a:p>
          <a:pPr rtl="1"/>
          <a:endParaRPr lang="ar-SA"/>
        </a:p>
      </dgm:t>
    </dgm:pt>
    <dgm:pt modelId="{866D0899-A141-4606-A0ED-F938F8A76B27}" type="sibTrans" cxnId="{C7A2541A-DA75-4742-AB9F-C5A0B800EDB6}">
      <dgm:prSet/>
      <dgm:spPr/>
      <dgm:t>
        <a:bodyPr/>
        <a:lstStyle/>
        <a:p>
          <a:pPr rtl="1"/>
          <a:endParaRPr lang="ar-SA"/>
        </a:p>
      </dgm:t>
    </dgm:pt>
    <dgm:pt modelId="{B2DA385D-709C-4F10-9A09-63F90D23C956}">
      <dgm:prSet phldrT="[نص]"/>
      <dgm:spPr/>
      <dgm:t>
        <a:bodyPr/>
        <a:lstStyle/>
        <a:p>
          <a:pPr rtl="1"/>
          <a:r>
            <a:rPr lang="ar-SA" dirty="0"/>
            <a:t>عدم توفر المهنيين العاملين في مجال التربية الخاصة</a:t>
          </a:r>
        </a:p>
      </dgm:t>
    </dgm:pt>
    <dgm:pt modelId="{3BC2EA75-0E00-43B6-A6D9-573DC7ED6F63}" type="parTrans" cxnId="{71AEDC2A-77E0-44CC-8E4A-28F0C379AA8F}">
      <dgm:prSet/>
      <dgm:spPr/>
      <dgm:t>
        <a:bodyPr/>
        <a:lstStyle/>
        <a:p>
          <a:pPr rtl="1"/>
          <a:endParaRPr lang="ar-SA"/>
        </a:p>
      </dgm:t>
    </dgm:pt>
    <dgm:pt modelId="{4BA98AEA-50BC-4881-ADBF-CE31C48CF02E}" type="sibTrans" cxnId="{71AEDC2A-77E0-44CC-8E4A-28F0C379AA8F}">
      <dgm:prSet/>
      <dgm:spPr/>
      <dgm:t>
        <a:bodyPr/>
        <a:lstStyle/>
        <a:p>
          <a:pPr rtl="1"/>
          <a:endParaRPr lang="ar-SA"/>
        </a:p>
      </dgm:t>
    </dgm:pt>
    <dgm:pt modelId="{F8DB3BB8-D3EC-4705-9ACB-5DA3B1E064C4}" type="pres">
      <dgm:prSet presAssocID="{A0F0EFC3-37D2-4827-B1FA-90055C935C67}" presName="diagram" presStyleCnt="0">
        <dgm:presLayoutVars>
          <dgm:dir/>
          <dgm:resizeHandles val="exact"/>
        </dgm:presLayoutVars>
      </dgm:prSet>
      <dgm:spPr/>
    </dgm:pt>
    <dgm:pt modelId="{3095F530-5262-4457-A4B3-BCA1AE620633}" type="pres">
      <dgm:prSet presAssocID="{F7963CEE-93CA-46DE-AB48-B2CD438C09E2}" presName="node" presStyleLbl="node1" presStyleIdx="0" presStyleCnt="6">
        <dgm:presLayoutVars>
          <dgm:bulletEnabled val="1"/>
        </dgm:presLayoutVars>
      </dgm:prSet>
      <dgm:spPr/>
    </dgm:pt>
    <dgm:pt modelId="{35318062-C240-40F3-8B28-9D86A754348D}" type="pres">
      <dgm:prSet presAssocID="{F765256D-F427-4379-8018-EF6F12779782}" presName="sibTrans" presStyleCnt="0"/>
      <dgm:spPr/>
    </dgm:pt>
    <dgm:pt modelId="{F10DB6F6-5E9B-4BCA-896C-02D21403FF2F}" type="pres">
      <dgm:prSet presAssocID="{C3597BE9-DE65-41E0-A0E4-5B2C8A570B74}" presName="node" presStyleLbl="node1" presStyleIdx="1" presStyleCnt="6">
        <dgm:presLayoutVars>
          <dgm:bulletEnabled val="1"/>
        </dgm:presLayoutVars>
      </dgm:prSet>
      <dgm:spPr/>
    </dgm:pt>
    <dgm:pt modelId="{663E9D30-E2AA-495D-8AAD-314DBC2AE1BD}" type="pres">
      <dgm:prSet presAssocID="{2B3659C0-25BF-4563-B284-EFFC8807A1FD}" presName="sibTrans" presStyleCnt="0"/>
      <dgm:spPr/>
    </dgm:pt>
    <dgm:pt modelId="{9573C87B-016C-4432-8D4D-1CCFEA285972}" type="pres">
      <dgm:prSet presAssocID="{14F4CC59-2D74-4702-B5C8-08227A9FCE72}" presName="node" presStyleLbl="node1" presStyleIdx="2" presStyleCnt="6">
        <dgm:presLayoutVars>
          <dgm:bulletEnabled val="1"/>
        </dgm:presLayoutVars>
      </dgm:prSet>
      <dgm:spPr/>
    </dgm:pt>
    <dgm:pt modelId="{5D407885-2F80-4889-A7E7-60810C5F6D85}" type="pres">
      <dgm:prSet presAssocID="{8C49D05B-02A1-4247-8DA9-1E6754A9BD65}" presName="sibTrans" presStyleCnt="0"/>
      <dgm:spPr/>
    </dgm:pt>
    <dgm:pt modelId="{BE7C303F-DD11-4BC9-B931-70B67ECB88CD}" type="pres">
      <dgm:prSet presAssocID="{33C79EF3-89CA-46A4-8B48-4BE20CC8E116}" presName="node" presStyleLbl="node1" presStyleIdx="3" presStyleCnt="6">
        <dgm:presLayoutVars>
          <dgm:bulletEnabled val="1"/>
        </dgm:presLayoutVars>
      </dgm:prSet>
      <dgm:spPr/>
    </dgm:pt>
    <dgm:pt modelId="{EA7EDECD-818A-43ED-8A1B-571A74CDA4F7}" type="pres">
      <dgm:prSet presAssocID="{4AF3E15D-90BF-44B6-9FDE-4F0002885B2A}" presName="sibTrans" presStyleCnt="0"/>
      <dgm:spPr/>
    </dgm:pt>
    <dgm:pt modelId="{569F3478-CDC7-4E75-A08B-318EC589A952}" type="pres">
      <dgm:prSet presAssocID="{E54AF35E-1A01-41E2-92FC-BB06D5089F8D}" presName="node" presStyleLbl="node1" presStyleIdx="4" presStyleCnt="6">
        <dgm:presLayoutVars>
          <dgm:bulletEnabled val="1"/>
        </dgm:presLayoutVars>
      </dgm:prSet>
      <dgm:spPr/>
    </dgm:pt>
    <dgm:pt modelId="{22119B7B-09B3-4D49-A1EE-6C343E421AC3}" type="pres">
      <dgm:prSet presAssocID="{866D0899-A141-4606-A0ED-F938F8A76B27}" presName="sibTrans" presStyleCnt="0"/>
      <dgm:spPr/>
    </dgm:pt>
    <dgm:pt modelId="{3CBC590B-4F26-4C74-8EE7-226036ACD242}" type="pres">
      <dgm:prSet presAssocID="{B2DA385D-709C-4F10-9A09-63F90D23C956}" presName="node" presStyleLbl="node1" presStyleIdx="5" presStyleCnt="6">
        <dgm:presLayoutVars>
          <dgm:bulletEnabled val="1"/>
        </dgm:presLayoutVars>
      </dgm:prSet>
      <dgm:spPr/>
    </dgm:pt>
  </dgm:ptLst>
  <dgm:cxnLst>
    <dgm:cxn modelId="{A817D4D8-8DCC-4AD5-96D3-E9BD6B22F8A1}" type="presOf" srcId="{B2DA385D-709C-4F10-9A09-63F90D23C956}" destId="{3CBC590B-4F26-4C74-8EE7-226036ACD242}" srcOrd="0" destOrd="0" presId="urn:microsoft.com/office/officeart/2005/8/layout/default"/>
    <dgm:cxn modelId="{3242F216-63E9-4D89-89C7-946F726AC470}" srcId="{A0F0EFC3-37D2-4827-B1FA-90055C935C67}" destId="{33C79EF3-89CA-46A4-8B48-4BE20CC8E116}" srcOrd="3" destOrd="0" parTransId="{DFD3F71E-5215-407F-BD16-5CAEEE9619AD}" sibTransId="{4AF3E15D-90BF-44B6-9FDE-4F0002885B2A}"/>
    <dgm:cxn modelId="{56187DA0-924A-466F-AA33-8E55F5CFC502}" srcId="{A0F0EFC3-37D2-4827-B1FA-90055C935C67}" destId="{C3597BE9-DE65-41E0-A0E4-5B2C8A570B74}" srcOrd="1" destOrd="0" parTransId="{41429295-D722-4F22-A928-5A04FBE2BE28}" sibTransId="{2B3659C0-25BF-4563-B284-EFFC8807A1FD}"/>
    <dgm:cxn modelId="{ABA6865B-7D6B-4208-B36B-FA05FC920592}" type="presOf" srcId="{F7963CEE-93CA-46DE-AB48-B2CD438C09E2}" destId="{3095F530-5262-4457-A4B3-BCA1AE620633}" srcOrd="0" destOrd="0" presId="urn:microsoft.com/office/officeart/2005/8/layout/default"/>
    <dgm:cxn modelId="{B470ECC4-A40D-4F71-931C-A7055994CC78}" type="presOf" srcId="{E54AF35E-1A01-41E2-92FC-BB06D5089F8D}" destId="{569F3478-CDC7-4E75-A08B-318EC589A952}" srcOrd="0" destOrd="0" presId="urn:microsoft.com/office/officeart/2005/8/layout/default"/>
    <dgm:cxn modelId="{4B4C003C-410E-4262-9F2B-DC45FF160569}" srcId="{A0F0EFC3-37D2-4827-B1FA-90055C935C67}" destId="{14F4CC59-2D74-4702-B5C8-08227A9FCE72}" srcOrd="2" destOrd="0" parTransId="{3ECCA4CF-1346-4F6B-AF6E-DE18D7D9F419}" sibTransId="{8C49D05B-02A1-4247-8DA9-1E6754A9BD65}"/>
    <dgm:cxn modelId="{C7ADB3A3-34A3-426E-B32E-1FC77F546A62}" type="presOf" srcId="{C3597BE9-DE65-41E0-A0E4-5B2C8A570B74}" destId="{F10DB6F6-5E9B-4BCA-896C-02D21403FF2F}" srcOrd="0" destOrd="0" presId="urn:microsoft.com/office/officeart/2005/8/layout/default"/>
    <dgm:cxn modelId="{30998C20-81A8-4D3B-8888-3C38484B4C04}" type="presOf" srcId="{A0F0EFC3-37D2-4827-B1FA-90055C935C67}" destId="{F8DB3BB8-D3EC-4705-9ACB-5DA3B1E064C4}" srcOrd="0" destOrd="0" presId="urn:microsoft.com/office/officeart/2005/8/layout/default"/>
    <dgm:cxn modelId="{ECA1B6D4-089C-416D-98B8-70C252428FD8}" srcId="{A0F0EFC3-37D2-4827-B1FA-90055C935C67}" destId="{F7963CEE-93CA-46DE-AB48-B2CD438C09E2}" srcOrd="0" destOrd="0" parTransId="{441A4C2F-A40C-417D-92BF-C671C7798A83}" sibTransId="{F765256D-F427-4379-8018-EF6F12779782}"/>
    <dgm:cxn modelId="{65D85C44-1902-488E-AB79-5A923CF47AAA}" type="presOf" srcId="{14F4CC59-2D74-4702-B5C8-08227A9FCE72}" destId="{9573C87B-016C-4432-8D4D-1CCFEA285972}" srcOrd="0" destOrd="0" presId="urn:microsoft.com/office/officeart/2005/8/layout/default"/>
    <dgm:cxn modelId="{C7A2541A-DA75-4742-AB9F-C5A0B800EDB6}" srcId="{A0F0EFC3-37D2-4827-B1FA-90055C935C67}" destId="{E54AF35E-1A01-41E2-92FC-BB06D5089F8D}" srcOrd="4" destOrd="0" parTransId="{FB19C48F-2C88-4FA0-9332-BE3930E18938}" sibTransId="{866D0899-A141-4606-A0ED-F938F8A76B27}"/>
    <dgm:cxn modelId="{71AEDC2A-77E0-44CC-8E4A-28F0C379AA8F}" srcId="{A0F0EFC3-37D2-4827-B1FA-90055C935C67}" destId="{B2DA385D-709C-4F10-9A09-63F90D23C956}" srcOrd="5" destOrd="0" parTransId="{3BC2EA75-0E00-43B6-A6D9-573DC7ED6F63}" sibTransId="{4BA98AEA-50BC-4881-ADBF-CE31C48CF02E}"/>
    <dgm:cxn modelId="{9A792127-2034-480B-A295-F895CDBED911}" type="presOf" srcId="{33C79EF3-89CA-46A4-8B48-4BE20CC8E116}" destId="{BE7C303F-DD11-4BC9-B931-70B67ECB88CD}" srcOrd="0" destOrd="0" presId="urn:microsoft.com/office/officeart/2005/8/layout/default"/>
    <dgm:cxn modelId="{7DF78EDB-B8CD-4215-B9BA-A547FC213C27}" type="presParOf" srcId="{F8DB3BB8-D3EC-4705-9ACB-5DA3B1E064C4}" destId="{3095F530-5262-4457-A4B3-BCA1AE620633}" srcOrd="0" destOrd="0" presId="urn:microsoft.com/office/officeart/2005/8/layout/default"/>
    <dgm:cxn modelId="{8E741492-2089-46F2-91F3-B78770B67857}" type="presParOf" srcId="{F8DB3BB8-D3EC-4705-9ACB-5DA3B1E064C4}" destId="{35318062-C240-40F3-8B28-9D86A754348D}" srcOrd="1" destOrd="0" presId="urn:microsoft.com/office/officeart/2005/8/layout/default"/>
    <dgm:cxn modelId="{DADBD184-EB1F-48C8-9692-F9534DC1BF09}" type="presParOf" srcId="{F8DB3BB8-D3EC-4705-9ACB-5DA3B1E064C4}" destId="{F10DB6F6-5E9B-4BCA-896C-02D21403FF2F}" srcOrd="2" destOrd="0" presId="urn:microsoft.com/office/officeart/2005/8/layout/default"/>
    <dgm:cxn modelId="{C26DA402-5BB7-41F3-93F7-F9F6ED7DF8DA}" type="presParOf" srcId="{F8DB3BB8-D3EC-4705-9ACB-5DA3B1E064C4}" destId="{663E9D30-E2AA-495D-8AAD-314DBC2AE1BD}" srcOrd="3" destOrd="0" presId="urn:microsoft.com/office/officeart/2005/8/layout/default"/>
    <dgm:cxn modelId="{08E1CC2B-9912-414D-946A-3A05E51156D9}" type="presParOf" srcId="{F8DB3BB8-D3EC-4705-9ACB-5DA3B1E064C4}" destId="{9573C87B-016C-4432-8D4D-1CCFEA285972}" srcOrd="4" destOrd="0" presId="urn:microsoft.com/office/officeart/2005/8/layout/default"/>
    <dgm:cxn modelId="{FFEC5C31-98F3-4424-B86B-6FA545F4D200}" type="presParOf" srcId="{F8DB3BB8-D3EC-4705-9ACB-5DA3B1E064C4}" destId="{5D407885-2F80-4889-A7E7-60810C5F6D85}" srcOrd="5" destOrd="0" presId="urn:microsoft.com/office/officeart/2005/8/layout/default"/>
    <dgm:cxn modelId="{A3C09690-BFAC-451E-B424-1EE61803A7B2}" type="presParOf" srcId="{F8DB3BB8-D3EC-4705-9ACB-5DA3B1E064C4}" destId="{BE7C303F-DD11-4BC9-B931-70B67ECB88CD}" srcOrd="6" destOrd="0" presId="urn:microsoft.com/office/officeart/2005/8/layout/default"/>
    <dgm:cxn modelId="{9D9069B5-7099-4C56-B25F-57D228CBE2B8}" type="presParOf" srcId="{F8DB3BB8-D3EC-4705-9ACB-5DA3B1E064C4}" destId="{EA7EDECD-818A-43ED-8A1B-571A74CDA4F7}" srcOrd="7" destOrd="0" presId="urn:microsoft.com/office/officeart/2005/8/layout/default"/>
    <dgm:cxn modelId="{2B26D38A-D7CD-4648-9097-FB0F43584676}" type="presParOf" srcId="{F8DB3BB8-D3EC-4705-9ACB-5DA3B1E064C4}" destId="{569F3478-CDC7-4E75-A08B-318EC589A952}" srcOrd="8" destOrd="0" presId="urn:microsoft.com/office/officeart/2005/8/layout/default"/>
    <dgm:cxn modelId="{6B67B4EF-BBEF-4E9B-A837-68DAB9BF1898}" type="presParOf" srcId="{F8DB3BB8-D3EC-4705-9ACB-5DA3B1E064C4}" destId="{22119B7B-09B3-4D49-A1EE-6C343E421AC3}" srcOrd="9" destOrd="0" presId="urn:microsoft.com/office/officeart/2005/8/layout/default"/>
    <dgm:cxn modelId="{82F889E8-192A-4D6A-ADF0-BAC8BFF525C3}" type="presParOf" srcId="{F8DB3BB8-D3EC-4705-9ACB-5DA3B1E064C4}" destId="{3CBC590B-4F26-4C74-8EE7-226036ACD242}" srcOrd="10"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81ACE245-2391-46A5-8AA6-108D597F8558}" type="doc">
      <dgm:prSet loTypeId="urn:microsoft.com/office/officeart/2005/8/layout/default" loCatId="list" qsTypeId="urn:microsoft.com/office/officeart/2005/8/quickstyle/simple5" qsCatId="simple" csTypeId="urn:microsoft.com/office/officeart/2005/8/colors/accent1_2" csCatId="accent1" phldr="1"/>
      <dgm:spPr>
        <a:scene3d>
          <a:camera prst="orthographicFront">
            <a:rot lat="0" lon="0" rev="0"/>
          </a:camera>
          <a:lightRig rig="balanced" dir="t">
            <a:rot lat="0" lon="0" rev="8700000"/>
          </a:lightRig>
        </a:scene3d>
      </dgm:spPr>
      <dgm:t>
        <a:bodyPr/>
        <a:lstStyle/>
        <a:p>
          <a:pPr rtl="1"/>
          <a:endParaRPr lang="ar-SA"/>
        </a:p>
      </dgm:t>
    </dgm:pt>
    <dgm:pt modelId="{4BB7D3C8-1854-4F92-86E7-7A564B3B94A2}">
      <dgm:prSet phldrT="[نص]" custT="1"/>
      <dgm:spPr>
        <a:gradFill rotWithShape="0">
          <a:gsLst>
            <a:gs pos="0">
              <a:srgbClr val="92D050"/>
            </a:gs>
            <a:gs pos="100000">
              <a:schemeClr val="accent1">
                <a:hueOff val="0"/>
                <a:satOff val="0"/>
                <a:lumOff val="0"/>
                <a:alphaOff val="0"/>
                <a:shade val="89000"/>
                <a:lumMod val="90000"/>
              </a:schemeClr>
            </a:gs>
          </a:gsLst>
        </a:gra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dgm:spPr>
      <dgm:t>
        <a:bodyPr/>
        <a:lstStyle/>
        <a:p>
          <a:pPr marL="0" marR="0" lvl="0" indent="0" algn="ctr" defTabSz="914400" rtl="1" eaLnBrk="1" fontAlgn="auto" latinLnBrk="0" hangingPunct="1">
            <a:lnSpc>
              <a:spcPct val="100000"/>
            </a:lnSpc>
            <a:spcBef>
              <a:spcPts val="0"/>
            </a:spcBef>
            <a:spcAft>
              <a:spcPts val="0"/>
            </a:spcAft>
            <a:buClrTx/>
            <a:buSzTx/>
            <a:buFontTx/>
            <a:buNone/>
            <a:tabLst/>
            <a:defRPr/>
          </a:pPr>
          <a:r>
            <a:rPr lang="ar-SA" sz="2400" b="1" dirty="0"/>
            <a:t>الخطة التربوية الفردية</a:t>
          </a:r>
        </a:p>
        <a:p>
          <a:pPr marL="0" lvl="0" defTabSz="1289050" rtl="1">
            <a:lnSpc>
              <a:spcPct val="90000"/>
            </a:lnSpc>
            <a:spcBef>
              <a:spcPct val="0"/>
            </a:spcBef>
            <a:spcAft>
              <a:spcPct val="35000"/>
            </a:spcAft>
            <a:buNone/>
          </a:pPr>
          <a:endParaRPr lang="ar-SA" sz="2100" dirty="0"/>
        </a:p>
      </dgm:t>
    </dgm:pt>
    <dgm:pt modelId="{2DACF9C8-E5DD-455B-A8ED-692065BF80E0}" type="parTrans" cxnId="{3B0E485C-87D8-4F61-B04B-38C2B6D580BA}">
      <dgm:prSet/>
      <dgm:spPr/>
      <dgm:t>
        <a:bodyPr/>
        <a:lstStyle/>
        <a:p>
          <a:pPr rtl="1"/>
          <a:endParaRPr lang="ar-SA"/>
        </a:p>
      </dgm:t>
    </dgm:pt>
    <dgm:pt modelId="{0F0285B2-BC66-48DD-9D02-B50728F59528}" type="sibTrans" cxnId="{3B0E485C-87D8-4F61-B04B-38C2B6D580BA}">
      <dgm:prSet/>
      <dgm:spPr/>
      <dgm:t>
        <a:bodyPr/>
        <a:lstStyle/>
        <a:p>
          <a:pPr rtl="1"/>
          <a:endParaRPr lang="ar-SA"/>
        </a:p>
      </dgm:t>
    </dgm:pt>
    <dgm:pt modelId="{1A84AEC4-828D-47AC-9DC0-0D7697115553}">
      <dgm:prSet phldrT="[نص]" custT="1"/>
      <dgm:spPr>
        <a:gradFill rotWithShape="0">
          <a:gsLst>
            <a:gs pos="12000">
              <a:srgbClr val="92D050">
                <a:alpha val="94000"/>
              </a:srgbClr>
            </a:gs>
            <a:gs pos="100000">
              <a:schemeClr val="accent1">
                <a:hueOff val="0"/>
                <a:satOff val="0"/>
                <a:lumOff val="0"/>
                <a:alphaOff val="0"/>
                <a:shade val="89000"/>
                <a:lumMod val="90000"/>
              </a:schemeClr>
            </a:gs>
          </a:gsLst>
        </a:gra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dgm:spPr>
      <dgm:t>
        <a:bodyPr/>
        <a:lstStyle/>
        <a:p>
          <a:pPr marL="0" marR="0" lvl="0" indent="0" algn="ctr" defTabSz="914400" rtl="1" eaLnBrk="1" fontAlgn="auto" latinLnBrk="0" hangingPunct="1">
            <a:lnSpc>
              <a:spcPct val="100000"/>
            </a:lnSpc>
            <a:spcBef>
              <a:spcPts val="0"/>
            </a:spcBef>
            <a:spcAft>
              <a:spcPts val="0"/>
            </a:spcAft>
            <a:buClrTx/>
            <a:buSzTx/>
            <a:buFontTx/>
            <a:buNone/>
            <a:tabLst/>
            <a:defRPr/>
          </a:pPr>
          <a:r>
            <a:rPr lang="ar-SA" sz="2800" b="1" dirty="0"/>
            <a:t>الدمج </a:t>
          </a:r>
        </a:p>
        <a:p>
          <a:pPr marL="0" marR="0" lvl="0" indent="0" algn="ctr" defTabSz="914400" rtl="1" eaLnBrk="1" fontAlgn="auto" latinLnBrk="0" hangingPunct="1">
            <a:lnSpc>
              <a:spcPct val="100000"/>
            </a:lnSpc>
            <a:spcBef>
              <a:spcPts val="0"/>
            </a:spcBef>
            <a:spcAft>
              <a:spcPts val="0"/>
            </a:spcAft>
            <a:buClrTx/>
            <a:buSzTx/>
            <a:buFontTx/>
            <a:buNone/>
            <a:tabLst/>
            <a:defRPr/>
          </a:pPr>
          <a:r>
            <a:rPr lang="ar-SA" sz="2800" b="1" dirty="0"/>
            <a:t>بمستوياته</a:t>
          </a:r>
        </a:p>
        <a:p>
          <a:pPr marL="0" lvl="0" defTabSz="2578100" rtl="1">
            <a:lnSpc>
              <a:spcPct val="90000"/>
            </a:lnSpc>
            <a:spcBef>
              <a:spcPct val="0"/>
            </a:spcBef>
            <a:spcAft>
              <a:spcPct val="35000"/>
            </a:spcAft>
            <a:buNone/>
          </a:pPr>
          <a:endParaRPr lang="ar-SA" sz="2100" dirty="0"/>
        </a:p>
      </dgm:t>
    </dgm:pt>
    <dgm:pt modelId="{F187003F-CAD5-4102-B6C0-4FD46416CDD1}" type="parTrans" cxnId="{2338B847-445E-484C-BDCC-6034C808DFA0}">
      <dgm:prSet/>
      <dgm:spPr/>
      <dgm:t>
        <a:bodyPr/>
        <a:lstStyle/>
        <a:p>
          <a:pPr rtl="1"/>
          <a:endParaRPr lang="ar-SA"/>
        </a:p>
      </dgm:t>
    </dgm:pt>
    <dgm:pt modelId="{64222DCD-E5A1-4D4E-B1A3-C644914D6366}" type="sibTrans" cxnId="{2338B847-445E-484C-BDCC-6034C808DFA0}">
      <dgm:prSet/>
      <dgm:spPr/>
      <dgm:t>
        <a:bodyPr/>
        <a:lstStyle/>
        <a:p>
          <a:pPr rtl="1"/>
          <a:endParaRPr lang="ar-SA"/>
        </a:p>
      </dgm:t>
    </dgm:pt>
    <dgm:pt modelId="{27A10729-584B-4EAB-AC8E-F920C85969B7}">
      <dgm:prSet phldrT="[نص]" custT="1"/>
      <dgm:spPr>
        <a:gradFill rotWithShape="0">
          <a:gsLst>
            <a:gs pos="0">
              <a:srgbClr val="92D050"/>
            </a:gs>
            <a:gs pos="100000">
              <a:schemeClr val="accent1">
                <a:hueOff val="0"/>
                <a:satOff val="0"/>
                <a:lumOff val="0"/>
                <a:alphaOff val="0"/>
                <a:shade val="89000"/>
                <a:lumMod val="90000"/>
              </a:schemeClr>
            </a:gs>
          </a:gsLst>
        </a:gra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dgm:spPr>
      <dgm:t>
        <a:bodyPr/>
        <a:lstStyle/>
        <a:p>
          <a:pPr marL="0" marR="0" lvl="0" indent="0" algn="ctr" defTabSz="914400" rtl="1" eaLnBrk="1" fontAlgn="auto" latinLnBrk="0" hangingPunct="1">
            <a:lnSpc>
              <a:spcPct val="100000"/>
            </a:lnSpc>
            <a:spcBef>
              <a:spcPts val="0"/>
            </a:spcBef>
            <a:spcAft>
              <a:spcPts val="0"/>
            </a:spcAft>
            <a:buClrTx/>
            <a:buSzTx/>
            <a:buFontTx/>
            <a:buNone/>
            <a:tabLst/>
            <a:defRPr/>
          </a:pPr>
          <a:r>
            <a:rPr lang="ar-SA" sz="2800" b="1" dirty="0"/>
            <a:t>اشراك الاهل</a:t>
          </a:r>
        </a:p>
        <a:p>
          <a:pPr marL="0" lvl="0" defTabSz="1066800" rtl="1">
            <a:lnSpc>
              <a:spcPct val="90000"/>
            </a:lnSpc>
            <a:spcBef>
              <a:spcPct val="0"/>
            </a:spcBef>
            <a:spcAft>
              <a:spcPct val="35000"/>
            </a:spcAft>
            <a:buNone/>
          </a:pPr>
          <a:endParaRPr lang="ar-SA" sz="2100" dirty="0"/>
        </a:p>
      </dgm:t>
    </dgm:pt>
    <dgm:pt modelId="{E25DCBBC-2F58-4CCA-8FFA-E9B4B5626C92}" type="parTrans" cxnId="{984A3979-F1B6-44D6-A85D-45633EC490D7}">
      <dgm:prSet/>
      <dgm:spPr/>
      <dgm:t>
        <a:bodyPr/>
        <a:lstStyle/>
        <a:p>
          <a:pPr rtl="1"/>
          <a:endParaRPr lang="ar-SA"/>
        </a:p>
      </dgm:t>
    </dgm:pt>
    <dgm:pt modelId="{D501608D-C21A-48A5-9466-285CC7F2E4B9}" type="sibTrans" cxnId="{984A3979-F1B6-44D6-A85D-45633EC490D7}">
      <dgm:prSet/>
      <dgm:spPr/>
      <dgm:t>
        <a:bodyPr/>
        <a:lstStyle/>
        <a:p>
          <a:pPr rtl="1"/>
          <a:endParaRPr lang="ar-SA"/>
        </a:p>
      </dgm:t>
    </dgm:pt>
    <dgm:pt modelId="{89826D13-3BF7-4627-A16D-DB50F9CD6258}">
      <dgm:prSet phldrT="[نص]" custT="1"/>
      <dgm:spPr>
        <a:gradFill rotWithShape="0">
          <a:gsLst>
            <a:gs pos="0">
              <a:srgbClr val="92D050"/>
            </a:gs>
            <a:gs pos="100000">
              <a:schemeClr val="accent1">
                <a:hueOff val="0"/>
                <a:satOff val="0"/>
                <a:lumOff val="0"/>
                <a:alphaOff val="0"/>
                <a:shade val="89000"/>
                <a:lumMod val="90000"/>
              </a:schemeClr>
            </a:gs>
          </a:gsLst>
        </a:gra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dgm:spPr>
      <dgm:t>
        <a:bodyPr/>
        <a:lstStyle/>
        <a:p>
          <a:pPr marL="0" marR="0" lvl="0" indent="0" algn="ctr" defTabSz="914400" rtl="1" eaLnBrk="1" fontAlgn="auto" latinLnBrk="0" hangingPunct="1">
            <a:lnSpc>
              <a:spcPct val="100000"/>
            </a:lnSpc>
            <a:spcBef>
              <a:spcPts val="0"/>
            </a:spcBef>
            <a:spcAft>
              <a:spcPts val="0"/>
            </a:spcAft>
            <a:buClrTx/>
            <a:buSzTx/>
            <a:buFontTx/>
            <a:buNone/>
            <a:tabLst/>
            <a:defRPr/>
          </a:pPr>
          <a:r>
            <a:rPr lang="ar-SA" sz="2800" b="1" dirty="0"/>
            <a:t>التقييم المستمر</a:t>
          </a:r>
        </a:p>
        <a:p>
          <a:pPr marL="0" lvl="0" defTabSz="1066800" rtl="1">
            <a:lnSpc>
              <a:spcPct val="90000"/>
            </a:lnSpc>
            <a:spcBef>
              <a:spcPct val="0"/>
            </a:spcBef>
            <a:spcAft>
              <a:spcPct val="35000"/>
            </a:spcAft>
            <a:buNone/>
          </a:pPr>
          <a:endParaRPr lang="ar-SA" sz="2100" dirty="0"/>
        </a:p>
      </dgm:t>
    </dgm:pt>
    <dgm:pt modelId="{0223BF98-69DA-49EC-A81B-9EB10F963378}" type="parTrans" cxnId="{EDBD8AA7-0DFA-400D-8915-84731FD56955}">
      <dgm:prSet/>
      <dgm:spPr/>
      <dgm:t>
        <a:bodyPr/>
        <a:lstStyle/>
        <a:p>
          <a:pPr rtl="1"/>
          <a:endParaRPr lang="ar-SA"/>
        </a:p>
      </dgm:t>
    </dgm:pt>
    <dgm:pt modelId="{A17630B6-F74A-4D1A-90D0-2800578A6CA0}" type="sibTrans" cxnId="{EDBD8AA7-0DFA-400D-8915-84731FD56955}">
      <dgm:prSet/>
      <dgm:spPr/>
      <dgm:t>
        <a:bodyPr/>
        <a:lstStyle/>
        <a:p>
          <a:pPr rtl="1"/>
          <a:endParaRPr lang="ar-SA"/>
        </a:p>
      </dgm:t>
    </dgm:pt>
    <dgm:pt modelId="{22B2BE77-4C97-44A8-AF91-10986E19F700}">
      <dgm:prSet phldrT="[نص]" custT="1"/>
      <dgm:spPr>
        <a:gradFill rotWithShape="0">
          <a:gsLst>
            <a:gs pos="0">
              <a:srgbClr val="92D050"/>
            </a:gs>
            <a:gs pos="100000">
              <a:schemeClr val="accent1">
                <a:hueOff val="0"/>
                <a:satOff val="0"/>
                <a:lumOff val="0"/>
                <a:alphaOff val="0"/>
                <a:shade val="89000"/>
                <a:lumMod val="90000"/>
              </a:schemeClr>
            </a:gs>
          </a:gsLst>
        </a:gra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dgm:spPr>
      <dgm:t>
        <a:bodyPr/>
        <a:lstStyle/>
        <a:p>
          <a:pPr marL="0" marR="0" lvl="0" indent="0" algn="ctr" defTabSz="914400" rtl="1" eaLnBrk="1" fontAlgn="auto" latinLnBrk="0" hangingPunct="1">
            <a:lnSpc>
              <a:spcPct val="100000"/>
            </a:lnSpc>
            <a:spcBef>
              <a:spcPts val="0"/>
            </a:spcBef>
            <a:spcAft>
              <a:spcPts val="0"/>
            </a:spcAft>
            <a:buClrTx/>
            <a:buSzTx/>
            <a:buFontTx/>
            <a:buNone/>
            <a:tabLst/>
            <a:defRPr/>
          </a:pPr>
          <a:r>
            <a:rPr lang="ar-SA" sz="2400" b="1" dirty="0"/>
            <a:t>الاستخدام الفعال لاستراتيجيات تعديل السلوك</a:t>
          </a:r>
        </a:p>
        <a:p>
          <a:pPr marL="0" lvl="0" defTabSz="1066800" rtl="1">
            <a:lnSpc>
              <a:spcPct val="90000"/>
            </a:lnSpc>
            <a:spcBef>
              <a:spcPct val="0"/>
            </a:spcBef>
            <a:spcAft>
              <a:spcPct val="35000"/>
            </a:spcAft>
            <a:buNone/>
          </a:pPr>
          <a:endParaRPr lang="ar-SA" sz="2100" dirty="0"/>
        </a:p>
      </dgm:t>
    </dgm:pt>
    <dgm:pt modelId="{F2FDC2EC-CF17-4AD1-942F-88E78CA1BE52}" type="parTrans" cxnId="{AE5E4EC7-4310-4B2D-9FA2-BB42FABD4829}">
      <dgm:prSet/>
      <dgm:spPr/>
      <dgm:t>
        <a:bodyPr/>
        <a:lstStyle/>
        <a:p>
          <a:pPr rtl="1"/>
          <a:endParaRPr lang="ar-SA"/>
        </a:p>
      </dgm:t>
    </dgm:pt>
    <dgm:pt modelId="{1D0C8558-9B0E-4C23-8E42-6185D8A655C8}" type="sibTrans" cxnId="{AE5E4EC7-4310-4B2D-9FA2-BB42FABD4829}">
      <dgm:prSet/>
      <dgm:spPr/>
      <dgm:t>
        <a:bodyPr/>
        <a:lstStyle/>
        <a:p>
          <a:pPr rtl="1"/>
          <a:endParaRPr lang="ar-SA"/>
        </a:p>
      </dgm:t>
    </dgm:pt>
    <dgm:pt modelId="{D30E95A8-245A-4F11-B2FA-9D0C2A8274AB}" type="pres">
      <dgm:prSet presAssocID="{81ACE245-2391-46A5-8AA6-108D597F8558}" presName="diagram" presStyleCnt="0">
        <dgm:presLayoutVars>
          <dgm:dir/>
          <dgm:resizeHandles val="exact"/>
        </dgm:presLayoutVars>
      </dgm:prSet>
      <dgm:spPr/>
    </dgm:pt>
    <dgm:pt modelId="{086928C3-CF55-4103-B123-D9B31FF4DCB0}" type="pres">
      <dgm:prSet presAssocID="{4BB7D3C8-1854-4F92-86E7-7A564B3B94A2}" presName="node" presStyleLbl="node1" presStyleIdx="0" presStyleCnt="5">
        <dgm:presLayoutVars>
          <dgm:bulletEnabled val="1"/>
        </dgm:presLayoutVars>
      </dgm:prSet>
      <dgm:spPr/>
    </dgm:pt>
    <dgm:pt modelId="{4D7557CF-86BA-41F7-8306-B457CB206DA6}" type="pres">
      <dgm:prSet presAssocID="{0F0285B2-BC66-48DD-9D02-B50728F59528}" presName="sibTrans" presStyleCnt="0"/>
      <dgm:spPr>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dgm:spPr>
    </dgm:pt>
    <dgm:pt modelId="{B6480DF1-AC94-4091-A090-FB7999DE33A8}" type="pres">
      <dgm:prSet presAssocID="{1A84AEC4-828D-47AC-9DC0-0D7697115553}" presName="node" presStyleLbl="node1" presStyleIdx="1" presStyleCnt="5">
        <dgm:presLayoutVars>
          <dgm:bulletEnabled val="1"/>
        </dgm:presLayoutVars>
      </dgm:prSet>
      <dgm:spPr/>
    </dgm:pt>
    <dgm:pt modelId="{639C4B04-57E4-4849-8583-80E30D40AD81}" type="pres">
      <dgm:prSet presAssocID="{64222DCD-E5A1-4D4E-B1A3-C644914D6366}" presName="sibTrans" presStyleCnt="0"/>
      <dgm:spPr>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dgm:spPr>
    </dgm:pt>
    <dgm:pt modelId="{82E8687A-973F-4AA0-B292-0ABC608ECE1D}" type="pres">
      <dgm:prSet presAssocID="{27A10729-584B-4EAB-AC8E-F920C85969B7}" presName="node" presStyleLbl="node1" presStyleIdx="2" presStyleCnt="5">
        <dgm:presLayoutVars>
          <dgm:bulletEnabled val="1"/>
        </dgm:presLayoutVars>
      </dgm:prSet>
      <dgm:spPr/>
    </dgm:pt>
    <dgm:pt modelId="{0F4DA0CE-AFA7-49EC-BDE4-ADC94A652F80}" type="pres">
      <dgm:prSet presAssocID="{D501608D-C21A-48A5-9466-285CC7F2E4B9}" presName="sibTrans" presStyleCnt="0"/>
      <dgm:spPr>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dgm:spPr>
    </dgm:pt>
    <dgm:pt modelId="{E6E6C9E5-200A-46E1-B48A-E2A940893EAB}" type="pres">
      <dgm:prSet presAssocID="{89826D13-3BF7-4627-A16D-DB50F9CD6258}" presName="node" presStyleLbl="node1" presStyleIdx="3" presStyleCnt="5">
        <dgm:presLayoutVars>
          <dgm:bulletEnabled val="1"/>
        </dgm:presLayoutVars>
      </dgm:prSet>
      <dgm:spPr/>
    </dgm:pt>
    <dgm:pt modelId="{D19A59EA-122E-44CD-B978-EEBFAF211F35}" type="pres">
      <dgm:prSet presAssocID="{A17630B6-F74A-4D1A-90D0-2800578A6CA0}" presName="sibTrans" presStyleCnt="0"/>
      <dgm:spPr>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dgm:spPr>
    </dgm:pt>
    <dgm:pt modelId="{A9FB2DFB-7DBA-4298-9474-6F8742ED4704}" type="pres">
      <dgm:prSet presAssocID="{22B2BE77-4C97-44A8-AF91-10986E19F700}" presName="node" presStyleLbl="node1" presStyleIdx="4" presStyleCnt="5">
        <dgm:presLayoutVars>
          <dgm:bulletEnabled val="1"/>
        </dgm:presLayoutVars>
      </dgm:prSet>
      <dgm:spPr/>
    </dgm:pt>
  </dgm:ptLst>
  <dgm:cxnLst>
    <dgm:cxn modelId="{1597C8A3-DCE4-4F0D-B827-4BADFFD10A26}" type="presOf" srcId="{27A10729-584B-4EAB-AC8E-F920C85969B7}" destId="{82E8687A-973F-4AA0-B292-0ABC608ECE1D}" srcOrd="0" destOrd="0" presId="urn:microsoft.com/office/officeart/2005/8/layout/default"/>
    <dgm:cxn modelId="{2D9AF29C-AD72-409F-A899-7346CD09A2DA}" type="presOf" srcId="{4BB7D3C8-1854-4F92-86E7-7A564B3B94A2}" destId="{086928C3-CF55-4103-B123-D9B31FF4DCB0}" srcOrd="0" destOrd="0" presId="urn:microsoft.com/office/officeart/2005/8/layout/default"/>
    <dgm:cxn modelId="{2338B847-445E-484C-BDCC-6034C808DFA0}" srcId="{81ACE245-2391-46A5-8AA6-108D597F8558}" destId="{1A84AEC4-828D-47AC-9DC0-0D7697115553}" srcOrd="1" destOrd="0" parTransId="{F187003F-CAD5-4102-B6C0-4FD46416CDD1}" sibTransId="{64222DCD-E5A1-4D4E-B1A3-C644914D6366}"/>
    <dgm:cxn modelId="{3B0E485C-87D8-4F61-B04B-38C2B6D580BA}" srcId="{81ACE245-2391-46A5-8AA6-108D597F8558}" destId="{4BB7D3C8-1854-4F92-86E7-7A564B3B94A2}" srcOrd="0" destOrd="0" parTransId="{2DACF9C8-E5DD-455B-A8ED-692065BF80E0}" sibTransId="{0F0285B2-BC66-48DD-9D02-B50728F59528}"/>
    <dgm:cxn modelId="{3A983A5D-BA4A-490B-A8EB-2EE4CADCE9C8}" type="presOf" srcId="{22B2BE77-4C97-44A8-AF91-10986E19F700}" destId="{A9FB2DFB-7DBA-4298-9474-6F8742ED4704}" srcOrd="0" destOrd="0" presId="urn:microsoft.com/office/officeart/2005/8/layout/default"/>
    <dgm:cxn modelId="{59DC3A0C-B403-4079-A4E3-98A286A5EF72}" type="presOf" srcId="{81ACE245-2391-46A5-8AA6-108D597F8558}" destId="{D30E95A8-245A-4F11-B2FA-9D0C2A8274AB}" srcOrd="0" destOrd="0" presId="urn:microsoft.com/office/officeart/2005/8/layout/default"/>
    <dgm:cxn modelId="{B360EEB0-086B-4A64-99A3-7C1965ECB3BF}" type="presOf" srcId="{1A84AEC4-828D-47AC-9DC0-0D7697115553}" destId="{B6480DF1-AC94-4091-A090-FB7999DE33A8}" srcOrd="0" destOrd="0" presId="urn:microsoft.com/office/officeart/2005/8/layout/default"/>
    <dgm:cxn modelId="{758A5833-6705-4162-A5A0-A7791BFB09B2}" type="presOf" srcId="{89826D13-3BF7-4627-A16D-DB50F9CD6258}" destId="{E6E6C9E5-200A-46E1-B48A-E2A940893EAB}" srcOrd="0" destOrd="0" presId="urn:microsoft.com/office/officeart/2005/8/layout/default"/>
    <dgm:cxn modelId="{EDBD8AA7-0DFA-400D-8915-84731FD56955}" srcId="{81ACE245-2391-46A5-8AA6-108D597F8558}" destId="{89826D13-3BF7-4627-A16D-DB50F9CD6258}" srcOrd="3" destOrd="0" parTransId="{0223BF98-69DA-49EC-A81B-9EB10F963378}" sibTransId="{A17630B6-F74A-4D1A-90D0-2800578A6CA0}"/>
    <dgm:cxn modelId="{AE5E4EC7-4310-4B2D-9FA2-BB42FABD4829}" srcId="{81ACE245-2391-46A5-8AA6-108D597F8558}" destId="{22B2BE77-4C97-44A8-AF91-10986E19F700}" srcOrd="4" destOrd="0" parTransId="{F2FDC2EC-CF17-4AD1-942F-88E78CA1BE52}" sibTransId="{1D0C8558-9B0E-4C23-8E42-6185D8A655C8}"/>
    <dgm:cxn modelId="{984A3979-F1B6-44D6-A85D-45633EC490D7}" srcId="{81ACE245-2391-46A5-8AA6-108D597F8558}" destId="{27A10729-584B-4EAB-AC8E-F920C85969B7}" srcOrd="2" destOrd="0" parTransId="{E25DCBBC-2F58-4CCA-8FFA-E9B4B5626C92}" sibTransId="{D501608D-C21A-48A5-9466-285CC7F2E4B9}"/>
    <dgm:cxn modelId="{6B7993B5-BF7B-4080-94AE-C6C6E7DE356D}" type="presParOf" srcId="{D30E95A8-245A-4F11-B2FA-9D0C2A8274AB}" destId="{086928C3-CF55-4103-B123-D9B31FF4DCB0}" srcOrd="0" destOrd="0" presId="urn:microsoft.com/office/officeart/2005/8/layout/default"/>
    <dgm:cxn modelId="{E9989ACB-29E2-41E8-AD06-5270C5CD4DCC}" type="presParOf" srcId="{D30E95A8-245A-4F11-B2FA-9D0C2A8274AB}" destId="{4D7557CF-86BA-41F7-8306-B457CB206DA6}" srcOrd="1" destOrd="0" presId="urn:microsoft.com/office/officeart/2005/8/layout/default"/>
    <dgm:cxn modelId="{8FD5D60B-CE69-4AAD-9E12-63DFB13B7792}" type="presParOf" srcId="{D30E95A8-245A-4F11-B2FA-9D0C2A8274AB}" destId="{B6480DF1-AC94-4091-A090-FB7999DE33A8}" srcOrd="2" destOrd="0" presId="urn:microsoft.com/office/officeart/2005/8/layout/default"/>
    <dgm:cxn modelId="{920B4D21-33FA-4648-8301-6FD8E85DAF80}" type="presParOf" srcId="{D30E95A8-245A-4F11-B2FA-9D0C2A8274AB}" destId="{639C4B04-57E4-4849-8583-80E30D40AD81}" srcOrd="3" destOrd="0" presId="urn:microsoft.com/office/officeart/2005/8/layout/default"/>
    <dgm:cxn modelId="{01F51C71-CDD0-4F02-9086-8604EFB95B47}" type="presParOf" srcId="{D30E95A8-245A-4F11-B2FA-9D0C2A8274AB}" destId="{82E8687A-973F-4AA0-B292-0ABC608ECE1D}" srcOrd="4" destOrd="0" presId="urn:microsoft.com/office/officeart/2005/8/layout/default"/>
    <dgm:cxn modelId="{441780E4-D94F-4CA3-9EB4-BBA9DD523C18}" type="presParOf" srcId="{D30E95A8-245A-4F11-B2FA-9D0C2A8274AB}" destId="{0F4DA0CE-AFA7-49EC-BDE4-ADC94A652F80}" srcOrd="5" destOrd="0" presId="urn:microsoft.com/office/officeart/2005/8/layout/default"/>
    <dgm:cxn modelId="{4BD4CA68-00A2-4848-8661-BCB271BCFCCC}" type="presParOf" srcId="{D30E95A8-245A-4F11-B2FA-9D0C2A8274AB}" destId="{E6E6C9E5-200A-46E1-B48A-E2A940893EAB}" srcOrd="6" destOrd="0" presId="urn:microsoft.com/office/officeart/2005/8/layout/default"/>
    <dgm:cxn modelId="{F3C128F9-0B55-4692-A180-FE0FC479D669}" type="presParOf" srcId="{D30E95A8-245A-4F11-B2FA-9D0C2A8274AB}" destId="{D19A59EA-122E-44CD-B978-EEBFAF211F35}" srcOrd="7" destOrd="0" presId="urn:microsoft.com/office/officeart/2005/8/layout/default"/>
    <dgm:cxn modelId="{732D94C7-170A-4D3C-9D87-FBAE764AE106}" type="presParOf" srcId="{D30E95A8-245A-4F11-B2FA-9D0C2A8274AB}" destId="{A9FB2DFB-7DBA-4298-9474-6F8742ED4704}" srcOrd="8"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2D28A82-4499-4F6A-9074-9894F6532F9B}">
      <dsp:nvSpPr>
        <dsp:cNvPr id="0" name=""/>
        <dsp:cNvSpPr/>
      </dsp:nvSpPr>
      <dsp:spPr>
        <a:xfrm rot="16200000">
          <a:off x="162584" y="-159979"/>
          <a:ext cx="1617784" cy="1937742"/>
        </a:xfrm>
        <a:prstGeom prst="flowChartManualOperation">
          <a:avLst/>
        </a:prstGeom>
        <a:solidFill>
          <a:schemeClr val="accent5">
            <a:lumMod val="7500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0" tIns="0" rIns="228203" bIns="0" numCol="1" spcCol="1270" anchor="ctr" anchorCtr="0">
          <a:noAutofit/>
        </a:bodyPr>
        <a:lstStyle/>
        <a:p>
          <a:pPr marL="0" lvl="0" indent="0" algn="ctr" defTabSz="1600200" rtl="1">
            <a:lnSpc>
              <a:spcPct val="90000"/>
            </a:lnSpc>
            <a:spcBef>
              <a:spcPct val="0"/>
            </a:spcBef>
            <a:spcAft>
              <a:spcPct val="35000"/>
            </a:spcAft>
            <a:buNone/>
          </a:pPr>
          <a:r>
            <a:rPr lang="ar-SA" sz="3600" kern="1200" dirty="0"/>
            <a:t>طرق التعليم</a:t>
          </a:r>
        </a:p>
      </dsp:txBody>
      <dsp:txXfrm rot="5400000">
        <a:off x="2605" y="323557"/>
        <a:ext cx="1937742" cy="970670"/>
      </dsp:txXfrm>
    </dsp:sp>
    <dsp:sp modelId="{29952518-94ED-42FD-B230-B706475930D9}">
      <dsp:nvSpPr>
        <dsp:cNvPr id="0" name=""/>
        <dsp:cNvSpPr/>
      </dsp:nvSpPr>
      <dsp:spPr>
        <a:xfrm rot="16200000">
          <a:off x="2090676" y="-159979"/>
          <a:ext cx="1617784" cy="1937742"/>
        </a:xfrm>
        <a:prstGeom prst="flowChartManualOperation">
          <a:avLst/>
        </a:prstGeom>
        <a:solidFill>
          <a:srgbClr val="92D050"/>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0" tIns="0" rIns="228203" bIns="0" numCol="1" spcCol="1270" anchor="ctr" anchorCtr="0">
          <a:noAutofit/>
        </a:bodyPr>
        <a:lstStyle/>
        <a:p>
          <a:pPr marL="0" lvl="0" indent="0" algn="ctr" defTabSz="1600200" rtl="1">
            <a:lnSpc>
              <a:spcPct val="90000"/>
            </a:lnSpc>
            <a:spcBef>
              <a:spcPct val="0"/>
            </a:spcBef>
            <a:spcAft>
              <a:spcPct val="35000"/>
            </a:spcAft>
            <a:buNone/>
          </a:pPr>
          <a:r>
            <a:rPr lang="ar-SA" sz="3600" kern="1200" dirty="0"/>
            <a:t>الوسائل</a:t>
          </a:r>
        </a:p>
      </dsp:txBody>
      <dsp:txXfrm rot="5400000">
        <a:off x="1930697" y="323557"/>
        <a:ext cx="1937742" cy="970670"/>
      </dsp:txXfrm>
    </dsp:sp>
    <dsp:sp modelId="{5158EB71-B3E2-4320-8801-D0BEED52F24A}">
      <dsp:nvSpPr>
        <dsp:cNvPr id="0" name=""/>
        <dsp:cNvSpPr/>
      </dsp:nvSpPr>
      <dsp:spPr>
        <a:xfrm rot="16200000">
          <a:off x="3899501" y="-153429"/>
          <a:ext cx="1617784" cy="1924643"/>
        </a:xfrm>
        <a:prstGeom prst="flowChartManualOperation">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0" tIns="0" rIns="228203" bIns="0" numCol="1" spcCol="1270" anchor="ctr" anchorCtr="0">
          <a:noAutofit/>
        </a:bodyPr>
        <a:lstStyle/>
        <a:p>
          <a:pPr marL="0" lvl="0" indent="0" algn="ctr" defTabSz="1600200" rtl="1">
            <a:lnSpc>
              <a:spcPct val="90000"/>
            </a:lnSpc>
            <a:spcBef>
              <a:spcPct val="0"/>
            </a:spcBef>
            <a:spcAft>
              <a:spcPct val="35000"/>
            </a:spcAft>
            <a:buNone/>
          </a:pPr>
          <a:r>
            <a:rPr lang="ar-SA" sz="3600" kern="1200" dirty="0"/>
            <a:t>المناهج</a:t>
          </a:r>
        </a:p>
      </dsp:txBody>
      <dsp:txXfrm rot="5400000">
        <a:off x="3746072" y="323557"/>
        <a:ext cx="1924643" cy="97067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3CD9BB8-D4BF-4895-A8E6-73CC013DB494}">
      <dsp:nvSpPr>
        <dsp:cNvPr id="0" name=""/>
        <dsp:cNvSpPr/>
      </dsp:nvSpPr>
      <dsp:spPr>
        <a:xfrm>
          <a:off x="124351" y="4"/>
          <a:ext cx="2686743" cy="1612045"/>
        </a:xfrm>
        <a:prstGeom prst="rect">
          <a:avLst/>
        </a:prstGeom>
        <a:solidFill>
          <a:schemeClr val="accent2">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ctr" defTabSz="1066800" rtl="1">
            <a:lnSpc>
              <a:spcPct val="90000"/>
            </a:lnSpc>
            <a:spcBef>
              <a:spcPct val="0"/>
            </a:spcBef>
            <a:spcAft>
              <a:spcPct val="35000"/>
            </a:spcAft>
            <a:buNone/>
          </a:pPr>
          <a:r>
            <a:rPr lang="ar-SA" sz="2400" b="1" kern="1200" dirty="0">
              <a:solidFill>
                <a:srgbClr val="FFFF00"/>
              </a:solidFill>
            </a:rPr>
            <a:t>الإعاقة العقلية </a:t>
          </a:r>
          <a:endParaRPr lang="en-US" sz="2400" b="1" kern="1200" dirty="0">
            <a:solidFill>
              <a:srgbClr val="FFFF00"/>
            </a:solidFill>
          </a:endParaRPr>
        </a:p>
        <a:p>
          <a:pPr marL="0" lvl="0" indent="0" algn="ctr" defTabSz="1066800" rtl="1">
            <a:lnSpc>
              <a:spcPct val="90000"/>
            </a:lnSpc>
            <a:spcBef>
              <a:spcPct val="0"/>
            </a:spcBef>
            <a:spcAft>
              <a:spcPct val="35000"/>
            </a:spcAft>
            <a:buNone/>
          </a:pPr>
          <a:r>
            <a:rPr lang="en-US" sz="2400" b="1" kern="1200" dirty="0">
              <a:solidFill>
                <a:srgbClr val="FFFF00"/>
              </a:solidFill>
            </a:rPr>
            <a:t>Mental</a:t>
          </a:r>
        </a:p>
        <a:p>
          <a:pPr marL="0" lvl="0" indent="0" algn="ctr" defTabSz="1066800" rtl="1">
            <a:lnSpc>
              <a:spcPct val="90000"/>
            </a:lnSpc>
            <a:spcBef>
              <a:spcPct val="0"/>
            </a:spcBef>
            <a:spcAft>
              <a:spcPct val="35000"/>
            </a:spcAft>
            <a:buNone/>
          </a:pPr>
          <a:r>
            <a:rPr lang="en-US" sz="2400" b="1" kern="1200" dirty="0">
              <a:solidFill>
                <a:srgbClr val="FFFF00"/>
              </a:solidFill>
            </a:rPr>
            <a:t>Impairment</a:t>
          </a:r>
          <a:endParaRPr lang="ar-SA" sz="2400" b="1" kern="1200" dirty="0">
            <a:solidFill>
              <a:srgbClr val="FFFF00"/>
            </a:solidFill>
          </a:endParaRPr>
        </a:p>
      </dsp:txBody>
      <dsp:txXfrm>
        <a:off x="124351" y="4"/>
        <a:ext cx="2686743" cy="1612045"/>
      </dsp:txXfrm>
    </dsp:sp>
    <dsp:sp modelId="{4E77C13D-5080-4504-B977-DB522BCF6F28}">
      <dsp:nvSpPr>
        <dsp:cNvPr id="0" name=""/>
        <dsp:cNvSpPr/>
      </dsp:nvSpPr>
      <dsp:spPr>
        <a:xfrm>
          <a:off x="3064857" y="4"/>
          <a:ext cx="2686743" cy="1612045"/>
        </a:xfrm>
        <a:prstGeom prst="rect">
          <a:avLst/>
        </a:prstGeom>
        <a:solidFill>
          <a:schemeClr val="accent3">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ctr" defTabSz="1066800" rtl="1">
            <a:lnSpc>
              <a:spcPct val="90000"/>
            </a:lnSpc>
            <a:spcBef>
              <a:spcPct val="0"/>
            </a:spcBef>
            <a:spcAft>
              <a:spcPct val="35000"/>
            </a:spcAft>
            <a:buNone/>
          </a:pPr>
          <a:endParaRPr lang="ar-SA" sz="2400" b="1" kern="1200" dirty="0"/>
        </a:p>
        <a:p>
          <a:pPr marL="0" lvl="0" indent="0" algn="ctr" defTabSz="1066800" rtl="1">
            <a:lnSpc>
              <a:spcPct val="90000"/>
            </a:lnSpc>
            <a:spcBef>
              <a:spcPct val="0"/>
            </a:spcBef>
            <a:spcAft>
              <a:spcPct val="35000"/>
            </a:spcAft>
            <a:buNone/>
          </a:pPr>
          <a:r>
            <a:rPr lang="ar-SA" sz="2400" b="1" kern="1200" dirty="0">
              <a:solidFill>
                <a:srgbClr val="990099"/>
              </a:solidFill>
            </a:rPr>
            <a:t>الإعاقة السمعية</a:t>
          </a:r>
        </a:p>
        <a:p>
          <a:pPr marL="0" lvl="0" indent="0" algn="ctr" defTabSz="1066800" rtl="1">
            <a:lnSpc>
              <a:spcPct val="90000"/>
            </a:lnSpc>
            <a:spcBef>
              <a:spcPct val="0"/>
            </a:spcBef>
            <a:spcAft>
              <a:spcPct val="35000"/>
            </a:spcAft>
            <a:buNone/>
          </a:pPr>
          <a:r>
            <a:rPr lang="en-US" sz="2400" b="1" kern="1200" dirty="0">
              <a:solidFill>
                <a:srgbClr val="990099"/>
              </a:solidFill>
            </a:rPr>
            <a:t>Hearing</a:t>
          </a:r>
        </a:p>
        <a:p>
          <a:pPr marL="0" lvl="0" indent="0" algn="ctr" defTabSz="1066800" rtl="1">
            <a:lnSpc>
              <a:spcPct val="90000"/>
            </a:lnSpc>
            <a:spcBef>
              <a:spcPct val="0"/>
            </a:spcBef>
            <a:spcAft>
              <a:spcPct val="35000"/>
            </a:spcAft>
            <a:buNone/>
          </a:pPr>
          <a:r>
            <a:rPr lang="en-US" sz="2400" b="1" kern="1200" dirty="0">
              <a:solidFill>
                <a:srgbClr val="990099"/>
              </a:solidFill>
            </a:rPr>
            <a:t>Impairment</a:t>
          </a:r>
          <a:endParaRPr lang="ar-SA" sz="2400" b="1" kern="1200" dirty="0">
            <a:solidFill>
              <a:srgbClr val="990099"/>
            </a:solidFill>
          </a:endParaRPr>
        </a:p>
        <a:p>
          <a:pPr marL="0" lvl="0" indent="0" algn="ctr" defTabSz="1066800" rtl="1">
            <a:lnSpc>
              <a:spcPct val="90000"/>
            </a:lnSpc>
            <a:spcBef>
              <a:spcPct val="0"/>
            </a:spcBef>
            <a:spcAft>
              <a:spcPct val="35000"/>
            </a:spcAft>
            <a:buNone/>
          </a:pPr>
          <a:endParaRPr lang="ar-SA" sz="1600" kern="1200" dirty="0"/>
        </a:p>
      </dsp:txBody>
      <dsp:txXfrm>
        <a:off x="3064857" y="4"/>
        <a:ext cx="2686743" cy="1612045"/>
      </dsp:txXfrm>
    </dsp:sp>
    <dsp:sp modelId="{22FBEF53-AC42-4517-B1FB-2EB06D36426B}">
      <dsp:nvSpPr>
        <dsp:cNvPr id="0" name=""/>
        <dsp:cNvSpPr/>
      </dsp:nvSpPr>
      <dsp:spPr>
        <a:xfrm>
          <a:off x="5936716" y="4"/>
          <a:ext cx="2686743" cy="1612045"/>
        </a:xfrm>
        <a:prstGeom prst="rect">
          <a:avLst/>
        </a:prstGeom>
        <a:solidFill>
          <a:schemeClr val="accent4">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ctr" defTabSz="1066800" rtl="1">
            <a:lnSpc>
              <a:spcPct val="90000"/>
            </a:lnSpc>
            <a:spcBef>
              <a:spcPct val="0"/>
            </a:spcBef>
            <a:spcAft>
              <a:spcPct val="35000"/>
            </a:spcAft>
            <a:buNone/>
          </a:pPr>
          <a:r>
            <a:rPr lang="ar-SA" sz="2400" b="1" kern="1200" dirty="0">
              <a:solidFill>
                <a:schemeClr val="accent1">
                  <a:lumMod val="50000"/>
                </a:schemeClr>
              </a:solidFill>
            </a:rPr>
            <a:t>الإعاقة البصرية</a:t>
          </a:r>
        </a:p>
        <a:p>
          <a:pPr marL="0" lvl="0" indent="0" algn="ctr" defTabSz="1066800" rtl="1">
            <a:lnSpc>
              <a:spcPct val="90000"/>
            </a:lnSpc>
            <a:spcBef>
              <a:spcPct val="0"/>
            </a:spcBef>
            <a:spcAft>
              <a:spcPct val="35000"/>
            </a:spcAft>
            <a:buNone/>
          </a:pPr>
          <a:r>
            <a:rPr lang="en-US" sz="2400" b="1" kern="1200" dirty="0">
              <a:solidFill>
                <a:schemeClr val="accent1">
                  <a:lumMod val="50000"/>
                </a:schemeClr>
              </a:solidFill>
            </a:rPr>
            <a:t>Visual </a:t>
          </a:r>
        </a:p>
        <a:p>
          <a:pPr marL="0" lvl="0" indent="0" algn="ctr" defTabSz="1066800" rtl="1">
            <a:lnSpc>
              <a:spcPct val="90000"/>
            </a:lnSpc>
            <a:spcBef>
              <a:spcPct val="0"/>
            </a:spcBef>
            <a:spcAft>
              <a:spcPct val="35000"/>
            </a:spcAft>
            <a:buNone/>
          </a:pPr>
          <a:r>
            <a:rPr lang="en-US" sz="2400" b="1" kern="1200" dirty="0">
              <a:solidFill>
                <a:schemeClr val="accent1">
                  <a:lumMod val="50000"/>
                </a:schemeClr>
              </a:solidFill>
            </a:rPr>
            <a:t>Impairment</a:t>
          </a:r>
          <a:endParaRPr lang="ar-SA" sz="2400" b="1" kern="1200" dirty="0">
            <a:solidFill>
              <a:schemeClr val="accent1">
                <a:lumMod val="50000"/>
              </a:schemeClr>
            </a:solidFill>
          </a:endParaRPr>
        </a:p>
      </dsp:txBody>
      <dsp:txXfrm>
        <a:off x="5936716" y="4"/>
        <a:ext cx="2686743" cy="1612045"/>
      </dsp:txXfrm>
    </dsp:sp>
    <dsp:sp modelId="{2D4C4BA4-476E-4DD3-BAC0-38F87C117FA2}">
      <dsp:nvSpPr>
        <dsp:cNvPr id="0" name=""/>
        <dsp:cNvSpPr/>
      </dsp:nvSpPr>
      <dsp:spPr>
        <a:xfrm>
          <a:off x="82142" y="1883110"/>
          <a:ext cx="2686743" cy="1612045"/>
        </a:xfrm>
        <a:prstGeom prst="rect">
          <a:avLst/>
        </a:prstGeom>
        <a:solidFill>
          <a:schemeClr val="accent5">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ctr" defTabSz="1066800" rtl="1">
            <a:lnSpc>
              <a:spcPct val="90000"/>
            </a:lnSpc>
            <a:spcBef>
              <a:spcPct val="0"/>
            </a:spcBef>
            <a:spcAft>
              <a:spcPct val="35000"/>
            </a:spcAft>
            <a:buNone/>
          </a:pPr>
          <a:endParaRPr lang="ar-SA" sz="2400" b="1" kern="1200" dirty="0">
            <a:solidFill>
              <a:schemeClr val="accent4">
                <a:lumMod val="75000"/>
              </a:schemeClr>
            </a:solidFill>
          </a:endParaRPr>
        </a:p>
        <a:p>
          <a:pPr marL="0" lvl="0" indent="0" algn="ctr" defTabSz="1066800" rtl="1">
            <a:lnSpc>
              <a:spcPct val="90000"/>
            </a:lnSpc>
            <a:spcBef>
              <a:spcPct val="0"/>
            </a:spcBef>
            <a:spcAft>
              <a:spcPct val="35000"/>
            </a:spcAft>
            <a:buNone/>
          </a:pPr>
          <a:r>
            <a:rPr lang="ar-SA" sz="2400" b="1" kern="1200" dirty="0">
              <a:solidFill>
                <a:schemeClr val="accent4">
                  <a:lumMod val="75000"/>
                </a:schemeClr>
              </a:solidFill>
            </a:rPr>
            <a:t>الاعاقات الجسمية والصحية</a:t>
          </a:r>
        </a:p>
        <a:p>
          <a:pPr marL="0" lvl="0" indent="0" algn="ctr" defTabSz="1066800" rtl="1">
            <a:lnSpc>
              <a:spcPct val="90000"/>
            </a:lnSpc>
            <a:spcBef>
              <a:spcPct val="0"/>
            </a:spcBef>
            <a:spcAft>
              <a:spcPct val="35000"/>
            </a:spcAft>
            <a:buNone/>
          </a:pPr>
          <a:r>
            <a:rPr lang="en-US" sz="2400" b="1" kern="1200" dirty="0">
              <a:solidFill>
                <a:schemeClr val="accent4">
                  <a:lumMod val="75000"/>
                </a:schemeClr>
              </a:solidFill>
            </a:rPr>
            <a:t>Physical and health Impairment</a:t>
          </a:r>
          <a:endParaRPr lang="ar-SA" sz="2400" b="1" kern="1200" dirty="0">
            <a:solidFill>
              <a:schemeClr val="accent4">
                <a:lumMod val="75000"/>
              </a:schemeClr>
            </a:solidFill>
          </a:endParaRPr>
        </a:p>
        <a:p>
          <a:pPr marL="0" lvl="0" indent="0" algn="ctr" defTabSz="1066800" rtl="1">
            <a:lnSpc>
              <a:spcPct val="90000"/>
            </a:lnSpc>
            <a:spcBef>
              <a:spcPct val="0"/>
            </a:spcBef>
            <a:spcAft>
              <a:spcPct val="35000"/>
            </a:spcAft>
            <a:buNone/>
          </a:pPr>
          <a:endParaRPr lang="ar-SA" sz="1600" kern="1200" dirty="0"/>
        </a:p>
      </dsp:txBody>
      <dsp:txXfrm>
        <a:off x="82142" y="1883110"/>
        <a:ext cx="2686743" cy="1612045"/>
      </dsp:txXfrm>
    </dsp:sp>
    <dsp:sp modelId="{09542D70-C045-4870-8301-DE76D35B84B8}">
      <dsp:nvSpPr>
        <dsp:cNvPr id="0" name=""/>
        <dsp:cNvSpPr/>
      </dsp:nvSpPr>
      <dsp:spPr>
        <a:xfrm>
          <a:off x="3037559" y="1883110"/>
          <a:ext cx="2686743" cy="1612045"/>
        </a:xfrm>
        <a:prstGeom prst="rect">
          <a:avLst/>
        </a:prstGeom>
        <a:solidFill>
          <a:schemeClr val="accent6">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ctr" defTabSz="1066800" rtl="1">
            <a:lnSpc>
              <a:spcPct val="90000"/>
            </a:lnSpc>
            <a:spcBef>
              <a:spcPct val="0"/>
            </a:spcBef>
            <a:spcAft>
              <a:spcPct val="35000"/>
            </a:spcAft>
            <a:buNone/>
          </a:pPr>
          <a:r>
            <a:rPr lang="ar-SA" sz="2400" b="1" kern="1200" dirty="0">
              <a:solidFill>
                <a:srgbClr val="CC0099"/>
              </a:solidFill>
            </a:rPr>
            <a:t>صعوبات التعلم</a:t>
          </a:r>
        </a:p>
        <a:p>
          <a:pPr marL="0" lvl="0" indent="0" algn="ctr" defTabSz="1066800" rtl="1">
            <a:lnSpc>
              <a:spcPct val="90000"/>
            </a:lnSpc>
            <a:spcBef>
              <a:spcPct val="0"/>
            </a:spcBef>
            <a:spcAft>
              <a:spcPct val="35000"/>
            </a:spcAft>
            <a:buNone/>
          </a:pPr>
          <a:r>
            <a:rPr lang="en-US" sz="2400" b="1" kern="1200" dirty="0">
              <a:solidFill>
                <a:srgbClr val="CC0099"/>
              </a:solidFill>
            </a:rPr>
            <a:t>Learning Disabilities</a:t>
          </a:r>
          <a:endParaRPr lang="ar-SA" sz="2400" b="1" kern="1200" dirty="0">
            <a:solidFill>
              <a:srgbClr val="CC0099"/>
            </a:solidFill>
          </a:endParaRPr>
        </a:p>
      </dsp:txBody>
      <dsp:txXfrm>
        <a:off x="3037559" y="1883110"/>
        <a:ext cx="2686743" cy="1612045"/>
      </dsp:txXfrm>
    </dsp:sp>
    <dsp:sp modelId="{8B501B51-9B08-4FF6-9556-78E70B931D00}">
      <dsp:nvSpPr>
        <dsp:cNvPr id="0" name=""/>
        <dsp:cNvSpPr/>
      </dsp:nvSpPr>
      <dsp:spPr>
        <a:xfrm>
          <a:off x="5992977" y="1883110"/>
          <a:ext cx="2686743" cy="1612045"/>
        </a:xfrm>
        <a:prstGeom prst="rect">
          <a:avLst/>
        </a:prstGeom>
        <a:solidFill>
          <a:schemeClr val="accent2">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ctr" defTabSz="1066800" rtl="1">
            <a:lnSpc>
              <a:spcPct val="90000"/>
            </a:lnSpc>
            <a:spcBef>
              <a:spcPct val="0"/>
            </a:spcBef>
            <a:spcAft>
              <a:spcPct val="35000"/>
            </a:spcAft>
            <a:buNone/>
          </a:pPr>
          <a:r>
            <a:rPr lang="ar-SA" sz="2400" b="1" kern="1200" dirty="0"/>
            <a:t>الموهبة والتفوق</a:t>
          </a:r>
        </a:p>
        <a:p>
          <a:pPr marL="0" lvl="0" indent="0" algn="ctr" defTabSz="1066800" rtl="1">
            <a:lnSpc>
              <a:spcPct val="90000"/>
            </a:lnSpc>
            <a:spcBef>
              <a:spcPct val="0"/>
            </a:spcBef>
            <a:spcAft>
              <a:spcPct val="35000"/>
            </a:spcAft>
            <a:buNone/>
          </a:pPr>
          <a:r>
            <a:rPr lang="en-US" sz="2400" b="1" kern="1200" dirty="0"/>
            <a:t>Giftedness and Talent</a:t>
          </a:r>
          <a:endParaRPr lang="ar-SA" sz="2400" b="1" kern="1200" dirty="0"/>
        </a:p>
      </dsp:txBody>
      <dsp:txXfrm>
        <a:off x="5992977" y="1883110"/>
        <a:ext cx="2686743" cy="1612045"/>
      </dsp:txXfrm>
    </dsp:sp>
    <dsp:sp modelId="{B034BC8B-9003-4097-A524-BC33FE25ADC6}">
      <dsp:nvSpPr>
        <dsp:cNvPr id="0" name=""/>
        <dsp:cNvSpPr/>
      </dsp:nvSpPr>
      <dsp:spPr>
        <a:xfrm>
          <a:off x="1559851" y="3763830"/>
          <a:ext cx="2686743" cy="1612045"/>
        </a:xfrm>
        <a:prstGeom prst="rect">
          <a:avLst/>
        </a:prstGeom>
        <a:solidFill>
          <a:schemeClr val="accent3">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ctr" defTabSz="1066800" rtl="1">
            <a:lnSpc>
              <a:spcPct val="90000"/>
            </a:lnSpc>
            <a:spcBef>
              <a:spcPct val="0"/>
            </a:spcBef>
            <a:spcAft>
              <a:spcPct val="35000"/>
            </a:spcAft>
            <a:buNone/>
          </a:pPr>
          <a:r>
            <a:rPr lang="ar-SA" sz="2400" b="1" kern="1200" dirty="0">
              <a:solidFill>
                <a:srgbClr val="990099"/>
              </a:solidFill>
            </a:rPr>
            <a:t>اضطرابات التواصل</a:t>
          </a:r>
        </a:p>
        <a:p>
          <a:pPr marL="0" lvl="0" indent="0" algn="ctr" defTabSz="1066800" rtl="1">
            <a:lnSpc>
              <a:spcPct val="90000"/>
            </a:lnSpc>
            <a:spcBef>
              <a:spcPct val="0"/>
            </a:spcBef>
            <a:spcAft>
              <a:spcPct val="35000"/>
            </a:spcAft>
            <a:buNone/>
          </a:pPr>
          <a:r>
            <a:rPr lang="en-US" sz="2400" b="1" kern="1200" dirty="0">
              <a:solidFill>
                <a:srgbClr val="990099"/>
              </a:solidFill>
            </a:rPr>
            <a:t>Communication Disorder</a:t>
          </a:r>
        </a:p>
      </dsp:txBody>
      <dsp:txXfrm>
        <a:off x="1559851" y="3763830"/>
        <a:ext cx="2686743" cy="1612045"/>
      </dsp:txXfrm>
    </dsp:sp>
    <dsp:sp modelId="{F7AA9D79-D942-413C-9EED-5C621C77499C}">
      <dsp:nvSpPr>
        <dsp:cNvPr id="0" name=""/>
        <dsp:cNvSpPr/>
      </dsp:nvSpPr>
      <dsp:spPr>
        <a:xfrm>
          <a:off x="4515268" y="3763830"/>
          <a:ext cx="2686743" cy="1612045"/>
        </a:xfrm>
        <a:prstGeom prst="rect">
          <a:avLst/>
        </a:prstGeom>
        <a:solidFill>
          <a:schemeClr val="accent4">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ctr" defTabSz="1066800" rtl="1">
            <a:lnSpc>
              <a:spcPct val="90000"/>
            </a:lnSpc>
            <a:spcBef>
              <a:spcPct val="0"/>
            </a:spcBef>
            <a:spcAft>
              <a:spcPct val="35000"/>
            </a:spcAft>
            <a:buNone/>
          </a:pPr>
          <a:endParaRPr lang="ar-SA" sz="2400" b="1" kern="1200" dirty="0"/>
        </a:p>
        <a:p>
          <a:pPr marL="0" lvl="0" indent="0" algn="ctr" defTabSz="1066800" rtl="1">
            <a:lnSpc>
              <a:spcPct val="90000"/>
            </a:lnSpc>
            <a:spcBef>
              <a:spcPct val="0"/>
            </a:spcBef>
            <a:spcAft>
              <a:spcPct val="35000"/>
            </a:spcAft>
            <a:buNone/>
          </a:pPr>
          <a:r>
            <a:rPr lang="ar-SA" sz="2400" b="1" kern="1200" dirty="0">
              <a:solidFill>
                <a:srgbClr val="0070C0"/>
              </a:solidFill>
            </a:rPr>
            <a:t>اضطرابات السلوك</a:t>
          </a:r>
        </a:p>
        <a:p>
          <a:pPr marL="0" lvl="0" indent="0" algn="ctr" defTabSz="1066800" rtl="1">
            <a:lnSpc>
              <a:spcPct val="90000"/>
            </a:lnSpc>
            <a:spcBef>
              <a:spcPct val="0"/>
            </a:spcBef>
            <a:spcAft>
              <a:spcPct val="35000"/>
            </a:spcAft>
            <a:buNone/>
          </a:pPr>
          <a:r>
            <a:rPr lang="en-US" sz="2400" b="1" kern="1200" dirty="0">
              <a:solidFill>
                <a:srgbClr val="0070C0"/>
              </a:solidFill>
            </a:rPr>
            <a:t>Behavior</a:t>
          </a:r>
        </a:p>
        <a:p>
          <a:pPr marL="0" lvl="0" indent="0" algn="ctr" defTabSz="1066800" rtl="1">
            <a:lnSpc>
              <a:spcPct val="90000"/>
            </a:lnSpc>
            <a:spcBef>
              <a:spcPct val="0"/>
            </a:spcBef>
            <a:spcAft>
              <a:spcPct val="35000"/>
            </a:spcAft>
            <a:buNone/>
          </a:pPr>
          <a:r>
            <a:rPr lang="en-US" sz="2400" b="1" kern="1200" dirty="0">
              <a:solidFill>
                <a:srgbClr val="0070C0"/>
              </a:solidFill>
            </a:rPr>
            <a:t> Disorders</a:t>
          </a:r>
        </a:p>
        <a:p>
          <a:pPr marL="0" lvl="0" indent="0" algn="ctr" defTabSz="1066800" rtl="1">
            <a:lnSpc>
              <a:spcPct val="90000"/>
            </a:lnSpc>
            <a:spcBef>
              <a:spcPct val="0"/>
            </a:spcBef>
            <a:spcAft>
              <a:spcPct val="35000"/>
            </a:spcAft>
            <a:buNone/>
          </a:pPr>
          <a:r>
            <a:rPr lang="en-US" sz="2400" b="1" kern="1200" dirty="0"/>
            <a:t> </a:t>
          </a:r>
          <a:endParaRPr lang="ar-SA" sz="2400" b="1" kern="1200" dirty="0"/>
        </a:p>
      </dsp:txBody>
      <dsp:txXfrm>
        <a:off x="4515268" y="3763830"/>
        <a:ext cx="2686743" cy="1612045"/>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3E58E78-CF68-472C-8794-CA22D4AC5697}">
      <dsp:nvSpPr>
        <dsp:cNvPr id="0" name=""/>
        <dsp:cNvSpPr/>
      </dsp:nvSpPr>
      <dsp:spPr>
        <a:xfrm>
          <a:off x="2933535" y="0"/>
          <a:ext cx="1592592" cy="837813"/>
        </a:xfrm>
        <a:prstGeom prst="trapezoid">
          <a:avLst>
            <a:gd name="adj" fmla="val 95045"/>
          </a:avLst>
        </a:prstGeom>
        <a:gradFill rotWithShape="0">
          <a:gsLst>
            <a:gs pos="0">
              <a:schemeClr val="accent1">
                <a:hueOff val="0"/>
                <a:satOff val="0"/>
                <a:lumOff val="0"/>
                <a:alphaOff val="0"/>
                <a:tint val="96000"/>
                <a:satMod val="120000"/>
                <a:lumMod val="120000"/>
              </a:schemeClr>
            </a:gs>
            <a:gs pos="100000">
              <a:schemeClr val="accent1">
                <a:hueOff val="0"/>
                <a:satOff val="0"/>
                <a:lumOff val="0"/>
                <a:alphaOff val="0"/>
                <a:shade val="89000"/>
                <a:lumMod val="90000"/>
              </a:schemeClr>
            </a:gs>
          </a:gsLst>
          <a:lin ang="5400000" scaled="0"/>
        </a:gradFill>
        <a:ln>
          <a:noFill/>
        </a:ln>
        <a:effectLst>
          <a:outerShdw blurRad="50800" dist="25400" dir="5400000" rotWithShape="0">
            <a:srgbClr val="000000">
              <a:alpha val="38000"/>
            </a:srgbClr>
          </a:outerShdw>
        </a:effectLst>
        <a:scene3d>
          <a:camera prst="orthographicFront">
            <a:rot lat="0" lon="0" rev="0"/>
          </a:camera>
          <a:lightRig rig="flat" dir="tl">
            <a:rot lat="0" lon="0" rev="6360000"/>
          </a:lightRig>
        </a:scene3d>
        <a:sp3d contourW="19050" prstMaterial="flat">
          <a:bevelT w="63500" h="63500"/>
          <a:contourClr>
            <a:schemeClr val="accent1">
              <a:hueOff val="0"/>
              <a:satOff val="0"/>
              <a:lumOff val="0"/>
              <a:alphaOff val="0"/>
              <a:shade val="25000"/>
              <a:satMod val="18000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25400" tIns="25400" rIns="25400" bIns="25400" numCol="1" spcCol="1270" anchor="ctr" anchorCtr="0">
          <a:noAutofit/>
        </a:bodyPr>
        <a:lstStyle/>
        <a:p>
          <a:pPr marL="0" lvl="0" indent="0" algn="ctr" defTabSz="889000" rtl="1">
            <a:lnSpc>
              <a:spcPct val="90000"/>
            </a:lnSpc>
            <a:spcBef>
              <a:spcPct val="0"/>
            </a:spcBef>
            <a:spcAft>
              <a:spcPct val="35000"/>
            </a:spcAft>
            <a:buNone/>
          </a:pPr>
          <a:r>
            <a:rPr lang="ar-SA" sz="2000" kern="1200" dirty="0"/>
            <a:t>الدمج</a:t>
          </a:r>
        </a:p>
        <a:p>
          <a:pPr marL="0" lvl="0" indent="0" algn="ctr" defTabSz="889000" rtl="1">
            <a:lnSpc>
              <a:spcPct val="90000"/>
            </a:lnSpc>
            <a:spcBef>
              <a:spcPct val="0"/>
            </a:spcBef>
            <a:spcAft>
              <a:spcPct val="35000"/>
            </a:spcAft>
            <a:buNone/>
          </a:pPr>
          <a:r>
            <a:rPr lang="ar-SA" sz="2000" kern="1200" dirty="0"/>
            <a:t> المجتمعي</a:t>
          </a:r>
        </a:p>
      </dsp:txBody>
      <dsp:txXfrm>
        <a:off x="2933535" y="0"/>
        <a:ext cx="1592592" cy="837813"/>
      </dsp:txXfrm>
    </dsp:sp>
    <dsp:sp modelId="{C9811ECF-7160-4E8B-B785-89DC22F506EF}">
      <dsp:nvSpPr>
        <dsp:cNvPr id="0" name=""/>
        <dsp:cNvSpPr/>
      </dsp:nvSpPr>
      <dsp:spPr>
        <a:xfrm>
          <a:off x="2505093" y="837813"/>
          <a:ext cx="2449475" cy="450779"/>
        </a:xfrm>
        <a:prstGeom prst="trapezoid">
          <a:avLst>
            <a:gd name="adj" fmla="val 95045"/>
          </a:avLst>
        </a:prstGeom>
        <a:gradFill rotWithShape="0">
          <a:gsLst>
            <a:gs pos="0">
              <a:schemeClr val="accent1">
                <a:hueOff val="0"/>
                <a:satOff val="0"/>
                <a:lumOff val="0"/>
                <a:alphaOff val="0"/>
                <a:tint val="96000"/>
                <a:satMod val="120000"/>
                <a:lumMod val="120000"/>
              </a:schemeClr>
            </a:gs>
            <a:gs pos="100000">
              <a:schemeClr val="accent1">
                <a:hueOff val="0"/>
                <a:satOff val="0"/>
                <a:lumOff val="0"/>
                <a:alphaOff val="0"/>
                <a:shade val="89000"/>
                <a:lumMod val="90000"/>
              </a:schemeClr>
            </a:gs>
          </a:gsLst>
          <a:lin ang="5400000" scaled="0"/>
        </a:gradFill>
        <a:ln>
          <a:noFill/>
        </a:ln>
        <a:effectLst>
          <a:outerShdw blurRad="50800" dist="25400" dir="5400000" rotWithShape="0">
            <a:srgbClr val="000000">
              <a:alpha val="38000"/>
            </a:srgbClr>
          </a:outerShdw>
        </a:effectLst>
        <a:scene3d>
          <a:camera prst="orthographicFront">
            <a:rot lat="0" lon="0" rev="0"/>
          </a:camera>
          <a:lightRig rig="flat" dir="tl">
            <a:rot lat="0" lon="0" rev="6360000"/>
          </a:lightRig>
        </a:scene3d>
        <a:sp3d contourW="19050" prstMaterial="flat">
          <a:bevelT w="63500" h="63500"/>
          <a:contourClr>
            <a:schemeClr val="accent1">
              <a:hueOff val="0"/>
              <a:satOff val="0"/>
              <a:lumOff val="0"/>
              <a:alphaOff val="0"/>
              <a:shade val="25000"/>
              <a:satMod val="18000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30480" tIns="30480" rIns="30480" bIns="30480" numCol="1" spcCol="1270" anchor="ctr" anchorCtr="0">
          <a:noAutofit/>
        </a:bodyPr>
        <a:lstStyle/>
        <a:p>
          <a:pPr marL="0" lvl="0" indent="0" algn="ctr" defTabSz="1066800" rtl="1">
            <a:lnSpc>
              <a:spcPct val="90000"/>
            </a:lnSpc>
            <a:spcBef>
              <a:spcPct val="0"/>
            </a:spcBef>
            <a:spcAft>
              <a:spcPct val="35000"/>
            </a:spcAft>
            <a:buNone/>
          </a:pPr>
          <a:r>
            <a:rPr lang="ar-SA" sz="2400" kern="1200" dirty="0"/>
            <a:t>الدمج الأكاديمي</a:t>
          </a:r>
        </a:p>
      </dsp:txBody>
      <dsp:txXfrm>
        <a:off x="2933752" y="837813"/>
        <a:ext cx="1592158" cy="450779"/>
      </dsp:txXfrm>
    </dsp:sp>
    <dsp:sp modelId="{F712A288-6C07-47D5-B9B4-2D760A5907CA}">
      <dsp:nvSpPr>
        <dsp:cNvPr id="0" name=""/>
        <dsp:cNvSpPr/>
      </dsp:nvSpPr>
      <dsp:spPr>
        <a:xfrm>
          <a:off x="1427591" y="1288593"/>
          <a:ext cx="4604480" cy="1133682"/>
        </a:xfrm>
        <a:prstGeom prst="trapezoid">
          <a:avLst>
            <a:gd name="adj" fmla="val 95045"/>
          </a:avLst>
        </a:prstGeom>
        <a:gradFill rotWithShape="0">
          <a:gsLst>
            <a:gs pos="0">
              <a:schemeClr val="accent1">
                <a:hueOff val="0"/>
                <a:satOff val="0"/>
                <a:lumOff val="0"/>
                <a:alphaOff val="0"/>
                <a:tint val="96000"/>
                <a:satMod val="120000"/>
                <a:lumMod val="120000"/>
              </a:schemeClr>
            </a:gs>
            <a:gs pos="100000">
              <a:schemeClr val="accent1">
                <a:hueOff val="0"/>
                <a:satOff val="0"/>
                <a:lumOff val="0"/>
                <a:alphaOff val="0"/>
                <a:shade val="89000"/>
                <a:lumMod val="90000"/>
              </a:schemeClr>
            </a:gs>
          </a:gsLst>
          <a:lin ang="5400000" scaled="0"/>
        </a:gradFill>
        <a:ln>
          <a:noFill/>
        </a:ln>
        <a:effectLst>
          <a:outerShdw blurRad="50800" dist="25400" dir="5400000" rotWithShape="0">
            <a:srgbClr val="000000">
              <a:alpha val="38000"/>
            </a:srgbClr>
          </a:outerShdw>
        </a:effectLst>
        <a:scene3d>
          <a:camera prst="orthographicFront">
            <a:rot lat="0" lon="0" rev="0"/>
          </a:camera>
          <a:lightRig rig="flat" dir="tl">
            <a:rot lat="0" lon="0" rev="6360000"/>
          </a:lightRig>
        </a:scene3d>
        <a:sp3d contourW="19050" prstMaterial="flat">
          <a:bevelT w="63500" h="63500"/>
          <a:contourClr>
            <a:schemeClr val="accent1">
              <a:hueOff val="0"/>
              <a:satOff val="0"/>
              <a:lumOff val="0"/>
              <a:alphaOff val="0"/>
              <a:shade val="25000"/>
              <a:satMod val="18000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30480" tIns="30480" rIns="30480" bIns="30480" numCol="1" spcCol="1270" anchor="ctr" anchorCtr="0">
          <a:noAutofit/>
        </a:bodyPr>
        <a:lstStyle/>
        <a:p>
          <a:pPr marL="0" lvl="0" indent="0" algn="ctr" defTabSz="1066800" rtl="1">
            <a:lnSpc>
              <a:spcPct val="90000"/>
            </a:lnSpc>
            <a:spcBef>
              <a:spcPct val="0"/>
            </a:spcBef>
            <a:spcAft>
              <a:spcPct val="35000"/>
            </a:spcAft>
            <a:buNone/>
          </a:pPr>
          <a:r>
            <a:rPr lang="ar-SA" sz="2400" kern="1200" dirty="0"/>
            <a:t>الصفوف الخاص الملحقة بالمدارس العادية</a:t>
          </a:r>
        </a:p>
      </dsp:txBody>
      <dsp:txXfrm>
        <a:off x="2233375" y="1288593"/>
        <a:ext cx="2992912" cy="1133682"/>
      </dsp:txXfrm>
    </dsp:sp>
    <dsp:sp modelId="{A317DCB6-5D19-4AF0-93CC-15D3663971C6}">
      <dsp:nvSpPr>
        <dsp:cNvPr id="0" name=""/>
        <dsp:cNvSpPr/>
      </dsp:nvSpPr>
      <dsp:spPr>
        <a:xfrm>
          <a:off x="713795" y="2422276"/>
          <a:ext cx="6032071" cy="751011"/>
        </a:xfrm>
        <a:prstGeom prst="trapezoid">
          <a:avLst>
            <a:gd name="adj" fmla="val 95045"/>
          </a:avLst>
        </a:prstGeom>
        <a:gradFill rotWithShape="0">
          <a:gsLst>
            <a:gs pos="0">
              <a:schemeClr val="accent1">
                <a:hueOff val="0"/>
                <a:satOff val="0"/>
                <a:lumOff val="0"/>
                <a:alphaOff val="0"/>
                <a:tint val="96000"/>
                <a:satMod val="120000"/>
                <a:lumMod val="120000"/>
              </a:schemeClr>
            </a:gs>
            <a:gs pos="100000">
              <a:schemeClr val="accent1">
                <a:hueOff val="0"/>
                <a:satOff val="0"/>
                <a:lumOff val="0"/>
                <a:alphaOff val="0"/>
                <a:shade val="89000"/>
                <a:lumMod val="90000"/>
              </a:schemeClr>
            </a:gs>
          </a:gsLst>
          <a:lin ang="5400000" scaled="0"/>
        </a:gradFill>
        <a:ln>
          <a:noFill/>
        </a:ln>
        <a:effectLst>
          <a:outerShdw blurRad="50800" dist="25400" dir="5400000" rotWithShape="0">
            <a:srgbClr val="000000">
              <a:alpha val="38000"/>
            </a:srgbClr>
          </a:outerShdw>
        </a:effectLst>
        <a:scene3d>
          <a:camera prst="orthographicFront">
            <a:rot lat="0" lon="0" rev="0"/>
          </a:camera>
          <a:lightRig rig="flat" dir="tl">
            <a:rot lat="0" lon="0" rev="6360000"/>
          </a:lightRig>
        </a:scene3d>
        <a:sp3d contourW="19050" prstMaterial="flat">
          <a:bevelT w="63500" h="63500"/>
          <a:contourClr>
            <a:schemeClr val="accent1">
              <a:hueOff val="0"/>
              <a:satOff val="0"/>
              <a:lumOff val="0"/>
              <a:alphaOff val="0"/>
              <a:shade val="25000"/>
              <a:satMod val="18000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30480" tIns="30480" rIns="30480" bIns="30480" numCol="1" spcCol="1270" anchor="ctr" anchorCtr="0">
          <a:noAutofit/>
        </a:bodyPr>
        <a:lstStyle/>
        <a:p>
          <a:pPr marL="0" lvl="0" indent="0" algn="ctr" defTabSz="1066800" rtl="1">
            <a:lnSpc>
              <a:spcPct val="90000"/>
            </a:lnSpc>
            <a:spcBef>
              <a:spcPct val="0"/>
            </a:spcBef>
            <a:spcAft>
              <a:spcPct val="35000"/>
            </a:spcAft>
            <a:buNone/>
          </a:pPr>
          <a:r>
            <a:rPr lang="ar-SA" sz="2400" kern="1200" dirty="0"/>
            <a:t>مراكز التربية الخاصة النهارية</a:t>
          </a:r>
        </a:p>
      </dsp:txBody>
      <dsp:txXfrm>
        <a:off x="1769408" y="2422276"/>
        <a:ext cx="3920846" cy="751011"/>
      </dsp:txXfrm>
    </dsp:sp>
    <dsp:sp modelId="{FC6E438E-28A9-4E22-BE47-E12A9D3CC90A}">
      <dsp:nvSpPr>
        <dsp:cNvPr id="0" name=""/>
        <dsp:cNvSpPr/>
      </dsp:nvSpPr>
      <dsp:spPr>
        <a:xfrm>
          <a:off x="0" y="3173288"/>
          <a:ext cx="7459663" cy="751011"/>
        </a:xfrm>
        <a:prstGeom prst="trapezoid">
          <a:avLst>
            <a:gd name="adj" fmla="val 95045"/>
          </a:avLst>
        </a:prstGeom>
        <a:gradFill rotWithShape="0">
          <a:gsLst>
            <a:gs pos="0">
              <a:schemeClr val="accent1">
                <a:hueOff val="0"/>
                <a:satOff val="0"/>
                <a:lumOff val="0"/>
                <a:alphaOff val="0"/>
                <a:tint val="96000"/>
                <a:satMod val="120000"/>
                <a:lumMod val="120000"/>
              </a:schemeClr>
            </a:gs>
            <a:gs pos="100000">
              <a:schemeClr val="accent1">
                <a:hueOff val="0"/>
                <a:satOff val="0"/>
                <a:lumOff val="0"/>
                <a:alphaOff val="0"/>
                <a:shade val="89000"/>
                <a:lumMod val="90000"/>
              </a:schemeClr>
            </a:gs>
          </a:gsLst>
          <a:lin ang="5400000" scaled="0"/>
        </a:gradFill>
        <a:ln>
          <a:noFill/>
        </a:ln>
        <a:effectLst>
          <a:outerShdw blurRad="50800" dist="25400" dir="5400000" rotWithShape="0">
            <a:srgbClr val="000000">
              <a:alpha val="38000"/>
            </a:srgbClr>
          </a:outerShdw>
        </a:effectLst>
        <a:scene3d>
          <a:camera prst="orthographicFront">
            <a:rot lat="0" lon="0" rev="0"/>
          </a:camera>
          <a:lightRig rig="flat" dir="tl">
            <a:rot lat="0" lon="0" rev="6360000"/>
          </a:lightRig>
        </a:scene3d>
        <a:sp3d contourW="19050" prstMaterial="flat">
          <a:bevelT w="63500" h="63500"/>
          <a:contourClr>
            <a:schemeClr val="accent1">
              <a:hueOff val="0"/>
              <a:satOff val="0"/>
              <a:lumOff val="0"/>
              <a:alphaOff val="0"/>
              <a:shade val="25000"/>
              <a:satMod val="18000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30480" tIns="30480" rIns="30480" bIns="30480" numCol="1" spcCol="1270" anchor="ctr" anchorCtr="0">
          <a:noAutofit/>
        </a:bodyPr>
        <a:lstStyle/>
        <a:p>
          <a:pPr marL="0" lvl="0" indent="0" algn="ctr" defTabSz="1066800" rtl="1">
            <a:lnSpc>
              <a:spcPct val="90000"/>
            </a:lnSpc>
            <a:spcBef>
              <a:spcPct val="0"/>
            </a:spcBef>
            <a:spcAft>
              <a:spcPct val="35000"/>
            </a:spcAft>
            <a:buNone/>
          </a:pPr>
          <a:r>
            <a:rPr lang="ar-SA" sz="2400" kern="1200" dirty="0"/>
            <a:t>مراكز الإقامة الكاملة</a:t>
          </a:r>
        </a:p>
      </dsp:txBody>
      <dsp:txXfrm>
        <a:off x="1305441" y="3173288"/>
        <a:ext cx="4848780" cy="751011"/>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5DB0E13-03E7-4902-9872-D4D71855D690}">
      <dsp:nvSpPr>
        <dsp:cNvPr id="0" name=""/>
        <dsp:cNvSpPr/>
      </dsp:nvSpPr>
      <dsp:spPr>
        <a:xfrm>
          <a:off x="920138" y="2002"/>
          <a:ext cx="2651706" cy="1591024"/>
        </a:xfrm>
        <a:prstGeom prst="rect">
          <a:avLst/>
        </a:prstGeom>
        <a:solidFill>
          <a:schemeClr val="accent4">
            <a:shade val="80000"/>
            <a:hueOff val="0"/>
            <a:satOff val="0"/>
            <a:lumOff val="0"/>
            <a:alphaOff val="0"/>
          </a:schemeClr>
        </a:solidFill>
        <a:ln>
          <a:noFill/>
        </a:ln>
        <a:effectLst/>
        <a:sp3d extrusionH="381000" contourW="38100" prstMaterial="matte">
          <a:contourClr>
            <a:schemeClr val="lt1"/>
          </a:contourClr>
        </a:sp3d>
      </dsp:spPr>
      <dsp:style>
        <a:lnRef idx="0">
          <a:scrgbClr r="0" g="0" b="0"/>
        </a:lnRef>
        <a:fillRef idx="1">
          <a:scrgbClr r="0" g="0" b="0"/>
        </a:fillRef>
        <a:effectRef idx="0">
          <a:scrgbClr r="0" g="0" b="0"/>
        </a:effectRef>
        <a:fontRef idx="minor">
          <a:schemeClr val="lt1"/>
        </a:fontRef>
      </dsp:style>
      <dsp:txBody>
        <a:bodyPr spcFirstLastPara="0" vert="horz" wrap="square" lIns="156210" tIns="156210" rIns="156210" bIns="156210" numCol="1" spcCol="1270" anchor="ctr" anchorCtr="0">
          <a:noAutofit/>
        </a:bodyPr>
        <a:lstStyle/>
        <a:p>
          <a:pPr marL="0" lvl="0" indent="0" algn="ctr" defTabSz="1822450" rtl="1">
            <a:lnSpc>
              <a:spcPct val="90000"/>
            </a:lnSpc>
            <a:spcBef>
              <a:spcPct val="0"/>
            </a:spcBef>
            <a:spcAft>
              <a:spcPct val="35000"/>
            </a:spcAft>
            <a:buNone/>
          </a:pPr>
          <a:r>
            <a:rPr lang="ar-SA" sz="4100" kern="1200" dirty="0"/>
            <a:t>الأساس الديني الاخلاقي</a:t>
          </a:r>
        </a:p>
      </dsp:txBody>
      <dsp:txXfrm>
        <a:off x="920138" y="2002"/>
        <a:ext cx="2651706" cy="1591024"/>
      </dsp:txXfrm>
    </dsp:sp>
    <dsp:sp modelId="{668C404A-298E-4AEB-BCAE-CE39A1D195A9}">
      <dsp:nvSpPr>
        <dsp:cNvPr id="0" name=""/>
        <dsp:cNvSpPr/>
      </dsp:nvSpPr>
      <dsp:spPr>
        <a:xfrm>
          <a:off x="3837016" y="2002"/>
          <a:ext cx="2651706" cy="1591024"/>
        </a:xfrm>
        <a:prstGeom prst="rect">
          <a:avLst/>
        </a:prstGeom>
        <a:solidFill>
          <a:schemeClr val="accent4">
            <a:shade val="80000"/>
            <a:hueOff val="-324965"/>
            <a:satOff val="-3014"/>
            <a:lumOff val="15631"/>
            <a:alphaOff val="0"/>
          </a:schemeClr>
        </a:solidFill>
        <a:ln>
          <a:noFill/>
        </a:ln>
        <a:effectLst/>
        <a:sp3d extrusionH="381000" contourW="38100" prstMaterial="matte">
          <a:contourClr>
            <a:schemeClr val="lt1"/>
          </a:contourClr>
        </a:sp3d>
      </dsp:spPr>
      <dsp:style>
        <a:lnRef idx="0">
          <a:scrgbClr r="0" g="0" b="0"/>
        </a:lnRef>
        <a:fillRef idx="1">
          <a:scrgbClr r="0" g="0" b="0"/>
        </a:fillRef>
        <a:effectRef idx="0">
          <a:scrgbClr r="0" g="0" b="0"/>
        </a:effectRef>
        <a:fontRef idx="minor">
          <a:schemeClr val="lt1"/>
        </a:fontRef>
      </dsp:style>
      <dsp:txBody>
        <a:bodyPr spcFirstLastPara="0" vert="horz" wrap="square" lIns="156210" tIns="156210" rIns="156210" bIns="156210" numCol="1" spcCol="1270" anchor="ctr" anchorCtr="0">
          <a:noAutofit/>
        </a:bodyPr>
        <a:lstStyle/>
        <a:p>
          <a:pPr marL="0" lvl="0" indent="0" algn="ctr" defTabSz="1822450" rtl="1">
            <a:lnSpc>
              <a:spcPct val="90000"/>
            </a:lnSpc>
            <a:spcBef>
              <a:spcPct val="0"/>
            </a:spcBef>
            <a:spcAft>
              <a:spcPct val="35000"/>
            </a:spcAft>
            <a:buNone/>
          </a:pPr>
          <a:r>
            <a:rPr lang="ar-SA" sz="4100" kern="1200" dirty="0"/>
            <a:t>الأساس القانوني</a:t>
          </a:r>
        </a:p>
      </dsp:txBody>
      <dsp:txXfrm>
        <a:off x="3837016" y="2002"/>
        <a:ext cx="2651706" cy="1591024"/>
      </dsp:txXfrm>
    </dsp:sp>
    <dsp:sp modelId="{0EE5A67F-1CD0-4489-82E9-3D254713AD65}">
      <dsp:nvSpPr>
        <dsp:cNvPr id="0" name=""/>
        <dsp:cNvSpPr/>
      </dsp:nvSpPr>
      <dsp:spPr>
        <a:xfrm>
          <a:off x="2378577" y="1858197"/>
          <a:ext cx="2651706" cy="1591024"/>
        </a:xfrm>
        <a:prstGeom prst="rect">
          <a:avLst/>
        </a:prstGeom>
        <a:solidFill>
          <a:schemeClr val="accent4">
            <a:shade val="80000"/>
            <a:hueOff val="-649931"/>
            <a:satOff val="-6029"/>
            <a:lumOff val="31263"/>
            <a:alphaOff val="0"/>
          </a:schemeClr>
        </a:solidFill>
        <a:ln>
          <a:noFill/>
        </a:ln>
        <a:effectLst/>
        <a:sp3d extrusionH="381000" contourW="38100" prstMaterial="matte">
          <a:contourClr>
            <a:schemeClr val="lt1"/>
          </a:contourClr>
        </a:sp3d>
      </dsp:spPr>
      <dsp:style>
        <a:lnRef idx="0">
          <a:scrgbClr r="0" g="0" b="0"/>
        </a:lnRef>
        <a:fillRef idx="1">
          <a:scrgbClr r="0" g="0" b="0"/>
        </a:fillRef>
        <a:effectRef idx="0">
          <a:scrgbClr r="0" g="0" b="0"/>
        </a:effectRef>
        <a:fontRef idx="minor">
          <a:schemeClr val="lt1"/>
        </a:fontRef>
      </dsp:style>
      <dsp:txBody>
        <a:bodyPr spcFirstLastPara="0" vert="horz" wrap="square" lIns="156210" tIns="156210" rIns="156210" bIns="156210" numCol="1" spcCol="1270" anchor="ctr" anchorCtr="0">
          <a:noAutofit/>
        </a:bodyPr>
        <a:lstStyle/>
        <a:p>
          <a:pPr marL="0" lvl="0" indent="0" algn="ctr" defTabSz="1822450" rtl="1">
            <a:lnSpc>
              <a:spcPct val="90000"/>
            </a:lnSpc>
            <a:spcBef>
              <a:spcPct val="0"/>
            </a:spcBef>
            <a:spcAft>
              <a:spcPct val="35000"/>
            </a:spcAft>
            <a:buNone/>
          </a:pPr>
          <a:r>
            <a:rPr lang="ar-SA" sz="4100" kern="1200" dirty="0"/>
            <a:t>الأساس الاقتصادي</a:t>
          </a:r>
        </a:p>
      </dsp:txBody>
      <dsp:txXfrm>
        <a:off x="2378577" y="1858197"/>
        <a:ext cx="2651706" cy="1591024"/>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A61040B-B913-48F0-B782-87DC3EB9F28B}">
      <dsp:nvSpPr>
        <dsp:cNvPr id="0" name=""/>
        <dsp:cNvSpPr/>
      </dsp:nvSpPr>
      <dsp:spPr>
        <a:xfrm rot="5400000">
          <a:off x="4124" y="861727"/>
          <a:ext cx="1439808" cy="1727769"/>
        </a:xfrm>
        <a:prstGeom prst="roundRect">
          <a:avLst>
            <a:gd name="adj" fmla="val 5000"/>
          </a:avLst>
        </a:prstGeom>
        <a:solidFill>
          <a:schemeClr val="accent2">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96012" rIns="124460" bIns="0" numCol="1" spcCol="1270" anchor="t" anchorCtr="0">
          <a:noAutofit/>
        </a:bodyPr>
        <a:lstStyle/>
        <a:p>
          <a:pPr marL="0" lvl="0" indent="0" algn="l" defTabSz="1244600" rtl="1">
            <a:lnSpc>
              <a:spcPct val="90000"/>
            </a:lnSpc>
            <a:spcBef>
              <a:spcPct val="0"/>
            </a:spcBef>
            <a:spcAft>
              <a:spcPct val="35000"/>
            </a:spcAft>
            <a:buNone/>
          </a:pPr>
          <a:r>
            <a:rPr lang="ar-SA" sz="2800" b="1" kern="1200" dirty="0">
              <a:solidFill>
                <a:srgbClr val="990099"/>
              </a:solidFill>
            </a:rPr>
            <a:t>الرفض والعزل</a:t>
          </a:r>
        </a:p>
        <a:p>
          <a:pPr marL="0" lvl="0" indent="0" algn="l" defTabSz="1244600" rtl="1">
            <a:lnSpc>
              <a:spcPct val="90000"/>
            </a:lnSpc>
            <a:spcBef>
              <a:spcPct val="0"/>
            </a:spcBef>
            <a:spcAft>
              <a:spcPct val="35000"/>
            </a:spcAft>
            <a:buNone/>
          </a:pPr>
          <a:r>
            <a:rPr lang="ar-SA" sz="2800" b="1" kern="1200" dirty="0">
              <a:solidFill>
                <a:srgbClr val="990099"/>
              </a:solidFill>
            </a:rPr>
            <a:t>1</a:t>
          </a:r>
        </a:p>
      </dsp:txBody>
      <dsp:txXfrm rot="-5400000">
        <a:off x="171142" y="1005708"/>
        <a:ext cx="1416771" cy="287961"/>
      </dsp:txXfrm>
    </dsp:sp>
    <dsp:sp modelId="{B2582A86-EB7A-44A9-9675-A11BB82FFE49}">
      <dsp:nvSpPr>
        <dsp:cNvPr id="0" name=""/>
        <dsp:cNvSpPr/>
      </dsp:nvSpPr>
      <dsp:spPr>
        <a:xfrm rot="5400000">
          <a:off x="1395857" y="861727"/>
          <a:ext cx="1439808" cy="1727769"/>
        </a:xfrm>
        <a:prstGeom prst="roundRect">
          <a:avLst>
            <a:gd name="adj" fmla="val 5000"/>
          </a:avLst>
        </a:prstGeom>
        <a:solidFill>
          <a:schemeClr val="accent2">
            <a:hueOff val="8838"/>
            <a:satOff val="-8622"/>
            <a:lumOff val="-442"/>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82296" rIns="106680" bIns="0" numCol="1" spcCol="1270" anchor="t" anchorCtr="0">
          <a:noAutofit/>
        </a:bodyPr>
        <a:lstStyle/>
        <a:p>
          <a:pPr marL="0" lvl="0" indent="0" algn="ctr" defTabSz="1066800" rtl="1">
            <a:lnSpc>
              <a:spcPct val="90000"/>
            </a:lnSpc>
            <a:spcBef>
              <a:spcPct val="0"/>
            </a:spcBef>
            <a:spcAft>
              <a:spcPct val="35000"/>
            </a:spcAft>
            <a:buNone/>
          </a:pPr>
          <a:r>
            <a:rPr lang="ar-SA" sz="2400" b="1" kern="1200" dirty="0">
              <a:solidFill>
                <a:srgbClr val="990099"/>
              </a:solidFill>
            </a:rPr>
            <a:t>الرعاية المؤسسية</a:t>
          </a:r>
        </a:p>
        <a:p>
          <a:pPr marL="0" lvl="0" indent="0" algn="ctr" defTabSz="1066800" rtl="1">
            <a:lnSpc>
              <a:spcPct val="90000"/>
            </a:lnSpc>
            <a:spcBef>
              <a:spcPct val="0"/>
            </a:spcBef>
            <a:spcAft>
              <a:spcPct val="35000"/>
            </a:spcAft>
            <a:buNone/>
          </a:pPr>
          <a:r>
            <a:rPr lang="ar-SA" sz="2400" b="1" kern="1200" dirty="0">
              <a:solidFill>
                <a:srgbClr val="990099"/>
              </a:solidFill>
            </a:rPr>
            <a:t>2</a:t>
          </a:r>
        </a:p>
      </dsp:txBody>
      <dsp:txXfrm rot="-5400000">
        <a:off x="1562875" y="1005707"/>
        <a:ext cx="1416771" cy="287961"/>
      </dsp:txXfrm>
    </dsp:sp>
    <dsp:sp modelId="{F271ABD1-919C-4B61-A09B-9C5514942507}">
      <dsp:nvSpPr>
        <dsp:cNvPr id="0" name=""/>
        <dsp:cNvSpPr/>
      </dsp:nvSpPr>
      <dsp:spPr>
        <a:xfrm rot="5400000">
          <a:off x="1374682" y="2233569"/>
          <a:ext cx="253684" cy="215971"/>
        </a:xfrm>
        <a:prstGeom prst="flowChartExtract">
          <a:avLst/>
        </a:prstGeom>
        <a:solidFill>
          <a:schemeClr val="lt1">
            <a:hueOff val="0"/>
            <a:satOff val="0"/>
            <a:lumOff val="0"/>
            <a:alphaOff val="0"/>
          </a:schemeClr>
        </a:solidFill>
        <a:ln w="15875"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73EED6DC-09D3-4552-A5D6-BBB3FA8D5DBD}">
      <dsp:nvSpPr>
        <dsp:cNvPr id="0" name=""/>
        <dsp:cNvSpPr/>
      </dsp:nvSpPr>
      <dsp:spPr>
        <a:xfrm rot="5400000">
          <a:off x="2980553" y="861727"/>
          <a:ext cx="1439808" cy="1727769"/>
        </a:xfrm>
        <a:prstGeom prst="roundRect">
          <a:avLst>
            <a:gd name="adj" fmla="val 5000"/>
          </a:avLst>
        </a:prstGeom>
        <a:solidFill>
          <a:schemeClr val="accent2">
            <a:hueOff val="17677"/>
            <a:satOff val="-17244"/>
            <a:lumOff val="-883"/>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82296" rIns="106680" bIns="0" numCol="1" spcCol="1270" anchor="t" anchorCtr="0">
          <a:noAutofit/>
        </a:bodyPr>
        <a:lstStyle/>
        <a:p>
          <a:pPr marL="0" lvl="0" indent="0" algn="ctr" defTabSz="1066800" rtl="1">
            <a:lnSpc>
              <a:spcPct val="90000"/>
            </a:lnSpc>
            <a:spcBef>
              <a:spcPct val="0"/>
            </a:spcBef>
            <a:spcAft>
              <a:spcPct val="35000"/>
            </a:spcAft>
            <a:buNone/>
          </a:pPr>
          <a:r>
            <a:rPr lang="ar-SA" sz="2400" b="1" kern="1200" dirty="0">
              <a:solidFill>
                <a:srgbClr val="990099"/>
              </a:solidFill>
            </a:rPr>
            <a:t>التأهيل والتدريب</a:t>
          </a:r>
        </a:p>
        <a:p>
          <a:pPr marL="0" lvl="0" indent="0" algn="ctr" defTabSz="1066800" rtl="1">
            <a:lnSpc>
              <a:spcPct val="90000"/>
            </a:lnSpc>
            <a:spcBef>
              <a:spcPct val="0"/>
            </a:spcBef>
            <a:spcAft>
              <a:spcPct val="35000"/>
            </a:spcAft>
            <a:buNone/>
          </a:pPr>
          <a:r>
            <a:rPr lang="ar-SA" sz="2400" b="1" kern="1200" dirty="0">
              <a:solidFill>
                <a:srgbClr val="990099"/>
              </a:solidFill>
            </a:rPr>
            <a:t>3</a:t>
          </a:r>
        </a:p>
      </dsp:txBody>
      <dsp:txXfrm rot="-5400000">
        <a:off x="3147571" y="1005707"/>
        <a:ext cx="1416771" cy="287961"/>
      </dsp:txXfrm>
    </dsp:sp>
    <dsp:sp modelId="{0EB19150-3359-4C8E-A58E-942D863AF003}">
      <dsp:nvSpPr>
        <dsp:cNvPr id="0" name=""/>
        <dsp:cNvSpPr/>
      </dsp:nvSpPr>
      <dsp:spPr>
        <a:xfrm rot="5400000">
          <a:off x="2864883" y="2233569"/>
          <a:ext cx="253684" cy="215971"/>
        </a:xfrm>
        <a:prstGeom prst="flowChartExtract">
          <a:avLst/>
        </a:prstGeom>
        <a:solidFill>
          <a:schemeClr val="lt1">
            <a:hueOff val="0"/>
            <a:satOff val="0"/>
            <a:lumOff val="0"/>
            <a:alphaOff val="0"/>
          </a:schemeClr>
        </a:solidFill>
        <a:ln w="15875" cap="flat" cmpd="sng" algn="ctr">
          <a:solidFill>
            <a:schemeClr val="accent2">
              <a:hueOff val="11784"/>
              <a:satOff val="-11496"/>
              <a:lumOff val="-589"/>
              <a:alphaOff val="0"/>
            </a:schemeClr>
          </a:solidFill>
          <a:prstDash val="solid"/>
        </a:ln>
        <a:effectLst/>
      </dsp:spPr>
      <dsp:style>
        <a:lnRef idx="2">
          <a:scrgbClr r="0" g="0" b="0"/>
        </a:lnRef>
        <a:fillRef idx="1">
          <a:scrgbClr r="0" g="0" b="0"/>
        </a:fillRef>
        <a:effectRef idx="0">
          <a:scrgbClr r="0" g="0" b="0"/>
        </a:effectRef>
        <a:fontRef idx="minor"/>
      </dsp:style>
    </dsp:sp>
    <dsp:sp modelId="{DA4D93B9-AC81-49B5-A3C0-E83DC373413A}">
      <dsp:nvSpPr>
        <dsp:cNvPr id="0" name=""/>
        <dsp:cNvSpPr/>
      </dsp:nvSpPr>
      <dsp:spPr>
        <a:xfrm rot="5400000">
          <a:off x="4432527" y="889855"/>
          <a:ext cx="1439808" cy="1727769"/>
        </a:xfrm>
        <a:prstGeom prst="roundRect">
          <a:avLst>
            <a:gd name="adj" fmla="val 5000"/>
          </a:avLst>
        </a:prstGeom>
        <a:solidFill>
          <a:schemeClr val="accent2">
            <a:hueOff val="26515"/>
            <a:satOff val="-25865"/>
            <a:lumOff val="-1325"/>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82296" rIns="106680" bIns="0" numCol="1" spcCol="1270" anchor="t" anchorCtr="0">
          <a:noAutofit/>
        </a:bodyPr>
        <a:lstStyle/>
        <a:p>
          <a:pPr marL="0" lvl="0" indent="0" algn="ctr" defTabSz="1066800" rtl="1">
            <a:lnSpc>
              <a:spcPct val="90000"/>
            </a:lnSpc>
            <a:spcBef>
              <a:spcPct val="0"/>
            </a:spcBef>
            <a:spcAft>
              <a:spcPct val="35000"/>
            </a:spcAft>
            <a:buNone/>
          </a:pPr>
          <a:r>
            <a:rPr lang="ar-SA" sz="2400" b="1" kern="1200" dirty="0">
              <a:solidFill>
                <a:srgbClr val="002060"/>
              </a:solidFill>
            </a:rPr>
            <a:t>الادماج</a:t>
          </a:r>
        </a:p>
        <a:p>
          <a:pPr marL="0" lvl="0" indent="0" algn="ctr" defTabSz="1066800" rtl="1">
            <a:lnSpc>
              <a:spcPct val="90000"/>
            </a:lnSpc>
            <a:spcBef>
              <a:spcPct val="0"/>
            </a:spcBef>
            <a:spcAft>
              <a:spcPct val="35000"/>
            </a:spcAft>
            <a:buNone/>
          </a:pPr>
          <a:r>
            <a:rPr lang="ar-SA" sz="2400" b="1" kern="1200" dirty="0">
              <a:solidFill>
                <a:srgbClr val="002060"/>
              </a:solidFill>
            </a:rPr>
            <a:t>4</a:t>
          </a:r>
        </a:p>
      </dsp:txBody>
      <dsp:txXfrm rot="-5400000">
        <a:off x="4599545" y="1033835"/>
        <a:ext cx="1416771" cy="287961"/>
      </dsp:txXfrm>
    </dsp:sp>
    <dsp:sp modelId="{89C29444-DD5E-44C8-B815-9D238E0B3D9C}">
      <dsp:nvSpPr>
        <dsp:cNvPr id="0" name=""/>
        <dsp:cNvSpPr/>
      </dsp:nvSpPr>
      <dsp:spPr>
        <a:xfrm rot="5400000">
          <a:off x="4355085" y="2233569"/>
          <a:ext cx="253684" cy="215971"/>
        </a:xfrm>
        <a:prstGeom prst="flowChartExtract">
          <a:avLst/>
        </a:prstGeom>
        <a:solidFill>
          <a:schemeClr val="lt1">
            <a:hueOff val="0"/>
            <a:satOff val="0"/>
            <a:lumOff val="0"/>
            <a:alphaOff val="0"/>
          </a:schemeClr>
        </a:solidFill>
        <a:ln w="15875" cap="flat" cmpd="sng" algn="ctr">
          <a:solidFill>
            <a:schemeClr val="accent2">
              <a:hueOff val="23569"/>
              <a:satOff val="-22991"/>
              <a:lumOff val="-1177"/>
              <a:alphaOff val="0"/>
            </a:schemeClr>
          </a:solidFill>
          <a:prstDash val="solid"/>
        </a:ln>
        <a:effectLst/>
      </dsp:spPr>
      <dsp:style>
        <a:lnRef idx="2">
          <a:scrgbClr r="0" g="0" b="0"/>
        </a:lnRef>
        <a:fillRef idx="1">
          <a:scrgbClr r="0" g="0" b="0"/>
        </a:fillRef>
        <a:effectRef idx="0">
          <a:scrgbClr r="0" g="0" b="0"/>
        </a:effectRef>
        <a:fontRef idx="minor"/>
      </dsp:style>
    </dsp:sp>
    <dsp:sp modelId="{0D9CFEEB-102E-45C6-9B2B-8B55CF57EED2}">
      <dsp:nvSpPr>
        <dsp:cNvPr id="0" name=""/>
        <dsp:cNvSpPr/>
      </dsp:nvSpPr>
      <dsp:spPr>
        <a:xfrm rot="5400000">
          <a:off x="5964929" y="861727"/>
          <a:ext cx="1439808" cy="1727769"/>
        </a:xfrm>
        <a:prstGeom prst="roundRect">
          <a:avLst>
            <a:gd name="adj" fmla="val 5000"/>
          </a:avLst>
        </a:prstGeom>
        <a:solidFill>
          <a:schemeClr val="accent2">
            <a:hueOff val="35353"/>
            <a:satOff val="-34487"/>
            <a:lumOff val="-1766"/>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82296" rIns="106680" bIns="0" numCol="1" spcCol="1270" anchor="t" anchorCtr="0">
          <a:noAutofit/>
        </a:bodyPr>
        <a:lstStyle/>
        <a:p>
          <a:pPr marL="0" lvl="0" indent="0" algn="ctr" defTabSz="1066800" rtl="1">
            <a:lnSpc>
              <a:spcPct val="90000"/>
            </a:lnSpc>
            <a:spcBef>
              <a:spcPct val="0"/>
            </a:spcBef>
            <a:spcAft>
              <a:spcPct val="35000"/>
            </a:spcAft>
            <a:buNone/>
          </a:pPr>
          <a:r>
            <a:rPr lang="ar-SA" sz="2400" b="1" kern="1200" dirty="0">
              <a:solidFill>
                <a:schemeClr val="accent1">
                  <a:lumMod val="50000"/>
                </a:schemeClr>
              </a:solidFill>
            </a:rPr>
            <a:t>الاحتواء</a:t>
          </a:r>
        </a:p>
        <a:p>
          <a:pPr marL="0" lvl="0" indent="0" algn="ctr" defTabSz="1066800" rtl="1">
            <a:lnSpc>
              <a:spcPct val="90000"/>
            </a:lnSpc>
            <a:spcBef>
              <a:spcPct val="0"/>
            </a:spcBef>
            <a:spcAft>
              <a:spcPct val="35000"/>
            </a:spcAft>
            <a:buNone/>
          </a:pPr>
          <a:r>
            <a:rPr lang="ar-SA" sz="2400" b="1" kern="1200" dirty="0">
              <a:solidFill>
                <a:schemeClr val="accent1">
                  <a:lumMod val="50000"/>
                </a:schemeClr>
              </a:solidFill>
            </a:rPr>
            <a:t>5</a:t>
          </a:r>
        </a:p>
      </dsp:txBody>
      <dsp:txXfrm rot="-5400000">
        <a:off x="6131947" y="1005707"/>
        <a:ext cx="1416771" cy="287961"/>
      </dsp:txXfrm>
    </dsp:sp>
    <dsp:sp modelId="{3939F23B-E4C1-4DBF-B36D-FC6EB31BAA16}">
      <dsp:nvSpPr>
        <dsp:cNvPr id="0" name=""/>
        <dsp:cNvSpPr/>
      </dsp:nvSpPr>
      <dsp:spPr>
        <a:xfrm rot="5400000">
          <a:off x="5845286" y="2233569"/>
          <a:ext cx="253684" cy="215971"/>
        </a:xfrm>
        <a:prstGeom prst="flowChartExtract">
          <a:avLst/>
        </a:prstGeom>
        <a:solidFill>
          <a:schemeClr val="lt1">
            <a:hueOff val="0"/>
            <a:satOff val="0"/>
            <a:lumOff val="0"/>
            <a:alphaOff val="0"/>
          </a:schemeClr>
        </a:solidFill>
        <a:ln w="15875" cap="flat" cmpd="sng" algn="ctr">
          <a:solidFill>
            <a:schemeClr val="accent2">
              <a:hueOff val="35353"/>
              <a:satOff val="-34487"/>
              <a:lumOff val="-1766"/>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B4F7665-4E15-4581-8FC7-2F216894650A}">
      <dsp:nvSpPr>
        <dsp:cNvPr id="0" name=""/>
        <dsp:cNvSpPr/>
      </dsp:nvSpPr>
      <dsp:spPr>
        <a:xfrm>
          <a:off x="745648" y="1149"/>
          <a:ext cx="1978719" cy="1187231"/>
        </a:xfrm>
        <a:prstGeom prst="rect">
          <a:avLst/>
        </a:prstGeom>
        <a:solidFill>
          <a:schemeClr val="accent2">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marL="0" lvl="0" indent="0" algn="ctr" defTabSz="1111250" rtl="1">
            <a:lnSpc>
              <a:spcPct val="90000"/>
            </a:lnSpc>
            <a:spcBef>
              <a:spcPct val="0"/>
            </a:spcBef>
            <a:spcAft>
              <a:spcPct val="35000"/>
            </a:spcAft>
            <a:buNone/>
          </a:pPr>
          <a:r>
            <a:rPr lang="ar-SA" sz="2500" b="1" kern="1200" dirty="0">
              <a:solidFill>
                <a:srgbClr val="FFFF00"/>
              </a:solidFill>
            </a:rPr>
            <a:t>النظرة الى خدمات المعوقين</a:t>
          </a:r>
        </a:p>
      </dsp:txBody>
      <dsp:txXfrm>
        <a:off x="745648" y="1149"/>
        <a:ext cx="1978719" cy="1187231"/>
      </dsp:txXfrm>
    </dsp:sp>
    <dsp:sp modelId="{FD3C0132-30C0-4432-AFD7-9282E8BFE81A}">
      <dsp:nvSpPr>
        <dsp:cNvPr id="0" name=""/>
        <dsp:cNvSpPr/>
      </dsp:nvSpPr>
      <dsp:spPr>
        <a:xfrm>
          <a:off x="2922240" y="1149"/>
          <a:ext cx="1978719" cy="1187231"/>
        </a:xfrm>
        <a:prstGeom prst="rect">
          <a:avLst/>
        </a:prstGeom>
        <a:solidFill>
          <a:schemeClr val="accent3">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marL="0" lvl="0" indent="0" algn="ctr" defTabSz="1111250" rtl="1">
            <a:lnSpc>
              <a:spcPct val="90000"/>
            </a:lnSpc>
            <a:spcBef>
              <a:spcPct val="0"/>
            </a:spcBef>
            <a:spcAft>
              <a:spcPct val="35000"/>
            </a:spcAft>
            <a:buNone/>
          </a:pPr>
          <a:r>
            <a:rPr lang="ar-SA" sz="2500" b="1" kern="1200" dirty="0">
              <a:solidFill>
                <a:srgbClr val="002060"/>
              </a:solidFill>
            </a:rPr>
            <a:t>تغيير المصطلحات والاتجاهات</a:t>
          </a:r>
        </a:p>
      </dsp:txBody>
      <dsp:txXfrm>
        <a:off x="2922240" y="1149"/>
        <a:ext cx="1978719" cy="1187231"/>
      </dsp:txXfrm>
    </dsp:sp>
    <dsp:sp modelId="{3F990A90-E03D-4B1C-B9D7-C482C4915391}">
      <dsp:nvSpPr>
        <dsp:cNvPr id="0" name=""/>
        <dsp:cNvSpPr/>
      </dsp:nvSpPr>
      <dsp:spPr>
        <a:xfrm>
          <a:off x="5098831" y="1149"/>
          <a:ext cx="1978719" cy="1187231"/>
        </a:xfrm>
        <a:prstGeom prst="rect">
          <a:avLst/>
        </a:prstGeom>
        <a:solidFill>
          <a:schemeClr val="accent4">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marL="0" lvl="0" indent="0" algn="ctr" defTabSz="1111250" rtl="1">
            <a:lnSpc>
              <a:spcPct val="90000"/>
            </a:lnSpc>
            <a:spcBef>
              <a:spcPct val="0"/>
            </a:spcBef>
            <a:spcAft>
              <a:spcPct val="35000"/>
            </a:spcAft>
            <a:buNone/>
          </a:pPr>
          <a:r>
            <a:rPr lang="ar-SA" sz="2500" b="1" kern="1200" dirty="0">
              <a:solidFill>
                <a:srgbClr val="990099"/>
              </a:solidFill>
            </a:rPr>
            <a:t>الهدف من التقييم</a:t>
          </a:r>
        </a:p>
      </dsp:txBody>
      <dsp:txXfrm>
        <a:off x="5098831" y="1149"/>
        <a:ext cx="1978719" cy="1187231"/>
      </dsp:txXfrm>
    </dsp:sp>
    <dsp:sp modelId="{90506F6E-3845-4C21-9F04-1CBA29936F3C}">
      <dsp:nvSpPr>
        <dsp:cNvPr id="0" name=""/>
        <dsp:cNvSpPr/>
      </dsp:nvSpPr>
      <dsp:spPr>
        <a:xfrm>
          <a:off x="745648" y="1386253"/>
          <a:ext cx="1978719" cy="1187231"/>
        </a:xfrm>
        <a:prstGeom prst="rect">
          <a:avLst/>
        </a:prstGeom>
        <a:solidFill>
          <a:schemeClr val="accent5">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marL="0" lvl="0" indent="0" algn="ctr" defTabSz="1111250" rtl="1">
            <a:lnSpc>
              <a:spcPct val="90000"/>
            </a:lnSpc>
            <a:spcBef>
              <a:spcPct val="0"/>
            </a:spcBef>
            <a:spcAft>
              <a:spcPct val="35000"/>
            </a:spcAft>
            <a:buNone/>
          </a:pPr>
          <a:r>
            <a:rPr lang="ar-SA" sz="2500" b="1" kern="1200" dirty="0">
              <a:solidFill>
                <a:srgbClr val="00B050"/>
              </a:solidFill>
            </a:rPr>
            <a:t>دور جمعيات الاهل و الافراد المعوقين</a:t>
          </a:r>
        </a:p>
      </dsp:txBody>
      <dsp:txXfrm>
        <a:off x="745648" y="1386253"/>
        <a:ext cx="1978719" cy="1187231"/>
      </dsp:txXfrm>
    </dsp:sp>
    <dsp:sp modelId="{5299B5B7-0A4E-43D1-A0C4-5707CC504742}">
      <dsp:nvSpPr>
        <dsp:cNvPr id="0" name=""/>
        <dsp:cNvSpPr/>
      </dsp:nvSpPr>
      <dsp:spPr>
        <a:xfrm>
          <a:off x="2922240" y="1386253"/>
          <a:ext cx="1978719" cy="1187231"/>
        </a:xfrm>
        <a:prstGeom prst="rect">
          <a:avLst/>
        </a:prstGeom>
        <a:solidFill>
          <a:schemeClr val="accent6">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marL="0" lvl="0" indent="0" algn="ctr" defTabSz="1111250" rtl="1">
            <a:lnSpc>
              <a:spcPct val="90000"/>
            </a:lnSpc>
            <a:spcBef>
              <a:spcPct val="0"/>
            </a:spcBef>
            <a:spcAft>
              <a:spcPct val="35000"/>
            </a:spcAft>
            <a:buNone/>
          </a:pPr>
          <a:r>
            <a:rPr lang="ar-SA" sz="2500" b="1" kern="1200" dirty="0">
              <a:solidFill>
                <a:schemeClr val="tx1">
                  <a:lumMod val="95000"/>
                  <a:lumOff val="5000"/>
                </a:schemeClr>
              </a:solidFill>
            </a:rPr>
            <a:t>الاعتراف بحقوقهم</a:t>
          </a:r>
        </a:p>
      </dsp:txBody>
      <dsp:txXfrm>
        <a:off x="2922240" y="1386253"/>
        <a:ext cx="1978719" cy="1187231"/>
      </dsp:txXfrm>
    </dsp:sp>
    <dsp:sp modelId="{D58E3D4B-80EF-482C-BC03-B281F8AD017C}">
      <dsp:nvSpPr>
        <dsp:cNvPr id="0" name=""/>
        <dsp:cNvSpPr/>
      </dsp:nvSpPr>
      <dsp:spPr>
        <a:xfrm>
          <a:off x="5098831" y="1386253"/>
          <a:ext cx="1978719" cy="1187231"/>
        </a:xfrm>
        <a:prstGeom prst="rect">
          <a:avLst/>
        </a:prstGeom>
        <a:solidFill>
          <a:schemeClr val="accent2">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marL="0" lvl="0" indent="0" algn="ctr" defTabSz="1111250" rtl="1">
            <a:lnSpc>
              <a:spcPct val="90000"/>
            </a:lnSpc>
            <a:spcBef>
              <a:spcPct val="0"/>
            </a:spcBef>
            <a:spcAft>
              <a:spcPct val="35000"/>
            </a:spcAft>
            <a:buNone/>
          </a:pPr>
          <a:r>
            <a:rPr lang="ar-SA" sz="2500" b="1" kern="1200" dirty="0">
              <a:solidFill>
                <a:srgbClr val="FFFF00"/>
              </a:solidFill>
            </a:rPr>
            <a:t>تطبيع الخدمات</a:t>
          </a:r>
        </a:p>
      </dsp:txBody>
      <dsp:txXfrm>
        <a:off x="5098831" y="1386253"/>
        <a:ext cx="1978719" cy="1187231"/>
      </dsp:txXfrm>
    </dsp:sp>
    <dsp:sp modelId="{51BB342D-6F35-4621-A383-E13D596D3720}">
      <dsp:nvSpPr>
        <dsp:cNvPr id="0" name=""/>
        <dsp:cNvSpPr/>
      </dsp:nvSpPr>
      <dsp:spPr>
        <a:xfrm>
          <a:off x="2922240" y="2771356"/>
          <a:ext cx="1978719" cy="1187231"/>
        </a:xfrm>
        <a:prstGeom prst="rect">
          <a:avLst/>
        </a:prstGeom>
        <a:solidFill>
          <a:schemeClr val="accent3">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marL="0" lvl="0" indent="0" algn="ctr" defTabSz="1111250" rtl="1">
            <a:lnSpc>
              <a:spcPct val="90000"/>
            </a:lnSpc>
            <a:spcBef>
              <a:spcPct val="0"/>
            </a:spcBef>
            <a:spcAft>
              <a:spcPct val="35000"/>
            </a:spcAft>
            <a:buNone/>
          </a:pPr>
          <a:r>
            <a:rPr lang="ar-SA" sz="2500" b="1" kern="1200" dirty="0">
              <a:solidFill>
                <a:srgbClr val="FF0000"/>
              </a:solidFill>
            </a:rPr>
            <a:t>خدمات الافراد المعوقين تستند الى أسس علمية</a:t>
          </a:r>
        </a:p>
      </dsp:txBody>
      <dsp:txXfrm>
        <a:off x="2922240" y="2771356"/>
        <a:ext cx="1978719" cy="1187231"/>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095F530-5262-4457-A4B3-BCA1AE620633}">
      <dsp:nvSpPr>
        <dsp:cNvPr id="0" name=""/>
        <dsp:cNvSpPr/>
      </dsp:nvSpPr>
      <dsp:spPr>
        <a:xfrm>
          <a:off x="0" y="220687"/>
          <a:ext cx="2315269" cy="1389161"/>
        </a:xfrm>
        <a:prstGeom prst="rect">
          <a:avLst/>
        </a:prstGeom>
        <a:solidFill>
          <a:schemeClr val="accent2">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0490" tIns="110490" rIns="110490" bIns="110490" numCol="1" spcCol="1270" anchor="ctr" anchorCtr="0">
          <a:noAutofit/>
        </a:bodyPr>
        <a:lstStyle/>
        <a:p>
          <a:pPr marL="0" lvl="0" indent="0" algn="ctr" defTabSz="1289050" rtl="1">
            <a:lnSpc>
              <a:spcPct val="90000"/>
            </a:lnSpc>
            <a:spcBef>
              <a:spcPct val="0"/>
            </a:spcBef>
            <a:spcAft>
              <a:spcPct val="35000"/>
            </a:spcAft>
            <a:buNone/>
          </a:pPr>
          <a:r>
            <a:rPr lang="ar-SA" sz="2900" kern="1200" dirty="0"/>
            <a:t>حداثة الخدمات</a:t>
          </a:r>
        </a:p>
      </dsp:txBody>
      <dsp:txXfrm>
        <a:off x="0" y="220687"/>
        <a:ext cx="2315269" cy="1389161"/>
      </dsp:txXfrm>
    </dsp:sp>
    <dsp:sp modelId="{F10DB6F6-5E9B-4BCA-896C-02D21403FF2F}">
      <dsp:nvSpPr>
        <dsp:cNvPr id="0" name=""/>
        <dsp:cNvSpPr/>
      </dsp:nvSpPr>
      <dsp:spPr>
        <a:xfrm>
          <a:off x="2546796" y="220687"/>
          <a:ext cx="2315269" cy="1389161"/>
        </a:xfrm>
        <a:prstGeom prst="rect">
          <a:avLst/>
        </a:prstGeom>
        <a:solidFill>
          <a:schemeClr val="accent2">
            <a:hueOff val="7071"/>
            <a:satOff val="-6897"/>
            <a:lumOff val="-353"/>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0490" tIns="110490" rIns="110490" bIns="110490" numCol="1" spcCol="1270" anchor="ctr" anchorCtr="0">
          <a:noAutofit/>
        </a:bodyPr>
        <a:lstStyle/>
        <a:p>
          <a:pPr marL="0" lvl="0" indent="0" algn="ctr" defTabSz="1289050" rtl="1">
            <a:lnSpc>
              <a:spcPct val="90000"/>
            </a:lnSpc>
            <a:spcBef>
              <a:spcPct val="0"/>
            </a:spcBef>
            <a:spcAft>
              <a:spcPct val="35000"/>
            </a:spcAft>
            <a:buNone/>
          </a:pPr>
          <a:r>
            <a:rPr lang="ar-SA" sz="2900" kern="1200" dirty="0"/>
            <a:t>قصور الشمولية</a:t>
          </a:r>
        </a:p>
      </dsp:txBody>
      <dsp:txXfrm>
        <a:off x="2546796" y="220687"/>
        <a:ext cx="2315269" cy="1389161"/>
      </dsp:txXfrm>
    </dsp:sp>
    <dsp:sp modelId="{9573C87B-016C-4432-8D4D-1CCFEA285972}">
      <dsp:nvSpPr>
        <dsp:cNvPr id="0" name=""/>
        <dsp:cNvSpPr/>
      </dsp:nvSpPr>
      <dsp:spPr>
        <a:xfrm>
          <a:off x="5093592" y="220687"/>
          <a:ext cx="2315269" cy="1389161"/>
        </a:xfrm>
        <a:prstGeom prst="rect">
          <a:avLst/>
        </a:prstGeom>
        <a:solidFill>
          <a:schemeClr val="accent2">
            <a:hueOff val="14141"/>
            <a:satOff val="-13795"/>
            <a:lumOff val="-706"/>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0490" tIns="110490" rIns="110490" bIns="110490" numCol="1" spcCol="1270" anchor="ctr" anchorCtr="0">
          <a:noAutofit/>
        </a:bodyPr>
        <a:lstStyle/>
        <a:p>
          <a:pPr marL="0" lvl="0" indent="0" algn="ctr" defTabSz="1289050" rtl="1">
            <a:lnSpc>
              <a:spcPct val="90000"/>
            </a:lnSpc>
            <a:spcBef>
              <a:spcPct val="0"/>
            </a:spcBef>
            <a:spcAft>
              <a:spcPct val="35000"/>
            </a:spcAft>
            <a:buNone/>
          </a:pPr>
          <a:r>
            <a:rPr lang="ar-SA" sz="2900" kern="1200" dirty="0"/>
            <a:t>الطابع التقليدي</a:t>
          </a:r>
        </a:p>
      </dsp:txBody>
      <dsp:txXfrm>
        <a:off x="5093592" y="220687"/>
        <a:ext cx="2315269" cy="1389161"/>
      </dsp:txXfrm>
    </dsp:sp>
    <dsp:sp modelId="{BE7C303F-DD11-4BC9-B931-70B67ECB88CD}">
      <dsp:nvSpPr>
        <dsp:cNvPr id="0" name=""/>
        <dsp:cNvSpPr/>
      </dsp:nvSpPr>
      <dsp:spPr>
        <a:xfrm>
          <a:off x="0" y="1841375"/>
          <a:ext cx="2315269" cy="1389161"/>
        </a:xfrm>
        <a:prstGeom prst="rect">
          <a:avLst/>
        </a:prstGeom>
        <a:solidFill>
          <a:schemeClr val="accent2">
            <a:hueOff val="21212"/>
            <a:satOff val="-20692"/>
            <a:lumOff val="-106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0490" tIns="110490" rIns="110490" bIns="110490" numCol="1" spcCol="1270" anchor="ctr" anchorCtr="0">
          <a:noAutofit/>
        </a:bodyPr>
        <a:lstStyle/>
        <a:p>
          <a:pPr marL="0" lvl="0" indent="0" algn="ctr" defTabSz="1289050" rtl="1">
            <a:lnSpc>
              <a:spcPct val="90000"/>
            </a:lnSpc>
            <a:spcBef>
              <a:spcPct val="0"/>
            </a:spcBef>
            <a:spcAft>
              <a:spcPct val="35000"/>
            </a:spcAft>
            <a:buNone/>
          </a:pPr>
          <a:r>
            <a:rPr lang="ar-SA" sz="2900" kern="1200" dirty="0"/>
            <a:t>غياب الاطار التشريعي الملائم</a:t>
          </a:r>
        </a:p>
      </dsp:txBody>
      <dsp:txXfrm>
        <a:off x="0" y="1841375"/>
        <a:ext cx="2315269" cy="1389161"/>
      </dsp:txXfrm>
    </dsp:sp>
    <dsp:sp modelId="{569F3478-CDC7-4E75-A08B-318EC589A952}">
      <dsp:nvSpPr>
        <dsp:cNvPr id="0" name=""/>
        <dsp:cNvSpPr/>
      </dsp:nvSpPr>
      <dsp:spPr>
        <a:xfrm>
          <a:off x="2546796" y="1841375"/>
          <a:ext cx="2315269" cy="1389161"/>
        </a:xfrm>
        <a:prstGeom prst="rect">
          <a:avLst/>
        </a:prstGeom>
        <a:solidFill>
          <a:schemeClr val="accent2">
            <a:hueOff val="28282"/>
            <a:satOff val="-27590"/>
            <a:lumOff val="-1413"/>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0490" tIns="110490" rIns="110490" bIns="110490" numCol="1" spcCol="1270" anchor="ctr" anchorCtr="0">
          <a:noAutofit/>
        </a:bodyPr>
        <a:lstStyle/>
        <a:p>
          <a:pPr marL="0" lvl="0" indent="0" algn="ctr" defTabSz="1289050" rtl="1">
            <a:lnSpc>
              <a:spcPct val="90000"/>
            </a:lnSpc>
            <a:spcBef>
              <a:spcPct val="0"/>
            </a:spcBef>
            <a:spcAft>
              <a:spcPct val="35000"/>
            </a:spcAft>
            <a:buNone/>
          </a:pPr>
          <a:r>
            <a:rPr lang="ar-SA" sz="2900" kern="1200" dirty="0"/>
            <a:t>الحاجة الى تدعيم  وتطوير الترتيبات الإدارية</a:t>
          </a:r>
        </a:p>
      </dsp:txBody>
      <dsp:txXfrm>
        <a:off x="2546796" y="1841375"/>
        <a:ext cx="2315269" cy="1389161"/>
      </dsp:txXfrm>
    </dsp:sp>
    <dsp:sp modelId="{3CBC590B-4F26-4C74-8EE7-226036ACD242}">
      <dsp:nvSpPr>
        <dsp:cNvPr id="0" name=""/>
        <dsp:cNvSpPr/>
      </dsp:nvSpPr>
      <dsp:spPr>
        <a:xfrm>
          <a:off x="5093592" y="1841375"/>
          <a:ext cx="2315269" cy="1389161"/>
        </a:xfrm>
        <a:prstGeom prst="rect">
          <a:avLst/>
        </a:prstGeom>
        <a:solidFill>
          <a:schemeClr val="accent2">
            <a:hueOff val="35353"/>
            <a:satOff val="-34487"/>
            <a:lumOff val="-1766"/>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0490" tIns="110490" rIns="110490" bIns="110490" numCol="1" spcCol="1270" anchor="ctr" anchorCtr="0">
          <a:noAutofit/>
        </a:bodyPr>
        <a:lstStyle/>
        <a:p>
          <a:pPr marL="0" lvl="0" indent="0" algn="ctr" defTabSz="1289050" rtl="1">
            <a:lnSpc>
              <a:spcPct val="90000"/>
            </a:lnSpc>
            <a:spcBef>
              <a:spcPct val="0"/>
            </a:spcBef>
            <a:spcAft>
              <a:spcPct val="35000"/>
            </a:spcAft>
            <a:buNone/>
          </a:pPr>
          <a:r>
            <a:rPr lang="ar-SA" sz="2900" kern="1200" dirty="0"/>
            <a:t>عدم توفر المهنيين العاملين في مجال التربية الخاصة</a:t>
          </a:r>
        </a:p>
      </dsp:txBody>
      <dsp:txXfrm>
        <a:off x="5093592" y="1841375"/>
        <a:ext cx="2315269" cy="1389161"/>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86928C3-CF55-4103-B123-D9B31FF4DCB0}">
      <dsp:nvSpPr>
        <dsp:cNvPr id="0" name=""/>
        <dsp:cNvSpPr/>
      </dsp:nvSpPr>
      <dsp:spPr>
        <a:xfrm>
          <a:off x="1253549" y="2778"/>
          <a:ext cx="2289571" cy="1373743"/>
        </a:xfrm>
        <a:prstGeom prst="rect">
          <a:avLst/>
        </a:prstGeom>
        <a:gradFill rotWithShape="0">
          <a:gsLst>
            <a:gs pos="0">
              <a:srgbClr val="92D050"/>
            </a:gs>
            <a:gs pos="100000">
              <a:schemeClr val="accent1">
                <a:hueOff val="0"/>
                <a:satOff val="0"/>
                <a:lumOff val="0"/>
                <a:alphaOff val="0"/>
                <a:shade val="89000"/>
                <a:lumMod val="90000"/>
              </a:schemeClr>
            </a:gs>
          </a:gsLst>
          <a:lin ang="5400000" scaled="0"/>
        </a:gradFill>
        <a:ln>
          <a:noFill/>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sp:spPr>
      <dsp:style>
        <a:lnRef idx="0">
          <a:scrgbClr r="0" g="0" b="0"/>
        </a:lnRef>
        <a:fillRef idx="3">
          <a:scrgbClr r="0" g="0" b="0"/>
        </a:fillRef>
        <a:effectRef idx="3">
          <a:scrgbClr r="0" g="0" b="0"/>
        </a:effectRef>
        <a:fontRef idx="minor">
          <a:schemeClr val="lt1"/>
        </a:fontRef>
      </dsp:style>
      <dsp:txBody>
        <a:bodyPr spcFirstLastPara="0" vert="horz" wrap="square" lIns="91440" tIns="91440" rIns="91440" bIns="91440" numCol="1" spcCol="1270" anchor="ctr" anchorCtr="0">
          <a:noAutofit/>
        </a:bodyPr>
        <a:lstStyle/>
        <a:p>
          <a:pPr marL="0" marR="0" lvl="0" indent="0" algn="ctr" defTabSz="914400" rtl="1" eaLnBrk="1" fontAlgn="auto" latinLnBrk="0" hangingPunct="1">
            <a:lnSpc>
              <a:spcPct val="100000"/>
            </a:lnSpc>
            <a:spcBef>
              <a:spcPct val="0"/>
            </a:spcBef>
            <a:spcAft>
              <a:spcPts val="0"/>
            </a:spcAft>
            <a:buClrTx/>
            <a:buSzTx/>
            <a:buFontTx/>
            <a:buNone/>
            <a:tabLst/>
            <a:defRPr/>
          </a:pPr>
          <a:r>
            <a:rPr lang="ar-SA" sz="2400" b="1" kern="1200" dirty="0"/>
            <a:t>الخطة التربوية الفردية</a:t>
          </a:r>
        </a:p>
        <a:p>
          <a:pPr marL="0" lvl="0" defTabSz="1289050" rtl="1">
            <a:lnSpc>
              <a:spcPct val="90000"/>
            </a:lnSpc>
            <a:spcBef>
              <a:spcPct val="0"/>
            </a:spcBef>
            <a:spcAft>
              <a:spcPct val="35000"/>
            </a:spcAft>
            <a:buNone/>
          </a:pPr>
          <a:endParaRPr lang="ar-SA" sz="2100" kern="1200" dirty="0"/>
        </a:p>
      </dsp:txBody>
      <dsp:txXfrm>
        <a:off x="1253549" y="2778"/>
        <a:ext cx="2289571" cy="1373743"/>
      </dsp:txXfrm>
    </dsp:sp>
    <dsp:sp modelId="{B6480DF1-AC94-4091-A090-FB7999DE33A8}">
      <dsp:nvSpPr>
        <dsp:cNvPr id="0" name=""/>
        <dsp:cNvSpPr/>
      </dsp:nvSpPr>
      <dsp:spPr>
        <a:xfrm>
          <a:off x="3772078" y="2778"/>
          <a:ext cx="2289571" cy="1373743"/>
        </a:xfrm>
        <a:prstGeom prst="rect">
          <a:avLst/>
        </a:prstGeom>
        <a:gradFill rotWithShape="0">
          <a:gsLst>
            <a:gs pos="12000">
              <a:srgbClr val="92D050">
                <a:alpha val="94000"/>
              </a:srgbClr>
            </a:gs>
            <a:gs pos="100000">
              <a:schemeClr val="accent1">
                <a:hueOff val="0"/>
                <a:satOff val="0"/>
                <a:lumOff val="0"/>
                <a:alphaOff val="0"/>
                <a:shade val="89000"/>
                <a:lumMod val="90000"/>
              </a:schemeClr>
            </a:gs>
          </a:gsLst>
          <a:lin ang="5400000" scaled="0"/>
        </a:gradFill>
        <a:ln>
          <a:noFill/>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sp:spPr>
      <dsp:style>
        <a:lnRef idx="0">
          <a:scrgbClr r="0" g="0" b="0"/>
        </a:lnRef>
        <a:fillRef idx="3">
          <a:scrgbClr r="0" g="0" b="0"/>
        </a:fillRef>
        <a:effectRef idx="3">
          <a:scrgbClr r="0" g="0" b="0"/>
        </a:effectRef>
        <a:fontRef idx="minor">
          <a:schemeClr val="lt1"/>
        </a:fontRef>
      </dsp:style>
      <dsp:txBody>
        <a:bodyPr spcFirstLastPara="0" vert="horz" wrap="square" lIns="106680" tIns="106680" rIns="106680" bIns="106680" numCol="1" spcCol="1270" anchor="ctr" anchorCtr="0">
          <a:noAutofit/>
        </a:bodyPr>
        <a:lstStyle/>
        <a:p>
          <a:pPr marL="0" marR="0" lvl="0" indent="0" algn="ctr" defTabSz="914400" rtl="1" eaLnBrk="1" fontAlgn="auto" latinLnBrk="0" hangingPunct="1">
            <a:lnSpc>
              <a:spcPct val="100000"/>
            </a:lnSpc>
            <a:spcBef>
              <a:spcPct val="0"/>
            </a:spcBef>
            <a:spcAft>
              <a:spcPts val="0"/>
            </a:spcAft>
            <a:buClrTx/>
            <a:buSzTx/>
            <a:buFontTx/>
            <a:buNone/>
            <a:tabLst/>
            <a:defRPr/>
          </a:pPr>
          <a:r>
            <a:rPr lang="ar-SA" sz="2800" b="1" kern="1200" dirty="0"/>
            <a:t>الدمج </a:t>
          </a:r>
        </a:p>
        <a:p>
          <a:pPr marL="0" marR="0" lvl="0" indent="0" algn="ctr" defTabSz="914400" rtl="1" eaLnBrk="1" fontAlgn="auto" latinLnBrk="0" hangingPunct="1">
            <a:lnSpc>
              <a:spcPct val="100000"/>
            </a:lnSpc>
            <a:spcBef>
              <a:spcPct val="0"/>
            </a:spcBef>
            <a:spcAft>
              <a:spcPts val="0"/>
            </a:spcAft>
            <a:buClrTx/>
            <a:buSzTx/>
            <a:buFontTx/>
            <a:buNone/>
            <a:tabLst/>
            <a:defRPr/>
          </a:pPr>
          <a:r>
            <a:rPr lang="ar-SA" sz="2800" b="1" kern="1200" dirty="0"/>
            <a:t>بمستوياته</a:t>
          </a:r>
        </a:p>
        <a:p>
          <a:pPr marL="0" lvl="0" defTabSz="2578100" rtl="1">
            <a:lnSpc>
              <a:spcPct val="90000"/>
            </a:lnSpc>
            <a:spcBef>
              <a:spcPct val="0"/>
            </a:spcBef>
            <a:spcAft>
              <a:spcPct val="35000"/>
            </a:spcAft>
            <a:buNone/>
          </a:pPr>
          <a:endParaRPr lang="ar-SA" sz="2100" kern="1200" dirty="0"/>
        </a:p>
      </dsp:txBody>
      <dsp:txXfrm>
        <a:off x="3772078" y="2778"/>
        <a:ext cx="2289571" cy="1373743"/>
      </dsp:txXfrm>
    </dsp:sp>
    <dsp:sp modelId="{82E8687A-973F-4AA0-B292-0ABC608ECE1D}">
      <dsp:nvSpPr>
        <dsp:cNvPr id="0" name=""/>
        <dsp:cNvSpPr/>
      </dsp:nvSpPr>
      <dsp:spPr>
        <a:xfrm>
          <a:off x="1253549" y="1605478"/>
          <a:ext cx="2289571" cy="1373743"/>
        </a:xfrm>
        <a:prstGeom prst="rect">
          <a:avLst/>
        </a:prstGeom>
        <a:gradFill rotWithShape="0">
          <a:gsLst>
            <a:gs pos="0">
              <a:srgbClr val="92D050"/>
            </a:gs>
            <a:gs pos="100000">
              <a:schemeClr val="accent1">
                <a:hueOff val="0"/>
                <a:satOff val="0"/>
                <a:lumOff val="0"/>
                <a:alphaOff val="0"/>
                <a:shade val="89000"/>
                <a:lumMod val="90000"/>
              </a:schemeClr>
            </a:gs>
          </a:gsLst>
          <a:lin ang="5400000" scaled="0"/>
        </a:gradFill>
        <a:ln>
          <a:noFill/>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sp:spPr>
      <dsp:style>
        <a:lnRef idx="0">
          <a:scrgbClr r="0" g="0" b="0"/>
        </a:lnRef>
        <a:fillRef idx="3">
          <a:scrgbClr r="0" g="0" b="0"/>
        </a:fillRef>
        <a:effectRef idx="3">
          <a:scrgbClr r="0" g="0" b="0"/>
        </a:effectRef>
        <a:fontRef idx="minor">
          <a:schemeClr val="lt1"/>
        </a:fontRef>
      </dsp:style>
      <dsp:txBody>
        <a:bodyPr spcFirstLastPara="0" vert="horz" wrap="square" lIns="106680" tIns="106680" rIns="106680" bIns="106680" numCol="1" spcCol="1270" anchor="ctr" anchorCtr="0">
          <a:noAutofit/>
        </a:bodyPr>
        <a:lstStyle/>
        <a:p>
          <a:pPr marL="0" marR="0" lvl="0" indent="0" algn="ctr" defTabSz="914400" rtl="1" eaLnBrk="1" fontAlgn="auto" latinLnBrk="0" hangingPunct="1">
            <a:lnSpc>
              <a:spcPct val="100000"/>
            </a:lnSpc>
            <a:spcBef>
              <a:spcPct val="0"/>
            </a:spcBef>
            <a:spcAft>
              <a:spcPts val="0"/>
            </a:spcAft>
            <a:buClrTx/>
            <a:buSzTx/>
            <a:buFontTx/>
            <a:buNone/>
            <a:tabLst/>
            <a:defRPr/>
          </a:pPr>
          <a:r>
            <a:rPr lang="ar-SA" sz="2800" b="1" kern="1200" dirty="0"/>
            <a:t>اشراك الاهل</a:t>
          </a:r>
        </a:p>
        <a:p>
          <a:pPr marL="0" lvl="0" defTabSz="1066800" rtl="1">
            <a:lnSpc>
              <a:spcPct val="90000"/>
            </a:lnSpc>
            <a:spcBef>
              <a:spcPct val="0"/>
            </a:spcBef>
            <a:spcAft>
              <a:spcPct val="35000"/>
            </a:spcAft>
            <a:buNone/>
          </a:pPr>
          <a:endParaRPr lang="ar-SA" sz="2100" kern="1200" dirty="0"/>
        </a:p>
      </dsp:txBody>
      <dsp:txXfrm>
        <a:off x="1253549" y="1605478"/>
        <a:ext cx="2289571" cy="1373743"/>
      </dsp:txXfrm>
    </dsp:sp>
    <dsp:sp modelId="{E6E6C9E5-200A-46E1-B48A-E2A940893EAB}">
      <dsp:nvSpPr>
        <dsp:cNvPr id="0" name=""/>
        <dsp:cNvSpPr/>
      </dsp:nvSpPr>
      <dsp:spPr>
        <a:xfrm>
          <a:off x="3772078" y="1605478"/>
          <a:ext cx="2289571" cy="1373743"/>
        </a:xfrm>
        <a:prstGeom prst="rect">
          <a:avLst/>
        </a:prstGeom>
        <a:gradFill rotWithShape="0">
          <a:gsLst>
            <a:gs pos="0">
              <a:srgbClr val="92D050"/>
            </a:gs>
            <a:gs pos="100000">
              <a:schemeClr val="accent1">
                <a:hueOff val="0"/>
                <a:satOff val="0"/>
                <a:lumOff val="0"/>
                <a:alphaOff val="0"/>
                <a:shade val="89000"/>
                <a:lumMod val="90000"/>
              </a:schemeClr>
            </a:gs>
          </a:gsLst>
          <a:lin ang="5400000" scaled="0"/>
        </a:gradFill>
        <a:ln>
          <a:noFill/>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sp:spPr>
      <dsp:style>
        <a:lnRef idx="0">
          <a:scrgbClr r="0" g="0" b="0"/>
        </a:lnRef>
        <a:fillRef idx="3">
          <a:scrgbClr r="0" g="0" b="0"/>
        </a:fillRef>
        <a:effectRef idx="3">
          <a:scrgbClr r="0" g="0" b="0"/>
        </a:effectRef>
        <a:fontRef idx="minor">
          <a:schemeClr val="lt1"/>
        </a:fontRef>
      </dsp:style>
      <dsp:txBody>
        <a:bodyPr spcFirstLastPara="0" vert="horz" wrap="square" lIns="106680" tIns="106680" rIns="106680" bIns="106680" numCol="1" spcCol="1270" anchor="ctr" anchorCtr="0">
          <a:noAutofit/>
        </a:bodyPr>
        <a:lstStyle/>
        <a:p>
          <a:pPr marL="0" marR="0" lvl="0" indent="0" algn="ctr" defTabSz="914400" rtl="1" eaLnBrk="1" fontAlgn="auto" latinLnBrk="0" hangingPunct="1">
            <a:lnSpc>
              <a:spcPct val="100000"/>
            </a:lnSpc>
            <a:spcBef>
              <a:spcPct val="0"/>
            </a:spcBef>
            <a:spcAft>
              <a:spcPts val="0"/>
            </a:spcAft>
            <a:buClrTx/>
            <a:buSzTx/>
            <a:buFontTx/>
            <a:buNone/>
            <a:tabLst/>
            <a:defRPr/>
          </a:pPr>
          <a:r>
            <a:rPr lang="ar-SA" sz="2800" b="1" kern="1200" dirty="0"/>
            <a:t>التقييم المستمر</a:t>
          </a:r>
        </a:p>
        <a:p>
          <a:pPr marL="0" lvl="0" defTabSz="1066800" rtl="1">
            <a:lnSpc>
              <a:spcPct val="90000"/>
            </a:lnSpc>
            <a:spcBef>
              <a:spcPct val="0"/>
            </a:spcBef>
            <a:spcAft>
              <a:spcPct val="35000"/>
            </a:spcAft>
            <a:buNone/>
          </a:pPr>
          <a:endParaRPr lang="ar-SA" sz="2100" kern="1200" dirty="0"/>
        </a:p>
      </dsp:txBody>
      <dsp:txXfrm>
        <a:off x="3772078" y="1605478"/>
        <a:ext cx="2289571" cy="1373743"/>
      </dsp:txXfrm>
    </dsp:sp>
    <dsp:sp modelId="{A9FB2DFB-7DBA-4298-9474-6F8742ED4704}">
      <dsp:nvSpPr>
        <dsp:cNvPr id="0" name=""/>
        <dsp:cNvSpPr/>
      </dsp:nvSpPr>
      <dsp:spPr>
        <a:xfrm>
          <a:off x="2512814" y="3208178"/>
          <a:ext cx="2289571" cy="1373743"/>
        </a:xfrm>
        <a:prstGeom prst="rect">
          <a:avLst/>
        </a:prstGeom>
        <a:gradFill rotWithShape="0">
          <a:gsLst>
            <a:gs pos="0">
              <a:srgbClr val="92D050"/>
            </a:gs>
            <a:gs pos="100000">
              <a:schemeClr val="accent1">
                <a:hueOff val="0"/>
                <a:satOff val="0"/>
                <a:lumOff val="0"/>
                <a:alphaOff val="0"/>
                <a:shade val="89000"/>
                <a:lumMod val="90000"/>
              </a:schemeClr>
            </a:gs>
          </a:gsLst>
          <a:lin ang="5400000" scaled="0"/>
        </a:gradFill>
        <a:ln>
          <a:noFill/>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sp:spPr>
      <dsp:style>
        <a:lnRef idx="0">
          <a:scrgbClr r="0" g="0" b="0"/>
        </a:lnRef>
        <a:fillRef idx="3">
          <a:scrgbClr r="0" g="0" b="0"/>
        </a:fillRef>
        <a:effectRef idx="3">
          <a:scrgbClr r="0" g="0" b="0"/>
        </a:effectRef>
        <a:fontRef idx="minor">
          <a:schemeClr val="lt1"/>
        </a:fontRef>
      </dsp:style>
      <dsp:txBody>
        <a:bodyPr spcFirstLastPara="0" vert="horz" wrap="square" lIns="91440" tIns="91440" rIns="91440" bIns="91440" numCol="1" spcCol="1270" anchor="ctr" anchorCtr="0">
          <a:noAutofit/>
        </a:bodyPr>
        <a:lstStyle/>
        <a:p>
          <a:pPr marL="0" marR="0" lvl="0" indent="0" algn="ctr" defTabSz="914400" rtl="1" eaLnBrk="1" fontAlgn="auto" latinLnBrk="0" hangingPunct="1">
            <a:lnSpc>
              <a:spcPct val="100000"/>
            </a:lnSpc>
            <a:spcBef>
              <a:spcPct val="0"/>
            </a:spcBef>
            <a:spcAft>
              <a:spcPts val="0"/>
            </a:spcAft>
            <a:buClrTx/>
            <a:buSzTx/>
            <a:buFontTx/>
            <a:buNone/>
            <a:tabLst/>
            <a:defRPr/>
          </a:pPr>
          <a:r>
            <a:rPr lang="ar-SA" sz="2400" b="1" kern="1200" dirty="0"/>
            <a:t>الاستخدام الفعال لاستراتيجيات تعديل السلوك</a:t>
          </a:r>
        </a:p>
        <a:p>
          <a:pPr marL="0" lvl="0" defTabSz="1066800" rtl="1">
            <a:lnSpc>
              <a:spcPct val="90000"/>
            </a:lnSpc>
            <a:spcBef>
              <a:spcPct val="0"/>
            </a:spcBef>
            <a:spcAft>
              <a:spcPct val="35000"/>
            </a:spcAft>
            <a:buNone/>
          </a:pPr>
          <a:endParaRPr lang="ar-SA" sz="2100" kern="1200" dirty="0"/>
        </a:p>
      </dsp:txBody>
      <dsp:txXfrm>
        <a:off x="2512814" y="3208178"/>
        <a:ext cx="2289571" cy="1373743"/>
      </dsp:txXfrm>
    </dsp:sp>
  </dsp:spTree>
</dsp:drawing>
</file>

<file path=ppt/diagrams/layout1.xml><?xml version="1.0" encoding="utf-8"?>
<dgm:layoutDef xmlns:dgm="http://schemas.openxmlformats.org/drawingml/2006/diagram" xmlns:a="http://schemas.openxmlformats.org/drawingml/2006/main" uniqueId="urn:microsoft.com/office/officeart/2005/8/layout/hList6">
  <dgm:title val=""/>
  <dgm:desc val=""/>
  <dgm:catLst>
    <dgm:cat type="list" pri="18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ptType="node" refType="h"/>
      <dgm:constr type="w" for="ch" ptType="node" refType="w"/>
      <dgm:constr type="primFontSz" for="ch" ptType="node" op="equ"/>
      <dgm:constr type="w" for="ch" forName="sibTrans" refType="w" fact="0.075"/>
    </dgm:constrLst>
    <dgm:ruleLst/>
    <dgm:forEach name="nodesForEach" axis="ch" ptType="node">
      <dgm:layoutNode name="node">
        <dgm:varLst>
          <dgm:bulletEnabled val="1"/>
        </dgm:varLst>
        <dgm:alg type="tx"/>
        <dgm:choose name="Name4">
          <dgm:if name="Name5" func="var" arg="dir" op="equ" val="norm">
            <dgm:shape xmlns:r="http://schemas.openxmlformats.org/officeDocument/2006/relationships" rot="-90" type="flowChartManualOperation" r:blip="">
              <dgm:adjLst/>
            </dgm:shape>
          </dgm:if>
          <dgm:else name="Name6">
            <dgm:shape xmlns:r="http://schemas.openxmlformats.org/officeDocument/2006/relationships" rot="90" type="flowChartManualOperation" r:blip="">
              <dgm:adjLst/>
            </dgm:shape>
          </dgm:else>
        </dgm:choose>
        <dgm:presOf axis="desOrSelf" ptType="node"/>
        <dgm:constrLst>
          <dgm:constr type="primFontSz" val="65"/>
          <dgm:constr type="tMarg"/>
          <dgm:constr type="bMarg"/>
          <dgm:constr type="lMarg" refType="primFontSz" fact="0.5"/>
          <dgm:constr type="rMarg" refType="lMarg"/>
        </dgm:constrLst>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pyramid1">
  <dgm:title val=""/>
  <dgm:desc val=""/>
  <dgm:catLst>
    <dgm:cat type="pyramid" pri="1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pyra">
          <dgm:param type="linDir" val="fromB"/>
          <dgm:param type="txDir" val="fromT"/>
          <dgm:param type="pyraAcctPos" val="aft"/>
          <dgm:param type="pyraAcctTxMar" val="step"/>
          <dgm:param type="pyraAcctBkgdNode" val="acctBkgd"/>
          <dgm:param type="pyraAcctTxNode" val="acctTx"/>
          <dgm:param type="pyraLvlNode" val="level"/>
        </dgm:alg>
      </dgm:if>
      <dgm:else name="Name3">
        <dgm:alg type="pyra">
          <dgm:param type="linDir" val="fromB"/>
          <dgm:param type="txDir" val="fromT"/>
          <dgm:param type="pyraAcctPos" val="bef"/>
          <dgm:param type="pyraAcctTxMar" val="step"/>
          <dgm:param type="pyraAcctBkgdNode" val="acctBkgd"/>
          <dgm:param type="pyraAcctTxNode" val="acctTx"/>
          <dgm:param type="pyraLvlNode" val="level"/>
        </dgm:alg>
      </dgm:else>
    </dgm:choose>
    <dgm:shape xmlns:r="http://schemas.openxmlformats.org/officeDocument/2006/relationships" r:blip="">
      <dgm:adjLst/>
    </dgm:shape>
    <dgm:presOf/>
    <dgm:choose name="Name4">
      <dgm:if name="Name5" axis="root des" ptType="all node" func="maxDepth" op="gte" val="2">
        <dgm:constrLst>
          <dgm:constr type="primFontSz" for="des" forName="levelTx" op="equ"/>
          <dgm:constr type="secFontSz" for="des" forName="acctTx" op="equ"/>
          <dgm:constr type="pyraAcctRatio" val="0.32"/>
        </dgm:constrLst>
      </dgm:if>
      <dgm:else name="Name6">
        <dgm:constrLst>
          <dgm:constr type="primFontSz" for="des" forName="levelTx" op="equ"/>
          <dgm:constr type="secFontSz" for="des" forName="acctTx" op="equ"/>
          <dgm:constr type="pyraAcctRatio"/>
        </dgm:constrLst>
      </dgm:else>
    </dgm:choose>
    <dgm:ruleLst/>
    <dgm:forEach name="Name7" axis="ch" ptType="node">
      <dgm:layoutNode name="Name8">
        <dgm:alg type="composite">
          <dgm:param type="horzAlign" val="none"/>
        </dgm:alg>
        <dgm:shape xmlns:r="http://schemas.openxmlformats.org/officeDocument/2006/relationships" r:blip="">
          <dgm:adjLst/>
        </dgm:shape>
        <dgm:presOf/>
        <dgm:choose name="Name9">
          <dgm:if name="Name10" axis="self" ptType="node" func="pos" op="equ" val="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dgm:constr type="h" for="ch" forName="levelTx" refType="h" refFor="ch" refForName="level"/>
            </dgm:constrLst>
          </dgm:if>
          <dgm:else name="Name1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fact="0.65"/>
              <dgm:constr type="h" for="ch" forName="levelTx" refType="h" refFor="ch" refForName="level"/>
            </dgm:constrLst>
          </dgm:else>
        </dgm:choose>
        <dgm:ruleLst/>
        <dgm:choose name="Name12">
          <dgm:if name="Name13" axis="ch" ptType="node" func="cnt" op="gte" val="1">
            <dgm:layoutNode name="acctBkgd" styleLbl="alignAcc1">
              <dgm:alg type="sp"/>
              <dgm:shape xmlns:r="http://schemas.openxmlformats.org/officeDocument/2006/relationships" type="nonIsoscelesTrapezoid" r:blip="">
                <dgm:adjLst/>
              </dgm:shape>
              <dgm:presOf axis="des" ptType="node"/>
              <dgm:constrLst/>
              <dgm:ruleLst/>
            </dgm:layoutNode>
            <dgm:layoutNode name="acctTx" styleLbl="alignAcc1">
              <dgm:varLst>
                <dgm:bulletEnabled val="1"/>
              </dgm:varLst>
              <dgm:alg type="tx">
                <dgm:param type="stBulletLvl" val="1"/>
                <dgm:param type="txAnchorVertCh" val="mid"/>
              </dgm:alg>
              <dgm:shape xmlns:r="http://schemas.openxmlformats.org/officeDocument/2006/relationships" type="nonIsoscelesTrapezoid" r:blip="" hideGeom="1">
                <dgm:adjLst/>
              </dgm:shape>
              <dgm:presOf axis="des" ptType="node"/>
              <dgm:constrLst>
                <dgm:constr type="secFontSz" val="65"/>
                <dgm:constr type="primFontSz" refType="secFontSz"/>
                <dgm:constr type="tMarg" refType="secFontSz" fact="0.3"/>
                <dgm:constr type="bMarg" refType="secFontSz" fact="0.3"/>
                <dgm:constr type="lMarg" refType="secFontSz" fact="0.3"/>
                <dgm:constr type="rMarg" refType="secFontSz" fact="0.3"/>
              </dgm:constrLst>
              <dgm:ruleLst>
                <dgm:rule type="secFontSz" val="5" fact="NaN" max="NaN"/>
              </dgm:ruleLst>
            </dgm:layoutNode>
          </dgm:if>
          <dgm:else name="Name14"/>
        </dgm:choose>
        <dgm:layoutNode name="level">
          <dgm:varLst>
            <dgm:chMax val="1"/>
            <dgm:bulletEnabled val="1"/>
          </dgm:varLst>
          <dgm:alg type="sp"/>
          <dgm:shape xmlns:r="http://schemas.openxmlformats.org/officeDocument/2006/relationships" type="trapezoid" r:blip="">
            <dgm:adjLst/>
          </dgm:shape>
          <dgm:presOf axis="self"/>
          <dgm:constrLst>
            <dgm:constr type="h" val="500"/>
            <dgm:constr type="w" val="1"/>
          </dgm:constrLst>
          <dgm:ruleLst/>
        </dgm:layoutNode>
        <dgm:layoutNode name="levelTx" styleLbl="revTx">
          <dgm:varLst>
            <dgm:chMax val="1"/>
            <dgm:bulletEnabled val="1"/>
          </dgm:varLst>
          <dgm:alg type="tx"/>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layoutNode>
    </dgm:forEach>
  </dgm:layoutNode>
</dgm:layoutDef>
</file>

<file path=ppt/diagrams/layout4.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hProcess7">
  <dgm:title val=""/>
  <dgm:desc val=""/>
  <dgm:catLst>
    <dgm:cat type="process" pri="21000"/>
    <dgm:cat type="list" pri="9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Lst>
      <dgm:cxnLst>
        <dgm:cxn modelId="4" srcId="0" destId="1" srcOrd="0" destOrd="0"/>
        <dgm:cxn modelId="5" srcId="0" destId="2" srcOrd="1" destOrd="0"/>
        <dgm:cxn modelId="6" srcId="0" destId="3" srcOrd="2" destOrd="0"/>
        <dgm:cxn modelId="13" srcId="1" destId="11" srcOrd="0" destOrd="0"/>
        <dgm:cxn modelId="23" srcId="2" destId="21" srcOrd="0" destOrd="0"/>
        <dgm:cxn modelId="33" srcId="3" destId="31" srcOrd="0"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h" for="ch" forName="compositeNode" refType="h"/>
      <dgm:constr type="w" for="ch" forName="compositeNode" refType="w"/>
      <dgm:constr type="w" for="ch" forName="hSp" refType="w" refFor="ch" refForName="compositeNode" fact="-0.035"/>
      <dgm:constr type="w" for="des" forName="simulatedConn" refType="w" refFor="ch" refForName="compositeNode" fact="0.15"/>
      <dgm:constr type="h" for="des" forName="simulatedConn" refType="w" refFor="des" refForName="simulatedConn"/>
      <dgm:constr type="h" for="des" forName="vSp1" refType="w" refFor="ch" refForName="compositeNode" fact="0.8"/>
      <dgm:constr type="h" for="des" forName="vSp2" refType="w" refFor="ch" refForName="compositeNode" fact="0.07"/>
      <dgm:constr type="w" for="ch" forName="vProcSp" refType="w" refFor="des" refForName="simulatedConn" op="equ"/>
      <dgm:constr type="h" for="ch" forName="vProcSp" refType="h" refFor="ch" refForName="compositeNode" op="equ"/>
      <dgm:constr type="w" for="ch" forName="sibTrans" refType="w" refFor="ch" refForName="compositeNode" fact="-0.08"/>
      <dgm:constr type="primFontSz" for="des" forName="parentNode" op="equ"/>
      <dgm:constr type="primFontSz" for="des" forName="childNode" op="equ"/>
    </dgm:constrLst>
    <dgm:ruleLst/>
    <dgm:forEach name="Name4" axis="ch" ptType="node">
      <dgm:layoutNode name="compositeNode">
        <dgm:varLst>
          <dgm:bulletEnabled val="1"/>
        </dgm:varLst>
        <dgm:alg type="composite"/>
        <dgm:choose name="Name5">
          <dgm:if name="Name6" func="var" arg="dir" op="equ" val="norm">
            <dgm:constrLst>
              <dgm:constr type="h" refType="w" op="lte" fact="1.2"/>
              <dgm:constr type="w" for="ch" forName="bgRect" refType="w"/>
              <dgm:constr type="h" for="ch" forName="bgRect" refType="h"/>
              <dgm:constr type="t" for="ch" forName="bgRect"/>
              <dgm:constr type="l" for="ch" forName="bgRect"/>
              <dgm:constr type="w" for="ch" forName="parentNode" refType="w" refFor="ch" refForName="bgRect" fact="0.2"/>
              <dgm:constr type="h" for="ch" forName="parentNode" refType="h" fact="0.82"/>
              <dgm:constr type="t" for="ch" forName="parentNode"/>
              <dgm:constr type="l" for="ch" forName="parentNode"/>
              <dgm:constr type="r" for="ch" forName="childNode" refType="r" refFor="ch" refForName="bgRect" fact="0.945"/>
              <dgm:constr type="h" for="ch" forName="childNode" refType="h" refFor="ch" refForName="bgRect" op="equ"/>
              <dgm:constr type="t" for="ch" forName="childNode"/>
              <dgm:constr type="l" for="ch" forName="childNode" refType="r" refFor="ch" refForName="parentNode"/>
            </dgm:constrLst>
          </dgm:if>
          <dgm:else name="Name7">
            <dgm:constrLst>
              <dgm:constr type="h" refType="w" op="lte" fact="1.2"/>
              <dgm:constr type="w" for="ch" forName="bgRect" refType="w"/>
              <dgm:constr type="h" for="ch" forName="bgRect" refType="h"/>
              <dgm:constr type="t" for="ch" forName="bgRect"/>
              <dgm:constr type="r" for="ch" forName="bgRect" refType="w"/>
              <dgm:constr type="w" for="ch" forName="parentNode" refType="w" refFor="ch" refForName="bgRect" fact="0.2"/>
              <dgm:constr type="h" for="ch" forName="parentNode" refType="h" fact="0.82"/>
              <dgm:constr type="t" for="ch" forName="parentNode"/>
              <dgm:constr type="r" for="ch" forName="parentNode" refType="w"/>
              <dgm:constr type="h" for="ch" forName="childNode" refType="h" refFor="ch" refForName="bgRect"/>
              <dgm:constr type="t" for="ch" forName="childNode"/>
              <dgm:constr type="r" for="ch" forName="childNode" refType="l" refFor="ch" refForName="parentNode"/>
              <dgm:constr type="l" for="ch" forName="childNode" refType="w" refFor="ch" refForName="bgRect" fact="0.055"/>
            </dgm:constrLst>
          </dgm:else>
        </dgm:choose>
        <dgm:ruleLst>
          <dgm:rule type="w" for="ch" forName="childNode" val="NaN" fact="NaN" max="30"/>
        </dgm:ruleLst>
        <dgm:layoutNode name="bgRect" styleLbl="node1">
          <dgm:alg type="sp"/>
          <dgm:shape xmlns:r="http://schemas.openxmlformats.org/officeDocument/2006/relationships" type="roundRect" r:blip="" zOrderOff="-1">
            <dgm:adjLst>
              <dgm:adj idx="1" val="0.05"/>
            </dgm:adjLst>
          </dgm:shape>
          <dgm:presOf axis="self"/>
          <dgm:constrLst/>
          <dgm:ruleLst/>
        </dgm:layoutNode>
        <dgm:layoutNode name="parentNode" styleLbl="node1">
          <dgm:varLst>
            <dgm:chMax val="0"/>
            <dgm:bulletEnabled val="1"/>
          </dgm:varLst>
          <dgm:presOf axis="self"/>
          <dgm:choose name="Name8">
            <dgm:if name="Name9" func="var" arg="dir" op="equ" val="norm">
              <dgm:alg type="tx">
                <dgm:param type="autoTxRot" val="grav"/>
                <dgm:param type="txAnchorVert" val="t"/>
                <dgm:param type="parTxLTRAlign" val="r"/>
                <dgm:param type="parTxRTLAlign" val="r"/>
              </dgm:alg>
              <dgm:shape xmlns:r="http://schemas.openxmlformats.org/officeDocument/2006/relationships" rot="270" type="rect" r:blip="" hideGeom="1">
                <dgm:adjLst/>
              </dgm:shape>
              <dgm:constrLst>
                <dgm:constr type="primFontSz" val="65"/>
                <dgm:constr type="lMarg"/>
                <dgm:constr type="rMarg" refType="primFontSz" fact="0.35"/>
                <dgm:constr type="tMarg" refType="primFontSz" fact="0.27"/>
                <dgm:constr type="bMarg"/>
              </dgm:constrLst>
            </dgm:if>
            <dgm:else name="Name10">
              <dgm:alg type="tx">
                <dgm:param type="autoTxRot" val="grav"/>
                <dgm:param type="txAnchorVert" val="t"/>
                <dgm:param type="parTxLTRAlign" val="l"/>
                <dgm:param type="parTxRTLAlign" val="l"/>
              </dgm:alg>
              <dgm:shape xmlns:r="http://schemas.openxmlformats.org/officeDocument/2006/relationships" rot="90" type="rect" r:blip="" hideGeom="1">
                <dgm:adjLst/>
              </dgm:shape>
              <dgm:constrLst>
                <dgm:constr type="primFontSz" val="65"/>
                <dgm:constr type="lMarg" refType="primFontSz" fact="0.35"/>
                <dgm:constr type="rMarg"/>
                <dgm:constr type="tMarg" refType="primFontSz" fact="0.27"/>
                <dgm:constr type="bMarg"/>
              </dgm:constrLst>
            </dgm:else>
          </dgm:choose>
          <dgm:ruleLst>
            <dgm:rule type="primFontSz" val="5" fact="NaN" max="NaN"/>
          </dgm:ruleLst>
        </dgm:layoutNode>
        <dgm:choose name="Name11">
          <dgm:if name="Name12" axis="ch" ptType="node" func="cnt" op="gte" val="1">
            <dgm:layoutNode name="childNode" styleLbl="node1" moveWith="bgRect">
              <dgm:varLst>
                <dgm:bulletEnabled val="1"/>
              </dgm:varLst>
              <dgm:alg type="tx">
                <dgm:param type="parTxLTRAlign" val="l"/>
                <dgm:param type="parTxRTLAlign" val="r"/>
                <dgm:param type="txAnchorVert" val="t"/>
              </dgm:alg>
              <dgm:shape xmlns:r="http://schemas.openxmlformats.org/officeDocument/2006/relationships" type="rect" r:blip="" hideGeom="1">
                <dgm:adjLst/>
              </dgm:shape>
              <dgm:presOf axis="des" ptType="node"/>
              <dgm:constrLst>
                <dgm:constr type="primFontSz" val="65"/>
                <dgm:constr type="lMarg"/>
                <dgm:constr type="bMarg"/>
                <dgm:constr type="tMarg" refType="primFontSz" fact="0.27"/>
                <dgm:constr type="rMarg"/>
              </dgm:constrLst>
              <dgm:ruleLst>
                <dgm:rule type="primFontSz" val="5" fact="NaN" max="NaN"/>
              </dgm:ruleLst>
            </dgm:layoutNode>
          </dgm:if>
          <dgm:else name="Name13"/>
        </dgm:choose>
      </dgm:layoutNode>
      <dgm:forEach name="Name14" axis="followSib" ptType="sibTrans" cnt="1">
        <dgm:layoutNode name="hSp">
          <dgm:alg type="sp"/>
          <dgm:shape xmlns:r="http://schemas.openxmlformats.org/officeDocument/2006/relationships" r:blip="">
            <dgm:adjLst/>
          </dgm:shape>
          <dgm:presOf/>
          <dgm:constrLst/>
          <dgm:ruleLst/>
        </dgm:layoutNode>
        <dgm:layoutNode name="vProcSp" moveWith="bgRect">
          <dgm:alg type="lin">
            <dgm:param type="linDir" val="fromT"/>
          </dgm:alg>
          <dgm:shape xmlns:r="http://schemas.openxmlformats.org/officeDocument/2006/relationships" r:blip="">
            <dgm:adjLst/>
          </dgm:shape>
          <dgm:presOf/>
          <dgm:constrLst>
            <dgm:constr type="w" for="ch" forName="vSp1" refType="w"/>
            <dgm:constr type="w" for="ch" forName="simulatedConn" refType="w"/>
            <dgm:constr type="w" for="ch" forName="vSp2" refType="w"/>
          </dgm:constrLst>
          <dgm:ruleLst/>
          <dgm:layoutNode name="vSp1">
            <dgm:alg type="sp"/>
            <dgm:shape xmlns:r="http://schemas.openxmlformats.org/officeDocument/2006/relationships" r:blip="">
              <dgm:adjLst/>
            </dgm:shape>
            <dgm:presOf/>
            <dgm:constrLst/>
            <dgm:ruleLst/>
          </dgm:layoutNode>
          <dgm:layoutNode name="simulatedConn" styleLbl="solidFgAcc1">
            <dgm:alg type="sp"/>
            <dgm:choose name="Name15">
              <dgm:if name="Name16" func="var" arg="dir" op="equ" val="norm">
                <dgm:shape xmlns:r="http://schemas.openxmlformats.org/officeDocument/2006/relationships" rot="90" type="flowChartExtract" r:blip="">
                  <dgm:adjLst/>
                </dgm:shape>
              </dgm:if>
              <dgm:else name="Name17">
                <dgm:shape xmlns:r="http://schemas.openxmlformats.org/officeDocument/2006/relationships" rot="-90" type="flowChartExtract" r:blip="">
                  <dgm:adjLst/>
                </dgm:shape>
              </dgm:else>
            </dgm:choose>
            <dgm:presOf/>
            <dgm:constrLst/>
            <dgm:ruleLst/>
          </dgm:layoutNode>
          <dgm:layoutNode name="vSp2">
            <dgm:alg type="sp"/>
            <dgm:shape xmlns:r="http://schemas.openxmlformats.org/officeDocument/2006/relationships" r:blip="">
              <dgm:adjLst/>
            </dgm:shape>
            <dgm:presOf/>
            <dgm:constrLst/>
            <dgm:ruleLst/>
          </dgm:layoutNode>
        </dgm:layoutNode>
        <dgm:layoutNode name="sibTrans">
          <dgm:alg type="sp"/>
          <dgm:shape xmlns:r="http://schemas.openxmlformats.org/officeDocument/2006/relationships" r:blip="">
            <dgm:adjLst/>
          </dgm:shape>
          <dgm:presOf/>
          <dgm:constrLst/>
          <dgm:ruleLst/>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3d5">
  <dgm:title val=""/>
  <dgm:desc val=""/>
  <dgm:catLst>
    <dgm:cat type="3D" pri="11500"/>
  </dgm:catLst>
  <dgm:scene3d>
    <a:camera prst="isometricOffAxis2Left" zoom="95000"/>
    <a:lightRig rig="flat" dir="t"/>
  </dgm:scene3d>
  <dgm:styleLbl name="node0">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extrusionH="381000" contourW="38100" prstMaterial="matte">
      <a:contourClr>
        <a:schemeClr val="lt1"/>
      </a:contourClr>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z="5715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dgm:scene3d>
    <dgm:sp3d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dgm:scene3d>
    <dgm:sp3d z="-381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dgm:scene3d>
    <dgm:sp3d z="-52400" extrusionH="1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z="57150" extrusionH="63500" contourW="12700" prstMaterial="matte">
      <a:contourClr>
        <a:schemeClr val="dk1">
          <a:tint val="20000"/>
        </a:schemeClr>
      </a:contourClr>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z="-381000" extrusionH="63500" contourW="12700" prstMaterial="matte">
      <a:contourClr>
        <a:schemeClr val="dk1">
          <a:tint val="20000"/>
        </a:schemeClr>
      </a:contourClr>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z="52400"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z="52400"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z="60000" prstMaterial="flat">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dgm:scene3d>
    <dgm:sp3d z="60000" prstMaterial="flat">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z="-60000" extrusionH="63500" prstMaterial="matte"/>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z="-60000" extrusionH="63500" prstMaterial="matte"/>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extrusionH="381000" prstMaterial="matte"/>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z="-400500" extrusionH="63500" prstMaterial="matte"/>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z="57150" extrusionH="12700" prstMaterial="flat">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extrusionH="12700" prstMaterial="flat">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dgm:scene3d>
    <dgm:sp3d z="-63500" extrusionH="63500" prstMaterial="matte"/>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z="57150" extrusionH="63500" contourW="12700" prstMaterial="matte">
      <a:contourClr>
        <a:schemeClr val="dk1">
          <a:tint val="20000"/>
        </a:schemeClr>
      </a:contourClr>
    </dgm:sp3d>
    <dgm:txPr/>
    <dgm:style>
      <a:lnRef idx="0">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dgm:style>
  </dgm:styleLbl>
  <dgm:styleLbl name="bgAccFollowNode1">
    <dgm:scene3d>
      <a:camera prst="orthographicFront"/>
      <a:lightRig rig="threePt" dir="t"/>
    </dgm:scene3d>
    <dgm:sp3d z="-400500" extrusionH="63500" contourW="12700" prstMaterial="matte">
      <a:contourClr>
        <a:schemeClr val="lt1"/>
      </a:contourClr>
    </dgm:sp3d>
    <dgm:txPr/>
    <dgm:style>
      <a:lnRef idx="0">
        <a:scrgbClr r="0" g="0" b="0"/>
      </a:lnRef>
      <a:fillRef idx="1">
        <a:scrgbClr r="0" g="0" b="0"/>
      </a:fillRef>
      <a:effectRef idx="2">
        <a:scrgbClr r="0" g="0" b="0"/>
      </a:effectRef>
      <a:fontRef idx="minor"/>
    </dgm:style>
  </dgm:styleLbl>
  <dgm:styleLbl name="fgAcc0">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400500" extrusionH="63500" contourW="12700" prstMaterial="matte">
      <a:contourClr>
        <a:schemeClr val="lt1">
          <a:tint val="50000"/>
        </a:schemeClr>
      </a:contourClr>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trBgShp">
    <dgm:scene3d>
      <a:camera prst="orthographicFront"/>
      <a:lightRig rig="threePt" dir="t"/>
    </dgm:scene3d>
    <dgm:sp3d z="-4005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7150" extrusionH="63500" contourW="12700" prstMaterial="matte">
      <a:contourClr>
        <a:schemeClr val="lt1">
          <a:tint val="50000"/>
        </a:schemeClr>
      </a:contourClr>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6" name="Rounded Rectangle 15"/>
          <p:cNvSpPr/>
          <p:nvPr/>
        </p:nvSpPr>
        <p:spPr>
          <a:xfrm>
            <a:off x="228600" y="228600"/>
            <a:ext cx="8695944"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 name="Group 9"/>
          <p:cNvGrpSpPr>
            <a:grpSpLocks noChangeAspect="1"/>
          </p:cNvGrpSpPr>
          <p:nvPr/>
        </p:nvGrpSpPr>
        <p:grpSpPr bwMode="hidden">
          <a:xfrm>
            <a:off x="211665" y="5353963"/>
            <a:ext cx="8723376" cy="1331580"/>
            <a:chOff x="-3905250" y="4294188"/>
            <a:chExt cx="13011150" cy="1892300"/>
          </a:xfrm>
        </p:grpSpPr>
        <p:sp>
          <p:nvSpPr>
            <p:cNvPr id="11"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4"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5" name="Freeform 10"/>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1"/>
          <p:cNvSpPr>
            <a:spLocks noGrp="1"/>
          </p:cNvSpPr>
          <p:nvPr>
            <p:ph type="ctrTitle"/>
          </p:nvPr>
        </p:nvSpPr>
        <p:spPr>
          <a:xfrm>
            <a:off x="685800" y="1600200"/>
            <a:ext cx="7772400" cy="1780108"/>
          </a:xfrm>
        </p:spPr>
        <p:txBody>
          <a:bodyPr anchor="b">
            <a:normAutofit/>
          </a:bodyPr>
          <a:lstStyle>
            <a:lvl1pPr>
              <a:defRPr sz="4400">
                <a:solidFill>
                  <a:srgbClr val="FFFFFF"/>
                </a:solidFill>
              </a:defRPr>
            </a:lvl1pPr>
          </a:lstStyle>
          <a:p>
            <a:r>
              <a:rPr lang="x-none"/>
              <a:t>Click to edit Master title style</a:t>
            </a:r>
            <a:endParaRPr lang="en-US" dirty="0"/>
          </a:p>
        </p:txBody>
      </p:sp>
      <p:sp>
        <p:nvSpPr>
          <p:cNvPr id="3" name="Subtitle 2"/>
          <p:cNvSpPr>
            <a:spLocks noGrp="1"/>
          </p:cNvSpPr>
          <p:nvPr>
            <p:ph type="subTitle" idx="1"/>
          </p:nvPr>
        </p:nvSpPr>
        <p:spPr>
          <a:xfrm>
            <a:off x="1371600" y="3556001"/>
            <a:ext cx="6400800" cy="1473200"/>
          </a:xfrm>
        </p:spPr>
        <p:txBody>
          <a:bodyPr>
            <a:normAutofit/>
          </a:bodyPr>
          <a:lstStyle>
            <a:lvl1pPr marL="0" indent="0" algn="ctr">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x-none"/>
              <a:t>Click to edit Master subtitle style</a:t>
            </a:r>
            <a:endParaRPr lang="en-US" dirty="0"/>
          </a:p>
        </p:txBody>
      </p:sp>
      <p:sp>
        <p:nvSpPr>
          <p:cNvPr id="4" name="Date Placeholder 3"/>
          <p:cNvSpPr>
            <a:spLocks noGrp="1"/>
          </p:cNvSpPr>
          <p:nvPr>
            <p:ph type="dt" sz="half" idx="10"/>
          </p:nvPr>
        </p:nvSpPr>
        <p:spPr/>
        <p:txBody>
          <a:bodyPr/>
          <a:lstStyle/>
          <a:p>
            <a:fld id="{E30E2307-1E40-4E12-8716-25BFDA8E7013}" type="datetime1">
              <a:rPr lang="en-US" smtClean="0"/>
              <a:pPr/>
              <a:t>10/4/2016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87D7A59-36E2-48B9-B146-C1E59501F63F}"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en-US"/>
          </a:p>
        </p:txBody>
      </p:sp>
      <p:sp>
        <p:nvSpPr>
          <p:cNvPr id="3" name="Vertical Text Placeholder 2"/>
          <p:cNvSpPr>
            <a:spLocks noGrp="1"/>
          </p:cNvSpPr>
          <p:nvPr>
            <p:ph type="body" orient="vert" idx="1"/>
          </p:nvPr>
        </p:nvSpPr>
        <p:spPr/>
        <p:txBody>
          <a:bodyPr vert="eaVert" anchor="ctr"/>
          <a:lstStyle>
            <a:lvl1pPr algn="l">
              <a:defRPr/>
            </a:lvl1pPr>
            <a:lvl2pPr algn="l">
              <a:defRPr/>
            </a:lvl2pPr>
            <a:lvl3pPr algn="l">
              <a:defRPr/>
            </a:lvl3pPr>
            <a:lvl4pPr algn="l">
              <a:defRPr/>
            </a:lvl4pPr>
            <a:lvl5pPr algn="l">
              <a:defRPr/>
            </a:lvl5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en-US"/>
          </a:p>
        </p:txBody>
      </p:sp>
      <p:sp>
        <p:nvSpPr>
          <p:cNvPr id="4" name="Date Placeholder 3"/>
          <p:cNvSpPr>
            <a:spLocks noGrp="1"/>
          </p:cNvSpPr>
          <p:nvPr>
            <p:ph type="dt" sz="half" idx="10"/>
          </p:nvPr>
        </p:nvSpPr>
        <p:spPr/>
        <p:txBody>
          <a:bodyPr/>
          <a:lstStyle/>
          <a:p>
            <a:fld id="{7E1D0D0B-BB52-6F4F-95EE-69EA96A872F2}" type="datetimeFigureOut">
              <a:rPr lang="en-US" smtClean="0"/>
              <a:t>10/4/2016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5EFF9E5-C333-ED4E-A653-1C354B9E9B7F}"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1" name="Rounded Rectangle 20"/>
          <p:cNvSpPr/>
          <p:nvPr/>
        </p:nvSpPr>
        <p:spPr bwMode="hidden">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fld id="{7E1D0D0B-BB52-6F4F-95EE-69EA96A872F2}" type="datetimeFigureOut">
              <a:rPr lang="en-US" smtClean="0"/>
              <a:t>10/4/2016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5EFF9E5-C333-ED4E-A653-1C354B9E9B7F}" type="slidenum">
              <a:rPr lang="en-US" smtClean="0"/>
              <a:t>‹#›</a:t>
            </a:fld>
            <a:endParaRPr lang="en-US"/>
          </a:p>
        </p:txBody>
      </p:sp>
      <p:grpSp>
        <p:nvGrpSpPr>
          <p:cNvPr id="15" name="Group 14"/>
          <p:cNvGrpSpPr>
            <a:grpSpLocks noChangeAspect="1"/>
          </p:cNvGrpSpPr>
          <p:nvPr/>
        </p:nvGrpSpPr>
        <p:grpSpPr bwMode="hidden">
          <a:xfrm>
            <a:off x="211665" y="714191"/>
            <a:ext cx="8723376" cy="1331580"/>
            <a:chOff x="-3905250" y="4294188"/>
            <a:chExt cx="13011150" cy="1892300"/>
          </a:xfrm>
        </p:grpSpPr>
        <p:sp>
          <p:nvSpPr>
            <p:cNvPr id="16"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0" name="Freeform 19"/>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Vertical Title 1"/>
          <p:cNvSpPr>
            <a:spLocks noGrp="1"/>
          </p:cNvSpPr>
          <p:nvPr>
            <p:ph type="title" orient="vert"/>
          </p:nvPr>
        </p:nvSpPr>
        <p:spPr>
          <a:xfrm>
            <a:off x="6629400" y="1447800"/>
            <a:ext cx="2057400" cy="4487333"/>
          </a:xfrm>
        </p:spPr>
        <p:txBody>
          <a:bodyPr vert="eaVert" anchor="ctr"/>
          <a:lstStyle>
            <a:lvl1pPr algn="l">
              <a:defRPr>
                <a:solidFill>
                  <a:schemeClr val="tx2"/>
                </a:solidFill>
              </a:defRPr>
            </a:lvl1pPr>
          </a:lstStyle>
          <a:p>
            <a:r>
              <a:rPr lang="x-none"/>
              <a:t>Click to edit Master title style</a:t>
            </a:r>
            <a:endParaRPr lang="en-US" dirty="0"/>
          </a:p>
        </p:txBody>
      </p:sp>
      <p:sp>
        <p:nvSpPr>
          <p:cNvPr id="3" name="Vertical Text Placeholder 2"/>
          <p:cNvSpPr>
            <a:spLocks noGrp="1"/>
          </p:cNvSpPr>
          <p:nvPr>
            <p:ph type="body" orient="vert" idx="1"/>
          </p:nvPr>
        </p:nvSpPr>
        <p:spPr>
          <a:xfrm>
            <a:off x="457200" y="1447800"/>
            <a:ext cx="6019800" cy="4487334"/>
          </a:xfrm>
        </p:spPr>
        <p:txBody>
          <a:bodyPr vert="eaVert"/>
          <a:lstStyle>
            <a:lvl1pPr>
              <a:buClr>
                <a:schemeClr val="accent1"/>
              </a:buClr>
              <a:defRPr/>
            </a:lvl1pPr>
            <a:lvl2pPr>
              <a:buClr>
                <a:schemeClr val="accent1"/>
              </a:buClr>
              <a:defRPr/>
            </a:lvl2pPr>
            <a:lvl3pPr>
              <a:buClr>
                <a:schemeClr val="accent1"/>
              </a:buClr>
              <a:defRPr/>
            </a:lvl3pPr>
            <a:lvl4pPr>
              <a:buClr>
                <a:schemeClr val="accent1"/>
              </a:buClr>
              <a:defRPr/>
            </a:lvl4pPr>
            <a:lvl5pPr>
              <a:buClr>
                <a:schemeClr val="accent1"/>
              </a:buClr>
              <a:defRPr/>
            </a:lvl5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en-US"/>
          </a:p>
        </p:txBody>
      </p:sp>
      <p:sp>
        <p:nvSpPr>
          <p:cNvPr id="4" name="Date Placeholder 3"/>
          <p:cNvSpPr>
            <a:spLocks noGrp="1"/>
          </p:cNvSpPr>
          <p:nvPr>
            <p:ph type="dt" sz="half" idx="10"/>
          </p:nvPr>
        </p:nvSpPr>
        <p:spPr/>
        <p:txBody>
          <a:bodyPr/>
          <a:lstStyle/>
          <a:p>
            <a:fld id="{7E1D0D0B-BB52-6F4F-95EE-69EA96A872F2}" type="datetimeFigureOut">
              <a:rPr lang="en-US" smtClean="0"/>
              <a:t>10/4/2016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5EFF9E5-C333-ED4E-A653-1C354B9E9B7F}" type="slidenum">
              <a:rPr lang="en-US" smtClean="0"/>
              <a:t>‹#›</a:t>
            </a:fld>
            <a:endParaRPr lang="en-US"/>
          </a:p>
        </p:txBody>
      </p:sp>
      <p:sp>
        <p:nvSpPr>
          <p:cNvPr id="7" name="Title 6"/>
          <p:cNvSpPr>
            <a:spLocks noGrp="1"/>
          </p:cNvSpPr>
          <p:nvPr>
            <p:ph type="title"/>
          </p:nvPr>
        </p:nvSpPr>
        <p:spPr/>
        <p:txBody>
          <a:bodyPr/>
          <a:lstStyle/>
          <a:p>
            <a:r>
              <a:rPr lang="x-none"/>
              <a:t>Click to edit Master title style</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14" name="Rounded Rectangle 13"/>
          <p:cNvSpPr/>
          <p:nvPr/>
        </p:nvSpPr>
        <p:spPr>
          <a:xfrm>
            <a:off x="228600" y="228600"/>
            <a:ext cx="8695944" cy="4736592"/>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14"/>
          <p:cNvSpPr>
            <a:spLocks/>
          </p:cNvSpPr>
          <p:nvPr/>
        </p:nvSpPr>
        <p:spPr bwMode="hidden">
          <a:xfrm>
            <a:off x="6047438" y="4203592"/>
            <a:ext cx="2876429" cy="714026"/>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18"/>
          <p:cNvSpPr>
            <a:spLocks/>
          </p:cNvSpPr>
          <p:nvPr/>
        </p:nvSpPr>
        <p:spPr bwMode="hidden">
          <a:xfrm>
            <a:off x="2619320" y="4075290"/>
            <a:ext cx="5544515" cy="850138"/>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Freeform 22"/>
          <p:cNvSpPr>
            <a:spLocks/>
          </p:cNvSpPr>
          <p:nvPr/>
        </p:nvSpPr>
        <p:spPr bwMode="hidden">
          <a:xfrm>
            <a:off x="2828728" y="4087562"/>
            <a:ext cx="5467980" cy="774272"/>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26"/>
          <p:cNvSpPr>
            <a:spLocks/>
          </p:cNvSpPr>
          <p:nvPr/>
        </p:nvSpPr>
        <p:spPr bwMode="hidden">
          <a:xfrm>
            <a:off x="5609489" y="4074174"/>
            <a:ext cx="3308000" cy="651549"/>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3" name="Freeform 10"/>
          <p:cNvSpPr>
            <a:spLocks/>
          </p:cNvSpPr>
          <p:nvPr/>
        </p:nvSpPr>
        <p:spPr bwMode="hidden">
          <a:xfrm>
            <a:off x="211665" y="4058555"/>
            <a:ext cx="8723376" cy="1329874"/>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 name="Title 1"/>
          <p:cNvSpPr>
            <a:spLocks noGrp="1"/>
          </p:cNvSpPr>
          <p:nvPr>
            <p:ph type="title"/>
          </p:nvPr>
        </p:nvSpPr>
        <p:spPr>
          <a:xfrm>
            <a:off x="690032" y="2463560"/>
            <a:ext cx="7772400" cy="1524000"/>
          </a:xfrm>
        </p:spPr>
        <p:txBody>
          <a:bodyPr anchor="t">
            <a:normAutofit/>
          </a:bodyPr>
          <a:lstStyle>
            <a:lvl1pPr algn="ctr">
              <a:defRPr sz="4400" b="0" cap="none"/>
            </a:lvl1pPr>
          </a:lstStyle>
          <a:p>
            <a:r>
              <a:rPr lang="x-none"/>
              <a:t>Click to edit Master title style</a:t>
            </a:r>
            <a:endParaRPr lang="en-US" dirty="0"/>
          </a:p>
        </p:txBody>
      </p:sp>
      <p:sp>
        <p:nvSpPr>
          <p:cNvPr id="3" name="Text Placeholder 2"/>
          <p:cNvSpPr>
            <a:spLocks noGrp="1"/>
          </p:cNvSpPr>
          <p:nvPr>
            <p:ph type="body" idx="1"/>
          </p:nvPr>
        </p:nvSpPr>
        <p:spPr>
          <a:xfrm>
            <a:off x="1367365" y="1437448"/>
            <a:ext cx="6417734" cy="939801"/>
          </a:xfrm>
        </p:spPr>
        <p:txBody>
          <a:bodyPr anchor="b">
            <a:normAutofit/>
          </a:bodyPr>
          <a:lstStyle>
            <a:lvl1pPr marL="0" indent="0" algn="ctr">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x-none"/>
              <a:t>Click to edit Master text styles</a:t>
            </a:r>
          </a:p>
        </p:txBody>
      </p:sp>
      <p:sp>
        <p:nvSpPr>
          <p:cNvPr id="4" name="Date Placeholder 3"/>
          <p:cNvSpPr>
            <a:spLocks noGrp="1"/>
          </p:cNvSpPr>
          <p:nvPr>
            <p:ph type="dt" sz="half" idx="10"/>
          </p:nvPr>
        </p:nvSpPr>
        <p:spPr/>
        <p:txBody>
          <a:bodyPr/>
          <a:lstStyle/>
          <a:p>
            <a:fld id="{7B8AEBBE-F8B2-42CF-9895-E86A608384EB}" type="datetime1">
              <a:rPr lang="en-US" smtClean="0"/>
              <a:pPr/>
              <a:t>10/4/2016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87D7A59-36E2-48B9-B146-C1E59501F63F}"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en-US"/>
          </a:p>
        </p:txBody>
      </p:sp>
      <p:sp>
        <p:nvSpPr>
          <p:cNvPr id="5" name="Date Placeholder 4"/>
          <p:cNvSpPr>
            <a:spLocks noGrp="1"/>
          </p:cNvSpPr>
          <p:nvPr>
            <p:ph type="dt" sz="half" idx="10"/>
          </p:nvPr>
        </p:nvSpPr>
        <p:spPr/>
        <p:txBody>
          <a:bodyPr/>
          <a:lstStyle/>
          <a:p>
            <a:fld id="{7E1D0D0B-BB52-6F4F-95EE-69EA96A872F2}" type="datetimeFigureOut">
              <a:rPr lang="en-US" smtClean="0"/>
              <a:t>10/4/2016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5EFF9E5-C333-ED4E-A653-1C354B9E9B7F}" type="slidenum">
              <a:rPr lang="en-US" smtClean="0"/>
              <a:t>‹#›</a:t>
            </a:fld>
            <a:endParaRPr lang="en-US"/>
          </a:p>
        </p:txBody>
      </p:sp>
      <p:sp>
        <p:nvSpPr>
          <p:cNvPr id="9" name="Content Placeholder 8"/>
          <p:cNvSpPr>
            <a:spLocks noGrp="1"/>
          </p:cNvSpPr>
          <p:nvPr>
            <p:ph sz="quarter" idx="13"/>
          </p:nvPr>
        </p:nvSpPr>
        <p:spPr>
          <a:xfrm>
            <a:off x="676655" y="2679192"/>
            <a:ext cx="3822192" cy="3447288"/>
          </a:xfrm>
        </p:spPr>
        <p:txBody>
          <a:body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en-US"/>
          </a:p>
        </p:txBody>
      </p:sp>
      <p:sp>
        <p:nvSpPr>
          <p:cNvPr id="11" name="Content Placeholder 10"/>
          <p:cNvSpPr>
            <a:spLocks noGrp="1"/>
          </p:cNvSpPr>
          <p:nvPr>
            <p:ph sz="quarter" idx="14"/>
          </p:nvPr>
        </p:nvSpPr>
        <p:spPr>
          <a:xfrm>
            <a:off x="4645152" y="2679192"/>
            <a:ext cx="3822192" cy="3447288"/>
          </a:xfrm>
        </p:spPr>
        <p:txBody>
          <a:body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x-none"/>
              <a:t>Click to edit Master title style</a:t>
            </a:r>
            <a:endParaRPr lang="en-US"/>
          </a:p>
        </p:txBody>
      </p:sp>
      <p:sp>
        <p:nvSpPr>
          <p:cNvPr id="3" name="Text Placeholder 2"/>
          <p:cNvSpPr>
            <a:spLocks noGrp="1"/>
          </p:cNvSpPr>
          <p:nvPr>
            <p:ph type="body" idx="1"/>
          </p:nvPr>
        </p:nvSpPr>
        <p:spPr>
          <a:xfrm>
            <a:off x="676656" y="2678114"/>
            <a:ext cx="3822192" cy="639762"/>
          </a:xfrm>
        </p:spPr>
        <p:txBody>
          <a:bodyPr anchor="ctr"/>
          <a:lstStyle>
            <a:lvl1pPr marL="0" indent="0" algn="ctr">
              <a:buNone/>
              <a:defRPr sz="2400" b="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a:t>Click to edit Master text styles</a:t>
            </a:r>
          </a:p>
        </p:txBody>
      </p:sp>
      <p:sp>
        <p:nvSpPr>
          <p:cNvPr id="4" name="Content Placeholder 3"/>
          <p:cNvSpPr>
            <a:spLocks noGrp="1"/>
          </p:cNvSpPr>
          <p:nvPr>
            <p:ph sz="half" idx="2"/>
          </p:nvPr>
        </p:nvSpPr>
        <p:spPr>
          <a:xfrm>
            <a:off x="677332" y="3429000"/>
            <a:ext cx="3820055"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en-US" dirty="0"/>
          </a:p>
        </p:txBody>
      </p:sp>
      <p:sp>
        <p:nvSpPr>
          <p:cNvPr id="5" name="Text Placeholder 4"/>
          <p:cNvSpPr>
            <a:spLocks noGrp="1"/>
          </p:cNvSpPr>
          <p:nvPr>
            <p:ph type="body" sz="quarter" idx="3"/>
          </p:nvPr>
        </p:nvSpPr>
        <p:spPr>
          <a:xfrm>
            <a:off x="4648200" y="2678113"/>
            <a:ext cx="3822192" cy="639762"/>
          </a:xfrm>
        </p:spPr>
        <p:txBody>
          <a:bodyPr anchor="ctr"/>
          <a:lstStyle>
            <a:lvl1pPr marL="0" indent="0" algn="ctr">
              <a:buNone/>
              <a:defRPr sz="2400" b="0" i="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a:t>Click to edit Master text styles</a:t>
            </a:r>
          </a:p>
        </p:txBody>
      </p:sp>
      <p:sp>
        <p:nvSpPr>
          <p:cNvPr id="6" name="Content Placeholder 5"/>
          <p:cNvSpPr>
            <a:spLocks noGrp="1"/>
          </p:cNvSpPr>
          <p:nvPr>
            <p:ph sz="quarter" idx="4"/>
          </p:nvPr>
        </p:nvSpPr>
        <p:spPr>
          <a:xfrm>
            <a:off x="4645025" y="3429000"/>
            <a:ext cx="3822192"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en-US" dirty="0"/>
          </a:p>
        </p:txBody>
      </p:sp>
      <p:sp>
        <p:nvSpPr>
          <p:cNvPr id="7" name="Date Placeholder 6"/>
          <p:cNvSpPr>
            <a:spLocks noGrp="1"/>
          </p:cNvSpPr>
          <p:nvPr>
            <p:ph type="dt" sz="half" idx="10"/>
          </p:nvPr>
        </p:nvSpPr>
        <p:spPr/>
        <p:txBody>
          <a:bodyPr/>
          <a:lstStyle/>
          <a:p>
            <a:fld id="{7E1D0D0B-BB52-6F4F-95EE-69EA96A872F2}" type="datetimeFigureOut">
              <a:rPr lang="en-US" smtClean="0"/>
              <a:t>10/4/2016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5EFF9E5-C333-ED4E-A653-1C354B9E9B7F}"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en-US"/>
          </a:p>
        </p:txBody>
      </p:sp>
      <p:sp>
        <p:nvSpPr>
          <p:cNvPr id="3" name="Date Placeholder 2"/>
          <p:cNvSpPr>
            <a:spLocks noGrp="1"/>
          </p:cNvSpPr>
          <p:nvPr>
            <p:ph type="dt" sz="half" idx="10"/>
          </p:nvPr>
        </p:nvSpPr>
        <p:spPr/>
        <p:txBody>
          <a:bodyPr/>
          <a:lstStyle/>
          <a:p>
            <a:fld id="{7E1D0D0B-BB52-6F4F-95EE-69EA96A872F2}" type="datetimeFigureOut">
              <a:rPr lang="en-US" smtClean="0"/>
              <a:t>10/4/2016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5EFF9E5-C333-ED4E-A653-1C354B9E9B7F}"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12" name="Rounded Rectangle 11"/>
          <p:cNvSpPr/>
          <p:nvPr/>
        </p:nvSpPr>
        <p:spPr>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6" name="Group 5"/>
          <p:cNvGrpSpPr>
            <a:grpSpLocks noChangeAspect="1"/>
          </p:cNvGrpSpPr>
          <p:nvPr/>
        </p:nvGrpSpPr>
        <p:grpSpPr bwMode="hidden">
          <a:xfrm>
            <a:off x="211665" y="714191"/>
            <a:ext cx="8723376" cy="1329874"/>
            <a:chOff x="-3905251" y="4294188"/>
            <a:chExt cx="13027839" cy="1892300"/>
          </a:xfrm>
        </p:grpSpPr>
        <p:sp>
          <p:nvSpPr>
            <p:cNvPr id="7"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1" name="Freeform 10"/>
            <p:cNvSpPr>
              <a:spLocks/>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Date Placeholder 1"/>
          <p:cNvSpPr>
            <a:spLocks noGrp="1"/>
          </p:cNvSpPr>
          <p:nvPr>
            <p:ph type="dt" sz="half" idx="10"/>
          </p:nvPr>
        </p:nvSpPr>
        <p:spPr/>
        <p:txBody>
          <a:bodyPr/>
          <a:lstStyle/>
          <a:p>
            <a:fld id="{7E1D0D0B-BB52-6F4F-95EE-69EA96A872F2}" type="datetimeFigureOut">
              <a:rPr lang="en-US" smtClean="0"/>
              <a:t>10/4/2016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5EFF9E5-C333-ED4E-A653-1C354B9E9B7F}"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15" name="Rounded Rectangle 14"/>
          <p:cNvSpPr/>
          <p:nvPr/>
        </p:nvSpPr>
        <p:spPr>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7E1D0D0B-BB52-6F4F-95EE-69EA96A872F2}" type="datetimeFigureOut">
              <a:rPr lang="en-US" smtClean="0"/>
              <a:t>10/4/2016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5EFF9E5-C333-ED4E-A653-1C354B9E9B7F}" type="slidenum">
              <a:rPr lang="en-US" smtClean="0"/>
              <a:t>‹#›</a:t>
            </a:fld>
            <a:endParaRPr lang="en-US"/>
          </a:p>
        </p:txBody>
      </p:sp>
      <p:sp>
        <p:nvSpPr>
          <p:cNvPr id="4" name="Text Placeholder 3"/>
          <p:cNvSpPr>
            <a:spLocks noGrp="1"/>
          </p:cNvSpPr>
          <p:nvPr>
            <p:ph type="body" sz="half" idx="2"/>
          </p:nvPr>
        </p:nvSpPr>
        <p:spPr>
          <a:xfrm>
            <a:off x="914400" y="3581400"/>
            <a:ext cx="3352800" cy="1905001"/>
          </a:xfrm>
        </p:spPr>
        <p:txBody>
          <a:bodyPr anchor="t">
            <a:normAutofit/>
          </a:bodyPr>
          <a:lstStyle>
            <a:lvl1pPr marL="0" indent="0">
              <a:spcBef>
                <a:spcPts val="0"/>
              </a:spcBef>
              <a:spcAft>
                <a:spcPts val="600"/>
              </a:spcAft>
              <a:buNone/>
              <a:defRPr sz="18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a:t>Click to edit Master text styles</a:t>
            </a:r>
          </a:p>
        </p:txBody>
      </p:sp>
      <p:grpSp>
        <p:nvGrpSpPr>
          <p:cNvPr id="2" name="Group 23"/>
          <p:cNvGrpSpPr>
            <a:grpSpLocks noChangeAspect="1"/>
          </p:cNvGrpSpPr>
          <p:nvPr/>
        </p:nvGrpSpPr>
        <p:grpSpPr bwMode="hidden">
          <a:xfrm>
            <a:off x="211665" y="714191"/>
            <a:ext cx="8723376" cy="1331580"/>
            <a:chOff x="-3905250" y="4294188"/>
            <a:chExt cx="13011150" cy="1892300"/>
          </a:xfrm>
        </p:grpSpPr>
        <p:sp>
          <p:nvSpPr>
            <p:cNvPr id="25"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6"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7"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9" name="Freeform 28"/>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2" name="Title 21"/>
          <p:cNvSpPr>
            <a:spLocks noGrp="1"/>
          </p:cNvSpPr>
          <p:nvPr>
            <p:ph type="title"/>
          </p:nvPr>
        </p:nvSpPr>
        <p:spPr>
          <a:xfrm>
            <a:off x="914400" y="2286000"/>
            <a:ext cx="3352800" cy="1252728"/>
          </a:xfrm>
        </p:spPr>
        <p:txBody>
          <a:bodyPr anchor="b">
            <a:noAutofit/>
          </a:bodyPr>
          <a:lstStyle>
            <a:lvl1pPr algn="l">
              <a:defRPr sz="3200">
                <a:solidFill>
                  <a:schemeClr val="tx2"/>
                </a:solidFill>
              </a:defRPr>
            </a:lvl1pPr>
          </a:lstStyle>
          <a:p>
            <a:r>
              <a:rPr lang="x-none"/>
              <a:t>Click to edit Master title style</a:t>
            </a:r>
            <a:endParaRPr lang="en-US" dirty="0"/>
          </a:p>
        </p:txBody>
      </p:sp>
      <p:sp>
        <p:nvSpPr>
          <p:cNvPr id="3" name="Content Placeholder 2"/>
          <p:cNvSpPr>
            <a:spLocks noGrp="1"/>
          </p:cNvSpPr>
          <p:nvPr>
            <p:ph idx="1"/>
          </p:nvPr>
        </p:nvSpPr>
        <p:spPr>
          <a:xfrm>
            <a:off x="4651962" y="1828800"/>
            <a:ext cx="3904076" cy="3810000"/>
          </a:xfrm>
        </p:spPr>
        <p:txBody>
          <a:bodyPr anchor="ctr"/>
          <a:lstStyle>
            <a:lvl1pPr>
              <a:buClr>
                <a:schemeClr val="bg1"/>
              </a:buClr>
              <a:defRPr sz="2200">
                <a:solidFill>
                  <a:schemeClr val="tx2"/>
                </a:solidFill>
              </a:defRPr>
            </a:lvl1pPr>
            <a:lvl2pPr>
              <a:buClr>
                <a:schemeClr val="bg1"/>
              </a:buClr>
              <a:defRPr sz="2000">
                <a:solidFill>
                  <a:schemeClr val="tx2"/>
                </a:solidFill>
              </a:defRPr>
            </a:lvl2pPr>
            <a:lvl3pPr>
              <a:buClr>
                <a:schemeClr val="bg1"/>
              </a:buClr>
              <a:defRPr sz="1800">
                <a:solidFill>
                  <a:schemeClr val="tx2"/>
                </a:solidFill>
              </a:defRPr>
            </a:lvl3pPr>
            <a:lvl4pPr>
              <a:buClr>
                <a:schemeClr val="bg1"/>
              </a:buClr>
              <a:defRPr sz="1600">
                <a:solidFill>
                  <a:schemeClr val="tx2"/>
                </a:solidFill>
              </a:defRPr>
            </a:lvl4pPr>
            <a:lvl5pPr>
              <a:buClr>
                <a:schemeClr val="bg1"/>
              </a:buClr>
              <a:defRPr sz="1600">
                <a:solidFill>
                  <a:schemeClr val="tx2"/>
                </a:solidFill>
              </a:defRPr>
            </a:lvl5pPr>
            <a:lvl6pPr>
              <a:defRPr sz="2000"/>
            </a:lvl6pPr>
            <a:lvl7pPr>
              <a:defRPr sz="2000"/>
            </a:lvl7pPr>
            <a:lvl8pPr>
              <a:defRPr sz="2000"/>
            </a:lvl8pPr>
            <a:lvl9pPr>
              <a:defRPr sz="20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5" name="Rounded Rectangle 14"/>
          <p:cNvSpPr/>
          <p:nvPr/>
        </p:nvSpPr>
        <p:spPr>
          <a:xfrm>
            <a:off x="228600" y="228600"/>
            <a:ext cx="8695944"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9" name="Group 8"/>
          <p:cNvGrpSpPr>
            <a:grpSpLocks noChangeAspect="1"/>
          </p:cNvGrpSpPr>
          <p:nvPr/>
        </p:nvGrpSpPr>
        <p:grpSpPr bwMode="hidden">
          <a:xfrm>
            <a:off x="211665" y="5353963"/>
            <a:ext cx="8723376" cy="1331580"/>
            <a:chOff x="-3905250" y="4294188"/>
            <a:chExt cx="13011150" cy="1892300"/>
          </a:xfrm>
        </p:grpSpPr>
        <p:sp>
          <p:nvSpPr>
            <p:cNvPr id="10"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4" name="Freeform 10"/>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1"/>
          <p:cNvSpPr>
            <a:spLocks noGrp="1"/>
          </p:cNvSpPr>
          <p:nvPr>
            <p:ph type="title"/>
          </p:nvPr>
        </p:nvSpPr>
        <p:spPr>
          <a:xfrm>
            <a:off x="4874155" y="338667"/>
            <a:ext cx="3812645" cy="2429934"/>
          </a:xfrm>
        </p:spPr>
        <p:txBody>
          <a:bodyPr anchor="b">
            <a:normAutofit/>
          </a:bodyPr>
          <a:lstStyle>
            <a:lvl1pPr algn="l">
              <a:defRPr sz="2800" b="0">
                <a:solidFill>
                  <a:srgbClr val="FFFFFF"/>
                </a:solidFill>
              </a:defRPr>
            </a:lvl1pPr>
          </a:lstStyle>
          <a:p>
            <a:r>
              <a:rPr lang="x-none"/>
              <a:t>Click to edit Master title style</a:t>
            </a:r>
            <a:endParaRPr lang="en-US" dirty="0"/>
          </a:p>
        </p:txBody>
      </p:sp>
      <p:sp>
        <p:nvSpPr>
          <p:cNvPr id="4" name="Text Placeholder 3"/>
          <p:cNvSpPr>
            <a:spLocks noGrp="1"/>
          </p:cNvSpPr>
          <p:nvPr>
            <p:ph type="body" sz="half" idx="2"/>
          </p:nvPr>
        </p:nvSpPr>
        <p:spPr>
          <a:xfrm>
            <a:off x="4868333" y="2785533"/>
            <a:ext cx="3818467" cy="2421467"/>
          </a:xfrm>
        </p:spPr>
        <p:txBody>
          <a:bodyPr>
            <a:normAutofit/>
          </a:bodyPr>
          <a:lstStyle>
            <a:lvl1pPr marL="0" indent="0">
              <a:buNone/>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a:t>Click to edit Master text styles</a:t>
            </a:r>
          </a:p>
        </p:txBody>
      </p:sp>
      <p:sp>
        <p:nvSpPr>
          <p:cNvPr id="5" name="Date Placeholder 4"/>
          <p:cNvSpPr>
            <a:spLocks noGrp="1"/>
          </p:cNvSpPr>
          <p:nvPr>
            <p:ph type="dt" sz="half" idx="10"/>
          </p:nvPr>
        </p:nvSpPr>
        <p:spPr/>
        <p:txBody>
          <a:bodyPr/>
          <a:lstStyle/>
          <a:p>
            <a:fld id="{7E1D0D0B-BB52-6F4F-95EE-69EA96A872F2}" type="datetimeFigureOut">
              <a:rPr lang="en-US" smtClean="0"/>
              <a:t>10/4/2016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5EFF9E5-C333-ED4E-A653-1C354B9E9B7F}" type="slidenum">
              <a:rPr lang="en-US" smtClean="0"/>
              <a:t>‹#›</a:t>
            </a:fld>
            <a:endParaRPr lang="en-US"/>
          </a:p>
        </p:txBody>
      </p:sp>
      <p:sp>
        <p:nvSpPr>
          <p:cNvPr id="3" name="Picture Placeholder 2"/>
          <p:cNvSpPr>
            <a:spLocks noGrp="1"/>
          </p:cNvSpPr>
          <p:nvPr>
            <p:ph type="pic" idx="1"/>
          </p:nvPr>
        </p:nvSpPr>
        <p:spPr>
          <a:xfrm>
            <a:off x="838200" y="1371600"/>
            <a:ext cx="3566160" cy="2926080"/>
          </a:xfrm>
          <a:prstGeom prst="roundRect">
            <a:avLst>
              <a:gd name="adj" fmla="val 3924"/>
            </a:avLst>
          </a:prstGeom>
          <a:solidFill>
            <a:schemeClr val="accent1"/>
          </a:solidFill>
          <a:ln>
            <a:noFill/>
          </a:ln>
          <a:effectLst>
            <a:reflection blurRad="12700" stA="30000" endPos="30000" dist="5000" dir="5400000" sy="-100000" algn="bl" rotWithShape="0"/>
          </a:effectLst>
          <a:scene3d>
            <a:camera prst="perspectiveContrastingLeftFacing" fov="600000">
              <a:rot lat="240000" lon="19799999" rev="0"/>
            </a:camera>
            <a:lightRig rig="threePt" dir="t">
              <a:rot lat="0" lon="0" rev="2700000"/>
            </a:lightRig>
          </a:scene3d>
          <a:sp3d>
            <a:bevelT w="44450" h="31750"/>
          </a:sp3d>
        </p:spPr>
        <p:txBody>
          <a:bodyPr/>
          <a:lstStyle>
            <a:lvl1pPr marL="0" indent="0" algn="ctr">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x-none"/>
              <a:t>Drag picture to placeholder or click icon to add</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4" name="Rounded Rectangle 13"/>
          <p:cNvSpPr/>
          <p:nvPr/>
        </p:nvSpPr>
        <p:spPr>
          <a:xfrm>
            <a:off x="228600" y="228600"/>
            <a:ext cx="8695944" cy="2468880"/>
          </a:xfrm>
          <a:prstGeom prst="roundRect">
            <a:avLst>
              <a:gd name="adj" fmla="val 3362"/>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 name="Group 15"/>
          <p:cNvGrpSpPr>
            <a:grpSpLocks noChangeAspect="1"/>
          </p:cNvGrpSpPr>
          <p:nvPr/>
        </p:nvGrpSpPr>
        <p:grpSpPr bwMode="hidden">
          <a:xfrm>
            <a:off x="211665" y="1679429"/>
            <a:ext cx="8723376" cy="1329874"/>
            <a:chOff x="-3905251" y="4294188"/>
            <a:chExt cx="13027839" cy="1892300"/>
          </a:xfrm>
        </p:grpSpPr>
        <p:sp>
          <p:nvSpPr>
            <p:cNvPr id="17"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0"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1" name="Freeform 10"/>
            <p:cNvSpPr>
              <a:spLocks/>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Placeholder 1"/>
          <p:cNvSpPr>
            <a:spLocks noGrp="1"/>
          </p:cNvSpPr>
          <p:nvPr>
            <p:ph type="title"/>
          </p:nvPr>
        </p:nvSpPr>
        <p:spPr>
          <a:xfrm>
            <a:off x="457200" y="338328"/>
            <a:ext cx="8229600" cy="1252728"/>
          </a:xfrm>
          <a:prstGeom prst="rect">
            <a:avLst/>
          </a:prstGeom>
        </p:spPr>
        <p:txBody>
          <a:bodyPr vert="horz" lIns="91440" tIns="45720" rIns="91440" bIns="45720" rtlCol="0" anchor="ctr">
            <a:normAutofit/>
          </a:bodyPr>
          <a:lstStyle/>
          <a:p>
            <a:r>
              <a:rPr lang="x-none"/>
              <a:t>Click to edit Master title style</a:t>
            </a:r>
            <a:endParaRPr lang="en-US" dirty="0"/>
          </a:p>
        </p:txBody>
      </p:sp>
      <p:sp>
        <p:nvSpPr>
          <p:cNvPr id="4" name="Date Placeholder 3"/>
          <p:cNvSpPr>
            <a:spLocks noGrp="1"/>
          </p:cNvSpPr>
          <p:nvPr>
            <p:ph type="dt" sz="half" idx="2"/>
          </p:nvPr>
        </p:nvSpPr>
        <p:spPr>
          <a:xfrm>
            <a:off x="5163672" y="6250164"/>
            <a:ext cx="3786690" cy="365125"/>
          </a:xfrm>
          <a:prstGeom prst="rect">
            <a:avLst/>
          </a:prstGeom>
        </p:spPr>
        <p:txBody>
          <a:bodyPr vert="horz" lIns="91440" tIns="45720" rIns="91440" bIns="45720" rtlCol="0" anchor="ctr"/>
          <a:lstStyle>
            <a:lvl1pPr algn="r">
              <a:defRPr sz="1000">
                <a:solidFill>
                  <a:schemeClr val="tx2"/>
                </a:solidFill>
              </a:defRPr>
            </a:lvl1pPr>
          </a:lstStyle>
          <a:p>
            <a:fld id="{7E1D0D0B-BB52-6F4F-95EE-69EA96A872F2}" type="datetimeFigureOut">
              <a:rPr lang="en-US" smtClean="0"/>
              <a:t>10/4/2016</a:t>
            </a:fld>
            <a:endParaRPr lang="en-US"/>
          </a:p>
        </p:txBody>
      </p:sp>
      <p:sp>
        <p:nvSpPr>
          <p:cNvPr id="5" name="Footer Placeholder 4"/>
          <p:cNvSpPr>
            <a:spLocks noGrp="1"/>
          </p:cNvSpPr>
          <p:nvPr>
            <p:ph type="ftr" sz="quarter" idx="3"/>
          </p:nvPr>
        </p:nvSpPr>
        <p:spPr>
          <a:xfrm>
            <a:off x="193638" y="6250164"/>
            <a:ext cx="3786691" cy="365125"/>
          </a:xfrm>
          <a:prstGeom prst="rect">
            <a:avLst/>
          </a:prstGeom>
        </p:spPr>
        <p:txBody>
          <a:bodyPr vert="horz" lIns="91440" tIns="45720" rIns="91440" bIns="45720" rtlCol="0" anchor="ctr"/>
          <a:lstStyle>
            <a:lvl1pPr algn="l">
              <a:defRPr sz="1000">
                <a:solidFill>
                  <a:schemeClr val="tx2"/>
                </a:solidFill>
              </a:defRPr>
            </a:lvl1pPr>
          </a:lstStyle>
          <a:p>
            <a:endParaRPr lang="en-US"/>
          </a:p>
        </p:txBody>
      </p:sp>
      <p:sp>
        <p:nvSpPr>
          <p:cNvPr id="6" name="Slide Number Placeholder 5"/>
          <p:cNvSpPr>
            <a:spLocks noGrp="1"/>
          </p:cNvSpPr>
          <p:nvPr>
            <p:ph type="sldNum" sz="quarter" idx="4"/>
          </p:nvPr>
        </p:nvSpPr>
        <p:spPr>
          <a:xfrm>
            <a:off x="3991088" y="6250163"/>
            <a:ext cx="1161826" cy="365125"/>
          </a:xfrm>
          <a:prstGeom prst="rect">
            <a:avLst/>
          </a:prstGeom>
        </p:spPr>
        <p:txBody>
          <a:bodyPr vert="horz" lIns="91440" tIns="45720" rIns="91440" bIns="45720" rtlCol="0" anchor="ctr"/>
          <a:lstStyle>
            <a:lvl1pPr algn="ctr">
              <a:defRPr sz="1000">
                <a:solidFill>
                  <a:schemeClr val="tx2"/>
                </a:solidFill>
              </a:defRPr>
            </a:lvl1pPr>
          </a:lstStyle>
          <a:p>
            <a:fld id="{A5EFF9E5-C333-ED4E-A653-1C354B9E9B7F}" type="slidenum">
              <a:rPr lang="en-US" smtClean="0"/>
              <a:t>‹#›</a:t>
            </a:fld>
            <a:endParaRPr lang="en-US"/>
          </a:p>
        </p:txBody>
      </p:sp>
      <p:sp>
        <p:nvSpPr>
          <p:cNvPr id="3" name="Text Placeholder 2"/>
          <p:cNvSpPr>
            <a:spLocks noGrp="1"/>
          </p:cNvSpPr>
          <p:nvPr>
            <p:ph type="body" idx="1"/>
          </p:nvPr>
        </p:nvSpPr>
        <p:spPr>
          <a:xfrm>
            <a:off x="872067" y="2675467"/>
            <a:ext cx="7408333" cy="3450696"/>
          </a:xfrm>
          <a:prstGeom prst="rect">
            <a:avLst/>
          </a:prstGeom>
        </p:spPr>
        <p:txBody>
          <a:bodyPr vert="horz" lIns="91440" tIns="45720" rIns="91440" bIns="45720" rtlCol="0">
            <a:normAutofit/>
          </a:body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en-US" dirty="0"/>
          </a:p>
        </p:txBody>
      </p:sp>
    </p:spTree>
  </p:cSld>
  <p:clrMap bg1="lt1" tx1="dk1" bg2="lt2" tx2="dk2" accent1="accent1" accent2="accent2" accent3="accent3" accent4="accent4" accent5="accent5" accent6="accent6" hlink="hlink" folHlink="folHlink"/>
  <p:sldLayoutIdLst>
    <p:sldLayoutId id="2147483676" r:id="rId1"/>
    <p:sldLayoutId id="2147483677" r:id="rId2"/>
    <p:sldLayoutId id="2147483678" r:id="rId3"/>
    <p:sldLayoutId id="2147483679" r:id="rId4"/>
    <p:sldLayoutId id="2147483680" r:id="rId5"/>
    <p:sldLayoutId id="2147483681" r:id="rId6"/>
    <p:sldLayoutId id="2147483682" r:id="rId7"/>
    <p:sldLayoutId id="2147483683" r:id="rId8"/>
    <p:sldLayoutId id="2147483684" r:id="rId9"/>
    <p:sldLayoutId id="2147483685" r:id="rId10"/>
    <p:sldLayoutId id="2147483686" r:id="rId11"/>
  </p:sldLayoutIdLst>
  <p:txStyles>
    <p:titleStyle>
      <a:lvl1pPr algn="ctr" defTabSz="914400" rtl="0" eaLnBrk="1" latinLnBrk="0" hangingPunct="1">
        <a:spcBef>
          <a:spcPct val="0"/>
        </a:spcBef>
        <a:buNone/>
        <a:defRPr sz="4400" kern="1200">
          <a:solidFill>
            <a:srgbClr val="FFFFFF"/>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74320" algn="l" defTabSz="914400" rtl="0" eaLnBrk="1" latinLnBrk="0" hangingPunct="1">
        <a:spcBef>
          <a:spcPct val="20000"/>
        </a:spcBef>
        <a:buClr>
          <a:schemeClr val="accent1"/>
        </a:buClr>
        <a:buSzPct val="100000"/>
        <a:buFont typeface="Symbol" pitchFamily="18" charset="2"/>
        <a:buChar char=""/>
        <a:defRPr sz="2400" kern="1200">
          <a:solidFill>
            <a:schemeClr val="tx2"/>
          </a:solidFill>
          <a:latin typeface="+mn-lt"/>
          <a:ea typeface="+mn-ea"/>
          <a:cs typeface="+mn-cs"/>
        </a:defRPr>
      </a:lvl1pPr>
      <a:lvl2pPr marL="576263" indent="-274320" algn="l" defTabSz="914400" rtl="0" eaLnBrk="1" latinLnBrk="0" hangingPunct="1">
        <a:spcBef>
          <a:spcPct val="20000"/>
        </a:spcBef>
        <a:buClr>
          <a:schemeClr val="accent1"/>
        </a:buClr>
        <a:buSzPct val="100000"/>
        <a:buFont typeface="Symbol" pitchFamily="18" charset="2"/>
        <a:buChar char=""/>
        <a:defRPr sz="2200" kern="1200">
          <a:solidFill>
            <a:schemeClr val="tx2"/>
          </a:solidFill>
          <a:latin typeface="+mn-lt"/>
          <a:ea typeface="+mn-ea"/>
          <a:cs typeface="+mn-cs"/>
        </a:defRPr>
      </a:lvl2pPr>
      <a:lvl3pPr marL="855663" indent="-228600" algn="l" defTabSz="914400" rtl="0" eaLnBrk="1" latinLnBrk="0" hangingPunct="1">
        <a:spcBef>
          <a:spcPct val="20000"/>
        </a:spcBef>
        <a:buClr>
          <a:schemeClr val="accent1"/>
        </a:buClr>
        <a:buSzPct val="100000"/>
        <a:buFont typeface="Symbol" pitchFamily="18" charset="2"/>
        <a:buChar char=""/>
        <a:defRPr sz="2000" kern="1200">
          <a:solidFill>
            <a:schemeClr val="tx2"/>
          </a:solidFill>
          <a:latin typeface="+mn-lt"/>
          <a:ea typeface="+mn-ea"/>
          <a:cs typeface="+mn-cs"/>
        </a:defRPr>
      </a:lvl3pPr>
      <a:lvl4pPr marL="1143000" indent="-228600" algn="l" defTabSz="914400" rtl="0" eaLnBrk="1" latinLnBrk="0" hangingPunct="1">
        <a:spcBef>
          <a:spcPct val="20000"/>
        </a:spcBef>
        <a:buClr>
          <a:schemeClr val="accent1"/>
        </a:buClr>
        <a:buSzPct val="100000"/>
        <a:buFont typeface="Symbol" pitchFamily="18" charset="2"/>
        <a:buChar char=""/>
        <a:defRPr sz="1800" kern="1200">
          <a:solidFill>
            <a:schemeClr val="tx2"/>
          </a:solidFill>
          <a:latin typeface="+mn-lt"/>
          <a:ea typeface="+mn-ea"/>
          <a:cs typeface="+mn-cs"/>
        </a:defRPr>
      </a:lvl4pPr>
      <a:lvl5pPr marL="1463040" indent="-228600" algn="l" defTabSz="914400" rtl="0" eaLnBrk="1" latinLnBrk="0" hangingPunct="1">
        <a:spcBef>
          <a:spcPct val="20000"/>
        </a:spcBef>
        <a:buClr>
          <a:schemeClr val="accent1"/>
        </a:buClr>
        <a:buSzPct val="100000"/>
        <a:buFont typeface="Symbol" pitchFamily="18" charset="2"/>
        <a:buChar char=""/>
        <a:defRPr sz="1600" kern="1200">
          <a:solidFill>
            <a:schemeClr val="tx2"/>
          </a:solidFill>
          <a:latin typeface="+mn-lt"/>
          <a:ea typeface="+mn-ea"/>
          <a:cs typeface="+mn-cs"/>
        </a:defRPr>
      </a:lvl5pPr>
      <a:lvl6pPr marL="178308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6pPr>
      <a:lvl7pPr marL="210312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7pPr>
      <a:lvl8pPr marL="242316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8pPr>
      <a:lvl9pPr marL="274320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9.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hyperlink" Target="https://www.youtube.com/watch?v=2Ycua7UDE8Y" TargetMode="Externa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22.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23.xml.rels><?xml version="1.0" encoding="UTF-8" standalone="yes"?>
<Relationships xmlns="http://schemas.openxmlformats.org/package/2006/relationships"><Relationship Id="rId2" Type="http://schemas.openxmlformats.org/officeDocument/2006/relationships/hyperlink" Target="https://www.youtube.com/watch?v=OtejG22higQ" TargetMode="Externa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2.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28.xml.rels><?xml version="1.0" encoding="UTF-8" standalone="yes"?>
<Relationships xmlns="http://schemas.openxmlformats.org/package/2006/relationships"><Relationship Id="rId3" Type="http://schemas.openxmlformats.org/officeDocument/2006/relationships/diagramLayout" Target="../diagrams/layout8.xml"/><Relationship Id="rId2" Type="http://schemas.openxmlformats.org/officeDocument/2006/relationships/diagramData" Target="../diagrams/data8.xml"/><Relationship Id="rId1" Type="http://schemas.openxmlformats.org/officeDocument/2006/relationships/slideLayout" Target="../slideLayouts/slideLayout2.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pPr rtl="1"/>
            <a:r>
              <a:rPr lang="en-US" b="1" dirty="0" err="1">
                <a:solidFill>
                  <a:schemeClr val="tx2">
                    <a:lumMod val="75000"/>
                  </a:schemeClr>
                </a:solidFill>
              </a:rPr>
              <a:t>مقدمة</a:t>
            </a:r>
            <a:r>
              <a:rPr lang="en-US" b="1" dirty="0">
                <a:solidFill>
                  <a:schemeClr val="tx2">
                    <a:lumMod val="75000"/>
                  </a:schemeClr>
                </a:solidFill>
              </a:rPr>
              <a:t> </a:t>
            </a:r>
            <a:r>
              <a:rPr lang="en-US" b="1" dirty="0" err="1">
                <a:solidFill>
                  <a:schemeClr val="tx2">
                    <a:lumMod val="75000"/>
                  </a:schemeClr>
                </a:solidFill>
              </a:rPr>
              <a:t>في</a:t>
            </a:r>
            <a:r>
              <a:rPr lang="en-US" b="1" dirty="0">
                <a:solidFill>
                  <a:schemeClr val="tx2">
                    <a:lumMod val="75000"/>
                  </a:schemeClr>
                </a:solidFill>
              </a:rPr>
              <a:t> </a:t>
            </a:r>
            <a:r>
              <a:rPr lang="en-US" b="1" dirty="0" err="1">
                <a:solidFill>
                  <a:schemeClr val="tx2">
                    <a:lumMod val="75000"/>
                  </a:schemeClr>
                </a:solidFill>
              </a:rPr>
              <a:t>التربية</a:t>
            </a:r>
            <a:r>
              <a:rPr lang="en-US" b="1" dirty="0">
                <a:solidFill>
                  <a:schemeClr val="tx2">
                    <a:lumMod val="75000"/>
                  </a:schemeClr>
                </a:solidFill>
              </a:rPr>
              <a:t> </a:t>
            </a:r>
            <a:r>
              <a:rPr lang="en-US" b="1" dirty="0" err="1">
                <a:solidFill>
                  <a:schemeClr val="tx2">
                    <a:lumMod val="75000"/>
                  </a:schemeClr>
                </a:solidFill>
              </a:rPr>
              <a:t>الخاص</a:t>
            </a:r>
            <a:r>
              <a:rPr lang="ar-SA" b="1" dirty="0">
                <a:solidFill>
                  <a:schemeClr val="tx2">
                    <a:lumMod val="75000"/>
                  </a:schemeClr>
                </a:solidFill>
              </a:rPr>
              <a:t>ة</a:t>
            </a:r>
            <a:br>
              <a:rPr lang="en-US" b="1" dirty="0">
                <a:solidFill>
                  <a:schemeClr val="tx2">
                    <a:lumMod val="75000"/>
                  </a:schemeClr>
                </a:solidFill>
              </a:rPr>
            </a:br>
            <a:r>
              <a:rPr lang="en-US" b="1" dirty="0">
                <a:solidFill>
                  <a:schemeClr val="tx2">
                    <a:lumMod val="75000"/>
                  </a:schemeClr>
                </a:solidFill>
              </a:rPr>
              <a:t>١٠٠ </a:t>
            </a:r>
            <a:r>
              <a:rPr lang="en-US" b="1" dirty="0" err="1">
                <a:solidFill>
                  <a:schemeClr val="tx2">
                    <a:lumMod val="75000"/>
                  </a:schemeClr>
                </a:solidFill>
              </a:rPr>
              <a:t>خاص</a:t>
            </a:r>
            <a:endParaRPr lang="en-US" b="1" dirty="0">
              <a:solidFill>
                <a:schemeClr val="tx2">
                  <a:lumMod val="75000"/>
                </a:schemeClr>
              </a:solidFill>
            </a:endParaRPr>
          </a:p>
        </p:txBody>
      </p:sp>
      <p:sp>
        <p:nvSpPr>
          <p:cNvPr id="3" name="Subtitle 2"/>
          <p:cNvSpPr>
            <a:spLocks noGrp="1"/>
          </p:cNvSpPr>
          <p:nvPr>
            <p:ph type="subTitle" idx="1"/>
          </p:nvPr>
        </p:nvSpPr>
        <p:spPr/>
        <p:txBody>
          <a:bodyPr/>
          <a:lstStyle/>
          <a:p>
            <a:pPr rtl="1"/>
            <a:endParaRPr lang="ar-SA" dirty="0">
              <a:solidFill>
                <a:schemeClr val="tx2">
                  <a:lumMod val="75000"/>
                </a:schemeClr>
              </a:solidFill>
            </a:endParaRPr>
          </a:p>
          <a:p>
            <a:pPr rtl="1"/>
            <a:r>
              <a:rPr lang="ar-SA" dirty="0">
                <a:solidFill>
                  <a:schemeClr val="tx2">
                    <a:lumMod val="75000"/>
                  </a:schemeClr>
                </a:solidFill>
              </a:rPr>
              <a:t>أ. العنـــود العسكــــر</a:t>
            </a:r>
            <a:endParaRPr lang="en-US" dirty="0">
              <a:solidFill>
                <a:schemeClr val="tx2">
                  <a:lumMod val="75000"/>
                </a:schemeClr>
              </a:solidFill>
            </a:endParaRPr>
          </a:p>
        </p:txBody>
      </p:sp>
    </p:spTree>
    <p:extLst>
      <p:ext uri="{BB962C8B-B14F-4D97-AF65-F5344CB8AC3E}">
        <p14:creationId xmlns:p14="http://schemas.microsoft.com/office/powerpoint/2010/main" val="188692480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2374189"/>
            <a:ext cx="8229599" cy="3751974"/>
          </a:xfrm>
        </p:spPr>
        <p:txBody>
          <a:bodyPr>
            <a:normAutofit lnSpcReduction="10000"/>
          </a:bodyPr>
          <a:lstStyle/>
          <a:p>
            <a:pPr algn="r" rtl="1"/>
            <a:r>
              <a:rPr lang="en-US" sz="2800" dirty="0" err="1">
                <a:latin typeface="Arial Hebrew"/>
                <a:cs typeface="Arial Hebrew"/>
              </a:rPr>
              <a:t>المستوى</a:t>
            </a:r>
            <a:r>
              <a:rPr lang="en-US" sz="2800" dirty="0">
                <a:latin typeface="Arial Hebrew"/>
                <a:cs typeface="Arial Hebrew"/>
              </a:rPr>
              <a:t> </a:t>
            </a:r>
            <a:r>
              <a:rPr lang="en-US" sz="2800" dirty="0" err="1">
                <a:latin typeface="Arial Hebrew"/>
                <a:cs typeface="Arial Hebrew"/>
              </a:rPr>
              <a:t>الثالث</a:t>
            </a:r>
            <a:r>
              <a:rPr lang="en-US" sz="2800" dirty="0">
                <a:latin typeface="Arial Hebrew"/>
                <a:cs typeface="Arial Hebrew"/>
              </a:rPr>
              <a:t>: ) </a:t>
            </a:r>
            <a:r>
              <a:rPr lang="en-US" sz="2800" dirty="0" err="1">
                <a:latin typeface="Arial Hebrew"/>
                <a:cs typeface="Arial Hebrew"/>
              </a:rPr>
              <a:t>يهدف</a:t>
            </a:r>
            <a:r>
              <a:rPr lang="en-US" sz="2800" dirty="0">
                <a:latin typeface="Arial Hebrew"/>
                <a:cs typeface="Arial Hebrew"/>
              </a:rPr>
              <a:t> </a:t>
            </a:r>
            <a:r>
              <a:rPr lang="en-US" sz="2800" dirty="0" err="1">
                <a:latin typeface="Arial Hebrew"/>
                <a:cs typeface="Arial Hebrew"/>
              </a:rPr>
              <a:t>الى</a:t>
            </a:r>
            <a:r>
              <a:rPr lang="en-US" sz="2800" dirty="0">
                <a:latin typeface="Arial Hebrew"/>
                <a:cs typeface="Arial Hebrew"/>
              </a:rPr>
              <a:t> </a:t>
            </a:r>
            <a:r>
              <a:rPr lang="ar-SA" sz="2800" dirty="0">
                <a:latin typeface="Arial Hebrew"/>
                <a:cs typeface="Arial Hebrew"/>
              </a:rPr>
              <a:t>التقليل من الآثار السلبية المترتبة على حالة القصور والعجز ومن ثم</a:t>
            </a:r>
            <a:r>
              <a:rPr lang="en-US" sz="2800" dirty="0">
                <a:latin typeface="Arial Hebrew"/>
                <a:cs typeface="Arial Hebrew"/>
              </a:rPr>
              <a:t> </a:t>
            </a:r>
            <a:r>
              <a:rPr lang="en-US" sz="2800" dirty="0" err="1">
                <a:latin typeface="Arial Hebrew"/>
                <a:cs typeface="Arial Hebrew"/>
              </a:rPr>
              <a:t>الحيلوله</a:t>
            </a:r>
            <a:r>
              <a:rPr lang="en-US" sz="2800" dirty="0">
                <a:latin typeface="Arial Hebrew"/>
                <a:cs typeface="Arial Hebrew"/>
              </a:rPr>
              <a:t> </a:t>
            </a:r>
            <a:r>
              <a:rPr lang="en-US" sz="2800" dirty="0" err="1">
                <a:latin typeface="Arial Hebrew"/>
                <a:cs typeface="Arial Hebrew"/>
              </a:rPr>
              <a:t>دون</a:t>
            </a:r>
            <a:r>
              <a:rPr lang="en-US" sz="2800" dirty="0">
                <a:latin typeface="Arial Hebrew"/>
                <a:cs typeface="Arial Hebrew"/>
              </a:rPr>
              <a:t> </a:t>
            </a:r>
            <a:r>
              <a:rPr lang="en-US" sz="2800" dirty="0" err="1">
                <a:latin typeface="Arial Hebrew"/>
                <a:cs typeface="Arial Hebrew"/>
              </a:rPr>
              <a:t>تطور</a:t>
            </a:r>
            <a:r>
              <a:rPr lang="en-US" sz="2800" dirty="0">
                <a:latin typeface="Arial Hebrew"/>
                <a:cs typeface="Arial Hebrew"/>
              </a:rPr>
              <a:t> </a:t>
            </a:r>
            <a:r>
              <a:rPr lang="en-US" sz="2800" dirty="0" err="1">
                <a:latin typeface="Arial Hebrew"/>
                <a:cs typeface="Arial Hebrew"/>
              </a:rPr>
              <a:t>العجز</a:t>
            </a:r>
            <a:r>
              <a:rPr lang="en-US" sz="2800" dirty="0">
                <a:latin typeface="Arial Hebrew"/>
                <a:cs typeface="Arial Hebrew"/>
              </a:rPr>
              <a:t> </a:t>
            </a:r>
            <a:r>
              <a:rPr lang="en-US" sz="2800" dirty="0" err="1">
                <a:latin typeface="Arial Hebrew"/>
                <a:cs typeface="Arial Hebrew"/>
              </a:rPr>
              <a:t>الى</a:t>
            </a:r>
            <a:r>
              <a:rPr lang="en-US" sz="2800" dirty="0">
                <a:latin typeface="Arial Hebrew"/>
                <a:cs typeface="Arial Hebrew"/>
              </a:rPr>
              <a:t> </a:t>
            </a:r>
            <a:r>
              <a:rPr lang="ar-SA" sz="2800" dirty="0">
                <a:latin typeface="Arial Hebrew"/>
                <a:cs typeface="Arial Hebrew"/>
              </a:rPr>
              <a:t>إ</a:t>
            </a:r>
            <a:r>
              <a:rPr lang="en-US" sz="2800" dirty="0" err="1">
                <a:latin typeface="Arial Hebrew"/>
                <a:cs typeface="Arial Hebrew"/>
              </a:rPr>
              <a:t>عاقه</a:t>
            </a:r>
            <a:r>
              <a:rPr lang="en-US" sz="2800" dirty="0">
                <a:latin typeface="Arial Hebrew"/>
                <a:cs typeface="Arial Hebrew"/>
              </a:rPr>
              <a:t>(</a:t>
            </a:r>
          </a:p>
          <a:p>
            <a:pPr algn="r" rtl="1"/>
            <a:endParaRPr lang="en-US" sz="2800" dirty="0">
              <a:latin typeface="Arial Hebrew"/>
              <a:cs typeface="Arial Hebrew"/>
            </a:endParaRPr>
          </a:p>
          <a:p>
            <a:pPr algn="r" rtl="1"/>
            <a:r>
              <a:rPr lang="en-US" sz="2800" dirty="0" err="1">
                <a:latin typeface="Arial Hebrew"/>
                <a:cs typeface="Arial Hebrew"/>
              </a:rPr>
              <a:t>توفير</a:t>
            </a:r>
            <a:r>
              <a:rPr lang="en-US" sz="2800" dirty="0">
                <a:latin typeface="Arial Hebrew"/>
                <a:cs typeface="Arial Hebrew"/>
              </a:rPr>
              <a:t> </a:t>
            </a:r>
            <a:r>
              <a:rPr lang="en-US" sz="2800" dirty="0" err="1">
                <a:latin typeface="Arial Hebrew"/>
                <a:cs typeface="Arial Hebrew"/>
              </a:rPr>
              <a:t>خدمات</a:t>
            </a:r>
            <a:r>
              <a:rPr lang="en-US" sz="2800" dirty="0">
                <a:latin typeface="Arial Hebrew"/>
                <a:cs typeface="Arial Hebrew"/>
              </a:rPr>
              <a:t> </a:t>
            </a:r>
            <a:r>
              <a:rPr lang="en-US" sz="2800" dirty="0" err="1">
                <a:latin typeface="Arial Hebrew"/>
                <a:cs typeface="Arial Hebrew"/>
              </a:rPr>
              <a:t>التدخل</a:t>
            </a:r>
            <a:r>
              <a:rPr lang="en-US" sz="2800" dirty="0">
                <a:latin typeface="Arial Hebrew"/>
                <a:cs typeface="Arial Hebrew"/>
              </a:rPr>
              <a:t> </a:t>
            </a:r>
            <a:r>
              <a:rPr lang="en-US" sz="2800" dirty="0" err="1">
                <a:latin typeface="Arial Hebrew"/>
                <a:cs typeface="Arial Hebrew"/>
              </a:rPr>
              <a:t>المبكر</a:t>
            </a:r>
            <a:r>
              <a:rPr lang="en-US" sz="2800" dirty="0">
                <a:latin typeface="Arial Hebrew"/>
                <a:cs typeface="Arial Hebrew"/>
              </a:rPr>
              <a:t>              </a:t>
            </a:r>
            <a:r>
              <a:rPr lang="en-US" sz="2800" dirty="0" err="1">
                <a:latin typeface="Arial Hebrew"/>
                <a:cs typeface="Arial Hebrew"/>
              </a:rPr>
              <a:t>توفير</a:t>
            </a:r>
            <a:r>
              <a:rPr lang="en-US" sz="2800" dirty="0">
                <a:latin typeface="Arial Hebrew"/>
                <a:cs typeface="Arial Hebrew"/>
              </a:rPr>
              <a:t> </a:t>
            </a:r>
            <a:r>
              <a:rPr lang="en-US" sz="2800" dirty="0" err="1">
                <a:latin typeface="Arial Hebrew"/>
                <a:cs typeface="Arial Hebrew"/>
              </a:rPr>
              <a:t>الخدمات</a:t>
            </a:r>
            <a:r>
              <a:rPr lang="en-US" sz="2800" dirty="0">
                <a:latin typeface="Arial Hebrew"/>
                <a:cs typeface="Arial Hebrew"/>
              </a:rPr>
              <a:t> </a:t>
            </a:r>
            <a:r>
              <a:rPr lang="en-US" sz="2800" dirty="0" err="1">
                <a:latin typeface="Arial Hebrew"/>
                <a:cs typeface="Arial Hebrew"/>
              </a:rPr>
              <a:t>الارشاديه</a:t>
            </a:r>
            <a:r>
              <a:rPr lang="en-US" sz="2800" dirty="0">
                <a:latin typeface="Arial Hebrew"/>
                <a:cs typeface="Arial Hebrew"/>
              </a:rPr>
              <a:t> </a:t>
            </a:r>
            <a:r>
              <a:rPr lang="en-US" sz="2800" dirty="0" err="1">
                <a:latin typeface="Arial Hebrew"/>
                <a:cs typeface="Arial Hebrew"/>
              </a:rPr>
              <a:t>والبرامج</a:t>
            </a:r>
            <a:r>
              <a:rPr lang="en-US" sz="2800" dirty="0">
                <a:latin typeface="Arial Hebrew"/>
                <a:cs typeface="Arial Hebrew"/>
              </a:rPr>
              <a:t> </a:t>
            </a:r>
            <a:r>
              <a:rPr lang="en-US" sz="2800" dirty="0" err="1">
                <a:latin typeface="Arial Hebrew"/>
                <a:cs typeface="Arial Hebrew"/>
              </a:rPr>
              <a:t>التدريبيه</a:t>
            </a:r>
            <a:endParaRPr lang="en-US" sz="2800" dirty="0">
              <a:latin typeface="Arial Hebrew"/>
              <a:cs typeface="Arial Hebrew"/>
            </a:endParaRPr>
          </a:p>
          <a:p>
            <a:pPr algn="r" rtl="1"/>
            <a:r>
              <a:rPr lang="en-US" sz="2800" dirty="0" err="1">
                <a:latin typeface="Arial Hebrew"/>
                <a:cs typeface="Arial Hebrew"/>
              </a:rPr>
              <a:t>توفير</a:t>
            </a:r>
            <a:r>
              <a:rPr lang="en-US" sz="2800" dirty="0">
                <a:latin typeface="Arial Hebrew"/>
                <a:cs typeface="Arial Hebrew"/>
              </a:rPr>
              <a:t> </a:t>
            </a:r>
            <a:r>
              <a:rPr lang="en-US" sz="2800" dirty="0" err="1">
                <a:latin typeface="Arial Hebrew"/>
                <a:cs typeface="Arial Hebrew"/>
              </a:rPr>
              <a:t>خدمات</a:t>
            </a:r>
            <a:r>
              <a:rPr lang="en-US" sz="2800" dirty="0">
                <a:latin typeface="Arial Hebrew"/>
                <a:cs typeface="Arial Hebrew"/>
              </a:rPr>
              <a:t> </a:t>
            </a:r>
            <a:r>
              <a:rPr lang="en-US" sz="2800" dirty="0" err="1">
                <a:latin typeface="Arial Hebrew"/>
                <a:cs typeface="Arial Hebrew"/>
              </a:rPr>
              <a:t>العلاج</a:t>
            </a:r>
            <a:r>
              <a:rPr lang="en-US" sz="2800" dirty="0">
                <a:latin typeface="Arial Hebrew"/>
                <a:cs typeface="Arial Hebrew"/>
              </a:rPr>
              <a:t> </a:t>
            </a:r>
            <a:r>
              <a:rPr lang="en-US" sz="2800" dirty="0" err="1">
                <a:latin typeface="Arial Hebrew"/>
                <a:cs typeface="Arial Hebrew"/>
              </a:rPr>
              <a:t>الطبيعي</a:t>
            </a:r>
            <a:r>
              <a:rPr lang="en-US" sz="2800" dirty="0">
                <a:latin typeface="Arial Hebrew"/>
                <a:cs typeface="Arial Hebrew"/>
              </a:rPr>
              <a:t> </a:t>
            </a:r>
            <a:r>
              <a:rPr lang="en-US" sz="2800" dirty="0" err="1">
                <a:latin typeface="Arial Hebrew"/>
                <a:cs typeface="Arial Hebrew"/>
              </a:rPr>
              <a:t>والوظيفي</a:t>
            </a:r>
            <a:r>
              <a:rPr lang="en-US" sz="2800" dirty="0">
                <a:latin typeface="Arial Hebrew"/>
                <a:cs typeface="Arial Hebrew"/>
              </a:rPr>
              <a:t> </a:t>
            </a:r>
            <a:r>
              <a:rPr lang="en-US" sz="2800" dirty="0" err="1">
                <a:latin typeface="Arial Hebrew"/>
                <a:cs typeface="Arial Hebrew"/>
              </a:rPr>
              <a:t>والنطق</a:t>
            </a:r>
            <a:r>
              <a:rPr lang="en-US" sz="2800" dirty="0">
                <a:latin typeface="Arial Hebrew"/>
                <a:cs typeface="Arial Hebrew"/>
              </a:rPr>
              <a:t> </a:t>
            </a:r>
            <a:r>
              <a:rPr lang="en-US" sz="2800" dirty="0" err="1">
                <a:latin typeface="Arial Hebrew"/>
                <a:cs typeface="Arial Hebrew"/>
              </a:rPr>
              <a:t>والتربيه</a:t>
            </a:r>
            <a:r>
              <a:rPr lang="en-US" sz="2800" dirty="0">
                <a:latin typeface="Arial Hebrew"/>
                <a:cs typeface="Arial Hebrew"/>
              </a:rPr>
              <a:t> </a:t>
            </a:r>
            <a:r>
              <a:rPr lang="en-US" sz="2800" dirty="0" err="1">
                <a:latin typeface="Arial Hebrew"/>
                <a:cs typeface="Arial Hebrew"/>
              </a:rPr>
              <a:t>الخاصه</a:t>
            </a:r>
            <a:endParaRPr lang="en-US" sz="2800" dirty="0">
              <a:latin typeface="Arial Hebrew"/>
              <a:cs typeface="Arial Hebrew"/>
            </a:endParaRPr>
          </a:p>
          <a:p>
            <a:pPr algn="r" rtl="1"/>
            <a:r>
              <a:rPr lang="en-US" sz="2800" dirty="0" err="1">
                <a:latin typeface="Arial Hebrew"/>
                <a:cs typeface="Arial Hebrew"/>
              </a:rPr>
              <a:t>تعديل</a:t>
            </a:r>
            <a:r>
              <a:rPr lang="en-US" sz="2800" dirty="0">
                <a:latin typeface="Arial Hebrew"/>
                <a:cs typeface="Arial Hebrew"/>
              </a:rPr>
              <a:t> </a:t>
            </a:r>
            <a:r>
              <a:rPr lang="en-US" sz="2800" dirty="0" err="1">
                <a:latin typeface="Arial Hebrew"/>
                <a:cs typeface="Arial Hebrew"/>
              </a:rPr>
              <a:t>اتجاهات</a:t>
            </a:r>
            <a:r>
              <a:rPr lang="en-US" sz="2800" dirty="0">
                <a:latin typeface="Arial Hebrew"/>
                <a:cs typeface="Arial Hebrew"/>
              </a:rPr>
              <a:t> </a:t>
            </a:r>
            <a:r>
              <a:rPr lang="en-US" sz="2800" dirty="0" err="1">
                <a:latin typeface="Arial Hebrew"/>
                <a:cs typeface="Arial Hebrew"/>
              </a:rPr>
              <a:t>المجتمع</a:t>
            </a:r>
            <a:endParaRPr lang="en-US" sz="2800" dirty="0">
              <a:latin typeface="Arial Hebrew"/>
              <a:cs typeface="Arial Hebrew"/>
            </a:endParaRPr>
          </a:p>
          <a:p>
            <a:pPr algn="r" rtl="1"/>
            <a:r>
              <a:rPr lang="en-US" sz="2800" dirty="0" err="1">
                <a:latin typeface="Arial Hebrew"/>
                <a:cs typeface="Arial Hebrew"/>
              </a:rPr>
              <a:t>دمج</a:t>
            </a:r>
            <a:r>
              <a:rPr lang="en-US" sz="2800" dirty="0">
                <a:latin typeface="Arial Hebrew"/>
                <a:cs typeface="Arial Hebrew"/>
              </a:rPr>
              <a:t> </a:t>
            </a:r>
            <a:r>
              <a:rPr lang="en-US" sz="2800" dirty="0" err="1">
                <a:latin typeface="Arial Hebrew"/>
                <a:cs typeface="Arial Hebrew"/>
              </a:rPr>
              <a:t>الاشخاص</a:t>
            </a:r>
            <a:r>
              <a:rPr lang="en-US" sz="2800" dirty="0">
                <a:latin typeface="Arial Hebrew"/>
                <a:cs typeface="Arial Hebrew"/>
              </a:rPr>
              <a:t> </a:t>
            </a:r>
            <a:r>
              <a:rPr lang="en-US" sz="2800" dirty="0" err="1">
                <a:latin typeface="Arial Hebrew"/>
                <a:cs typeface="Arial Hebrew"/>
              </a:rPr>
              <a:t>المعاقين</a:t>
            </a:r>
            <a:r>
              <a:rPr lang="en-US" sz="2800" dirty="0">
                <a:latin typeface="Arial Hebrew"/>
                <a:cs typeface="Arial Hebrew"/>
              </a:rPr>
              <a:t> </a:t>
            </a:r>
            <a:r>
              <a:rPr lang="en-US" sz="2800" dirty="0" err="1">
                <a:latin typeface="Arial Hebrew"/>
                <a:cs typeface="Arial Hebrew"/>
              </a:rPr>
              <a:t>اكاديميا</a:t>
            </a:r>
            <a:r>
              <a:rPr lang="en-US" sz="2800" dirty="0">
                <a:latin typeface="Arial Hebrew"/>
                <a:cs typeface="Arial Hebrew"/>
              </a:rPr>
              <a:t> </a:t>
            </a:r>
            <a:r>
              <a:rPr lang="en-US" sz="2800" dirty="0" err="1">
                <a:latin typeface="Arial Hebrew"/>
                <a:cs typeface="Arial Hebrew"/>
              </a:rPr>
              <a:t>واجتماعيا</a:t>
            </a:r>
            <a:endParaRPr lang="en-US" sz="2800" dirty="0">
              <a:latin typeface="Arial Hebrew"/>
              <a:cs typeface="Arial Hebrew"/>
            </a:endParaRPr>
          </a:p>
        </p:txBody>
      </p:sp>
      <p:sp>
        <p:nvSpPr>
          <p:cNvPr id="3" name="Title 2"/>
          <p:cNvSpPr>
            <a:spLocks noGrp="1"/>
          </p:cNvSpPr>
          <p:nvPr>
            <p:ph type="title"/>
          </p:nvPr>
        </p:nvSpPr>
        <p:spPr/>
        <p:txBody>
          <a:bodyPr/>
          <a:lstStyle/>
          <a:p>
            <a:r>
              <a:rPr lang="en-US" dirty="0"/>
              <a:t>مستويات </a:t>
            </a:r>
            <a:r>
              <a:rPr lang="en-US" dirty="0" err="1"/>
              <a:t>الوقايه</a:t>
            </a:r>
            <a:r>
              <a:rPr lang="en-US" dirty="0"/>
              <a:t> </a:t>
            </a:r>
            <a:r>
              <a:rPr lang="en-US" dirty="0" err="1"/>
              <a:t>من</a:t>
            </a:r>
            <a:r>
              <a:rPr lang="en-US" dirty="0"/>
              <a:t> </a:t>
            </a:r>
            <a:r>
              <a:rPr lang="en-US" dirty="0" err="1"/>
              <a:t>الاعاقات</a:t>
            </a:r>
            <a:endParaRPr lang="en-US" dirty="0"/>
          </a:p>
        </p:txBody>
      </p:sp>
    </p:spTree>
    <p:extLst>
      <p:ext uri="{BB962C8B-B14F-4D97-AF65-F5344CB8AC3E}">
        <p14:creationId xmlns:p14="http://schemas.microsoft.com/office/powerpoint/2010/main" val="62040209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محتوى 1"/>
          <p:cNvSpPr>
            <a:spLocks noGrp="1"/>
          </p:cNvSpPr>
          <p:nvPr>
            <p:ph idx="1"/>
          </p:nvPr>
        </p:nvSpPr>
        <p:spPr/>
        <p:txBody>
          <a:bodyPr/>
          <a:lstStyle/>
          <a:p>
            <a:pPr algn="r" rtl="1"/>
            <a:r>
              <a:rPr lang="ar-SA" dirty="0"/>
              <a:t>ان برامج الوقاية تشكل استثمارا اجتماعيا ذا عائد اقتصادي.</a:t>
            </a:r>
          </a:p>
          <a:p>
            <a:pPr algn="r" rtl="1"/>
            <a:endParaRPr lang="ar-SA" dirty="0"/>
          </a:p>
          <a:p>
            <a:pPr algn="r" rtl="1"/>
            <a:endParaRPr lang="ar-SA" dirty="0"/>
          </a:p>
          <a:p>
            <a:pPr algn="ctr" rtl="1"/>
            <a:r>
              <a:rPr lang="ar-SA" dirty="0"/>
              <a:t>كيف؟</a:t>
            </a:r>
          </a:p>
        </p:txBody>
      </p:sp>
      <p:sp>
        <p:nvSpPr>
          <p:cNvPr id="3" name="عنوان 2"/>
          <p:cNvSpPr>
            <a:spLocks noGrp="1"/>
          </p:cNvSpPr>
          <p:nvPr>
            <p:ph type="title"/>
          </p:nvPr>
        </p:nvSpPr>
        <p:spPr/>
        <p:txBody>
          <a:bodyPr/>
          <a:lstStyle/>
          <a:p>
            <a:r>
              <a:rPr lang="ar-SA" dirty="0"/>
              <a:t>الوقاية من الاعاقة</a:t>
            </a:r>
          </a:p>
        </p:txBody>
      </p:sp>
    </p:spTree>
    <p:extLst>
      <p:ext uri="{BB962C8B-B14F-4D97-AF65-F5344CB8AC3E}">
        <p14:creationId xmlns:p14="http://schemas.microsoft.com/office/powerpoint/2010/main" val="313468485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محتوى 1"/>
          <p:cNvSpPr>
            <a:spLocks noGrp="1"/>
          </p:cNvSpPr>
          <p:nvPr>
            <p:ph idx="1"/>
          </p:nvPr>
        </p:nvSpPr>
        <p:spPr/>
        <p:txBody>
          <a:bodyPr>
            <a:normAutofit lnSpcReduction="10000"/>
          </a:bodyPr>
          <a:lstStyle/>
          <a:p>
            <a:pPr marL="0" indent="0" algn="r">
              <a:buNone/>
            </a:pPr>
            <a:r>
              <a:rPr lang="ar-SA" sz="3200" dirty="0"/>
              <a:t>1. التوفير في الجهد الإنساني اللازم لرعاية المعوقين وتأهيلهم.</a:t>
            </a:r>
          </a:p>
          <a:p>
            <a:pPr marL="0" indent="0" algn="r">
              <a:buNone/>
            </a:pPr>
            <a:r>
              <a:rPr lang="ar-SA" sz="3200" dirty="0"/>
              <a:t>2. الاقتصاد في التكاليف المادية اللازمة لتقديم خدمات التربية والرعاية والتأهيل والعلاج المترتبة على الإعاقة.</a:t>
            </a:r>
          </a:p>
          <a:p>
            <a:pPr marL="0" indent="0" algn="r">
              <a:buNone/>
            </a:pPr>
            <a:r>
              <a:rPr lang="ar-SA" sz="3200" dirty="0"/>
              <a:t>3. منع الضرر عن فئة من أفراد المجتمع والإسهام في إزالة ما قد يمنع بعضها من المشاركة في عملية البناء والتنمية.</a:t>
            </a:r>
          </a:p>
          <a:p>
            <a:pPr marL="457200" indent="-457200" algn="r">
              <a:buFont typeface="+mj-lt"/>
              <a:buAutoNum type="arabicPeriod"/>
            </a:pPr>
            <a:endParaRPr lang="ar-SA" dirty="0"/>
          </a:p>
        </p:txBody>
      </p:sp>
      <p:sp>
        <p:nvSpPr>
          <p:cNvPr id="3" name="عنوان 2"/>
          <p:cNvSpPr>
            <a:spLocks noGrp="1"/>
          </p:cNvSpPr>
          <p:nvPr>
            <p:ph type="title"/>
          </p:nvPr>
        </p:nvSpPr>
        <p:spPr/>
        <p:txBody>
          <a:bodyPr/>
          <a:lstStyle/>
          <a:p>
            <a:endParaRPr lang="ar-SA"/>
          </a:p>
        </p:txBody>
      </p:sp>
    </p:spTree>
    <p:extLst>
      <p:ext uri="{BB962C8B-B14F-4D97-AF65-F5344CB8AC3E}">
        <p14:creationId xmlns:p14="http://schemas.microsoft.com/office/powerpoint/2010/main" val="380738917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2410998"/>
            <a:ext cx="8229599" cy="4085811"/>
          </a:xfrm>
        </p:spPr>
        <p:txBody>
          <a:bodyPr>
            <a:noAutofit/>
          </a:bodyPr>
          <a:lstStyle/>
          <a:p>
            <a:pPr algn="r" rtl="1"/>
            <a:r>
              <a:rPr lang="en-US" sz="2800" dirty="0" err="1">
                <a:latin typeface="Arial Hebrew"/>
                <a:cs typeface="Arial Hebrew"/>
              </a:rPr>
              <a:t>لا</a:t>
            </a:r>
            <a:r>
              <a:rPr lang="en-US" sz="2800" dirty="0">
                <a:latin typeface="Arial Hebrew"/>
                <a:cs typeface="Arial Hebrew"/>
              </a:rPr>
              <a:t> </a:t>
            </a:r>
            <a:r>
              <a:rPr lang="en-US" sz="2800" dirty="0" err="1">
                <a:latin typeface="Arial Hebrew"/>
                <a:cs typeface="Arial Hebrew"/>
              </a:rPr>
              <a:t>تتوافر</a:t>
            </a:r>
            <a:r>
              <a:rPr lang="en-US" sz="2800" dirty="0">
                <a:latin typeface="Arial Hebrew"/>
                <a:cs typeface="Arial Hebrew"/>
              </a:rPr>
              <a:t> </a:t>
            </a:r>
            <a:r>
              <a:rPr lang="en-US" sz="2800" dirty="0" err="1">
                <a:latin typeface="Arial Hebrew"/>
                <a:cs typeface="Arial Hebrew"/>
              </a:rPr>
              <a:t>احصاءات</a:t>
            </a:r>
            <a:r>
              <a:rPr lang="en-US" sz="2800" dirty="0">
                <a:latin typeface="Arial Hebrew"/>
                <a:cs typeface="Arial Hebrew"/>
              </a:rPr>
              <a:t> </a:t>
            </a:r>
            <a:r>
              <a:rPr lang="en-US" sz="2800" dirty="0" err="1">
                <a:latin typeface="Arial Hebrew"/>
                <a:cs typeface="Arial Hebrew"/>
              </a:rPr>
              <a:t>دقيقه</a:t>
            </a:r>
            <a:r>
              <a:rPr lang="en-US" sz="2800" dirty="0">
                <a:latin typeface="Arial Hebrew"/>
                <a:cs typeface="Arial Hebrew"/>
              </a:rPr>
              <a:t> </a:t>
            </a:r>
            <a:r>
              <a:rPr lang="en-US" sz="2800" dirty="0" err="1">
                <a:latin typeface="Arial Hebrew"/>
                <a:cs typeface="Arial Hebrew"/>
              </a:rPr>
              <a:t>عن</a:t>
            </a:r>
            <a:r>
              <a:rPr lang="en-US" sz="2800" dirty="0">
                <a:latin typeface="Arial Hebrew"/>
                <a:cs typeface="Arial Hebrew"/>
              </a:rPr>
              <a:t> </a:t>
            </a:r>
            <a:r>
              <a:rPr lang="en-US" sz="2800" dirty="0" err="1">
                <a:latin typeface="Arial Hebrew"/>
                <a:cs typeface="Arial Hebrew"/>
              </a:rPr>
              <a:t>نسبة</a:t>
            </a:r>
            <a:r>
              <a:rPr lang="en-US" sz="2800" dirty="0">
                <a:latin typeface="Arial Hebrew"/>
                <a:cs typeface="Arial Hebrew"/>
              </a:rPr>
              <a:t> </a:t>
            </a:r>
            <a:r>
              <a:rPr lang="en-US" sz="2800" dirty="0" err="1">
                <a:latin typeface="Arial Hebrew"/>
                <a:cs typeface="Arial Hebrew"/>
              </a:rPr>
              <a:t>انتشار</a:t>
            </a:r>
            <a:r>
              <a:rPr lang="en-US" sz="2800" dirty="0">
                <a:latin typeface="Arial Hebrew"/>
                <a:cs typeface="Arial Hebrew"/>
              </a:rPr>
              <a:t> </a:t>
            </a:r>
            <a:r>
              <a:rPr lang="en-US" sz="2800" dirty="0" err="1">
                <a:latin typeface="Arial Hebrew"/>
                <a:cs typeface="Arial Hebrew"/>
              </a:rPr>
              <a:t>الاعاقات</a:t>
            </a:r>
            <a:r>
              <a:rPr lang="en-US" sz="2800" dirty="0">
                <a:latin typeface="Arial Hebrew"/>
                <a:cs typeface="Arial Hebrew"/>
              </a:rPr>
              <a:t> </a:t>
            </a:r>
            <a:r>
              <a:rPr lang="en-US" sz="2800" dirty="0" err="1">
                <a:latin typeface="Arial Hebrew"/>
                <a:cs typeface="Arial Hebrew"/>
              </a:rPr>
              <a:t>المختلفه</a:t>
            </a:r>
            <a:r>
              <a:rPr lang="en-US" sz="2800" dirty="0">
                <a:latin typeface="Arial Hebrew"/>
                <a:cs typeface="Arial Hebrew"/>
              </a:rPr>
              <a:t> </a:t>
            </a:r>
            <a:r>
              <a:rPr lang="en-US" sz="2800" dirty="0" err="1">
                <a:latin typeface="Arial Hebrew"/>
                <a:cs typeface="Arial Hebrew"/>
              </a:rPr>
              <a:t>في</a:t>
            </a:r>
            <a:r>
              <a:rPr lang="en-US" sz="2800" dirty="0">
                <a:latin typeface="Arial Hebrew"/>
                <a:cs typeface="Arial Hebrew"/>
              </a:rPr>
              <a:t> </a:t>
            </a:r>
            <a:r>
              <a:rPr lang="en-US" sz="2800" dirty="0" err="1">
                <a:latin typeface="Arial Hebrew"/>
                <a:cs typeface="Arial Hebrew"/>
              </a:rPr>
              <a:t>المجتمعات</a:t>
            </a:r>
            <a:r>
              <a:rPr lang="en-US" sz="2800" dirty="0">
                <a:latin typeface="Arial Hebrew"/>
                <a:cs typeface="Arial Hebrew"/>
              </a:rPr>
              <a:t> </a:t>
            </a:r>
            <a:r>
              <a:rPr lang="en-US" sz="2800" dirty="0" err="1">
                <a:latin typeface="Arial Hebrew"/>
                <a:cs typeface="Arial Hebrew"/>
              </a:rPr>
              <a:t>الانسانيه</a:t>
            </a:r>
            <a:r>
              <a:rPr lang="en-US" sz="2800" dirty="0">
                <a:latin typeface="Arial Hebrew"/>
                <a:cs typeface="Arial Hebrew"/>
              </a:rPr>
              <a:t> </a:t>
            </a:r>
            <a:r>
              <a:rPr lang="en-US" sz="2800" dirty="0" err="1">
                <a:latin typeface="Arial Hebrew"/>
                <a:cs typeface="Arial Hebrew"/>
              </a:rPr>
              <a:t>وذلك</a:t>
            </a:r>
            <a:r>
              <a:rPr lang="en-US" sz="2800" dirty="0">
                <a:latin typeface="Arial Hebrew"/>
                <a:cs typeface="Arial Hebrew"/>
              </a:rPr>
              <a:t> </a:t>
            </a:r>
            <a:r>
              <a:rPr lang="en-US" sz="2800" dirty="0" err="1">
                <a:latin typeface="Arial Hebrew"/>
                <a:cs typeface="Arial Hebrew"/>
              </a:rPr>
              <a:t>للاسباب</a:t>
            </a:r>
            <a:r>
              <a:rPr lang="en-US" sz="2800" dirty="0">
                <a:latin typeface="Arial Hebrew"/>
                <a:cs typeface="Arial Hebrew"/>
              </a:rPr>
              <a:t> </a:t>
            </a:r>
            <a:r>
              <a:rPr lang="en-US" sz="2800" dirty="0" err="1">
                <a:latin typeface="Arial Hebrew"/>
                <a:cs typeface="Arial Hebrew"/>
              </a:rPr>
              <a:t>التاليه</a:t>
            </a:r>
            <a:r>
              <a:rPr lang="en-US" sz="2800" dirty="0">
                <a:latin typeface="Arial Hebrew"/>
                <a:cs typeface="Arial Hebrew"/>
              </a:rPr>
              <a:t>:</a:t>
            </a:r>
          </a:p>
          <a:p>
            <a:pPr algn="r" rtl="1"/>
            <a:r>
              <a:rPr lang="en-US" sz="2800" dirty="0" err="1">
                <a:latin typeface="Arial Hebrew"/>
                <a:cs typeface="Arial Hebrew"/>
              </a:rPr>
              <a:t>عدم</a:t>
            </a:r>
            <a:r>
              <a:rPr lang="en-US" sz="2800" dirty="0">
                <a:latin typeface="Arial Hebrew"/>
                <a:cs typeface="Arial Hebrew"/>
              </a:rPr>
              <a:t> </a:t>
            </a:r>
            <a:r>
              <a:rPr lang="en-US" sz="2800" dirty="0" err="1">
                <a:latin typeface="Arial Hebrew"/>
                <a:cs typeface="Arial Hebrew"/>
              </a:rPr>
              <a:t>قيام</a:t>
            </a:r>
            <a:r>
              <a:rPr lang="en-US" sz="2800" dirty="0">
                <a:latin typeface="Arial Hebrew"/>
                <a:cs typeface="Arial Hebrew"/>
              </a:rPr>
              <a:t> </a:t>
            </a:r>
            <a:r>
              <a:rPr lang="en-US" sz="2800" dirty="0" err="1">
                <a:latin typeface="Arial Hebrew"/>
                <a:cs typeface="Arial Hebrew"/>
              </a:rPr>
              <a:t>عدد</a:t>
            </a:r>
            <a:r>
              <a:rPr lang="en-US" sz="2800" dirty="0">
                <a:latin typeface="Arial Hebrew"/>
                <a:cs typeface="Arial Hebrew"/>
              </a:rPr>
              <a:t> </a:t>
            </a:r>
            <a:r>
              <a:rPr lang="en-US" sz="2800" dirty="0" err="1">
                <a:latin typeface="Arial Hebrew"/>
                <a:cs typeface="Arial Hebrew"/>
              </a:rPr>
              <a:t>كبير</a:t>
            </a:r>
            <a:r>
              <a:rPr lang="en-US" sz="2800" dirty="0">
                <a:latin typeface="Arial Hebrew"/>
                <a:cs typeface="Arial Hebrew"/>
              </a:rPr>
              <a:t> </a:t>
            </a:r>
            <a:r>
              <a:rPr lang="en-US" sz="2800" dirty="0" err="1">
                <a:latin typeface="Arial Hebrew"/>
                <a:cs typeface="Arial Hebrew"/>
              </a:rPr>
              <a:t>من</a:t>
            </a:r>
            <a:r>
              <a:rPr lang="en-US" sz="2800" dirty="0">
                <a:latin typeface="Arial Hebrew"/>
                <a:cs typeface="Arial Hebrew"/>
              </a:rPr>
              <a:t> </a:t>
            </a:r>
            <a:r>
              <a:rPr lang="en-US" sz="2800" dirty="0" err="1">
                <a:latin typeface="Arial Hebrew"/>
                <a:cs typeface="Arial Hebrew"/>
              </a:rPr>
              <a:t>الدول</a:t>
            </a:r>
            <a:r>
              <a:rPr lang="en-US" sz="2800" dirty="0">
                <a:latin typeface="Arial Hebrew"/>
                <a:cs typeface="Arial Hebrew"/>
              </a:rPr>
              <a:t> </a:t>
            </a:r>
            <a:r>
              <a:rPr lang="en-US" sz="2800" dirty="0" err="1">
                <a:latin typeface="Arial Hebrew"/>
                <a:cs typeface="Arial Hebrew"/>
              </a:rPr>
              <a:t>باجراء</a:t>
            </a:r>
            <a:r>
              <a:rPr lang="en-US" sz="2800" dirty="0">
                <a:latin typeface="Arial Hebrew"/>
                <a:cs typeface="Arial Hebrew"/>
              </a:rPr>
              <a:t> </a:t>
            </a:r>
            <a:r>
              <a:rPr lang="en-US" sz="2800" dirty="0" err="1">
                <a:latin typeface="Arial Hebrew"/>
                <a:cs typeface="Arial Hebrew"/>
              </a:rPr>
              <a:t>دراسات</a:t>
            </a:r>
            <a:r>
              <a:rPr lang="en-US" sz="2800" dirty="0">
                <a:latin typeface="Arial Hebrew"/>
                <a:cs typeface="Arial Hebrew"/>
              </a:rPr>
              <a:t> </a:t>
            </a:r>
            <a:r>
              <a:rPr lang="en-US" sz="2800" dirty="0" err="1">
                <a:latin typeface="Arial Hebrew"/>
                <a:cs typeface="Arial Hebrew"/>
              </a:rPr>
              <a:t>مسحيه</a:t>
            </a:r>
            <a:r>
              <a:rPr lang="en-US" sz="2800" dirty="0">
                <a:latin typeface="Arial Hebrew"/>
                <a:cs typeface="Arial Hebrew"/>
              </a:rPr>
              <a:t> لتحديد </a:t>
            </a:r>
            <a:r>
              <a:rPr lang="en-US" sz="2800" dirty="0" err="1">
                <a:latin typeface="Arial Hebrew"/>
                <a:cs typeface="Arial Hebrew"/>
              </a:rPr>
              <a:t>اعداد</a:t>
            </a:r>
            <a:r>
              <a:rPr lang="en-US" sz="2800" dirty="0">
                <a:latin typeface="Arial Hebrew"/>
                <a:cs typeface="Arial Hebrew"/>
              </a:rPr>
              <a:t> </a:t>
            </a:r>
            <a:r>
              <a:rPr lang="en-US" sz="2800" dirty="0" err="1">
                <a:latin typeface="Arial Hebrew"/>
                <a:cs typeface="Arial Hebrew"/>
              </a:rPr>
              <a:t>الافراد</a:t>
            </a:r>
            <a:r>
              <a:rPr lang="en-US" sz="2800" dirty="0">
                <a:latin typeface="Arial Hebrew"/>
                <a:cs typeface="Arial Hebrew"/>
              </a:rPr>
              <a:t> </a:t>
            </a:r>
            <a:r>
              <a:rPr lang="en-US" sz="2800" dirty="0" err="1">
                <a:latin typeface="Arial Hebrew"/>
                <a:cs typeface="Arial Hebrew"/>
              </a:rPr>
              <a:t>المعاقين</a:t>
            </a:r>
            <a:r>
              <a:rPr lang="en-US" sz="2800" dirty="0">
                <a:latin typeface="Arial Hebrew"/>
                <a:cs typeface="Arial Hebrew"/>
              </a:rPr>
              <a:t> </a:t>
            </a:r>
            <a:r>
              <a:rPr lang="en-US" sz="2800" dirty="0" err="1">
                <a:latin typeface="Arial Hebrew"/>
                <a:cs typeface="Arial Hebrew"/>
              </a:rPr>
              <a:t>في</a:t>
            </a:r>
            <a:r>
              <a:rPr lang="en-US" sz="2800" dirty="0">
                <a:latin typeface="Arial Hebrew"/>
                <a:cs typeface="Arial Hebrew"/>
              </a:rPr>
              <a:t> </a:t>
            </a:r>
            <a:r>
              <a:rPr lang="en-US" sz="2800" dirty="0" err="1">
                <a:latin typeface="Arial Hebrew"/>
                <a:cs typeface="Arial Hebrew"/>
              </a:rPr>
              <a:t>المجتمع</a:t>
            </a:r>
            <a:endParaRPr lang="en-US" sz="2800" dirty="0">
              <a:latin typeface="Arial Hebrew"/>
              <a:cs typeface="Arial Hebrew"/>
            </a:endParaRPr>
          </a:p>
          <a:p>
            <a:pPr algn="r" rtl="1"/>
            <a:r>
              <a:rPr lang="en-US" sz="2800" dirty="0" err="1">
                <a:latin typeface="Arial Hebrew"/>
                <a:cs typeface="Arial Hebrew"/>
              </a:rPr>
              <a:t>والدول</a:t>
            </a:r>
            <a:r>
              <a:rPr lang="en-US" sz="2800" dirty="0">
                <a:latin typeface="Arial Hebrew"/>
                <a:cs typeface="Arial Hebrew"/>
              </a:rPr>
              <a:t> </a:t>
            </a:r>
            <a:r>
              <a:rPr lang="en-US" sz="2800" dirty="0" err="1">
                <a:latin typeface="Arial Hebrew"/>
                <a:cs typeface="Arial Hebrew"/>
              </a:rPr>
              <a:t>التي</a:t>
            </a:r>
            <a:r>
              <a:rPr lang="en-US" sz="2800" dirty="0">
                <a:latin typeface="Arial Hebrew"/>
                <a:cs typeface="Arial Hebrew"/>
              </a:rPr>
              <a:t> </a:t>
            </a:r>
            <a:r>
              <a:rPr lang="en-US" sz="2800" dirty="0" err="1">
                <a:latin typeface="Arial Hebrew"/>
                <a:cs typeface="Arial Hebrew"/>
              </a:rPr>
              <a:t>قامت</a:t>
            </a:r>
            <a:r>
              <a:rPr lang="en-US" sz="2800" dirty="0">
                <a:latin typeface="Arial Hebrew"/>
                <a:cs typeface="Arial Hebrew"/>
              </a:rPr>
              <a:t> </a:t>
            </a:r>
            <a:r>
              <a:rPr lang="en-US" sz="2800" dirty="0" err="1">
                <a:latin typeface="Arial Hebrew"/>
                <a:cs typeface="Arial Hebrew"/>
              </a:rPr>
              <a:t>باجراء</a:t>
            </a:r>
            <a:r>
              <a:rPr lang="en-US" sz="2800" dirty="0">
                <a:latin typeface="Arial Hebrew"/>
                <a:cs typeface="Arial Hebrew"/>
              </a:rPr>
              <a:t> </a:t>
            </a:r>
            <a:r>
              <a:rPr lang="en-US" sz="2800" dirty="0" err="1">
                <a:latin typeface="Arial Hebrew"/>
                <a:cs typeface="Arial Hebrew"/>
              </a:rPr>
              <a:t>الدراسات</a:t>
            </a:r>
            <a:r>
              <a:rPr lang="en-US" sz="2800" dirty="0">
                <a:latin typeface="Arial Hebrew"/>
                <a:cs typeface="Arial Hebrew"/>
              </a:rPr>
              <a:t> </a:t>
            </a:r>
            <a:r>
              <a:rPr lang="en-US" sz="2800" dirty="0" err="1">
                <a:latin typeface="Arial Hebrew"/>
                <a:cs typeface="Arial Hebrew"/>
              </a:rPr>
              <a:t>هناك</a:t>
            </a:r>
            <a:r>
              <a:rPr lang="en-US" sz="2800" dirty="0">
                <a:latin typeface="Arial Hebrew"/>
                <a:cs typeface="Arial Hebrew"/>
              </a:rPr>
              <a:t> عوامل </a:t>
            </a:r>
            <a:r>
              <a:rPr lang="en-US" sz="2800" dirty="0" err="1">
                <a:latin typeface="Arial Hebrew"/>
                <a:cs typeface="Arial Hebrew"/>
              </a:rPr>
              <a:t>اثرت</a:t>
            </a:r>
            <a:r>
              <a:rPr lang="en-US" sz="2800" dirty="0">
                <a:latin typeface="Arial Hebrew"/>
                <a:cs typeface="Arial Hebrew"/>
              </a:rPr>
              <a:t> </a:t>
            </a:r>
            <a:r>
              <a:rPr lang="en-US" sz="2800" dirty="0" err="1">
                <a:latin typeface="Arial Hebrew"/>
                <a:cs typeface="Arial Hebrew"/>
              </a:rPr>
              <a:t>على</a:t>
            </a:r>
            <a:r>
              <a:rPr lang="en-US" sz="2800" dirty="0">
                <a:latin typeface="Arial Hebrew"/>
                <a:cs typeface="Arial Hebrew"/>
              </a:rPr>
              <a:t> </a:t>
            </a:r>
            <a:r>
              <a:rPr lang="en-US" sz="2800" dirty="0" err="1">
                <a:latin typeface="Arial Hebrew"/>
                <a:cs typeface="Arial Hebrew"/>
              </a:rPr>
              <a:t>الحصول</a:t>
            </a:r>
            <a:r>
              <a:rPr lang="en-US" sz="2800" dirty="0">
                <a:latin typeface="Arial Hebrew"/>
                <a:cs typeface="Arial Hebrew"/>
              </a:rPr>
              <a:t> </a:t>
            </a:r>
            <a:r>
              <a:rPr lang="en-US" sz="2800" dirty="0" err="1">
                <a:latin typeface="Arial Hebrew"/>
                <a:cs typeface="Arial Hebrew"/>
              </a:rPr>
              <a:t>على</a:t>
            </a:r>
            <a:r>
              <a:rPr lang="en-US" sz="2800" dirty="0">
                <a:latin typeface="Arial Hebrew"/>
                <a:cs typeface="Arial Hebrew"/>
              </a:rPr>
              <a:t> </a:t>
            </a:r>
            <a:r>
              <a:rPr lang="en-US" sz="2800" dirty="0" err="1">
                <a:latin typeface="Arial Hebrew"/>
                <a:cs typeface="Arial Hebrew"/>
              </a:rPr>
              <a:t>بيانات</a:t>
            </a:r>
            <a:r>
              <a:rPr lang="en-US" sz="2800" dirty="0">
                <a:latin typeface="Arial Hebrew"/>
                <a:cs typeface="Arial Hebrew"/>
              </a:rPr>
              <a:t> </a:t>
            </a:r>
            <a:r>
              <a:rPr lang="en-US" sz="2800" dirty="0" err="1">
                <a:latin typeface="Arial Hebrew"/>
                <a:cs typeface="Arial Hebrew"/>
              </a:rPr>
              <a:t>دقيقه</a:t>
            </a:r>
            <a:r>
              <a:rPr lang="en-US" sz="2800" dirty="0">
                <a:latin typeface="Arial Hebrew"/>
                <a:cs typeface="Arial Hebrew"/>
              </a:rPr>
              <a:t> </a:t>
            </a:r>
          </a:p>
        </p:txBody>
      </p:sp>
      <p:sp>
        <p:nvSpPr>
          <p:cNvPr id="3" name="Title 2"/>
          <p:cNvSpPr>
            <a:spLocks noGrp="1"/>
          </p:cNvSpPr>
          <p:nvPr>
            <p:ph type="title"/>
          </p:nvPr>
        </p:nvSpPr>
        <p:spPr/>
        <p:txBody>
          <a:bodyPr/>
          <a:lstStyle/>
          <a:p>
            <a:r>
              <a:rPr lang="en-US" dirty="0"/>
              <a:t>نسبه </a:t>
            </a:r>
            <a:r>
              <a:rPr lang="en-US" dirty="0" err="1"/>
              <a:t>انتشار</a:t>
            </a:r>
            <a:r>
              <a:rPr lang="en-US" dirty="0"/>
              <a:t> </a:t>
            </a:r>
            <a:r>
              <a:rPr lang="en-US" dirty="0" err="1"/>
              <a:t>ذوي</a:t>
            </a:r>
            <a:r>
              <a:rPr lang="en-US" dirty="0"/>
              <a:t> </a:t>
            </a:r>
            <a:r>
              <a:rPr lang="en-US" dirty="0" err="1"/>
              <a:t>الاحتياجات</a:t>
            </a:r>
            <a:r>
              <a:rPr lang="en-US" dirty="0"/>
              <a:t> </a:t>
            </a:r>
            <a:r>
              <a:rPr lang="en-US" dirty="0" err="1"/>
              <a:t>الخاصه</a:t>
            </a:r>
            <a:endParaRPr lang="en-US" dirty="0"/>
          </a:p>
        </p:txBody>
      </p:sp>
    </p:spTree>
    <p:extLst>
      <p:ext uri="{BB962C8B-B14F-4D97-AF65-F5344CB8AC3E}">
        <p14:creationId xmlns:p14="http://schemas.microsoft.com/office/powerpoint/2010/main" val="208775256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algn="r" rtl="1"/>
            <a:r>
              <a:rPr lang="en-US" sz="2800" dirty="0">
                <a:latin typeface="Arial Hebrew"/>
                <a:cs typeface="Arial Hebrew"/>
              </a:rPr>
              <a:t>اعتماد </a:t>
            </a:r>
            <a:r>
              <a:rPr lang="en-US" sz="2800" dirty="0" err="1">
                <a:latin typeface="Arial Hebrew"/>
                <a:cs typeface="Arial Hebrew"/>
              </a:rPr>
              <a:t>تعريفات</a:t>
            </a:r>
            <a:r>
              <a:rPr lang="en-US" sz="2800" dirty="0">
                <a:latin typeface="Arial Hebrew"/>
                <a:cs typeface="Arial Hebrew"/>
              </a:rPr>
              <a:t> </a:t>
            </a:r>
            <a:r>
              <a:rPr lang="en-US" sz="2800" dirty="0" err="1">
                <a:latin typeface="Arial Hebrew"/>
                <a:cs typeface="Arial Hebrew"/>
              </a:rPr>
              <a:t>غامضه</a:t>
            </a:r>
            <a:r>
              <a:rPr lang="en-US" sz="2800" dirty="0">
                <a:latin typeface="Arial Hebrew"/>
                <a:cs typeface="Arial Hebrew"/>
              </a:rPr>
              <a:t> </a:t>
            </a:r>
            <a:r>
              <a:rPr lang="en-US" sz="2800" dirty="0" err="1">
                <a:latin typeface="Arial Hebrew"/>
                <a:cs typeface="Arial Hebrew"/>
              </a:rPr>
              <a:t>واختلاف</a:t>
            </a:r>
            <a:r>
              <a:rPr lang="en-US" sz="2800" dirty="0">
                <a:latin typeface="Arial Hebrew"/>
                <a:cs typeface="Arial Hebrew"/>
              </a:rPr>
              <a:t> </a:t>
            </a:r>
            <a:r>
              <a:rPr lang="en-US" sz="2800" dirty="0" err="1">
                <a:latin typeface="Arial Hebrew"/>
                <a:cs typeface="Arial Hebrew"/>
              </a:rPr>
              <a:t>التعريفات</a:t>
            </a:r>
            <a:r>
              <a:rPr lang="en-US" sz="2800" dirty="0">
                <a:latin typeface="Arial Hebrew"/>
                <a:cs typeface="Arial Hebrew"/>
              </a:rPr>
              <a:t> </a:t>
            </a:r>
            <a:r>
              <a:rPr lang="en-US" sz="2800" dirty="0" err="1">
                <a:latin typeface="Arial Hebrew"/>
                <a:cs typeface="Arial Hebrew"/>
              </a:rPr>
              <a:t>من</a:t>
            </a:r>
            <a:r>
              <a:rPr lang="en-US" sz="2800" dirty="0">
                <a:latin typeface="Arial Hebrew"/>
                <a:cs typeface="Arial Hebrew"/>
              </a:rPr>
              <a:t> </a:t>
            </a:r>
            <a:r>
              <a:rPr lang="en-US" sz="2800" dirty="0" err="1">
                <a:latin typeface="Arial Hebrew"/>
                <a:cs typeface="Arial Hebrew"/>
              </a:rPr>
              <a:t>وقت</a:t>
            </a:r>
            <a:r>
              <a:rPr lang="en-US" sz="2800" dirty="0">
                <a:latin typeface="Arial Hebrew"/>
                <a:cs typeface="Arial Hebrew"/>
              </a:rPr>
              <a:t> </a:t>
            </a:r>
            <a:r>
              <a:rPr lang="en-US" sz="2800" dirty="0" err="1">
                <a:latin typeface="Arial Hebrew"/>
                <a:cs typeface="Arial Hebrew"/>
              </a:rPr>
              <a:t>لاخر</a:t>
            </a:r>
            <a:endParaRPr lang="en-US" sz="2800" dirty="0">
              <a:latin typeface="Arial Hebrew"/>
              <a:cs typeface="Arial Hebrew"/>
            </a:endParaRPr>
          </a:p>
          <a:p>
            <a:pPr algn="r" rtl="1"/>
            <a:r>
              <a:rPr lang="en-US" sz="2800" dirty="0" err="1">
                <a:latin typeface="Arial Hebrew"/>
                <a:cs typeface="Arial Hebrew"/>
              </a:rPr>
              <a:t>تداخل</a:t>
            </a:r>
            <a:r>
              <a:rPr lang="en-US" sz="2800" dirty="0">
                <a:latin typeface="Arial Hebrew"/>
                <a:cs typeface="Arial Hebrew"/>
              </a:rPr>
              <a:t> </a:t>
            </a:r>
            <a:r>
              <a:rPr lang="en-US" sz="2800" dirty="0" err="1">
                <a:latin typeface="Arial Hebrew"/>
                <a:cs typeface="Arial Hebrew"/>
              </a:rPr>
              <a:t>الفئات</a:t>
            </a:r>
            <a:r>
              <a:rPr lang="en-US" sz="2800" dirty="0">
                <a:latin typeface="Arial Hebrew"/>
                <a:cs typeface="Arial Hebrew"/>
              </a:rPr>
              <a:t> </a:t>
            </a:r>
            <a:r>
              <a:rPr lang="en-US" sz="2800" dirty="0" err="1">
                <a:latin typeface="Arial Hebrew"/>
                <a:cs typeface="Arial Hebrew"/>
              </a:rPr>
              <a:t>التشخيصيه</a:t>
            </a:r>
            <a:r>
              <a:rPr lang="en-US" sz="2800" dirty="0">
                <a:latin typeface="Arial Hebrew"/>
                <a:cs typeface="Arial Hebrew"/>
              </a:rPr>
              <a:t> </a:t>
            </a:r>
            <a:r>
              <a:rPr lang="en-US" sz="2800" dirty="0" err="1">
                <a:latin typeface="Arial Hebrew"/>
                <a:cs typeface="Arial Hebrew"/>
              </a:rPr>
              <a:t>من</a:t>
            </a:r>
            <a:r>
              <a:rPr lang="en-US" sz="2800" dirty="0">
                <a:latin typeface="Arial Hebrew"/>
                <a:cs typeface="Arial Hebrew"/>
              </a:rPr>
              <a:t> </a:t>
            </a:r>
            <a:r>
              <a:rPr lang="en-US" sz="2800" dirty="0" err="1">
                <a:latin typeface="Arial Hebrew"/>
                <a:cs typeface="Arial Hebrew"/>
              </a:rPr>
              <a:t>وقت</a:t>
            </a:r>
            <a:r>
              <a:rPr lang="en-US" sz="2800" dirty="0">
                <a:latin typeface="Arial Hebrew"/>
                <a:cs typeface="Arial Hebrew"/>
              </a:rPr>
              <a:t> </a:t>
            </a:r>
            <a:r>
              <a:rPr lang="en-US" sz="2800" dirty="0" err="1">
                <a:latin typeface="Arial Hebrew"/>
                <a:cs typeface="Arial Hebrew"/>
              </a:rPr>
              <a:t>لاخر</a:t>
            </a:r>
            <a:endParaRPr lang="en-US" sz="2800" dirty="0">
              <a:latin typeface="Arial Hebrew"/>
              <a:cs typeface="Arial Hebrew"/>
            </a:endParaRPr>
          </a:p>
          <a:p>
            <a:pPr algn="r" rtl="1"/>
            <a:r>
              <a:rPr lang="en-US" sz="2800" dirty="0" err="1">
                <a:latin typeface="Arial Hebrew"/>
                <a:cs typeface="Arial Hebrew"/>
              </a:rPr>
              <a:t>الاخطاء</a:t>
            </a:r>
            <a:r>
              <a:rPr lang="en-US" sz="2800" dirty="0">
                <a:latin typeface="Arial Hebrew"/>
                <a:cs typeface="Arial Hebrew"/>
              </a:rPr>
              <a:t> </a:t>
            </a:r>
            <a:r>
              <a:rPr lang="en-US" sz="2800" dirty="0" err="1">
                <a:latin typeface="Arial Hebrew"/>
                <a:cs typeface="Arial Hebrew"/>
              </a:rPr>
              <a:t>المتعلقه</a:t>
            </a:r>
            <a:r>
              <a:rPr lang="en-US" sz="2800" dirty="0">
                <a:latin typeface="Arial Hebrew"/>
                <a:cs typeface="Arial Hebrew"/>
              </a:rPr>
              <a:t> </a:t>
            </a:r>
            <a:r>
              <a:rPr lang="en-US" sz="2800" dirty="0" err="1">
                <a:latin typeface="Arial Hebrew"/>
                <a:cs typeface="Arial Hebrew"/>
              </a:rPr>
              <a:t>بالعينه</a:t>
            </a:r>
            <a:r>
              <a:rPr lang="en-US" sz="2800" dirty="0">
                <a:latin typeface="Arial Hebrew"/>
                <a:cs typeface="Arial Hebrew"/>
              </a:rPr>
              <a:t> </a:t>
            </a:r>
            <a:r>
              <a:rPr lang="en-US" sz="2800" dirty="0" err="1">
                <a:latin typeface="Arial Hebrew"/>
                <a:cs typeface="Arial Hebrew"/>
              </a:rPr>
              <a:t>مثل</a:t>
            </a:r>
            <a:r>
              <a:rPr lang="en-US" sz="2800" dirty="0">
                <a:latin typeface="Arial Hebrew"/>
                <a:cs typeface="Arial Hebrew"/>
              </a:rPr>
              <a:t> </a:t>
            </a:r>
            <a:r>
              <a:rPr lang="en-US" sz="2800" dirty="0" err="1">
                <a:latin typeface="Arial Hebrew"/>
                <a:cs typeface="Arial Hebrew"/>
              </a:rPr>
              <a:t>تحيزها</a:t>
            </a:r>
            <a:r>
              <a:rPr lang="en-US" sz="2800" dirty="0">
                <a:latin typeface="Arial Hebrew"/>
                <a:cs typeface="Arial Hebrew"/>
              </a:rPr>
              <a:t> </a:t>
            </a:r>
            <a:r>
              <a:rPr lang="en-US" sz="2800" dirty="0" err="1">
                <a:latin typeface="Arial Hebrew"/>
                <a:cs typeface="Arial Hebrew"/>
              </a:rPr>
              <a:t>لسبب</a:t>
            </a:r>
            <a:r>
              <a:rPr lang="en-US" sz="2800" dirty="0">
                <a:latin typeface="Arial Hebrew"/>
                <a:cs typeface="Arial Hebrew"/>
              </a:rPr>
              <a:t> او </a:t>
            </a:r>
            <a:r>
              <a:rPr lang="en-US" sz="2800" dirty="0" err="1">
                <a:latin typeface="Arial Hebrew"/>
                <a:cs typeface="Arial Hebrew"/>
              </a:rPr>
              <a:t>اخر</a:t>
            </a:r>
            <a:r>
              <a:rPr lang="en-US" sz="2800" dirty="0">
                <a:latin typeface="Arial Hebrew"/>
                <a:cs typeface="Arial Hebrew"/>
              </a:rPr>
              <a:t> </a:t>
            </a:r>
            <a:r>
              <a:rPr lang="en-US" sz="2800" dirty="0" err="1">
                <a:latin typeface="Arial Hebrew"/>
                <a:cs typeface="Arial Hebrew"/>
              </a:rPr>
              <a:t>وعدم</a:t>
            </a:r>
            <a:r>
              <a:rPr lang="en-US" sz="2800" dirty="0">
                <a:latin typeface="Arial Hebrew"/>
                <a:cs typeface="Arial Hebrew"/>
              </a:rPr>
              <a:t> </a:t>
            </a:r>
            <a:r>
              <a:rPr lang="en-US" sz="2800" dirty="0" err="1">
                <a:latin typeface="Arial Hebrew"/>
                <a:cs typeface="Arial Hebrew"/>
              </a:rPr>
              <a:t>تمثيلها</a:t>
            </a:r>
            <a:r>
              <a:rPr lang="en-US" sz="2800" dirty="0">
                <a:latin typeface="Arial Hebrew"/>
                <a:cs typeface="Arial Hebrew"/>
              </a:rPr>
              <a:t> </a:t>
            </a:r>
            <a:r>
              <a:rPr lang="en-US" sz="2800" dirty="0" err="1">
                <a:latin typeface="Arial Hebrew"/>
                <a:cs typeface="Arial Hebrew"/>
              </a:rPr>
              <a:t>للمجتمع</a:t>
            </a:r>
            <a:endParaRPr lang="en-US" sz="2800" dirty="0">
              <a:latin typeface="Arial Hebrew"/>
              <a:cs typeface="Arial Hebrew"/>
            </a:endParaRPr>
          </a:p>
          <a:p>
            <a:pPr algn="r" rtl="1"/>
            <a:r>
              <a:rPr lang="en-US" sz="2800" dirty="0" err="1">
                <a:latin typeface="Arial Hebrew"/>
                <a:cs typeface="Arial Hebrew"/>
              </a:rPr>
              <a:t>الوصمه</a:t>
            </a:r>
            <a:r>
              <a:rPr lang="en-US" sz="2800" dirty="0">
                <a:latin typeface="Arial Hebrew"/>
                <a:cs typeface="Arial Hebrew"/>
              </a:rPr>
              <a:t> </a:t>
            </a:r>
            <a:r>
              <a:rPr lang="en-US" sz="2800" dirty="0" err="1">
                <a:latin typeface="Arial Hebrew"/>
                <a:cs typeface="Arial Hebrew"/>
              </a:rPr>
              <a:t>الاجتماعيه</a:t>
            </a:r>
            <a:r>
              <a:rPr lang="en-US" sz="2800" dirty="0">
                <a:latin typeface="Arial Hebrew"/>
                <a:cs typeface="Arial Hebrew"/>
              </a:rPr>
              <a:t> </a:t>
            </a:r>
            <a:r>
              <a:rPr lang="en-US" sz="2800" dirty="0" err="1">
                <a:latin typeface="Arial Hebrew"/>
                <a:cs typeface="Arial Hebrew"/>
              </a:rPr>
              <a:t>التي</a:t>
            </a:r>
            <a:r>
              <a:rPr lang="en-US" sz="2800" dirty="0">
                <a:latin typeface="Arial Hebrew"/>
                <a:cs typeface="Arial Hebrew"/>
              </a:rPr>
              <a:t> </a:t>
            </a:r>
            <a:r>
              <a:rPr lang="en-US" sz="2800" dirty="0" err="1">
                <a:latin typeface="Arial Hebrew"/>
                <a:cs typeface="Arial Hebrew"/>
              </a:rPr>
              <a:t>تدفع</a:t>
            </a:r>
            <a:r>
              <a:rPr lang="en-US" sz="2800" dirty="0">
                <a:latin typeface="Arial Hebrew"/>
                <a:cs typeface="Arial Hebrew"/>
              </a:rPr>
              <a:t> </a:t>
            </a:r>
            <a:r>
              <a:rPr lang="en-US" sz="2800" dirty="0" err="1">
                <a:latin typeface="Arial Hebrew"/>
                <a:cs typeface="Arial Hebrew"/>
              </a:rPr>
              <a:t>كثير</a:t>
            </a:r>
            <a:r>
              <a:rPr lang="en-US" sz="2800" dirty="0">
                <a:latin typeface="Arial Hebrew"/>
                <a:cs typeface="Arial Hebrew"/>
              </a:rPr>
              <a:t> </a:t>
            </a:r>
            <a:r>
              <a:rPr lang="en-US" sz="2800" dirty="0" err="1">
                <a:latin typeface="Arial Hebrew"/>
                <a:cs typeface="Arial Hebrew"/>
              </a:rPr>
              <a:t>من</a:t>
            </a:r>
            <a:r>
              <a:rPr lang="en-US" sz="2800" dirty="0">
                <a:latin typeface="Arial Hebrew"/>
                <a:cs typeface="Arial Hebrew"/>
              </a:rPr>
              <a:t> </a:t>
            </a:r>
            <a:r>
              <a:rPr lang="en-US" sz="2800" dirty="0" err="1">
                <a:latin typeface="Arial Hebrew"/>
                <a:cs typeface="Arial Hebrew"/>
              </a:rPr>
              <a:t>الاسر</a:t>
            </a:r>
            <a:r>
              <a:rPr lang="en-US" sz="2800" dirty="0">
                <a:latin typeface="Arial Hebrew"/>
                <a:cs typeface="Arial Hebrew"/>
              </a:rPr>
              <a:t> </a:t>
            </a:r>
            <a:r>
              <a:rPr lang="en-US" sz="2800" dirty="0" err="1">
                <a:latin typeface="Arial Hebrew"/>
                <a:cs typeface="Arial Hebrew"/>
              </a:rPr>
              <a:t>لاخفاء</a:t>
            </a:r>
            <a:r>
              <a:rPr lang="en-US" sz="2800" dirty="0">
                <a:latin typeface="Arial Hebrew"/>
                <a:cs typeface="Arial Hebrew"/>
              </a:rPr>
              <a:t> </a:t>
            </a:r>
            <a:r>
              <a:rPr lang="en-US" sz="2800" dirty="0" err="1">
                <a:latin typeface="Arial Hebrew"/>
                <a:cs typeface="Arial Hebrew"/>
              </a:rPr>
              <a:t>ابنائهم</a:t>
            </a:r>
            <a:r>
              <a:rPr lang="en-US" sz="2800" dirty="0">
                <a:latin typeface="Arial Hebrew"/>
                <a:cs typeface="Arial Hebrew"/>
              </a:rPr>
              <a:t> </a:t>
            </a:r>
            <a:r>
              <a:rPr lang="en-US" sz="2800" dirty="0" err="1">
                <a:latin typeface="Arial Hebrew"/>
                <a:cs typeface="Arial Hebrew"/>
              </a:rPr>
              <a:t>من</a:t>
            </a:r>
            <a:r>
              <a:rPr lang="en-US" sz="2800" dirty="0">
                <a:latin typeface="Arial Hebrew"/>
                <a:cs typeface="Arial Hebrew"/>
              </a:rPr>
              <a:t> </a:t>
            </a:r>
            <a:r>
              <a:rPr lang="en-US" sz="2800" dirty="0" err="1">
                <a:latin typeface="Arial Hebrew"/>
                <a:cs typeface="Arial Hebrew"/>
              </a:rPr>
              <a:t>ذوي</a:t>
            </a:r>
            <a:r>
              <a:rPr lang="en-US" sz="2800" dirty="0">
                <a:latin typeface="Arial Hebrew"/>
                <a:cs typeface="Arial Hebrew"/>
              </a:rPr>
              <a:t> </a:t>
            </a:r>
            <a:r>
              <a:rPr lang="en-US" sz="2800" dirty="0" err="1">
                <a:latin typeface="Arial Hebrew"/>
                <a:cs typeface="Arial Hebrew"/>
              </a:rPr>
              <a:t>الاعاقه</a:t>
            </a:r>
            <a:r>
              <a:rPr lang="ar-SA" sz="2800" dirty="0">
                <a:latin typeface="Arial Hebrew"/>
                <a:cs typeface="Arial Hebrew"/>
              </a:rPr>
              <a:t> وهي :</a:t>
            </a:r>
            <a:endParaRPr lang="en-US" sz="2800" dirty="0">
              <a:latin typeface="Arial Hebrew"/>
              <a:cs typeface="Arial Hebrew"/>
            </a:endParaRPr>
          </a:p>
          <a:p>
            <a:pPr algn="r"/>
            <a:endParaRPr lang="en-US" dirty="0"/>
          </a:p>
        </p:txBody>
      </p:sp>
      <p:sp>
        <p:nvSpPr>
          <p:cNvPr id="3" name="Title 2"/>
          <p:cNvSpPr>
            <a:spLocks noGrp="1"/>
          </p:cNvSpPr>
          <p:nvPr>
            <p:ph type="title"/>
          </p:nvPr>
        </p:nvSpPr>
        <p:spPr/>
        <p:txBody>
          <a:bodyPr/>
          <a:lstStyle/>
          <a:p>
            <a:r>
              <a:rPr lang="en-US" dirty="0"/>
              <a:t>نسبه </a:t>
            </a:r>
            <a:r>
              <a:rPr lang="en-US" dirty="0" err="1"/>
              <a:t>انتشار</a:t>
            </a:r>
            <a:r>
              <a:rPr lang="en-US" dirty="0"/>
              <a:t> </a:t>
            </a:r>
            <a:r>
              <a:rPr lang="en-US" dirty="0" err="1"/>
              <a:t>ذوي</a:t>
            </a:r>
            <a:r>
              <a:rPr lang="en-US" dirty="0"/>
              <a:t> </a:t>
            </a:r>
            <a:r>
              <a:rPr lang="en-US" dirty="0" err="1"/>
              <a:t>الاحتياجات</a:t>
            </a:r>
            <a:r>
              <a:rPr lang="en-US" dirty="0"/>
              <a:t> </a:t>
            </a:r>
            <a:r>
              <a:rPr lang="en-US" dirty="0" err="1"/>
              <a:t>الخاصه</a:t>
            </a:r>
            <a:endParaRPr lang="en-US" dirty="0"/>
          </a:p>
        </p:txBody>
      </p:sp>
    </p:spTree>
    <p:extLst>
      <p:ext uri="{BB962C8B-B14F-4D97-AF65-F5344CB8AC3E}">
        <p14:creationId xmlns:p14="http://schemas.microsoft.com/office/powerpoint/2010/main" val="33631627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محتوى 1"/>
          <p:cNvSpPr>
            <a:spLocks noGrp="1"/>
          </p:cNvSpPr>
          <p:nvPr>
            <p:ph idx="1"/>
          </p:nvPr>
        </p:nvSpPr>
        <p:spPr/>
        <p:txBody>
          <a:bodyPr/>
          <a:lstStyle/>
          <a:p>
            <a:pPr marL="0" indent="0" algn="r">
              <a:buNone/>
            </a:pPr>
            <a:r>
              <a:rPr lang="ar-SA" sz="4000" dirty="0">
                <a:cs typeface="Akhbar MT" pitchFamily="2" charset="-78"/>
              </a:rPr>
              <a:t>10 % من أفراد المجتمع يعتبرون من ذوي الحاجات الخاصة.</a:t>
            </a:r>
            <a:endParaRPr lang="en-US" sz="4000" dirty="0">
              <a:cs typeface="Akhbar MT" pitchFamily="2" charset="-78"/>
            </a:endParaRPr>
          </a:p>
          <a:p>
            <a:pPr marL="0" indent="0" algn="r">
              <a:buNone/>
            </a:pPr>
            <a:r>
              <a:rPr lang="ar-SA" sz="4000" dirty="0">
                <a:cs typeface="Akhbar MT" pitchFamily="2" charset="-78"/>
              </a:rPr>
              <a:t>10-15 % من الأطفال هم من ذوي الحاجات الخاصة.</a:t>
            </a:r>
          </a:p>
          <a:p>
            <a:pPr marL="0" indent="0" algn="r">
              <a:buNone/>
            </a:pPr>
            <a:r>
              <a:rPr lang="ar-SA" sz="4000" dirty="0">
                <a:cs typeface="Akhbar MT" pitchFamily="2" charset="-78"/>
              </a:rPr>
              <a:t>20-25 % من طلبة المدارس العادية الذين يواجهون صعوبات تعليمية.</a:t>
            </a:r>
          </a:p>
          <a:p>
            <a:pPr algn="r"/>
            <a:endParaRPr lang="ar-SA" dirty="0"/>
          </a:p>
        </p:txBody>
      </p:sp>
      <p:sp>
        <p:nvSpPr>
          <p:cNvPr id="3" name="عنوان 2"/>
          <p:cNvSpPr>
            <a:spLocks noGrp="1"/>
          </p:cNvSpPr>
          <p:nvPr>
            <p:ph type="title"/>
          </p:nvPr>
        </p:nvSpPr>
        <p:spPr/>
        <p:txBody>
          <a:bodyPr/>
          <a:lstStyle/>
          <a:p>
            <a:endParaRPr lang="ar-SA"/>
          </a:p>
        </p:txBody>
      </p:sp>
    </p:spTree>
    <p:extLst>
      <p:ext uri="{BB962C8B-B14F-4D97-AF65-F5344CB8AC3E}">
        <p14:creationId xmlns:p14="http://schemas.microsoft.com/office/powerpoint/2010/main" val="110124555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محتوى 1"/>
          <p:cNvSpPr>
            <a:spLocks noGrp="1"/>
          </p:cNvSpPr>
          <p:nvPr>
            <p:ph idx="1"/>
          </p:nvPr>
        </p:nvSpPr>
        <p:spPr/>
        <p:txBody>
          <a:bodyPr/>
          <a:lstStyle/>
          <a:p>
            <a:pPr marL="0" indent="0" algn="r" rtl="1">
              <a:buNone/>
            </a:pPr>
            <a:r>
              <a:rPr lang="ar-SA" dirty="0"/>
              <a:t>نمط من الخدمات والبرامج التربوية تتضمن تعديلات خاصة في تتضمن تعديلات خاصة في :</a:t>
            </a:r>
          </a:p>
          <a:p>
            <a:pPr marL="0" indent="0" algn="r" rtl="1">
              <a:buNone/>
            </a:pPr>
            <a:endParaRPr lang="ar-SA" dirty="0"/>
          </a:p>
          <a:p>
            <a:pPr marL="0" indent="0" algn="r" rtl="1">
              <a:buNone/>
            </a:pPr>
            <a:endParaRPr lang="ar-SA" dirty="0"/>
          </a:p>
          <a:p>
            <a:pPr marL="0" indent="0" algn="r" rtl="1">
              <a:buNone/>
            </a:pPr>
            <a:endParaRPr lang="ar-SA" dirty="0"/>
          </a:p>
          <a:p>
            <a:pPr marL="0" indent="0" algn="r" rtl="1">
              <a:buNone/>
            </a:pPr>
            <a:endParaRPr lang="ar-SA" dirty="0"/>
          </a:p>
          <a:p>
            <a:pPr marL="0" indent="0" algn="r" rtl="1">
              <a:buNone/>
            </a:pPr>
            <a:r>
              <a:rPr lang="ar-SA" dirty="0"/>
              <a:t>استجابة للحاجات الخاصة لمجموع الطلاب الذين لا يستطيعون مسايرة متطلبات برامج التربية العادية. </a:t>
            </a:r>
          </a:p>
        </p:txBody>
      </p:sp>
      <p:sp>
        <p:nvSpPr>
          <p:cNvPr id="3" name="عنوان 2"/>
          <p:cNvSpPr>
            <a:spLocks noGrp="1"/>
          </p:cNvSpPr>
          <p:nvPr>
            <p:ph type="title"/>
          </p:nvPr>
        </p:nvSpPr>
        <p:spPr/>
        <p:txBody>
          <a:bodyPr/>
          <a:lstStyle/>
          <a:p>
            <a:r>
              <a:rPr lang="ar-SA" dirty="0"/>
              <a:t>مفهوم التربية الخاصة واسسها</a:t>
            </a:r>
          </a:p>
        </p:txBody>
      </p:sp>
      <p:graphicFrame>
        <p:nvGraphicFramePr>
          <p:cNvPr id="17" name="رسم تخطيطي 16"/>
          <p:cNvGraphicFramePr/>
          <p:nvPr>
            <p:extLst>
              <p:ext uri="{D42A27DB-BD31-4B8C-83A1-F6EECF244321}">
                <p14:modId xmlns:p14="http://schemas.microsoft.com/office/powerpoint/2010/main" val="723364968"/>
              </p:ext>
            </p:extLst>
          </p:nvPr>
        </p:nvGraphicFramePr>
        <p:xfrm>
          <a:off x="1182807" y="3404382"/>
          <a:ext cx="6096000" cy="161778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57051994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عنصر نائب للمحتوى 3"/>
          <p:cNvGraphicFramePr>
            <a:graphicFrameLocks noGrp="1"/>
          </p:cNvGraphicFramePr>
          <p:nvPr>
            <p:ph idx="1"/>
            <p:extLst>
              <p:ext uri="{D42A27DB-BD31-4B8C-83A1-F6EECF244321}">
                <p14:modId xmlns:p14="http://schemas.microsoft.com/office/powerpoint/2010/main" val="2388561037"/>
              </p:ext>
            </p:extLst>
          </p:nvPr>
        </p:nvGraphicFramePr>
        <p:xfrm>
          <a:off x="457197" y="2674936"/>
          <a:ext cx="8363245" cy="3205358"/>
        </p:xfrm>
        <a:graphic>
          <a:graphicData uri="http://schemas.openxmlformats.org/drawingml/2006/table">
            <a:tbl>
              <a:tblPr rtl="1" firstRow="1" bandRow="1">
                <a:tableStyleId>{5C22544A-7EE6-4342-B048-85BDC9FD1C3A}</a:tableStyleId>
              </a:tblPr>
              <a:tblGrid>
                <a:gridCol w="1613569">
                  <a:extLst>
                    <a:ext uri="{9D8B030D-6E8A-4147-A177-3AD203B41FA5}">
                      <a16:colId xmlns:a16="http://schemas.microsoft.com/office/drawing/2014/main" val="1926015940"/>
                    </a:ext>
                  </a:extLst>
                </a:gridCol>
                <a:gridCol w="1731729">
                  <a:extLst>
                    <a:ext uri="{9D8B030D-6E8A-4147-A177-3AD203B41FA5}">
                      <a16:colId xmlns:a16="http://schemas.microsoft.com/office/drawing/2014/main" val="4066772939"/>
                    </a:ext>
                  </a:extLst>
                </a:gridCol>
                <a:gridCol w="1672649">
                  <a:extLst>
                    <a:ext uri="{9D8B030D-6E8A-4147-A177-3AD203B41FA5}">
                      <a16:colId xmlns:a16="http://schemas.microsoft.com/office/drawing/2014/main" val="1858273755"/>
                    </a:ext>
                  </a:extLst>
                </a:gridCol>
                <a:gridCol w="1672649">
                  <a:extLst>
                    <a:ext uri="{9D8B030D-6E8A-4147-A177-3AD203B41FA5}">
                      <a16:colId xmlns:a16="http://schemas.microsoft.com/office/drawing/2014/main" val="3503535269"/>
                    </a:ext>
                  </a:extLst>
                </a:gridCol>
                <a:gridCol w="1672649">
                  <a:extLst>
                    <a:ext uri="{9D8B030D-6E8A-4147-A177-3AD203B41FA5}">
                      <a16:colId xmlns:a16="http://schemas.microsoft.com/office/drawing/2014/main" val="2698052083"/>
                    </a:ext>
                  </a:extLst>
                </a:gridCol>
              </a:tblGrid>
              <a:tr h="1602679">
                <a:tc>
                  <a:txBody>
                    <a:bodyPr/>
                    <a:lstStyle/>
                    <a:p>
                      <a:pPr algn="ctr" rtl="1"/>
                      <a:r>
                        <a:rPr lang="ar-SA" sz="2400" dirty="0">
                          <a:solidFill>
                            <a:schemeClr val="accent4">
                              <a:lumMod val="75000"/>
                            </a:schemeClr>
                          </a:solidFill>
                          <a:latin typeface="Arial Black" panose="020B0A04020102020204" pitchFamily="34" charset="0"/>
                        </a:rPr>
                        <a:t>أهداف</a:t>
                      </a:r>
                      <a:r>
                        <a:rPr lang="ar-SA" sz="2400" baseline="0" dirty="0">
                          <a:solidFill>
                            <a:schemeClr val="accent4">
                              <a:lumMod val="75000"/>
                            </a:schemeClr>
                          </a:solidFill>
                          <a:latin typeface="Arial Black" panose="020B0A04020102020204" pitchFamily="34" charset="0"/>
                        </a:rPr>
                        <a:t> التربية العامة</a:t>
                      </a:r>
                      <a:endParaRPr lang="ar-SA" sz="2400" dirty="0">
                        <a:solidFill>
                          <a:schemeClr val="accent4">
                            <a:lumMod val="75000"/>
                          </a:schemeClr>
                        </a:solidFill>
                        <a:latin typeface="Arial Black" panose="020B0A04020102020204" pitchFamily="34" charset="0"/>
                      </a:endParaRPr>
                    </a:p>
                  </a:txBody>
                  <a:tcPr/>
                </a:tc>
                <a:tc>
                  <a:txBody>
                    <a:bodyPr/>
                    <a:lstStyle/>
                    <a:p>
                      <a:pPr algn="ctr" rtl="1"/>
                      <a:r>
                        <a:rPr lang="ar-SA" sz="2400" dirty="0">
                          <a:solidFill>
                            <a:schemeClr val="tx1">
                              <a:lumMod val="95000"/>
                              <a:lumOff val="5000"/>
                            </a:schemeClr>
                          </a:solidFill>
                        </a:rPr>
                        <a:t>تهتم بالعاديين</a:t>
                      </a:r>
                    </a:p>
                  </a:txBody>
                  <a:tcPr/>
                </a:tc>
                <a:tc>
                  <a:txBody>
                    <a:bodyPr/>
                    <a:lstStyle/>
                    <a:p>
                      <a:pPr algn="ctr" rtl="1"/>
                      <a:r>
                        <a:rPr lang="ar-SA" sz="2400" dirty="0">
                          <a:solidFill>
                            <a:schemeClr val="tx1">
                              <a:lumMod val="95000"/>
                              <a:lumOff val="5000"/>
                            </a:schemeClr>
                          </a:solidFill>
                        </a:rPr>
                        <a:t>منهج واحد</a:t>
                      </a:r>
                    </a:p>
                  </a:txBody>
                  <a:tcPr/>
                </a:tc>
                <a:tc>
                  <a:txBody>
                    <a:bodyPr/>
                    <a:lstStyle/>
                    <a:p>
                      <a:pPr algn="ctr" rtl="1"/>
                      <a:r>
                        <a:rPr lang="ar-SA" sz="2400" dirty="0">
                          <a:solidFill>
                            <a:schemeClr val="tx1">
                              <a:lumMod val="95000"/>
                              <a:lumOff val="5000"/>
                            </a:schemeClr>
                          </a:solidFill>
                        </a:rPr>
                        <a:t>طرق تدريس جماعية</a:t>
                      </a:r>
                    </a:p>
                  </a:txBody>
                  <a:tcPr/>
                </a:tc>
                <a:tc>
                  <a:txBody>
                    <a:bodyPr/>
                    <a:lstStyle/>
                    <a:p>
                      <a:pPr algn="ctr" rtl="1"/>
                      <a:r>
                        <a:rPr lang="ar-SA" sz="2400" dirty="0">
                          <a:solidFill>
                            <a:schemeClr val="tx1">
                              <a:lumMod val="95000"/>
                              <a:lumOff val="5000"/>
                            </a:schemeClr>
                          </a:solidFill>
                        </a:rPr>
                        <a:t>وسائل تعليمية جماعية</a:t>
                      </a:r>
                    </a:p>
                  </a:txBody>
                  <a:tcPr/>
                </a:tc>
                <a:extLst>
                  <a:ext uri="{0D108BD9-81ED-4DB2-BD59-A6C34878D82A}">
                    <a16:rowId xmlns:a16="http://schemas.microsoft.com/office/drawing/2014/main" val="2459866100"/>
                  </a:ext>
                </a:extLst>
              </a:tr>
              <a:tr h="1602679">
                <a:tc>
                  <a:txBody>
                    <a:bodyPr/>
                    <a:lstStyle/>
                    <a:p>
                      <a:pPr algn="ctr" rtl="1"/>
                      <a:r>
                        <a:rPr lang="ar-SA" sz="2400" b="1" dirty="0">
                          <a:solidFill>
                            <a:schemeClr val="accent4">
                              <a:lumMod val="75000"/>
                            </a:schemeClr>
                          </a:solidFill>
                        </a:rPr>
                        <a:t>أهداف التربية الخاصة</a:t>
                      </a:r>
                    </a:p>
                  </a:txBody>
                  <a:tcPr/>
                </a:tc>
                <a:tc>
                  <a:txBody>
                    <a:bodyPr/>
                    <a:lstStyle/>
                    <a:p>
                      <a:pPr algn="ctr" rtl="1"/>
                      <a:r>
                        <a:rPr lang="ar-SA" sz="2400" b="1" dirty="0">
                          <a:solidFill>
                            <a:schemeClr val="tx1">
                              <a:lumMod val="95000"/>
                              <a:lumOff val="5000"/>
                            </a:schemeClr>
                          </a:solidFill>
                        </a:rPr>
                        <a:t>التعرف على الحالات وتشخيصها</a:t>
                      </a:r>
                    </a:p>
                  </a:txBody>
                  <a:tcPr/>
                </a:tc>
                <a:tc>
                  <a:txBody>
                    <a:bodyPr/>
                    <a:lstStyle/>
                    <a:p>
                      <a:pPr algn="ctr" rtl="1"/>
                      <a:r>
                        <a:rPr lang="ar-SA" sz="2400" b="1" dirty="0">
                          <a:solidFill>
                            <a:schemeClr val="tx1">
                              <a:lumMod val="95000"/>
                              <a:lumOff val="5000"/>
                            </a:schemeClr>
                          </a:solidFill>
                        </a:rPr>
                        <a:t>إعداد البرامج والخطط الخاصة</a:t>
                      </a:r>
                    </a:p>
                  </a:txBody>
                  <a:tcPr/>
                </a:tc>
                <a:tc>
                  <a:txBody>
                    <a:bodyPr/>
                    <a:lstStyle/>
                    <a:p>
                      <a:pPr algn="ctr" rtl="1"/>
                      <a:r>
                        <a:rPr lang="ar-SA" sz="2400" b="1" dirty="0">
                          <a:solidFill>
                            <a:schemeClr val="tx1">
                              <a:lumMod val="95000"/>
                              <a:lumOff val="5000"/>
                            </a:schemeClr>
                          </a:solidFill>
                        </a:rPr>
                        <a:t>طرق تدريس خاصة وفردية</a:t>
                      </a:r>
                    </a:p>
                  </a:txBody>
                  <a:tcPr/>
                </a:tc>
                <a:tc>
                  <a:txBody>
                    <a:bodyPr/>
                    <a:lstStyle/>
                    <a:p>
                      <a:pPr algn="ctr" rtl="1"/>
                      <a:r>
                        <a:rPr lang="ar-SA" sz="2400" b="1" dirty="0">
                          <a:solidFill>
                            <a:schemeClr val="tx1">
                              <a:lumMod val="95000"/>
                              <a:lumOff val="5000"/>
                            </a:schemeClr>
                          </a:solidFill>
                        </a:rPr>
                        <a:t>وسائل تعليمية خاصة وفردية</a:t>
                      </a:r>
                    </a:p>
                  </a:txBody>
                  <a:tcPr/>
                </a:tc>
                <a:extLst>
                  <a:ext uri="{0D108BD9-81ED-4DB2-BD59-A6C34878D82A}">
                    <a16:rowId xmlns:a16="http://schemas.microsoft.com/office/drawing/2014/main" val="1672789916"/>
                  </a:ext>
                </a:extLst>
              </a:tr>
            </a:tbl>
          </a:graphicData>
        </a:graphic>
      </p:graphicFrame>
      <p:sp>
        <p:nvSpPr>
          <p:cNvPr id="3" name="عنوان 2"/>
          <p:cNvSpPr>
            <a:spLocks noGrp="1"/>
          </p:cNvSpPr>
          <p:nvPr>
            <p:ph type="title"/>
          </p:nvPr>
        </p:nvSpPr>
        <p:spPr/>
        <p:txBody>
          <a:bodyPr/>
          <a:lstStyle/>
          <a:p>
            <a:r>
              <a:rPr lang="ar-SA" dirty="0">
                <a:solidFill>
                  <a:schemeClr val="accent4">
                    <a:lumMod val="75000"/>
                  </a:schemeClr>
                </a:solidFill>
              </a:rPr>
              <a:t>أهداف التربية العامة والخاصة</a:t>
            </a:r>
          </a:p>
        </p:txBody>
      </p:sp>
    </p:spTree>
    <p:extLst>
      <p:ext uri="{BB962C8B-B14F-4D97-AF65-F5344CB8AC3E}">
        <p14:creationId xmlns:p14="http://schemas.microsoft.com/office/powerpoint/2010/main" val="312200223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عنصر نائب للمحتوى 3"/>
          <p:cNvGraphicFramePr>
            <a:graphicFrameLocks noGrp="1"/>
          </p:cNvGraphicFramePr>
          <p:nvPr>
            <p:ph idx="1"/>
            <p:extLst>
              <p:ext uri="{D42A27DB-BD31-4B8C-83A1-F6EECF244321}">
                <p14:modId xmlns:p14="http://schemas.microsoft.com/office/powerpoint/2010/main" val="1040653765"/>
              </p:ext>
            </p:extLst>
          </p:nvPr>
        </p:nvGraphicFramePr>
        <p:xfrm>
          <a:off x="163773" y="1336431"/>
          <a:ext cx="8761863" cy="537826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Title 2"/>
          <p:cNvSpPr>
            <a:spLocks noGrp="1"/>
          </p:cNvSpPr>
          <p:nvPr>
            <p:ph type="title"/>
          </p:nvPr>
        </p:nvSpPr>
        <p:spPr/>
        <p:txBody>
          <a:bodyPr/>
          <a:lstStyle/>
          <a:p>
            <a:r>
              <a:rPr lang="en-US" dirty="0" err="1">
                <a:solidFill>
                  <a:schemeClr val="accent5">
                    <a:lumMod val="50000"/>
                  </a:schemeClr>
                </a:solidFill>
              </a:rPr>
              <a:t>فئات</a:t>
            </a:r>
            <a:r>
              <a:rPr lang="en-US" dirty="0">
                <a:solidFill>
                  <a:schemeClr val="accent5">
                    <a:lumMod val="50000"/>
                  </a:schemeClr>
                </a:solidFill>
              </a:rPr>
              <a:t> </a:t>
            </a:r>
            <a:r>
              <a:rPr lang="en-US" dirty="0" err="1">
                <a:solidFill>
                  <a:schemeClr val="accent5">
                    <a:lumMod val="50000"/>
                  </a:schemeClr>
                </a:solidFill>
              </a:rPr>
              <a:t>التربي</a:t>
            </a:r>
            <a:r>
              <a:rPr lang="ar-SA" dirty="0">
                <a:solidFill>
                  <a:schemeClr val="accent5">
                    <a:lumMod val="50000"/>
                  </a:schemeClr>
                </a:solidFill>
              </a:rPr>
              <a:t>ة</a:t>
            </a:r>
            <a:r>
              <a:rPr lang="en-US" dirty="0">
                <a:solidFill>
                  <a:schemeClr val="accent5">
                    <a:lumMod val="50000"/>
                  </a:schemeClr>
                </a:solidFill>
              </a:rPr>
              <a:t> </a:t>
            </a:r>
            <a:r>
              <a:rPr lang="en-US" dirty="0" err="1">
                <a:solidFill>
                  <a:schemeClr val="accent5">
                    <a:lumMod val="50000"/>
                  </a:schemeClr>
                </a:solidFill>
              </a:rPr>
              <a:t>الخاص</a:t>
            </a:r>
            <a:r>
              <a:rPr lang="ar-SA" dirty="0">
                <a:solidFill>
                  <a:schemeClr val="accent5">
                    <a:lumMod val="50000"/>
                  </a:schemeClr>
                </a:solidFill>
              </a:rPr>
              <a:t>ة</a:t>
            </a:r>
            <a:endParaRPr lang="en-US" dirty="0">
              <a:solidFill>
                <a:schemeClr val="accent5">
                  <a:lumMod val="50000"/>
                </a:schemeClr>
              </a:solidFill>
            </a:endParaRPr>
          </a:p>
        </p:txBody>
      </p:sp>
    </p:spTree>
    <p:extLst>
      <p:ext uri="{BB962C8B-B14F-4D97-AF65-F5344CB8AC3E}">
        <p14:creationId xmlns:p14="http://schemas.microsoft.com/office/powerpoint/2010/main" val="59821133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2"/>
          <p:cNvSpPr>
            <a:spLocks noGrp="1"/>
          </p:cNvSpPr>
          <p:nvPr>
            <p:ph type="title"/>
          </p:nvPr>
        </p:nvSpPr>
        <p:spPr/>
        <p:txBody>
          <a:bodyPr/>
          <a:lstStyle/>
          <a:p>
            <a:r>
              <a:rPr lang="ar-SA" b="1" dirty="0">
                <a:solidFill>
                  <a:srgbClr val="002060"/>
                </a:solidFill>
              </a:rPr>
              <a:t>هرم برامج التربية الخاصة</a:t>
            </a:r>
          </a:p>
        </p:txBody>
      </p:sp>
      <p:graphicFrame>
        <p:nvGraphicFramePr>
          <p:cNvPr id="17" name="عنصر نائب للمحتوى 16"/>
          <p:cNvGraphicFramePr>
            <a:graphicFrameLocks noGrp="1"/>
          </p:cNvGraphicFramePr>
          <p:nvPr>
            <p:ph idx="1"/>
            <p:extLst>
              <p:ext uri="{D42A27DB-BD31-4B8C-83A1-F6EECF244321}">
                <p14:modId xmlns:p14="http://schemas.microsoft.com/office/powerpoint/2010/main" val="80211022"/>
              </p:ext>
            </p:extLst>
          </p:nvPr>
        </p:nvGraphicFramePr>
        <p:xfrm>
          <a:off x="871537" y="2349500"/>
          <a:ext cx="7459663" cy="39243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66328618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محتوى 1"/>
          <p:cNvSpPr>
            <a:spLocks noGrp="1"/>
          </p:cNvSpPr>
          <p:nvPr>
            <p:ph idx="1"/>
          </p:nvPr>
        </p:nvSpPr>
        <p:spPr>
          <a:xfrm>
            <a:off x="872067" y="2208628"/>
            <a:ext cx="7408333" cy="3917535"/>
          </a:xfrm>
        </p:spPr>
        <p:txBody>
          <a:bodyPr>
            <a:normAutofit/>
          </a:bodyPr>
          <a:lstStyle/>
          <a:p>
            <a:pPr marL="0" indent="0" algn="r">
              <a:buNone/>
            </a:pPr>
            <a:r>
              <a:rPr lang="ar-SA" sz="3200" b="1" dirty="0"/>
              <a:t>هم الأفراد الذين ينحرفون انحرافا ملحوظاً بالزيادة أو بالنقص عن الأفراد العاديين في نموهم : العقلي أو الحسي أو الانفعالي أو الحركي أو اللغوي ، مما يستدعي اهتماماً خاصاً بهم من قبل المربين من حيث تشخيصهم ووضع البرامج التربوية واختيار طرائق التدريس ووسائل التعليم الخاصة بهم.</a:t>
            </a:r>
            <a:r>
              <a:rPr lang="en-US" sz="3200" b="1" dirty="0"/>
              <a:t> </a:t>
            </a:r>
            <a:endParaRPr lang="ar-SA" sz="3200" b="1" dirty="0"/>
          </a:p>
        </p:txBody>
      </p:sp>
      <p:sp>
        <p:nvSpPr>
          <p:cNvPr id="3" name="عنوان 2"/>
          <p:cNvSpPr>
            <a:spLocks noGrp="1"/>
          </p:cNvSpPr>
          <p:nvPr>
            <p:ph type="title"/>
          </p:nvPr>
        </p:nvSpPr>
        <p:spPr/>
        <p:txBody>
          <a:bodyPr/>
          <a:lstStyle/>
          <a:p>
            <a:r>
              <a:rPr lang="ar-SA" b="1" dirty="0">
                <a:solidFill>
                  <a:schemeClr val="accent4">
                    <a:lumMod val="75000"/>
                  </a:schemeClr>
                </a:solidFill>
              </a:rPr>
              <a:t>الأفراد غير العاديين</a:t>
            </a:r>
          </a:p>
        </p:txBody>
      </p:sp>
    </p:spTree>
    <p:extLst>
      <p:ext uri="{BB962C8B-B14F-4D97-AF65-F5344CB8AC3E}">
        <p14:creationId xmlns:p14="http://schemas.microsoft.com/office/powerpoint/2010/main" val="418349317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محتوى 1"/>
          <p:cNvSpPr>
            <a:spLocks noGrp="1"/>
          </p:cNvSpPr>
          <p:nvPr>
            <p:ph idx="1"/>
          </p:nvPr>
        </p:nvSpPr>
        <p:spPr/>
        <p:txBody>
          <a:bodyPr/>
          <a:lstStyle/>
          <a:p>
            <a:r>
              <a:rPr lang="en-US" dirty="0">
                <a:hlinkClick r:id="rId2"/>
              </a:rPr>
              <a:t>https://www.youtube.com/watch?v=2Ycua7UDE8Y</a:t>
            </a:r>
            <a:endParaRPr lang="en-US" dirty="0"/>
          </a:p>
          <a:p>
            <a:endParaRPr lang="ar-SA" dirty="0"/>
          </a:p>
        </p:txBody>
      </p:sp>
      <p:sp>
        <p:nvSpPr>
          <p:cNvPr id="3" name="عنوان 2"/>
          <p:cNvSpPr>
            <a:spLocks noGrp="1"/>
          </p:cNvSpPr>
          <p:nvPr>
            <p:ph type="title"/>
          </p:nvPr>
        </p:nvSpPr>
        <p:spPr/>
        <p:txBody>
          <a:bodyPr/>
          <a:lstStyle/>
          <a:p>
            <a:endParaRPr lang="ar-SA"/>
          </a:p>
        </p:txBody>
      </p:sp>
    </p:spTree>
    <p:extLst>
      <p:ext uri="{BB962C8B-B14F-4D97-AF65-F5344CB8AC3E}">
        <p14:creationId xmlns:p14="http://schemas.microsoft.com/office/powerpoint/2010/main" val="23736663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عنصر نائب للمحتوى 3"/>
          <p:cNvGraphicFramePr>
            <a:graphicFrameLocks noGrp="1"/>
          </p:cNvGraphicFramePr>
          <p:nvPr>
            <p:ph idx="1"/>
            <p:extLst>
              <p:ext uri="{D42A27DB-BD31-4B8C-83A1-F6EECF244321}">
                <p14:modId xmlns:p14="http://schemas.microsoft.com/office/powerpoint/2010/main" val="2466035353"/>
              </p:ext>
            </p:extLst>
          </p:nvPr>
        </p:nvGraphicFramePr>
        <p:xfrm>
          <a:off x="871538" y="2674938"/>
          <a:ext cx="7408862" cy="34512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عنوان 2"/>
          <p:cNvSpPr>
            <a:spLocks noGrp="1"/>
          </p:cNvSpPr>
          <p:nvPr>
            <p:ph type="title"/>
          </p:nvPr>
        </p:nvSpPr>
        <p:spPr/>
        <p:txBody>
          <a:bodyPr/>
          <a:lstStyle/>
          <a:p>
            <a:r>
              <a:rPr lang="ar-SA" dirty="0"/>
              <a:t>أسس ومبادئ التربية الخاصة</a:t>
            </a:r>
          </a:p>
        </p:txBody>
      </p:sp>
    </p:spTree>
    <p:extLst>
      <p:ext uri="{BB962C8B-B14F-4D97-AF65-F5344CB8AC3E}">
        <p14:creationId xmlns:p14="http://schemas.microsoft.com/office/powerpoint/2010/main" val="7141138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2"/>
          <p:cNvSpPr>
            <a:spLocks noGrp="1"/>
          </p:cNvSpPr>
          <p:nvPr>
            <p:ph type="title"/>
          </p:nvPr>
        </p:nvSpPr>
        <p:spPr/>
        <p:txBody>
          <a:bodyPr/>
          <a:lstStyle/>
          <a:p>
            <a:r>
              <a:rPr lang="ar-SA" dirty="0"/>
              <a:t>التطور التاريخي</a:t>
            </a:r>
          </a:p>
        </p:txBody>
      </p:sp>
      <p:graphicFrame>
        <p:nvGraphicFramePr>
          <p:cNvPr id="6" name="عنصر نائب للمحتوى 5"/>
          <p:cNvGraphicFramePr>
            <a:graphicFrameLocks noGrp="1"/>
          </p:cNvGraphicFramePr>
          <p:nvPr>
            <p:ph idx="1"/>
            <p:extLst>
              <p:ext uri="{D42A27DB-BD31-4B8C-83A1-F6EECF244321}">
                <p14:modId xmlns:p14="http://schemas.microsoft.com/office/powerpoint/2010/main" val="4258411985"/>
              </p:ext>
            </p:extLst>
          </p:nvPr>
        </p:nvGraphicFramePr>
        <p:xfrm>
          <a:off x="871538" y="2674938"/>
          <a:ext cx="7408862" cy="34512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 name="سهم: لليمين 1"/>
          <p:cNvSpPr/>
          <p:nvPr/>
        </p:nvSpPr>
        <p:spPr>
          <a:xfrm>
            <a:off x="1266092" y="2982351"/>
            <a:ext cx="6682154" cy="422031"/>
          </a:xfrm>
          <a:prstGeom prst="right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dirty="0">
              <a:solidFill>
                <a:srgbClr val="FFC000"/>
              </a:solidFill>
              <a:highlight>
                <a:srgbClr val="FFFF00"/>
              </a:highlight>
            </a:endParaRPr>
          </a:p>
        </p:txBody>
      </p:sp>
    </p:spTree>
    <p:extLst>
      <p:ext uri="{BB962C8B-B14F-4D97-AF65-F5344CB8AC3E}">
        <p14:creationId xmlns:p14="http://schemas.microsoft.com/office/powerpoint/2010/main" val="310423993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محتوى 1"/>
          <p:cNvSpPr>
            <a:spLocks noGrp="1"/>
          </p:cNvSpPr>
          <p:nvPr>
            <p:ph idx="1"/>
          </p:nvPr>
        </p:nvSpPr>
        <p:spPr/>
        <p:txBody>
          <a:bodyPr/>
          <a:lstStyle/>
          <a:p>
            <a:r>
              <a:rPr lang="en-US" dirty="0">
                <a:hlinkClick r:id="rId2"/>
              </a:rPr>
              <a:t>https://www.youtube.com/watch?v=OtejG22higQ</a:t>
            </a:r>
            <a:endParaRPr lang="en-US" dirty="0"/>
          </a:p>
          <a:p>
            <a:endParaRPr lang="ar-SA" dirty="0"/>
          </a:p>
        </p:txBody>
      </p:sp>
      <p:sp>
        <p:nvSpPr>
          <p:cNvPr id="3" name="عنوان 2"/>
          <p:cNvSpPr>
            <a:spLocks noGrp="1"/>
          </p:cNvSpPr>
          <p:nvPr>
            <p:ph type="title"/>
          </p:nvPr>
        </p:nvSpPr>
        <p:spPr/>
        <p:txBody>
          <a:bodyPr/>
          <a:lstStyle/>
          <a:p>
            <a:endParaRPr lang="ar-SA"/>
          </a:p>
        </p:txBody>
      </p:sp>
    </p:spTree>
    <p:extLst>
      <p:ext uri="{BB962C8B-B14F-4D97-AF65-F5344CB8AC3E}">
        <p14:creationId xmlns:p14="http://schemas.microsoft.com/office/powerpoint/2010/main" val="199898160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محتوى 1"/>
          <p:cNvSpPr>
            <a:spLocks noGrp="1"/>
          </p:cNvSpPr>
          <p:nvPr>
            <p:ph idx="1"/>
          </p:nvPr>
        </p:nvSpPr>
        <p:spPr/>
        <p:txBody>
          <a:bodyPr/>
          <a:lstStyle/>
          <a:p>
            <a:pPr marL="0" indent="0" algn="r" rtl="1">
              <a:buNone/>
            </a:pPr>
            <a:r>
              <a:rPr lang="ar-SA" dirty="0"/>
              <a:t>ماهي التطورات التي حدثت في مجال التربية الخاصة؟</a:t>
            </a:r>
          </a:p>
        </p:txBody>
      </p:sp>
      <p:sp>
        <p:nvSpPr>
          <p:cNvPr id="3" name="عنوان 2"/>
          <p:cNvSpPr>
            <a:spLocks noGrp="1"/>
          </p:cNvSpPr>
          <p:nvPr>
            <p:ph type="title"/>
          </p:nvPr>
        </p:nvSpPr>
        <p:spPr/>
        <p:txBody>
          <a:bodyPr>
            <a:normAutofit fontScale="90000"/>
          </a:bodyPr>
          <a:lstStyle/>
          <a:p>
            <a:r>
              <a:rPr lang="ar-SA" dirty="0"/>
              <a:t>التطورات التي حدثت في مجال التربية الخاصة</a:t>
            </a:r>
          </a:p>
        </p:txBody>
      </p:sp>
    </p:spTree>
    <p:extLst>
      <p:ext uri="{BB962C8B-B14F-4D97-AF65-F5344CB8AC3E}">
        <p14:creationId xmlns:p14="http://schemas.microsoft.com/office/powerpoint/2010/main" val="88020392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2"/>
          <p:cNvSpPr>
            <a:spLocks noGrp="1"/>
          </p:cNvSpPr>
          <p:nvPr>
            <p:ph type="title"/>
          </p:nvPr>
        </p:nvSpPr>
        <p:spPr/>
        <p:txBody>
          <a:bodyPr>
            <a:normAutofit fontScale="90000"/>
          </a:bodyPr>
          <a:lstStyle/>
          <a:p>
            <a:r>
              <a:rPr lang="ar-SA" dirty="0"/>
              <a:t>ا</a:t>
            </a:r>
            <a:r>
              <a:rPr lang="ar-SA" b="1" dirty="0">
                <a:solidFill>
                  <a:srgbClr val="C00000"/>
                </a:solidFill>
              </a:rPr>
              <a:t>لتطورات التي حدثت في مجال التربية الخاصة</a:t>
            </a:r>
          </a:p>
        </p:txBody>
      </p:sp>
      <p:graphicFrame>
        <p:nvGraphicFramePr>
          <p:cNvPr id="6" name="عنصر نائب للمحتوى 5"/>
          <p:cNvGraphicFramePr>
            <a:graphicFrameLocks noGrp="1"/>
          </p:cNvGraphicFramePr>
          <p:nvPr>
            <p:ph idx="1"/>
            <p:extLst>
              <p:ext uri="{D42A27DB-BD31-4B8C-83A1-F6EECF244321}">
                <p14:modId xmlns:p14="http://schemas.microsoft.com/office/powerpoint/2010/main" val="394798441"/>
              </p:ext>
            </p:extLst>
          </p:nvPr>
        </p:nvGraphicFramePr>
        <p:xfrm>
          <a:off x="457200" y="2166425"/>
          <a:ext cx="7823200" cy="39597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28855105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محتوى 1"/>
          <p:cNvSpPr>
            <a:spLocks noGrp="1"/>
          </p:cNvSpPr>
          <p:nvPr>
            <p:ph idx="1"/>
          </p:nvPr>
        </p:nvSpPr>
        <p:spPr/>
        <p:txBody>
          <a:bodyPr/>
          <a:lstStyle/>
          <a:p>
            <a:pPr algn="r" rtl="1"/>
            <a:r>
              <a:rPr lang="ar-SA" dirty="0"/>
              <a:t>لماذا تزيد نسبة الافراد المعاقين في الدول العربية عنها في الدول المتقدمة؟</a:t>
            </a:r>
          </a:p>
          <a:p>
            <a:pPr marL="0" indent="0" algn="r" rtl="1">
              <a:buNone/>
            </a:pPr>
            <a:endParaRPr lang="ar-SA" dirty="0"/>
          </a:p>
        </p:txBody>
      </p:sp>
      <p:sp>
        <p:nvSpPr>
          <p:cNvPr id="3" name="عنوان 2"/>
          <p:cNvSpPr>
            <a:spLocks noGrp="1"/>
          </p:cNvSpPr>
          <p:nvPr>
            <p:ph type="title"/>
          </p:nvPr>
        </p:nvSpPr>
        <p:spPr/>
        <p:txBody>
          <a:bodyPr>
            <a:normAutofit fontScale="90000"/>
          </a:bodyPr>
          <a:lstStyle/>
          <a:p>
            <a:r>
              <a:rPr lang="ar-SA" dirty="0"/>
              <a:t>واقع خدمات التربية الخاصة في الوطن العربي</a:t>
            </a:r>
          </a:p>
        </p:txBody>
      </p:sp>
      <p:sp>
        <p:nvSpPr>
          <p:cNvPr id="4" name="شكل بيضاوي 3"/>
          <p:cNvSpPr/>
          <p:nvPr/>
        </p:nvSpPr>
        <p:spPr>
          <a:xfrm flipH="1">
            <a:off x="3514725" y="3752850"/>
            <a:ext cx="2114550" cy="1162050"/>
          </a:xfrm>
          <a:prstGeom prst="ellipse">
            <a:avLst/>
          </a:prstGeom>
          <a:ln>
            <a:solidFill>
              <a:srgbClr val="CC0099"/>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b="1" dirty="0">
                <a:solidFill>
                  <a:srgbClr val="FFFF00"/>
                </a:solidFill>
              </a:rPr>
              <a:t>مشاركة الطالبات</a:t>
            </a:r>
          </a:p>
        </p:txBody>
      </p:sp>
    </p:spTree>
    <p:extLst>
      <p:ext uri="{BB962C8B-B14F-4D97-AF65-F5344CB8AC3E}">
        <p14:creationId xmlns:p14="http://schemas.microsoft.com/office/powerpoint/2010/main" val="26202191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2"/>
          <p:cNvSpPr>
            <a:spLocks noGrp="1"/>
          </p:cNvSpPr>
          <p:nvPr>
            <p:ph type="title"/>
          </p:nvPr>
        </p:nvSpPr>
        <p:spPr/>
        <p:txBody>
          <a:bodyPr/>
          <a:lstStyle/>
          <a:p>
            <a:r>
              <a:rPr lang="ar-SA" dirty="0"/>
              <a:t>سمات التربية الخاصة في الدول العربية</a:t>
            </a:r>
          </a:p>
        </p:txBody>
      </p:sp>
      <p:graphicFrame>
        <p:nvGraphicFramePr>
          <p:cNvPr id="6" name="عنصر نائب للمحتوى 5"/>
          <p:cNvGraphicFramePr>
            <a:graphicFrameLocks noGrp="1"/>
          </p:cNvGraphicFramePr>
          <p:nvPr>
            <p:ph idx="1"/>
            <p:extLst>
              <p:ext uri="{D42A27DB-BD31-4B8C-83A1-F6EECF244321}">
                <p14:modId xmlns:p14="http://schemas.microsoft.com/office/powerpoint/2010/main" val="2875177386"/>
              </p:ext>
            </p:extLst>
          </p:nvPr>
        </p:nvGraphicFramePr>
        <p:xfrm>
          <a:off x="871538" y="2674938"/>
          <a:ext cx="7408862" cy="34512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73262837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2"/>
          <p:cNvSpPr>
            <a:spLocks noGrp="1"/>
          </p:cNvSpPr>
          <p:nvPr>
            <p:ph type="title"/>
          </p:nvPr>
        </p:nvSpPr>
        <p:spPr/>
        <p:txBody>
          <a:bodyPr/>
          <a:lstStyle/>
          <a:p>
            <a:r>
              <a:rPr lang="ar-SA" dirty="0"/>
              <a:t>تطبيقات تربوية حديثة</a:t>
            </a:r>
          </a:p>
        </p:txBody>
      </p:sp>
      <p:graphicFrame>
        <p:nvGraphicFramePr>
          <p:cNvPr id="4" name="رسم تخطيطي 3"/>
          <p:cNvGraphicFramePr/>
          <p:nvPr>
            <p:extLst>
              <p:ext uri="{D42A27DB-BD31-4B8C-83A1-F6EECF244321}">
                <p14:modId xmlns:p14="http://schemas.microsoft.com/office/powerpoint/2010/main" val="2957740575"/>
              </p:ext>
            </p:extLst>
          </p:nvPr>
        </p:nvGraphicFramePr>
        <p:xfrm>
          <a:off x="457200" y="1993900"/>
          <a:ext cx="7315200" cy="45847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6533591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heel(1)">
                                      <p:cBhvr>
                                        <p:cTn id="7"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AsOne/>
      </p:bldGraphic>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محتوى 1"/>
          <p:cNvSpPr>
            <a:spLocks noGrp="1"/>
          </p:cNvSpPr>
          <p:nvPr>
            <p:ph idx="1"/>
          </p:nvPr>
        </p:nvSpPr>
        <p:spPr>
          <a:xfrm>
            <a:off x="872067" y="2250831"/>
            <a:ext cx="7408333" cy="3875332"/>
          </a:xfrm>
        </p:spPr>
        <p:txBody>
          <a:bodyPr/>
          <a:lstStyle/>
          <a:p>
            <a:pPr algn="r" rtl="1"/>
            <a:r>
              <a:rPr lang="ar-SA" b="1" dirty="0"/>
              <a:t>ماهي الإعاقة؟ </a:t>
            </a:r>
          </a:p>
          <a:p>
            <a:pPr marL="0" indent="0" algn="r" rtl="1">
              <a:buNone/>
            </a:pPr>
            <a:r>
              <a:rPr lang="ar-SA" dirty="0">
                <a:solidFill>
                  <a:schemeClr val="accent4">
                    <a:lumMod val="75000"/>
                  </a:schemeClr>
                </a:solidFill>
              </a:rPr>
              <a:t>   (حالة تشير إلى عدم قدرة الفرد المصاب بعجز ما، على تحقيق تفاعل مثمر مع البيئة الاجتماعية أو الطبيعية المحيطة، أسوة بأفراد المجتمع الآخرين المكافئين لهم في العمر والجنس)</a:t>
            </a:r>
          </a:p>
          <a:p>
            <a:pPr marL="0" indent="0" algn="r" rtl="1">
              <a:buNone/>
            </a:pPr>
            <a:r>
              <a:rPr lang="ar-SA" dirty="0">
                <a:solidFill>
                  <a:schemeClr val="accent4">
                    <a:lumMod val="75000"/>
                  </a:schemeClr>
                </a:solidFill>
              </a:rPr>
              <a:t> </a:t>
            </a:r>
          </a:p>
          <a:p>
            <a:pPr algn="r" rtl="1"/>
            <a:r>
              <a:rPr lang="ar-SA" b="1" dirty="0"/>
              <a:t>من الذي يتأثر بالإعاقة؟</a:t>
            </a:r>
          </a:p>
          <a:p>
            <a:pPr marL="0" indent="0" algn="r" rtl="1">
              <a:buNone/>
            </a:pPr>
            <a:r>
              <a:rPr lang="ar-SA" dirty="0"/>
              <a:t>   </a:t>
            </a:r>
          </a:p>
        </p:txBody>
      </p:sp>
      <p:sp>
        <p:nvSpPr>
          <p:cNvPr id="3" name="عنوان 2"/>
          <p:cNvSpPr>
            <a:spLocks noGrp="1"/>
          </p:cNvSpPr>
          <p:nvPr>
            <p:ph type="title"/>
          </p:nvPr>
        </p:nvSpPr>
        <p:spPr/>
        <p:txBody>
          <a:bodyPr/>
          <a:lstStyle/>
          <a:p>
            <a:endParaRPr lang="ar-SA"/>
          </a:p>
        </p:txBody>
      </p:sp>
    </p:spTree>
    <p:extLst>
      <p:ext uri="{BB962C8B-B14F-4D97-AF65-F5344CB8AC3E}">
        <p14:creationId xmlns:p14="http://schemas.microsoft.com/office/powerpoint/2010/main" val="191206581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marL="0" indent="0" algn="r">
              <a:buNone/>
            </a:pPr>
            <a:r>
              <a:rPr lang="ar-SA" sz="2800" dirty="0">
                <a:latin typeface="Arial Hebrew"/>
                <a:cs typeface="Arial Hebrew"/>
              </a:rPr>
              <a:t> </a:t>
            </a:r>
          </a:p>
          <a:p>
            <a:pPr marL="0" indent="0" algn="r">
              <a:buNone/>
            </a:pPr>
            <a:r>
              <a:rPr lang="ar-SA" sz="2800" dirty="0">
                <a:latin typeface="Arial Hebrew"/>
                <a:cs typeface="Arial Hebrew"/>
              </a:rPr>
              <a:t>الإعاقة قضية اجتماعية ذات ابعاد تربوية واقتصادية.</a:t>
            </a:r>
          </a:p>
          <a:p>
            <a:pPr marL="0" indent="0" algn="r">
              <a:buNone/>
            </a:pPr>
            <a:r>
              <a:rPr lang="ar-SA" sz="2800" dirty="0">
                <a:latin typeface="Arial Hebrew"/>
                <a:cs typeface="Arial Hebrew"/>
              </a:rPr>
              <a:t>لذلك اهتمت بها المجتمعات سواء في مجال الرعاية او الوقاية.</a:t>
            </a:r>
          </a:p>
          <a:p>
            <a:pPr marL="0" indent="0" algn="r">
              <a:buNone/>
            </a:pPr>
            <a:endParaRPr lang="ar-SA" sz="2800" dirty="0">
              <a:latin typeface="Arial Hebrew"/>
              <a:cs typeface="Arial Hebrew"/>
            </a:endParaRPr>
          </a:p>
          <a:p>
            <a:pPr marL="0" indent="0" algn="r">
              <a:buNone/>
            </a:pPr>
            <a:endParaRPr lang="en-US" sz="2800" dirty="0">
              <a:latin typeface="Arial Hebrew"/>
              <a:cs typeface="Arial Hebrew"/>
            </a:endParaRPr>
          </a:p>
        </p:txBody>
      </p:sp>
      <p:sp>
        <p:nvSpPr>
          <p:cNvPr id="2" name="Title 1"/>
          <p:cNvSpPr>
            <a:spLocks noGrp="1"/>
          </p:cNvSpPr>
          <p:nvPr>
            <p:ph type="title"/>
          </p:nvPr>
        </p:nvSpPr>
        <p:spPr/>
        <p:txBody>
          <a:bodyPr/>
          <a:lstStyle/>
          <a:p>
            <a:pPr algn="ctr"/>
            <a:r>
              <a:rPr lang="ar-SA" b="1" dirty="0">
                <a:solidFill>
                  <a:srgbClr val="FF0000"/>
                </a:solidFill>
              </a:rPr>
              <a:t>خلفية عامة</a:t>
            </a:r>
            <a:endParaRPr lang="en-US" b="1" dirty="0">
              <a:solidFill>
                <a:srgbClr val="FF0000"/>
              </a:solidFill>
            </a:endParaRPr>
          </a:p>
        </p:txBody>
      </p:sp>
    </p:spTree>
    <p:extLst>
      <p:ext uri="{BB962C8B-B14F-4D97-AF65-F5344CB8AC3E}">
        <p14:creationId xmlns:p14="http://schemas.microsoft.com/office/powerpoint/2010/main" val="189377109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محتوى 1"/>
          <p:cNvSpPr>
            <a:spLocks noGrp="1"/>
          </p:cNvSpPr>
          <p:nvPr>
            <p:ph idx="1"/>
          </p:nvPr>
        </p:nvSpPr>
        <p:spPr>
          <a:xfrm>
            <a:off x="457200" y="2307101"/>
            <a:ext cx="5437163" cy="3819061"/>
          </a:xfrm>
        </p:spPr>
        <p:txBody>
          <a:bodyPr>
            <a:normAutofit fontScale="92500" lnSpcReduction="20000"/>
          </a:bodyPr>
          <a:lstStyle/>
          <a:p>
            <a:pPr algn="r" rtl="1"/>
            <a:r>
              <a:rPr lang="ar-SA" sz="3200" dirty="0">
                <a:solidFill>
                  <a:srgbClr val="00B050"/>
                </a:solidFill>
              </a:rPr>
              <a:t>نتيجة لمجموعة متداخلة من الاسباب. كيف؟</a:t>
            </a:r>
          </a:p>
          <a:p>
            <a:pPr algn="r" rtl="1"/>
            <a:r>
              <a:rPr lang="ar-SA" sz="3200" dirty="0">
                <a:solidFill>
                  <a:srgbClr val="00B050"/>
                </a:solidFill>
              </a:rPr>
              <a:t>لا يمكن فصل الإعاقة عن مضمونها الاجتماعي. لماذا؟</a:t>
            </a:r>
          </a:p>
          <a:p>
            <a:pPr algn="r" rtl="1"/>
            <a:r>
              <a:rPr lang="ar-SA" sz="3200" dirty="0">
                <a:solidFill>
                  <a:srgbClr val="00B050"/>
                </a:solidFill>
              </a:rPr>
              <a:t>ان نظرة المسؤولين عن الاعاقة تحدد نمط الاتجاه الاجتماعي في الاستجابة لها. كيف؟</a:t>
            </a:r>
          </a:p>
          <a:p>
            <a:pPr algn="r" rtl="1"/>
            <a:r>
              <a:rPr lang="ar-SA" sz="3200" dirty="0">
                <a:solidFill>
                  <a:srgbClr val="00B050"/>
                </a:solidFill>
              </a:rPr>
              <a:t>الحواجز والمعيقات الاجتماعية والطبيعية المادية تختلف من مجتمع الى اخر.</a:t>
            </a:r>
          </a:p>
          <a:p>
            <a:pPr algn="r" rtl="1"/>
            <a:endParaRPr lang="ar-SA" dirty="0"/>
          </a:p>
          <a:p>
            <a:pPr algn="r" rtl="1"/>
            <a:endParaRPr lang="ar-SA" dirty="0"/>
          </a:p>
        </p:txBody>
      </p:sp>
      <p:sp>
        <p:nvSpPr>
          <p:cNvPr id="3" name="عنوان 2"/>
          <p:cNvSpPr>
            <a:spLocks noGrp="1"/>
          </p:cNvSpPr>
          <p:nvPr>
            <p:ph type="title"/>
          </p:nvPr>
        </p:nvSpPr>
        <p:spPr/>
        <p:txBody>
          <a:bodyPr/>
          <a:lstStyle/>
          <a:p>
            <a:r>
              <a:rPr lang="ar-SA" b="1" dirty="0">
                <a:solidFill>
                  <a:srgbClr val="C00000"/>
                </a:solidFill>
              </a:rPr>
              <a:t>ما المقصود بالإعاقة</a:t>
            </a:r>
          </a:p>
        </p:txBody>
      </p:sp>
    </p:spTree>
    <p:extLst>
      <p:ext uri="{BB962C8B-B14F-4D97-AF65-F5344CB8AC3E}">
        <p14:creationId xmlns:p14="http://schemas.microsoft.com/office/powerpoint/2010/main" val="15528528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محتوى 1"/>
          <p:cNvSpPr>
            <a:spLocks noGrp="1"/>
          </p:cNvSpPr>
          <p:nvPr>
            <p:ph idx="1"/>
          </p:nvPr>
        </p:nvSpPr>
        <p:spPr/>
        <p:txBody>
          <a:bodyPr/>
          <a:lstStyle/>
          <a:p>
            <a:pPr algn="r" rtl="1"/>
            <a:r>
              <a:rPr lang="ar-SA" dirty="0"/>
              <a:t>الإصابة ( نقص او عيب)</a:t>
            </a:r>
          </a:p>
          <a:p>
            <a:pPr algn="r" rtl="1"/>
            <a:r>
              <a:rPr lang="ar-SA" dirty="0"/>
              <a:t>العجز ( قصور في مستوى الأداء)</a:t>
            </a:r>
          </a:p>
          <a:p>
            <a:pPr algn="r" rtl="1"/>
            <a:r>
              <a:rPr lang="ar-SA" dirty="0"/>
              <a:t>الإعاقة (عدم القدرة على تلبية الفرد للمتطلبات)</a:t>
            </a:r>
          </a:p>
        </p:txBody>
      </p:sp>
      <p:sp>
        <p:nvSpPr>
          <p:cNvPr id="3" name="عنوان 2"/>
          <p:cNvSpPr>
            <a:spLocks noGrp="1"/>
          </p:cNvSpPr>
          <p:nvPr>
            <p:ph type="title"/>
          </p:nvPr>
        </p:nvSpPr>
        <p:spPr/>
        <p:txBody>
          <a:bodyPr/>
          <a:lstStyle/>
          <a:p>
            <a:r>
              <a:rPr lang="ar-SA" b="1" dirty="0">
                <a:solidFill>
                  <a:srgbClr val="C00000"/>
                </a:solidFill>
              </a:rPr>
              <a:t>مفاهيم ذات علاقة</a:t>
            </a:r>
          </a:p>
        </p:txBody>
      </p:sp>
    </p:spTree>
    <p:extLst>
      <p:ext uri="{BB962C8B-B14F-4D97-AF65-F5344CB8AC3E}">
        <p14:creationId xmlns:p14="http://schemas.microsoft.com/office/powerpoint/2010/main" val="175610878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محتوى 1"/>
          <p:cNvSpPr>
            <a:spLocks noGrp="1"/>
          </p:cNvSpPr>
          <p:nvPr>
            <p:ph idx="1"/>
          </p:nvPr>
        </p:nvSpPr>
        <p:spPr>
          <a:xfrm>
            <a:off x="872068" y="2236763"/>
            <a:ext cx="6485336" cy="3889400"/>
          </a:xfrm>
        </p:spPr>
        <p:txBody>
          <a:bodyPr/>
          <a:lstStyle/>
          <a:p>
            <a:pPr algn="ctr" rtl="1"/>
            <a:r>
              <a:rPr lang="ar-SA" sz="3200" b="1" dirty="0">
                <a:solidFill>
                  <a:schemeClr val="accent5">
                    <a:lumMod val="50000"/>
                  </a:schemeClr>
                </a:solidFill>
              </a:rPr>
              <a:t>ماهي الوقاية؟</a:t>
            </a:r>
          </a:p>
          <a:p>
            <a:pPr algn="ctr" rtl="1"/>
            <a:r>
              <a:rPr lang="ar-SA" b="1" dirty="0"/>
              <a:t>مجموعة من الإجراءات والخدمات المقصودة والمنظمة، التي تهدف إلى الحيلولة دون/أو الإقلال من حدوث الخلل أو القصور المؤدي إلى عجز في الوظائف الفسيولوجية أو السيكولوجية، والحد من الآثار السلبية المترتبة على حالات العجز، بهدف إتاحة الفرصة للفرد، كي يحقق أقصى درجة ممكنة من التفاعل المثمر مع بيئة، بأقل درجة ممكنة من المحددات، وتوفير الفرصة له لأن يحقق حياة أقرب ما تكون إلى حياة العاديين.   </a:t>
            </a:r>
          </a:p>
        </p:txBody>
      </p:sp>
      <p:sp>
        <p:nvSpPr>
          <p:cNvPr id="3" name="عنوان 2"/>
          <p:cNvSpPr>
            <a:spLocks noGrp="1"/>
          </p:cNvSpPr>
          <p:nvPr>
            <p:ph type="title"/>
          </p:nvPr>
        </p:nvSpPr>
        <p:spPr/>
        <p:txBody>
          <a:bodyPr/>
          <a:lstStyle/>
          <a:p>
            <a:pPr algn="r"/>
            <a:r>
              <a:rPr lang="ar-SA" b="1" dirty="0">
                <a:solidFill>
                  <a:srgbClr val="002060"/>
                </a:solidFill>
              </a:rPr>
              <a:t>        الوقـــايــة</a:t>
            </a:r>
          </a:p>
        </p:txBody>
      </p:sp>
    </p:spTree>
    <p:extLst>
      <p:ext uri="{BB962C8B-B14F-4D97-AF65-F5344CB8AC3E}">
        <p14:creationId xmlns:p14="http://schemas.microsoft.com/office/powerpoint/2010/main" val="342734240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477109"/>
            <a:ext cx="8396880" cy="5205046"/>
          </a:xfrm>
        </p:spPr>
        <p:txBody>
          <a:bodyPr>
            <a:noAutofit/>
          </a:bodyPr>
          <a:lstStyle/>
          <a:p>
            <a:pPr algn="r" rtl="1"/>
            <a:r>
              <a:rPr lang="en-US" sz="2800" b="1" u="sng" dirty="0" err="1">
                <a:latin typeface="Arial Hebrew"/>
                <a:cs typeface="Arial Hebrew"/>
              </a:rPr>
              <a:t>المستوى</a:t>
            </a:r>
            <a:r>
              <a:rPr lang="en-US" sz="2800" b="1" u="sng" dirty="0">
                <a:latin typeface="Arial Hebrew"/>
                <a:cs typeface="Arial Hebrew"/>
              </a:rPr>
              <a:t> </a:t>
            </a:r>
            <a:r>
              <a:rPr lang="en-US" sz="2800" b="1" u="sng" dirty="0" err="1">
                <a:latin typeface="Arial Hebrew"/>
                <a:cs typeface="Arial Hebrew"/>
              </a:rPr>
              <a:t>الاول</a:t>
            </a:r>
            <a:r>
              <a:rPr lang="en-US" sz="2800" b="1" u="sng" dirty="0">
                <a:latin typeface="Arial Hebrew"/>
                <a:cs typeface="Arial Hebrew"/>
              </a:rPr>
              <a:t>: ) </a:t>
            </a:r>
            <a:r>
              <a:rPr lang="en-US" sz="2800" b="1" u="sng" dirty="0" err="1">
                <a:latin typeface="Arial Hebrew"/>
                <a:cs typeface="Arial Hebrew"/>
              </a:rPr>
              <a:t>يهدف</a:t>
            </a:r>
            <a:r>
              <a:rPr lang="en-US" sz="2800" b="1" u="sng" dirty="0">
                <a:latin typeface="Arial Hebrew"/>
                <a:cs typeface="Arial Hebrew"/>
              </a:rPr>
              <a:t> </a:t>
            </a:r>
            <a:r>
              <a:rPr lang="en-US" sz="2800" b="1" u="sng" dirty="0" err="1">
                <a:latin typeface="Arial Hebrew"/>
                <a:cs typeface="Arial Hebrew"/>
              </a:rPr>
              <a:t>الى</a:t>
            </a:r>
            <a:r>
              <a:rPr lang="en-US" sz="2800" b="1" u="sng" dirty="0">
                <a:latin typeface="Arial Hebrew"/>
                <a:cs typeface="Arial Hebrew"/>
              </a:rPr>
              <a:t> </a:t>
            </a:r>
            <a:r>
              <a:rPr lang="en-US" sz="2800" b="1" u="sng" dirty="0" err="1">
                <a:latin typeface="Arial Hebrew"/>
                <a:cs typeface="Arial Hebrew"/>
              </a:rPr>
              <a:t>منع</a:t>
            </a:r>
            <a:r>
              <a:rPr lang="en-US" sz="2800" b="1" u="sng" dirty="0">
                <a:latin typeface="Arial Hebrew"/>
                <a:cs typeface="Arial Hebrew"/>
              </a:rPr>
              <a:t> </a:t>
            </a:r>
            <a:r>
              <a:rPr lang="en-US" sz="2800" b="1" u="sng" dirty="0" err="1">
                <a:latin typeface="Arial Hebrew"/>
                <a:cs typeface="Arial Hebrew"/>
              </a:rPr>
              <a:t>حدوث</a:t>
            </a:r>
            <a:r>
              <a:rPr lang="en-US" sz="2800" b="1" u="sng" dirty="0">
                <a:latin typeface="Arial Hebrew"/>
                <a:cs typeface="Arial Hebrew"/>
              </a:rPr>
              <a:t> الاصابه(</a:t>
            </a:r>
          </a:p>
          <a:p>
            <a:pPr algn="r" rtl="1"/>
            <a:r>
              <a:rPr lang="en-US" sz="2800" dirty="0" err="1">
                <a:latin typeface="Arial Hebrew"/>
                <a:cs typeface="Arial Hebrew"/>
              </a:rPr>
              <a:t>تقديم</a:t>
            </a:r>
            <a:r>
              <a:rPr lang="en-US" sz="2800" dirty="0">
                <a:latin typeface="Arial Hebrew"/>
                <a:cs typeface="Arial Hebrew"/>
              </a:rPr>
              <a:t> </a:t>
            </a:r>
            <a:r>
              <a:rPr lang="en-US" sz="2800" dirty="0" err="1">
                <a:latin typeface="Arial Hebrew"/>
                <a:cs typeface="Arial Hebrew"/>
              </a:rPr>
              <a:t>خدمات</a:t>
            </a:r>
            <a:r>
              <a:rPr lang="en-US" sz="2800" dirty="0">
                <a:latin typeface="Arial Hebrew"/>
                <a:cs typeface="Arial Hebrew"/>
              </a:rPr>
              <a:t> </a:t>
            </a:r>
            <a:r>
              <a:rPr lang="en-US" sz="2800" dirty="0" err="1">
                <a:latin typeface="Arial Hebrew"/>
                <a:cs typeface="Arial Hebrew"/>
              </a:rPr>
              <a:t>الارشاد</a:t>
            </a:r>
            <a:r>
              <a:rPr lang="en-US" sz="2800" dirty="0">
                <a:latin typeface="Arial Hebrew"/>
                <a:cs typeface="Arial Hebrew"/>
              </a:rPr>
              <a:t> </a:t>
            </a:r>
            <a:r>
              <a:rPr lang="en-US" sz="2800" dirty="0" err="1">
                <a:latin typeface="Arial Hebrew"/>
                <a:cs typeface="Arial Hebrew"/>
              </a:rPr>
              <a:t>الوارثي</a:t>
            </a:r>
            <a:r>
              <a:rPr lang="en-US" sz="2800" dirty="0">
                <a:latin typeface="Arial Hebrew"/>
                <a:cs typeface="Arial Hebrew"/>
              </a:rPr>
              <a:t>       * </a:t>
            </a:r>
            <a:r>
              <a:rPr lang="en-US" sz="2800" dirty="0" err="1">
                <a:latin typeface="Arial Hebrew"/>
                <a:cs typeface="Arial Hebrew"/>
              </a:rPr>
              <a:t>نشر</a:t>
            </a:r>
            <a:r>
              <a:rPr lang="en-US" sz="2800" dirty="0">
                <a:latin typeface="Arial Hebrew"/>
                <a:cs typeface="Arial Hebrew"/>
              </a:rPr>
              <a:t> </a:t>
            </a:r>
            <a:r>
              <a:rPr lang="en-US" sz="2800" dirty="0" err="1">
                <a:latin typeface="Arial Hebrew"/>
                <a:cs typeface="Arial Hebrew"/>
              </a:rPr>
              <a:t>الوعي</a:t>
            </a:r>
            <a:r>
              <a:rPr lang="en-US" sz="2800" dirty="0">
                <a:latin typeface="Arial Hebrew"/>
                <a:cs typeface="Arial Hebrew"/>
              </a:rPr>
              <a:t> </a:t>
            </a:r>
            <a:r>
              <a:rPr lang="en-US" sz="2800" dirty="0" err="1">
                <a:latin typeface="Arial Hebrew"/>
                <a:cs typeface="Arial Hebrew"/>
              </a:rPr>
              <a:t>الصحى</a:t>
            </a:r>
            <a:r>
              <a:rPr lang="en-US" sz="2800" dirty="0">
                <a:latin typeface="Arial Hebrew"/>
                <a:cs typeface="Arial Hebrew"/>
              </a:rPr>
              <a:t> </a:t>
            </a:r>
            <a:r>
              <a:rPr lang="en-US" sz="2800" dirty="0" err="1">
                <a:latin typeface="Arial Hebrew"/>
                <a:cs typeface="Arial Hebrew"/>
              </a:rPr>
              <a:t>العام</a:t>
            </a:r>
            <a:r>
              <a:rPr lang="en-US" sz="2800" dirty="0">
                <a:latin typeface="Arial Hebrew"/>
                <a:cs typeface="Arial Hebrew"/>
              </a:rPr>
              <a:t>  </a:t>
            </a:r>
          </a:p>
          <a:p>
            <a:pPr algn="r" rtl="1"/>
            <a:r>
              <a:rPr lang="en-US" sz="2800" dirty="0" err="1">
                <a:latin typeface="Arial Hebrew"/>
                <a:cs typeface="Arial Hebrew"/>
              </a:rPr>
              <a:t>تطوير</a:t>
            </a:r>
            <a:r>
              <a:rPr lang="en-US" sz="2800" dirty="0">
                <a:latin typeface="Arial Hebrew"/>
                <a:cs typeface="Arial Hebrew"/>
              </a:rPr>
              <a:t> </a:t>
            </a:r>
            <a:r>
              <a:rPr lang="en-US" sz="2800" dirty="0" err="1">
                <a:latin typeface="Arial Hebrew"/>
                <a:cs typeface="Arial Hebrew"/>
              </a:rPr>
              <a:t>مستوى</a:t>
            </a:r>
            <a:r>
              <a:rPr lang="en-US" sz="2800" dirty="0">
                <a:latin typeface="Arial Hebrew"/>
                <a:cs typeface="Arial Hebrew"/>
              </a:rPr>
              <a:t> </a:t>
            </a:r>
            <a:r>
              <a:rPr lang="en-US" sz="2800" dirty="0" err="1">
                <a:latin typeface="Arial Hebrew"/>
                <a:cs typeface="Arial Hebrew"/>
              </a:rPr>
              <a:t>الرعايه</a:t>
            </a:r>
            <a:r>
              <a:rPr lang="en-US" sz="2800" dirty="0">
                <a:latin typeface="Arial Hebrew"/>
                <a:cs typeface="Arial Hebrew"/>
              </a:rPr>
              <a:t> </a:t>
            </a:r>
            <a:r>
              <a:rPr lang="en-US" sz="2800" dirty="0" err="1">
                <a:latin typeface="Arial Hebrew"/>
                <a:cs typeface="Arial Hebrew"/>
              </a:rPr>
              <a:t>الصحيه</a:t>
            </a:r>
            <a:r>
              <a:rPr lang="ar-SA" sz="2800" dirty="0">
                <a:latin typeface="Arial Hebrew"/>
                <a:cs typeface="Arial Hebrew"/>
              </a:rPr>
              <a:t>     </a:t>
            </a:r>
          </a:p>
          <a:p>
            <a:pPr algn="r" rtl="1"/>
            <a:r>
              <a:rPr lang="ar-SA" sz="2800" dirty="0">
                <a:latin typeface="Arial Hebrew"/>
                <a:cs typeface="Arial Hebrew"/>
              </a:rPr>
              <a:t> نشر أنظمة وقواعد السلامة في المصانع والطرق</a:t>
            </a:r>
            <a:endParaRPr lang="en-US" sz="2800" dirty="0">
              <a:latin typeface="Arial Hebrew"/>
              <a:cs typeface="Arial Hebrew"/>
            </a:endParaRPr>
          </a:p>
          <a:p>
            <a:pPr algn="r" rtl="1"/>
            <a:r>
              <a:rPr lang="en-US" sz="2800" dirty="0" err="1">
                <a:latin typeface="Arial Hebrew"/>
                <a:cs typeface="Arial Hebrew"/>
              </a:rPr>
              <a:t>المتابعه</a:t>
            </a:r>
            <a:r>
              <a:rPr lang="en-US" sz="2800" dirty="0">
                <a:latin typeface="Arial Hebrew"/>
                <a:cs typeface="Arial Hebrew"/>
              </a:rPr>
              <a:t> </a:t>
            </a:r>
            <a:r>
              <a:rPr lang="en-US" sz="2800" dirty="0" err="1">
                <a:latin typeface="Arial Hebrew"/>
                <a:cs typeface="Arial Hebrew"/>
              </a:rPr>
              <a:t>الصحيه</a:t>
            </a:r>
            <a:r>
              <a:rPr lang="en-US" sz="2800" dirty="0">
                <a:latin typeface="Arial Hebrew"/>
                <a:cs typeface="Arial Hebrew"/>
              </a:rPr>
              <a:t> </a:t>
            </a:r>
            <a:r>
              <a:rPr lang="en-US" sz="2800" dirty="0" err="1">
                <a:latin typeface="Arial Hebrew"/>
                <a:cs typeface="Arial Hebrew"/>
              </a:rPr>
              <a:t>المنتظمه</a:t>
            </a:r>
            <a:r>
              <a:rPr lang="en-US" sz="2800" dirty="0">
                <a:latin typeface="Arial Hebrew"/>
                <a:cs typeface="Arial Hebrew"/>
              </a:rPr>
              <a:t> </a:t>
            </a:r>
            <a:r>
              <a:rPr lang="en-US" sz="2800" dirty="0" err="1">
                <a:latin typeface="Arial Hebrew"/>
                <a:cs typeface="Arial Hebrew"/>
              </a:rPr>
              <a:t>للامهات</a:t>
            </a:r>
            <a:r>
              <a:rPr lang="en-US" sz="2800" dirty="0">
                <a:latin typeface="Arial Hebrew"/>
                <a:cs typeface="Arial Hebrew"/>
              </a:rPr>
              <a:t> </a:t>
            </a:r>
            <a:r>
              <a:rPr lang="en-US" sz="2800" dirty="0" err="1">
                <a:latin typeface="Arial Hebrew"/>
                <a:cs typeface="Arial Hebrew"/>
              </a:rPr>
              <a:t>الحوامل</a:t>
            </a:r>
            <a:r>
              <a:rPr lang="en-US" sz="2800" dirty="0">
                <a:latin typeface="Arial Hebrew"/>
                <a:cs typeface="Arial Hebrew"/>
              </a:rPr>
              <a:t> </a:t>
            </a:r>
            <a:r>
              <a:rPr lang="en-US" sz="2800" dirty="0" err="1">
                <a:latin typeface="Arial Hebrew"/>
                <a:cs typeface="Arial Hebrew"/>
              </a:rPr>
              <a:t>والاطفال</a:t>
            </a:r>
            <a:r>
              <a:rPr lang="en-US" sz="2800" dirty="0">
                <a:latin typeface="Arial Hebrew"/>
                <a:cs typeface="Arial Hebrew"/>
              </a:rPr>
              <a:t> </a:t>
            </a:r>
            <a:r>
              <a:rPr lang="en-US" sz="2800" dirty="0" err="1">
                <a:latin typeface="Arial Hebrew"/>
                <a:cs typeface="Arial Hebrew"/>
              </a:rPr>
              <a:t>الصغار</a:t>
            </a:r>
            <a:endParaRPr lang="en-US" sz="2800" dirty="0">
              <a:latin typeface="Arial Hebrew"/>
              <a:cs typeface="Arial Hebrew"/>
            </a:endParaRPr>
          </a:p>
          <a:p>
            <a:pPr algn="r" rtl="1"/>
            <a:r>
              <a:rPr lang="en-US" sz="2800" dirty="0" err="1">
                <a:latin typeface="Arial Hebrew"/>
                <a:cs typeface="Arial Hebrew"/>
              </a:rPr>
              <a:t>التلقيح</a:t>
            </a:r>
            <a:r>
              <a:rPr lang="en-US" sz="2800" dirty="0">
                <a:latin typeface="Arial Hebrew"/>
                <a:cs typeface="Arial Hebrew"/>
              </a:rPr>
              <a:t> </a:t>
            </a:r>
            <a:r>
              <a:rPr lang="en-US" sz="2800" dirty="0" err="1">
                <a:latin typeface="Arial Hebrew"/>
                <a:cs typeface="Arial Hebrew"/>
              </a:rPr>
              <a:t>ضد</a:t>
            </a:r>
            <a:r>
              <a:rPr lang="en-US" sz="2800" dirty="0">
                <a:latin typeface="Arial Hebrew"/>
                <a:cs typeface="Arial Hebrew"/>
              </a:rPr>
              <a:t> الامراض             *    </a:t>
            </a:r>
            <a:r>
              <a:rPr lang="en-US" sz="2800" dirty="0" err="1">
                <a:latin typeface="Arial Hebrew"/>
                <a:cs typeface="Arial Hebrew"/>
              </a:rPr>
              <a:t>توفير</a:t>
            </a:r>
            <a:r>
              <a:rPr lang="en-US" sz="2800" dirty="0">
                <a:latin typeface="Arial Hebrew"/>
                <a:cs typeface="Arial Hebrew"/>
              </a:rPr>
              <a:t> </a:t>
            </a:r>
            <a:r>
              <a:rPr lang="en-US" sz="2800" dirty="0" err="1">
                <a:latin typeface="Arial Hebrew"/>
                <a:cs typeface="Arial Hebrew"/>
              </a:rPr>
              <a:t>النظم</a:t>
            </a:r>
            <a:r>
              <a:rPr lang="en-US" sz="2800" dirty="0">
                <a:latin typeface="Arial Hebrew"/>
                <a:cs typeface="Arial Hebrew"/>
              </a:rPr>
              <a:t> </a:t>
            </a:r>
            <a:r>
              <a:rPr lang="en-US" sz="2800" dirty="0" err="1">
                <a:latin typeface="Arial Hebrew"/>
                <a:cs typeface="Arial Hebrew"/>
              </a:rPr>
              <a:t>الغذائيه</a:t>
            </a:r>
            <a:r>
              <a:rPr lang="en-US" sz="2800" dirty="0">
                <a:latin typeface="Arial Hebrew"/>
                <a:cs typeface="Arial Hebrew"/>
              </a:rPr>
              <a:t> </a:t>
            </a:r>
            <a:r>
              <a:rPr lang="en-US" sz="2800" dirty="0" err="1">
                <a:latin typeface="Arial Hebrew"/>
                <a:cs typeface="Arial Hebrew"/>
              </a:rPr>
              <a:t>المناسبه</a:t>
            </a:r>
            <a:endParaRPr lang="en-US" sz="2800" dirty="0">
              <a:latin typeface="Arial Hebrew"/>
              <a:cs typeface="Arial Hebrew"/>
            </a:endParaRPr>
          </a:p>
          <a:p>
            <a:pPr algn="r" rtl="1"/>
            <a:r>
              <a:rPr lang="en-US" sz="2800" dirty="0" err="1">
                <a:latin typeface="Arial Hebrew"/>
                <a:cs typeface="Arial Hebrew"/>
              </a:rPr>
              <a:t>ازاله</a:t>
            </a:r>
            <a:r>
              <a:rPr lang="en-US" sz="2800" dirty="0">
                <a:latin typeface="Arial Hebrew"/>
                <a:cs typeface="Arial Hebrew"/>
              </a:rPr>
              <a:t> </a:t>
            </a:r>
            <a:r>
              <a:rPr lang="en-US" sz="2800" dirty="0" err="1">
                <a:latin typeface="Arial Hebrew"/>
                <a:cs typeface="Arial Hebrew"/>
              </a:rPr>
              <a:t>المخاطر</a:t>
            </a:r>
            <a:r>
              <a:rPr lang="en-US" sz="2800" dirty="0">
                <a:latin typeface="Arial Hebrew"/>
                <a:cs typeface="Arial Hebrew"/>
              </a:rPr>
              <a:t> </a:t>
            </a:r>
            <a:r>
              <a:rPr lang="en-US" sz="2800" dirty="0" err="1">
                <a:latin typeface="Arial Hebrew"/>
                <a:cs typeface="Arial Hebrew"/>
              </a:rPr>
              <a:t>البيئيه</a:t>
            </a:r>
            <a:r>
              <a:rPr lang="en-US" sz="2800" dirty="0">
                <a:latin typeface="Arial Hebrew"/>
                <a:cs typeface="Arial Hebrew"/>
              </a:rPr>
              <a:t>                *</a:t>
            </a:r>
            <a:r>
              <a:rPr lang="en-US" sz="2800" dirty="0" err="1">
                <a:latin typeface="Arial Hebrew"/>
                <a:cs typeface="Arial Hebrew"/>
              </a:rPr>
              <a:t>اجراء</a:t>
            </a:r>
            <a:r>
              <a:rPr lang="en-US" sz="2800" dirty="0">
                <a:latin typeface="Arial Hebrew"/>
                <a:cs typeface="Arial Hebrew"/>
              </a:rPr>
              <a:t> </a:t>
            </a:r>
            <a:r>
              <a:rPr lang="en-US" sz="2800" dirty="0" err="1">
                <a:latin typeface="Arial Hebrew"/>
                <a:cs typeface="Arial Hebrew"/>
              </a:rPr>
              <a:t>الولادات</a:t>
            </a:r>
            <a:r>
              <a:rPr lang="en-US" sz="2800" dirty="0">
                <a:latin typeface="Arial Hebrew"/>
                <a:cs typeface="Arial Hebrew"/>
              </a:rPr>
              <a:t> </a:t>
            </a:r>
            <a:r>
              <a:rPr lang="en-US" sz="2800" dirty="0" err="1">
                <a:latin typeface="Arial Hebrew"/>
                <a:cs typeface="Arial Hebrew"/>
              </a:rPr>
              <a:t>في</a:t>
            </a:r>
            <a:r>
              <a:rPr lang="en-US" sz="2800" dirty="0">
                <a:latin typeface="Arial Hebrew"/>
                <a:cs typeface="Arial Hebrew"/>
              </a:rPr>
              <a:t> </a:t>
            </a:r>
            <a:r>
              <a:rPr lang="en-US" sz="2800" dirty="0" err="1">
                <a:latin typeface="Arial Hebrew"/>
                <a:cs typeface="Arial Hebrew"/>
              </a:rPr>
              <a:t>ظروف</a:t>
            </a:r>
            <a:r>
              <a:rPr lang="en-US" sz="2800" dirty="0">
                <a:latin typeface="Arial Hebrew"/>
                <a:cs typeface="Arial Hebrew"/>
              </a:rPr>
              <a:t> </a:t>
            </a:r>
            <a:r>
              <a:rPr lang="en-US" sz="2800" dirty="0" err="1">
                <a:latin typeface="Arial Hebrew"/>
                <a:cs typeface="Arial Hebrew"/>
              </a:rPr>
              <a:t>صحيه</a:t>
            </a:r>
            <a:endParaRPr lang="en-US" sz="2800" dirty="0">
              <a:latin typeface="Arial Hebrew"/>
              <a:cs typeface="Arial Hebrew"/>
            </a:endParaRPr>
          </a:p>
          <a:p>
            <a:pPr algn="r" rtl="1"/>
            <a:r>
              <a:rPr lang="en-US" sz="2800" dirty="0" err="1">
                <a:latin typeface="Arial Hebrew"/>
                <a:cs typeface="Arial Hebrew"/>
              </a:rPr>
              <a:t>توعيه</a:t>
            </a:r>
            <a:r>
              <a:rPr lang="en-US" sz="2800" dirty="0">
                <a:latin typeface="Arial Hebrew"/>
                <a:cs typeface="Arial Hebrew"/>
              </a:rPr>
              <a:t> </a:t>
            </a:r>
            <a:r>
              <a:rPr lang="en-US" sz="2800" dirty="0" err="1">
                <a:latin typeface="Arial Hebrew"/>
                <a:cs typeface="Arial Hebrew"/>
              </a:rPr>
              <a:t>الامهات</a:t>
            </a:r>
            <a:r>
              <a:rPr lang="en-US" sz="2800" dirty="0">
                <a:latin typeface="Arial Hebrew"/>
                <a:cs typeface="Arial Hebrew"/>
              </a:rPr>
              <a:t> </a:t>
            </a:r>
            <a:r>
              <a:rPr lang="en-US" sz="2800" dirty="0" err="1">
                <a:latin typeface="Arial Hebrew"/>
                <a:cs typeface="Arial Hebrew"/>
              </a:rPr>
              <a:t>بمخاطر</a:t>
            </a:r>
            <a:r>
              <a:rPr lang="en-US" sz="2800" dirty="0">
                <a:latin typeface="Arial Hebrew"/>
                <a:cs typeface="Arial Hebrew"/>
              </a:rPr>
              <a:t> </a:t>
            </a:r>
            <a:r>
              <a:rPr lang="en-US" sz="2800" dirty="0" err="1">
                <a:latin typeface="Arial Hebrew"/>
                <a:cs typeface="Arial Hebrew"/>
              </a:rPr>
              <a:t>تناول</a:t>
            </a:r>
            <a:r>
              <a:rPr lang="en-US" sz="2800" dirty="0">
                <a:latin typeface="Arial Hebrew"/>
                <a:cs typeface="Arial Hebrew"/>
              </a:rPr>
              <a:t> </a:t>
            </a:r>
            <a:r>
              <a:rPr lang="en-US" sz="2800" dirty="0" err="1">
                <a:latin typeface="Arial Hebrew"/>
                <a:cs typeface="Arial Hebrew"/>
              </a:rPr>
              <a:t>الادويه</a:t>
            </a:r>
            <a:r>
              <a:rPr lang="en-US" sz="2800" dirty="0">
                <a:latin typeface="Arial Hebrew"/>
                <a:cs typeface="Arial Hebrew"/>
              </a:rPr>
              <a:t> </a:t>
            </a:r>
            <a:r>
              <a:rPr lang="en-US" sz="2800" dirty="0" err="1">
                <a:latin typeface="Arial Hebrew"/>
                <a:cs typeface="Arial Hebrew"/>
              </a:rPr>
              <a:t>اثناء</a:t>
            </a:r>
            <a:r>
              <a:rPr lang="en-US" sz="2800" dirty="0">
                <a:latin typeface="Arial Hebrew"/>
                <a:cs typeface="Arial Hebrew"/>
              </a:rPr>
              <a:t> </a:t>
            </a:r>
            <a:r>
              <a:rPr lang="en-US" sz="2800" dirty="0" err="1">
                <a:latin typeface="Arial Hebrew"/>
                <a:cs typeface="Arial Hebrew"/>
              </a:rPr>
              <a:t>الحمل</a:t>
            </a:r>
            <a:endParaRPr lang="en-US" sz="2800" dirty="0">
              <a:latin typeface="Arial Hebrew"/>
              <a:cs typeface="Arial Hebrew"/>
            </a:endParaRPr>
          </a:p>
          <a:p>
            <a:pPr algn="r" rtl="1"/>
            <a:r>
              <a:rPr lang="en-US" sz="2800" dirty="0" err="1">
                <a:latin typeface="Arial Hebrew"/>
                <a:cs typeface="Arial Hebrew"/>
              </a:rPr>
              <a:t>الكشف</a:t>
            </a:r>
            <a:r>
              <a:rPr lang="en-US" sz="2800" dirty="0">
                <a:latin typeface="Arial Hebrew"/>
                <a:cs typeface="Arial Hebrew"/>
              </a:rPr>
              <a:t> </a:t>
            </a:r>
            <a:r>
              <a:rPr lang="en-US" sz="2800" dirty="0" err="1">
                <a:latin typeface="Arial Hebrew"/>
                <a:cs typeface="Arial Hebrew"/>
              </a:rPr>
              <a:t>المبكر</a:t>
            </a:r>
            <a:r>
              <a:rPr lang="en-US" sz="2800" dirty="0">
                <a:latin typeface="Arial Hebrew"/>
                <a:cs typeface="Arial Hebrew"/>
              </a:rPr>
              <a:t> </a:t>
            </a:r>
            <a:r>
              <a:rPr lang="en-US" sz="2800" dirty="0" err="1">
                <a:latin typeface="Arial Hebrew"/>
                <a:cs typeface="Arial Hebrew"/>
              </a:rPr>
              <a:t>عن</a:t>
            </a:r>
            <a:r>
              <a:rPr lang="en-US" sz="2800" dirty="0">
                <a:latin typeface="Arial Hebrew"/>
                <a:cs typeface="Arial Hebrew"/>
              </a:rPr>
              <a:t> الامراض </a:t>
            </a:r>
            <a:r>
              <a:rPr lang="en-US" sz="2800" dirty="0" err="1">
                <a:latin typeface="Arial Hebrew"/>
                <a:cs typeface="Arial Hebrew"/>
              </a:rPr>
              <a:t>لدى</a:t>
            </a:r>
            <a:r>
              <a:rPr lang="en-US" sz="2800" dirty="0">
                <a:latin typeface="Arial Hebrew"/>
                <a:cs typeface="Arial Hebrew"/>
              </a:rPr>
              <a:t> </a:t>
            </a:r>
            <a:r>
              <a:rPr lang="en-US" sz="2800" dirty="0" err="1">
                <a:latin typeface="Arial Hebrew"/>
                <a:cs typeface="Arial Hebrew"/>
              </a:rPr>
              <a:t>الام</a:t>
            </a:r>
            <a:r>
              <a:rPr lang="en-US" sz="2800" dirty="0">
                <a:latin typeface="Arial Hebrew"/>
                <a:cs typeface="Arial Hebrew"/>
              </a:rPr>
              <a:t> </a:t>
            </a:r>
            <a:r>
              <a:rPr lang="en-US" sz="2800" dirty="0" err="1">
                <a:latin typeface="Arial Hebrew"/>
                <a:cs typeface="Arial Hebrew"/>
              </a:rPr>
              <a:t>الحامل</a:t>
            </a:r>
            <a:endParaRPr lang="en-US" sz="2800" dirty="0">
              <a:latin typeface="Arial Hebrew"/>
              <a:cs typeface="Arial Hebrew"/>
            </a:endParaRPr>
          </a:p>
          <a:p>
            <a:pPr algn="r" rtl="1"/>
            <a:r>
              <a:rPr lang="en-US" sz="2800" dirty="0" err="1">
                <a:latin typeface="Arial Hebrew"/>
                <a:cs typeface="Arial Hebrew"/>
              </a:rPr>
              <a:t>تشجيع</a:t>
            </a:r>
            <a:r>
              <a:rPr lang="en-US" sz="2800" dirty="0">
                <a:latin typeface="Arial Hebrew"/>
                <a:cs typeface="Arial Hebrew"/>
              </a:rPr>
              <a:t> </a:t>
            </a:r>
            <a:r>
              <a:rPr lang="en-US" sz="2800" dirty="0" err="1">
                <a:latin typeface="Arial Hebrew"/>
                <a:cs typeface="Arial Hebrew"/>
              </a:rPr>
              <a:t>انماط</a:t>
            </a:r>
            <a:r>
              <a:rPr lang="en-US" sz="2800" dirty="0">
                <a:latin typeface="Arial Hebrew"/>
                <a:cs typeface="Arial Hebrew"/>
              </a:rPr>
              <a:t> </a:t>
            </a:r>
            <a:r>
              <a:rPr lang="en-US" sz="2800" dirty="0" err="1">
                <a:latin typeface="Arial Hebrew"/>
                <a:cs typeface="Arial Hebrew"/>
              </a:rPr>
              <a:t>التنشئه</a:t>
            </a:r>
            <a:r>
              <a:rPr lang="en-US" sz="2800" dirty="0">
                <a:latin typeface="Arial Hebrew"/>
                <a:cs typeface="Arial Hebrew"/>
              </a:rPr>
              <a:t> </a:t>
            </a:r>
            <a:r>
              <a:rPr lang="en-US" sz="2800" dirty="0" err="1">
                <a:latin typeface="Arial Hebrew"/>
                <a:cs typeface="Arial Hebrew"/>
              </a:rPr>
              <a:t>المناسبه</a:t>
            </a:r>
            <a:endParaRPr lang="en-US" sz="2800" dirty="0">
              <a:latin typeface="Arial Hebrew"/>
              <a:cs typeface="Arial Hebrew"/>
            </a:endParaRPr>
          </a:p>
        </p:txBody>
      </p:sp>
      <p:sp>
        <p:nvSpPr>
          <p:cNvPr id="3" name="Title 2"/>
          <p:cNvSpPr>
            <a:spLocks noGrp="1"/>
          </p:cNvSpPr>
          <p:nvPr>
            <p:ph type="title"/>
          </p:nvPr>
        </p:nvSpPr>
        <p:spPr/>
        <p:txBody>
          <a:bodyPr/>
          <a:lstStyle/>
          <a:p>
            <a:r>
              <a:rPr lang="en-US" dirty="0" err="1"/>
              <a:t>مستويات</a:t>
            </a:r>
            <a:r>
              <a:rPr lang="en-US" dirty="0"/>
              <a:t> </a:t>
            </a:r>
            <a:r>
              <a:rPr lang="en-US" dirty="0" err="1"/>
              <a:t>الوقاي</a:t>
            </a:r>
            <a:r>
              <a:rPr lang="ar-SA" dirty="0"/>
              <a:t>ة</a:t>
            </a:r>
            <a:r>
              <a:rPr lang="en-US" dirty="0"/>
              <a:t> </a:t>
            </a:r>
            <a:r>
              <a:rPr lang="en-US" dirty="0" err="1"/>
              <a:t>من</a:t>
            </a:r>
            <a:r>
              <a:rPr lang="en-US" dirty="0"/>
              <a:t> </a:t>
            </a:r>
            <a:r>
              <a:rPr lang="en-US" dirty="0" err="1"/>
              <a:t>ال</a:t>
            </a:r>
            <a:r>
              <a:rPr lang="ar-SA" dirty="0"/>
              <a:t>إ</a:t>
            </a:r>
            <a:r>
              <a:rPr lang="en-US" dirty="0" err="1"/>
              <a:t>عاقات</a:t>
            </a:r>
            <a:endParaRPr lang="en-US" dirty="0"/>
          </a:p>
        </p:txBody>
      </p:sp>
    </p:spTree>
    <p:extLst>
      <p:ext uri="{BB962C8B-B14F-4D97-AF65-F5344CB8AC3E}">
        <p14:creationId xmlns:p14="http://schemas.microsoft.com/office/powerpoint/2010/main" val="260558794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pPr algn="r" rtl="1"/>
            <a:r>
              <a:rPr lang="en-US" sz="2800" b="1" u="sng" dirty="0" err="1">
                <a:latin typeface="Arial Hebrew"/>
                <a:cs typeface="Arial Hebrew"/>
              </a:rPr>
              <a:t>المستوى</a:t>
            </a:r>
            <a:r>
              <a:rPr lang="en-US" sz="2800" b="1" u="sng" dirty="0">
                <a:latin typeface="Arial Hebrew"/>
                <a:cs typeface="Arial Hebrew"/>
              </a:rPr>
              <a:t> </a:t>
            </a:r>
            <a:r>
              <a:rPr lang="en-US" sz="2800" b="1" u="sng" dirty="0" err="1">
                <a:latin typeface="Arial Hebrew"/>
                <a:cs typeface="Arial Hebrew"/>
              </a:rPr>
              <a:t>الثاني</a:t>
            </a:r>
            <a:r>
              <a:rPr lang="en-US" sz="2800" b="1" u="sng" dirty="0">
                <a:latin typeface="Arial Hebrew"/>
                <a:cs typeface="Arial Hebrew"/>
              </a:rPr>
              <a:t> ) </a:t>
            </a:r>
            <a:r>
              <a:rPr lang="en-US" sz="2800" b="1" u="sng" dirty="0" err="1">
                <a:latin typeface="Arial Hebrew"/>
                <a:cs typeface="Arial Hebrew"/>
              </a:rPr>
              <a:t>يهدف</a:t>
            </a:r>
            <a:r>
              <a:rPr lang="en-US" sz="2800" b="1" u="sng" dirty="0">
                <a:latin typeface="Arial Hebrew"/>
                <a:cs typeface="Arial Hebrew"/>
              </a:rPr>
              <a:t> </a:t>
            </a:r>
            <a:r>
              <a:rPr lang="en-US" sz="2800" b="1" u="sng" dirty="0" err="1">
                <a:latin typeface="Arial Hebrew"/>
                <a:cs typeface="Arial Hebrew"/>
              </a:rPr>
              <a:t>الى</a:t>
            </a:r>
            <a:r>
              <a:rPr lang="en-US" sz="2800" b="1" u="sng" dirty="0">
                <a:latin typeface="Arial Hebrew"/>
                <a:cs typeface="Arial Hebrew"/>
              </a:rPr>
              <a:t> </a:t>
            </a:r>
            <a:r>
              <a:rPr lang="ar-SA" sz="2800" b="1" u="sng" dirty="0">
                <a:latin typeface="Arial Hebrew"/>
                <a:cs typeface="Arial Hebrew"/>
              </a:rPr>
              <a:t>الكشف المبكر عن الإصابة والتدخل المبكر و </a:t>
            </a:r>
            <a:r>
              <a:rPr lang="en-US" sz="2800" b="1" u="sng" dirty="0" err="1">
                <a:latin typeface="Arial Hebrew"/>
                <a:cs typeface="Arial Hebrew"/>
              </a:rPr>
              <a:t>منع</a:t>
            </a:r>
            <a:r>
              <a:rPr lang="en-US" sz="2800" b="1" u="sng" dirty="0">
                <a:latin typeface="Arial Hebrew"/>
                <a:cs typeface="Arial Hebrew"/>
              </a:rPr>
              <a:t> </a:t>
            </a:r>
            <a:r>
              <a:rPr lang="en-US" sz="2800" b="1" u="sng" dirty="0" err="1">
                <a:latin typeface="Arial Hebrew"/>
                <a:cs typeface="Arial Hebrew"/>
              </a:rPr>
              <a:t>تحول</a:t>
            </a:r>
            <a:r>
              <a:rPr lang="en-US" sz="2800" b="1" u="sng" dirty="0">
                <a:latin typeface="Arial Hebrew"/>
                <a:cs typeface="Arial Hebrew"/>
              </a:rPr>
              <a:t> الاصابه </a:t>
            </a:r>
            <a:r>
              <a:rPr lang="en-US" sz="2800" b="1" u="sng" dirty="0" err="1">
                <a:latin typeface="Arial Hebrew"/>
                <a:cs typeface="Arial Hebrew"/>
              </a:rPr>
              <a:t>الى</a:t>
            </a:r>
            <a:r>
              <a:rPr lang="en-US" sz="2800" b="1" u="sng" dirty="0">
                <a:latin typeface="Arial Hebrew"/>
                <a:cs typeface="Arial Hebrew"/>
              </a:rPr>
              <a:t> </a:t>
            </a:r>
            <a:r>
              <a:rPr lang="en-US" sz="2800" b="1" u="sng" dirty="0" err="1">
                <a:latin typeface="Arial Hebrew"/>
                <a:cs typeface="Arial Hebrew"/>
              </a:rPr>
              <a:t>عجز</a:t>
            </a:r>
            <a:r>
              <a:rPr lang="en-US" sz="2800" b="1" u="sng" dirty="0">
                <a:latin typeface="Arial Hebrew"/>
                <a:cs typeface="Arial Hebrew"/>
              </a:rPr>
              <a:t>(</a:t>
            </a:r>
          </a:p>
          <a:p>
            <a:pPr marL="0" indent="0" algn="r" rtl="1">
              <a:buNone/>
            </a:pPr>
            <a:endParaRPr lang="en-US" sz="2800" u="sng" dirty="0">
              <a:latin typeface="Arial Hebrew"/>
              <a:cs typeface="Arial Hebrew"/>
            </a:endParaRPr>
          </a:p>
          <a:p>
            <a:pPr algn="r" rtl="1"/>
            <a:r>
              <a:rPr lang="en-US" sz="2800" dirty="0" err="1">
                <a:latin typeface="Arial Hebrew"/>
                <a:cs typeface="Arial Hebrew"/>
              </a:rPr>
              <a:t>الكشف</a:t>
            </a:r>
            <a:r>
              <a:rPr lang="en-US" sz="2800" dirty="0">
                <a:latin typeface="Arial Hebrew"/>
                <a:cs typeface="Arial Hebrew"/>
              </a:rPr>
              <a:t> </a:t>
            </a:r>
            <a:r>
              <a:rPr lang="en-US" sz="2800" dirty="0" err="1">
                <a:latin typeface="Arial Hebrew"/>
                <a:cs typeface="Arial Hebrew"/>
              </a:rPr>
              <a:t>المبكر</a:t>
            </a:r>
            <a:r>
              <a:rPr lang="en-US" sz="2800" dirty="0">
                <a:latin typeface="Arial Hebrew"/>
                <a:cs typeface="Arial Hebrew"/>
              </a:rPr>
              <a:t> </a:t>
            </a:r>
            <a:r>
              <a:rPr lang="en-US" sz="2800" dirty="0" err="1">
                <a:latin typeface="Arial Hebrew"/>
                <a:cs typeface="Arial Hebrew"/>
              </a:rPr>
              <a:t>عن</a:t>
            </a:r>
            <a:r>
              <a:rPr lang="en-US" sz="2800" dirty="0">
                <a:latin typeface="Arial Hebrew"/>
                <a:cs typeface="Arial Hebrew"/>
              </a:rPr>
              <a:t> الامراض والاضطرابات</a:t>
            </a:r>
          </a:p>
          <a:p>
            <a:pPr algn="r" rtl="1"/>
            <a:r>
              <a:rPr lang="en-US" sz="2800" dirty="0" err="1">
                <a:latin typeface="Arial Hebrew"/>
                <a:cs typeface="Arial Hebrew"/>
              </a:rPr>
              <a:t>تنفيذ</a:t>
            </a:r>
            <a:r>
              <a:rPr lang="en-US" sz="2800" dirty="0">
                <a:latin typeface="Arial Hebrew"/>
                <a:cs typeface="Arial Hebrew"/>
              </a:rPr>
              <a:t> </a:t>
            </a:r>
            <a:r>
              <a:rPr lang="en-US" sz="2800" dirty="0" err="1">
                <a:latin typeface="Arial Hebrew"/>
                <a:cs typeface="Arial Hebrew"/>
              </a:rPr>
              <a:t>الاجراءات</a:t>
            </a:r>
            <a:r>
              <a:rPr lang="en-US" sz="2800" dirty="0">
                <a:latin typeface="Arial Hebrew"/>
                <a:cs typeface="Arial Hebrew"/>
              </a:rPr>
              <a:t> </a:t>
            </a:r>
            <a:r>
              <a:rPr lang="en-US" sz="2800" dirty="0" err="1">
                <a:latin typeface="Arial Hebrew"/>
                <a:cs typeface="Arial Hebrew"/>
              </a:rPr>
              <a:t>التعويضي</a:t>
            </a:r>
            <a:r>
              <a:rPr lang="ar-SA" sz="2800" dirty="0">
                <a:latin typeface="Arial Hebrew"/>
                <a:cs typeface="Arial Hebrew"/>
              </a:rPr>
              <a:t>ة</a:t>
            </a:r>
            <a:r>
              <a:rPr lang="en-US" sz="2800" dirty="0">
                <a:latin typeface="Arial Hebrew"/>
                <a:cs typeface="Arial Hebrew"/>
              </a:rPr>
              <a:t> </a:t>
            </a:r>
            <a:r>
              <a:rPr lang="en-US" sz="2800" dirty="0" err="1">
                <a:latin typeface="Arial Hebrew"/>
                <a:cs typeface="Arial Hebrew"/>
              </a:rPr>
              <a:t>المناسب</a:t>
            </a:r>
            <a:r>
              <a:rPr lang="ar-SA" sz="2800" dirty="0">
                <a:latin typeface="Arial Hebrew"/>
                <a:cs typeface="Arial Hebrew"/>
              </a:rPr>
              <a:t>ة</a:t>
            </a:r>
            <a:endParaRPr lang="en-US" sz="2800" dirty="0">
              <a:latin typeface="Arial Hebrew"/>
              <a:cs typeface="Arial Hebrew"/>
            </a:endParaRPr>
          </a:p>
          <a:p>
            <a:pPr algn="r" rtl="1"/>
            <a:r>
              <a:rPr lang="en-US" sz="2800" dirty="0" err="1">
                <a:latin typeface="Arial Hebrew"/>
                <a:cs typeface="Arial Hebrew"/>
              </a:rPr>
              <a:t>المعالجه</a:t>
            </a:r>
            <a:r>
              <a:rPr lang="en-US" sz="2800" dirty="0">
                <a:latin typeface="Arial Hebrew"/>
                <a:cs typeface="Arial Hebrew"/>
              </a:rPr>
              <a:t> </a:t>
            </a:r>
            <a:r>
              <a:rPr lang="en-US" sz="2800" dirty="0" err="1">
                <a:latin typeface="Arial Hebrew"/>
                <a:cs typeface="Arial Hebrew"/>
              </a:rPr>
              <a:t>الطبيه</a:t>
            </a:r>
            <a:r>
              <a:rPr lang="en-US" sz="2800" dirty="0">
                <a:latin typeface="Arial Hebrew"/>
                <a:cs typeface="Arial Hebrew"/>
              </a:rPr>
              <a:t> </a:t>
            </a:r>
            <a:r>
              <a:rPr lang="en-US" sz="2800" dirty="0" err="1">
                <a:latin typeface="Arial Hebrew"/>
                <a:cs typeface="Arial Hebrew"/>
              </a:rPr>
              <a:t>سواء</a:t>
            </a:r>
            <a:r>
              <a:rPr lang="en-US" sz="2800" dirty="0">
                <a:latin typeface="Arial Hebrew"/>
                <a:cs typeface="Arial Hebrew"/>
              </a:rPr>
              <a:t> </a:t>
            </a:r>
            <a:r>
              <a:rPr lang="en-US" sz="2800" dirty="0" err="1">
                <a:latin typeface="Arial Hebrew"/>
                <a:cs typeface="Arial Hebrew"/>
              </a:rPr>
              <a:t>من</a:t>
            </a:r>
            <a:r>
              <a:rPr lang="en-US" sz="2800" dirty="0">
                <a:latin typeface="Arial Hebrew"/>
                <a:cs typeface="Arial Hebrew"/>
              </a:rPr>
              <a:t> </a:t>
            </a:r>
            <a:r>
              <a:rPr lang="en-US" sz="2800" dirty="0" err="1">
                <a:latin typeface="Arial Hebrew"/>
                <a:cs typeface="Arial Hebrew"/>
              </a:rPr>
              <a:t>خلال</a:t>
            </a:r>
            <a:r>
              <a:rPr lang="en-US" sz="2800" dirty="0">
                <a:latin typeface="Arial Hebrew"/>
                <a:cs typeface="Arial Hebrew"/>
              </a:rPr>
              <a:t> </a:t>
            </a:r>
            <a:r>
              <a:rPr lang="en-US" sz="2800" dirty="0" err="1">
                <a:latin typeface="Arial Hebrew"/>
                <a:cs typeface="Arial Hebrew"/>
              </a:rPr>
              <a:t>الادو</a:t>
            </a:r>
            <a:r>
              <a:rPr lang="ar-SA" sz="2800" dirty="0" err="1">
                <a:latin typeface="Arial Hebrew"/>
                <a:cs typeface="Arial Hebrew"/>
              </a:rPr>
              <a:t>ية</a:t>
            </a:r>
            <a:r>
              <a:rPr lang="ar-SA" sz="2800" dirty="0">
                <a:latin typeface="Arial Hebrew"/>
                <a:cs typeface="Arial Hebrew"/>
              </a:rPr>
              <a:t> </a:t>
            </a:r>
            <a:r>
              <a:rPr lang="en-US" sz="2800" dirty="0">
                <a:latin typeface="Arial Hebrew"/>
                <a:cs typeface="Arial Hebrew"/>
              </a:rPr>
              <a:t>او </a:t>
            </a:r>
            <a:r>
              <a:rPr lang="en-US" sz="2800" dirty="0" err="1">
                <a:latin typeface="Arial Hebrew"/>
                <a:cs typeface="Arial Hebrew"/>
              </a:rPr>
              <a:t>الجراح</a:t>
            </a:r>
            <a:r>
              <a:rPr lang="ar-SA" sz="2800" dirty="0">
                <a:latin typeface="Arial Hebrew"/>
                <a:cs typeface="Arial Hebrew"/>
              </a:rPr>
              <a:t>ة</a:t>
            </a:r>
            <a:r>
              <a:rPr lang="en-US" sz="2800" dirty="0">
                <a:latin typeface="Arial Hebrew"/>
                <a:cs typeface="Arial Hebrew"/>
              </a:rPr>
              <a:t> او </a:t>
            </a:r>
            <a:r>
              <a:rPr lang="en-US" sz="2800" dirty="0" err="1">
                <a:latin typeface="Arial Hebrew"/>
                <a:cs typeface="Arial Hebrew"/>
              </a:rPr>
              <a:t>التغذي</a:t>
            </a:r>
            <a:r>
              <a:rPr lang="ar-SA" sz="2800" dirty="0">
                <a:latin typeface="Arial Hebrew"/>
                <a:cs typeface="Arial Hebrew"/>
              </a:rPr>
              <a:t>ة.</a:t>
            </a:r>
            <a:endParaRPr lang="en-US" sz="2800" dirty="0">
              <a:latin typeface="Arial Hebrew"/>
              <a:cs typeface="Arial Hebrew"/>
            </a:endParaRPr>
          </a:p>
        </p:txBody>
      </p:sp>
      <p:sp>
        <p:nvSpPr>
          <p:cNvPr id="3" name="Title 2"/>
          <p:cNvSpPr>
            <a:spLocks noGrp="1"/>
          </p:cNvSpPr>
          <p:nvPr>
            <p:ph type="title"/>
          </p:nvPr>
        </p:nvSpPr>
        <p:spPr/>
        <p:txBody>
          <a:bodyPr/>
          <a:lstStyle/>
          <a:p>
            <a:pPr rtl="1"/>
            <a:r>
              <a:rPr lang="en-US" dirty="0" err="1"/>
              <a:t>مستويات</a:t>
            </a:r>
            <a:r>
              <a:rPr lang="en-US" dirty="0"/>
              <a:t> </a:t>
            </a:r>
            <a:r>
              <a:rPr lang="en-US" dirty="0" err="1"/>
              <a:t>الوقاي</a:t>
            </a:r>
            <a:r>
              <a:rPr lang="ar-SA" dirty="0"/>
              <a:t>ة</a:t>
            </a:r>
            <a:r>
              <a:rPr lang="en-US" dirty="0"/>
              <a:t> </a:t>
            </a:r>
            <a:r>
              <a:rPr lang="en-US" dirty="0" err="1"/>
              <a:t>من</a:t>
            </a:r>
            <a:r>
              <a:rPr lang="en-US" dirty="0"/>
              <a:t> </a:t>
            </a:r>
            <a:r>
              <a:rPr lang="en-US" dirty="0" err="1"/>
              <a:t>الاعاقات</a:t>
            </a:r>
            <a:endParaRPr lang="en-US" dirty="0"/>
          </a:p>
        </p:txBody>
      </p:sp>
    </p:spTree>
    <p:extLst>
      <p:ext uri="{BB962C8B-B14F-4D97-AF65-F5344CB8AC3E}">
        <p14:creationId xmlns:p14="http://schemas.microsoft.com/office/powerpoint/2010/main" val="3354877211"/>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Waveform">
  <a:themeElements>
    <a:clrScheme name="أصفر">
      <a:dk1>
        <a:sysClr val="windowText" lastClr="000000"/>
      </a:dk1>
      <a:lt1>
        <a:sysClr val="window" lastClr="FFFFFF"/>
      </a:lt1>
      <a:dk2>
        <a:srgbClr val="39302A"/>
      </a:dk2>
      <a:lt2>
        <a:srgbClr val="E5DEDB"/>
      </a:lt2>
      <a:accent1>
        <a:srgbClr val="FFCA08"/>
      </a:accent1>
      <a:accent2>
        <a:srgbClr val="F8931D"/>
      </a:accent2>
      <a:accent3>
        <a:srgbClr val="CE8D3E"/>
      </a:accent3>
      <a:accent4>
        <a:srgbClr val="EC7016"/>
      </a:accent4>
      <a:accent5>
        <a:srgbClr val="E64823"/>
      </a:accent5>
      <a:accent6>
        <a:srgbClr val="9C6A6A"/>
      </a:accent6>
      <a:hlink>
        <a:srgbClr val="2998E3"/>
      </a:hlink>
      <a:folHlink>
        <a:srgbClr val="7F723D"/>
      </a:folHlink>
    </a:clrScheme>
    <a:fontScheme name="Waveform">
      <a:majorFont>
        <a:latin typeface="Candara"/>
        <a:ea typeface=""/>
        <a:cs typeface=""/>
        <a:font script="Jpan" typeface="HGP明朝E"/>
        <a:font script="Hang" typeface="HY그래픽M"/>
        <a:font script="Hans" typeface="华文新魏"/>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ndara"/>
        <a:ea typeface=""/>
        <a:cs typeface=""/>
        <a:font script="Jpan" typeface="HGP明朝E"/>
        <a:font script="Hang" typeface="HY그래픽M"/>
        <a:font script="Hans" typeface="华文楷体"/>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aveform">
      <a:fillStyleLst>
        <a:solidFill>
          <a:schemeClr val="phClr"/>
        </a:solidFill>
        <a:gradFill rotWithShape="1">
          <a:gsLst>
            <a:gs pos="0">
              <a:schemeClr val="phClr">
                <a:tint val="0"/>
              </a:schemeClr>
            </a:gs>
            <a:gs pos="44000">
              <a:schemeClr val="phClr">
                <a:tint val="60000"/>
                <a:satMod val="120000"/>
              </a:schemeClr>
            </a:gs>
            <a:gs pos="100000">
              <a:schemeClr val="phClr">
                <a:tint val="90000"/>
                <a:alpha val="100000"/>
                <a:lumMod val="90000"/>
              </a:schemeClr>
            </a:gs>
          </a:gsLst>
          <a:lin ang="5400000" scaled="0"/>
        </a:gradFill>
        <a:gradFill rotWithShape="1">
          <a:gsLst>
            <a:gs pos="0">
              <a:schemeClr val="phClr">
                <a:tint val="96000"/>
                <a:satMod val="120000"/>
                <a:lumMod val="120000"/>
              </a:schemeClr>
            </a:gs>
            <a:gs pos="100000">
              <a:schemeClr val="phClr">
                <a:shade val="89000"/>
                <a:lumMod val="90000"/>
              </a:schemeClr>
            </a:gs>
          </a:gsLst>
          <a:lin ang="5400000" scaled="0"/>
        </a:gradFill>
      </a:fillStyleLst>
      <a:lnStyleLst>
        <a:ln w="9525" cap="flat" cmpd="sng" algn="ctr">
          <a:solidFill>
            <a:schemeClr val="phClr"/>
          </a:solidFill>
          <a:prstDash val="solid"/>
        </a:ln>
        <a:ln w="15875" cap="flat" cmpd="sng" algn="ctr">
          <a:solidFill>
            <a:schemeClr val="phClr">
              <a:shade val="75000"/>
              <a:lumMod val="80000"/>
            </a:schemeClr>
          </a:solidFill>
          <a:prstDash val="solid"/>
        </a:ln>
        <a:ln w="25400" cap="flat" cmpd="sng" algn="ctr">
          <a:solidFill>
            <a:schemeClr val="phClr"/>
          </a:solidFill>
          <a:prstDash val="solid"/>
        </a:ln>
      </a:lnStyleLst>
      <a:effectStyleLst>
        <a:effectStyle>
          <a:effectLst/>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prstMaterial="flat">
            <a:bevelT w="12700" h="12700"/>
          </a:sp3d>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contourW="19050" prstMaterial="flat">
            <a:bevelT w="63500" h="63500"/>
            <a:contourClr>
              <a:schemeClr val="phClr">
                <a:shade val="25000"/>
                <a:satMod val="180000"/>
              </a:schemeClr>
            </a:contourClr>
          </a:sp3d>
        </a:effectStyle>
      </a:effectStyleLst>
      <a:bgFillStyleLst>
        <a:solidFill>
          <a:schemeClr val="phClr"/>
        </a:solidFill>
        <a:gradFill rotWithShape="1">
          <a:gsLst>
            <a:gs pos="40000">
              <a:schemeClr val="phClr">
                <a:tint val="94000"/>
                <a:shade val="94000"/>
                <a:alpha val="100000"/>
                <a:satMod val="114000"/>
                <a:lumMod val="114000"/>
              </a:schemeClr>
            </a:gs>
            <a:gs pos="74000">
              <a:schemeClr val="phClr">
                <a:tint val="94000"/>
                <a:shade val="94000"/>
                <a:satMod val="128000"/>
                <a:lumMod val="100000"/>
              </a:schemeClr>
            </a:gs>
            <a:gs pos="100000">
              <a:schemeClr val="phClr">
                <a:tint val="98000"/>
                <a:shade val="100000"/>
                <a:hueMod val="98000"/>
                <a:satMod val="100000"/>
                <a:lumMod val="74000"/>
              </a:schemeClr>
            </a:gs>
          </a:gsLst>
          <a:path path="circle">
            <a:fillToRect l="20000" t="-40000" r="20000" b="140000"/>
          </a:path>
        </a:gradFill>
        <a:blipFill rotWithShape="1">
          <a:blip xmlns:r="http://schemas.openxmlformats.org/officeDocument/2006/relationships" r:embed="rId1">
            <a:duotone>
              <a:schemeClr val="phClr">
                <a:tint val="96000"/>
                <a:satMod val="130000"/>
                <a:lumMod val="50000"/>
              </a:schemeClr>
              <a:schemeClr val="phClr">
                <a:tint val="96000"/>
                <a:satMod val="114000"/>
                <a:lumMod val="114000"/>
              </a:schemeClr>
            </a:duotone>
          </a:blip>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Retrospect</Template>
  <TotalTime>1200</TotalTime>
  <Words>932</Words>
  <Application>Microsoft Office PowerPoint</Application>
  <PresentationFormat>عرض على الشاشة (4:3)</PresentationFormat>
  <Paragraphs>167</Paragraphs>
  <Slides>28</Slides>
  <Notes>0</Notes>
  <HiddenSlides>0</HiddenSlides>
  <MMClips>0</MMClips>
  <ScaleCrop>false</ScaleCrop>
  <HeadingPairs>
    <vt:vector size="6" baseType="variant">
      <vt:variant>
        <vt:lpstr>الخطوط المستخدمة</vt:lpstr>
      </vt:variant>
      <vt:variant>
        <vt:i4>6</vt:i4>
      </vt:variant>
      <vt:variant>
        <vt:lpstr>نسق</vt:lpstr>
      </vt:variant>
      <vt:variant>
        <vt:i4>1</vt:i4>
      </vt:variant>
      <vt:variant>
        <vt:lpstr>عناوين الشرائح</vt:lpstr>
      </vt:variant>
      <vt:variant>
        <vt:i4>28</vt:i4>
      </vt:variant>
    </vt:vector>
  </HeadingPairs>
  <TitlesOfParts>
    <vt:vector size="35" baseType="lpstr">
      <vt:lpstr>Akhbar MT</vt:lpstr>
      <vt:lpstr>Arial</vt:lpstr>
      <vt:lpstr>Arial Black</vt:lpstr>
      <vt:lpstr>Arial Hebrew</vt:lpstr>
      <vt:lpstr>Candara</vt:lpstr>
      <vt:lpstr>Symbol</vt:lpstr>
      <vt:lpstr>Waveform</vt:lpstr>
      <vt:lpstr>مقدمة في التربية الخاصة ١٠٠ خاص</vt:lpstr>
      <vt:lpstr>الأفراد غير العاديين</vt:lpstr>
      <vt:lpstr>عرض تقديمي في PowerPoint</vt:lpstr>
      <vt:lpstr>خلفية عامة</vt:lpstr>
      <vt:lpstr>ما المقصود بالإعاقة</vt:lpstr>
      <vt:lpstr>مفاهيم ذات علاقة</vt:lpstr>
      <vt:lpstr>        الوقـــايــة</vt:lpstr>
      <vt:lpstr>مستويات الوقاية من الإعاقات</vt:lpstr>
      <vt:lpstr>مستويات الوقاية من الاعاقات</vt:lpstr>
      <vt:lpstr>مستويات الوقايه من الاعاقات</vt:lpstr>
      <vt:lpstr>الوقاية من الاعاقة</vt:lpstr>
      <vt:lpstr>عرض تقديمي في PowerPoint</vt:lpstr>
      <vt:lpstr>نسبه انتشار ذوي الاحتياجات الخاصه</vt:lpstr>
      <vt:lpstr>نسبه انتشار ذوي الاحتياجات الخاصه</vt:lpstr>
      <vt:lpstr>عرض تقديمي في PowerPoint</vt:lpstr>
      <vt:lpstr>مفهوم التربية الخاصة واسسها</vt:lpstr>
      <vt:lpstr>أهداف التربية العامة والخاصة</vt:lpstr>
      <vt:lpstr>فئات التربية الخاصة</vt:lpstr>
      <vt:lpstr>هرم برامج التربية الخاصة</vt:lpstr>
      <vt:lpstr>عرض تقديمي في PowerPoint</vt:lpstr>
      <vt:lpstr>أسس ومبادئ التربية الخاصة</vt:lpstr>
      <vt:lpstr>التطور التاريخي</vt:lpstr>
      <vt:lpstr>عرض تقديمي في PowerPoint</vt:lpstr>
      <vt:lpstr>التطورات التي حدثت في مجال التربية الخاصة</vt:lpstr>
      <vt:lpstr>التطورات التي حدثت في مجال التربية الخاصة</vt:lpstr>
      <vt:lpstr>واقع خدمات التربية الخاصة في الوطن العربي</vt:lpstr>
      <vt:lpstr>سمات التربية الخاصة في الدول العربية</vt:lpstr>
      <vt:lpstr>تطبيقات تربوية حديثة</vt:lpstr>
    </vt:vector>
  </TitlesOfParts>
  <Company>unco</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مقدمة في التربية الخاصه ١٠٠ خاص</dc:title>
  <dc:creator>reem alrusaiyes</dc:creator>
  <cp:lastModifiedBy>العنود العسكر</cp:lastModifiedBy>
  <cp:revision>50</cp:revision>
  <dcterms:created xsi:type="dcterms:W3CDTF">2014-09-07T09:38:19Z</dcterms:created>
  <dcterms:modified xsi:type="dcterms:W3CDTF">2016-10-04T16:31:32Z</dcterms:modified>
</cp:coreProperties>
</file>