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60" r:id="rId3"/>
    <p:sldId id="265" r:id="rId4"/>
    <p:sldId id="261" r:id="rId5"/>
    <p:sldId id="266" r:id="rId6"/>
    <p:sldId id="262" r:id="rId7"/>
    <p:sldId id="268" r:id="rId8"/>
    <p:sldId id="267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69F137-30E6-4675-8451-D949D486887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EB9C876-305B-437E-A897-185062929C88}">
      <dgm:prSet phldrT="[نص]" custT="1"/>
      <dgm:spPr/>
      <dgm:t>
        <a:bodyPr/>
        <a:lstStyle/>
        <a:p>
          <a:pPr algn="r" rtl="1"/>
          <a:r>
            <a:rPr lang="ar-SA" sz="2800" dirty="0" smtClean="0">
              <a:cs typeface="+mj-cs"/>
            </a:rPr>
            <a:t>وفرة المادة الدراسية وتضخمها</a:t>
          </a:r>
          <a:endParaRPr lang="ar-SA" sz="2800" dirty="0">
            <a:cs typeface="+mj-cs"/>
          </a:endParaRPr>
        </a:p>
      </dgm:t>
    </dgm:pt>
    <dgm:pt modelId="{1AAF0439-698F-4C68-95A8-8CA4124CFA67}" type="parTrans" cxnId="{DD996488-094C-40EA-AA3A-18C3985F8B3B}">
      <dgm:prSet/>
      <dgm:spPr/>
      <dgm:t>
        <a:bodyPr/>
        <a:lstStyle/>
        <a:p>
          <a:pPr rtl="1"/>
          <a:endParaRPr lang="ar-SA"/>
        </a:p>
      </dgm:t>
    </dgm:pt>
    <dgm:pt modelId="{D3B64648-A89E-44AF-845D-F381D1565349}" type="sibTrans" cxnId="{DD996488-094C-40EA-AA3A-18C3985F8B3B}">
      <dgm:prSet/>
      <dgm:spPr/>
      <dgm:t>
        <a:bodyPr/>
        <a:lstStyle/>
        <a:p>
          <a:pPr rtl="1"/>
          <a:endParaRPr lang="ar-SA"/>
        </a:p>
      </dgm:t>
    </dgm:pt>
    <dgm:pt modelId="{6EC7F074-5860-4C73-85C8-615198E2F330}">
      <dgm:prSet custT="1"/>
      <dgm:spPr/>
      <dgm:t>
        <a:bodyPr/>
        <a:lstStyle/>
        <a:p>
          <a:pPr algn="r" rtl="1"/>
          <a:r>
            <a:rPr lang="ar-SA" sz="2800" dirty="0" smtClean="0">
              <a:cs typeface="+mj-cs"/>
            </a:rPr>
            <a:t>قصر المدة التي يقضيها المتعلم في المدرسة</a:t>
          </a:r>
          <a:endParaRPr lang="ar-SA" sz="2800" dirty="0">
            <a:cs typeface="+mj-cs"/>
          </a:endParaRPr>
        </a:p>
      </dgm:t>
    </dgm:pt>
    <dgm:pt modelId="{BAF01F6D-0BAC-41A3-8980-331D61D78C5B}" type="parTrans" cxnId="{1317F053-A060-4D75-9784-A9E0BF2D6875}">
      <dgm:prSet/>
      <dgm:spPr/>
      <dgm:t>
        <a:bodyPr/>
        <a:lstStyle/>
        <a:p>
          <a:pPr rtl="1"/>
          <a:endParaRPr lang="ar-SA"/>
        </a:p>
      </dgm:t>
    </dgm:pt>
    <dgm:pt modelId="{EBD0DEF0-7321-45C4-9526-908954200657}" type="sibTrans" cxnId="{1317F053-A060-4D75-9784-A9E0BF2D6875}">
      <dgm:prSet/>
      <dgm:spPr/>
      <dgm:t>
        <a:bodyPr/>
        <a:lstStyle/>
        <a:p>
          <a:pPr rtl="1"/>
          <a:endParaRPr lang="ar-SA"/>
        </a:p>
      </dgm:t>
    </dgm:pt>
    <dgm:pt modelId="{814901D2-D9D0-4B93-AA56-0C20EEED352D}">
      <dgm:prSet custT="1"/>
      <dgm:spPr/>
      <dgm:t>
        <a:bodyPr/>
        <a:lstStyle/>
        <a:p>
          <a:pPr algn="r" rtl="1"/>
          <a:r>
            <a:rPr lang="ar-SA" sz="2800" dirty="0" smtClean="0">
              <a:cs typeface="+mj-cs"/>
            </a:rPr>
            <a:t>تمكين المتعلم من تعليم نفسه مدى الحياة</a:t>
          </a:r>
          <a:endParaRPr lang="ar-SA" sz="2800" dirty="0">
            <a:cs typeface="+mj-cs"/>
          </a:endParaRPr>
        </a:p>
      </dgm:t>
    </dgm:pt>
    <dgm:pt modelId="{F26CAB4D-A101-4333-BA0F-2E76651ADDF7}" type="parTrans" cxnId="{ABD69E08-6531-478F-8AB5-52EF1482C438}">
      <dgm:prSet/>
      <dgm:spPr/>
      <dgm:t>
        <a:bodyPr/>
        <a:lstStyle/>
        <a:p>
          <a:pPr rtl="1"/>
          <a:endParaRPr lang="ar-SA"/>
        </a:p>
      </dgm:t>
    </dgm:pt>
    <dgm:pt modelId="{5A5E8D2B-B723-4E0B-A49B-8CB2EB9C064D}" type="sibTrans" cxnId="{ABD69E08-6531-478F-8AB5-52EF1482C438}">
      <dgm:prSet/>
      <dgm:spPr/>
      <dgm:t>
        <a:bodyPr/>
        <a:lstStyle/>
        <a:p>
          <a:pPr rtl="1"/>
          <a:endParaRPr lang="ar-SA"/>
        </a:p>
      </dgm:t>
    </dgm:pt>
    <dgm:pt modelId="{43520C1A-C9E9-47D1-B2D5-5C104BD4C22A}">
      <dgm:prSet custT="1"/>
      <dgm:spPr/>
      <dgm:t>
        <a:bodyPr/>
        <a:lstStyle/>
        <a:p>
          <a:pPr algn="r" rtl="1"/>
          <a:r>
            <a:rPr lang="ar-SA" sz="2800" dirty="0" smtClean="0">
              <a:cs typeface="+mj-cs"/>
            </a:rPr>
            <a:t>انتقال أثر التعلم للمواقف المشابهة</a:t>
          </a:r>
          <a:endParaRPr lang="ar-SA" sz="2800" dirty="0">
            <a:cs typeface="+mj-cs"/>
          </a:endParaRPr>
        </a:p>
      </dgm:t>
    </dgm:pt>
    <dgm:pt modelId="{789A2403-89FE-4430-87D4-0DAC40FFB53E}" type="parTrans" cxnId="{38E2AEF9-EA5C-4A29-89AF-D653A9CBE58D}">
      <dgm:prSet/>
      <dgm:spPr/>
      <dgm:t>
        <a:bodyPr/>
        <a:lstStyle/>
        <a:p>
          <a:pPr rtl="1"/>
          <a:endParaRPr lang="ar-SA"/>
        </a:p>
      </dgm:t>
    </dgm:pt>
    <dgm:pt modelId="{E6BD58AE-379F-4151-8B7A-698A5291D934}" type="sibTrans" cxnId="{38E2AEF9-EA5C-4A29-89AF-D653A9CBE58D}">
      <dgm:prSet/>
      <dgm:spPr/>
      <dgm:t>
        <a:bodyPr/>
        <a:lstStyle/>
        <a:p>
          <a:pPr rtl="1"/>
          <a:endParaRPr lang="ar-SA"/>
        </a:p>
      </dgm:t>
    </dgm:pt>
    <dgm:pt modelId="{137B4115-93FC-4CEA-931E-06A45FBBDFD8}" type="pres">
      <dgm:prSet presAssocID="{E469F137-30E6-4675-8451-D949D486887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A0BEA67-85FB-4CE3-868D-FDEEE0723510}" type="pres">
      <dgm:prSet presAssocID="{9EB9C876-305B-437E-A897-185062929C88}" presName="parentLin" presStyleCnt="0"/>
      <dgm:spPr/>
    </dgm:pt>
    <dgm:pt modelId="{86A0A404-6F0C-4069-AC0E-C5628B0EAE03}" type="pres">
      <dgm:prSet presAssocID="{9EB9C876-305B-437E-A897-185062929C88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027D897A-C04F-458E-8BD2-CAFDBBAC16F6}" type="pres">
      <dgm:prSet presAssocID="{9EB9C876-305B-437E-A897-185062929C8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33A3BD-0DA8-4750-9812-0BEF763CB7B1}" type="pres">
      <dgm:prSet presAssocID="{9EB9C876-305B-437E-A897-185062929C88}" presName="negativeSpace" presStyleCnt="0"/>
      <dgm:spPr/>
    </dgm:pt>
    <dgm:pt modelId="{F4231695-89F0-4901-8BCD-CDC059FB9447}" type="pres">
      <dgm:prSet presAssocID="{9EB9C876-305B-437E-A897-185062929C88}" presName="childText" presStyleLbl="conFgAcc1" presStyleIdx="0" presStyleCnt="4">
        <dgm:presLayoutVars>
          <dgm:bulletEnabled val="1"/>
        </dgm:presLayoutVars>
      </dgm:prSet>
      <dgm:spPr/>
    </dgm:pt>
    <dgm:pt modelId="{02320600-362F-4315-AAD9-0220257303A3}" type="pres">
      <dgm:prSet presAssocID="{D3B64648-A89E-44AF-845D-F381D1565349}" presName="spaceBetweenRectangles" presStyleCnt="0"/>
      <dgm:spPr/>
    </dgm:pt>
    <dgm:pt modelId="{5E8CDBD6-E5BF-456A-A74C-930A93445166}" type="pres">
      <dgm:prSet presAssocID="{6EC7F074-5860-4C73-85C8-615198E2F330}" presName="parentLin" presStyleCnt="0"/>
      <dgm:spPr/>
    </dgm:pt>
    <dgm:pt modelId="{6830D8EA-20EA-4A5E-8D1C-F25C849C46C1}" type="pres">
      <dgm:prSet presAssocID="{6EC7F074-5860-4C73-85C8-615198E2F330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BD6E5203-C86F-4B8C-B89A-282414A30EF0}" type="pres">
      <dgm:prSet presAssocID="{6EC7F074-5860-4C73-85C8-615198E2F330}" presName="parentText" presStyleLbl="node1" presStyleIdx="1" presStyleCnt="4" custLinFactNeighborX="-6249" custLinFactNeighborY="176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3E408F-B385-4E4A-80A8-35925A5A505F}" type="pres">
      <dgm:prSet presAssocID="{6EC7F074-5860-4C73-85C8-615198E2F330}" presName="negativeSpace" presStyleCnt="0"/>
      <dgm:spPr/>
    </dgm:pt>
    <dgm:pt modelId="{019B8048-21DE-4A35-B106-1AA61E16942A}" type="pres">
      <dgm:prSet presAssocID="{6EC7F074-5860-4C73-85C8-615198E2F330}" presName="childText" presStyleLbl="conFgAcc1" presStyleIdx="1" presStyleCnt="4">
        <dgm:presLayoutVars>
          <dgm:bulletEnabled val="1"/>
        </dgm:presLayoutVars>
      </dgm:prSet>
      <dgm:spPr/>
    </dgm:pt>
    <dgm:pt modelId="{B2B60B09-F4B4-43CF-ADDC-204737A7A154}" type="pres">
      <dgm:prSet presAssocID="{EBD0DEF0-7321-45C4-9526-908954200657}" presName="spaceBetweenRectangles" presStyleCnt="0"/>
      <dgm:spPr/>
    </dgm:pt>
    <dgm:pt modelId="{C085BA70-2BFB-430C-A01D-DF704033228A}" type="pres">
      <dgm:prSet presAssocID="{814901D2-D9D0-4B93-AA56-0C20EEED352D}" presName="parentLin" presStyleCnt="0"/>
      <dgm:spPr/>
    </dgm:pt>
    <dgm:pt modelId="{C248DE57-6361-42DD-BAF7-585D9BA179ED}" type="pres">
      <dgm:prSet presAssocID="{814901D2-D9D0-4B93-AA56-0C20EEED352D}" presName="parentLeftMargin" presStyleLbl="node1" presStyleIdx="1" presStyleCnt="4"/>
      <dgm:spPr/>
      <dgm:t>
        <a:bodyPr/>
        <a:lstStyle/>
        <a:p>
          <a:pPr rtl="1"/>
          <a:endParaRPr lang="ar-SA"/>
        </a:p>
      </dgm:t>
    </dgm:pt>
    <dgm:pt modelId="{1A196D29-2EB4-4268-B15C-3A1B9A082FD9}" type="pres">
      <dgm:prSet presAssocID="{814901D2-D9D0-4B93-AA56-0C20EEED352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543AB3-94D2-4B50-97D6-62E4B9A646F6}" type="pres">
      <dgm:prSet presAssocID="{814901D2-D9D0-4B93-AA56-0C20EEED352D}" presName="negativeSpace" presStyleCnt="0"/>
      <dgm:spPr/>
    </dgm:pt>
    <dgm:pt modelId="{941951CE-D80B-48F7-B74C-B9EB8FDC6162}" type="pres">
      <dgm:prSet presAssocID="{814901D2-D9D0-4B93-AA56-0C20EEED352D}" presName="childText" presStyleLbl="conFgAcc1" presStyleIdx="2" presStyleCnt="4">
        <dgm:presLayoutVars>
          <dgm:bulletEnabled val="1"/>
        </dgm:presLayoutVars>
      </dgm:prSet>
      <dgm:spPr/>
    </dgm:pt>
    <dgm:pt modelId="{1B27C8C6-5C22-444B-9C08-E63E9AD72E12}" type="pres">
      <dgm:prSet presAssocID="{5A5E8D2B-B723-4E0B-A49B-8CB2EB9C064D}" presName="spaceBetweenRectangles" presStyleCnt="0"/>
      <dgm:spPr/>
    </dgm:pt>
    <dgm:pt modelId="{C245CED5-B171-44FA-B175-B1C53931795A}" type="pres">
      <dgm:prSet presAssocID="{43520C1A-C9E9-47D1-B2D5-5C104BD4C22A}" presName="parentLin" presStyleCnt="0"/>
      <dgm:spPr/>
    </dgm:pt>
    <dgm:pt modelId="{2B3AC4A0-DDFA-4796-96C7-6CD56CB2EE98}" type="pres">
      <dgm:prSet presAssocID="{43520C1A-C9E9-47D1-B2D5-5C104BD4C22A}" presName="parentLeftMargin" presStyleLbl="node1" presStyleIdx="2" presStyleCnt="4"/>
      <dgm:spPr/>
      <dgm:t>
        <a:bodyPr/>
        <a:lstStyle/>
        <a:p>
          <a:pPr rtl="1"/>
          <a:endParaRPr lang="ar-SA"/>
        </a:p>
      </dgm:t>
    </dgm:pt>
    <dgm:pt modelId="{4041DAF1-704E-4742-BAA2-6FD35FF7337C}" type="pres">
      <dgm:prSet presAssocID="{43520C1A-C9E9-47D1-B2D5-5C104BD4C22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CE4C91-F259-4ADD-AC9F-ED52256997D4}" type="pres">
      <dgm:prSet presAssocID="{43520C1A-C9E9-47D1-B2D5-5C104BD4C22A}" presName="negativeSpace" presStyleCnt="0"/>
      <dgm:spPr/>
    </dgm:pt>
    <dgm:pt modelId="{75ABA430-9F38-44EF-8D07-8B24344176B8}" type="pres">
      <dgm:prSet presAssocID="{43520C1A-C9E9-47D1-B2D5-5C104BD4C22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317F053-A060-4D75-9784-A9E0BF2D6875}" srcId="{E469F137-30E6-4675-8451-D949D4868879}" destId="{6EC7F074-5860-4C73-85C8-615198E2F330}" srcOrd="1" destOrd="0" parTransId="{BAF01F6D-0BAC-41A3-8980-331D61D78C5B}" sibTransId="{EBD0DEF0-7321-45C4-9526-908954200657}"/>
    <dgm:cxn modelId="{DD996488-094C-40EA-AA3A-18C3985F8B3B}" srcId="{E469F137-30E6-4675-8451-D949D4868879}" destId="{9EB9C876-305B-437E-A897-185062929C88}" srcOrd="0" destOrd="0" parTransId="{1AAF0439-698F-4C68-95A8-8CA4124CFA67}" sibTransId="{D3B64648-A89E-44AF-845D-F381D1565349}"/>
    <dgm:cxn modelId="{8E769850-F7C6-4E11-B947-B5F59241FAA8}" type="presOf" srcId="{6EC7F074-5860-4C73-85C8-615198E2F330}" destId="{BD6E5203-C86F-4B8C-B89A-282414A30EF0}" srcOrd="1" destOrd="0" presId="urn:microsoft.com/office/officeart/2005/8/layout/list1"/>
    <dgm:cxn modelId="{EF266A17-7CBD-4B1D-8C26-871CA337E485}" type="presOf" srcId="{9EB9C876-305B-437E-A897-185062929C88}" destId="{86A0A404-6F0C-4069-AC0E-C5628B0EAE03}" srcOrd="0" destOrd="0" presId="urn:microsoft.com/office/officeart/2005/8/layout/list1"/>
    <dgm:cxn modelId="{859932A8-0931-4217-846A-0351F0639425}" type="presOf" srcId="{814901D2-D9D0-4B93-AA56-0C20EEED352D}" destId="{1A196D29-2EB4-4268-B15C-3A1B9A082FD9}" srcOrd="1" destOrd="0" presId="urn:microsoft.com/office/officeart/2005/8/layout/list1"/>
    <dgm:cxn modelId="{ABD69E08-6531-478F-8AB5-52EF1482C438}" srcId="{E469F137-30E6-4675-8451-D949D4868879}" destId="{814901D2-D9D0-4B93-AA56-0C20EEED352D}" srcOrd="2" destOrd="0" parTransId="{F26CAB4D-A101-4333-BA0F-2E76651ADDF7}" sibTransId="{5A5E8D2B-B723-4E0B-A49B-8CB2EB9C064D}"/>
    <dgm:cxn modelId="{E267713C-93A3-4901-A13D-7F687ADDA68B}" type="presOf" srcId="{6EC7F074-5860-4C73-85C8-615198E2F330}" destId="{6830D8EA-20EA-4A5E-8D1C-F25C849C46C1}" srcOrd="0" destOrd="0" presId="urn:microsoft.com/office/officeart/2005/8/layout/list1"/>
    <dgm:cxn modelId="{96C11742-D71C-45F2-BF65-E22A12ED8947}" type="presOf" srcId="{43520C1A-C9E9-47D1-B2D5-5C104BD4C22A}" destId="{4041DAF1-704E-4742-BAA2-6FD35FF7337C}" srcOrd="1" destOrd="0" presId="urn:microsoft.com/office/officeart/2005/8/layout/list1"/>
    <dgm:cxn modelId="{38E2AEF9-EA5C-4A29-89AF-D653A9CBE58D}" srcId="{E469F137-30E6-4675-8451-D949D4868879}" destId="{43520C1A-C9E9-47D1-B2D5-5C104BD4C22A}" srcOrd="3" destOrd="0" parTransId="{789A2403-89FE-4430-87D4-0DAC40FFB53E}" sibTransId="{E6BD58AE-379F-4151-8B7A-698A5291D934}"/>
    <dgm:cxn modelId="{8B83CB61-1648-46DB-8BCA-61220422402A}" type="presOf" srcId="{43520C1A-C9E9-47D1-B2D5-5C104BD4C22A}" destId="{2B3AC4A0-DDFA-4796-96C7-6CD56CB2EE98}" srcOrd="0" destOrd="0" presId="urn:microsoft.com/office/officeart/2005/8/layout/list1"/>
    <dgm:cxn modelId="{BD258DE1-41EE-488B-8813-B6F3E8C4B2A4}" type="presOf" srcId="{9EB9C876-305B-437E-A897-185062929C88}" destId="{027D897A-C04F-458E-8BD2-CAFDBBAC16F6}" srcOrd="1" destOrd="0" presId="urn:microsoft.com/office/officeart/2005/8/layout/list1"/>
    <dgm:cxn modelId="{4ADD070D-AF3C-4FC9-8A7F-F15445073D03}" type="presOf" srcId="{E469F137-30E6-4675-8451-D949D4868879}" destId="{137B4115-93FC-4CEA-931E-06A45FBBDFD8}" srcOrd="0" destOrd="0" presId="urn:microsoft.com/office/officeart/2005/8/layout/list1"/>
    <dgm:cxn modelId="{5E3008AF-4FB2-4002-A1EA-0CB5281B20F2}" type="presOf" srcId="{814901D2-D9D0-4B93-AA56-0C20EEED352D}" destId="{C248DE57-6361-42DD-BAF7-585D9BA179ED}" srcOrd="0" destOrd="0" presId="urn:microsoft.com/office/officeart/2005/8/layout/list1"/>
    <dgm:cxn modelId="{87CEEBF1-41C4-4AD0-B1B5-31B970F64D6F}" type="presParOf" srcId="{137B4115-93FC-4CEA-931E-06A45FBBDFD8}" destId="{0A0BEA67-85FB-4CE3-868D-FDEEE0723510}" srcOrd="0" destOrd="0" presId="urn:microsoft.com/office/officeart/2005/8/layout/list1"/>
    <dgm:cxn modelId="{17E19682-AB4A-42DD-8B86-969E0DF491CD}" type="presParOf" srcId="{0A0BEA67-85FB-4CE3-868D-FDEEE0723510}" destId="{86A0A404-6F0C-4069-AC0E-C5628B0EAE03}" srcOrd="0" destOrd="0" presId="urn:microsoft.com/office/officeart/2005/8/layout/list1"/>
    <dgm:cxn modelId="{992873E5-F6E2-40C4-A995-00716FC1652A}" type="presParOf" srcId="{0A0BEA67-85FB-4CE3-868D-FDEEE0723510}" destId="{027D897A-C04F-458E-8BD2-CAFDBBAC16F6}" srcOrd="1" destOrd="0" presId="urn:microsoft.com/office/officeart/2005/8/layout/list1"/>
    <dgm:cxn modelId="{6F6A2370-3719-4114-AD4B-2090A4C03AFA}" type="presParOf" srcId="{137B4115-93FC-4CEA-931E-06A45FBBDFD8}" destId="{0833A3BD-0DA8-4750-9812-0BEF763CB7B1}" srcOrd="1" destOrd="0" presId="urn:microsoft.com/office/officeart/2005/8/layout/list1"/>
    <dgm:cxn modelId="{D4F725A6-36B2-4911-81CC-A11749D6492C}" type="presParOf" srcId="{137B4115-93FC-4CEA-931E-06A45FBBDFD8}" destId="{F4231695-89F0-4901-8BCD-CDC059FB9447}" srcOrd="2" destOrd="0" presId="urn:microsoft.com/office/officeart/2005/8/layout/list1"/>
    <dgm:cxn modelId="{D93F114C-9B93-4C0B-8414-D55C3AD38AC4}" type="presParOf" srcId="{137B4115-93FC-4CEA-931E-06A45FBBDFD8}" destId="{02320600-362F-4315-AAD9-0220257303A3}" srcOrd="3" destOrd="0" presId="urn:microsoft.com/office/officeart/2005/8/layout/list1"/>
    <dgm:cxn modelId="{B5E87DEB-9ECE-4936-B2FF-42A8F012CB2E}" type="presParOf" srcId="{137B4115-93FC-4CEA-931E-06A45FBBDFD8}" destId="{5E8CDBD6-E5BF-456A-A74C-930A93445166}" srcOrd="4" destOrd="0" presId="urn:microsoft.com/office/officeart/2005/8/layout/list1"/>
    <dgm:cxn modelId="{A1A6A0B2-505D-4574-8A98-2407153D5719}" type="presParOf" srcId="{5E8CDBD6-E5BF-456A-A74C-930A93445166}" destId="{6830D8EA-20EA-4A5E-8D1C-F25C849C46C1}" srcOrd="0" destOrd="0" presId="urn:microsoft.com/office/officeart/2005/8/layout/list1"/>
    <dgm:cxn modelId="{4E0C1581-45FF-48E5-8B4E-B9F083C69E49}" type="presParOf" srcId="{5E8CDBD6-E5BF-456A-A74C-930A93445166}" destId="{BD6E5203-C86F-4B8C-B89A-282414A30EF0}" srcOrd="1" destOrd="0" presId="urn:microsoft.com/office/officeart/2005/8/layout/list1"/>
    <dgm:cxn modelId="{D94FA1FC-8542-40A4-93D3-89071659CE3E}" type="presParOf" srcId="{137B4115-93FC-4CEA-931E-06A45FBBDFD8}" destId="{F33E408F-B385-4E4A-80A8-35925A5A505F}" srcOrd="5" destOrd="0" presId="urn:microsoft.com/office/officeart/2005/8/layout/list1"/>
    <dgm:cxn modelId="{88C138C3-57DA-4F6B-96D3-279EE19ACDF0}" type="presParOf" srcId="{137B4115-93FC-4CEA-931E-06A45FBBDFD8}" destId="{019B8048-21DE-4A35-B106-1AA61E16942A}" srcOrd="6" destOrd="0" presId="urn:microsoft.com/office/officeart/2005/8/layout/list1"/>
    <dgm:cxn modelId="{41EBDF12-5E7B-4811-A0A0-AA4CB23042A5}" type="presParOf" srcId="{137B4115-93FC-4CEA-931E-06A45FBBDFD8}" destId="{B2B60B09-F4B4-43CF-ADDC-204737A7A154}" srcOrd="7" destOrd="0" presId="urn:microsoft.com/office/officeart/2005/8/layout/list1"/>
    <dgm:cxn modelId="{8CF5E0E7-57E9-42B2-A3C3-C4AF00996990}" type="presParOf" srcId="{137B4115-93FC-4CEA-931E-06A45FBBDFD8}" destId="{C085BA70-2BFB-430C-A01D-DF704033228A}" srcOrd="8" destOrd="0" presId="urn:microsoft.com/office/officeart/2005/8/layout/list1"/>
    <dgm:cxn modelId="{A426D1B1-5D9D-4A5C-ABE7-2933883AAE57}" type="presParOf" srcId="{C085BA70-2BFB-430C-A01D-DF704033228A}" destId="{C248DE57-6361-42DD-BAF7-585D9BA179ED}" srcOrd="0" destOrd="0" presId="urn:microsoft.com/office/officeart/2005/8/layout/list1"/>
    <dgm:cxn modelId="{C6020BAF-1580-40AC-B8C9-79C181CD9B01}" type="presParOf" srcId="{C085BA70-2BFB-430C-A01D-DF704033228A}" destId="{1A196D29-2EB4-4268-B15C-3A1B9A082FD9}" srcOrd="1" destOrd="0" presId="urn:microsoft.com/office/officeart/2005/8/layout/list1"/>
    <dgm:cxn modelId="{E5621AC1-E4E7-4D43-A07A-2EC42E466D7B}" type="presParOf" srcId="{137B4115-93FC-4CEA-931E-06A45FBBDFD8}" destId="{1F543AB3-94D2-4B50-97D6-62E4B9A646F6}" srcOrd="9" destOrd="0" presId="urn:microsoft.com/office/officeart/2005/8/layout/list1"/>
    <dgm:cxn modelId="{6E549745-8394-44A0-A369-D36865CE5C8C}" type="presParOf" srcId="{137B4115-93FC-4CEA-931E-06A45FBBDFD8}" destId="{941951CE-D80B-48F7-B74C-B9EB8FDC6162}" srcOrd="10" destOrd="0" presId="urn:microsoft.com/office/officeart/2005/8/layout/list1"/>
    <dgm:cxn modelId="{20827268-546C-4EA2-B97F-1B1D0CC5DF76}" type="presParOf" srcId="{137B4115-93FC-4CEA-931E-06A45FBBDFD8}" destId="{1B27C8C6-5C22-444B-9C08-E63E9AD72E12}" srcOrd="11" destOrd="0" presId="urn:microsoft.com/office/officeart/2005/8/layout/list1"/>
    <dgm:cxn modelId="{FA778E7D-200F-4F6E-9B43-3E30ED42E916}" type="presParOf" srcId="{137B4115-93FC-4CEA-931E-06A45FBBDFD8}" destId="{C245CED5-B171-44FA-B175-B1C53931795A}" srcOrd="12" destOrd="0" presId="urn:microsoft.com/office/officeart/2005/8/layout/list1"/>
    <dgm:cxn modelId="{C642BCC4-2A8B-4F1C-8F0D-C1EEB8132111}" type="presParOf" srcId="{C245CED5-B171-44FA-B175-B1C53931795A}" destId="{2B3AC4A0-DDFA-4796-96C7-6CD56CB2EE98}" srcOrd="0" destOrd="0" presId="urn:microsoft.com/office/officeart/2005/8/layout/list1"/>
    <dgm:cxn modelId="{E4152C44-18D6-4E8A-B83C-C6EB45126414}" type="presParOf" srcId="{C245CED5-B171-44FA-B175-B1C53931795A}" destId="{4041DAF1-704E-4742-BAA2-6FD35FF7337C}" srcOrd="1" destOrd="0" presId="urn:microsoft.com/office/officeart/2005/8/layout/list1"/>
    <dgm:cxn modelId="{ED7F8060-75FE-49D8-990B-B470186BA6F2}" type="presParOf" srcId="{137B4115-93FC-4CEA-931E-06A45FBBDFD8}" destId="{C9CE4C91-F259-4ADD-AC9F-ED52256997D4}" srcOrd="13" destOrd="0" presId="urn:microsoft.com/office/officeart/2005/8/layout/list1"/>
    <dgm:cxn modelId="{B37376DB-C4D7-4942-A421-742A40F67E0E}" type="presParOf" srcId="{137B4115-93FC-4CEA-931E-06A45FBBDFD8}" destId="{75ABA430-9F38-44EF-8D07-8B24344176B8}" srcOrd="14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0A842C-D0EE-4BF8-A6CC-529374E8612E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77C169E-D922-49E0-9DFF-5178AA032B5D}">
      <dgm:prSet phldrT="[نص]" custT="1"/>
      <dgm:spPr/>
      <dgm:t>
        <a:bodyPr/>
        <a:lstStyle/>
        <a:p>
          <a:pPr rtl="1"/>
          <a:r>
            <a:rPr lang="ar-SA" sz="3600" dirty="0" smtClean="0">
              <a:cs typeface="+mj-cs"/>
            </a:rPr>
            <a:t>اختيار الموضوعات الرئيسة </a:t>
          </a:r>
          <a:endParaRPr lang="ar-SA" sz="3600" dirty="0">
            <a:cs typeface="+mj-cs"/>
          </a:endParaRPr>
        </a:p>
      </dgm:t>
    </dgm:pt>
    <dgm:pt modelId="{AD405E16-339E-43B9-8CBD-BB6CC6F427AF}" type="parTrans" cxnId="{937C66BB-B649-41FB-A6A7-495544EE4708}">
      <dgm:prSet/>
      <dgm:spPr/>
      <dgm:t>
        <a:bodyPr/>
        <a:lstStyle/>
        <a:p>
          <a:pPr rtl="1"/>
          <a:endParaRPr lang="ar-SA"/>
        </a:p>
      </dgm:t>
    </dgm:pt>
    <dgm:pt modelId="{F920B699-6191-492A-876F-5452D1DB5E9C}" type="sibTrans" cxnId="{937C66BB-B649-41FB-A6A7-495544EE4708}">
      <dgm:prSet/>
      <dgm:spPr/>
      <dgm:t>
        <a:bodyPr/>
        <a:lstStyle/>
        <a:p>
          <a:pPr rtl="1"/>
          <a:endParaRPr lang="ar-SA"/>
        </a:p>
      </dgm:t>
    </dgm:pt>
    <dgm:pt modelId="{EBB55D80-F650-4C3A-AE1A-E3AB9796E6A8}">
      <dgm:prSet phldrT="[نص]" phldr="1"/>
      <dgm:spPr/>
      <dgm:t>
        <a:bodyPr/>
        <a:lstStyle/>
        <a:p>
          <a:pPr rtl="1"/>
          <a:endParaRPr lang="ar-SA"/>
        </a:p>
      </dgm:t>
    </dgm:pt>
    <dgm:pt modelId="{D3B27CE0-4A2E-4E3B-BEC7-95E5C5AC1233}" type="parTrans" cxnId="{F9886A66-109A-4DEA-8E47-3170C93F469E}">
      <dgm:prSet/>
      <dgm:spPr/>
      <dgm:t>
        <a:bodyPr/>
        <a:lstStyle/>
        <a:p>
          <a:pPr rtl="1"/>
          <a:endParaRPr lang="ar-SA"/>
        </a:p>
      </dgm:t>
    </dgm:pt>
    <dgm:pt modelId="{445F84D5-0B0F-46BD-8E37-365801D87ECB}" type="sibTrans" cxnId="{F9886A66-109A-4DEA-8E47-3170C93F469E}">
      <dgm:prSet/>
      <dgm:spPr/>
      <dgm:t>
        <a:bodyPr/>
        <a:lstStyle/>
        <a:p>
          <a:pPr rtl="1"/>
          <a:endParaRPr lang="ar-SA"/>
        </a:p>
      </dgm:t>
    </dgm:pt>
    <dgm:pt modelId="{DE7B336A-CCE1-4A84-A7FA-A5B6E859F2C2}">
      <dgm:prSet phldrT="[نص]" custT="1"/>
      <dgm:spPr/>
      <dgm:t>
        <a:bodyPr/>
        <a:lstStyle/>
        <a:p>
          <a:pPr rtl="1"/>
          <a:r>
            <a:rPr lang="ar-SA" sz="3600" dirty="0" smtClean="0">
              <a:cs typeface="+mj-cs"/>
            </a:rPr>
            <a:t>اختيار الأفكار الأساسية </a:t>
          </a:r>
          <a:endParaRPr lang="ar-SA" sz="3600" dirty="0">
            <a:cs typeface="+mj-cs"/>
          </a:endParaRPr>
        </a:p>
      </dgm:t>
    </dgm:pt>
    <dgm:pt modelId="{07F2168B-8C6A-4186-BB08-911F89EA8A21}" type="parTrans" cxnId="{CCD1189E-BDBE-4033-B4F7-37D52ECF7997}">
      <dgm:prSet/>
      <dgm:spPr/>
      <dgm:t>
        <a:bodyPr/>
        <a:lstStyle/>
        <a:p>
          <a:pPr rtl="1"/>
          <a:endParaRPr lang="ar-SA"/>
        </a:p>
      </dgm:t>
    </dgm:pt>
    <dgm:pt modelId="{B93DD803-1BA2-44E6-BF94-1A1BBFDDEB06}" type="sibTrans" cxnId="{CCD1189E-BDBE-4033-B4F7-37D52ECF7997}">
      <dgm:prSet/>
      <dgm:spPr/>
      <dgm:t>
        <a:bodyPr/>
        <a:lstStyle/>
        <a:p>
          <a:pPr rtl="1"/>
          <a:endParaRPr lang="ar-SA"/>
        </a:p>
      </dgm:t>
    </dgm:pt>
    <dgm:pt modelId="{8F611944-1590-43DE-9A7A-371B767ABBC1}">
      <dgm:prSet phldrT="[نص]" phldr="1"/>
      <dgm:spPr/>
      <dgm:t>
        <a:bodyPr/>
        <a:lstStyle/>
        <a:p>
          <a:pPr rtl="1"/>
          <a:endParaRPr lang="ar-SA"/>
        </a:p>
      </dgm:t>
    </dgm:pt>
    <dgm:pt modelId="{9919D1ED-D253-4147-BB48-0C1F2989311C}" type="parTrans" cxnId="{50F2B9F5-95E5-4E44-BB91-53BB6CD42FBB}">
      <dgm:prSet/>
      <dgm:spPr/>
      <dgm:t>
        <a:bodyPr/>
        <a:lstStyle/>
        <a:p>
          <a:pPr rtl="1"/>
          <a:endParaRPr lang="ar-SA"/>
        </a:p>
      </dgm:t>
    </dgm:pt>
    <dgm:pt modelId="{E17B3DF8-CA00-4A38-BCF6-241734468BE3}" type="sibTrans" cxnId="{50F2B9F5-95E5-4E44-BB91-53BB6CD42FBB}">
      <dgm:prSet/>
      <dgm:spPr/>
      <dgm:t>
        <a:bodyPr/>
        <a:lstStyle/>
        <a:p>
          <a:pPr rtl="1"/>
          <a:endParaRPr lang="ar-SA"/>
        </a:p>
      </dgm:t>
    </dgm:pt>
    <dgm:pt modelId="{220D3157-19E3-4BF9-8D0D-01B97B34192E}">
      <dgm:prSet phldrT="[نص]" custT="1"/>
      <dgm:spPr/>
      <dgm:t>
        <a:bodyPr/>
        <a:lstStyle/>
        <a:p>
          <a:pPr rtl="1"/>
          <a:r>
            <a:rPr lang="ar-SA" sz="3200" dirty="0" smtClean="0">
              <a:cs typeface="+mj-cs"/>
            </a:rPr>
            <a:t>اختيار المادة المتصلة بالأفكار الأساسية </a:t>
          </a:r>
          <a:endParaRPr lang="ar-SA" sz="3200" dirty="0">
            <a:cs typeface="+mj-cs"/>
          </a:endParaRPr>
        </a:p>
      </dgm:t>
    </dgm:pt>
    <dgm:pt modelId="{C60E7452-C44C-49FD-BE06-B1FCEB99A9EF}" type="parTrans" cxnId="{27338F37-9CD6-40CC-A18F-A7E58B55732D}">
      <dgm:prSet/>
      <dgm:spPr/>
      <dgm:t>
        <a:bodyPr/>
        <a:lstStyle/>
        <a:p>
          <a:pPr rtl="1"/>
          <a:endParaRPr lang="ar-SA"/>
        </a:p>
      </dgm:t>
    </dgm:pt>
    <dgm:pt modelId="{039631C9-F662-4117-8FD9-15272E8DC6FD}" type="sibTrans" cxnId="{27338F37-9CD6-40CC-A18F-A7E58B55732D}">
      <dgm:prSet/>
      <dgm:spPr/>
      <dgm:t>
        <a:bodyPr/>
        <a:lstStyle/>
        <a:p>
          <a:pPr rtl="1"/>
          <a:endParaRPr lang="ar-SA"/>
        </a:p>
      </dgm:t>
    </dgm:pt>
    <dgm:pt modelId="{DE213709-3D73-408D-82EC-83808BAF0691}">
      <dgm:prSet phldrT="[نص]" phldr="1"/>
      <dgm:spPr/>
      <dgm:t>
        <a:bodyPr/>
        <a:lstStyle/>
        <a:p>
          <a:pPr rtl="1"/>
          <a:endParaRPr lang="ar-SA"/>
        </a:p>
      </dgm:t>
    </dgm:pt>
    <dgm:pt modelId="{9703B4DF-7DF3-483B-AE48-9FC54209526C}" type="parTrans" cxnId="{ED133CBF-F4A2-49A1-955E-2966402871C2}">
      <dgm:prSet/>
      <dgm:spPr/>
      <dgm:t>
        <a:bodyPr/>
        <a:lstStyle/>
        <a:p>
          <a:pPr rtl="1"/>
          <a:endParaRPr lang="ar-SA"/>
        </a:p>
      </dgm:t>
    </dgm:pt>
    <dgm:pt modelId="{EAAFD61C-0E86-4564-9E25-84EDA35F90B0}" type="sibTrans" cxnId="{ED133CBF-F4A2-49A1-955E-2966402871C2}">
      <dgm:prSet/>
      <dgm:spPr/>
      <dgm:t>
        <a:bodyPr/>
        <a:lstStyle/>
        <a:p>
          <a:pPr rtl="1"/>
          <a:endParaRPr lang="ar-SA"/>
        </a:p>
      </dgm:t>
    </dgm:pt>
    <dgm:pt modelId="{94893D5A-CBFC-40D2-9488-34BF5FB31CE5}" type="pres">
      <dgm:prSet presAssocID="{860A842C-D0EE-4BF8-A6CC-529374E8612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8050830-94D9-4F1E-87C5-E462C1A60FC4}" type="pres">
      <dgm:prSet presAssocID="{220D3157-19E3-4BF9-8D0D-01B97B34192E}" presName="boxAndChildren" presStyleCnt="0"/>
      <dgm:spPr/>
    </dgm:pt>
    <dgm:pt modelId="{996EFAE1-77F8-426D-A06B-5AEABE2A69BA}" type="pres">
      <dgm:prSet presAssocID="{220D3157-19E3-4BF9-8D0D-01B97B34192E}" presName="parentTextBox" presStyleLbl="node1" presStyleIdx="0" presStyleCnt="3"/>
      <dgm:spPr/>
      <dgm:t>
        <a:bodyPr/>
        <a:lstStyle/>
        <a:p>
          <a:pPr rtl="1"/>
          <a:endParaRPr lang="ar-SA"/>
        </a:p>
      </dgm:t>
    </dgm:pt>
    <dgm:pt modelId="{3C13F468-8D6C-4781-9AE4-A69B8357B11F}" type="pres">
      <dgm:prSet presAssocID="{220D3157-19E3-4BF9-8D0D-01B97B34192E}" presName="entireBox" presStyleLbl="node1" presStyleIdx="0" presStyleCnt="3"/>
      <dgm:spPr/>
      <dgm:t>
        <a:bodyPr/>
        <a:lstStyle/>
        <a:p>
          <a:pPr rtl="1"/>
          <a:endParaRPr lang="ar-SA"/>
        </a:p>
      </dgm:t>
    </dgm:pt>
    <dgm:pt modelId="{E84DB178-B577-476A-82D6-BF3111BF666F}" type="pres">
      <dgm:prSet presAssocID="{220D3157-19E3-4BF9-8D0D-01B97B34192E}" presName="descendantBox" presStyleCnt="0"/>
      <dgm:spPr/>
    </dgm:pt>
    <dgm:pt modelId="{CDF2A40D-DFF2-4277-8BF5-B99D22D116AF}" type="pres">
      <dgm:prSet presAssocID="{DE213709-3D73-408D-82EC-83808BAF0691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38E25D-A233-4F9F-B836-2803B691938A}" type="pres">
      <dgm:prSet presAssocID="{B93DD803-1BA2-44E6-BF94-1A1BBFDDEB06}" presName="sp" presStyleCnt="0"/>
      <dgm:spPr/>
    </dgm:pt>
    <dgm:pt modelId="{D845A894-9688-4A20-8A05-623C9B481155}" type="pres">
      <dgm:prSet presAssocID="{DE7B336A-CCE1-4A84-A7FA-A5B6E859F2C2}" presName="arrowAndChildren" presStyleCnt="0"/>
      <dgm:spPr/>
    </dgm:pt>
    <dgm:pt modelId="{D230DFA7-A8F6-4535-9A02-9B4048C3D995}" type="pres">
      <dgm:prSet presAssocID="{DE7B336A-CCE1-4A84-A7FA-A5B6E859F2C2}" presName="parentTextArrow" presStyleLbl="node1" presStyleIdx="0" presStyleCnt="3"/>
      <dgm:spPr/>
      <dgm:t>
        <a:bodyPr/>
        <a:lstStyle/>
        <a:p>
          <a:pPr rtl="1"/>
          <a:endParaRPr lang="ar-SA"/>
        </a:p>
      </dgm:t>
    </dgm:pt>
    <dgm:pt modelId="{F9C0A513-EB96-4042-8708-53E68E41B698}" type="pres">
      <dgm:prSet presAssocID="{DE7B336A-CCE1-4A84-A7FA-A5B6E859F2C2}" presName="arrow" presStyleLbl="node1" presStyleIdx="1" presStyleCnt="3"/>
      <dgm:spPr/>
      <dgm:t>
        <a:bodyPr/>
        <a:lstStyle/>
        <a:p>
          <a:pPr rtl="1"/>
          <a:endParaRPr lang="ar-SA"/>
        </a:p>
      </dgm:t>
    </dgm:pt>
    <dgm:pt modelId="{D46E8719-80F8-444B-A8B4-DBB140925DA2}" type="pres">
      <dgm:prSet presAssocID="{DE7B336A-CCE1-4A84-A7FA-A5B6E859F2C2}" presName="descendantArrow" presStyleCnt="0"/>
      <dgm:spPr/>
    </dgm:pt>
    <dgm:pt modelId="{6C4494EF-69DB-4454-990B-382A1E1FDCF3}" type="pres">
      <dgm:prSet presAssocID="{8F611944-1590-43DE-9A7A-371B767ABBC1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4CBEB7-5F9E-40D8-A613-AD878EA1805C}" type="pres">
      <dgm:prSet presAssocID="{F920B699-6191-492A-876F-5452D1DB5E9C}" presName="sp" presStyleCnt="0"/>
      <dgm:spPr/>
    </dgm:pt>
    <dgm:pt modelId="{B1420501-5B7D-4F54-A0A7-D9091ABFF006}" type="pres">
      <dgm:prSet presAssocID="{877C169E-D922-49E0-9DFF-5178AA032B5D}" presName="arrowAndChildren" presStyleCnt="0"/>
      <dgm:spPr/>
    </dgm:pt>
    <dgm:pt modelId="{E1EADD90-8B58-420B-AE28-10B3E5997D04}" type="pres">
      <dgm:prSet presAssocID="{877C169E-D922-49E0-9DFF-5178AA032B5D}" presName="parentTextArrow" presStyleLbl="node1" presStyleIdx="1" presStyleCnt="3"/>
      <dgm:spPr/>
      <dgm:t>
        <a:bodyPr/>
        <a:lstStyle/>
        <a:p>
          <a:pPr rtl="1"/>
          <a:endParaRPr lang="ar-SA"/>
        </a:p>
      </dgm:t>
    </dgm:pt>
    <dgm:pt modelId="{E742E945-950B-4D28-BA9D-EB6FBF6EF1E1}" type="pres">
      <dgm:prSet presAssocID="{877C169E-D922-49E0-9DFF-5178AA032B5D}" presName="arrow" presStyleLbl="node1" presStyleIdx="2" presStyleCnt="3"/>
      <dgm:spPr/>
      <dgm:t>
        <a:bodyPr/>
        <a:lstStyle/>
        <a:p>
          <a:pPr rtl="1"/>
          <a:endParaRPr lang="ar-SA"/>
        </a:p>
      </dgm:t>
    </dgm:pt>
    <dgm:pt modelId="{8B7D8AEA-8EA9-4507-8D58-02C18E0AF707}" type="pres">
      <dgm:prSet presAssocID="{877C169E-D922-49E0-9DFF-5178AA032B5D}" presName="descendantArrow" presStyleCnt="0"/>
      <dgm:spPr/>
    </dgm:pt>
    <dgm:pt modelId="{E77199DF-182D-401B-A73F-9F98C8397037}" type="pres">
      <dgm:prSet presAssocID="{EBB55D80-F650-4C3A-AE1A-E3AB9796E6A8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D1E36D4-0AC7-44F9-BBD6-3F6649E1BC80}" type="presOf" srcId="{8F611944-1590-43DE-9A7A-371B767ABBC1}" destId="{6C4494EF-69DB-4454-990B-382A1E1FDCF3}" srcOrd="0" destOrd="0" presId="urn:microsoft.com/office/officeart/2005/8/layout/process4"/>
    <dgm:cxn modelId="{CCD1189E-BDBE-4033-B4F7-37D52ECF7997}" srcId="{860A842C-D0EE-4BF8-A6CC-529374E8612E}" destId="{DE7B336A-CCE1-4A84-A7FA-A5B6E859F2C2}" srcOrd="1" destOrd="0" parTransId="{07F2168B-8C6A-4186-BB08-911F89EA8A21}" sibTransId="{B93DD803-1BA2-44E6-BF94-1A1BBFDDEB06}"/>
    <dgm:cxn modelId="{ED133CBF-F4A2-49A1-955E-2966402871C2}" srcId="{220D3157-19E3-4BF9-8D0D-01B97B34192E}" destId="{DE213709-3D73-408D-82EC-83808BAF0691}" srcOrd="0" destOrd="0" parTransId="{9703B4DF-7DF3-483B-AE48-9FC54209526C}" sibTransId="{EAAFD61C-0E86-4564-9E25-84EDA35F90B0}"/>
    <dgm:cxn modelId="{A5C6D080-827B-4EB6-84BB-6CBF3B7FFCAF}" type="presOf" srcId="{EBB55D80-F650-4C3A-AE1A-E3AB9796E6A8}" destId="{E77199DF-182D-401B-A73F-9F98C8397037}" srcOrd="0" destOrd="0" presId="urn:microsoft.com/office/officeart/2005/8/layout/process4"/>
    <dgm:cxn modelId="{F9886A66-109A-4DEA-8E47-3170C93F469E}" srcId="{877C169E-D922-49E0-9DFF-5178AA032B5D}" destId="{EBB55D80-F650-4C3A-AE1A-E3AB9796E6A8}" srcOrd="0" destOrd="0" parTransId="{D3B27CE0-4A2E-4E3B-BEC7-95E5C5AC1233}" sibTransId="{445F84D5-0B0F-46BD-8E37-365801D87ECB}"/>
    <dgm:cxn modelId="{937C66BB-B649-41FB-A6A7-495544EE4708}" srcId="{860A842C-D0EE-4BF8-A6CC-529374E8612E}" destId="{877C169E-D922-49E0-9DFF-5178AA032B5D}" srcOrd="0" destOrd="0" parTransId="{AD405E16-339E-43B9-8CBD-BB6CC6F427AF}" sibTransId="{F920B699-6191-492A-876F-5452D1DB5E9C}"/>
    <dgm:cxn modelId="{2D2F2E22-56BE-4477-8FE4-B7D8E2FC3CF2}" type="presOf" srcId="{860A842C-D0EE-4BF8-A6CC-529374E8612E}" destId="{94893D5A-CBFC-40D2-9488-34BF5FB31CE5}" srcOrd="0" destOrd="0" presId="urn:microsoft.com/office/officeart/2005/8/layout/process4"/>
    <dgm:cxn modelId="{86EEAC95-84D5-40CB-86CB-57F12B8240EA}" type="presOf" srcId="{220D3157-19E3-4BF9-8D0D-01B97B34192E}" destId="{996EFAE1-77F8-426D-A06B-5AEABE2A69BA}" srcOrd="0" destOrd="0" presId="urn:microsoft.com/office/officeart/2005/8/layout/process4"/>
    <dgm:cxn modelId="{8EEFFAD6-04DB-4BB5-BE5E-784F7C447F38}" type="presOf" srcId="{877C169E-D922-49E0-9DFF-5178AA032B5D}" destId="{E742E945-950B-4D28-BA9D-EB6FBF6EF1E1}" srcOrd="1" destOrd="0" presId="urn:microsoft.com/office/officeart/2005/8/layout/process4"/>
    <dgm:cxn modelId="{50F2B9F5-95E5-4E44-BB91-53BB6CD42FBB}" srcId="{DE7B336A-CCE1-4A84-A7FA-A5B6E859F2C2}" destId="{8F611944-1590-43DE-9A7A-371B767ABBC1}" srcOrd="0" destOrd="0" parTransId="{9919D1ED-D253-4147-BB48-0C1F2989311C}" sibTransId="{E17B3DF8-CA00-4A38-BCF6-241734468BE3}"/>
    <dgm:cxn modelId="{02A2B167-1800-4BFD-B0D3-887A204E7C4B}" type="presOf" srcId="{220D3157-19E3-4BF9-8D0D-01B97B34192E}" destId="{3C13F468-8D6C-4781-9AE4-A69B8357B11F}" srcOrd="1" destOrd="0" presId="urn:microsoft.com/office/officeart/2005/8/layout/process4"/>
    <dgm:cxn modelId="{5ED2FB67-F002-467E-81FA-358809157DB7}" type="presOf" srcId="{877C169E-D922-49E0-9DFF-5178AA032B5D}" destId="{E1EADD90-8B58-420B-AE28-10B3E5997D04}" srcOrd="0" destOrd="0" presId="urn:microsoft.com/office/officeart/2005/8/layout/process4"/>
    <dgm:cxn modelId="{27338F37-9CD6-40CC-A18F-A7E58B55732D}" srcId="{860A842C-D0EE-4BF8-A6CC-529374E8612E}" destId="{220D3157-19E3-4BF9-8D0D-01B97B34192E}" srcOrd="2" destOrd="0" parTransId="{C60E7452-C44C-49FD-BE06-B1FCEB99A9EF}" sibTransId="{039631C9-F662-4117-8FD9-15272E8DC6FD}"/>
    <dgm:cxn modelId="{E857AB3B-24BF-4CF7-B294-741A5DD92089}" type="presOf" srcId="{DE213709-3D73-408D-82EC-83808BAF0691}" destId="{CDF2A40D-DFF2-4277-8BF5-B99D22D116AF}" srcOrd="0" destOrd="0" presId="urn:microsoft.com/office/officeart/2005/8/layout/process4"/>
    <dgm:cxn modelId="{DDC21DDE-856C-4D85-9F39-9BE396BC8A85}" type="presOf" srcId="{DE7B336A-CCE1-4A84-A7FA-A5B6E859F2C2}" destId="{D230DFA7-A8F6-4535-9A02-9B4048C3D995}" srcOrd="0" destOrd="0" presId="urn:microsoft.com/office/officeart/2005/8/layout/process4"/>
    <dgm:cxn modelId="{BE48C36C-D773-4158-8344-B632A226AE1A}" type="presOf" srcId="{DE7B336A-CCE1-4A84-A7FA-A5B6E859F2C2}" destId="{F9C0A513-EB96-4042-8708-53E68E41B698}" srcOrd="1" destOrd="0" presId="urn:microsoft.com/office/officeart/2005/8/layout/process4"/>
    <dgm:cxn modelId="{B5DD6D4D-5BC4-4CB6-8D67-1CF9A9A1C0D5}" type="presParOf" srcId="{94893D5A-CBFC-40D2-9488-34BF5FB31CE5}" destId="{A8050830-94D9-4F1E-87C5-E462C1A60FC4}" srcOrd="0" destOrd="0" presId="urn:microsoft.com/office/officeart/2005/8/layout/process4"/>
    <dgm:cxn modelId="{E322F09C-490C-4B93-B167-AEEE02D1A058}" type="presParOf" srcId="{A8050830-94D9-4F1E-87C5-E462C1A60FC4}" destId="{996EFAE1-77F8-426D-A06B-5AEABE2A69BA}" srcOrd="0" destOrd="0" presId="urn:microsoft.com/office/officeart/2005/8/layout/process4"/>
    <dgm:cxn modelId="{974DB84D-3ACB-49A7-BBBC-93CD8E0A654C}" type="presParOf" srcId="{A8050830-94D9-4F1E-87C5-E462C1A60FC4}" destId="{3C13F468-8D6C-4781-9AE4-A69B8357B11F}" srcOrd="1" destOrd="0" presId="urn:microsoft.com/office/officeart/2005/8/layout/process4"/>
    <dgm:cxn modelId="{3489060C-5DFB-4757-A580-C4C91E8E55BD}" type="presParOf" srcId="{A8050830-94D9-4F1E-87C5-E462C1A60FC4}" destId="{E84DB178-B577-476A-82D6-BF3111BF666F}" srcOrd="2" destOrd="0" presId="urn:microsoft.com/office/officeart/2005/8/layout/process4"/>
    <dgm:cxn modelId="{7E5C118F-7DB0-4C56-8827-57E5B4AEE23E}" type="presParOf" srcId="{E84DB178-B577-476A-82D6-BF3111BF666F}" destId="{CDF2A40D-DFF2-4277-8BF5-B99D22D116AF}" srcOrd="0" destOrd="0" presId="urn:microsoft.com/office/officeart/2005/8/layout/process4"/>
    <dgm:cxn modelId="{7893B463-ED0D-4F35-B817-E9E5EB1644B2}" type="presParOf" srcId="{94893D5A-CBFC-40D2-9488-34BF5FB31CE5}" destId="{0838E25D-A233-4F9F-B836-2803B691938A}" srcOrd="1" destOrd="0" presId="urn:microsoft.com/office/officeart/2005/8/layout/process4"/>
    <dgm:cxn modelId="{5B9DDB8C-2F0E-4986-AAF5-6FAB8C504455}" type="presParOf" srcId="{94893D5A-CBFC-40D2-9488-34BF5FB31CE5}" destId="{D845A894-9688-4A20-8A05-623C9B481155}" srcOrd="2" destOrd="0" presId="urn:microsoft.com/office/officeart/2005/8/layout/process4"/>
    <dgm:cxn modelId="{E3419365-DB7D-4B43-B677-9A3E223AD387}" type="presParOf" srcId="{D845A894-9688-4A20-8A05-623C9B481155}" destId="{D230DFA7-A8F6-4535-9A02-9B4048C3D995}" srcOrd="0" destOrd="0" presId="urn:microsoft.com/office/officeart/2005/8/layout/process4"/>
    <dgm:cxn modelId="{9A420CFF-D24A-4B09-904B-59C43629CEF2}" type="presParOf" srcId="{D845A894-9688-4A20-8A05-623C9B481155}" destId="{F9C0A513-EB96-4042-8708-53E68E41B698}" srcOrd="1" destOrd="0" presId="urn:microsoft.com/office/officeart/2005/8/layout/process4"/>
    <dgm:cxn modelId="{79B54E44-E7CC-4057-B433-194C239202BE}" type="presParOf" srcId="{D845A894-9688-4A20-8A05-623C9B481155}" destId="{D46E8719-80F8-444B-A8B4-DBB140925DA2}" srcOrd="2" destOrd="0" presId="urn:microsoft.com/office/officeart/2005/8/layout/process4"/>
    <dgm:cxn modelId="{21A02234-CC75-4E2F-91D5-8E93255462B4}" type="presParOf" srcId="{D46E8719-80F8-444B-A8B4-DBB140925DA2}" destId="{6C4494EF-69DB-4454-990B-382A1E1FDCF3}" srcOrd="0" destOrd="0" presId="urn:microsoft.com/office/officeart/2005/8/layout/process4"/>
    <dgm:cxn modelId="{94740D46-77F0-42ED-9AD6-049FF6729270}" type="presParOf" srcId="{94893D5A-CBFC-40D2-9488-34BF5FB31CE5}" destId="{F84CBEB7-5F9E-40D8-A613-AD878EA1805C}" srcOrd="3" destOrd="0" presId="urn:microsoft.com/office/officeart/2005/8/layout/process4"/>
    <dgm:cxn modelId="{0C14F1FD-674A-4597-A2E3-67669A75601C}" type="presParOf" srcId="{94893D5A-CBFC-40D2-9488-34BF5FB31CE5}" destId="{B1420501-5B7D-4F54-A0A7-D9091ABFF006}" srcOrd="4" destOrd="0" presId="urn:microsoft.com/office/officeart/2005/8/layout/process4"/>
    <dgm:cxn modelId="{05BB9708-3C2E-4850-99CB-48A8818833C5}" type="presParOf" srcId="{B1420501-5B7D-4F54-A0A7-D9091ABFF006}" destId="{E1EADD90-8B58-420B-AE28-10B3E5997D04}" srcOrd="0" destOrd="0" presId="urn:microsoft.com/office/officeart/2005/8/layout/process4"/>
    <dgm:cxn modelId="{1BAD9221-0950-4E86-B05E-25F2F8381562}" type="presParOf" srcId="{B1420501-5B7D-4F54-A0A7-D9091ABFF006}" destId="{E742E945-950B-4D28-BA9D-EB6FBF6EF1E1}" srcOrd="1" destOrd="0" presId="urn:microsoft.com/office/officeart/2005/8/layout/process4"/>
    <dgm:cxn modelId="{992711AF-2DF2-4E98-BCC8-228B0DBF61B2}" type="presParOf" srcId="{B1420501-5B7D-4F54-A0A7-D9091ABFF006}" destId="{8B7D8AEA-8EA9-4507-8D58-02C18E0AF707}" srcOrd="2" destOrd="0" presId="urn:microsoft.com/office/officeart/2005/8/layout/process4"/>
    <dgm:cxn modelId="{B14E81BC-4266-454B-8861-FD33835EFDB5}" type="presParOf" srcId="{8B7D8AEA-8EA9-4507-8D58-02C18E0AF707}" destId="{E77199DF-182D-401B-A73F-9F98C8397037}" srcOrd="0" destOrd="0" presId="urn:microsoft.com/office/officeart/2005/8/layout/process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C45BB3-094D-4032-BBE7-B49A605A05D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4A6F199-19F3-4280-9828-94ED6A3F4BD2}" type="pres">
      <dgm:prSet presAssocID="{05C45BB3-094D-4032-BBE7-B49A605A05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9B5A865-853B-4D23-BFC1-75ACF28CB2B6}" type="presOf" srcId="{05C45BB3-094D-4032-BBE7-B49A605A05DA}" destId="{B4A6F199-19F3-4280-9828-94ED6A3F4BD2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40E7-7419-43C4-80C5-027263193218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263B5D0-4807-486C-88D3-77F47B0060E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40E7-7419-43C4-80C5-027263193218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B5D0-4807-486C-88D3-77F47B006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40E7-7419-43C4-80C5-027263193218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B5D0-4807-486C-88D3-77F47B006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40E7-7419-43C4-80C5-027263193218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B5D0-4807-486C-88D3-77F47B0060E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40E7-7419-43C4-80C5-027263193218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263B5D0-4807-486C-88D3-77F47B006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40E7-7419-43C4-80C5-027263193218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B5D0-4807-486C-88D3-77F47B0060E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40E7-7419-43C4-80C5-027263193218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B5D0-4807-486C-88D3-77F47B0060E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40E7-7419-43C4-80C5-027263193218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B5D0-4807-486C-88D3-77F47B006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40E7-7419-43C4-80C5-027263193218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B5D0-4807-486C-88D3-77F47B006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40E7-7419-43C4-80C5-027263193218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B5D0-4807-486C-88D3-77F47B0060E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40E7-7419-43C4-80C5-027263193218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263B5D0-4807-486C-88D3-77F47B0060E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B9140E7-7419-43C4-80C5-027263193218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263B5D0-4807-486C-88D3-77F47B006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>
                <a:cs typeface="+mj-cs"/>
              </a:rPr>
              <a:t>محتوى المنهج الدراسي </a:t>
            </a:r>
            <a:endParaRPr lang="ar-SA" sz="3600" dirty="0">
              <a:cs typeface="+mj-cs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تابع مكونات المنهج الدراسي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ما المقصود بالمحتوى؟؟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85786" y="1447800"/>
            <a:ext cx="7901014" cy="4572000"/>
          </a:xfrm>
        </p:spPr>
        <p:txBody>
          <a:bodyPr>
            <a:normAutofit/>
          </a:bodyPr>
          <a:lstStyle/>
          <a:p>
            <a:r>
              <a:rPr lang="ar-SA" sz="3200" dirty="0" smtClean="0">
                <a:cs typeface="+mj-cs"/>
              </a:rPr>
              <a:t>نوعية الخبرات التعليمية, الحقائق</a:t>
            </a:r>
            <a:r>
              <a:rPr lang="ar-SA" sz="3200" dirty="0">
                <a:cs typeface="+mj-cs"/>
              </a:rPr>
              <a:t> </a:t>
            </a:r>
            <a:r>
              <a:rPr lang="ar-SA" sz="3200" dirty="0" smtClean="0">
                <a:cs typeface="+mj-cs"/>
              </a:rPr>
              <a:t>والمفاهيم والتعميمات والنظريات, والمهارات والوجدانيات التي يتم اختيارها, وتنظيمها على نمط معين لتحقيق أهداف المنهج التي تم تحديدها من قبل.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71472" y="642918"/>
            <a:ext cx="8115328" cy="537688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ar-SA" sz="3200" dirty="0" smtClean="0">
              <a:solidFill>
                <a:schemeClr val="tx2"/>
              </a:solidFill>
              <a:cs typeface="+mj-cs"/>
            </a:endParaRPr>
          </a:p>
          <a:p>
            <a:pPr algn="ctr">
              <a:buNone/>
            </a:pPr>
            <a:endParaRPr lang="ar-SA" sz="3200" dirty="0" smtClean="0">
              <a:solidFill>
                <a:schemeClr val="tx2"/>
              </a:solidFill>
              <a:cs typeface="+mj-cs"/>
            </a:endParaRPr>
          </a:p>
          <a:p>
            <a:pPr algn="ctr">
              <a:buNone/>
            </a:pPr>
            <a:endParaRPr lang="ar-SA" sz="3200" dirty="0" smtClean="0">
              <a:solidFill>
                <a:schemeClr val="tx2"/>
              </a:solidFill>
              <a:cs typeface="+mj-cs"/>
            </a:endParaRPr>
          </a:p>
          <a:p>
            <a:pPr algn="ctr">
              <a:buNone/>
            </a:pPr>
            <a:r>
              <a:rPr lang="ar-SA" sz="3200" dirty="0" smtClean="0">
                <a:solidFill>
                  <a:schemeClr val="tx2"/>
                </a:solidFill>
                <a:cs typeface="+mj-cs"/>
              </a:rPr>
              <a:t>كيفية تقديم المحتوى للمتعلم بصورة تؤدي إلى أن يتعلمه بشكل أسرع وأسهل، وبشكل متدرج بحيث ينمو التعلم ويعمق ويثبت لدى المتعلم وتستمر آثاره معه.</a:t>
            </a:r>
          </a:p>
          <a:p>
            <a:pPr>
              <a:buNone/>
            </a:pPr>
            <a:endParaRPr lang="ar-SA" sz="3200" dirty="0" smtClean="0">
              <a:cs typeface="+mj-cs"/>
            </a:endParaRPr>
          </a:p>
          <a:p>
            <a:pPr>
              <a:buNone/>
            </a:pPr>
            <a:endParaRPr lang="ar-SA" dirty="0" smtClean="0">
              <a:solidFill>
                <a:srgbClr val="000099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أسباب اختيار المحتوى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428596" y="1571612"/>
          <a:ext cx="8072494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7D897A-C04F-458E-8BD2-CAFDBBAC16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027D897A-C04F-458E-8BD2-CAFDBBAC16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231695-89F0-4901-8BCD-CDC059FB94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F4231695-89F0-4901-8BCD-CDC059FB94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6E5203-C86F-4B8C-B89A-282414A30E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BD6E5203-C86F-4B8C-B89A-282414A30E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9B8048-21DE-4A35-B106-1AA61E169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019B8048-21DE-4A35-B106-1AA61E1694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196D29-2EB4-4268-B15C-3A1B9A082F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1A196D29-2EB4-4268-B15C-3A1B9A082F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1951CE-D80B-48F7-B74C-B9EB8FDC6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941951CE-D80B-48F7-B74C-B9EB8FDC61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041DAF1-704E-4742-BAA2-6FD35FF733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4041DAF1-704E-4742-BAA2-6FD35FF733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ABA430-9F38-44EF-8D07-8B2434417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graphicEl>
                                              <a:dgm id="{75ABA430-9F38-44EF-8D07-8B24344176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خطوات اختيار المحتوى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r" rtl="1">
              <a:spcBef>
                <a:spcPct val="0"/>
              </a:spcBef>
            </a:pPr>
            <a:r>
              <a:rPr lang="ar-SA" sz="4000" dirty="0" smtClean="0">
                <a:solidFill>
                  <a:schemeClr val="tx2"/>
                </a:solidFill>
                <a:cs typeface="+mj-cs"/>
              </a:rPr>
              <a:t>معايير اختيار المحتوى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5143504" y="14287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714348" y="1285860"/>
            <a:ext cx="8001056" cy="430887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ar-SA" sz="3200" dirty="0" smtClean="0">
                <a:cs typeface="+mj-cs"/>
              </a:rPr>
              <a:t>مرتبط بأهداف المنهج</a:t>
            </a:r>
          </a:p>
          <a:p>
            <a:pPr marL="514350" lvl="0" indent="-514350">
              <a:buFont typeface="+mj-lt"/>
              <a:buAutoNum type="arabicPeriod"/>
            </a:pPr>
            <a:r>
              <a:rPr lang="ar-SA" sz="3200" dirty="0" smtClean="0">
                <a:cs typeface="+mj-cs"/>
              </a:rPr>
              <a:t>يراعي ميول التلاميذ وحاجاتهم</a:t>
            </a:r>
          </a:p>
          <a:p>
            <a:pPr marL="514350" lvl="0" indent="-514350">
              <a:buFont typeface="+mj-lt"/>
              <a:buAutoNum type="arabicPeriod"/>
            </a:pPr>
            <a:r>
              <a:rPr lang="ar-SA" sz="3200" dirty="0" smtClean="0">
                <a:cs typeface="+mj-cs"/>
              </a:rPr>
              <a:t>صادق</a:t>
            </a:r>
          </a:p>
          <a:p>
            <a:pPr marL="514350" lvl="0" indent="-514350">
              <a:buFont typeface="+mj-lt"/>
              <a:buAutoNum type="arabicPeriod"/>
            </a:pPr>
            <a:r>
              <a:rPr lang="ar-SA" sz="3200" dirty="0" smtClean="0">
                <a:cs typeface="+mj-cs"/>
              </a:rPr>
              <a:t>مرتبط بواقع التلاميذ</a:t>
            </a:r>
          </a:p>
          <a:p>
            <a:pPr marL="514350" lvl="0" indent="-514350">
              <a:buFont typeface="+mj-lt"/>
              <a:buAutoNum type="arabicPeriod"/>
            </a:pPr>
            <a:r>
              <a:rPr lang="ar-SA" sz="3200" dirty="0" smtClean="0">
                <a:cs typeface="+mj-cs"/>
              </a:rPr>
              <a:t>مهم للمتعلم</a:t>
            </a:r>
          </a:p>
          <a:p>
            <a:pPr marL="514350" lvl="0" indent="-514350">
              <a:buFont typeface="+mj-lt"/>
              <a:buAutoNum type="arabicPeriod"/>
            </a:pPr>
            <a:r>
              <a:rPr lang="ar-SA" sz="3200" dirty="0" smtClean="0">
                <a:cs typeface="+mj-cs"/>
              </a:rPr>
              <a:t>مناسب للزمن والظروف الأخرى ( الإمكانات المادية ، التقنية، كفاءة المعلمين)</a:t>
            </a:r>
          </a:p>
          <a:p>
            <a:pPr marL="514350" lvl="0" indent="-514350">
              <a:buFont typeface="+mj-lt"/>
              <a:buAutoNum type="arabicPeriod"/>
            </a:pPr>
            <a:r>
              <a:rPr lang="ar-SA" sz="3200" dirty="0" smtClean="0">
                <a:cs typeface="+mj-cs"/>
              </a:rPr>
              <a:t>يوازن بين شمول المحتوى  وعمقه</a:t>
            </a:r>
          </a:p>
          <a:p>
            <a:pPr marL="342900" indent="-342900">
              <a:buFont typeface="+mj-lt"/>
              <a:buAutoNum type="arabicPeriod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معايير تنظيم المحتوى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000100" y="1428736"/>
            <a:ext cx="7772400" cy="4305312"/>
          </a:xfrm>
        </p:spPr>
        <p:txBody>
          <a:bodyPr>
            <a:noAutofit/>
          </a:bodyPr>
          <a:lstStyle/>
          <a:p>
            <a:pPr lvl="1">
              <a:buNone/>
              <a:defRPr/>
            </a:pPr>
            <a:endParaRPr lang="ar-SA" sz="2800" b="1" dirty="0" smtClean="0"/>
          </a:p>
          <a:p>
            <a:pPr marL="971550" lvl="1" indent="-514350">
              <a:buFont typeface="+mj-lt"/>
              <a:buAutoNum type="arabicPeriod"/>
              <a:defRPr/>
            </a:pPr>
            <a:r>
              <a:rPr lang="ar-SA" sz="3200" dirty="0" smtClean="0">
                <a:cs typeface="+mj-cs"/>
              </a:rPr>
              <a:t>أن </a:t>
            </a:r>
            <a:r>
              <a:rPr lang="ar-SA" sz="3200" dirty="0" smtClean="0">
                <a:cs typeface="+mj-cs"/>
              </a:rPr>
              <a:t>يتحقق مبدأ الاستمرار </a:t>
            </a:r>
            <a:r>
              <a:rPr lang="ar-SA" sz="3200" dirty="0" smtClean="0">
                <a:cs typeface="+mj-cs"/>
              </a:rPr>
              <a:t>.</a:t>
            </a:r>
            <a:endParaRPr lang="ar-SA" sz="3200" dirty="0" smtClean="0">
              <a:cs typeface="+mj-cs"/>
            </a:endParaRPr>
          </a:p>
          <a:p>
            <a:pPr marL="971550" lvl="1" indent="-514350">
              <a:buFont typeface="+mj-lt"/>
              <a:buAutoNum type="arabicPeriod"/>
              <a:defRPr/>
            </a:pPr>
            <a:r>
              <a:rPr lang="ar-SA" sz="3200" dirty="0" smtClean="0">
                <a:cs typeface="+mj-cs"/>
              </a:rPr>
              <a:t>أن يتحقق مبدأ </a:t>
            </a:r>
            <a:r>
              <a:rPr lang="ar-SA" sz="3200" dirty="0" smtClean="0">
                <a:cs typeface="+mj-cs"/>
              </a:rPr>
              <a:t>التتابع.</a:t>
            </a:r>
            <a:endParaRPr lang="ar-SA" sz="3200" dirty="0" smtClean="0">
              <a:cs typeface="+mj-cs"/>
            </a:endParaRPr>
          </a:p>
          <a:p>
            <a:pPr marL="971550" lvl="1" indent="-514350">
              <a:buFont typeface="+mj-lt"/>
              <a:buAutoNum type="arabicPeriod"/>
              <a:defRPr/>
            </a:pPr>
            <a:r>
              <a:rPr lang="ar-SA" sz="3200" dirty="0" smtClean="0">
                <a:cs typeface="+mj-cs"/>
              </a:rPr>
              <a:t>أن يتحقق </a:t>
            </a:r>
            <a:r>
              <a:rPr lang="ar-SA" sz="3200" dirty="0" smtClean="0">
                <a:cs typeface="+mj-cs"/>
              </a:rPr>
              <a:t>مبدأ التكامل.</a:t>
            </a:r>
            <a:endParaRPr lang="en-US" sz="3200" dirty="0" smtClean="0">
              <a:cs typeface="+mj-cs"/>
            </a:endParaRPr>
          </a:p>
          <a:p>
            <a:pPr marL="971550" lvl="1" indent="-514350">
              <a:buFont typeface="+mj-lt"/>
              <a:buAutoNum type="arabicPeriod"/>
              <a:defRPr/>
            </a:pPr>
            <a:r>
              <a:rPr lang="ar-SA" sz="3200" dirty="0" smtClean="0">
                <a:cs typeface="+mj-cs"/>
              </a:rPr>
              <a:t>أن يتحقق مبدأ التوازن بين الترتيبين المنطقي والنفسي.</a:t>
            </a:r>
          </a:p>
          <a:p>
            <a:pPr marL="971550" lvl="1" indent="-514350">
              <a:buFont typeface="+mj-lt"/>
              <a:buAutoNum type="arabicPeriod"/>
              <a:defRPr/>
            </a:pPr>
            <a:r>
              <a:rPr lang="ar-SA" sz="3200" dirty="0" smtClean="0">
                <a:cs typeface="+mj-cs"/>
              </a:rPr>
              <a:t>أن يتيح تنظيم المحتوى استخدام أكثر من طريقة للتعلم.</a:t>
            </a:r>
          </a:p>
          <a:p>
            <a:pPr marL="971550" lvl="1" indent="-514350">
              <a:buFont typeface="+mj-lt"/>
              <a:buAutoNum type="arabicPeriod"/>
              <a:defRPr/>
            </a:pPr>
            <a:endParaRPr lang="ar-SA" sz="3200" dirty="0" smtClean="0"/>
          </a:p>
          <a:p>
            <a:pPr marL="971550" lvl="1" indent="-514350">
              <a:buFont typeface="+mj-lt"/>
              <a:buAutoNum type="arabicPeriod"/>
              <a:defRPr/>
            </a:pPr>
            <a:endParaRPr lang="ar-SA" dirty="0" smtClean="0"/>
          </a:p>
          <a:p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مناقشة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sz="3200" dirty="0" smtClean="0">
              <a:cs typeface="+mj-cs"/>
            </a:endParaRPr>
          </a:p>
          <a:p>
            <a:pPr algn="ctr">
              <a:buNone/>
            </a:pPr>
            <a:endParaRPr lang="ar-SA" sz="3200" dirty="0" smtClean="0">
              <a:cs typeface="+mj-cs"/>
            </a:endParaRPr>
          </a:p>
          <a:p>
            <a:pPr algn="ctr">
              <a:buNone/>
            </a:pPr>
            <a:r>
              <a:rPr lang="ar-SA" sz="3200" dirty="0" smtClean="0">
                <a:cs typeface="+mj-cs"/>
              </a:rPr>
              <a:t>هل </a:t>
            </a:r>
            <a:r>
              <a:rPr lang="ar-SA" sz="3200" dirty="0" smtClean="0">
                <a:cs typeface="+mj-cs"/>
              </a:rPr>
              <a:t>يحق للمعلم الاستعانة بمصادر خارجية (غير الكتاب المدرسي وكتاب الأنشطة)؟ </a:t>
            </a:r>
          </a:p>
        </p:txBody>
      </p:sp>
      <p:pic>
        <p:nvPicPr>
          <p:cNvPr id="5" name="Picture 5" descr="C:\Users\jassas\AppData\Local\Microsoft\Windows\Temporary Internet Files\Content.IE5\UVCVWWOG\MM900303436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785794"/>
            <a:ext cx="1009650" cy="1019175"/>
          </a:xfrm>
          <a:prstGeom prst="rect">
            <a:avLst/>
          </a:prstGeom>
          <a:noFill/>
        </p:spPr>
      </p:pic>
      <p:pic>
        <p:nvPicPr>
          <p:cNvPr id="6" name="Picture 5" descr="C:\Users\jassas\AppData\Local\Microsoft\Windows\Temporary Internet Files\Content.IE5\UVCVWWOG\MM900303436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736"/>
            <a:ext cx="1009650" cy="1019175"/>
          </a:xfrm>
          <a:prstGeom prst="rect">
            <a:avLst/>
          </a:prstGeom>
          <a:noFill/>
        </p:spPr>
      </p:pic>
      <p:pic>
        <p:nvPicPr>
          <p:cNvPr id="7" name="Picture 5" descr="C:\Users\jassas\AppData\Local\Microsoft\Windows\Temporary Internet Files\Content.IE5\UVCVWWOG\MM900303436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500570"/>
            <a:ext cx="1009650" cy="1019175"/>
          </a:xfrm>
          <a:prstGeom prst="rect">
            <a:avLst/>
          </a:prstGeom>
          <a:noFill/>
        </p:spPr>
      </p:pic>
      <p:pic>
        <p:nvPicPr>
          <p:cNvPr id="8" name="Picture 5" descr="C:\Users\jassas\AppData\Local\Microsoft\Windows\Temporary Internet Files\Content.IE5\UVCVWWOG\MM900303436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429132"/>
            <a:ext cx="1009650" cy="1019175"/>
          </a:xfrm>
          <a:prstGeom prst="rect">
            <a:avLst/>
          </a:prstGeom>
          <a:noFill/>
        </p:spPr>
      </p:pic>
      <p:pic>
        <p:nvPicPr>
          <p:cNvPr id="9" name="Picture 5" descr="C:\Users\jassas\AppData\Local\Microsoft\Windows\Temporary Internet Files\Content.IE5\UVCVWWOG\MM900303436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3929066"/>
            <a:ext cx="1009650" cy="1019175"/>
          </a:xfrm>
          <a:prstGeom prst="rect">
            <a:avLst/>
          </a:prstGeom>
          <a:noFill/>
        </p:spPr>
      </p:pic>
      <p:pic>
        <p:nvPicPr>
          <p:cNvPr id="10" name="Picture 5" descr="C:\Users\jassas\AppData\Local\Microsoft\Windows\Temporary Internet Files\Content.IE5\UVCVWWOG\MM900303436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1500174"/>
            <a:ext cx="1009650" cy="1019175"/>
          </a:xfrm>
          <a:prstGeom prst="rect">
            <a:avLst/>
          </a:prstGeom>
          <a:noFill/>
        </p:spPr>
      </p:pic>
      <p:pic>
        <p:nvPicPr>
          <p:cNvPr id="11" name="Picture 5" descr="C:\Users\jassas\AppData\Local\Microsoft\Windows\Temporary Internet Files\Content.IE5\UVCVWWOG\MM900303436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071546"/>
            <a:ext cx="1009650" cy="1019175"/>
          </a:xfrm>
          <a:prstGeom prst="rect">
            <a:avLst/>
          </a:prstGeom>
          <a:noFill/>
        </p:spPr>
      </p:pic>
      <p:pic>
        <p:nvPicPr>
          <p:cNvPr id="12" name="Picture 5" descr="C:\Users\jassas\AppData\Local\Microsoft\Windows\Temporary Internet Files\Content.IE5\UVCVWWOG\MM900303436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429000"/>
            <a:ext cx="1009650" cy="1019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سبوك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656</TotalTime>
  <Words>190</Words>
  <Application>Microsoft Office PowerPoint</Application>
  <PresentationFormat>عرض على الشاشة (3:4)‏</PresentationFormat>
  <Paragraphs>38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موازنة</vt:lpstr>
      <vt:lpstr>تابع مكونات المنهج الدراسي</vt:lpstr>
      <vt:lpstr>ما المقصود بالمحتوى؟؟</vt:lpstr>
      <vt:lpstr>الشريحة 3</vt:lpstr>
      <vt:lpstr>أسباب اختيار المحتوى</vt:lpstr>
      <vt:lpstr>خطوات اختيار المحتوى</vt:lpstr>
      <vt:lpstr>معايير اختيار المحتوى </vt:lpstr>
      <vt:lpstr>معايير تنظيم المحتوى</vt:lpstr>
      <vt:lpstr>مناقشة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jassas</dc:creator>
  <cp:lastModifiedBy>jassas</cp:lastModifiedBy>
  <cp:revision>32</cp:revision>
  <dcterms:created xsi:type="dcterms:W3CDTF">2013-10-23T19:46:30Z</dcterms:created>
  <dcterms:modified xsi:type="dcterms:W3CDTF">2013-10-26T17:48:06Z</dcterms:modified>
</cp:coreProperties>
</file>