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420FBBF-FD74-4814-AF29-174763F958F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EE53F4C-100D-444D-A751-24EE6629C26F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      المعاجم اللغوية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0976">
            <a:off x="1217308" y="1577765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معاجم قديمة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25958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15666"/>
                <a:gridCol w="6113934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الصحاح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الجوهري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أساس البلاغة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الزمخشري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لسان العرب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ابن منظور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مختار الصحاح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الرازي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المصباح المنير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الفيومي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القاموس المحيط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الفيروز آبادي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تاج العروس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الزبيدي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معاجم حديثة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2225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المعجم الوجيز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مجمع اللغة العربية بالقاهرة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المعجم الوسيط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مجمع اللغة العربية بالقاهرة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محيط المحيط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بطرس البستاني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أقرب الموارد في فصح العربية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baseline="0" dirty="0" err="1" smtClean="0"/>
                        <a:t>والشوارد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سعيد الخوري </a:t>
                      </a:r>
                      <a:r>
                        <a:rPr lang="ar-SA" dirty="0" err="1" smtClean="0"/>
                        <a:t>الشرتوني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المنجد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لويس المعلوف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متن اللغة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أحمد رضا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b="1" dirty="0" smtClean="0"/>
              <a:t>طريقة الكشف في </a:t>
            </a:r>
            <a:r>
              <a:rPr lang="ar-SA" b="1" dirty="0" smtClean="0"/>
              <a:t>المعاجم 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</a:schemeClr>
          </a:solidFill>
        </p:spPr>
        <p:txBody>
          <a:bodyPr/>
          <a:lstStyle/>
          <a:p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الطريقة الأولى: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ar-SA" b="1" dirty="0" err="1" smtClean="0"/>
              <a:t>نحو </a:t>
            </a:r>
            <a:r>
              <a:rPr lang="ar-SA" b="1" dirty="0" smtClean="0"/>
              <a:t>: </a:t>
            </a:r>
            <a:r>
              <a:rPr lang="ar-SA" b="1" dirty="0" err="1" smtClean="0"/>
              <a:t>كتب </a:t>
            </a:r>
            <a:r>
              <a:rPr lang="ar-SA" b="1" dirty="0" smtClean="0"/>
              <a:t>, نقول باب الكاف فصل التاء ثم فصل الباء.</a:t>
            </a:r>
            <a:endParaRPr lang="en-US" dirty="0" smtClean="0"/>
          </a:p>
          <a:p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المعاجم على هذه الطريقة: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/>
              <a:t>أساس البلاغة,مختار الصحاح, المصباح المنير,المعجم الوجيز,المعجم الوسيط,محيط المحيط’ أقرب الموارد, المنجد, متن اللغة.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الطريقة الثانية: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/>
              <a:t>نحو: </a:t>
            </a:r>
            <a:r>
              <a:rPr lang="ar-SA" b="1" dirty="0" err="1" smtClean="0"/>
              <a:t>كتب </a:t>
            </a:r>
            <a:r>
              <a:rPr lang="ar-SA" b="1" dirty="0" smtClean="0"/>
              <a:t>, باب الباء فصل الكاف ثم التاء</a:t>
            </a:r>
            <a:r>
              <a:rPr lang="ar-SA" b="1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المعاجم: </a:t>
            </a:r>
            <a:r>
              <a:rPr lang="ar-SA" b="1" dirty="0" err="1" smtClean="0"/>
              <a:t>الصحاح </a:t>
            </a:r>
            <a:r>
              <a:rPr lang="ar-SA" b="1" dirty="0" smtClean="0"/>
              <a:t>, لسان العرب, </a:t>
            </a:r>
            <a:r>
              <a:rPr lang="ar-SA" b="1" dirty="0" smtClean="0"/>
              <a:t>القاموس</a:t>
            </a:r>
          </a:p>
          <a:p>
            <a:pPr>
              <a:buNone/>
            </a:pPr>
            <a:r>
              <a:rPr lang="ar-SA" b="1" dirty="0" smtClean="0"/>
              <a:t> </a:t>
            </a:r>
            <a:r>
              <a:rPr lang="ar-SA" b="1" dirty="0" smtClean="0"/>
              <a:t>المحيط, تاج العروس.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b="1" dirty="0" smtClean="0"/>
              <a:t>للكشف في المعجم تجرد الكلمة من الضمائر </a:t>
            </a:r>
            <a:endParaRPr lang="ar-SA" sz="2800" b="1" dirty="0" smtClean="0"/>
          </a:p>
          <a:p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كما </a:t>
            </a:r>
            <a:r>
              <a:rPr lang="ar-SA" sz="2800" b="1" dirty="0" smtClean="0"/>
              <a:t>تجرد من التثنية ومن ال التعريف ومن </a:t>
            </a:r>
            <a:endParaRPr lang="ar-SA" sz="2800" b="1" dirty="0" smtClean="0"/>
          </a:p>
          <a:p>
            <a:pPr>
              <a:buNone/>
            </a:pPr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التأنيث </a:t>
            </a:r>
            <a:r>
              <a:rPr lang="ar-SA" sz="2800" b="1" dirty="0" smtClean="0"/>
              <a:t>ومن النسب ومن التصغير ومن </a:t>
            </a:r>
            <a:r>
              <a:rPr lang="ar-SA" sz="2800" b="1" dirty="0" err="1" smtClean="0"/>
              <a:t>زوائد</a:t>
            </a:r>
            <a:r>
              <a:rPr lang="ar-SA" sz="2800" b="1" dirty="0" smtClean="0"/>
              <a:t> </a:t>
            </a:r>
            <a:endParaRPr lang="ar-SA" sz="2800" b="1" dirty="0" smtClean="0"/>
          </a:p>
          <a:p>
            <a:pPr>
              <a:buNone/>
            </a:pPr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الكلمات </a:t>
            </a:r>
            <a:r>
              <a:rPr lang="ar-SA" sz="2800" b="1" dirty="0" smtClean="0"/>
              <a:t>المشتقة كما تفك التضعيف منها </a:t>
            </a:r>
            <a:r>
              <a:rPr lang="ar-SA" sz="2800" b="1" dirty="0" err="1" smtClean="0"/>
              <a:t>مثل :</a:t>
            </a:r>
            <a:r>
              <a:rPr lang="ar-SA" sz="2800" b="1" dirty="0" smtClean="0"/>
              <a:t> </a:t>
            </a:r>
            <a:endParaRPr lang="ar-SA" sz="2800" b="1" dirty="0" smtClean="0"/>
          </a:p>
          <a:p>
            <a:pPr>
              <a:buNone/>
            </a:pPr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ردَّ(ردد</a:t>
            </a:r>
            <a:r>
              <a:rPr lang="ar-SA" sz="2800" b="1" dirty="0" smtClean="0"/>
              <a:t>), وترجع إلى صيغتها الأولية مثل: باع(بيع</a:t>
            </a:r>
            <a:r>
              <a:rPr lang="ar-SA" sz="2800" b="1" dirty="0" err="1" smtClean="0"/>
              <a:t>)</a:t>
            </a:r>
            <a:endParaRPr lang="en-US" sz="2800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25202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199" y="692150"/>
          <a:ext cx="8229601" cy="4969097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65262"/>
                <a:gridCol w="1275606"/>
                <a:gridCol w="2935263"/>
                <a:gridCol w="2753470"/>
              </a:tblGrid>
              <a:tr h="62867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الكلمة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المصدر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الطريقة الأولى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الطريقة الثانية</a:t>
                      </a:r>
                      <a:endParaRPr lang="ar-SA" dirty="0"/>
                    </a:p>
                  </a:txBody>
                  <a:tcPr/>
                </a:tc>
              </a:tr>
              <a:tr h="108510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شدَّ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شدد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الشين فصل الدال.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الدال فصل الشين ثم الدال.</a:t>
                      </a:r>
                      <a:endParaRPr lang="ar-SA" dirty="0"/>
                    </a:p>
                  </a:txBody>
                  <a:tcPr/>
                </a:tc>
              </a:tr>
              <a:tr h="108510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الترحاب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رحب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الراء فصل الحاء ثم فصل الباء.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الباء فصل الراء ثم فصل الحاء.</a:t>
                      </a:r>
                      <a:endParaRPr lang="ar-SA" dirty="0"/>
                    </a:p>
                  </a:txBody>
                  <a:tcPr/>
                </a:tc>
              </a:tr>
              <a:tr h="108510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الرهينة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رهن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الراء فصل الهاء ثم فصل النون.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النون فصل الراء ثم فصل الهاء.</a:t>
                      </a:r>
                      <a:endParaRPr lang="ar-SA" dirty="0"/>
                    </a:p>
                  </a:txBody>
                  <a:tcPr/>
                </a:tc>
              </a:tr>
              <a:tr h="108510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شجرتين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شجر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الشين ثم فصل الجيم ثم فصل الراء.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باب الراء فصل الشين ثم فصل الجيم.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randomBa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800" dirty="0" smtClean="0"/>
              <a:t>تم بحمد الله</a:t>
            </a:r>
          </a:p>
          <a:p>
            <a:pPr>
              <a:buNone/>
            </a:pPr>
            <a:endParaRPr lang="ar-SA" sz="4800" dirty="0" smtClean="0"/>
          </a:p>
          <a:p>
            <a:pPr>
              <a:buNone/>
            </a:pPr>
            <a:r>
              <a:rPr lang="ar-SA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أ/ نوره </a:t>
            </a:r>
            <a:r>
              <a:rPr lang="ar-SA" sz="3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عبدالله</a:t>
            </a:r>
            <a:r>
              <a:rPr lang="ar-SA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العمر</a:t>
            </a:r>
            <a:endParaRPr lang="ar-SA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وجه ضاحك 3"/>
          <p:cNvSpPr/>
          <p:nvPr/>
        </p:nvSpPr>
        <p:spPr>
          <a:xfrm rot="20095466">
            <a:off x="1475656" y="2348880"/>
            <a:ext cx="2088232" cy="13681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</TotalTime>
  <Words>258</Words>
  <Application>Microsoft Office PowerPoint</Application>
  <PresentationFormat>عرض على الشاشة (3:4)‏</PresentationFormat>
  <Paragraphs>72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حيوية</vt:lpstr>
      <vt:lpstr>      المعاجم اللغوية</vt:lpstr>
      <vt:lpstr>معاجم قديمة</vt:lpstr>
      <vt:lpstr>معاجم حديثة</vt:lpstr>
      <vt:lpstr>طريقة الكشف في المعاجم   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المعاجم اللغوية</dc:title>
  <dc:creator>nona</dc:creator>
  <cp:lastModifiedBy>nona</cp:lastModifiedBy>
  <cp:revision>3</cp:revision>
  <dcterms:created xsi:type="dcterms:W3CDTF">2013-09-07T11:28:17Z</dcterms:created>
  <dcterms:modified xsi:type="dcterms:W3CDTF">2013-09-07T11:57:56Z</dcterms:modified>
</cp:coreProperties>
</file>