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21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A8F2F-B6BB-4F9D-86CA-59440E8FB0D2}" type="datetimeFigureOut">
              <a:rPr lang="en-GB" smtClean="0"/>
              <a:t>01/12/2014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1B497-B223-43AC-A0AF-8671AC8F78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64258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A8F2F-B6BB-4F9D-86CA-59440E8FB0D2}" type="datetimeFigureOut">
              <a:rPr lang="en-GB" smtClean="0"/>
              <a:t>01/12/2014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1B497-B223-43AC-A0AF-8671AC8F78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23127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A8F2F-B6BB-4F9D-86CA-59440E8FB0D2}" type="datetimeFigureOut">
              <a:rPr lang="en-GB" smtClean="0"/>
              <a:t>01/12/2014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1B497-B223-43AC-A0AF-8671AC8F78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37206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A8F2F-B6BB-4F9D-86CA-59440E8FB0D2}" type="datetimeFigureOut">
              <a:rPr lang="en-GB" smtClean="0"/>
              <a:t>01/12/2014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1B497-B223-43AC-A0AF-8671AC8F78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9603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A8F2F-B6BB-4F9D-86CA-59440E8FB0D2}" type="datetimeFigureOut">
              <a:rPr lang="en-GB" smtClean="0"/>
              <a:t>01/12/2014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1B497-B223-43AC-A0AF-8671AC8F78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66229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A8F2F-B6BB-4F9D-86CA-59440E8FB0D2}" type="datetimeFigureOut">
              <a:rPr lang="en-GB" smtClean="0"/>
              <a:t>01/12/2014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1B497-B223-43AC-A0AF-8671AC8F78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0589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A8F2F-B6BB-4F9D-86CA-59440E8FB0D2}" type="datetimeFigureOut">
              <a:rPr lang="en-GB" smtClean="0"/>
              <a:t>01/12/2014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1B497-B223-43AC-A0AF-8671AC8F78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61808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A8F2F-B6BB-4F9D-86CA-59440E8FB0D2}" type="datetimeFigureOut">
              <a:rPr lang="en-GB" smtClean="0"/>
              <a:t>01/12/2014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1B497-B223-43AC-A0AF-8671AC8F78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06714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A8F2F-B6BB-4F9D-86CA-59440E8FB0D2}" type="datetimeFigureOut">
              <a:rPr lang="en-GB" smtClean="0"/>
              <a:t>01/12/2014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1B497-B223-43AC-A0AF-8671AC8F78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31339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A8F2F-B6BB-4F9D-86CA-59440E8FB0D2}" type="datetimeFigureOut">
              <a:rPr lang="en-GB" smtClean="0"/>
              <a:t>01/12/2014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1B497-B223-43AC-A0AF-8671AC8F78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81454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A8F2F-B6BB-4F9D-86CA-59440E8FB0D2}" type="datetimeFigureOut">
              <a:rPr lang="en-GB" smtClean="0"/>
              <a:t>01/12/2014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1B497-B223-43AC-A0AF-8671AC8F78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4623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FA8F2F-B6BB-4F9D-86CA-59440E8FB0D2}" type="datetimeFigureOut">
              <a:rPr lang="en-GB" smtClean="0"/>
              <a:t>01/12/2014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01B497-B223-43AC-A0AF-8671AC8F78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5087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المكونات البروتبلازمية الغير حية في الخلية النباتية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dirty="0" smtClean="0"/>
              <a:t>الرمل البلوري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ar-SA" dirty="0" smtClean="0"/>
              <a:t>البلورات الفردية</a:t>
            </a:r>
            <a:endParaRPr lang="en-GB" dirty="0"/>
          </a:p>
        </p:txBody>
      </p:sp>
      <p:pic>
        <p:nvPicPr>
          <p:cNvPr id="15" name="Content Placeholder 1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5641" y="3250089"/>
            <a:ext cx="2926080" cy="2194560"/>
          </a:xfrm>
        </p:spPr>
      </p:pic>
      <p:pic>
        <p:nvPicPr>
          <p:cNvPr id="16" name="Content Placeholder 15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5394" y="2518569"/>
            <a:ext cx="4876800" cy="3657600"/>
          </a:xfrm>
        </p:spPr>
      </p:pic>
      <p:cxnSp>
        <p:nvCxnSpPr>
          <p:cNvPr id="18" name="Straight Arrow Connector 17"/>
          <p:cNvCxnSpPr/>
          <p:nvPr/>
        </p:nvCxnSpPr>
        <p:spPr>
          <a:xfrm>
            <a:off x="1955641" y="2634018"/>
            <a:ext cx="541899" cy="15558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7902054" y="2505075"/>
            <a:ext cx="982639" cy="19440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58964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dirty="0" smtClean="0"/>
              <a:t>بلورات ابرية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281" y="2518569"/>
            <a:ext cx="4876800" cy="3657600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ar-SA" dirty="0" smtClean="0"/>
              <a:t>بلورة نجمية</a:t>
            </a:r>
            <a:endParaRPr lang="en-GB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5394" y="2518569"/>
            <a:ext cx="4876800" cy="3657600"/>
          </a:xfrm>
        </p:spPr>
      </p:pic>
      <p:cxnSp>
        <p:nvCxnSpPr>
          <p:cNvPr id="12" name="Straight Arrow Connector 11"/>
          <p:cNvCxnSpPr/>
          <p:nvPr/>
        </p:nvCxnSpPr>
        <p:spPr>
          <a:xfrm>
            <a:off x="7615451" y="2279176"/>
            <a:ext cx="928048" cy="22518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2292824" y="2374710"/>
            <a:ext cx="1828800" cy="24702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59348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dirty="0" smtClean="0"/>
              <a:t>حبيبات الاليرون في الخروع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5641" y="3250089"/>
            <a:ext cx="2926080" cy="2194560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ar-SA" dirty="0" smtClean="0"/>
              <a:t>طبقة الاليرون في القمح</a:t>
            </a:r>
            <a:endParaRPr lang="en-GB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0754" y="3250089"/>
            <a:ext cx="2926080" cy="2194560"/>
          </a:xfrm>
        </p:spPr>
      </p:pic>
    </p:spTree>
    <p:extLst>
      <p:ext uri="{BB962C8B-B14F-4D97-AF65-F5344CB8AC3E}">
        <p14:creationId xmlns:p14="http://schemas.microsoft.com/office/powerpoint/2010/main" val="29877455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حويصلة حجرية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5280" y="2538254"/>
            <a:ext cx="3901440" cy="2926080"/>
          </a:xfrm>
        </p:spPr>
      </p:pic>
    </p:spTree>
    <p:extLst>
      <p:ext uri="{BB962C8B-B14F-4D97-AF65-F5344CB8AC3E}">
        <p14:creationId xmlns:p14="http://schemas.microsoft.com/office/powerpoint/2010/main" val="42911062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25</Words>
  <Application>Microsoft Office PowerPoint</Application>
  <PresentationFormat>Widescreen</PresentationFormat>
  <Paragraphs>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Office Theme</vt:lpstr>
      <vt:lpstr>المكونات البروتبلازمية الغير حية في الخلية النباتية</vt:lpstr>
      <vt:lpstr>PowerPoint Presentation</vt:lpstr>
      <vt:lpstr>PowerPoint Presentation</vt:lpstr>
      <vt:lpstr>حويصلة حجرية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المكونات الغير حية في الخلية النباتية</dc:title>
  <dc:creator>alanoud al-faghom</dc:creator>
  <cp:lastModifiedBy>alanoud al-faghom</cp:lastModifiedBy>
  <cp:revision>2</cp:revision>
  <dcterms:created xsi:type="dcterms:W3CDTF">2014-12-01T08:32:47Z</dcterms:created>
  <dcterms:modified xsi:type="dcterms:W3CDTF">2014-12-01T08:40:24Z</dcterms:modified>
</cp:coreProperties>
</file>