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1" r:id="rId1"/>
  </p:sldMasterIdLst>
  <p:sldIdLst>
    <p:sldId id="256" r:id="rId2"/>
    <p:sldId id="257" r:id="rId3"/>
    <p:sldId id="283" r:id="rId4"/>
    <p:sldId id="259" r:id="rId5"/>
    <p:sldId id="260" r:id="rId6"/>
    <p:sldId id="287" r:id="rId7"/>
    <p:sldId id="261" r:id="rId8"/>
    <p:sldId id="284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85" r:id="rId25"/>
    <p:sldId id="286" r:id="rId26"/>
    <p:sldId id="281" r:id="rId2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315" autoAdjust="0"/>
    <p:restoredTop sz="94660"/>
  </p:normalViewPr>
  <p:slideViewPr>
    <p:cSldViewPr snapToGrid="0">
      <p:cViewPr varScale="1">
        <p:scale>
          <a:sx n="92" d="100"/>
          <a:sy n="92" d="100"/>
        </p:scale>
        <p:origin x="38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.jpeg"/><Relationship Id="rId1" Type="http://schemas.openxmlformats.org/officeDocument/2006/relationships/image" Target="../media/image36.jp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8.jpeg"/><Relationship Id="rId1" Type="http://schemas.openxmlformats.org/officeDocument/2006/relationships/image" Target="../media/image31.jpg"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image" Target="../media/image33.jpg"/></Relationships>
</file>

<file path=ppt/diagrams/_rels/drawing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.jpeg"/><Relationship Id="rId1" Type="http://schemas.openxmlformats.org/officeDocument/2006/relationships/image" Target="../media/image36.jp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8.jpeg"/><Relationship Id="rId1" Type="http://schemas.openxmlformats.org/officeDocument/2006/relationships/image" Target="../media/image31.jpg"/></Relationships>
</file>

<file path=ppt/diagrams/_rels/drawing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image" Target="../media/image33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650570-B12E-4889-AB02-10057D233899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5F780CC-9CEA-4373-A910-324907E776AE}">
      <dgm:prSet phldrT="[Text]" custT="1"/>
      <dgm:spPr/>
      <dgm:t>
        <a:bodyPr/>
        <a:lstStyle/>
        <a:p>
          <a:pPr rtl="1"/>
          <a:r>
            <a:rPr lang="ar-SA" sz="2400" b="1" dirty="0" smtClean="0"/>
            <a:t>الموقف الايجابي نحو التدريس</a:t>
          </a:r>
          <a:endParaRPr lang="en-US" sz="2400" b="1" dirty="0"/>
        </a:p>
      </dgm:t>
    </dgm:pt>
    <dgm:pt modelId="{099F8C3F-9C17-4DE1-8F34-CA6D868096A5}" type="parTrans" cxnId="{2F4BF348-C767-483D-A9A8-8BF0CE1049DE}">
      <dgm:prSet/>
      <dgm:spPr/>
      <dgm:t>
        <a:bodyPr/>
        <a:lstStyle/>
        <a:p>
          <a:endParaRPr lang="en-US"/>
        </a:p>
      </dgm:t>
    </dgm:pt>
    <dgm:pt modelId="{E3824540-82C0-49BA-995B-2B92735DA96B}" type="sibTrans" cxnId="{2F4BF348-C767-483D-A9A8-8BF0CE1049DE}">
      <dgm:prSet/>
      <dgm:spPr/>
      <dgm:t>
        <a:bodyPr/>
        <a:lstStyle/>
        <a:p>
          <a:endParaRPr lang="en-US"/>
        </a:p>
      </dgm:t>
    </dgm:pt>
    <dgm:pt modelId="{D508A8AF-C2F2-449B-A226-E955B474E90D}">
      <dgm:prSet phldrT="[Text]" custT="1"/>
      <dgm:spPr/>
      <dgm:t>
        <a:bodyPr/>
        <a:lstStyle/>
        <a:p>
          <a:r>
            <a:rPr lang="ar-SA" sz="1600" b="1" dirty="0" smtClean="0"/>
            <a:t>هل أرتاح للتدريس؟</a:t>
          </a:r>
          <a:endParaRPr lang="en-US" sz="1600" b="1" dirty="0"/>
        </a:p>
      </dgm:t>
    </dgm:pt>
    <dgm:pt modelId="{0EA00030-AED1-4E0C-8FA7-466BA5C27F58}" type="parTrans" cxnId="{BD3E7ABF-251E-4D87-8B54-247E37EBFD2B}">
      <dgm:prSet/>
      <dgm:spPr/>
      <dgm:t>
        <a:bodyPr/>
        <a:lstStyle/>
        <a:p>
          <a:endParaRPr lang="en-US"/>
        </a:p>
      </dgm:t>
    </dgm:pt>
    <dgm:pt modelId="{00059E35-3AD0-4974-94D7-CE835AF5003B}" type="sibTrans" cxnId="{BD3E7ABF-251E-4D87-8B54-247E37EBFD2B}">
      <dgm:prSet/>
      <dgm:spPr/>
      <dgm:t>
        <a:bodyPr/>
        <a:lstStyle/>
        <a:p>
          <a:endParaRPr lang="en-US"/>
        </a:p>
      </dgm:t>
    </dgm:pt>
    <dgm:pt modelId="{DF8CEF4D-AD5E-4E79-9835-727740A4D0A8}">
      <dgm:prSet phldrT="[Text]" custT="1"/>
      <dgm:spPr/>
      <dgm:t>
        <a:bodyPr/>
        <a:lstStyle/>
        <a:p>
          <a:r>
            <a:rPr lang="ar-SA" sz="1600" b="1" dirty="0" smtClean="0"/>
            <a:t>هل أحب مهنتي؟</a:t>
          </a:r>
          <a:endParaRPr lang="en-US" sz="1600" b="1" dirty="0"/>
        </a:p>
      </dgm:t>
    </dgm:pt>
    <dgm:pt modelId="{2B3F3F51-8B49-408E-AA5A-EA644308C7A4}" type="parTrans" cxnId="{EA983DF5-F486-414F-8D88-0CB752028B5C}">
      <dgm:prSet/>
      <dgm:spPr/>
      <dgm:t>
        <a:bodyPr/>
        <a:lstStyle/>
        <a:p>
          <a:endParaRPr lang="en-US"/>
        </a:p>
      </dgm:t>
    </dgm:pt>
    <dgm:pt modelId="{E21653D4-9EC2-4CEF-B31B-F8CB38E36F4D}" type="sibTrans" cxnId="{EA983DF5-F486-414F-8D88-0CB752028B5C}">
      <dgm:prSet/>
      <dgm:spPr/>
      <dgm:t>
        <a:bodyPr/>
        <a:lstStyle/>
        <a:p>
          <a:endParaRPr lang="en-US"/>
        </a:p>
      </dgm:t>
    </dgm:pt>
    <dgm:pt modelId="{F4F4E2CD-5795-430A-AEA3-086D58D38C00}">
      <dgm:prSet phldrT="[Text]" custT="1"/>
      <dgm:spPr/>
      <dgm:t>
        <a:bodyPr/>
        <a:lstStyle/>
        <a:p>
          <a:pPr rtl="1"/>
          <a:r>
            <a:rPr lang="ar-SA" sz="2400" b="1" dirty="0" smtClean="0"/>
            <a:t>الموقف الايجابي نحو المتعلمين</a:t>
          </a:r>
          <a:endParaRPr lang="en-US" sz="2400" b="1" dirty="0"/>
        </a:p>
      </dgm:t>
    </dgm:pt>
    <dgm:pt modelId="{4A79DDE0-5473-410A-925D-DBED530471E8}" type="parTrans" cxnId="{29DD0C85-AC5B-4D2E-8E4E-CB36D8515A4C}">
      <dgm:prSet/>
      <dgm:spPr/>
      <dgm:t>
        <a:bodyPr/>
        <a:lstStyle/>
        <a:p>
          <a:endParaRPr lang="en-US"/>
        </a:p>
      </dgm:t>
    </dgm:pt>
    <dgm:pt modelId="{53D3FE8C-C318-4CA0-A0D7-84EB3BB7DF10}" type="sibTrans" cxnId="{29DD0C85-AC5B-4D2E-8E4E-CB36D8515A4C}">
      <dgm:prSet/>
      <dgm:spPr/>
      <dgm:t>
        <a:bodyPr/>
        <a:lstStyle/>
        <a:p>
          <a:endParaRPr lang="en-US"/>
        </a:p>
      </dgm:t>
    </dgm:pt>
    <dgm:pt modelId="{01932D16-CB1F-492F-B17F-9C5D0E3206E6}">
      <dgm:prSet phldrT="[Text]" custT="1"/>
      <dgm:spPr/>
      <dgm:t>
        <a:bodyPr/>
        <a:lstStyle/>
        <a:p>
          <a:r>
            <a:rPr lang="ar-SA" sz="2000" b="1" dirty="0" smtClean="0"/>
            <a:t>هل يحبني المتعلمون؟</a:t>
          </a:r>
        </a:p>
      </dgm:t>
    </dgm:pt>
    <dgm:pt modelId="{668EB034-F212-4CD1-AF32-EA0C17AF1145}" type="parTrans" cxnId="{F9E0D6F4-8DDA-4DE2-8655-F4D06E495C44}">
      <dgm:prSet/>
      <dgm:spPr/>
      <dgm:t>
        <a:bodyPr/>
        <a:lstStyle/>
        <a:p>
          <a:endParaRPr lang="en-US"/>
        </a:p>
      </dgm:t>
    </dgm:pt>
    <dgm:pt modelId="{8C902665-BDF2-4F9D-A509-23F05223B96E}" type="sibTrans" cxnId="{F9E0D6F4-8DDA-4DE2-8655-F4D06E495C44}">
      <dgm:prSet/>
      <dgm:spPr/>
      <dgm:t>
        <a:bodyPr/>
        <a:lstStyle/>
        <a:p>
          <a:endParaRPr lang="en-US"/>
        </a:p>
      </dgm:t>
    </dgm:pt>
    <dgm:pt modelId="{8C7DA931-3969-420E-8647-72CB77CEA2CD}">
      <dgm:prSet phldrT="[Text]" custT="1"/>
      <dgm:spPr/>
      <dgm:t>
        <a:bodyPr/>
        <a:lstStyle/>
        <a:p>
          <a:r>
            <a:rPr lang="ar-SA" sz="2000" b="1" dirty="0" smtClean="0"/>
            <a:t>هل يتعاون المتعلمون معي؟</a:t>
          </a:r>
          <a:endParaRPr lang="en-US" sz="2000" b="1" dirty="0"/>
        </a:p>
      </dgm:t>
    </dgm:pt>
    <dgm:pt modelId="{2A72F8F3-69D4-43FB-9513-FBBC7270D0F3}" type="parTrans" cxnId="{D35AEAC1-1F19-42B4-AB19-663CEB1F9461}">
      <dgm:prSet/>
      <dgm:spPr/>
      <dgm:t>
        <a:bodyPr/>
        <a:lstStyle/>
        <a:p>
          <a:endParaRPr lang="en-US"/>
        </a:p>
      </dgm:t>
    </dgm:pt>
    <dgm:pt modelId="{35C13604-1D1F-4E4E-A752-57B9144918CF}" type="sibTrans" cxnId="{D35AEAC1-1F19-42B4-AB19-663CEB1F9461}">
      <dgm:prSet/>
      <dgm:spPr/>
      <dgm:t>
        <a:bodyPr/>
        <a:lstStyle/>
        <a:p>
          <a:endParaRPr lang="en-US"/>
        </a:p>
      </dgm:t>
    </dgm:pt>
    <dgm:pt modelId="{68800E6E-F0F2-4CE5-ACF0-4A75D88100C9}">
      <dgm:prSet phldrT="[Text]" custT="1"/>
      <dgm:spPr/>
      <dgm:t>
        <a:bodyPr/>
        <a:lstStyle/>
        <a:p>
          <a:r>
            <a:rPr lang="ar-SA" sz="1600" b="1" dirty="0" smtClean="0"/>
            <a:t>هل أؤدي دوري باخلاص؟</a:t>
          </a:r>
          <a:endParaRPr lang="en-US" sz="1600" b="1" dirty="0"/>
        </a:p>
      </dgm:t>
    </dgm:pt>
    <dgm:pt modelId="{2636FE52-94B7-497C-B79A-E510BA90DA45}" type="parTrans" cxnId="{07B06FD1-EF01-4F87-8571-71EBCD18C974}">
      <dgm:prSet/>
      <dgm:spPr/>
      <dgm:t>
        <a:bodyPr/>
        <a:lstStyle/>
        <a:p>
          <a:endParaRPr lang="en-US"/>
        </a:p>
      </dgm:t>
    </dgm:pt>
    <dgm:pt modelId="{F5DA7891-E77C-41E1-B195-9F109DFCE3D9}" type="sibTrans" cxnId="{07B06FD1-EF01-4F87-8571-71EBCD18C974}">
      <dgm:prSet/>
      <dgm:spPr/>
      <dgm:t>
        <a:bodyPr/>
        <a:lstStyle/>
        <a:p>
          <a:endParaRPr lang="en-US"/>
        </a:p>
      </dgm:t>
    </dgm:pt>
    <dgm:pt modelId="{C9314735-39FA-4D71-8974-CE66753AB9E4}">
      <dgm:prSet phldrT="[Text]" custT="1"/>
      <dgm:spPr/>
      <dgm:t>
        <a:bodyPr/>
        <a:lstStyle/>
        <a:p>
          <a:r>
            <a:rPr lang="ar-SA" sz="1600" b="1" dirty="0" smtClean="0"/>
            <a:t>هل أعطي عملي من الوقت مايستحق؟</a:t>
          </a:r>
          <a:endParaRPr lang="en-US" sz="1600" b="1" dirty="0"/>
        </a:p>
      </dgm:t>
    </dgm:pt>
    <dgm:pt modelId="{6544A090-7CA3-42C3-BABF-DC18BABB9C51}" type="parTrans" cxnId="{AEC7DC8E-0431-4753-8378-A7E223B2DE49}">
      <dgm:prSet/>
      <dgm:spPr/>
      <dgm:t>
        <a:bodyPr/>
        <a:lstStyle/>
        <a:p>
          <a:endParaRPr lang="en-US"/>
        </a:p>
      </dgm:t>
    </dgm:pt>
    <dgm:pt modelId="{6F23BBE4-EEEF-429A-A33F-11EDD63EAB0B}" type="sibTrans" cxnId="{AEC7DC8E-0431-4753-8378-A7E223B2DE49}">
      <dgm:prSet/>
      <dgm:spPr/>
      <dgm:t>
        <a:bodyPr/>
        <a:lstStyle/>
        <a:p>
          <a:endParaRPr lang="en-US"/>
        </a:p>
      </dgm:t>
    </dgm:pt>
    <dgm:pt modelId="{1B82A4D6-1AB3-470F-9EB2-7D960B74EC3E}">
      <dgm:prSet phldrT="[Text]" custT="1"/>
      <dgm:spPr/>
      <dgm:t>
        <a:bodyPr/>
        <a:lstStyle/>
        <a:p>
          <a:r>
            <a:rPr lang="ar-SA" sz="2000" b="1" dirty="0" smtClean="0"/>
            <a:t>هل أنا أتحمل مايسببه المتعلمون من ازعاج؟</a:t>
          </a:r>
          <a:endParaRPr lang="en-US" sz="2000" b="1" dirty="0"/>
        </a:p>
      </dgm:t>
    </dgm:pt>
    <dgm:pt modelId="{F3CB393C-1D6D-438B-A060-E82AE363D779}" type="parTrans" cxnId="{2F37E15F-5F3E-4DE0-8BBC-8ABA72F32E8D}">
      <dgm:prSet/>
      <dgm:spPr/>
      <dgm:t>
        <a:bodyPr/>
        <a:lstStyle/>
        <a:p>
          <a:endParaRPr lang="en-US"/>
        </a:p>
      </dgm:t>
    </dgm:pt>
    <dgm:pt modelId="{443A9BE2-9293-4038-A2EC-1CD687C6D79D}" type="sibTrans" cxnId="{2F37E15F-5F3E-4DE0-8BBC-8ABA72F32E8D}">
      <dgm:prSet/>
      <dgm:spPr/>
      <dgm:t>
        <a:bodyPr/>
        <a:lstStyle/>
        <a:p>
          <a:endParaRPr lang="en-US"/>
        </a:p>
      </dgm:t>
    </dgm:pt>
    <dgm:pt modelId="{4A2BE473-ED20-4951-BC4B-B47AF9045E52}">
      <dgm:prSet phldrT="[Text]" custT="1"/>
      <dgm:spPr/>
      <dgm:t>
        <a:bodyPr/>
        <a:lstStyle/>
        <a:p>
          <a:r>
            <a:rPr lang="ar-SA" sz="2000" b="1" dirty="0" smtClean="0"/>
            <a:t>هل أتفاعل مع قضاياهم ومشكلاتهم؟</a:t>
          </a:r>
          <a:endParaRPr lang="en-US" sz="2000" b="1" dirty="0"/>
        </a:p>
      </dgm:t>
    </dgm:pt>
    <dgm:pt modelId="{9D5A79D6-A76C-42D5-94E9-4C7425CCCAAE}" type="parTrans" cxnId="{7A1BA233-1EFD-4D6F-920D-4E959702EA44}">
      <dgm:prSet/>
      <dgm:spPr/>
      <dgm:t>
        <a:bodyPr/>
        <a:lstStyle/>
        <a:p>
          <a:endParaRPr lang="en-US"/>
        </a:p>
      </dgm:t>
    </dgm:pt>
    <dgm:pt modelId="{692114FA-2B70-4722-807D-DAA676240D17}" type="sibTrans" cxnId="{7A1BA233-1EFD-4D6F-920D-4E959702EA44}">
      <dgm:prSet/>
      <dgm:spPr/>
      <dgm:t>
        <a:bodyPr/>
        <a:lstStyle/>
        <a:p>
          <a:endParaRPr lang="en-US"/>
        </a:p>
      </dgm:t>
    </dgm:pt>
    <dgm:pt modelId="{4E3DCB07-0056-45A2-AE9B-15614FD89170}" type="pres">
      <dgm:prSet presAssocID="{7A650570-B12E-4889-AB02-10057D23389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A683A8C7-EB9A-4DBA-A59F-9994E888B22F}" type="pres">
      <dgm:prSet presAssocID="{15F780CC-9CEA-4373-A910-324907E776AE}" presName="root" presStyleCnt="0"/>
      <dgm:spPr/>
    </dgm:pt>
    <dgm:pt modelId="{37794365-9B63-42B3-B60A-B5FEA1DC5448}" type="pres">
      <dgm:prSet presAssocID="{15F780CC-9CEA-4373-A910-324907E776AE}" presName="rootComposite" presStyleCnt="0"/>
      <dgm:spPr/>
    </dgm:pt>
    <dgm:pt modelId="{699AA1CC-2940-447D-B8C2-4B3B161F0A40}" type="pres">
      <dgm:prSet presAssocID="{15F780CC-9CEA-4373-A910-324907E776AE}" presName="rootText" presStyleLbl="node1" presStyleIdx="0" presStyleCnt="2" custScaleX="250625"/>
      <dgm:spPr/>
      <dgm:t>
        <a:bodyPr/>
        <a:lstStyle/>
        <a:p>
          <a:endParaRPr lang="en-US"/>
        </a:p>
      </dgm:t>
    </dgm:pt>
    <dgm:pt modelId="{454204DF-9A80-411C-A209-51E2E4D3C51D}" type="pres">
      <dgm:prSet presAssocID="{15F780CC-9CEA-4373-A910-324907E776AE}" presName="rootConnector" presStyleLbl="node1" presStyleIdx="0" presStyleCnt="2"/>
      <dgm:spPr/>
      <dgm:t>
        <a:bodyPr/>
        <a:lstStyle/>
        <a:p>
          <a:endParaRPr lang="en-US"/>
        </a:p>
      </dgm:t>
    </dgm:pt>
    <dgm:pt modelId="{D5944866-018D-41C8-9B51-44A623A5B2C8}" type="pres">
      <dgm:prSet presAssocID="{15F780CC-9CEA-4373-A910-324907E776AE}" presName="childShape" presStyleCnt="0"/>
      <dgm:spPr/>
    </dgm:pt>
    <dgm:pt modelId="{F07DA318-5108-4B80-B3A7-959C7BC6EFFE}" type="pres">
      <dgm:prSet presAssocID="{0EA00030-AED1-4E0C-8FA7-466BA5C27F58}" presName="Name13" presStyleLbl="parChTrans1D2" presStyleIdx="0" presStyleCnt="8"/>
      <dgm:spPr/>
      <dgm:t>
        <a:bodyPr/>
        <a:lstStyle/>
        <a:p>
          <a:endParaRPr lang="en-US"/>
        </a:p>
      </dgm:t>
    </dgm:pt>
    <dgm:pt modelId="{6B0102E2-CCED-407C-B680-7F90C4757B17}" type="pres">
      <dgm:prSet presAssocID="{D508A8AF-C2F2-449B-A226-E955B474E90D}" presName="childText" presStyleLbl="bgAcc1" presStyleIdx="0" presStyleCnt="8" custScaleX="2397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334033-8B3C-46E8-BDC2-E6C74B289746}" type="pres">
      <dgm:prSet presAssocID="{2B3F3F51-8B49-408E-AA5A-EA644308C7A4}" presName="Name13" presStyleLbl="parChTrans1D2" presStyleIdx="1" presStyleCnt="8"/>
      <dgm:spPr/>
      <dgm:t>
        <a:bodyPr/>
        <a:lstStyle/>
        <a:p>
          <a:endParaRPr lang="en-US"/>
        </a:p>
      </dgm:t>
    </dgm:pt>
    <dgm:pt modelId="{5A8F87FB-FE53-48F6-A0D5-801EA2C496C3}" type="pres">
      <dgm:prSet presAssocID="{DF8CEF4D-AD5E-4E79-9835-727740A4D0A8}" presName="childText" presStyleLbl="bgAcc1" presStyleIdx="1" presStyleCnt="8" custScaleX="2397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FAAD33-97B7-4C82-8E96-505E35EF6D9B}" type="pres">
      <dgm:prSet presAssocID="{2636FE52-94B7-497C-B79A-E510BA90DA45}" presName="Name13" presStyleLbl="parChTrans1D2" presStyleIdx="2" presStyleCnt="8"/>
      <dgm:spPr/>
      <dgm:t>
        <a:bodyPr/>
        <a:lstStyle/>
        <a:p>
          <a:endParaRPr lang="en-US"/>
        </a:p>
      </dgm:t>
    </dgm:pt>
    <dgm:pt modelId="{4841714D-6EBB-4950-A485-10BE4A1EA63E}" type="pres">
      <dgm:prSet presAssocID="{68800E6E-F0F2-4CE5-ACF0-4A75D88100C9}" presName="childText" presStyleLbl="bgAcc1" presStyleIdx="2" presStyleCnt="8" custScaleX="2397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7F6A7E-89A1-4440-A8CB-0F3F9C4DADFB}" type="pres">
      <dgm:prSet presAssocID="{6544A090-7CA3-42C3-BABF-DC18BABB9C51}" presName="Name13" presStyleLbl="parChTrans1D2" presStyleIdx="3" presStyleCnt="8"/>
      <dgm:spPr/>
      <dgm:t>
        <a:bodyPr/>
        <a:lstStyle/>
        <a:p>
          <a:endParaRPr lang="en-US"/>
        </a:p>
      </dgm:t>
    </dgm:pt>
    <dgm:pt modelId="{BDF0E04B-9A1C-4EE6-A01E-E525AFE0C14A}" type="pres">
      <dgm:prSet presAssocID="{C9314735-39FA-4D71-8974-CE66753AB9E4}" presName="childText" presStyleLbl="bgAcc1" presStyleIdx="3" presStyleCnt="8" custScaleX="2397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51317C-D768-43AD-83CF-200E2211B750}" type="pres">
      <dgm:prSet presAssocID="{F4F4E2CD-5795-430A-AEA3-086D58D38C00}" presName="root" presStyleCnt="0"/>
      <dgm:spPr/>
    </dgm:pt>
    <dgm:pt modelId="{5C40AC7B-810E-48F2-B89D-FC0551D3BE50}" type="pres">
      <dgm:prSet presAssocID="{F4F4E2CD-5795-430A-AEA3-086D58D38C00}" presName="rootComposite" presStyleCnt="0"/>
      <dgm:spPr/>
    </dgm:pt>
    <dgm:pt modelId="{D57AA8D5-1568-4A5F-A4E1-77826A9AA3FA}" type="pres">
      <dgm:prSet presAssocID="{F4F4E2CD-5795-430A-AEA3-086D58D38C00}" presName="rootText" presStyleLbl="node1" presStyleIdx="1" presStyleCnt="2" custScaleX="251164"/>
      <dgm:spPr/>
      <dgm:t>
        <a:bodyPr/>
        <a:lstStyle/>
        <a:p>
          <a:endParaRPr lang="en-US"/>
        </a:p>
      </dgm:t>
    </dgm:pt>
    <dgm:pt modelId="{FA358E0A-0C9A-4F4D-972B-52371196B472}" type="pres">
      <dgm:prSet presAssocID="{F4F4E2CD-5795-430A-AEA3-086D58D38C00}" presName="rootConnector" presStyleLbl="node1" presStyleIdx="1" presStyleCnt="2"/>
      <dgm:spPr/>
      <dgm:t>
        <a:bodyPr/>
        <a:lstStyle/>
        <a:p>
          <a:endParaRPr lang="en-US"/>
        </a:p>
      </dgm:t>
    </dgm:pt>
    <dgm:pt modelId="{9BB5EEBC-0A83-45C8-A4AB-C1974596DAC4}" type="pres">
      <dgm:prSet presAssocID="{F4F4E2CD-5795-430A-AEA3-086D58D38C00}" presName="childShape" presStyleCnt="0"/>
      <dgm:spPr/>
    </dgm:pt>
    <dgm:pt modelId="{B6AB1426-D7EE-45C2-AC95-1DC2636BB6B7}" type="pres">
      <dgm:prSet presAssocID="{668EB034-F212-4CD1-AF32-EA0C17AF1145}" presName="Name13" presStyleLbl="parChTrans1D2" presStyleIdx="4" presStyleCnt="8"/>
      <dgm:spPr/>
      <dgm:t>
        <a:bodyPr/>
        <a:lstStyle/>
        <a:p>
          <a:endParaRPr lang="en-US"/>
        </a:p>
      </dgm:t>
    </dgm:pt>
    <dgm:pt modelId="{C485DD5C-B613-4005-80B1-94403AF44C3C}" type="pres">
      <dgm:prSet presAssocID="{01932D16-CB1F-492F-B17F-9C5D0E3206E6}" presName="childText" presStyleLbl="bgAcc1" presStyleIdx="4" presStyleCnt="8" custScaleX="2397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473AFA-061C-4B55-A989-28E5BCFD0E08}" type="pres">
      <dgm:prSet presAssocID="{2A72F8F3-69D4-43FB-9513-FBBC7270D0F3}" presName="Name13" presStyleLbl="parChTrans1D2" presStyleIdx="5" presStyleCnt="8"/>
      <dgm:spPr/>
      <dgm:t>
        <a:bodyPr/>
        <a:lstStyle/>
        <a:p>
          <a:endParaRPr lang="en-US"/>
        </a:p>
      </dgm:t>
    </dgm:pt>
    <dgm:pt modelId="{E3DF1F75-A89A-49F1-B2E8-F0986BB332C8}" type="pres">
      <dgm:prSet presAssocID="{8C7DA931-3969-420E-8647-72CB77CEA2CD}" presName="childText" presStyleLbl="bgAcc1" presStyleIdx="5" presStyleCnt="8" custScaleX="2397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96A440-20E9-4442-A77B-F27F80802613}" type="pres">
      <dgm:prSet presAssocID="{F3CB393C-1D6D-438B-A060-E82AE363D779}" presName="Name13" presStyleLbl="parChTrans1D2" presStyleIdx="6" presStyleCnt="8"/>
      <dgm:spPr/>
      <dgm:t>
        <a:bodyPr/>
        <a:lstStyle/>
        <a:p>
          <a:endParaRPr lang="en-US"/>
        </a:p>
      </dgm:t>
    </dgm:pt>
    <dgm:pt modelId="{4ABF4272-F47D-413A-86A4-448AFAD73A91}" type="pres">
      <dgm:prSet presAssocID="{1B82A4D6-1AB3-470F-9EB2-7D960B74EC3E}" presName="childText" presStyleLbl="bgAcc1" presStyleIdx="6" presStyleCnt="8" custScaleX="2397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88CA0B-E623-4190-8FAD-595379584F30}" type="pres">
      <dgm:prSet presAssocID="{9D5A79D6-A76C-42D5-94E9-4C7425CCCAAE}" presName="Name13" presStyleLbl="parChTrans1D2" presStyleIdx="7" presStyleCnt="8"/>
      <dgm:spPr/>
      <dgm:t>
        <a:bodyPr/>
        <a:lstStyle/>
        <a:p>
          <a:endParaRPr lang="en-US"/>
        </a:p>
      </dgm:t>
    </dgm:pt>
    <dgm:pt modelId="{4C424661-C192-4F51-966A-F41B0288BD9A}" type="pres">
      <dgm:prSet presAssocID="{4A2BE473-ED20-4951-BC4B-B47AF9045E52}" presName="childText" presStyleLbl="bgAcc1" presStyleIdx="7" presStyleCnt="8" custScaleX="2288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D94E24A-550F-4BB1-A866-899092CFB9C9}" type="presOf" srcId="{4A2BE473-ED20-4951-BC4B-B47AF9045E52}" destId="{4C424661-C192-4F51-966A-F41B0288BD9A}" srcOrd="0" destOrd="0" presId="urn:microsoft.com/office/officeart/2005/8/layout/hierarchy3"/>
    <dgm:cxn modelId="{C6C30476-9681-4EC1-9A51-3CFD910449BC}" type="presOf" srcId="{1B82A4D6-1AB3-470F-9EB2-7D960B74EC3E}" destId="{4ABF4272-F47D-413A-86A4-448AFAD73A91}" srcOrd="0" destOrd="0" presId="urn:microsoft.com/office/officeart/2005/8/layout/hierarchy3"/>
    <dgm:cxn modelId="{6089E4C8-9EED-47E2-B59A-C1D95F679F2D}" type="presOf" srcId="{2B3F3F51-8B49-408E-AA5A-EA644308C7A4}" destId="{ED334033-8B3C-46E8-BDC2-E6C74B289746}" srcOrd="0" destOrd="0" presId="urn:microsoft.com/office/officeart/2005/8/layout/hierarchy3"/>
    <dgm:cxn modelId="{ED3D851D-FF27-4598-BBED-105A77DE8E3A}" type="presOf" srcId="{9D5A79D6-A76C-42D5-94E9-4C7425CCCAAE}" destId="{F088CA0B-E623-4190-8FAD-595379584F30}" srcOrd="0" destOrd="0" presId="urn:microsoft.com/office/officeart/2005/8/layout/hierarchy3"/>
    <dgm:cxn modelId="{ACD6D456-5032-45AC-A86D-9B881FD0EFEE}" type="presOf" srcId="{C9314735-39FA-4D71-8974-CE66753AB9E4}" destId="{BDF0E04B-9A1C-4EE6-A01E-E525AFE0C14A}" srcOrd="0" destOrd="0" presId="urn:microsoft.com/office/officeart/2005/8/layout/hierarchy3"/>
    <dgm:cxn modelId="{8865B824-1D32-4F9F-870A-E093F6514ED5}" type="presOf" srcId="{6544A090-7CA3-42C3-BABF-DC18BABB9C51}" destId="{257F6A7E-89A1-4440-A8CB-0F3F9C4DADFB}" srcOrd="0" destOrd="0" presId="urn:microsoft.com/office/officeart/2005/8/layout/hierarchy3"/>
    <dgm:cxn modelId="{2F37E15F-5F3E-4DE0-8BBC-8ABA72F32E8D}" srcId="{F4F4E2CD-5795-430A-AEA3-086D58D38C00}" destId="{1B82A4D6-1AB3-470F-9EB2-7D960B74EC3E}" srcOrd="2" destOrd="0" parTransId="{F3CB393C-1D6D-438B-A060-E82AE363D779}" sibTransId="{443A9BE2-9293-4038-A2EC-1CD687C6D79D}"/>
    <dgm:cxn modelId="{07B06FD1-EF01-4F87-8571-71EBCD18C974}" srcId="{15F780CC-9CEA-4373-A910-324907E776AE}" destId="{68800E6E-F0F2-4CE5-ACF0-4A75D88100C9}" srcOrd="2" destOrd="0" parTransId="{2636FE52-94B7-497C-B79A-E510BA90DA45}" sibTransId="{F5DA7891-E77C-41E1-B195-9F109DFCE3D9}"/>
    <dgm:cxn modelId="{D798C30F-AD2F-40B0-B11B-F5BB4B31C3A9}" type="presOf" srcId="{DF8CEF4D-AD5E-4E79-9835-727740A4D0A8}" destId="{5A8F87FB-FE53-48F6-A0D5-801EA2C496C3}" srcOrd="0" destOrd="0" presId="urn:microsoft.com/office/officeart/2005/8/layout/hierarchy3"/>
    <dgm:cxn modelId="{56B46E8B-9E58-4A01-96DD-7DAA66F537CA}" type="presOf" srcId="{F4F4E2CD-5795-430A-AEA3-086D58D38C00}" destId="{FA358E0A-0C9A-4F4D-972B-52371196B472}" srcOrd="1" destOrd="0" presId="urn:microsoft.com/office/officeart/2005/8/layout/hierarchy3"/>
    <dgm:cxn modelId="{48EC00BF-2C4E-45C3-B674-67EC6AD22E23}" type="presOf" srcId="{2A72F8F3-69D4-43FB-9513-FBBC7270D0F3}" destId="{B8473AFA-061C-4B55-A989-28E5BCFD0E08}" srcOrd="0" destOrd="0" presId="urn:microsoft.com/office/officeart/2005/8/layout/hierarchy3"/>
    <dgm:cxn modelId="{2277A38F-9D17-46D4-9480-F6F3258772E9}" type="presOf" srcId="{7A650570-B12E-4889-AB02-10057D233899}" destId="{4E3DCB07-0056-45A2-AE9B-15614FD89170}" srcOrd="0" destOrd="0" presId="urn:microsoft.com/office/officeart/2005/8/layout/hierarchy3"/>
    <dgm:cxn modelId="{BD3E7ABF-251E-4D87-8B54-247E37EBFD2B}" srcId="{15F780CC-9CEA-4373-A910-324907E776AE}" destId="{D508A8AF-C2F2-449B-A226-E955B474E90D}" srcOrd="0" destOrd="0" parTransId="{0EA00030-AED1-4E0C-8FA7-466BA5C27F58}" sibTransId="{00059E35-3AD0-4974-94D7-CE835AF5003B}"/>
    <dgm:cxn modelId="{D35AEAC1-1F19-42B4-AB19-663CEB1F9461}" srcId="{F4F4E2CD-5795-430A-AEA3-086D58D38C00}" destId="{8C7DA931-3969-420E-8647-72CB77CEA2CD}" srcOrd="1" destOrd="0" parTransId="{2A72F8F3-69D4-43FB-9513-FBBC7270D0F3}" sibTransId="{35C13604-1D1F-4E4E-A752-57B9144918CF}"/>
    <dgm:cxn modelId="{7A1BA233-1EFD-4D6F-920D-4E959702EA44}" srcId="{F4F4E2CD-5795-430A-AEA3-086D58D38C00}" destId="{4A2BE473-ED20-4951-BC4B-B47AF9045E52}" srcOrd="3" destOrd="0" parTransId="{9D5A79D6-A76C-42D5-94E9-4C7425CCCAAE}" sibTransId="{692114FA-2B70-4722-807D-DAA676240D17}"/>
    <dgm:cxn modelId="{7F41D6FD-02CE-49F8-93FB-26FF1E33975D}" type="presOf" srcId="{01932D16-CB1F-492F-B17F-9C5D0E3206E6}" destId="{C485DD5C-B613-4005-80B1-94403AF44C3C}" srcOrd="0" destOrd="0" presId="urn:microsoft.com/office/officeart/2005/8/layout/hierarchy3"/>
    <dgm:cxn modelId="{D1AE93FE-F9E4-4C23-9765-BB8A85B46D2A}" type="presOf" srcId="{8C7DA931-3969-420E-8647-72CB77CEA2CD}" destId="{E3DF1F75-A89A-49F1-B2E8-F0986BB332C8}" srcOrd="0" destOrd="0" presId="urn:microsoft.com/office/officeart/2005/8/layout/hierarchy3"/>
    <dgm:cxn modelId="{4C86DE23-C34F-41B8-894E-12F1781BF5D1}" type="presOf" srcId="{668EB034-F212-4CD1-AF32-EA0C17AF1145}" destId="{B6AB1426-D7EE-45C2-AC95-1DC2636BB6B7}" srcOrd="0" destOrd="0" presId="urn:microsoft.com/office/officeart/2005/8/layout/hierarchy3"/>
    <dgm:cxn modelId="{E0BB8F10-2B4C-4642-A461-788CEB96EEE2}" type="presOf" srcId="{2636FE52-94B7-497C-B79A-E510BA90DA45}" destId="{87FAAD33-97B7-4C82-8E96-505E35EF6D9B}" srcOrd="0" destOrd="0" presId="urn:microsoft.com/office/officeart/2005/8/layout/hierarchy3"/>
    <dgm:cxn modelId="{2F4BF348-C767-483D-A9A8-8BF0CE1049DE}" srcId="{7A650570-B12E-4889-AB02-10057D233899}" destId="{15F780CC-9CEA-4373-A910-324907E776AE}" srcOrd="0" destOrd="0" parTransId="{099F8C3F-9C17-4DE1-8F34-CA6D868096A5}" sibTransId="{E3824540-82C0-49BA-995B-2B92735DA96B}"/>
    <dgm:cxn modelId="{AEC7DC8E-0431-4753-8378-A7E223B2DE49}" srcId="{15F780CC-9CEA-4373-A910-324907E776AE}" destId="{C9314735-39FA-4D71-8974-CE66753AB9E4}" srcOrd="3" destOrd="0" parTransId="{6544A090-7CA3-42C3-BABF-DC18BABB9C51}" sibTransId="{6F23BBE4-EEEF-429A-A33F-11EDD63EAB0B}"/>
    <dgm:cxn modelId="{681E6F61-9AE9-4EB6-A37C-A33A03C6EAAD}" type="presOf" srcId="{F3CB393C-1D6D-438B-A060-E82AE363D779}" destId="{1796A440-20E9-4442-A77B-F27F80802613}" srcOrd="0" destOrd="0" presId="urn:microsoft.com/office/officeart/2005/8/layout/hierarchy3"/>
    <dgm:cxn modelId="{2BE20509-6ECB-40ED-BC8A-F53170710A3E}" type="presOf" srcId="{15F780CC-9CEA-4373-A910-324907E776AE}" destId="{454204DF-9A80-411C-A209-51E2E4D3C51D}" srcOrd="1" destOrd="0" presId="urn:microsoft.com/office/officeart/2005/8/layout/hierarchy3"/>
    <dgm:cxn modelId="{D5F701CB-BC00-4340-A05E-716B5138BFB7}" type="presOf" srcId="{0EA00030-AED1-4E0C-8FA7-466BA5C27F58}" destId="{F07DA318-5108-4B80-B3A7-959C7BC6EFFE}" srcOrd="0" destOrd="0" presId="urn:microsoft.com/office/officeart/2005/8/layout/hierarchy3"/>
    <dgm:cxn modelId="{F9E0D6F4-8DDA-4DE2-8655-F4D06E495C44}" srcId="{F4F4E2CD-5795-430A-AEA3-086D58D38C00}" destId="{01932D16-CB1F-492F-B17F-9C5D0E3206E6}" srcOrd="0" destOrd="0" parTransId="{668EB034-F212-4CD1-AF32-EA0C17AF1145}" sibTransId="{8C902665-BDF2-4F9D-A509-23F05223B96E}"/>
    <dgm:cxn modelId="{4B5B2E45-08A4-4F50-8CCB-7328EB4CE047}" type="presOf" srcId="{D508A8AF-C2F2-449B-A226-E955B474E90D}" destId="{6B0102E2-CCED-407C-B680-7F90C4757B17}" srcOrd="0" destOrd="0" presId="urn:microsoft.com/office/officeart/2005/8/layout/hierarchy3"/>
    <dgm:cxn modelId="{B9892F29-973C-4561-B9E7-61AA41403901}" type="presOf" srcId="{F4F4E2CD-5795-430A-AEA3-086D58D38C00}" destId="{D57AA8D5-1568-4A5F-A4E1-77826A9AA3FA}" srcOrd="0" destOrd="0" presId="urn:microsoft.com/office/officeart/2005/8/layout/hierarchy3"/>
    <dgm:cxn modelId="{F7C13589-6B7F-4C82-859A-50E6F3F07506}" type="presOf" srcId="{15F780CC-9CEA-4373-A910-324907E776AE}" destId="{699AA1CC-2940-447D-B8C2-4B3B161F0A40}" srcOrd="0" destOrd="0" presId="urn:microsoft.com/office/officeart/2005/8/layout/hierarchy3"/>
    <dgm:cxn modelId="{EA983DF5-F486-414F-8D88-0CB752028B5C}" srcId="{15F780CC-9CEA-4373-A910-324907E776AE}" destId="{DF8CEF4D-AD5E-4E79-9835-727740A4D0A8}" srcOrd="1" destOrd="0" parTransId="{2B3F3F51-8B49-408E-AA5A-EA644308C7A4}" sibTransId="{E21653D4-9EC2-4CEF-B31B-F8CB38E36F4D}"/>
    <dgm:cxn modelId="{29DD0C85-AC5B-4D2E-8E4E-CB36D8515A4C}" srcId="{7A650570-B12E-4889-AB02-10057D233899}" destId="{F4F4E2CD-5795-430A-AEA3-086D58D38C00}" srcOrd="1" destOrd="0" parTransId="{4A79DDE0-5473-410A-925D-DBED530471E8}" sibTransId="{53D3FE8C-C318-4CA0-A0D7-84EB3BB7DF10}"/>
    <dgm:cxn modelId="{81B55E02-F4DA-455D-B688-52D1B2176E3E}" type="presOf" srcId="{68800E6E-F0F2-4CE5-ACF0-4A75D88100C9}" destId="{4841714D-6EBB-4950-A485-10BE4A1EA63E}" srcOrd="0" destOrd="0" presId="urn:microsoft.com/office/officeart/2005/8/layout/hierarchy3"/>
    <dgm:cxn modelId="{D63094DA-1229-4889-B226-50C4AB4F74B4}" type="presParOf" srcId="{4E3DCB07-0056-45A2-AE9B-15614FD89170}" destId="{A683A8C7-EB9A-4DBA-A59F-9994E888B22F}" srcOrd="0" destOrd="0" presId="urn:microsoft.com/office/officeart/2005/8/layout/hierarchy3"/>
    <dgm:cxn modelId="{C9BC8A7E-6FD0-4A6B-9B0A-6FA1FF91FA32}" type="presParOf" srcId="{A683A8C7-EB9A-4DBA-A59F-9994E888B22F}" destId="{37794365-9B63-42B3-B60A-B5FEA1DC5448}" srcOrd="0" destOrd="0" presId="urn:microsoft.com/office/officeart/2005/8/layout/hierarchy3"/>
    <dgm:cxn modelId="{4EB5AB20-5DE0-4DC8-BA82-CAF9B74C3E5A}" type="presParOf" srcId="{37794365-9B63-42B3-B60A-B5FEA1DC5448}" destId="{699AA1CC-2940-447D-B8C2-4B3B161F0A40}" srcOrd="0" destOrd="0" presId="urn:microsoft.com/office/officeart/2005/8/layout/hierarchy3"/>
    <dgm:cxn modelId="{80D4661A-9ABF-4A18-A959-4F46606E6987}" type="presParOf" srcId="{37794365-9B63-42B3-B60A-B5FEA1DC5448}" destId="{454204DF-9A80-411C-A209-51E2E4D3C51D}" srcOrd="1" destOrd="0" presId="urn:microsoft.com/office/officeart/2005/8/layout/hierarchy3"/>
    <dgm:cxn modelId="{E7CCE621-082F-4FE4-AFE7-B24B7F61BD98}" type="presParOf" srcId="{A683A8C7-EB9A-4DBA-A59F-9994E888B22F}" destId="{D5944866-018D-41C8-9B51-44A623A5B2C8}" srcOrd="1" destOrd="0" presId="urn:microsoft.com/office/officeart/2005/8/layout/hierarchy3"/>
    <dgm:cxn modelId="{01E05D14-68D1-45C8-844F-3DB8A22440D7}" type="presParOf" srcId="{D5944866-018D-41C8-9B51-44A623A5B2C8}" destId="{F07DA318-5108-4B80-B3A7-959C7BC6EFFE}" srcOrd="0" destOrd="0" presId="urn:microsoft.com/office/officeart/2005/8/layout/hierarchy3"/>
    <dgm:cxn modelId="{398A38CD-F09C-4EBB-915C-67FF66F447A3}" type="presParOf" srcId="{D5944866-018D-41C8-9B51-44A623A5B2C8}" destId="{6B0102E2-CCED-407C-B680-7F90C4757B17}" srcOrd="1" destOrd="0" presId="urn:microsoft.com/office/officeart/2005/8/layout/hierarchy3"/>
    <dgm:cxn modelId="{102545CD-1FC7-479A-8E54-D5F560E045C0}" type="presParOf" srcId="{D5944866-018D-41C8-9B51-44A623A5B2C8}" destId="{ED334033-8B3C-46E8-BDC2-E6C74B289746}" srcOrd="2" destOrd="0" presId="urn:microsoft.com/office/officeart/2005/8/layout/hierarchy3"/>
    <dgm:cxn modelId="{055004A6-57E4-49BE-AD02-D7A7CD65BC00}" type="presParOf" srcId="{D5944866-018D-41C8-9B51-44A623A5B2C8}" destId="{5A8F87FB-FE53-48F6-A0D5-801EA2C496C3}" srcOrd="3" destOrd="0" presId="urn:microsoft.com/office/officeart/2005/8/layout/hierarchy3"/>
    <dgm:cxn modelId="{6724F89E-EEBD-43C5-8B0C-CC81ED824B67}" type="presParOf" srcId="{D5944866-018D-41C8-9B51-44A623A5B2C8}" destId="{87FAAD33-97B7-4C82-8E96-505E35EF6D9B}" srcOrd="4" destOrd="0" presId="urn:microsoft.com/office/officeart/2005/8/layout/hierarchy3"/>
    <dgm:cxn modelId="{03B2FC52-EBE7-4A8A-B143-F844F1074334}" type="presParOf" srcId="{D5944866-018D-41C8-9B51-44A623A5B2C8}" destId="{4841714D-6EBB-4950-A485-10BE4A1EA63E}" srcOrd="5" destOrd="0" presId="urn:microsoft.com/office/officeart/2005/8/layout/hierarchy3"/>
    <dgm:cxn modelId="{E6F95405-123E-4FBD-9F22-3B31C53488D5}" type="presParOf" srcId="{D5944866-018D-41C8-9B51-44A623A5B2C8}" destId="{257F6A7E-89A1-4440-A8CB-0F3F9C4DADFB}" srcOrd="6" destOrd="0" presId="urn:microsoft.com/office/officeart/2005/8/layout/hierarchy3"/>
    <dgm:cxn modelId="{D3827252-B32C-4BD7-9652-74AD6084FD7D}" type="presParOf" srcId="{D5944866-018D-41C8-9B51-44A623A5B2C8}" destId="{BDF0E04B-9A1C-4EE6-A01E-E525AFE0C14A}" srcOrd="7" destOrd="0" presId="urn:microsoft.com/office/officeart/2005/8/layout/hierarchy3"/>
    <dgm:cxn modelId="{1595008F-1526-44A6-AB62-504007889A5D}" type="presParOf" srcId="{4E3DCB07-0056-45A2-AE9B-15614FD89170}" destId="{EB51317C-D768-43AD-83CF-200E2211B750}" srcOrd="1" destOrd="0" presId="urn:microsoft.com/office/officeart/2005/8/layout/hierarchy3"/>
    <dgm:cxn modelId="{E30CAF37-1CD6-407F-AFC2-E5AB8332E262}" type="presParOf" srcId="{EB51317C-D768-43AD-83CF-200E2211B750}" destId="{5C40AC7B-810E-48F2-B89D-FC0551D3BE50}" srcOrd="0" destOrd="0" presId="urn:microsoft.com/office/officeart/2005/8/layout/hierarchy3"/>
    <dgm:cxn modelId="{3AE8305A-F6E2-4810-A436-3BF57E76B9F1}" type="presParOf" srcId="{5C40AC7B-810E-48F2-B89D-FC0551D3BE50}" destId="{D57AA8D5-1568-4A5F-A4E1-77826A9AA3FA}" srcOrd="0" destOrd="0" presId="urn:microsoft.com/office/officeart/2005/8/layout/hierarchy3"/>
    <dgm:cxn modelId="{D5D35EEF-800F-4347-983F-97B0EE15650D}" type="presParOf" srcId="{5C40AC7B-810E-48F2-B89D-FC0551D3BE50}" destId="{FA358E0A-0C9A-4F4D-972B-52371196B472}" srcOrd="1" destOrd="0" presId="urn:microsoft.com/office/officeart/2005/8/layout/hierarchy3"/>
    <dgm:cxn modelId="{98E98860-1BA0-48AE-8B6C-AB25004ACD6E}" type="presParOf" srcId="{EB51317C-D768-43AD-83CF-200E2211B750}" destId="{9BB5EEBC-0A83-45C8-A4AB-C1974596DAC4}" srcOrd="1" destOrd="0" presId="urn:microsoft.com/office/officeart/2005/8/layout/hierarchy3"/>
    <dgm:cxn modelId="{176E2DD3-4D29-4096-BE80-C8454754C0CE}" type="presParOf" srcId="{9BB5EEBC-0A83-45C8-A4AB-C1974596DAC4}" destId="{B6AB1426-D7EE-45C2-AC95-1DC2636BB6B7}" srcOrd="0" destOrd="0" presId="urn:microsoft.com/office/officeart/2005/8/layout/hierarchy3"/>
    <dgm:cxn modelId="{9A18FA79-BD7A-4787-9EDF-15D9745AD326}" type="presParOf" srcId="{9BB5EEBC-0A83-45C8-A4AB-C1974596DAC4}" destId="{C485DD5C-B613-4005-80B1-94403AF44C3C}" srcOrd="1" destOrd="0" presId="urn:microsoft.com/office/officeart/2005/8/layout/hierarchy3"/>
    <dgm:cxn modelId="{D7DA2A70-E991-4B7B-B5E7-F853040D05CE}" type="presParOf" srcId="{9BB5EEBC-0A83-45C8-A4AB-C1974596DAC4}" destId="{B8473AFA-061C-4B55-A989-28E5BCFD0E08}" srcOrd="2" destOrd="0" presId="urn:microsoft.com/office/officeart/2005/8/layout/hierarchy3"/>
    <dgm:cxn modelId="{160F0AF4-07CD-4F06-B7E0-E73CC4D4DF6D}" type="presParOf" srcId="{9BB5EEBC-0A83-45C8-A4AB-C1974596DAC4}" destId="{E3DF1F75-A89A-49F1-B2E8-F0986BB332C8}" srcOrd="3" destOrd="0" presId="urn:microsoft.com/office/officeart/2005/8/layout/hierarchy3"/>
    <dgm:cxn modelId="{680E1A56-6B52-4856-89B6-5B7EE33F8D01}" type="presParOf" srcId="{9BB5EEBC-0A83-45C8-A4AB-C1974596DAC4}" destId="{1796A440-20E9-4442-A77B-F27F80802613}" srcOrd="4" destOrd="0" presId="urn:microsoft.com/office/officeart/2005/8/layout/hierarchy3"/>
    <dgm:cxn modelId="{A1F02ADE-02FD-4C9D-81C7-0EFE35ED0FB8}" type="presParOf" srcId="{9BB5EEBC-0A83-45C8-A4AB-C1974596DAC4}" destId="{4ABF4272-F47D-413A-86A4-448AFAD73A91}" srcOrd="5" destOrd="0" presId="urn:microsoft.com/office/officeart/2005/8/layout/hierarchy3"/>
    <dgm:cxn modelId="{B8C205C6-C63A-4BCD-A5D0-A6A620B9A614}" type="presParOf" srcId="{9BB5EEBC-0A83-45C8-A4AB-C1974596DAC4}" destId="{F088CA0B-E623-4190-8FAD-595379584F30}" srcOrd="6" destOrd="0" presId="urn:microsoft.com/office/officeart/2005/8/layout/hierarchy3"/>
    <dgm:cxn modelId="{0BC966DC-E4D8-4AB7-B0B9-AB4E5893AACD}" type="presParOf" srcId="{9BB5EEBC-0A83-45C8-A4AB-C1974596DAC4}" destId="{4C424661-C192-4F51-966A-F41B0288BD9A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685E423-F213-4D47-89F8-A78437003322}" type="doc">
      <dgm:prSet loTypeId="urn:microsoft.com/office/officeart/2005/8/layout/vList3" loCatId="list" qsTypeId="urn:microsoft.com/office/officeart/2005/8/quickstyle/simple5" qsCatId="simple" csTypeId="urn:microsoft.com/office/officeart/2005/8/colors/colorful5" csCatId="colorful" phldr="1"/>
      <dgm:spPr/>
    </dgm:pt>
    <dgm:pt modelId="{748EE95E-3752-46FB-B7D7-2C5CBBAEC62B}">
      <dgm:prSet phldrT="[Text]"/>
      <dgm:spPr/>
      <dgm:t>
        <a:bodyPr/>
        <a:lstStyle/>
        <a:p>
          <a:r>
            <a:rPr lang="ar-SA" dirty="0" smtClean="0"/>
            <a:t>دوره بوصفه عضوا في المهنة التي ينتمي لها</a:t>
          </a:r>
          <a:endParaRPr lang="en-US" dirty="0"/>
        </a:p>
      </dgm:t>
    </dgm:pt>
    <dgm:pt modelId="{CA9B882B-9963-4124-8185-938D66963C57}" type="parTrans" cxnId="{C8836B67-EF61-46C0-949E-644B239286CF}">
      <dgm:prSet/>
      <dgm:spPr/>
      <dgm:t>
        <a:bodyPr/>
        <a:lstStyle/>
        <a:p>
          <a:endParaRPr lang="en-US"/>
        </a:p>
      </dgm:t>
    </dgm:pt>
    <dgm:pt modelId="{C718F8D3-5499-40C6-B30F-135183966D5A}" type="sibTrans" cxnId="{C8836B67-EF61-46C0-949E-644B239286CF}">
      <dgm:prSet/>
      <dgm:spPr/>
      <dgm:t>
        <a:bodyPr/>
        <a:lstStyle/>
        <a:p>
          <a:endParaRPr lang="en-US"/>
        </a:p>
      </dgm:t>
    </dgm:pt>
    <dgm:pt modelId="{3A8EC9F3-8C9F-420E-A6FC-67DB5F83A3E9}">
      <dgm:prSet phldrT="[Text]"/>
      <dgm:spPr/>
      <dgm:t>
        <a:bodyPr/>
        <a:lstStyle/>
        <a:p>
          <a:r>
            <a:rPr lang="ar-SA" dirty="0" smtClean="0"/>
            <a:t>دوره في تطوير مهنة التدريس</a:t>
          </a:r>
          <a:endParaRPr lang="en-US" dirty="0"/>
        </a:p>
      </dgm:t>
    </dgm:pt>
    <dgm:pt modelId="{17159B11-6200-4A1A-8913-45786070561C}" type="parTrans" cxnId="{6B88B6E6-72E7-4FA2-9928-C0038B5AC48E}">
      <dgm:prSet/>
      <dgm:spPr/>
      <dgm:t>
        <a:bodyPr/>
        <a:lstStyle/>
        <a:p>
          <a:endParaRPr lang="en-US"/>
        </a:p>
      </dgm:t>
    </dgm:pt>
    <dgm:pt modelId="{0CBE175B-2487-40DF-AEE8-779974DA9A8F}" type="sibTrans" cxnId="{6B88B6E6-72E7-4FA2-9928-C0038B5AC48E}">
      <dgm:prSet/>
      <dgm:spPr/>
      <dgm:t>
        <a:bodyPr/>
        <a:lstStyle/>
        <a:p>
          <a:endParaRPr lang="en-US"/>
        </a:p>
      </dgm:t>
    </dgm:pt>
    <dgm:pt modelId="{4E199AAE-84D2-4714-8612-72CC649716F8}">
      <dgm:prSet phldrT="[Text]"/>
      <dgm:spPr/>
      <dgm:t>
        <a:bodyPr/>
        <a:lstStyle/>
        <a:p>
          <a:r>
            <a:rPr lang="ar-SA" dirty="0" smtClean="0"/>
            <a:t>دوره بوصفه مواطنا في المجتمع</a:t>
          </a:r>
          <a:endParaRPr lang="en-US" dirty="0"/>
        </a:p>
      </dgm:t>
    </dgm:pt>
    <dgm:pt modelId="{605215A0-8107-460E-9D35-CA13C2906EFC}" type="parTrans" cxnId="{D91BF062-53F6-468A-9CAF-CDA6685CAF10}">
      <dgm:prSet/>
      <dgm:spPr/>
      <dgm:t>
        <a:bodyPr/>
        <a:lstStyle/>
        <a:p>
          <a:endParaRPr lang="en-US"/>
        </a:p>
      </dgm:t>
    </dgm:pt>
    <dgm:pt modelId="{1AA57A8B-95C7-4A42-B3FC-25DCD56D29D7}" type="sibTrans" cxnId="{D91BF062-53F6-468A-9CAF-CDA6685CAF10}">
      <dgm:prSet/>
      <dgm:spPr/>
      <dgm:t>
        <a:bodyPr/>
        <a:lstStyle/>
        <a:p>
          <a:endParaRPr lang="en-US"/>
        </a:p>
      </dgm:t>
    </dgm:pt>
    <dgm:pt modelId="{6301A63F-2B9E-417F-AFBA-1B68EA8152F5}" type="pres">
      <dgm:prSet presAssocID="{E685E423-F213-4D47-89F8-A78437003322}" presName="linearFlow" presStyleCnt="0">
        <dgm:presLayoutVars>
          <dgm:dir/>
          <dgm:resizeHandles val="exact"/>
        </dgm:presLayoutVars>
      </dgm:prSet>
      <dgm:spPr/>
    </dgm:pt>
    <dgm:pt modelId="{1EB9D713-CBAF-494D-B277-0FC7F69FE8D7}" type="pres">
      <dgm:prSet presAssocID="{748EE95E-3752-46FB-B7D7-2C5CBBAEC62B}" presName="composite" presStyleCnt="0"/>
      <dgm:spPr/>
    </dgm:pt>
    <dgm:pt modelId="{9D82DDD1-634B-4BB8-BAB3-5CF54F6589AE}" type="pres">
      <dgm:prSet presAssocID="{748EE95E-3752-46FB-B7D7-2C5CBBAEC62B}" presName="imgShp" presStyleLbl="fgImgPlace1" presStyleIdx="0" presStyleCnt="3"/>
      <dgm:spPr>
        <a:blipFill>
          <a:blip xmlns:r="http://schemas.openxmlformats.org/officeDocument/2006/relationships" r:embed="rId1">
            <a:duotone>
              <a:schemeClr val="accent5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5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009271F-C0FE-4EBD-B86A-3BB92E95ABE9}" type="pres">
      <dgm:prSet presAssocID="{748EE95E-3752-46FB-B7D7-2C5CBBAEC62B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A71F1F-B610-4BDC-A46E-78E09ABAD90C}" type="pres">
      <dgm:prSet presAssocID="{C718F8D3-5499-40C6-B30F-135183966D5A}" presName="spacing" presStyleCnt="0"/>
      <dgm:spPr/>
    </dgm:pt>
    <dgm:pt modelId="{4787CE90-9019-4A9D-8DC8-2AD75E3F9250}" type="pres">
      <dgm:prSet presAssocID="{3A8EC9F3-8C9F-420E-A6FC-67DB5F83A3E9}" presName="composite" presStyleCnt="0"/>
      <dgm:spPr/>
    </dgm:pt>
    <dgm:pt modelId="{2CFBE158-EB8F-42C2-8147-EEE658C5283E}" type="pres">
      <dgm:prSet presAssocID="{3A8EC9F3-8C9F-420E-A6FC-67DB5F83A3E9}" presName="imgShp" presStyleLbl="fgImgPlace1" presStyleIdx="1" presStyleCnt="3"/>
      <dgm:spPr>
        <a:blipFill>
          <a:blip xmlns:r="http://schemas.openxmlformats.org/officeDocument/2006/relationships" r:embed="rId2">
            <a:duotone>
              <a:schemeClr val="accent5">
                <a:hueOff val="-471746"/>
                <a:satOff val="-17929"/>
                <a:lumOff val="-3205"/>
                <a:alphaOff val="0"/>
                <a:shade val="20000"/>
                <a:satMod val="200000"/>
              </a:schemeClr>
              <a:schemeClr val="accent5">
                <a:hueOff val="-471746"/>
                <a:satOff val="-17929"/>
                <a:lumOff val="-3205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5618A318-303D-4060-8550-FBF94AAEC0F7}" type="pres">
      <dgm:prSet presAssocID="{3A8EC9F3-8C9F-420E-A6FC-67DB5F83A3E9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AE1EFB-28FB-4EC9-8809-5F669B2100E1}" type="pres">
      <dgm:prSet presAssocID="{0CBE175B-2487-40DF-AEE8-779974DA9A8F}" presName="spacing" presStyleCnt="0"/>
      <dgm:spPr/>
    </dgm:pt>
    <dgm:pt modelId="{7DB6C708-89CF-45ED-B7B2-EB7B40AAA1FC}" type="pres">
      <dgm:prSet presAssocID="{4E199AAE-84D2-4714-8612-72CC649716F8}" presName="composite" presStyleCnt="0"/>
      <dgm:spPr/>
    </dgm:pt>
    <dgm:pt modelId="{7BA342B8-07DC-4641-8BAC-042558BDBD74}" type="pres">
      <dgm:prSet presAssocID="{4E199AAE-84D2-4714-8612-72CC649716F8}" presName="imgShp" presStyleLbl="fgImgPlace1" presStyleIdx="2" presStyleCnt="3"/>
      <dgm:spPr>
        <a:blipFill>
          <a:blip xmlns:r="http://schemas.openxmlformats.org/officeDocument/2006/relationships" r:embed="rId3">
            <a:duotone>
              <a:schemeClr val="accent5">
                <a:hueOff val="-943492"/>
                <a:satOff val="-35858"/>
                <a:lumOff val="-6410"/>
                <a:alphaOff val="0"/>
                <a:shade val="20000"/>
                <a:satMod val="200000"/>
              </a:schemeClr>
              <a:schemeClr val="accent5">
                <a:hueOff val="-943492"/>
                <a:satOff val="-35858"/>
                <a:lumOff val="-641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8C33EE1B-7F54-45B7-947D-3C6DC7F52F0A}" type="pres">
      <dgm:prSet presAssocID="{4E199AAE-84D2-4714-8612-72CC649716F8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971199F-15A9-4A2D-A0B4-B13BE02632A0}" type="presOf" srcId="{E685E423-F213-4D47-89F8-A78437003322}" destId="{6301A63F-2B9E-417F-AFBA-1B68EA8152F5}" srcOrd="0" destOrd="0" presId="urn:microsoft.com/office/officeart/2005/8/layout/vList3"/>
    <dgm:cxn modelId="{0A526988-2163-4608-B4A4-C0AD382235CE}" type="presOf" srcId="{4E199AAE-84D2-4714-8612-72CC649716F8}" destId="{8C33EE1B-7F54-45B7-947D-3C6DC7F52F0A}" srcOrd="0" destOrd="0" presId="urn:microsoft.com/office/officeart/2005/8/layout/vList3"/>
    <dgm:cxn modelId="{0181F638-148E-4021-8726-1265C18444E4}" type="presOf" srcId="{3A8EC9F3-8C9F-420E-A6FC-67DB5F83A3E9}" destId="{5618A318-303D-4060-8550-FBF94AAEC0F7}" srcOrd="0" destOrd="0" presId="urn:microsoft.com/office/officeart/2005/8/layout/vList3"/>
    <dgm:cxn modelId="{6B88B6E6-72E7-4FA2-9928-C0038B5AC48E}" srcId="{E685E423-F213-4D47-89F8-A78437003322}" destId="{3A8EC9F3-8C9F-420E-A6FC-67DB5F83A3E9}" srcOrd="1" destOrd="0" parTransId="{17159B11-6200-4A1A-8913-45786070561C}" sibTransId="{0CBE175B-2487-40DF-AEE8-779974DA9A8F}"/>
    <dgm:cxn modelId="{A56DFEC7-7B12-4A3E-953F-FD46D274CE9C}" type="presOf" srcId="{748EE95E-3752-46FB-B7D7-2C5CBBAEC62B}" destId="{6009271F-C0FE-4EBD-B86A-3BB92E95ABE9}" srcOrd="0" destOrd="0" presId="urn:microsoft.com/office/officeart/2005/8/layout/vList3"/>
    <dgm:cxn modelId="{D91BF062-53F6-468A-9CAF-CDA6685CAF10}" srcId="{E685E423-F213-4D47-89F8-A78437003322}" destId="{4E199AAE-84D2-4714-8612-72CC649716F8}" srcOrd="2" destOrd="0" parTransId="{605215A0-8107-460E-9D35-CA13C2906EFC}" sibTransId="{1AA57A8B-95C7-4A42-B3FC-25DCD56D29D7}"/>
    <dgm:cxn modelId="{C8836B67-EF61-46C0-949E-644B239286CF}" srcId="{E685E423-F213-4D47-89F8-A78437003322}" destId="{748EE95E-3752-46FB-B7D7-2C5CBBAEC62B}" srcOrd="0" destOrd="0" parTransId="{CA9B882B-9963-4124-8185-938D66963C57}" sibTransId="{C718F8D3-5499-40C6-B30F-135183966D5A}"/>
    <dgm:cxn modelId="{90215372-5032-416C-B588-A3C1C5CC9B6A}" type="presParOf" srcId="{6301A63F-2B9E-417F-AFBA-1B68EA8152F5}" destId="{1EB9D713-CBAF-494D-B277-0FC7F69FE8D7}" srcOrd="0" destOrd="0" presId="urn:microsoft.com/office/officeart/2005/8/layout/vList3"/>
    <dgm:cxn modelId="{96411683-491C-458F-A3C0-163FB07D4CEC}" type="presParOf" srcId="{1EB9D713-CBAF-494D-B277-0FC7F69FE8D7}" destId="{9D82DDD1-634B-4BB8-BAB3-5CF54F6589AE}" srcOrd="0" destOrd="0" presId="urn:microsoft.com/office/officeart/2005/8/layout/vList3"/>
    <dgm:cxn modelId="{9E6055B4-39F2-4CA7-8475-37D7C7546902}" type="presParOf" srcId="{1EB9D713-CBAF-494D-B277-0FC7F69FE8D7}" destId="{6009271F-C0FE-4EBD-B86A-3BB92E95ABE9}" srcOrd="1" destOrd="0" presId="urn:microsoft.com/office/officeart/2005/8/layout/vList3"/>
    <dgm:cxn modelId="{E077899B-CE4D-41CA-91AA-6F5C56B3FA46}" type="presParOf" srcId="{6301A63F-2B9E-417F-AFBA-1B68EA8152F5}" destId="{55A71F1F-B610-4BDC-A46E-78E09ABAD90C}" srcOrd="1" destOrd="0" presId="urn:microsoft.com/office/officeart/2005/8/layout/vList3"/>
    <dgm:cxn modelId="{DAA2DC28-66F4-46FC-9E41-B55CB82A8AB9}" type="presParOf" srcId="{6301A63F-2B9E-417F-AFBA-1B68EA8152F5}" destId="{4787CE90-9019-4A9D-8DC8-2AD75E3F9250}" srcOrd="2" destOrd="0" presId="urn:microsoft.com/office/officeart/2005/8/layout/vList3"/>
    <dgm:cxn modelId="{F476928A-BBA1-45E9-A8BB-30A3FB42C546}" type="presParOf" srcId="{4787CE90-9019-4A9D-8DC8-2AD75E3F9250}" destId="{2CFBE158-EB8F-42C2-8147-EEE658C5283E}" srcOrd="0" destOrd="0" presId="urn:microsoft.com/office/officeart/2005/8/layout/vList3"/>
    <dgm:cxn modelId="{97A6FF9E-71F8-42C9-9040-60C8D50FEE67}" type="presParOf" srcId="{4787CE90-9019-4A9D-8DC8-2AD75E3F9250}" destId="{5618A318-303D-4060-8550-FBF94AAEC0F7}" srcOrd="1" destOrd="0" presId="urn:microsoft.com/office/officeart/2005/8/layout/vList3"/>
    <dgm:cxn modelId="{841561AA-47BB-4F90-A6AA-0434B45914EF}" type="presParOf" srcId="{6301A63F-2B9E-417F-AFBA-1B68EA8152F5}" destId="{BFAE1EFB-28FB-4EC9-8809-5F669B2100E1}" srcOrd="3" destOrd="0" presId="urn:microsoft.com/office/officeart/2005/8/layout/vList3"/>
    <dgm:cxn modelId="{92ED5C32-49F8-4CB9-A374-0A3111A28588}" type="presParOf" srcId="{6301A63F-2B9E-417F-AFBA-1B68EA8152F5}" destId="{7DB6C708-89CF-45ED-B7B2-EB7B40AAA1FC}" srcOrd="4" destOrd="0" presId="urn:microsoft.com/office/officeart/2005/8/layout/vList3"/>
    <dgm:cxn modelId="{92308DB6-E553-44AC-93D3-0825498FB5C9}" type="presParOf" srcId="{7DB6C708-89CF-45ED-B7B2-EB7B40AAA1FC}" destId="{7BA342B8-07DC-4641-8BAC-042558BDBD74}" srcOrd="0" destOrd="0" presId="urn:microsoft.com/office/officeart/2005/8/layout/vList3"/>
    <dgm:cxn modelId="{41CCE6B8-55C5-45EE-8690-1CB4465CABF4}" type="presParOf" srcId="{7DB6C708-89CF-45ED-B7B2-EB7B40AAA1FC}" destId="{8C33EE1B-7F54-45B7-947D-3C6DC7F52F0A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7C82530-8EC8-4303-80B0-9DC5EC691F4C}" type="doc">
      <dgm:prSet loTypeId="urn:microsoft.com/office/officeart/2005/8/layout/radial3" loCatId="cycle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1FE5C199-90EF-4B10-9D52-4F6D50010263}">
      <dgm:prSet phldrT="[Text]" custT="1"/>
      <dgm:spPr/>
      <dgm:t>
        <a:bodyPr/>
        <a:lstStyle/>
        <a:p>
          <a:r>
            <a:rPr lang="ar-SA" sz="2800" dirty="0" smtClean="0"/>
            <a:t>دوره في تنمية مهارات الطلاب</a:t>
          </a:r>
          <a:endParaRPr lang="en-US" sz="2800" dirty="0"/>
        </a:p>
      </dgm:t>
    </dgm:pt>
    <dgm:pt modelId="{20ED37C1-F151-4F04-9579-B98B92BF1DDC}" type="parTrans" cxnId="{652036FF-C03C-418A-8608-18C5D98C2FD1}">
      <dgm:prSet/>
      <dgm:spPr/>
      <dgm:t>
        <a:bodyPr/>
        <a:lstStyle/>
        <a:p>
          <a:endParaRPr lang="en-US"/>
        </a:p>
      </dgm:t>
    </dgm:pt>
    <dgm:pt modelId="{1160333A-A6DA-4621-B388-E6C05378875F}" type="sibTrans" cxnId="{652036FF-C03C-418A-8608-18C5D98C2FD1}">
      <dgm:prSet/>
      <dgm:spPr/>
      <dgm:t>
        <a:bodyPr/>
        <a:lstStyle/>
        <a:p>
          <a:endParaRPr lang="en-US"/>
        </a:p>
      </dgm:t>
    </dgm:pt>
    <dgm:pt modelId="{198DF6E7-1916-4F69-AACF-CE67E78813F6}">
      <dgm:prSet phldrT="[Text]" custT="1"/>
      <dgm:spPr/>
      <dgm:t>
        <a:bodyPr/>
        <a:lstStyle/>
        <a:p>
          <a:r>
            <a:rPr lang="ar-SA" sz="1800" dirty="0" smtClean="0"/>
            <a:t>مهارة الملاحظة</a:t>
          </a:r>
          <a:endParaRPr lang="en-US" sz="1800" dirty="0"/>
        </a:p>
      </dgm:t>
    </dgm:pt>
    <dgm:pt modelId="{45792EB8-04CA-441E-865C-5CDA14C885BF}" type="parTrans" cxnId="{B02763B3-10EC-4475-AA49-16545CE4078E}">
      <dgm:prSet/>
      <dgm:spPr/>
      <dgm:t>
        <a:bodyPr/>
        <a:lstStyle/>
        <a:p>
          <a:endParaRPr lang="en-US"/>
        </a:p>
      </dgm:t>
    </dgm:pt>
    <dgm:pt modelId="{156D8770-A6EF-4B86-AD1E-9E367874ECBF}" type="sibTrans" cxnId="{B02763B3-10EC-4475-AA49-16545CE4078E}">
      <dgm:prSet/>
      <dgm:spPr/>
      <dgm:t>
        <a:bodyPr/>
        <a:lstStyle/>
        <a:p>
          <a:endParaRPr lang="en-US"/>
        </a:p>
      </dgm:t>
    </dgm:pt>
    <dgm:pt modelId="{64D5B745-94EB-4A5D-9533-6CD0D5608712}">
      <dgm:prSet phldrT="[Text]" custT="1"/>
      <dgm:spPr/>
      <dgm:t>
        <a:bodyPr/>
        <a:lstStyle/>
        <a:p>
          <a:r>
            <a:rPr lang="ar-SA" sz="1800" dirty="0" smtClean="0"/>
            <a:t>مهارة القياس</a:t>
          </a:r>
          <a:endParaRPr lang="en-US" sz="1800" dirty="0"/>
        </a:p>
      </dgm:t>
    </dgm:pt>
    <dgm:pt modelId="{8F023E83-BE1F-4D49-87B4-D19540E381DB}" type="parTrans" cxnId="{9242C592-78CF-4CF4-B29F-DBD665ED6165}">
      <dgm:prSet/>
      <dgm:spPr/>
      <dgm:t>
        <a:bodyPr/>
        <a:lstStyle/>
        <a:p>
          <a:endParaRPr lang="en-US"/>
        </a:p>
      </dgm:t>
    </dgm:pt>
    <dgm:pt modelId="{BFAD10A9-8387-4903-9D09-4F8DE17736CC}" type="sibTrans" cxnId="{9242C592-78CF-4CF4-B29F-DBD665ED6165}">
      <dgm:prSet/>
      <dgm:spPr/>
      <dgm:t>
        <a:bodyPr/>
        <a:lstStyle/>
        <a:p>
          <a:endParaRPr lang="en-US"/>
        </a:p>
      </dgm:t>
    </dgm:pt>
    <dgm:pt modelId="{26AC9D34-1E83-47AE-9E7E-39824ED16A18}">
      <dgm:prSet phldrT="[Text]" custT="1"/>
      <dgm:spPr/>
      <dgm:t>
        <a:bodyPr/>
        <a:lstStyle/>
        <a:p>
          <a:r>
            <a:rPr lang="ar-SA" sz="1800" dirty="0" smtClean="0"/>
            <a:t>مهارة الاتصال</a:t>
          </a:r>
          <a:endParaRPr lang="en-US" sz="1800" dirty="0"/>
        </a:p>
      </dgm:t>
    </dgm:pt>
    <dgm:pt modelId="{6CBC75FD-2CA0-4443-8995-6DF51259B8DD}" type="parTrans" cxnId="{B201926C-A56C-4208-AF37-7E15364B8196}">
      <dgm:prSet/>
      <dgm:spPr/>
      <dgm:t>
        <a:bodyPr/>
        <a:lstStyle/>
        <a:p>
          <a:endParaRPr lang="en-US"/>
        </a:p>
      </dgm:t>
    </dgm:pt>
    <dgm:pt modelId="{ECC59065-9629-4C2A-88A6-D7F427AA8D72}" type="sibTrans" cxnId="{B201926C-A56C-4208-AF37-7E15364B8196}">
      <dgm:prSet/>
      <dgm:spPr/>
      <dgm:t>
        <a:bodyPr/>
        <a:lstStyle/>
        <a:p>
          <a:endParaRPr lang="en-US"/>
        </a:p>
      </dgm:t>
    </dgm:pt>
    <dgm:pt modelId="{2B67F008-7FCA-4E95-9A4D-B7C36109887C}">
      <dgm:prSet phldrT="[Text]" custT="1"/>
      <dgm:spPr/>
      <dgm:t>
        <a:bodyPr/>
        <a:lstStyle/>
        <a:p>
          <a:r>
            <a:rPr lang="ar-SA" sz="1800" dirty="0" smtClean="0"/>
            <a:t>مهارة المقارنة</a:t>
          </a:r>
          <a:endParaRPr lang="en-US" sz="1800" dirty="0"/>
        </a:p>
      </dgm:t>
    </dgm:pt>
    <dgm:pt modelId="{B4C21B69-F7C1-4318-AA02-5A385E9C0E84}" type="parTrans" cxnId="{E668291A-D0C7-4E4E-BCE6-109105A39409}">
      <dgm:prSet/>
      <dgm:spPr/>
      <dgm:t>
        <a:bodyPr/>
        <a:lstStyle/>
        <a:p>
          <a:endParaRPr lang="en-US"/>
        </a:p>
      </dgm:t>
    </dgm:pt>
    <dgm:pt modelId="{299F8A72-4B74-4B90-B709-2D2E9F0B1E10}" type="sibTrans" cxnId="{E668291A-D0C7-4E4E-BCE6-109105A39409}">
      <dgm:prSet/>
      <dgm:spPr/>
      <dgm:t>
        <a:bodyPr/>
        <a:lstStyle/>
        <a:p>
          <a:endParaRPr lang="en-US"/>
        </a:p>
      </dgm:t>
    </dgm:pt>
    <dgm:pt modelId="{AE5EA91C-0311-46CD-B913-9B6358C2A6CB}">
      <dgm:prSet phldrT="[Text]" custT="1"/>
      <dgm:spPr/>
      <dgm:t>
        <a:bodyPr/>
        <a:lstStyle/>
        <a:p>
          <a:r>
            <a:rPr lang="ar-SA" sz="1800" dirty="0" smtClean="0"/>
            <a:t>مهارة التنصنيف</a:t>
          </a:r>
          <a:endParaRPr lang="en-US" sz="1800" dirty="0"/>
        </a:p>
      </dgm:t>
    </dgm:pt>
    <dgm:pt modelId="{BB16A294-E3F2-461E-BDDD-1CD4E23CF710}" type="parTrans" cxnId="{6B4CC80C-5883-4291-987B-D0CB5DEEF2E6}">
      <dgm:prSet/>
      <dgm:spPr/>
      <dgm:t>
        <a:bodyPr/>
        <a:lstStyle/>
        <a:p>
          <a:endParaRPr lang="en-US"/>
        </a:p>
      </dgm:t>
    </dgm:pt>
    <dgm:pt modelId="{6B6B8AED-5841-494C-A2A0-9360C6866275}" type="sibTrans" cxnId="{6B4CC80C-5883-4291-987B-D0CB5DEEF2E6}">
      <dgm:prSet/>
      <dgm:spPr/>
      <dgm:t>
        <a:bodyPr/>
        <a:lstStyle/>
        <a:p>
          <a:endParaRPr lang="en-US"/>
        </a:p>
      </dgm:t>
    </dgm:pt>
    <dgm:pt modelId="{3C662C88-E343-4D96-AADC-077ABEE66CAF}">
      <dgm:prSet phldrT="[Text]" custT="1"/>
      <dgm:spPr/>
      <dgm:t>
        <a:bodyPr/>
        <a:lstStyle/>
        <a:p>
          <a:r>
            <a:rPr lang="ar-SA" sz="1800" dirty="0" smtClean="0"/>
            <a:t>مهارة التنظيم</a:t>
          </a:r>
          <a:endParaRPr lang="en-US" sz="1800" dirty="0"/>
        </a:p>
      </dgm:t>
    </dgm:pt>
    <dgm:pt modelId="{77567964-F825-45BB-ACC1-02665FAB2AAE}" type="parTrans" cxnId="{91047354-C4E5-4D92-98A3-83F76CB383FC}">
      <dgm:prSet/>
      <dgm:spPr/>
      <dgm:t>
        <a:bodyPr/>
        <a:lstStyle/>
        <a:p>
          <a:endParaRPr lang="en-US"/>
        </a:p>
      </dgm:t>
    </dgm:pt>
    <dgm:pt modelId="{64CC42AA-6495-47B0-9072-FF7074EED502}" type="sibTrans" cxnId="{91047354-C4E5-4D92-98A3-83F76CB383FC}">
      <dgm:prSet/>
      <dgm:spPr/>
      <dgm:t>
        <a:bodyPr/>
        <a:lstStyle/>
        <a:p>
          <a:endParaRPr lang="en-US"/>
        </a:p>
      </dgm:t>
    </dgm:pt>
    <dgm:pt modelId="{F2612820-2870-4AE4-A6B4-4B53BADEBA89}">
      <dgm:prSet phldrT="[Text]" custT="1"/>
      <dgm:spPr/>
      <dgm:t>
        <a:bodyPr/>
        <a:lstStyle/>
        <a:p>
          <a:r>
            <a:rPr lang="ar-SA" sz="1800" dirty="0" smtClean="0"/>
            <a:t>مهارة التوقع</a:t>
          </a:r>
          <a:endParaRPr lang="en-US" sz="1800" dirty="0"/>
        </a:p>
      </dgm:t>
    </dgm:pt>
    <dgm:pt modelId="{FE30F73A-63D2-4D1C-9731-42182F567841}" type="parTrans" cxnId="{37D74D0F-5958-443C-AC6C-1C6AB4381F9D}">
      <dgm:prSet/>
      <dgm:spPr/>
      <dgm:t>
        <a:bodyPr/>
        <a:lstStyle/>
        <a:p>
          <a:endParaRPr lang="en-US"/>
        </a:p>
      </dgm:t>
    </dgm:pt>
    <dgm:pt modelId="{A6E68D74-3EE3-4520-AD71-3F3937B25AA1}" type="sibTrans" cxnId="{37D74D0F-5958-443C-AC6C-1C6AB4381F9D}">
      <dgm:prSet/>
      <dgm:spPr/>
      <dgm:t>
        <a:bodyPr/>
        <a:lstStyle/>
        <a:p>
          <a:endParaRPr lang="en-US"/>
        </a:p>
      </dgm:t>
    </dgm:pt>
    <dgm:pt modelId="{46C7655C-961F-4394-BD4F-7B79AAF52901}">
      <dgm:prSet phldrT="[Text]" custT="1"/>
      <dgm:spPr/>
      <dgm:t>
        <a:bodyPr/>
        <a:lstStyle/>
        <a:p>
          <a:r>
            <a:rPr lang="ar-SA" sz="1800" dirty="0" smtClean="0"/>
            <a:t>مهارة الاستنتاج</a:t>
          </a:r>
          <a:endParaRPr lang="en-US" sz="1800" dirty="0"/>
        </a:p>
      </dgm:t>
    </dgm:pt>
    <dgm:pt modelId="{36E90001-4B8F-48DA-ADFC-A5CAABB18C77}" type="parTrans" cxnId="{B1BC4BB2-88C4-45B1-956D-54527B09E362}">
      <dgm:prSet/>
      <dgm:spPr/>
      <dgm:t>
        <a:bodyPr/>
        <a:lstStyle/>
        <a:p>
          <a:endParaRPr lang="en-US"/>
        </a:p>
      </dgm:t>
    </dgm:pt>
    <dgm:pt modelId="{F2CC60E6-51A8-49BA-A97A-02CB4DD0A880}" type="sibTrans" cxnId="{B1BC4BB2-88C4-45B1-956D-54527B09E362}">
      <dgm:prSet/>
      <dgm:spPr/>
      <dgm:t>
        <a:bodyPr/>
        <a:lstStyle/>
        <a:p>
          <a:endParaRPr lang="en-US"/>
        </a:p>
      </dgm:t>
    </dgm:pt>
    <dgm:pt modelId="{F303AB6B-88D9-4D34-BA3A-75DC4E9E26B8}">
      <dgm:prSet phldrT="[Text]" custT="1"/>
      <dgm:spPr/>
      <dgm:t>
        <a:bodyPr/>
        <a:lstStyle/>
        <a:p>
          <a:r>
            <a:rPr lang="ar-SA" sz="1800" dirty="0" smtClean="0"/>
            <a:t>مهارة التفسير</a:t>
          </a:r>
          <a:endParaRPr lang="en-US" sz="1800" dirty="0"/>
        </a:p>
      </dgm:t>
    </dgm:pt>
    <dgm:pt modelId="{2896551E-63D4-48A8-BC1A-57DBC121B064}" type="parTrans" cxnId="{533AAB6D-5DF2-47C7-B93B-ABF833C35275}">
      <dgm:prSet/>
      <dgm:spPr/>
      <dgm:t>
        <a:bodyPr/>
        <a:lstStyle/>
        <a:p>
          <a:endParaRPr lang="en-US"/>
        </a:p>
      </dgm:t>
    </dgm:pt>
    <dgm:pt modelId="{BAE9DC64-8BB0-4F6E-B43C-67598C1B7D4E}" type="sibTrans" cxnId="{533AAB6D-5DF2-47C7-B93B-ABF833C35275}">
      <dgm:prSet/>
      <dgm:spPr/>
      <dgm:t>
        <a:bodyPr/>
        <a:lstStyle/>
        <a:p>
          <a:endParaRPr lang="en-US"/>
        </a:p>
      </dgm:t>
    </dgm:pt>
    <dgm:pt modelId="{AE1749E6-0208-4E83-B404-1C8B50F2AC16}">
      <dgm:prSet phldrT="[Text]" custT="1"/>
      <dgm:spPr/>
      <dgm:t>
        <a:bodyPr/>
        <a:lstStyle/>
        <a:p>
          <a:r>
            <a:rPr lang="ar-SA" sz="1800" dirty="0" smtClean="0"/>
            <a:t>مهارة النقد</a:t>
          </a:r>
          <a:endParaRPr lang="en-US" sz="1800" dirty="0"/>
        </a:p>
      </dgm:t>
    </dgm:pt>
    <dgm:pt modelId="{3353091D-38D7-4329-8669-84820634CC77}" type="parTrans" cxnId="{A2982297-337A-421A-8ED5-352E27BD0FF1}">
      <dgm:prSet/>
      <dgm:spPr/>
      <dgm:t>
        <a:bodyPr/>
        <a:lstStyle/>
        <a:p>
          <a:endParaRPr lang="en-US"/>
        </a:p>
      </dgm:t>
    </dgm:pt>
    <dgm:pt modelId="{27631D7B-A12C-4B29-B9CE-6ECAE08BCC35}" type="sibTrans" cxnId="{A2982297-337A-421A-8ED5-352E27BD0FF1}">
      <dgm:prSet/>
      <dgm:spPr/>
      <dgm:t>
        <a:bodyPr/>
        <a:lstStyle/>
        <a:p>
          <a:endParaRPr lang="en-US"/>
        </a:p>
      </dgm:t>
    </dgm:pt>
    <dgm:pt modelId="{D3F1534F-B64A-487A-AF6A-24138340E46A}">
      <dgm:prSet phldrT="[Text]" custT="1"/>
      <dgm:spPr/>
      <dgm:t>
        <a:bodyPr/>
        <a:lstStyle/>
        <a:p>
          <a:r>
            <a:rPr lang="ar-SA" sz="1800" dirty="0" smtClean="0"/>
            <a:t>توظيف المعلومات</a:t>
          </a:r>
          <a:endParaRPr lang="en-US" sz="1800" dirty="0"/>
        </a:p>
      </dgm:t>
    </dgm:pt>
    <dgm:pt modelId="{BAD8EF9F-7012-447C-A12E-888E37D096D7}" type="parTrans" cxnId="{3083B04D-A7E3-401B-BE98-CCC3A6734B8D}">
      <dgm:prSet/>
      <dgm:spPr/>
      <dgm:t>
        <a:bodyPr/>
        <a:lstStyle/>
        <a:p>
          <a:endParaRPr lang="en-US"/>
        </a:p>
      </dgm:t>
    </dgm:pt>
    <dgm:pt modelId="{29D221B4-938E-4038-A26E-E94584718987}" type="sibTrans" cxnId="{3083B04D-A7E3-401B-BE98-CCC3A6734B8D}">
      <dgm:prSet/>
      <dgm:spPr/>
      <dgm:t>
        <a:bodyPr/>
        <a:lstStyle/>
        <a:p>
          <a:endParaRPr lang="en-US"/>
        </a:p>
      </dgm:t>
    </dgm:pt>
    <dgm:pt modelId="{A0225A3C-0858-4D12-9C70-5B740E866687}" type="pres">
      <dgm:prSet presAssocID="{E7C82530-8EC8-4303-80B0-9DC5EC691F4C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20A1603-199F-46AD-8A00-6B1EE6A5FC32}" type="pres">
      <dgm:prSet presAssocID="{E7C82530-8EC8-4303-80B0-9DC5EC691F4C}" presName="radial" presStyleCnt="0">
        <dgm:presLayoutVars>
          <dgm:animLvl val="ctr"/>
        </dgm:presLayoutVars>
      </dgm:prSet>
      <dgm:spPr/>
    </dgm:pt>
    <dgm:pt modelId="{2498E1D7-DFF3-4236-B33A-974D0352A9AD}" type="pres">
      <dgm:prSet presAssocID="{1FE5C199-90EF-4B10-9D52-4F6D50010263}" presName="centerShape" presStyleLbl="vennNode1" presStyleIdx="0" presStyleCnt="12" custScaleX="115975"/>
      <dgm:spPr/>
      <dgm:t>
        <a:bodyPr/>
        <a:lstStyle/>
        <a:p>
          <a:endParaRPr lang="en-US"/>
        </a:p>
      </dgm:t>
    </dgm:pt>
    <dgm:pt modelId="{D0F79ACF-2123-4BBE-B60B-37F00E51B7EC}" type="pres">
      <dgm:prSet presAssocID="{198DF6E7-1916-4F69-AACF-CE67E78813F6}" presName="node" presStyleLbl="vennNode1" presStyleIdx="1" presStyleCnt="12" custScaleX="1159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94B632-06BD-405B-BCF6-6D6742E2BE56}" type="pres">
      <dgm:prSet presAssocID="{AE5EA91C-0311-46CD-B913-9B6358C2A6CB}" presName="node" presStyleLbl="vennNode1" presStyleIdx="2" presStyleCnt="12" custScaleX="1159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4F6AB9-7ABE-4EB8-8EA8-16BDA4BA270B}" type="pres">
      <dgm:prSet presAssocID="{64D5B745-94EB-4A5D-9533-6CD0D5608712}" presName="node" presStyleLbl="vennNode1" presStyleIdx="3" presStyleCnt="12" custScaleX="1159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250ABA-918E-44B8-8C47-98445A67C55F}" type="pres">
      <dgm:prSet presAssocID="{26AC9D34-1E83-47AE-9E7E-39824ED16A18}" presName="node" presStyleLbl="vennNode1" presStyleIdx="4" presStyleCnt="12" custScaleX="1159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BB9CFD-FFD9-4732-85E2-9F08A0900435}" type="pres">
      <dgm:prSet presAssocID="{2B67F008-7FCA-4E95-9A4D-B7C36109887C}" presName="node" presStyleLbl="vennNode1" presStyleIdx="5" presStyleCnt="12" custScaleX="1159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9825DC-F0B8-4BA9-9C7B-951B4ABF6062}" type="pres">
      <dgm:prSet presAssocID="{3C662C88-E343-4D96-AADC-077ABEE66CAF}" presName="node" presStyleLbl="vennNode1" presStyleIdx="6" presStyleCnt="12" custScaleX="1159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7F44F3-0B28-401D-862B-40A2B26BE8D5}" type="pres">
      <dgm:prSet presAssocID="{F2612820-2870-4AE4-A6B4-4B53BADEBA89}" presName="node" presStyleLbl="vennNode1" presStyleIdx="7" presStyleCnt="12" custScaleX="1159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883082-5D98-4869-B092-87115B54E769}" type="pres">
      <dgm:prSet presAssocID="{46C7655C-961F-4394-BD4F-7B79AAF52901}" presName="node" presStyleLbl="vennNode1" presStyleIdx="8" presStyleCnt="12" custScaleX="1159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7A2289-85F2-4A48-8864-D746FA8F2C41}" type="pres">
      <dgm:prSet presAssocID="{F303AB6B-88D9-4D34-BA3A-75DC4E9E26B8}" presName="node" presStyleLbl="vennNode1" presStyleIdx="9" presStyleCnt="12" custScaleX="1159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2457CD-3C74-41A5-B2A0-6CC475262027}" type="pres">
      <dgm:prSet presAssocID="{AE1749E6-0208-4E83-B404-1C8B50F2AC16}" presName="node" presStyleLbl="vennNode1" presStyleIdx="10" presStyleCnt="12" custScaleX="1159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01524E-DC27-4B76-87F5-28E597166E7E}" type="pres">
      <dgm:prSet presAssocID="{D3F1534F-B64A-487A-AF6A-24138340E46A}" presName="node" presStyleLbl="vennNode1" presStyleIdx="11" presStyleCnt="12" custScaleX="1159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1047354-C4E5-4D92-98A3-83F76CB383FC}" srcId="{1FE5C199-90EF-4B10-9D52-4F6D50010263}" destId="{3C662C88-E343-4D96-AADC-077ABEE66CAF}" srcOrd="5" destOrd="0" parTransId="{77567964-F825-45BB-ACC1-02665FAB2AAE}" sibTransId="{64CC42AA-6495-47B0-9072-FF7074EED502}"/>
    <dgm:cxn modelId="{6B4CC80C-5883-4291-987B-D0CB5DEEF2E6}" srcId="{1FE5C199-90EF-4B10-9D52-4F6D50010263}" destId="{AE5EA91C-0311-46CD-B913-9B6358C2A6CB}" srcOrd="1" destOrd="0" parTransId="{BB16A294-E3F2-461E-BDDD-1CD4E23CF710}" sibTransId="{6B6B8AED-5841-494C-A2A0-9360C6866275}"/>
    <dgm:cxn modelId="{64FC1FA1-A98F-4D82-A960-E3F3D068DBC4}" type="presOf" srcId="{46C7655C-961F-4394-BD4F-7B79AAF52901}" destId="{2F883082-5D98-4869-B092-87115B54E769}" srcOrd="0" destOrd="0" presId="urn:microsoft.com/office/officeart/2005/8/layout/radial3"/>
    <dgm:cxn modelId="{B1BC4BB2-88C4-45B1-956D-54527B09E362}" srcId="{1FE5C199-90EF-4B10-9D52-4F6D50010263}" destId="{46C7655C-961F-4394-BD4F-7B79AAF52901}" srcOrd="7" destOrd="0" parTransId="{36E90001-4B8F-48DA-ADFC-A5CAABB18C77}" sibTransId="{F2CC60E6-51A8-49BA-A97A-02CB4DD0A880}"/>
    <dgm:cxn modelId="{9242C592-78CF-4CF4-B29F-DBD665ED6165}" srcId="{1FE5C199-90EF-4B10-9D52-4F6D50010263}" destId="{64D5B745-94EB-4A5D-9533-6CD0D5608712}" srcOrd="2" destOrd="0" parTransId="{8F023E83-BE1F-4D49-87B4-D19540E381DB}" sibTransId="{BFAD10A9-8387-4903-9D09-4F8DE17736CC}"/>
    <dgm:cxn modelId="{48A82CAE-682A-486F-95EE-A4BE2DED8C39}" type="presOf" srcId="{F2612820-2870-4AE4-A6B4-4B53BADEBA89}" destId="{467F44F3-0B28-401D-862B-40A2B26BE8D5}" srcOrd="0" destOrd="0" presId="urn:microsoft.com/office/officeart/2005/8/layout/radial3"/>
    <dgm:cxn modelId="{36AEA9AA-826E-4B15-87D8-476F57C9D846}" type="presOf" srcId="{26AC9D34-1E83-47AE-9E7E-39824ED16A18}" destId="{C0250ABA-918E-44B8-8C47-98445A67C55F}" srcOrd="0" destOrd="0" presId="urn:microsoft.com/office/officeart/2005/8/layout/radial3"/>
    <dgm:cxn modelId="{917799E7-B155-4F20-BB2A-2BD41050598F}" type="presOf" srcId="{E7C82530-8EC8-4303-80B0-9DC5EC691F4C}" destId="{A0225A3C-0858-4D12-9C70-5B740E866687}" srcOrd="0" destOrd="0" presId="urn:microsoft.com/office/officeart/2005/8/layout/radial3"/>
    <dgm:cxn modelId="{B02763B3-10EC-4475-AA49-16545CE4078E}" srcId="{1FE5C199-90EF-4B10-9D52-4F6D50010263}" destId="{198DF6E7-1916-4F69-AACF-CE67E78813F6}" srcOrd="0" destOrd="0" parTransId="{45792EB8-04CA-441E-865C-5CDA14C885BF}" sibTransId="{156D8770-A6EF-4B86-AD1E-9E367874ECBF}"/>
    <dgm:cxn modelId="{A1957A09-308D-477E-AF8F-4E0D37014CE8}" type="presOf" srcId="{2B67F008-7FCA-4E95-9A4D-B7C36109887C}" destId="{01BB9CFD-FFD9-4732-85E2-9F08A0900435}" srcOrd="0" destOrd="0" presId="urn:microsoft.com/office/officeart/2005/8/layout/radial3"/>
    <dgm:cxn modelId="{37D74D0F-5958-443C-AC6C-1C6AB4381F9D}" srcId="{1FE5C199-90EF-4B10-9D52-4F6D50010263}" destId="{F2612820-2870-4AE4-A6B4-4B53BADEBA89}" srcOrd="6" destOrd="0" parTransId="{FE30F73A-63D2-4D1C-9731-42182F567841}" sibTransId="{A6E68D74-3EE3-4520-AD71-3F3937B25AA1}"/>
    <dgm:cxn modelId="{533AAB6D-5DF2-47C7-B93B-ABF833C35275}" srcId="{1FE5C199-90EF-4B10-9D52-4F6D50010263}" destId="{F303AB6B-88D9-4D34-BA3A-75DC4E9E26B8}" srcOrd="8" destOrd="0" parTransId="{2896551E-63D4-48A8-BC1A-57DBC121B064}" sibTransId="{BAE9DC64-8BB0-4F6E-B43C-67598C1B7D4E}"/>
    <dgm:cxn modelId="{D493B87C-97FD-4C7C-939D-6D48A976E2AA}" type="presOf" srcId="{1FE5C199-90EF-4B10-9D52-4F6D50010263}" destId="{2498E1D7-DFF3-4236-B33A-974D0352A9AD}" srcOrd="0" destOrd="0" presId="urn:microsoft.com/office/officeart/2005/8/layout/radial3"/>
    <dgm:cxn modelId="{E668291A-D0C7-4E4E-BCE6-109105A39409}" srcId="{1FE5C199-90EF-4B10-9D52-4F6D50010263}" destId="{2B67F008-7FCA-4E95-9A4D-B7C36109887C}" srcOrd="4" destOrd="0" parTransId="{B4C21B69-F7C1-4318-AA02-5A385E9C0E84}" sibTransId="{299F8A72-4B74-4B90-B709-2D2E9F0B1E10}"/>
    <dgm:cxn modelId="{652036FF-C03C-418A-8608-18C5D98C2FD1}" srcId="{E7C82530-8EC8-4303-80B0-9DC5EC691F4C}" destId="{1FE5C199-90EF-4B10-9D52-4F6D50010263}" srcOrd="0" destOrd="0" parTransId="{20ED37C1-F151-4F04-9579-B98B92BF1DDC}" sibTransId="{1160333A-A6DA-4621-B388-E6C05378875F}"/>
    <dgm:cxn modelId="{D476FC4E-EE41-487A-B367-4E4C4C53F5FF}" type="presOf" srcId="{64D5B745-94EB-4A5D-9533-6CD0D5608712}" destId="{704F6AB9-7ABE-4EB8-8EA8-16BDA4BA270B}" srcOrd="0" destOrd="0" presId="urn:microsoft.com/office/officeart/2005/8/layout/radial3"/>
    <dgm:cxn modelId="{B201926C-A56C-4208-AF37-7E15364B8196}" srcId="{1FE5C199-90EF-4B10-9D52-4F6D50010263}" destId="{26AC9D34-1E83-47AE-9E7E-39824ED16A18}" srcOrd="3" destOrd="0" parTransId="{6CBC75FD-2CA0-4443-8995-6DF51259B8DD}" sibTransId="{ECC59065-9629-4C2A-88A6-D7F427AA8D72}"/>
    <dgm:cxn modelId="{1F271F37-B185-44D5-8DC0-E230A28C9CBD}" type="presOf" srcId="{198DF6E7-1916-4F69-AACF-CE67E78813F6}" destId="{D0F79ACF-2123-4BBE-B60B-37F00E51B7EC}" srcOrd="0" destOrd="0" presId="urn:microsoft.com/office/officeart/2005/8/layout/radial3"/>
    <dgm:cxn modelId="{91F00297-6070-4082-A9AB-5A88ED0E692E}" type="presOf" srcId="{AE5EA91C-0311-46CD-B913-9B6358C2A6CB}" destId="{9F94B632-06BD-405B-BCF6-6D6742E2BE56}" srcOrd="0" destOrd="0" presId="urn:microsoft.com/office/officeart/2005/8/layout/radial3"/>
    <dgm:cxn modelId="{B9F3492B-0CC8-46E9-9C06-6FD7111D9956}" type="presOf" srcId="{D3F1534F-B64A-487A-AF6A-24138340E46A}" destId="{B101524E-DC27-4B76-87F5-28E597166E7E}" srcOrd="0" destOrd="0" presId="urn:microsoft.com/office/officeart/2005/8/layout/radial3"/>
    <dgm:cxn modelId="{62AE2BFD-CEDC-431C-89BE-10567F941C92}" type="presOf" srcId="{AE1749E6-0208-4E83-B404-1C8B50F2AC16}" destId="{C92457CD-3C74-41A5-B2A0-6CC475262027}" srcOrd="0" destOrd="0" presId="urn:microsoft.com/office/officeart/2005/8/layout/radial3"/>
    <dgm:cxn modelId="{3083B04D-A7E3-401B-BE98-CCC3A6734B8D}" srcId="{1FE5C199-90EF-4B10-9D52-4F6D50010263}" destId="{D3F1534F-B64A-487A-AF6A-24138340E46A}" srcOrd="10" destOrd="0" parTransId="{BAD8EF9F-7012-447C-A12E-888E37D096D7}" sibTransId="{29D221B4-938E-4038-A26E-E94584718987}"/>
    <dgm:cxn modelId="{FACD3FE2-497E-48BC-B2DF-437A8FBFA060}" type="presOf" srcId="{3C662C88-E343-4D96-AADC-077ABEE66CAF}" destId="{0D9825DC-F0B8-4BA9-9C7B-951B4ABF6062}" srcOrd="0" destOrd="0" presId="urn:microsoft.com/office/officeart/2005/8/layout/radial3"/>
    <dgm:cxn modelId="{235D12C6-EE5F-4C84-A9E3-B7502E1905DD}" type="presOf" srcId="{F303AB6B-88D9-4D34-BA3A-75DC4E9E26B8}" destId="{F77A2289-85F2-4A48-8864-D746FA8F2C41}" srcOrd="0" destOrd="0" presId="urn:microsoft.com/office/officeart/2005/8/layout/radial3"/>
    <dgm:cxn modelId="{A2982297-337A-421A-8ED5-352E27BD0FF1}" srcId="{1FE5C199-90EF-4B10-9D52-4F6D50010263}" destId="{AE1749E6-0208-4E83-B404-1C8B50F2AC16}" srcOrd="9" destOrd="0" parTransId="{3353091D-38D7-4329-8669-84820634CC77}" sibTransId="{27631D7B-A12C-4B29-B9CE-6ECAE08BCC35}"/>
    <dgm:cxn modelId="{53871302-D698-4F50-A038-D29E750CE318}" type="presParOf" srcId="{A0225A3C-0858-4D12-9C70-5B740E866687}" destId="{720A1603-199F-46AD-8A00-6B1EE6A5FC32}" srcOrd="0" destOrd="0" presId="urn:microsoft.com/office/officeart/2005/8/layout/radial3"/>
    <dgm:cxn modelId="{7B198008-3C5E-426A-A2F1-D404B8BB532A}" type="presParOf" srcId="{720A1603-199F-46AD-8A00-6B1EE6A5FC32}" destId="{2498E1D7-DFF3-4236-B33A-974D0352A9AD}" srcOrd="0" destOrd="0" presId="urn:microsoft.com/office/officeart/2005/8/layout/radial3"/>
    <dgm:cxn modelId="{28CE6954-E3EE-4C0B-9B38-C8EFB0E3FDD5}" type="presParOf" srcId="{720A1603-199F-46AD-8A00-6B1EE6A5FC32}" destId="{D0F79ACF-2123-4BBE-B60B-37F00E51B7EC}" srcOrd="1" destOrd="0" presId="urn:microsoft.com/office/officeart/2005/8/layout/radial3"/>
    <dgm:cxn modelId="{819EFB8A-FBA9-4D52-8D46-D0470BEDD403}" type="presParOf" srcId="{720A1603-199F-46AD-8A00-6B1EE6A5FC32}" destId="{9F94B632-06BD-405B-BCF6-6D6742E2BE56}" srcOrd="2" destOrd="0" presId="urn:microsoft.com/office/officeart/2005/8/layout/radial3"/>
    <dgm:cxn modelId="{429AA850-C453-4AC4-8D75-4902F759268B}" type="presParOf" srcId="{720A1603-199F-46AD-8A00-6B1EE6A5FC32}" destId="{704F6AB9-7ABE-4EB8-8EA8-16BDA4BA270B}" srcOrd="3" destOrd="0" presId="urn:microsoft.com/office/officeart/2005/8/layout/radial3"/>
    <dgm:cxn modelId="{D078788B-13FF-4770-97A9-95D74C95D06A}" type="presParOf" srcId="{720A1603-199F-46AD-8A00-6B1EE6A5FC32}" destId="{C0250ABA-918E-44B8-8C47-98445A67C55F}" srcOrd="4" destOrd="0" presId="urn:microsoft.com/office/officeart/2005/8/layout/radial3"/>
    <dgm:cxn modelId="{01AB3E57-DA4A-462B-9799-72686D70BC4E}" type="presParOf" srcId="{720A1603-199F-46AD-8A00-6B1EE6A5FC32}" destId="{01BB9CFD-FFD9-4732-85E2-9F08A0900435}" srcOrd="5" destOrd="0" presId="urn:microsoft.com/office/officeart/2005/8/layout/radial3"/>
    <dgm:cxn modelId="{05435CFE-B42C-41FF-8FF8-9F66AFCA26E4}" type="presParOf" srcId="{720A1603-199F-46AD-8A00-6B1EE6A5FC32}" destId="{0D9825DC-F0B8-4BA9-9C7B-951B4ABF6062}" srcOrd="6" destOrd="0" presId="urn:microsoft.com/office/officeart/2005/8/layout/radial3"/>
    <dgm:cxn modelId="{A9049173-24BB-4E89-8942-341FA7C7AE66}" type="presParOf" srcId="{720A1603-199F-46AD-8A00-6B1EE6A5FC32}" destId="{467F44F3-0B28-401D-862B-40A2B26BE8D5}" srcOrd="7" destOrd="0" presId="urn:microsoft.com/office/officeart/2005/8/layout/radial3"/>
    <dgm:cxn modelId="{8287D6EB-1852-4E55-BA19-159DE4892F2F}" type="presParOf" srcId="{720A1603-199F-46AD-8A00-6B1EE6A5FC32}" destId="{2F883082-5D98-4869-B092-87115B54E769}" srcOrd="8" destOrd="0" presId="urn:microsoft.com/office/officeart/2005/8/layout/radial3"/>
    <dgm:cxn modelId="{B5BC7545-5F1E-4F59-9322-1B6ABE5C3C80}" type="presParOf" srcId="{720A1603-199F-46AD-8A00-6B1EE6A5FC32}" destId="{F77A2289-85F2-4A48-8864-D746FA8F2C41}" srcOrd="9" destOrd="0" presId="urn:microsoft.com/office/officeart/2005/8/layout/radial3"/>
    <dgm:cxn modelId="{083423EA-1B09-42A6-BD14-A138CC0FEA77}" type="presParOf" srcId="{720A1603-199F-46AD-8A00-6B1EE6A5FC32}" destId="{C92457CD-3C74-41A5-B2A0-6CC475262027}" srcOrd="10" destOrd="0" presId="urn:microsoft.com/office/officeart/2005/8/layout/radial3"/>
    <dgm:cxn modelId="{0D613A1F-1FD9-470D-B914-F7CD755CF330}" type="presParOf" srcId="{720A1603-199F-46AD-8A00-6B1EE6A5FC32}" destId="{B101524E-DC27-4B76-87F5-28E597166E7E}" srcOrd="11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1EA92B4-712A-400E-AC5E-8ED283ED1CE6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7AFF0D4-6367-4006-8C9D-1C4DD7EA4251}">
      <dgm:prSet phldrT="[Text]"/>
      <dgm:spPr/>
      <dgm:t>
        <a:bodyPr/>
        <a:lstStyle/>
        <a:p>
          <a:r>
            <a:rPr lang="ar-SA" dirty="0" smtClean="0"/>
            <a:t> (التخطيط) التحضير الجيد للدروس</a:t>
          </a:r>
          <a:endParaRPr lang="en-US" dirty="0"/>
        </a:p>
      </dgm:t>
    </dgm:pt>
    <dgm:pt modelId="{0A79B0B1-66A9-4672-B7BE-0BD767D2A4F6}" type="parTrans" cxnId="{D5D62DB8-3042-481B-8693-27B325A5C563}">
      <dgm:prSet/>
      <dgm:spPr/>
      <dgm:t>
        <a:bodyPr/>
        <a:lstStyle/>
        <a:p>
          <a:endParaRPr lang="en-US"/>
        </a:p>
      </dgm:t>
    </dgm:pt>
    <dgm:pt modelId="{F32400D5-FBE9-4959-9791-76630D12F0E8}" type="sibTrans" cxnId="{D5D62DB8-3042-481B-8693-27B325A5C563}">
      <dgm:prSet/>
      <dgm:spPr/>
      <dgm:t>
        <a:bodyPr/>
        <a:lstStyle/>
        <a:p>
          <a:endParaRPr lang="en-US"/>
        </a:p>
      </dgm:t>
    </dgm:pt>
    <dgm:pt modelId="{F64AA72A-9C23-427B-964D-7AEE5C59A8C6}">
      <dgm:prSet phldrT="[Text]"/>
      <dgm:spPr/>
      <dgm:t>
        <a:bodyPr/>
        <a:lstStyle/>
        <a:p>
          <a:r>
            <a:rPr lang="ar-SA" dirty="0" smtClean="0"/>
            <a:t>هل أعرف مبادئ تحضير الدروس؟</a:t>
          </a:r>
          <a:endParaRPr lang="en-US" dirty="0"/>
        </a:p>
      </dgm:t>
    </dgm:pt>
    <dgm:pt modelId="{C6B4FA73-6830-4847-A5BA-6DE31802F30B}" type="parTrans" cxnId="{121CA4DD-7740-4BA9-8860-6684992E8F79}">
      <dgm:prSet/>
      <dgm:spPr/>
      <dgm:t>
        <a:bodyPr/>
        <a:lstStyle/>
        <a:p>
          <a:endParaRPr lang="en-US"/>
        </a:p>
      </dgm:t>
    </dgm:pt>
    <dgm:pt modelId="{06A946BE-8128-4F36-9068-722E49E90967}" type="sibTrans" cxnId="{121CA4DD-7740-4BA9-8860-6684992E8F79}">
      <dgm:prSet/>
      <dgm:spPr/>
      <dgm:t>
        <a:bodyPr/>
        <a:lstStyle/>
        <a:p>
          <a:endParaRPr lang="en-US"/>
        </a:p>
      </dgm:t>
    </dgm:pt>
    <dgm:pt modelId="{CF311DF2-71AE-4084-9D14-8C31EE61E848}">
      <dgm:prSet phldrT="[Text]"/>
      <dgm:spPr/>
      <dgm:t>
        <a:bodyPr/>
        <a:lstStyle/>
        <a:p>
          <a:r>
            <a:rPr lang="ar-SA" dirty="0" smtClean="0"/>
            <a:t>هل أراعي الفروق الفردية؟</a:t>
          </a:r>
          <a:endParaRPr lang="en-US" dirty="0"/>
        </a:p>
      </dgm:t>
    </dgm:pt>
    <dgm:pt modelId="{AC4C9ACD-A4CA-41F5-AEE2-BEACEF552646}" type="parTrans" cxnId="{E8B7AC5E-3D86-48FD-8F60-3C22FB7B00FB}">
      <dgm:prSet/>
      <dgm:spPr/>
      <dgm:t>
        <a:bodyPr/>
        <a:lstStyle/>
        <a:p>
          <a:endParaRPr lang="en-US"/>
        </a:p>
      </dgm:t>
    </dgm:pt>
    <dgm:pt modelId="{DAF51669-E4C6-4468-AAFB-AEE82DBD7349}" type="sibTrans" cxnId="{E8B7AC5E-3D86-48FD-8F60-3C22FB7B00FB}">
      <dgm:prSet/>
      <dgm:spPr/>
      <dgm:t>
        <a:bodyPr/>
        <a:lstStyle/>
        <a:p>
          <a:endParaRPr lang="en-US"/>
        </a:p>
      </dgm:t>
    </dgm:pt>
    <dgm:pt modelId="{B25EBD56-E53E-466D-92EF-F4D99FC95DD1}">
      <dgm:prSet phldrT="[Text]"/>
      <dgm:spPr/>
      <dgm:t>
        <a:bodyPr/>
        <a:lstStyle/>
        <a:p>
          <a:r>
            <a:rPr lang="ar-SA" dirty="0" smtClean="0"/>
            <a:t>هل أحدد الأهداف؟</a:t>
          </a:r>
          <a:endParaRPr lang="en-US" dirty="0"/>
        </a:p>
      </dgm:t>
    </dgm:pt>
    <dgm:pt modelId="{E7599895-FDCA-493E-B9E0-9F08023D19F0}" type="parTrans" cxnId="{725D24A0-5EFE-4929-9712-57229CBC9DD2}">
      <dgm:prSet/>
      <dgm:spPr/>
      <dgm:t>
        <a:bodyPr/>
        <a:lstStyle/>
        <a:p>
          <a:endParaRPr lang="en-US"/>
        </a:p>
      </dgm:t>
    </dgm:pt>
    <dgm:pt modelId="{A4894B9A-636D-4A44-BB74-C6C71FF001AF}" type="sibTrans" cxnId="{725D24A0-5EFE-4929-9712-57229CBC9DD2}">
      <dgm:prSet/>
      <dgm:spPr/>
      <dgm:t>
        <a:bodyPr/>
        <a:lstStyle/>
        <a:p>
          <a:endParaRPr lang="en-US"/>
        </a:p>
      </dgm:t>
    </dgm:pt>
    <dgm:pt modelId="{CFF9B3F3-7502-4454-A05C-FC9C7B0A5FF1}">
      <dgm:prSet phldrT="[Text]"/>
      <dgm:spPr/>
      <dgm:t>
        <a:bodyPr/>
        <a:lstStyle/>
        <a:p>
          <a:r>
            <a:rPr lang="ar-SA" dirty="0" smtClean="0"/>
            <a:t>هل يوجد أسئلة وأنشطة؟</a:t>
          </a:r>
          <a:endParaRPr lang="en-US" dirty="0"/>
        </a:p>
      </dgm:t>
    </dgm:pt>
    <dgm:pt modelId="{1C996F18-F1F8-4CE3-9764-6BD0E25B4174}" type="parTrans" cxnId="{2F819CB1-AC92-402F-97BB-3DA5CBE18FB8}">
      <dgm:prSet/>
      <dgm:spPr/>
      <dgm:t>
        <a:bodyPr/>
        <a:lstStyle/>
        <a:p>
          <a:endParaRPr lang="en-US"/>
        </a:p>
      </dgm:t>
    </dgm:pt>
    <dgm:pt modelId="{04D0BB0D-8BA2-4142-8865-08017B36CB81}" type="sibTrans" cxnId="{2F819CB1-AC92-402F-97BB-3DA5CBE18FB8}">
      <dgm:prSet/>
      <dgm:spPr/>
      <dgm:t>
        <a:bodyPr/>
        <a:lstStyle/>
        <a:p>
          <a:endParaRPr lang="en-US"/>
        </a:p>
      </dgm:t>
    </dgm:pt>
    <dgm:pt modelId="{9481D034-CB29-4A9B-8691-EBEFB779A91A}">
      <dgm:prSet phldrT="[Text]"/>
      <dgm:spPr/>
      <dgm:t>
        <a:bodyPr/>
        <a:lstStyle/>
        <a:p>
          <a:r>
            <a:rPr lang="ar-SA" dirty="0" smtClean="0"/>
            <a:t>هل أستخدم الوسائل المناسبة؟</a:t>
          </a:r>
          <a:endParaRPr lang="en-US" dirty="0"/>
        </a:p>
      </dgm:t>
    </dgm:pt>
    <dgm:pt modelId="{4DBFD969-F050-4734-B5BB-9CE40A8482AA}" type="parTrans" cxnId="{273FFDAB-4FCB-4352-9724-E125B4B4E7FA}">
      <dgm:prSet/>
      <dgm:spPr/>
      <dgm:t>
        <a:bodyPr/>
        <a:lstStyle/>
        <a:p>
          <a:endParaRPr lang="en-US"/>
        </a:p>
      </dgm:t>
    </dgm:pt>
    <dgm:pt modelId="{38195BE2-79C7-496B-B71E-CA3A76FAC954}" type="sibTrans" cxnId="{273FFDAB-4FCB-4352-9724-E125B4B4E7FA}">
      <dgm:prSet/>
      <dgm:spPr/>
      <dgm:t>
        <a:bodyPr/>
        <a:lstStyle/>
        <a:p>
          <a:endParaRPr lang="en-US"/>
        </a:p>
      </dgm:t>
    </dgm:pt>
    <dgm:pt modelId="{41424FC1-59B6-4011-ACB4-C5E93D73BA68}">
      <dgm:prSet phldrT="[Text]"/>
      <dgm:spPr/>
      <dgm:t>
        <a:bodyPr/>
        <a:lstStyle/>
        <a:p>
          <a:r>
            <a:rPr lang="ar-SA" dirty="0" smtClean="0"/>
            <a:t>هل أنا مبدع ومتجدد؟</a:t>
          </a:r>
          <a:endParaRPr lang="en-US" dirty="0"/>
        </a:p>
      </dgm:t>
    </dgm:pt>
    <dgm:pt modelId="{61AB8A11-4A68-4411-A8F9-81BC5AF02960}" type="parTrans" cxnId="{543BACB8-91EF-4A12-8A35-F135A6931A0B}">
      <dgm:prSet/>
      <dgm:spPr/>
      <dgm:t>
        <a:bodyPr/>
        <a:lstStyle/>
        <a:p>
          <a:endParaRPr lang="en-US"/>
        </a:p>
      </dgm:t>
    </dgm:pt>
    <dgm:pt modelId="{94197683-3BC8-4AEE-9703-23FF68C8B348}" type="sibTrans" cxnId="{543BACB8-91EF-4A12-8A35-F135A6931A0B}">
      <dgm:prSet/>
      <dgm:spPr/>
      <dgm:t>
        <a:bodyPr/>
        <a:lstStyle/>
        <a:p>
          <a:endParaRPr lang="en-US"/>
        </a:p>
      </dgm:t>
    </dgm:pt>
    <dgm:pt modelId="{9393B83B-E41D-4CFB-873C-D4F92AA62383}" type="pres">
      <dgm:prSet presAssocID="{C1EA92B4-712A-400E-AC5E-8ED283ED1CE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7EF798F-F139-45D5-AF86-2BAB269D55FC}" type="pres">
      <dgm:prSet presAssocID="{F7AFF0D4-6367-4006-8C9D-1C4DD7EA4251}" presName="root" presStyleCnt="0"/>
      <dgm:spPr/>
    </dgm:pt>
    <dgm:pt modelId="{267D9E72-FEE9-4BC1-A3FE-5849417AEA44}" type="pres">
      <dgm:prSet presAssocID="{F7AFF0D4-6367-4006-8C9D-1C4DD7EA4251}" presName="rootComposite" presStyleCnt="0"/>
      <dgm:spPr/>
    </dgm:pt>
    <dgm:pt modelId="{76B75B0C-2918-4E1F-85F3-9AB26BEC7A30}" type="pres">
      <dgm:prSet presAssocID="{F7AFF0D4-6367-4006-8C9D-1C4DD7EA4251}" presName="rootText" presStyleLbl="node1" presStyleIdx="0" presStyleCnt="1" custScaleX="434394"/>
      <dgm:spPr/>
      <dgm:t>
        <a:bodyPr/>
        <a:lstStyle/>
        <a:p>
          <a:endParaRPr lang="en-US"/>
        </a:p>
      </dgm:t>
    </dgm:pt>
    <dgm:pt modelId="{EC25EC34-868D-40F3-AB5F-84FA89B87C1D}" type="pres">
      <dgm:prSet presAssocID="{F7AFF0D4-6367-4006-8C9D-1C4DD7EA4251}" presName="rootConnector" presStyleLbl="node1" presStyleIdx="0" presStyleCnt="1"/>
      <dgm:spPr/>
      <dgm:t>
        <a:bodyPr/>
        <a:lstStyle/>
        <a:p>
          <a:endParaRPr lang="en-US"/>
        </a:p>
      </dgm:t>
    </dgm:pt>
    <dgm:pt modelId="{504496FF-12D0-486A-816B-70FF013627EB}" type="pres">
      <dgm:prSet presAssocID="{F7AFF0D4-6367-4006-8C9D-1C4DD7EA4251}" presName="childShape" presStyleCnt="0"/>
      <dgm:spPr/>
    </dgm:pt>
    <dgm:pt modelId="{B621133C-321D-498C-8AC2-FB6FF50407FD}" type="pres">
      <dgm:prSet presAssocID="{C6B4FA73-6830-4847-A5BA-6DE31802F30B}" presName="Name13" presStyleLbl="parChTrans1D2" presStyleIdx="0" presStyleCnt="6"/>
      <dgm:spPr/>
      <dgm:t>
        <a:bodyPr/>
        <a:lstStyle/>
        <a:p>
          <a:endParaRPr lang="en-US"/>
        </a:p>
      </dgm:t>
    </dgm:pt>
    <dgm:pt modelId="{897340B3-D5CC-49B8-9B89-703161DE4ADF}" type="pres">
      <dgm:prSet presAssocID="{F64AA72A-9C23-427B-964D-7AEE5C59A8C6}" presName="childText" presStyleLbl="bgAcc1" presStyleIdx="0" presStyleCnt="6" custScaleX="4434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B456CA-E76B-40E5-BBBC-85AA1F81EEC4}" type="pres">
      <dgm:prSet presAssocID="{E7599895-FDCA-493E-B9E0-9F08023D19F0}" presName="Name13" presStyleLbl="parChTrans1D2" presStyleIdx="1" presStyleCnt="6"/>
      <dgm:spPr/>
      <dgm:t>
        <a:bodyPr/>
        <a:lstStyle/>
        <a:p>
          <a:endParaRPr lang="en-US"/>
        </a:p>
      </dgm:t>
    </dgm:pt>
    <dgm:pt modelId="{75B4BA95-DF9D-482D-901B-AA5ED15C9989}" type="pres">
      <dgm:prSet presAssocID="{B25EBD56-E53E-466D-92EF-F4D99FC95DD1}" presName="childText" presStyleLbl="bgAcc1" presStyleIdx="1" presStyleCnt="6" custScaleX="44624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F721B1-A56F-478B-9CF0-012FE0B1C6AD}" type="pres">
      <dgm:prSet presAssocID="{AC4C9ACD-A4CA-41F5-AEE2-BEACEF552646}" presName="Name13" presStyleLbl="parChTrans1D2" presStyleIdx="2" presStyleCnt="6"/>
      <dgm:spPr/>
      <dgm:t>
        <a:bodyPr/>
        <a:lstStyle/>
        <a:p>
          <a:endParaRPr lang="en-US"/>
        </a:p>
      </dgm:t>
    </dgm:pt>
    <dgm:pt modelId="{F6C0613C-12A6-4246-86A6-531A9A9644E7}" type="pres">
      <dgm:prSet presAssocID="{CF311DF2-71AE-4084-9D14-8C31EE61E848}" presName="childText" presStyleLbl="bgAcc1" presStyleIdx="2" presStyleCnt="6" custScaleX="44624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3EDBEF-6E90-403F-80E8-E625B01C9130}" type="pres">
      <dgm:prSet presAssocID="{1C996F18-F1F8-4CE3-9764-6BD0E25B4174}" presName="Name13" presStyleLbl="parChTrans1D2" presStyleIdx="3" presStyleCnt="6"/>
      <dgm:spPr/>
      <dgm:t>
        <a:bodyPr/>
        <a:lstStyle/>
        <a:p>
          <a:endParaRPr lang="en-US"/>
        </a:p>
      </dgm:t>
    </dgm:pt>
    <dgm:pt modelId="{30224F97-0974-4546-9BBD-2F6C4B082F07}" type="pres">
      <dgm:prSet presAssocID="{CFF9B3F3-7502-4454-A05C-FC9C7B0A5FF1}" presName="childText" presStyleLbl="bgAcc1" presStyleIdx="3" presStyleCnt="6" custScaleX="44624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BD8DF5-D367-49B2-BEF5-082B81C8ADBC}" type="pres">
      <dgm:prSet presAssocID="{4DBFD969-F050-4734-B5BB-9CE40A8482AA}" presName="Name13" presStyleLbl="parChTrans1D2" presStyleIdx="4" presStyleCnt="6"/>
      <dgm:spPr/>
      <dgm:t>
        <a:bodyPr/>
        <a:lstStyle/>
        <a:p>
          <a:endParaRPr lang="en-US"/>
        </a:p>
      </dgm:t>
    </dgm:pt>
    <dgm:pt modelId="{A5098E1A-2396-496C-9476-22DF8EA45454}" type="pres">
      <dgm:prSet presAssocID="{9481D034-CB29-4A9B-8691-EBEFB779A91A}" presName="childText" presStyleLbl="bgAcc1" presStyleIdx="4" presStyleCnt="6" custScaleX="44624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EDA912-78FF-4358-AAA0-E3EE8570CAD2}" type="pres">
      <dgm:prSet presAssocID="{61AB8A11-4A68-4411-A8F9-81BC5AF02960}" presName="Name13" presStyleLbl="parChTrans1D2" presStyleIdx="5" presStyleCnt="6"/>
      <dgm:spPr/>
      <dgm:t>
        <a:bodyPr/>
        <a:lstStyle/>
        <a:p>
          <a:endParaRPr lang="en-US"/>
        </a:p>
      </dgm:t>
    </dgm:pt>
    <dgm:pt modelId="{17D32881-C93F-41E5-81F1-9078DF6A5B2C}" type="pres">
      <dgm:prSet presAssocID="{41424FC1-59B6-4011-ACB4-C5E93D73BA68}" presName="childText" presStyleLbl="bgAcc1" presStyleIdx="5" presStyleCnt="6" custScaleX="44624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21CA4DD-7740-4BA9-8860-6684992E8F79}" srcId="{F7AFF0D4-6367-4006-8C9D-1C4DD7EA4251}" destId="{F64AA72A-9C23-427B-964D-7AEE5C59A8C6}" srcOrd="0" destOrd="0" parTransId="{C6B4FA73-6830-4847-A5BA-6DE31802F30B}" sibTransId="{06A946BE-8128-4F36-9068-722E49E90967}"/>
    <dgm:cxn modelId="{2BCE4182-EEA5-4D49-B60E-F199AAC6F7AC}" type="presOf" srcId="{1C996F18-F1F8-4CE3-9764-6BD0E25B4174}" destId="{623EDBEF-6E90-403F-80E8-E625B01C9130}" srcOrd="0" destOrd="0" presId="urn:microsoft.com/office/officeart/2005/8/layout/hierarchy3"/>
    <dgm:cxn modelId="{A83C7802-214F-4881-B318-9DCB73436123}" type="presOf" srcId="{41424FC1-59B6-4011-ACB4-C5E93D73BA68}" destId="{17D32881-C93F-41E5-81F1-9078DF6A5B2C}" srcOrd="0" destOrd="0" presId="urn:microsoft.com/office/officeart/2005/8/layout/hierarchy3"/>
    <dgm:cxn modelId="{D5D62DB8-3042-481B-8693-27B325A5C563}" srcId="{C1EA92B4-712A-400E-AC5E-8ED283ED1CE6}" destId="{F7AFF0D4-6367-4006-8C9D-1C4DD7EA4251}" srcOrd="0" destOrd="0" parTransId="{0A79B0B1-66A9-4672-B7BE-0BD767D2A4F6}" sibTransId="{F32400D5-FBE9-4959-9791-76630D12F0E8}"/>
    <dgm:cxn modelId="{6A4DA61F-717D-4F47-AE45-3528F3938D39}" type="presOf" srcId="{CFF9B3F3-7502-4454-A05C-FC9C7B0A5FF1}" destId="{30224F97-0974-4546-9BBD-2F6C4B082F07}" srcOrd="0" destOrd="0" presId="urn:microsoft.com/office/officeart/2005/8/layout/hierarchy3"/>
    <dgm:cxn modelId="{065B3997-4102-4F0D-B188-EF9665ED169A}" type="presOf" srcId="{9481D034-CB29-4A9B-8691-EBEFB779A91A}" destId="{A5098E1A-2396-496C-9476-22DF8EA45454}" srcOrd="0" destOrd="0" presId="urn:microsoft.com/office/officeart/2005/8/layout/hierarchy3"/>
    <dgm:cxn modelId="{543BACB8-91EF-4A12-8A35-F135A6931A0B}" srcId="{F7AFF0D4-6367-4006-8C9D-1C4DD7EA4251}" destId="{41424FC1-59B6-4011-ACB4-C5E93D73BA68}" srcOrd="5" destOrd="0" parTransId="{61AB8A11-4A68-4411-A8F9-81BC5AF02960}" sibTransId="{94197683-3BC8-4AEE-9703-23FF68C8B348}"/>
    <dgm:cxn modelId="{0A7ADFF2-FF45-4C57-85B4-82898FEFD17F}" type="presOf" srcId="{AC4C9ACD-A4CA-41F5-AEE2-BEACEF552646}" destId="{B7F721B1-A56F-478B-9CF0-012FE0B1C6AD}" srcOrd="0" destOrd="0" presId="urn:microsoft.com/office/officeart/2005/8/layout/hierarchy3"/>
    <dgm:cxn modelId="{725D24A0-5EFE-4929-9712-57229CBC9DD2}" srcId="{F7AFF0D4-6367-4006-8C9D-1C4DD7EA4251}" destId="{B25EBD56-E53E-466D-92EF-F4D99FC95DD1}" srcOrd="1" destOrd="0" parTransId="{E7599895-FDCA-493E-B9E0-9F08023D19F0}" sibTransId="{A4894B9A-636D-4A44-BB74-C6C71FF001AF}"/>
    <dgm:cxn modelId="{BB3B3B90-951E-4BAB-BEC9-0548D30641B8}" type="presOf" srcId="{C1EA92B4-712A-400E-AC5E-8ED283ED1CE6}" destId="{9393B83B-E41D-4CFB-873C-D4F92AA62383}" srcOrd="0" destOrd="0" presId="urn:microsoft.com/office/officeart/2005/8/layout/hierarchy3"/>
    <dgm:cxn modelId="{2864BE49-54C3-46AF-9039-541CB1A3C8E6}" type="presOf" srcId="{C6B4FA73-6830-4847-A5BA-6DE31802F30B}" destId="{B621133C-321D-498C-8AC2-FB6FF50407FD}" srcOrd="0" destOrd="0" presId="urn:microsoft.com/office/officeart/2005/8/layout/hierarchy3"/>
    <dgm:cxn modelId="{E74E9F3E-B6A5-4A28-9BA1-95981C8EA118}" type="presOf" srcId="{E7599895-FDCA-493E-B9E0-9F08023D19F0}" destId="{1DB456CA-E76B-40E5-BBBC-85AA1F81EEC4}" srcOrd="0" destOrd="0" presId="urn:microsoft.com/office/officeart/2005/8/layout/hierarchy3"/>
    <dgm:cxn modelId="{0953D043-E69A-4A2B-97DC-ADFB5EAF4C18}" type="presOf" srcId="{F7AFF0D4-6367-4006-8C9D-1C4DD7EA4251}" destId="{EC25EC34-868D-40F3-AB5F-84FA89B87C1D}" srcOrd="1" destOrd="0" presId="urn:microsoft.com/office/officeart/2005/8/layout/hierarchy3"/>
    <dgm:cxn modelId="{EE94C379-2EE4-428D-8A8D-14FF15BF418F}" type="presOf" srcId="{61AB8A11-4A68-4411-A8F9-81BC5AF02960}" destId="{B3EDA912-78FF-4358-AAA0-E3EE8570CAD2}" srcOrd="0" destOrd="0" presId="urn:microsoft.com/office/officeart/2005/8/layout/hierarchy3"/>
    <dgm:cxn modelId="{2B705EDC-9DB6-4603-ACD7-553D0EC8CA1E}" type="presOf" srcId="{4DBFD969-F050-4734-B5BB-9CE40A8482AA}" destId="{C6BD8DF5-D367-49B2-BEF5-082B81C8ADBC}" srcOrd="0" destOrd="0" presId="urn:microsoft.com/office/officeart/2005/8/layout/hierarchy3"/>
    <dgm:cxn modelId="{1482D321-DE1B-4414-BCEB-A50E143C1920}" type="presOf" srcId="{F64AA72A-9C23-427B-964D-7AEE5C59A8C6}" destId="{897340B3-D5CC-49B8-9B89-703161DE4ADF}" srcOrd="0" destOrd="0" presId="urn:microsoft.com/office/officeart/2005/8/layout/hierarchy3"/>
    <dgm:cxn modelId="{E8B7AC5E-3D86-48FD-8F60-3C22FB7B00FB}" srcId="{F7AFF0D4-6367-4006-8C9D-1C4DD7EA4251}" destId="{CF311DF2-71AE-4084-9D14-8C31EE61E848}" srcOrd="2" destOrd="0" parTransId="{AC4C9ACD-A4CA-41F5-AEE2-BEACEF552646}" sibTransId="{DAF51669-E4C6-4468-AAFB-AEE82DBD7349}"/>
    <dgm:cxn modelId="{2F819CB1-AC92-402F-97BB-3DA5CBE18FB8}" srcId="{F7AFF0D4-6367-4006-8C9D-1C4DD7EA4251}" destId="{CFF9B3F3-7502-4454-A05C-FC9C7B0A5FF1}" srcOrd="3" destOrd="0" parTransId="{1C996F18-F1F8-4CE3-9764-6BD0E25B4174}" sibTransId="{04D0BB0D-8BA2-4142-8865-08017B36CB81}"/>
    <dgm:cxn modelId="{770D2AC6-7816-43C7-A111-AE7F185498D1}" type="presOf" srcId="{F7AFF0D4-6367-4006-8C9D-1C4DD7EA4251}" destId="{76B75B0C-2918-4E1F-85F3-9AB26BEC7A30}" srcOrd="0" destOrd="0" presId="urn:microsoft.com/office/officeart/2005/8/layout/hierarchy3"/>
    <dgm:cxn modelId="{F3B0271D-8B0C-49BC-8277-8C30ED65B84C}" type="presOf" srcId="{CF311DF2-71AE-4084-9D14-8C31EE61E848}" destId="{F6C0613C-12A6-4246-86A6-531A9A9644E7}" srcOrd="0" destOrd="0" presId="urn:microsoft.com/office/officeart/2005/8/layout/hierarchy3"/>
    <dgm:cxn modelId="{1E2B55BA-038F-499A-B9C4-C8565EBBCAE0}" type="presOf" srcId="{B25EBD56-E53E-466D-92EF-F4D99FC95DD1}" destId="{75B4BA95-DF9D-482D-901B-AA5ED15C9989}" srcOrd="0" destOrd="0" presId="urn:microsoft.com/office/officeart/2005/8/layout/hierarchy3"/>
    <dgm:cxn modelId="{273FFDAB-4FCB-4352-9724-E125B4B4E7FA}" srcId="{F7AFF0D4-6367-4006-8C9D-1C4DD7EA4251}" destId="{9481D034-CB29-4A9B-8691-EBEFB779A91A}" srcOrd="4" destOrd="0" parTransId="{4DBFD969-F050-4734-B5BB-9CE40A8482AA}" sibTransId="{38195BE2-79C7-496B-B71E-CA3A76FAC954}"/>
    <dgm:cxn modelId="{045AE842-0686-40A9-B220-736B709F217B}" type="presParOf" srcId="{9393B83B-E41D-4CFB-873C-D4F92AA62383}" destId="{27EF798F-F139-45D5-AF86-2BAB269D55FC}" srcOrd="0" destOrd="0" presId="urn:microsoft.com/office/officeart/2005/8/layout/hierarchy3"/>
    <dgm:cxn modelId="{4FF1BF4F-1AD5-4618-AC4F-DFD0B2A377C6}" type="presParOf" srcId="{27EF798F-F139-45D5-AF86-2BAB269D55FC}" destId="{267D9E72-FEE9-4BC1-A3FE-5849417AEA44}" srcOrd="0" destOrd="0" presId="urn:microsoft.com/office/officeart/2005/8/layout/hierarchy3"/>
    <dgm:cxn modelId="{E080788A-668C-43CB-AC72-88A44258A7FE}" type="presParOf" srcId="{267D9E72-FEE9-4BC1-A3FE-5849417AEA44}" destId="{76B75B0C-2918-4E1F-85F3-9AB26BEC7A30}" srcOrd="0" destOrd="0" presId="urn:microsoft.com/office/officeart/2005/8/layout/hierarchy3"/>
    <dgm:cxn modelId="{05D45953-95B2-43B1-B909-4294ADFCE1E8}" type="presParOf" srcId="{267D9E72-FEE9-4BC1-A3FE-5849417AEA44}" destId="{EC25EC34-868D-40F3-AB5F-84FA89B87C1D}" srcOrd="1" destOrd="0" presId="urn:microsoft.com/office/officeart/2005/8/layout/hierarchy3"/>
    <dgm:cxn modelId="{1CAA81FC-D3E1-4E58-89A6-26249F1B0C43}" type="presParOf" srcId="{27EF798F-F139-45D5-AF86-2BAB269D55FC}" destId="{504496FF-12D0-486A-816B-70FF013627EB}" srcOrd="1" destOrd="0" presId="urn:microsoft.com/office/officeart/2005/8/layout/hierarchy3"/>
    <dgm:cxn modelId="{3F6A6A36-758D-476D-A8C4-08BA7A813F2E}" type="presParOf" srcId="{504496FF-12D0-486A-816B-70FF013627EB}" destId="{B621133C-321D-498C-8AC2-FB6FF50407FD}" srcOrd="0" destOrd="0" presId="urn:microsoft.com/office/officeart/2005/8/layout/hierarchy3"/>
    <dgm:cxn modelId="{F4F460E2-9687-4881-8217-1D1990EA4A64}" type="presParOf" srcId="{504496FF-12D0-486A-816B-70FF013627EB}" destId="{897340B3-D5CC-49B8-9B89-703161DE4ADF}" srcOrd="1" destOrd="0" presId="urn:microsoft.com/office/officeart/2005/8/layout/hierarchy3"/>
    <dgm:cxn modelId="{F525C979-C9F5-4721-AF2A-162E0CCDA1C6}" type="presParOf" srcId="{504496FF-12D0-486A-816B-70FF013627EB}" destId="{1DB456CA-E76B-40E5-BBBC-85AA1F81EEC4}" srcOrd="2" destOrd="0" presId="urn:microsoft.com/office/officeart/2005/8/layout/hierarchy3"/>
    <dgm:cxn modelId="{B9CEB242-D0CF-4F5B-B2E7-17A0317FD33E}" type="presParOf" srcId="{504496FF-12D0-486A-816B-70FF013627EB}" destId="{75B4BA95-DF9D-482D-901B-AA5ED15C9989}" srcOrd="3" destOrd="0" presId="urn:microsoft.com/office/officeart/2005/8/layout/hierarchy3"/>
    <dgm:cxn modelId="{E66323AF-7380-4040-86C9-24913CA95FCB}" type="presParOf" srcId="{504496FF-12D0-486A-816B-70FF013627EB}" destId="{B7F721B1-A56F-478B-9CF0-012FE0B1C6AD}" srcOrd="4" destOrd="0" presId="urn:microsoft.com/office/officeart/2005/8/layout/hierarchy3"/>
    <dgm:cxn modelId="{77266370-8F85-4B25-A7F1-FFC97163FD06}" type="presParOf" srcId="{504496FF-12D0-486A-816B-70FF013627EB}" destId="{F6C0613C-12A6-4246-86A6-531A9A9644E7}" srcOrd="5" destOrd="0" presId="urn:microsoft.com/office/officeart/2005/8/layout/hierarchy3"/>
    <dgm:cxn modelId="{B529F9D8-6FE8-465A-BDFB-80303B68AA8B}" type="presParOf" srcId="{504496FF-12D0-486A-816B-70FF013627EB}" destId="{623EDBEF-6E90-403F-80E8-E625B01C9130}" srcOrd="6" destOrd="0" presId="urn:microsoft.com/office/officeart/2005/8/layout/hierarchy3"/>
    <dgm:cxn modelId="{7CFC68AD-8CDE-4A83-972B-B060BEEEF39B}" type="presParOf" srcId="{504496FF-12D0-486A-816B-70FF013627EB}" destId="{30224F97-0974-4546-9BBD-2F6C4B082F07}" srcOrd="7" destOrd="0" presId="urn:microsoft.com/office/officeart/2005/8/layout/hierarchy3"/>
    <dgm:cxn modelId="{43E71702-0ACD-4AA3-92D4-1820A5AC6023}" type="presParOf" srcId="{504496FF-12D0-486A-816B-70FF013627EB}" destId="{C6BD8DF5-D367-49B2-BEF5-082B81C8ADBC}" srcOrd="8" destOrd="0" presId="urn:microsoft.com/office/officeart/2005/8/layout/hierarchy3"/>
    <dgm:cxn modelId="{AC153C01-A5D9-4F49-AE30-2E6B77122EA7}" type="presParOf" srcId="{504496FF-12D0-486A-816B-70FF013627EB}" destId="{A5098E1A-2396-496C-9476-22DF8EA45454}" srcOrd="9" destOrd="0" presId="urn:microsoft.com/office/officeart/2005/8/layout/hierarchy3"/>
    <dgm:cxn modelId="{F8CD5C0C-0199-443A-8BE7-8A46FC0B23E7}" type="presParOf" srcId="{504496FF-12D0-486A-816B-70FF013627EB}" destId="{B3EDA912-78FF-4358-AAA0-E3EE8570CAD2}" srcOrd="10" destOrd="0" presId="urn:microsoft.com/office/officeart/2005/8/layout/hierarchy3"/>
    <dgm:cxn modelId="{91AFF8E5-3243-479F-AB86-6830EBC43D3A}" type="presParOf" srcId="{504496FF-12D0-486A-816B-70FF013627EB}" destId="{17D32881-C93F-41E5-81F1-9078DF6A5B2C}" srcOrd="1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1EA92B4-712A-400E-AC5E-8ED283ED1CE6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7AFF0D4-6367-4006-8C9D-1C4DD7EA4251}">
      <dgm:prSet phldrT="[Text]"/>
      <dgm:spPr/>
      <dgm:t>
        <a:bodyPr/>
        <a:lstStyle/>
        <a:p>
          <a:r>
            <a:rPr lang="ar-SA" dirty="0" smtClean="0"/>
            <a:t> معرفة طرق تدريس متعددة واستخدامها</a:t>
          </a:r>
          <a:endParaRPr lang="en-US" dirty="0"/>
        </a:p>
      </dgm:t>
    </dgm:pt>
    <dgm:pt modelId="{0A79B0B1-66A9-4672-B7BE-0BD767D2A4F6}" type="parTrans" cxnId="{D5D62DB8-3042-481B-8693-27B325A5C563}">
      <dgm:prSet/>
      <dgm:spPr/>
      <dgm:t>
        <a:bodyPr/>
        <a:lstStyle/>
        <a:p>
          <a:endParaRPr lang="en-US"/>
        </a:p>
      </dgm:t>
    </dgm:pt>
    <dgm:pt modelId="{F32400D5-FBE9-4959-9791-76630D12F0E8}" type="sibTrans" cxnId="{D5D62DB8-3042-481B-8693-27B325A5C563}">
      <dgm:prSet/>
      <dgm:spPr/>
      <dgm:t>
        <a:bodyPr/>
        <a:lstStyle/>
        <a:p>
          <a:endParaRPr lang="en-US"/>
        </a:p>
      </dgm:t>
    </dgm:pt>
    <dgm:pt modelId="{F64AA72A-9C23-427B-964D-7AEE5C59A8C6}">
      <dgm:prSet phldrT="[Text]"/>
      <dgm:spPr/>
      <dgm:t>
        <a:bodyPr/>
        <a:lstStyle/>
        <a:p>
          <a:r>
            <a:rPr lang="ar-SA" dirty="0" smtClean="0"/>
            <a:t>هل أعرف طرق تدريس مختلفة؟</a:t>
          </a:r>
          <a:endParaRPr lang="en-US" dirty="0"/>
        </a:p>
      </dgm:t>
    </dgm:pt>
    <dgm:pt modelId="{C6B4FA73-6830-4847-A5BA-6DE31802F30B}" type="parTrans" cxnId="{121CA4DD-7740-4BA9-8860-6684992E8F79}">
      <dgm:prSet/>
      <dgm:spPr/>
      <dgm:t>
        <a:bodyPr/>
        <a:lstStyle/>
        <a:p>
          <a:endParaRPr lang="en-US"/>
        </a:p>
      </dgm:t>
    </dgm:pt>
    <dgm:pt modelId="{06A946BE-8128-4F36-9068-722E49E90967}" type="sibTrans" cxnId="{121CA4DD-7740-4BA9-8860-6684992E8F79}">
      <dgm:prSet/>
      <dgm:spPr/>
      <dgm:t>
        <a:bodyPr/>
        <a:lstStyle/>
        <a:p>
          <a:endParaRPr lang="en-US"/>
        </a:p>
      </dgm:t>
    </dgm:pt>
    <dgm:pt modelId="{CF311DF2-71AE-4084-9D14-8C31EE61E848}">
      <dgm:prSet phldrT="[Text]"/>
      <dgm:spPr/>
      <dgm:t>
        <a:bodyPr/>
        <a:lstStyle/>
        <a:p>
          <a:r>
            <a:rPr lang="ar-SA" dirty="0" smtClean="0"/>
            <a:t>هل استخدمت طريقة تساعد الطلاب على التفكير؟</a:t>
          </a:r>
          <a:endParaRPr lang="en-US" dirty="0"/>
        </a:p>
      </dgm:t>
    </dgm:pt>
    <dgm:pt modelId="{AC4C9ACD-A4CA-41F5-AEE2-BEACEF552646}" type="parTrans" cxnId="{E8B7AC5E-3D86-48FD-8F60-3C22FB7B00FB}">
      <dgm:prSet/>
      <dgm:spPr/>
      <dgm:t>
        <a:bodyPr/>
        <a:lstStyle/>
        <a:p>
          <a:endParaRPr lang="en-US"/>
        </a:p>
      </dgm:t>
    </dgm:pt>
    <dgm:pt modelId="{DAF51669-E4C6-4468-AAFB-AEE82DBD7349}" type="sibTrans" cxnId="{E8B7AC5E-3D86-48FD-8F60-3C22FB7B00FB}">
      <dgm:prSet/>
      <dgm:spPr/>
      <dgm:t>
        <a:bodyPr/>
        <a:lstStyle/>
        <a:p>
          <a:endParaRPr lang="en-US"/>
        </a:p>
      </dgm:t>
    </dgm:pt>
    <dgm:pt modelId="{B25EBD56-E53E-466D-92EF-F4D99FC95DD1}">
      <dgm:prSet phldrT="[Text]"/>
      <dgm:spPr/>
      <dgm:t>
        <a:bodyPr/>
        <a:lstStyle/>
        <a:p>
          <a:r>
            <a:rPr lang="ar-SA" dirty="0" smtClean="0"/>
            <a:t>هل بامكاني تطبيقها؟</a:t>
          </a:r>
          <a:endParaRPr lang="en-US" dirty="0"/>
        </a:p>
      </dgm:t>
    </dgm:pt>
    <dgm:pt modelId="{E7599895-FDCA-493E-B9E0-9F08023D19F0}" type="parTrans" cxnId="{725D24A0-5EFE-4929-9712-57229CBC9DD2}">
      <dgm:prSet/>
      <dgm:spPr/>
      <dgm:t>
        <a:bodyPr/>
        <a:lstStyle/>
        <a:p>
          <a:endParaRPr lang="en-US"/>
        </a:p>
      </dgm:t>
    </dgm:pt>
    <dgm:pt modelId="{A4894B9A-636D-4A44-BB74-C6C71FF001AF}" type="sibTrans" cxnId="{725D24A0-5EFE-4929-9712-57229CBC9DD2}">
      <dgm:prSet/>
      <dgm:spPr/>
      <dgm:t>
        <a:bodyPr/>
        <a:lstStyle/>
        <a:p>
          <a:endParaRPr lang="en-US"/>
        </a:p>
      </dgm:t>
    </dgm:pt>
    <dgm:pt modelId="{CFF9B3F3-7502-4454-A05C-FC9C7B0A5FF1}">
      <dgm:prSet phldrT="[Text]"/>
      <dgm:spPr/>
      <dgm:t>
        <a:bodyPr/>
        <a:lstStyle/>
        <a:p>
          <a:r>
            <a:rPr lang="ar-SA" dirty="0" smtClean="0"/>
            <a:t>هل شجعت التلاميذ؟</a:t>
          </a:r>
          <a:endParaRPr lang="en-US" dirty="0"/>
        </a:p>
      </dgm:t>
    </dgm:pt>
    <dgm:pt modelId="{1C996F18-F1F8-4CE3-9764-6BD0E25B4174}" type="parTrans" cxnId="{2F819CB1-AC92-402F-97BB-3DA5CBE18FB8}">
      <dgm:prSet/>
      <dgm:spPr/>
      <dgm:t>
        <a:bodyPr/>
        <a:lstStyle/>
        <a:p>
          <a:endParaRPr lang="en-US"/>
        </a:p>
      </dgm:t>
    </dgm:pt>
    <dgm:pt modelId="{04D0BB0D-8BA2-4142-8865-08017B36CB81}" type="sibTrans" cxnId="{2F819CB1-AC92-402F-97BB-3DA5CBE18FB8}">
      <dgm:prSet/>
      <dgm:spPr/>
      <dgm:t>
        <a:bodyPr/>
        <a:lstStyle/>
        <a:p>
          <a:endParaRPr lang="en-US"/>
        </a:p>
      </dgm:t>
    </dgm:pt>
    <dgm:pt modelId="{9481D034-CB29-4A9B-8691-EBEFB779A91A}">
      <dgm:prSet phldrT="[Text]"/>
      <dgm:spPr/>
      <dgm:t>
        <a:bodyPr/>
        <a:lstStyle/>
        <a:p>
          <a:r>
            <a:rPr lang="ar-SA" dirty="0" smtClean="0"/>
            <a:t>هل استخدمت التقنية بشكل فعال؟</a:t>
          </a:r>
          <a:endParaRPr lang="en-US" dirty="0"/>
        </a:p>
      </dgm:t>
    </dgm:pt>
    <dgm:pt modelId="{4DBFD969-F050-4734-B5BB-9CE40A8482AA}" type="parTrans" cxnId="{273FFDAB-4FCB-4352-9724-E125B4B4E7FA}">
      <dgm:prSet/>
      <dgm:spPr/>
      <dgm:t>
        <a:bodyPr/>
        <a:lstStyle/>
        <a:p>
          <a:endParaRPr lang="en-US"/>
        </a:p>
      </dgm:t>
    </dgm:pt>
    <dgm:pt modelId="{38195BE2-79C7-496B-B71E-CA3A76FAC954}" type="sibTrans" cxnId="{273FFDAB-4FCB-4352-9724-E125B4B4E7FA}">
      <dgm:prSet/>
      <dgm:spPr/>
      <dgm:t>
        <a:bodyPr/>
        <a:lstStyle/>
        <a:p>
          <a:endParaRPr lang="en-US"/>
        </a:p>
      </dgm:t>
    </dgm:pt>
    <dgm:pt modelId="{41424FC1-59B6-4011-ACB4-C5E93D73BA68}">
      <dgm:prSet phldrT="[Text]"/>
      <dgm:spPr/>
      <dgm:t>
        <a:bodyPr/>
        <a:lstStyle/>
        <a:p>
          <a:r>
            <a:rPr lang="ar-SA" dirty="0" smtClean="0"/>
            <a:t>هل أتحت الفرصة للتلاميذ للمشاركة؟</a:t>
          </a:r>
          <a:endParaRPr lang="en-US" dirty="0"/>
        </a:p>
      </dgm:t>
    </dgm:pt>
    <dgm:pt modelId="{61AB8A11-4A68-4411-A8F9-81BC5AF02960}" type="parTrans" cxnId="{543BACB8-91EF-4A12-8A35-F135A6931A0B}">
      <dgm:prSet/>
      <dgm:spPr/>
      <dgm:t>
        <a:bodyPr/>
        <a:lstStyle/>
        <a:p>
          <a:endParaRPr lang="en-US"/>
        </a:p>
      </dgm:t>
    </dgm:pt>
    <dgm:pt modelId="{94197683-3BC8-4AEE-9703-23FF68C8B348}" type="sibTrans" cxnId="{543BACB8-91EF-4A12-8A35-F135A6931A0B}">
      <dgm:prSet/>
      <dgm:spPr/>
      <dgm:t>
        <a:bodyPr/>
        <a:lstStyle/>
        <a:p>
          <a:endParaRPr lang="en-US"/>
        </a:p>
      </dgm:t>
    </dgm:pt>
    <dgm:pt modelId="{9393B83B-E41D-4CFB-873C-D4F92AA62383}" type="pres">
      <dgm:prSet presAssocID="{C1EA92B4-712A-400E-AC5E-8ED283ED1CE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7EF798F-F139-45D5-AF86-2BAB269D55FC}" type="pres">
      <dgm:prSet presAssocID="{F7AFF0D4-6367-4006-8C9D-1C4DD7EA4251}" presName="root" presStyleCnt="0"/>
      <dgm:spPr/>
    </dgm:pt>
    <dgm:pt modelId="{267D9E72-FEE9-4BC1-A3FE-5849417AEA44}" type="pres">
      <dgm:prSet presAssocID="{F7AFF0D4-6367-4006-8C9D-1C4DD7EA4251}" presName="rootComposite" presStyleCnt="0"/>
      <dgm:spPr/>
    </dgm:pt>
    <dgm:pt modelId="{76B75B0C-2918-4E1F-85F3-9AB26BEC7A30}" type="pres">
      <dgm:prSet presAssocID="{F7AFF0D4-6367-4006-8C9D-1C4DD7EA4251}" presName="rootText" presStyleLbl="node1" presStyleIdx="0" presStyleCnt="1" custScaleX="641212"/>
      <dgm:spPr/>
      <dgm:t>
        <a:bodyPr/>
        <a:lstStyle/>
        <a:p>
          <a:endParaRPr lang="en-US"/>
        </a:p>
      </dgm:t>
    </dgm:pt>
    <dgm:pt modelId="{EC25EC34-868D-40F3-AB5F-84FA89B87C1D}" type="pres">
      <dgm:prSet presAssocID="{F7AFF0D4-6367-4006-8C9D-1C4DD7EA4251}" presName="rootConnector" presStyleLbl="node1" presStyleIdx="0" presStyleCnt="1"/>
      <dgm:spPr/>
      <dgm:t>
        <a:bodyPr/>
        <a:lstStyle/>
        <a:p>
          <a:endParaRPr lang="en-US"/>
        </a:p>
      </dgm:t>
    </dgm:pt>
    <dgm:pt modelId="{504496FF-12D0-486A-816B-70FF013627EB}" type="pres">
      <dgm:prSet presAssocID="{F7AFF0D4-6367-4006-8C9D-1C4DD7EA4251}" presName="childShape" presStyleCnt="0"/>
      <dgm:spPr/>
    </dgm:pt>
    <dgm:pt modelId="{B621133C-321D-498C-8AC2-FB6FF50407FD}" type="pres">
      <dgm:prSet presAssocID="{C6B4FA73-6830-4847-A5BA-6DE31802F30B}" presName="Name13" presStyleLbl="parChTrans1D2" presStyleIdx="0" presStyleCnt="6"/>
      <dgm:spPr/>
      <dgm:t>
        <a:bodyPr/>
        <a:lstStyle/>
        <a:p>
          <a:endParaRPr lang="en-US"/>
        </a:p>
      </dgm:t>
    </dgm:pt>
    <dgm:pt modelId="{897340B3-D5CC-49B8-9B89-703161DE4ADF}" type="pres">
      <dgm:prSet presAssocID="{F64AA72A-9C23-427B-964D-7AEE5C59A8C6}" presName="childText" presStyleLbl="bgAcc1" presStyleIdx="0" presStyleCnt="6" custScaleX="6546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B456CA-E76B-40E5-BBBC-85AA1F81EEC4}" type="pres">
      <dgm:prSet presAssocID="{E7599895-FDCA-493E-B9E0-9F08023D19F0}" presName="Name13" presStyleLbl="parChTrans1D2" presStyleIdx="1" presStyleCnt="6"/>
      <dgm:spPr/>
      <dgm:t>
        <a:bodyPr/>
        <a:lstStyle/>
        <a:p>
          <a:endParaRPr lang="en-US"/>
        </a:p>
      </dgm:t>
    </dgm:pt>
    <dgm:pt modelId="{75B4BA95-DF9D-482D-901B-AA5ED15C9989}" type="pres">
      <dgm:prSet presAssocID="{B25EBD56-E53E-466D-92EF-F4D99FC95DD1}" presName="childText" presStyleLbl="bgAcc1" presStyleIdx="1" presStyleCnt="6" custScaleX="6587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F721B1-A56F-478B-9CF0-012FE0B1C6AD}" type="pres">
      <dgm:prSet presAssocID="{AC4C9ACD-A4CA-41F5-AEE2-BEACEF552646}" presName="Name13" presStyleLbl="parChTrans1D2" presStyleIdx="2" presStyleCnt="6"/>
      <dgm:spPr/>
      <dgm:t>
        <a:bodyPr/>
        <a:lstStyle/>
        <a:p>
          <a:endParaRPr lang="en-US"/>
        </a:p>
      </dgm:t>
    </dgm:pt>
    <dgm:pt modelId="{F6C0613C-12A6-4246-86A6-531A9A9644E7}" type="pres">
      <dgm:prSet presAssocID="{CF311DF2-71AE-4084-9D14-8C31EE61E848}" presName="childText" presStyleLbl="bgAcc1" presStyleIdx="2" presStyleCnt="6" custScaleX="6587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3EDBEF-6E90-403F-80E8-E625B01C9130}" type="pres">
      <dgm:prSet presAssocID="{1C996F18-F1F8-4CE3-9764-6BD0E25B4174}" presName="Name13" presStyleLbl="parChTrans1D2" presStyleIdx="3" presStyleCnt="6"/>
      <dgm:spPr/>
      <dgm:t>
        <a:bodyPr/>
        <a:lstStyle/>
        <a:p>
          <a:endParaRPr lang="en-US"/>
        </a:p>
      </dgm:t>
    </dgm:pt>
    <dgm:pt modelId="{30224F97-0974-4546-9BBD-2F6C4B082F07}" type="pres">
      <dgm:prSet presAssocID="{CFF9B3F3-7502-4454-A05C-FC9C7B0A5FF1}" presName="childText" presStyleLbl="bgAcc1" presStyleIdx="3" presStyleCnt="6" custScaleX="6587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BD8DF5-D367-49B2-BEF5-082B81C8ADBC}" type="pres">
      <dgm:prSet presAssocID="{4DBFD969-F050-4734-B5BB-9CE40A8482AA}" presName="Name13" presStyleLbl="parChTrans1D2" presStyleIdx="4" presStyleCnt="6"/>
      <dgm:spPr/>
      <dgm:t>
        <a:bodyPr/>
        <a:lstStyle/>
        <a:p>
          <a:endParaRPr lang="en-US"/>
        </a:p>
      </dgm:t>
    </dgm:pt>
    <dgm:pt modelId="{A5098E1A-2396-496C-9476-22DF8EA45454}" type="pres">
      <dgm:prSet presAssocID="{9481D034-CB29-4A9B-8691-EBEFB779A91A}" presName="childText" presStyleLbl="bgAcc1" presStyleIdx="4" presStyleCnt="6" custScaleX="6587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EDA912-78FF-4358-AAA0-E3EE8570CAD2}" type="pres">
      <dgm:prSet presAssocID="{61AB8A11-4A68-4411-A8F9-81BC5AF02960}" presName="Name13" presStyleLbl="parChTrans1D2" presStyleIdx="5" presStyleCnt="6"/>
      <dgm:spPr/>
      <dgm:t>
        <a:bodyPr/>
        <a:lstStyle/>
        <a:p>
          <a:endParaRPr lang="en-US"/>
        </a:p>
      </dgm:t>
    </dgm:pt>
    <dgm:pt modelId="{17D32881-C93F-41E5-81F1-9078DF6A5B2C}" type="pres">
      <dgm:prSet presAssocID="{41424FC1-59B6-4011-ACB4-C5E93D73BA68}" presName="childText" presStyleLbl="bgAcc1" presStyleIdx="5" presStyleCnt="6" custScaleX="6587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AFAE333-D6BB-4452-895E-8ED35B771532}" type="presOf" srcId="{61AB8A11-4A68-4411-A8F9-81BC5AF02960}" destId="{B3EDA912-78FF-4358-AAA0-E3EE8570CAD2}" srcOrd="0" destOrd="0" presId="urn:microsoft.com/office/officeart/2005/8/layout/hierarchy3"/>
    <dgm:cxn modelId="{E8B7AC5E-3D86-48FD-8F60-3C22FB7B00FB}" srcId="{F7AFF0D4-6367-4006-8C9D-1C4DD7EA4251}" destId="{CF311DF2-71AE-4084-9D14-8C31EE61E848}" srcOrd="2" destOrd="0" parTransId="{AC4C9ACD-A4CA-41F5-AEE2-BEACEF552646}" sibTransId="{DAF51669-E4C6-4468-AAFB-AEE82DBD7349}"/>
    <dgm:cxn modelId="{2F819CB1-AC92-402F-97BB-3DA5CBE18FB8}" srcId="{F7AFF0D4-6367-4006-8C9D-1C4DD7EA4251}" destId="{CFF9B3F3-7502-4454-A05C-FC9C7B0A5FF1}" srcOrd="3" destOrd="0" parTransId="{1C996F18-F1F8-4CE3-9764-6BD0E25B4174}" sibTransId="{04D0BB0D-8BA2-4142-8865-08017B36CB81}"/>
    <dgm:cxn modelId="{543BACB8-91EF-4A12-8A35-F135A6931A0B}" srcId="{F7AFF0D4-6367-4006-8C9D-1C4DD7EA4251}" destId="{41424FC1-59B6-4011-ACB4-C5E93D73BA68}" srcOrd="5" destOrd="0" parTransId="{61AB8A11-4A68-4411-A8F9-81BC5AF02960}" sibTransId="{94197683-3BC8-4AEE-9703-23FF68C8B348}"/>
    <dgm:cxn modelId="{9A0A2BFD-5852-4217-BB5A-62FBCB43A107}" type="presOf" srcId="{F7AFF0D4-6367-4006-8C9D-1C4DD7EA4251}" destId="{EC25EC34-868D-40F3-AB5F-84FA89B87C1D}" srcOrd="1" destOrd="0" presId="urn:microsoft.com/office/officeart/2005/8/layout/hierarchy3"/>
    <dgm:cxn modelId="{4262BB5A-03DD-470A-A7A1-DC752D4DDB74}" type="presOf" srcId="{AC4C9ACD-A4CA-41F5-AEE2-BEACEF552646}" destId="{B7F721B1-A56F-478B-9CF0-012FE0B1C6AD}" srcOrd="0" destOrd="0" presId="urn:microsoft.com/office/officeart/2005/8/layout/hierarchy3"/>
    <dgm:cxn modelId="{82B11DBD-3CF4-4D27-B091-B9268BF78661}" type="presOf" srcId="{CF311DF2-71AE-4084-9D14-8C31EE61E848}" destId="{F6C0613C-12A6-4246-86A6-531A9A9644E7}" srcOrd="0" destOrd="0" presId="urn:microsoft.com/office/officeart/2005/8/layout/hierarchy3"/>
    <dgm:cxn modelId="{84908850-B34D-453D-99BC-ADC61405F3F7}" type="presOf" srcId="{F7AFF0D4-6367-4006-8C9D-1C4DD7EA4251}" destId="{76B75B0C-2918-4E1F-85F3-9AB26BEC7A30}" srcOrd="0" destOrd="0" presId="urn:microsoft.com/office/officeart/2005/8/layout/hierarchy3"/>
    <dgm:cxn modelId="{2C8AD399-213B-49F7-A6EA-63B4256B3ADD}" type="presOf" srcId="{41424FC1-59B6-4011-ACB4-C5E93D73BA68}" destId="{17D32881-C93F-41E5-81F1-9078DF6A5B2C}" srcOrd="0" destOrd="0" presId="urn:microsoft.com/office/officeart/2005/8/layout/hierarchy3"/>
    <dgm:cxn modelId="{7F195F5B-B3C1-4D92-B321-89517C561ADB}" type="presOf" srcId="{E7599895-FDCA-493E-B9E0-9F08023D19F0}" destId="{1DB456CA-E76B-40E5-BBBC-85AA1F81EEC4}" srcOrd="0" destOrd="0" presId="urn:microsoft.com/office/officeart/2005/8/layout/hierarchy3"/>
    <dgm:cxn modelId="{5665D629-ADB2-4FF0-A7EF-B3B6811FE838}" type="presOf" srcId="{C6B4FA73-6830-4847-A5BA-6DE31802F30B}" destId="{B621133C-321D-498C-8AC2-FB6FF50407FD}" srcOrd="0" destOrd="0" presId="urn:microsoft.com/office/officeart/2005/8/layout/hierarchy3"/>
    <dgm:cxn modelId="{62994B52-7D1F-4A05-BE29-6C8BDE7EE32E}" type="presOf" srcId="{9481D034-CB29-4A9B-8691-EBEFB779A91A}" destId="{A5098E1A-2396-496C-9476-22DF8EA45454}" srcOrd="0" destOrd="0" presId="urn:microsoft.com/office/officeart/2005/8/layout/hierarchy3"/>
    <dgm:cxn modelId="{D5D62DB8-3042-481B-8693-27B325A5C563}" srcId="{C1EA92B4-712A-400E-AC5E-8ED283ED1CE6}" destId="{F7AFF0D4-6367-4006-8C9D-1C4DD7EA4251}" srcOrd="0" destOrd="0" parTransId="{0A79B0B1-66A9-4672-B7BE-0BD767D2A4F6}" sibTransId="{F32400D5-FBE9-4959-9791-76630D12F0E8}"/>
    <dgm:cxn modelId="{725D24A0-5EFE-4929-9712-57229CBC9DD2}" srcId="{F7AFF0D4-6367-4006-8C9D-1C4DD7EA4251}" destId="{B25EBD56-E53E-466D-92EF-F4D99FC95DD1}" srcOrd="1" destOrd="0" parTransId="{E7599895-FDCA-493E-B9E0-9F08023D19F0}" sibTransId="{A4894B9A-636D-4A44-BB74-C6C71FF001AF}"/>
    <dgm:cxn modelId="{849BAA43-53EB-494A-B505-BE23E31208C1}" type="presOf" srcId="{4DBFD969-F050-4734-B5BB-9CE40A8482AA}" destId="{C6BD8DF5-D367-49B2-BEF5-082B81C8ADBC}" srcOrd="0" destOrd="0" presId="urn:microsoft.com/office/officeart/2005/8/layout/hierarchy3"/>
    <dgm:cxn modelId="{0DCD9B31-600D-4457-9FA9-C3D85577AE86}" type="presOf" srcId="{B25EBD56-E53E-466D-92EF-F4D99FC95DD1}" destId="{75B4BA95-DF9D-482D-901B-AA5ED15C9989}" srcOrd="0" destOrd="0" presId="urn:microsoft.com/office/officeart/2005/8/layout/hierarchy3"/>
    <dgm:cxn modelId="{F3F0449C-FE5B-484D-872C-5EABA12E1642}" type="presOf" srcId="{CFF9B3F3-7502-4454-A05C-FC9C7B0A5FF1}" destId="{30224F97-0974-4546-9BBD-2F6C4B082F07}" srcOrd="0" destOrd="0" presId="urn:microsoft.com/office/officeart/2005/8/layout/hierarchy3"/>
    <dgm:cxn modelId="{36A79023-6ABA-4D57-99A5-3F73569AB963}" type="presOf" srcId="{1C996F18-F1F8-4CE3-9764-6BD0E25B4174}" destId="{623EDBEF-6E90-403F-80E8-E625B01C9130}" srcOrd="0" destOrd="0" presId="urn:microsoft.com/office/officeart/2005/8/layout/hierarchy3"/>
    <dgm:cxn modelId="{121CA4DD-7740-4BA9-8860-6684992E8F79}" srcId="{F7AFF0D4-6367-4006-8C9D-1C4DD7EA4251}" destId="{F64AA72A-9C23-427B-964D-7AEE5C59A8C6}" srcOrd="0" destOrd="0" parTransId="{C6B4FA73-6830-4847-A5BA-6DE31802F30B}" sibTransId="{06A946BE-8128-4F36-9068-722E49E90967}"/>
    <dgm:cxn modelId="{273FFDAB-4FCB-4352-9724-E125B4B4E7FA}" srcId="{F7AFF0D4-6367-4006-8C9D-1C4DD7EA4251}" destId="{9481D034-CB29-4A9B-8691-EBEFB779A91A}" srcOrd="4" destOrd="0" parTransId="{4DBFD969-F050-4734-B5BB-9CE40A8482AA}" sibTransId="{38195BE2-79C7-496B-B71E-CA3A76FAC954}"/>
    <dgm:cxn modelId="{B0DE4F45-DFF5-4620-9D4E-FB1565B7C5F3}" type="presOf" srcId="{F64AA72A-9C23-427B-964D-7AEE5C59A8C6}" destId="{897340B3-D5CC-49B8-9B89-703161DE4ADF}" srcOrd="0" destOrd="0" presId="urn:microsoft.com/office/officeart/2005/8/layout/hierarchy3"/>
    <dgm:cxn modelId="{0FD88E60-AA87-41DB-87E6-759C4518061A}" type="presOf" srcId="{C1EA92B4-712A-400E-AC5E-8ED283ED1CE6}" destId="{9393B83B-E41D-4CFB-873C-D4F92AA62383}" srcOrd="0" destOrd="0" presId="urn:microsoft.com/office/officeart/2005/8/layout/hierarchy3"/>
    <dgm:cxn modelId="{BA32840D-19A1-4FE7-B7AA-D0CA3A4B7765}" type="presParOf" srcId="{9393B83B-E41D-4CFB-873C-D4F92AA62383}" destId="{27EF798F-F139-45D5-AF86-2BAB269D55FC}" srcOrd="0" destOrd="0" presId="urn:microsoft.com/office/officeart/2005/8/layout/hierarchy3"/>
    <dgm:cxn modelId="{F7435D3D-65AA-4C08-975F-57C4E92EC59E}" type="presParOf" srcId="{27EF798F-F139-45D5-AF86-2BAB269D55FC}" destId="{267D9E72-FEE9-4BC1-A3FE-5849417AEA44}" srcOrd="0" destOrd="0" presId="urn:microsoft.com/office/officeart/2005/8/layout/hierarchy3"/>
    <dgm:cxn modelId="{635541AB-4006-4AF6-B37E-6CFA8149E8FC}" type="presParOf" srcId="{267D9E72-FEE9-4BC1-A3FE-5849417AEA44}" destId="{76B75B0C-2918-4E1F-85F3-9AB26BEC7A30}" srcOrd="0" destOrd="0" presId="urn:microsoft.com/office/officeart/2005/8/layout/hierarchy3"/>
    <dgm:cxn modelId="{B46A4ABC-5155-4644-9E5C-31E332144ACE}" type="presParOf" srcId="{267D9E72-FEE9-4BC1-A3FE-5849417AEA44}" destId="{EC25EC34-868D-40F3-AB5F-84FA89B87C1D}" srcOrd="1" destOrd="0" presId="urn:microsoft.com/office/officeart/2005/8/layout/hierarchy3"/>
    <dgm:cxn modelId="{1D02E714-9767-497C-93DF-D34440E6251B}" type="presParOf" srcId="{27EF798F-F139-45D5-AF86-2BAB269D55FC}" destId="{504496FF-12D0-486A-816B-70FF013627EB}" srcOrd="1" destOrd="0" presId="urn:microsoft.com/office/officeart/2005/8/layout/hierarchy3"/>
    <dgm:cxn modelId="{F50F1B6E-CE8D-4326-9954-8F0BDFFB6415}" type="presParOf" srcId="{504496FF-12D0-486A-816B-70FF013627EB}" destId="{B621133C-321D-498C-8AC2-FB6FF50407FD}" srcOrd="0" destOrd="0" presId="urn:microsoft.com/office/officeart/2005/8/layout/hierarchy3"/>
    <dgm:cxn modelId="{C09E1D70-8538-49E1-90B0-0132ADA9B11C}" type="presParOf" srcId="{504496FF-12D0-486A-816B-70FF013627EB}" destId="{897340B3-D5CC-49B8-9B89-703161DE4ADF}" srcOrd="1" destOrd="0" presId="urn:microsoft.com/office/officeart/2005/8/layout/hierarchy3"/>
    <dgm:cxn modelId="{8C16B6BA-24FD-45D7-B9CC-97A4050EE583}" type="presParOf" srcId="{504496FF-12D0-486A-816B-70FF013627EB}" destId="{1DB456CA-E76B-40E5-BBBC-85AA1F81EEC4}" srcOrd="2" destOrd="0" presId="urn:microsoft.com/office/officeart/2005/8/layout/hierarchy3"/>
    <dgm:cxn modelId="{053759BD-2E74-4699-9D45-29AE04EBDCCA}" type="presParOf" srcId="{504496FF-12D0-486A-816B-70FF013627EB}" destId="{75B4BA95-DF9D-482D-901B-AA5ED15C9989}" srcOrd="3" destOrd="0" presId="urn:microsoft.com/office/officeart/2005/8/layout/hierarchy3"/>
    <dgm:cxn modelId="{D1FCC07E-9DF6-4BC9-9A31-941C95D4202D}" type="presParOf" srcId="{504496FF-12D0-486A-816B-70FF013627EB}" destId="{B7F721B1-A56F-478B-9CF0-012FE0B1C6AD}" srcOrd="4" destOrd="0" presId="urn:microsoft.com/office/officeart/2005/8/layout/hierarchy3"/>
    <dgm:cxn modelId="{B30202E9-3F7A-4B45-8650-CF50D8CABDDA}" type="presParOf" srcId="{504496FF-12D0-486A-816B-70FF013627EB}" destId="{F6C0613C-12A6-4246-86A6-531A9A9644E7}" srcOrd="5" destOrd="0" presId="urn:microsoft.com/office/officeart/2005/8/layout/hierarchy3"/>
    <dgm:cxn modelId="{66000AF1-F067-472E-AD2F-A531A6D95EAD}" type="presParOf" srcId="{504496FF-12D0-486A-816B-70FF013627EB}" destId="{623EDBEF-6E90-403F-80E8-E625B01C9130}" srcOrd="6" destOrd="0" presId="urn:microsoft.com/office/officeart/2005/8/layout/hierarchy3"/>
    <dgm:cxn modelId="{2B8DF792-AB6E-4E06-9293-F13E9ED00726}" type="presParOf" srcId="{504496FF-12D0-486A-816B-70FF013627EB}" destId="{30224F97-0974-4546-9BBD-2F6C4B082F07}" srcOrd="7" destOrd="0" presId="urn:microsoft.com/office/officeart/2005/8/layout/hierarchy3"/>
    <dgm:cxn modelId="{785C4C86-B3BE-4BB1-AEF9-C4D75A09B0BE}" type="presParOf" srcId="{504496FF-12D0-486A-816B-70FF013627EB}" destId="{C6BD8DF5-D367-49B2-BEF5-082B81C8ADBC}" srcOrd="8" destOrd="0" presId="urn:microsoft.com/office/officeart/2005/8/layout/hierarchy3"/>
    <dgm:cxn modelId="{15A44D2E-C3F8-4E9C-901C-EC81C5B96EFE}" type="presParOf" srcId="{504496FF-12D0-486A-816B-70FF013627EB}" destId="{A5098E1A-2396-496C-9476-22DF8EA45454}" srcOrd="9" destOrd="0" presId="urn:microsoft.com/office/officeart/2005/8/layout/hierarchy3"/>
    <dgm:cxn modelId="{AF5795EC-A079-4160-A056-BA3BE072252B}" type="presParOf" srcId="{504496FF-12D0-486A-816B-70FF013627EB}" destId="{B3EDA912-78FF-4358-AAA0-E3EE8570CAD2}" srcOrd="10" destOrd="0" presId="urn:microsoft.com/office/officeart/2005/8/layout/hierarchy3"/>
    <dgm:cxn modelId="{5B9DCD9D-FE5E-4338-80A3-655CE3DF24BB}" type="presParOf" srcId="{504496FF-12D0-486A-816B-70FF013627EB}" destId="{17D32881-C93F-41E5-81F1-9078DF6A5B2C}" srcOrd="1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1EA92B4-712A-400E-AC5E-8ED283ED1CE6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7AFF0D4-6367-4006-8C9D-1C4DD7EA4251}">
      <dgm:prSet phldrT="[Text]"/>
      <dgm:spPr/>
      <dgm:t>
        <a:bodyPr/>
        <a:lstStyle/>
        <a:p>
          <a:r>
            <a:rPr lang="ar-SA" dirty="0" smtClean="0"/>
            <a:t> المشاركة في الأنشطة غير الصفية</a:t>
          </a:r>
          <a:endParaRPr lang="en-US" dirty="0"/>
        </a:p>
      </dgm:t>
    </dgm:pt>
    <dgm:pt modelId="{0A79B0B1-66A9-4672-B7BE-0BD767D2A4F6}" type="parTrans" cxnId="{D5D62DB8-3042-481B-8693-27B325A5C563}">
      <dgm:prSet/>
      <dgm:spPr/>
      <dgm:t>
        <a:bodyPr/>
        <a:lstStyle/>
        <a:p>
          <a:endParaRPr lang="en-US"/>
        </a:p>
      </dgm:t>
    </dgm:pt>
    <dgm:pt modelId="{F32400D5-FBE9-4959-9791-76630D12F0E8}" type="sibTrans" cxnId="{D5D62DB8-3042-481B-8693-27B325A5C563}">
      <dgm:prSet/>
      <dgm:spPr/>
      <dgm:t>
        <a:bodyPr/>
        <a:lstStyle/>
        <a:p>
          <a:endParaRPr lang="en-US"/>
        </a:p>
      </dgm:t>
    </dgm:pt>
    <dgm:pt modelId="{F64AA72A-9C23-427B-964D-7AEE5C59A8C6}">
      <dgm:prSet phldrT="[Text]"/>
      <dgm:spPr/>
      <dgm:t>
        <a:bodyPr/>
        <a:lstStyle/>
        <a:p>
          <a:r>
            <a:rPr lang="ar-SA" dirty="0" smtClean="0"/>
            <a:t>هل أعرف أنواع الأنشطة المناسبة؟</a:t>
          </a:r>
          <a:endParaRPr lang="en-US" dirty="0"/>
        </a:p>
      </dgm:t>
    </dgm:pt>
    <dgm:pt modelId="{C6B4FA73-6830-4847-A5BA-6DE31802F30B}" type="parTrans" cxnId="{121CA4DD-7740-4BA9-8860-6684992E8F79}">
      <dgm:prSet/>
      <dgm:spPr/>
      <dgm:t>
        <a:bodyPr/>
        <a:lstStyle/>
        <a:p>
          <a:endParaRPr lang="en-US"/>
        </a:p>
      </dgm:t>
    </dgm:pt>
    <dgm:pt modelId="{06A946BE-8128-4F36-9068-722E49E90967}" type="sibTrans" cxnId="{121CA4DD-7740-4BA9-8860-6684992E8F79}">
      <dgm:prSet/>
      <dgm:spPr/>
      <dgm:t>
        <a:bodyPr/>
        <a:lstStyle/>
        <a:p>
          <a:endParaRPr lang="en-US"/>
        </a:p>
      </dgm:t>
    </dgm:pt>
    <dgm:pt modelId="{CF311DF2-71AE-4084-9D14-8C31EE61E848}">
      <dgm:prSet phldrT="[Text]"/>
      <dgm:spPr/>
      <dgm:t>
        <a:bodyPr/>
        <a:lstStyle/>
        <a:p>
          <a:r>
            <a:rPr lang="ar-SA" dirty="0" smtClean="0"/>
            <a:t>هل أشجع طلابي على المشاركة؟</a:t>
          </a:r>
          <a:endParaRPr lang="en-US" dirty="0"/>
        </a:p>
      </dgm:t>
    </dgm:pt>
    <dgm:pt modelId="{AC4C9ACD-A4CA-41F5-AEE2-BEACEF552646}" type="parTrans" cxnId="{E8B7AC5E-3D86-48FD-8F60-3C22FB7B00FB}">
      <dgm:prSet/>
      <dgm:spPr/>
      <dgm:t>
        <a:bodyPr/>
        <a:lstStyle/>
        <a:p>
          <a:endParaRPr lang="en-US"/>
        </a:p>
      </dgm:t>
    </dgm:pt>
    <dgm:pt modelId="{DAF51669-E4C6-4468-AAFB-AEE82DBD7349}" type="sibTrans" cxnId="{E8B7AC5E-3D86-48FD-8F60-3C22FB7B00FB}">
      <dgm:prSet/>
      <dgm:spPr/>
      <dgm:t>
        <a:bodyPr/>
        <a:lstStyle/>
        <a:p>
          <a:endParaRPr lang="en-US"/>
        </a:p>
      </dgm:t>
    </dgm:pt>
    <dgm:pt modelId="{B25EBD56-E53E-466D-92EF-F4D99FC95DD1}">
      <dgm:prSet phldrT="[Text]"/>
      <dgm:spPr/>
      <dgm:t>
        <a:bodyPr/>
        <a:lstStyle/>
        <a:p>
          <a:r>
            <a:rPr lang="ar-SA" dirty="0" smtClean="0"/>
            <a:t>هل أشارك في الأنشطة؟</a:t>
          </a:r>
          <a:endParaRPr lang="en-US" dirty="0"/>
        </a:p>
      </dgm:t>
    </dgm:pt>
    <dgm:pt modelId="{E7599895-FDCA-493E-B9E0-9F08023D19F0}" type="parTrans" cxnId="{725D24A0-5EFE-4929-9712-57229CBC9DD2}">
      <dgm:prSet/>
      <dgm:spPr/>
      <dgm:t>
        <a:bodyPr/>
        <a:lstStyle/>
        <a:p>
          <a:endParaRPr lang="en-US"/>
        </a:p>
      </dgm:t>
    </dgm:pt>
    <dgm:pt modelId="{A4894B9A-636D-4A44-BB74-C6C71FF001AF}" type="sibTrans" cxnId="{725D24A0-5EFE-4929-9712-57229CBC9DD2}">
      <dgm:prSet/>
      <dgm:spPr/>
      <dgm:t>
        <a:bodyPr/>
        <a:lstStyle/>
        <a:p>
          <a:endParaRPr lang="en-US"/>
        </a:p>
      </dgm:t>
    </dgm:pt>
    <dgm:pt modelId="{CFF9B3F3-7502-4454-A05C-FC9C7B0A5FF1}">
      <dgm:prSet phldrT="[Text]"/>
      <dgm:spPr/>
      <dgm:t>
        <a:bodyPr/>
        <a:lstStyle/>
        <a:p>
          <a:r>
            <a:rPr lang="ar-SA" dirty="0" smtClean="0"/>
            <a:t>هل أقدر مشاركة الطلاب؟</a:t>
          </a:r>
          <a:endParaRPr lang="en-US" dirty="0"/>
        </a:p>
      </dgm:t>
    </dgm:pt>
    <dgm:pt modelId="{1C996F18-F1F8-4CE3-9764-6BD0E25B4174}" type="parTrans" cxnId="{2F819CB1-AC92-402F-97BB-3DA5CBE18FB8}">
      <dgm:prSet/>
      <dgm:spPr/>
      <dgm:t>
        <a:bodyPr/>
        <a:lstStyle/>
        <a:p>
          <a:endParaRPr lang="en-US"/>
        </a:p>
      </dgm:t>
    </dgm:pt>
    <dgm:pt modelId="{04D0BB0D-8BA2-4142-8865-08017B36CB81}" type="sibTrans" cxnId="{2F819CB1-AC92-402F-97BB-3DA5CBE18FB8}">
      <dgm:prSet/>
      <dgm:spPr/>
      <dgm:t>
        <a:bodyPr/>
        <a:lstStyle/>
        <a:p>
          <a:endParaRPr lang="en-US"/>
        </a:p>
      </dgm:t>
    </dgm:pt>
    <dgm:pt modelId="{9393B83B-E41D-4CFB-873C-D4F92AA62383}" type="pres">
      <dgm:prSet presAssocID="{C1EA92B4-712A-400E-AC5E-8ED283ED1CE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7EF798F-F139-45D5-AF86-2BAB269D55FC}" type="pres">
      <dgm:prSet presAssocID="{F7AFF0D4-6367-4006-8C9D-1C4DD7EA4251}" presName="root" presStyleCnt="0"/>
      <dgm:spPr/>
    </dgm:pt>
    <dgm:pt modelId="{267D9E72-FEE9-4BC1-A3FE-5849417AEA44}" type="pres">
      <dgm:prSet presAssocID="{F7AFF0D4-6367-4006-8C9D-1C4DD7EA4251}" presName="rootComposite" presStyleCnt="0"/>
      <dgm:spPr/>
    </dgm:pt>
    <dgm:pt modelId="{76B75B0C-2918-4E1F-85F3-9AB26BEC7A30}" type="pres">
      <dgm:prSet presAssocID="{F7AFF0D4-6367-4006-8C9D-1C4DD7EA4251}" presName="rootText" presStyleLbl="node1" presStyleIdx="0" presStyleCnt="1" custScaleX="641212"/>
      <dgm:spPr/>
      <dgm:t>
        <a:bodyPr/>
        <a:lstStyle/>
        <a:p>
          <a:endParaRPr lang="en-US"/>
        </a:p>
      </dgm:t>
    </dgm:pt>
    <dgm:pt modelId="{EC25EC34-868D-40F3-AB5F-84FA89B87C1D}" type="pres">
      <dgm:prSet presAssocID="{F7AFF0D4-6367-4006-8C9D-1C4DD7EA4251}" presName="rootConnector" presStyleLbl="node1" presStyleIdx="0" presStyleCnt="1"/>
      <dgm:spPr/>
      <dgm:t>
        <a:bodyPr/>
        <a:lstStyle/>
        <a:p>
          <a:endParaRPr lang="en-US"/>
        </a:p>
      </dgm:t>
    </dgm:pt>
    <dgm:pt modelId="{504496FF-12D0-486A-816B-70FF013627EB}" type="pres">
      <dgm:prSet presAssocID="{F7AFF0D4-6367-4006-8C9D-1C4DD7EA4251}" presName="childShape" presStyleCnt="0"/>
      <dgm:spPr/>
    </dgm:pt>
    <dgm:pt modelId="{B621133C-321D-498C-8AC2-FB6FF50407FD}" type="pres">
      <dgm:prSet presAssocID="{C6B4FA73-6830-4847-A5BA-6DE31802F30B}" presName="Name13" presStyleLbl="parChTrans1D2" presStyleIdx="0" presStyleCnt="4"/>
      <dgm:spPr/>
      <dgm:t>
        <a:bodyPr/>
        <a:lstStyle/>
        <a:p>
          <a:endParaRPr lang="en-US"/>
        </a:p>
      </dgm:t>
    </dgm:pt>
    <dgm:pt modelId="{897340B3-D5CC-49B8-9B89-703161DE4ADF}" type="pres">
      <dgm:prSet presAssocID="{F64AA72A-9C23-427B-964D-7AEE5C59A8C6}" presName="childText" presStyleLbl="bgAcc1" presStyleIdx="0" presStyleCnt="4" custScaleX="6546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B456CA-E76B-40E5-BBBC-85AA1F81EEC4}" type="pres">
      <dgm:prSet presAssocID="{E7599895-FDCA-493E-B9E0-9F08023D19F0}" presName="Name13" presStyleLbl="parChTrans1D2" presStyleIdx="1" presStyleCnt="4"/>
      <dgm:spPr/>
      <dgm:t>
        <a:bodyPr/>
        <a:lstStyle/>
        <a:p>
          <a:endParaRPr lang="en-US"/>
        </a:p>
      </dgm:t>
    </dgm:pt>
    <dgm:pt modelId="{75B4BA95-DF9D-482D-901B-AA5ED15C9989}" type="pres">
      <dgm:prSet presAssocID="{B25EBD56-E53E-466D-92EF-F4D99FC95DD1}" presName="childText" presStyleLbl="bgAcc1" presStyleIdx="1" presStyleCnt="4" custScaleX="6587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F721B1-A56F-478B-9CF0-012FE0B1C6AD}" type="pres">
      <dgm:prSet presAssocID="{AC4C9ACD-A4CA-41F5-AEE2-BEACEF552646}" presName="Name13" presStyleLbl="parChTrans1D2" presStyleIdx="2" presStyleCnt="4"/>
      <dgm:spPr/>
      <dgm:t>
        <a:bodyPr/>
        <a:lstStyle/>
        <a:p>
          <a:endParaRPr lang="en-US"/>
        </a:p>
      </dgm:t>
    </dgm:pt>
    <dgm:pt modelId="{F6C0613C-12A6-4246-86A6-531A9A9644E7}" type="pres">
      <dgm:prSet presAssocID="{CF311DF2-71AE-4084-9D14-8C31EE61E848}" presName="childText" presStyleLbl="bgAcc1" presStyleIdx="2" presStyleCnt="4" custScaleX="6587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3EDBEF-6E90-403F-80E8-E625B01C9130}" type="pres">
      <dgm:prSet presAssocID="{1C996F18-F1F8-4CE3-9764-6BD0E25B4174}" presName="Name13" presStyleLbl="parChTrans1D2" presStyleIdx="3" presStyleCnt="4"/>
      <dgm:spPr/>
      <dgm:t>
        <a:bodyPr/>
        <a:lstStyle/>
        <a:p>
          <a:endParaRPr lang="en-US"/>
        </a:p>
      </dgm:t>
    </dgm:pt>
    <dgm:pt modelId="{30224F97-0974-4546-9BBD-2F6C4B082F07}" type="pres">
      <dgm:prSet presAssocID="{CFF9B3F3-7502-4454-A05C-FC9C7B0A5FF1}" presName="childText" presStyleLbl="bgAcc1" presStyleIdx="3" presStyleCnt="4" custScaleX="6587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8B7AC5E-3D86-48FD-8F60-3C22FB7B00FB}" srcId="{F7AFF0D4-6367-4006-8C9D-1C4DD7EA4251}" destId="{CF311DF2-71AE-4084-9D14-8C31EE61E848}" srcOrd="2" destOrd="0" parTransId="{AC4C9ACD-A4CA-41F5-AEE2-BEACEF552646}" sibTransId="{DAF51669-E4C6-4468-AAFB-AEE82DBD7349}"/>
    <dgm:cxn modelId="{F32159E7-06CB-4485-A26F-C97C7AADED56}" type="presOf" srcId="{CFF9B3F3-7502-4454-A05C-FC9C7B0A5FF1}" destId="{30224F97-0974-4546-9BBD-2F6C4B082F07}" srcOrd="0" destOrd="0" presId="urn:microsoft.com/office/officeart/2005/8/layout/hierarchy3"/>
    <dgm:cxn modelId="{2F819CB1-AC92-402F-97BB-3DA5CBE18FB8}" srcId="{F7AFF0D4-6367-4006-8C9D-1C4DD7EA4251}" destId="{CFF9B3F3-7502-4454-A05C-FC9C7B0A5FF1}" srcOrd="3" destOrd="0" parTransId="{1C996F18-F1F8-4CE3-9764-6BD0E25B4174}" sibTransId="{04D0BB0D-8BA2-4142-8865-08017B36CB81}"/>
    <dgm:cxn modelId="{0E7E49BE-3389-4671-A38D-687491B28BDF}" type="presOf" srcId="{C6B4FA73-6830-4847-A5BA-6DE31802F30B}" destId="{B621133C-321D-498C-8AC2-FB6FF50407FD}" srcOrd="0" destOrd="0" presId="urn:microsoft.com/office/officeart/2005/8/layout/hierarchy3"/>
    <dgm:cxn modelId="{7CE9C520-BC3F-42FD-9581-DA29B49E4167}" type="presOf" srcId="{1C996F18-F1F8-4CE3-9764-6BD0E25B4174}" destId="{623EDBEF-6E90-403F-80E8-E625B01C9130}" srcOrd="0" destOrd="0" presId="urn:microsoft.com/office/officeart/2005/8/layout/hierarchy3"/>
    <dgm:cxn modelId="{DB7B25B6-E6D0-431C-9682-127807712766}" type="presOf" srcId="{F7AFF0D4-6367-4006-8C9D-1C4DD7EA4251}" destId="{EC25EC34-868D-40F3-AB5F-84FA89B87C1D}" srcOrd="1" destOrd="0" presId="urn:microsoft.com/office/officeart/2005/8/layout/hierarchy3"/>
    <dgm:cxn modelId="{EBBE5306-2D3A-4CAB-989C-B03676ACC3A1}" type="presOf" srcId="{B25EBD56-E53E-466D-92EF-F4D99FC95DD1}" destId="{75B4BA95-DF9D-482D-901B-AA5ED15C9989}" srcOrd="0" destOrd="0" presId="urn:microsoft.com/office/officeart/2005/8/layout/hierarchy3"/>
    <dgm:cxn modelId="{A445FF3B-8424-49A7-9E81-BCD4F685B7A2}" type="presOf" srcId="{E7599895-FDCA-493E-B9E0-9F08023D19F0}" destId="{1DB456CA-E76B-40E5-BBBC-85AA1F81EEC4}" srcOrd="0" destOrd="0" presId="urn:microsoft.com/office/officeart/2005/8/layout/hierarchy3"/>
    <dgm:cxn modelId="{F247A1E7-247D-45BD-AC2D-53AD891BAE3F}" type="presOf" srcId="{F64AA72A-9C23-427B-964D-7AEE5C59A8C6}" destId="{897340B3-D5CC-49B8-9B89-703161DE4ADF}" srcOrd="0" destOrd="0" presId="urn:microsoft.com/office/officeart/2005/8/layout/hierarchy3"/>
    <dgm:cxn modelId="{D5D62DB8-3042-481B-8693-27B325A5C563}" srcId="{C1EA92B4-712A-400E-AC5E-8ED283ED1CE6}" destId="{F7AFF0D4-6367-4006-8C9D-1C4DD7EA4251}" srcOrd="0" destOrd="0" parTransId="{0A79B0B1-66A9-4672-B7BE-0BD767D2A4F6}" sibTransId="{F32400D5-FBE9-4959-9791-76630D12F0E8}"/>
    <dgm:cxn modelId="{725D24A0-5EFE-4929-9712-57229CBC9DD2}" srcId="{F7AFF0D4-6367-4006-8C9D-1C4DD7EA4251}" destId="{B25EBD56-E53E-466D-92EF-F4D99FC95DD1}" srcOrd="1" destOrd="0" parTransId="{E7599895-FDCA-493E-B9E0-9F08023D19F0}" sibTransId="{A4894B9A-636D-4A44-BB74-C6C71FF001AF}"/>
    <dgm:cxn modelId="{645183CC-E29B-48EB-85A5-945569BB3159}" type="presOf" srcId="{AC4C9ACD-A4CA-41F5-AEE2-BEACEF552646}" destId="{B7F721B1-A56F-478B-9CF0-012FE0B1C6AD}" srcOrd="0" destOrd="0" presId="urn:microsoft.com/office/officeart/2005/8/layout/hierarchy3"/>
    <dgm:cxn modelId="{650A53C0-0234-4E57-8E78-566A857094BC}" type="presOf" srcId="{C1EA92B4-712A-400E-AC5E-8ED283ED1CE6}" destId="{9393B83B-E41D-4CFB-873C-D4F92AA62383}" srcOrd="0" destOrd="0" presId="urn:microsoft.com/office/officeart/2005/8/layout/hierarchy3"/>
    <dgm:cxn modelId="{CF40EC0D-DBE5-4E3B-A359-B1D2C0F6EBB5}" type="presOf" srcId="{CF311DF2-71AE-4084-9D14-8C31EE61E848}" destId="{F6C0613C-12A6-4246-86A6-531A9A9644E7}" srcOrd="0" destOrd="0" presId="urn:microsoft.com/office/officeart/2005/8/layout/hierarchy3"/>
    <dgm:cxn modelId="{121CA4DD-7740-4BA9-8860-6684992E8F79}" srcId="{F7AFF0D4-6367-4006-8C9D-1C4DD7EA4251}" destId="{F64AA72A-9C23-427B-964D-7AEE5C59A8C6}" srcOrd="0" destOrd="0" parTransId="{C6B4FA73-6830-4847-A5BA-6DE31802F30B}" sibTransId="{06A946BE-8128-4F36-9068-722E49E90967}"/>
    <dgm:cxn modelId="{50362D53-4C63-4CDE-89D3-E9D844A5084D}" type="presOf" srcId="{F7AFF0D4-6367-4006-8C9D-1C4DD7EA4251}" destId="{76B75B0C-2918-4E1F-85F3-9AB26BEC7A30}" srcOrd="0" destOrd="0" presId="urn:microsoft.com/office/officeart/2005/8/layout/hierarchy3"/>
    <dgm:cxn modelId="{0F463C2D-8AD6-4B52-AF52-2DDB576DABE1}" type="presParOf" srcId="{9393B83B-E41D-4CFB-873C-D4F92AA62383}" destId="{27EF798F-F139-45D5-AF86-2BAB269D55FC}" srcOrd="0" destOrd="0" presId="urn:microsoft.com/office/officeart/2005/8/layout/hierarchy3"/>
    <dgm:cxn modelId="{282E5B17-CE78-43EE-96E4-1044B16A9E5C}" type="presParOf" srcId="{27EF798F-F139-45D5-AF86-2BAB269D55FC}" destId="{267D9E72-FEE9-4BC1-A3FE-5849417AEA44}" srcOrd="0" destOrd="0" presId="urn:microsoft.com/office/officeart/2005/8/layout/hierarchy3"/>
    <dgm:cxn modelId="{695664E2-0719-48F6-94F5-86226C894D76}" type="presParOf" srcId="{267D9E72-FEE9-4BC1-A3FE-5849417AEA44}" destId="{76B75B0C-2918-4E1F-85F3-9AB26BEC7A30}" srcOrd="0" destOrd="0" presId="urn:microsoft.com/office/officeart/2005/8/layout/hierarchy3"/>
    <dgm:cxn modelId="{E325CCF9-696C-40D3-A23E-2C343EF1E6ED}" type="presParOf" srcId="{267D9E72-FEE9-4BC1-A3FE-5849417AEA44}" destId="{EC25EC34-868D-40F3-AB5F-84FA89B87C1D}" srcOrd="1" destOrd="0" presId="urn:microsoft.com/office/officeart/2005/8/layout/hierarchy3"/>
    <dgm:cxn modelId="{EAC57CA3-13B5-42FC-91C7-459037BA6DF3}" type="presParOf" srcId="{27EF798F-F139-45D5-AF86-2BAB269D55FC}" destId="{504496FF-12D0-486A-816B-70FF013627EB}" srcOrd="1" destOrd="0" presId="urn:microsoft.com/office/officeart/2005/8/layout/hierarchy3"/>
    <dgm:cxn modelId="{8783F743-6BB3-42C5-9EDB-AC78EB629D2F}" type="presParOf" srcId="{504496FF-12D0-486A-816B-70FF013627EB}" destId="{B621133C-321D-498C-8AC2-FB6FF50407FD}" srcOrd="0" destOrd="0" presId="urn:microsoft.com/office/officeart/2005/8/layout/hierarchy3"/>
    <dgm:cxn modelId="{8D51EC88-445C-4D9A-A25E-63E486745E68}" type="presParOf" srcId="{504496FF-12D0-486A-816B-70FF013627EB}" destId="{897340B3-D5CC-49B8-9B89-703161DE4ADF}" srcOrd="1" destOrd="0" presId="urn:microsoft.com/office/officeart/2005/8/layout/hierarchy3"/>
    <dgm:cxn modelId="{DE9521AB-3B19-47CD-A9F5-5B745F378F70}" type="presParOf" srcId="{504496FF-12D0-486A-816B-70FF013627EB}" destId="{1DB456CA-E76B-40E5-BBBC-85AA1F81EEC4}" srcOrd="2" destOrd="0" presId="urn:microsoft.com/office/officeart/2005/8/layout/hierarchy3"/>
    <dgm:cxn modelId="{A79212FF-661A-4B12-AF51-327366AE4A40}" type="presParOf" srcId="{504496FF-12D0-486A-816B-70FF013627EB}" destId="{75B4BA95-DF9D-482D-901B-AA5ED15C9989}" srcOrd="3" destOrd="0" presId="urn:microsoft.com/office/officeart/2005/8/layout/hierarchy3"/>
    <dgm:cxn modelId="{439D9B51-BDD1-4844-8D29-88046DFBF6FE}" type="presParOf" srcId="{504496FF-12D0-486A-816B-70FF013627EB}" destId="{B7F721B1-A56F-478B-9CF0-012FE0B1C6AD}" srcOrd="4" destOrd="0" presId="urn:microsoft.com/office/officeart/2005/8/layout/hierarchy3"/>
    <dgm:cxn modelId="{E40272C5-510E-47A9-88BF-2D9AB8AF69DB}" type="presParOf" srcId="{504496FF-12D0-486A-816B-70FF013627EB}" destId="{F6C0613C-12A6-4246-86A6-531A9A9644E7}" srcOrd="5" destOrd="0" presId="urn:microsoft.com/office/officeart/2005/8/layout/hierarchy3"/>
    <dgm:cxn modelId="{0DD2E290-F07F-4BEC-8C36-6C9419D43C88}" type="presParOf" srcId="{504496FF-12D0-486A-816B-70FF013627EB}" destId="{623EDBEF-6E90-403F-80E8-E625B01C9130}" srcOrd="6" destOrd="0" presId="urn:microsoft.com/office/officeart/2005/8/layout/hierarchy3"/>
    <dgm:cxn modelId="{7A5A535E-2A66-45B2-B7CA-AE2BD5B7FC1A}" type="presParOf" srcId="{504496FF-12D0-486A-816B-70FF013627EB}" destId="{30224F97-0974-4546-9BBD-2F6C4B082F07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1EA92B4-712A-400E-AC5E-8ED283ED1CE6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7AFF0D4-6367-4006-8C9D-1C4DD7EA4251}">
      <dgm:prSet phldrT="[Text]"/>
      <dgm:spPr/>
      <dgm:t>
        <a:bodyPr/>
        <a:lstStyle/>
        <a:p>
          <a:r>
            <a:rPr lang="ar-SA" dirty="0" smtClean="0"/>
            <a:t> المساهمة في تطوير العملية التعليمية</a:t>
          </a:r>
          <a:endParaRPr lang="en-US" dirty="0"/>
        </a:p>
      </dgm:t>
    </dgm:pt>
    <dgm:pt modelId="{0A79B0B1-66A9-4672-B7BE-0BD767D2A4F6}" type="parTrans" cxnId="{D5D62DB8-3042-481B-8693-27B325A5C563}">
      <dgm:prSet/>
      <dgm:spPr/>
      <dgm:t>
        <a:bodyPr/>
        <a:lstStyle/>
        <a:p>
          <a:endParaRPr lang="en-US"/>
        </a:p>
      </dgm:t>
    </dgm:pt>
    <dgm:pt modelId="{F32400D5-FBE9-4959-9791-76630D12F0E8}" type="sibTrans" cxnId="{D5D62DB8-3042-481B-8693-27B325A5C563}">
      <dgm:prSet/>
      <dgm:spPr/>
      <dgm:t>
        <a:bodyPr/>
        <a:lstStyle/>
        <a:p>
          <a:endParaRPr lang="en-US"/>
        </a:p>
      </dgm:t>
    </dgm:pt>
    <dgm:pt modelId="{F64AA72A-9C23-427B-964D-7AEE5C59A8C6}">
      <dgm:prSet phldrT="[Text]"/>
      <dgm:spPr/>
      <dgm:t>
        <a:bodyPr/>
        <a:lstStyle/>
        <a:p>
          <a:r>
            <a:rPr lang="ar-SA" dirty="0" smtClean="0"/>
            <a:t>ما هو دوري في المدرسة؟</a:t>
          </a:r>
          <a:endParaRPr lang="en-US" dirty="0"/>
        </a:p>
      </dgm:t>
    </dgm:pt>
    <dgm:pt modelId="{C6B4FA73-6830-4847-A5BA-6DE31802F30B}" type="parTrans" cxnId="{121CA4DD-7740-4BA9-8860-6684992E8F79}">
      <dgm:prSet/>
      <dgm:spPr/>
      <dgm:t>
        <a:bodyPr/>
        <a:lstStyle/>
        <a:p>
          <a:endParaRPr lang="en-US"/>
        </a:p>
      </dgm:t>
    </dgm:pt>
    <dgm:pt modelId="{06A946BE-8128-4F36-9068-722E49E90967}" type="sibTrans" cxnId="{121CA4DD-7740-4BA9-8860-6684992E8F79}">
      <dgm:prSet/>
      <dgm:spPr/>
      <dgm:t>
        <a:bodyPr/>
        <a:lstStyle/>
        <a:p>
          <a:endParaRPr lang="en-US"/>
        </a:p>
      </dgm:t>
    </dgm:pt>
    <dgm:pt modelId="{CF311DF2-71AE-4084-9D14-8C31EE61E848}">
      <dgm:prSet phldrT="[Text]"/>
      <dgm:spPr/>
      <dgm:t>
        <a:bodyPr/>
        <a:lstStyle/>
        <a:p>
          <a:r>
            <a:rPr lang="ar-SA" dirty="0" smtClean="0"/>
            <a:t>هل لدي أفكار لتطوير العملية التعليمية؟</a:t>
          </a:r>
          <a:endParaRPr lang="en-US" dirty="0"/>
        </a:p>
      </dgm:t>
    </dgm:pt>
    <dgm:pt modelId="{AC4C9ACD-A4CA-41F5-AEE2-BEACEF552646}" type="parTrans" cxnId="{E8B7AC5E-3D86-48FD-8F60-3C22FB7B00FB}">
      <dgm:prSet/>
      <dgm:spPr/>
      <dgm:t>
        <a:bodyPr/>
        <a:lstStyle/>
        <a:p>
          <a:endParaRPr lang="en-US"/>
        </a:p>
      </dgm:t>
    </dgm:pt>
    <dgm:pt modelId="{DAF51669-E4C6-4468-AAFB-AEE82DBD7349}" type="sibTrans" cxnId="{E8B7AC5E-3D86-48FD-8F60-3C22FB7B00FB}">
      <dgm:prSet/>
      <dgm:spPr/>
      <dgm:t>
        <a:bodyPr/>
        <a:lstStyle/>
        <a:p>
          <a:endParaRPr lang="en-US"/>
        </a:p>
      </dgm:t>
    </dgm:pt>
    <dgm:pt modelId="{B25EBD56-E53E-466D-92EF-F4D99FC95DD1}">
      <dgm:prSet phldrT="[Text]"/>
      <dgm:spPr/>
      <dgm:t>
        <a:bodyPr/>
        <a:lstStyle/>
        <a:p>
          <a:r>
            <a:rPr lang="ar-SA" dirty="0" smtClean="0"/>
            <a:t>ماأثري على المعلمين؟</a:t>
          </a:r>
          <a:endParaRPr lang="en-US" dirty="0"/>
        </a:p>
      </dgm:t>
    </dgm:pt>
    <dgm:pt modelId="{E7599895-FDCA-493E-B9E0-9F08023D19F0}" type="parTrans" cxnId="{725D24A0-5EFE-4929-9712-57229CBC9DD2}">
      <dgm:prSet/>
      <dgm:spPr/>
      <dgm:t>
        <a:bodyPr/>
        <a:lstStyle/>
        <a:p>
          <a:endParaRPr lang="en-US"/>
        </a:p>
      </dgm:t>
    </dgm:pt>
    <dgm:pt modelId="{A4894B9A-636D-4A44-BB74-C6C71FF001AF}" type="sibTrans" cxnId="{725D24A0-5EFE-4929-9712-57229CBC9DD2}">
      <dgm:prSet/>
      <dgm:spPr/>
      <dgm:t>
        <a:bodyPr/>
        <a:lstStyle/>
        <a:p>
          <a:endParaRPr lang="en-US"/>
        </a:p>
      </dgm:t>
    </dgm:pt>
    <dgm:pt modelId="{CFF9B3F3-7502-4454-A05C-FC9C7B0A5FF1}">
      <dgm:prSet phldrT="[Text]"/>
      <dgm:spPr/>
      <dgm:t>
        <a:bodyPr/>
        <a:lstStyle/>
        <a:p>
          <a:r>
            <a:rPr lang="ar-SA" dirty="0" smtClean="0"/>
            <a:t>مانقاط القوة والضعف في مدرستنا؟</a:t>
          </a:r>
          <a:endParaRPr lang="en-US" dirty="0"/>
        </a:p>
      </dgm:t>
    </dgm:pt>
    <dgm:pt modelId="{1C996F18-F1F8-4CE3-9764-6BD0E25B4174}" type="parTrans" cxnId="{2F819CB1-AC92-402F-97BB-3DA5CBE18FB8}">
      <dgm:prSet/>
      <dgm:spPr/>
      <dgm:t>
        <a:bodyPr/>
        <a:lstStyle/>
        <a:p>
          <a:endParaRPr lang="en-US"/>
        </a:p>
      </dgm:t>
    </dgm:pt>
    <dgm:pt modelId="{04D0BB0D-8BA2-4142-8865-08017B36CB81}" type="sibTrans" cxnId="{2F819CB1-AC92-402F-97BB-3DA5CBE18FB8}">
      <dgm:prSet/>
      <dgm:spPr/>
      <dgm:t>
        <a:bodyPr/>
        <a:lstStyle/>
        <a:p>
          <a:endParaRPr lang="en-US"/>
        </a:p>
      </dgm:t>
    </dgm:pt>
    <dgm:pt modelId="{9481D034-CB29-4A9B-8691-EBEFB779A91A}">
      <dgm:prSet phldrT="[Text]"/>
      <dgm:spPr/>
      <dgm:t>
        <a:bodyPr/>
        <a:lstStyle/>
        <a:p>
          <a:r>
            <a:rPr lang="ar-SA" dirty="0" smtClean="0"/>
            <a:t>ماسبل اصلاح التعليم؟</a:t>
          </a:r>
          <a:endParaRPr lang="en-US" dirty="0"/>
        </a:p>
      </dgm:t>
    </dgm:pt>
    <dgm:pt modelId="{4DBFD969-F050-4734-B5BB-9CE40A8482AA}" type="parTrans" cxnId="{273FFDAB-4FCB-4352-9724-E125B4B4E7FA}">
      <dgm:prSet/>
      <dgm:spPr/>
      <dgm:t>
        <a:bodyPr/>
        <a:lstStyle/>
        <a:p>
          <a:endParaRPr lang="en-US"/>
        </a:p>
      </dgm:t>
    </dgm:pt>
    <dgm:pt modelId="{38195BE2-79C7-496B-B71E-CA3A76FAC954}" type="sibTrans" cxnId="{273FFDAB-4FCB-4352-9724-E125B4B4E7FA}">
      <dgm:prSet/>
      <dgm:spPr/>
      <dgm:t>
        <a:bodyPr/>
        <a:lstStyle/>
        <a:p>
          <a:endParaRPr lang="en-US"/>
        </a:p>
      </dgm:t>
    </dgm:pt>
    <dgm:pt modelId="{9393B83B-E41D-4CFB-873C-D4F92AA62383}" type="pres">
      <dgm:prSet presAssocID="{C1EA92B4-712A-400E-AC5E-8ED283ED1CE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7EF798F-F139-45D5-AF86-2BAB269D55FC}" type="pres">
      <dgm:prSet presAssocID="{F7AFF0D4-6367-4006-8C9D-1C4DD7EA4251}" presName="root" presStyleCnt="0"/>
      <dgm:spPr/>
    </dgm:pt>
    <dgm:pt modelId="{267D9E72-FEE9-4BC1-A3FE-5849417AEA44}" type="pres">
      <dgm:prSet presAssocID="{F7AFF0D4-6367-4006-8C9D-1C4DD7EA4251}" presName="rootComposite" presStyleCnt="0"/>
      <dgm:spPr/>
    </dgm:pt>
    <dgm:pt modelId="{76B75B0C-2918-4E1F-85F3-9AB26BEC7A30}" type="pres">
      <dgm:prSet presAssocID="{F7AFF0D4-6367-4006-8C9D-1C4DD7EA4251}" presName="rootText" presStyleLbl="node1" presStyleIdx="0" presStyleCnt="1" custScaleX="641212"/>
      <dgm:spPr/>
      <dgm:t>
        <a:bodyPr/>
        <a:lstStyle/>
        <a:p>
          <a:endParaRPr lang="en-US"/>
        </a:p>
      </dgm:t>
    </dgm:pt>
    <dgm:pt modelId="{EC25EC34-868D-40F3-AB5F-84FA89B87C1D}" type="pres">
      <dgm:prSet presAssocID="{F7AFF0D4-6367-4006-8C9D-1C4DD7EA4251}" presName="rootConnector" presStyleLbl="node1" presStyleIdx="0" presStyleCnt="1"/>
      <dgm:spPr/>
      <dgm:t>
        <a:bodyPr/>
        <a:lstStyle/>
        <a:p>
          <a:endParaRPr lang="en-US"/>
        </a:p>
      </dgm:t>
    </dgm:pt>
    <dgm:pt modelId="{504496FF-12D0-486A-816B-70FF013627EB}" type="pres">
      <dgm:prSet presAssocID="{F7AFF0D4-6367-4006-8C9D-1C4DD7EA4251}" presName="childShape" presStyleCnt="0"/>
      <dgm:spPr/>
    </dgm:pt>
    <dgm:pt modelId="{B621133C-321D-498C-8AC2-FB6FF50407FD}" type="pres">
      <dgm:prSet presAssocID="{C6B4FA73-6830-4847-A5BA-6DE31802F30B}" presName="Name13" presStyleLbl="parChTrans1D2" presStyleIdx="0" presStyleCnt="5"/>
      <dgm:spPr/>
      <dgm:t>
        <a:bodyPr/>
        <a:lstStyle/>
        <a:p>
          <a:endParaRPr lang="en-US"/>
        </a:p>
      </dgm:t>
    </dgm:pt>
    <dgm:pt modelId="{897340B3-D5CC-49B8-9B89-703161DE4ADF}" type="pres">
      <dgm:prSet presAssocID="{F64AA72A-9C23-427B-964D-7AEE5C59A8C6}" presName="childText" presStyleLbl="bgAcc1" presStyleIdx="0" presStyleCnt="5" custScaleX="6546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B456CA-E76B-40E5-BBBC-85AA1F81EEC4}" type="pres">
      <dgm:prSet presAssocID="{E7599895-FDCA-493E-B9E0-9F08023D19F0}" presName="Name13" presStyleLbl="parChTrans1D2" presStyleIdx="1" presStyleCnt="5"/>
      <dgm:spPr/>
      <dgm:t>
        <a:bodyPr/>
        <a:lstStyle/>
        <a:p>
          <a:endParaRPr lang="en-US"/>
        </a:p>
      </dgm:t>
    </dgm:pt>
    <dgm:pt modelId="{75B4BA95-DF9D-482D-901B-AA5ED15C9989}" type="pres">
      <dgm:prSet presAssocID="{B25EBD56-E53E-466D-92EF-F4D99FC95DD1}" presName="childText" presStyleLbl="bgAcc1" presStyleIdx="1" presStyleCnt="5" custScaleX="6587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F721B1-A56F-478B-9CF0-012FE0B1C6AD}" type="pres">
      <dgm:prSet presAssocID="{AC4C9ACD-A4CA-41F5-AEE2-BEACEF552646}" presName="Name13" presStyleLbl="parChTrans1D2" presStyleIdx="2" presStyleCnt="5"/>
      <dgm:spPr/>
      <dgm:t>
        <a:bodyPr/>
        <a:lstStyle/>
        <a:p>
          <a:endParaRPr lang="en-US"/>
        </a:p>
      </dgm:t>
    </dgm:pt>
    <dgm:pt modelId="{F6C0613C-12A6-4246-86A6-531A9A9644E7}" type="pres">
      <dgm:prSet presAssocID="{CF311DF2-71AE-4084-9D14-8C31EE61E848}" presName="childText" presStyleLbl="bgAcc1" presStyleIdx="2" presStyleCnt="5" custScaleX="6587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3EDBEF-6E90-403F-80E8-E625B01C9130}" type="pres">
      <dgm:prSet presAssocID="{1C996F18-F1F8-4CE3-9764-6BD0E25B4174}" presName="Name13" presStyleLbl="parChTrans1D2" presStyleIdx="3" presStyleCnt="5"/>
      <dgm:spPr/>
      <dgm:t>
        <a:bodyPr/>
        <a:lstStyle/>
        <a:p>
          <a:endParaRPr lang="en-US"/>
        </a:p>
      </dgm:t>
    </dgm:pt>
    <dgm:pt modelId="{30224F97-0974-4546-9BBD-2F6C4B082F07}" type="pres">
      <dgm:prSet presAssocID="{CFF9B3F3-7502-4454-A05C-FC9C7B0A5FF1}" presName="childText" presStyleLbl="bgAcc1" presStyleIdx="3" presStyleCnt="5" custScaleX="6587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BD8DF5-D367-49B2-BEF5-082B81C8ADBC}" type="pres">
      <dgm:prSet presAssocID="{4DBFD969-F050-4734-B5BB-9CE40A8482AA}" presName="Name13" presStyleLbl="parChTrans1D2" presStyleIdx="4" presStyleCnt="5"/>
      <dgm:spPr/>
      <dgm:t>
        <a:bodyPr/>
        <a:lstStyle/>
        <a:p>
          <a:endParaRPr lang="en-US"/>
        </a:p>
      </dgm:t>
    </dgm:pt>
    <dgm:pt modelId="{A5098E1A-2396-496C-9476-22DF8EA45454}" type="pres">
      <dgm:prSet presAssocID="{9481D034-CB29-4A9B-8691-EBEFB779A91A}" presName="childText" presStyleLbl="bgAcc1" presStyleIdx="4" presStyleCnt="5" custScaleX="6587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8B7AC5E-3D86-48FD-8F60-3C22FB7B00FB}" srcId="{F7AFF0D4-6367-4006-8C9D-1C4DD7EA4251}" destId="{CF311DF2-71AE-4084-9D14-8C31EE61E848}" srcOrd="2" destOrd="0" parTransId="{AC4C9ACD-A4CA-41F5-AEE2-BEACEF552646}" sibTransId="{DAF51669-E4C6-4468-AAFB-AEE82DBD7349}"/>
    <dgm:cxn modelId="{5F721F44-D757-433B-AB07-11021B0DBAF0}" type="presOf" srcId="{4DBFD969-F050-4734-B5BB-9CE40A8482AA}" destId="{C6BD8DF5-D367-49B2-BEF5-082B81C8ADBC}" srcOrd="0" destOrd="0" presId="urn:microsoft.com/office/officeart/2005/8/layout/hierarchy3"/>
    <dgm:cxn modelId="{5AD64C15-F49C-439E-BAB4-DDC5D64CBFBF}" type="presOf" srcId="{1C996F18-F1F8-4CE3-9764-6BD0E25B4174}" destId="{623EDBEF-6E90-403F-80E8-E625B01C9130}" srcOrd="0" destOrd="0" presId="urn:microsoft.com/office/officeart/2005/8/layout/hierarchy3"/>
    <dgm:cxn modelId="{2F819CB1-AC92-402F-97BB-3DA5CBE18FB8}" srcId="{F7AFF0D4-6367-4006-8C9D-1C4DD7EA4251}" destId="{CFF9B3F3-7502-4454-A05C-FC9C7B0A5FF1}" srcOrd="3" destOrd="0" parTransId="{1C996F18-F1F8-4CE3-9764-6BD0E25B4174}" sibTransId="{04D0BB0D-8BA2-4142-8865-08017B36CB81}"/>
    <dgm:cxn modelId="{0F4BC2B6-4838-4438-8CD9-D606EDA706B9}" type="presOf" srcId="{CF311DF2-71AE-4084-9D14-8C31EE61E848}" destId="{F6C0613C-12A6-4246-86A6-531A9A9644E7}" srcOrd="0" destOrd="0" presId="urn:microsoft.com/office/officeart/2005/8/layout/hierarchy3"/>
    <dgm:cxn modelId="{B3FEC389-4905-4B55-904B-047A1590D4AE}" type="presOf" srcId="{C6B4FA73-6830-4847-A5BA-6DE31802F30B}" destId="{B621133C-321D-498C-8AC2-FB6FF50407FD}" srcOrd="0" destOrd="0" presId="urn:microsoft.com/office/officeart/2005/8/layout/hierarchy3"/>
    <dgm:cxn modelId="{7399F27B-BF86-4A18-B1F1-73414FB8314A}" type="presOf" srcId="{C1EA92B4-712A-400E-AC5E-8ED283ED1CE6}" destId="{9393B83B-E41D-4CFB-873C-D4F92AA62383}" srcOrd="0" destOrd="0" presId="urn:microsoft.com/office/officeart/2005/8/layout/hierarchy3"/>
    <dgm:cxn modelId="{D5D62DB8-3042-481B-8693-27B325A5C563}" srcId="{C1EA92B4-712A-400E-AC5E-8ED283ED1CE6}" destId="{F7AFF0D4-6367-4006-8C9D-1C4DD7EA4251}" srcOrd="0" destOrd="0" parTransId="{0A79B0B1-66A9-4672-B7BE-0BD767D2A4F6}" sibTransId="{F32400D5-FBE9-4959-9791-76630D12F0E8}"/>
    <dgm:cxn modelId="{725D24A0-5EFE-4929-9712-57229CBC9DD2}" srcId="{F7AFF0D4-6367-4006-8C9D-1C4DD7EA4251}" destId="{B25EBD56-E53E-466D-92EF-F4D99FC95DD1}" srcOrd="1" destOrd="0" parTransId="{E7599895-FDCA-493E-B9E0-9F08023D19F0}" sibTransId="{A4894B9A-636D-4A44-BB74-C6C71FF001AF}"/>
    <dgm:cxn modelId="{804B1F4D-2E60-47EE-8C8C-320A0BA947AB}" type="presOf" srcId="{AC4C9ACD-A4CA-41F5-AEE2-BEACEF552646}" destId="{B7F721B1-A56F-478B-9CF0-012FE0B1C6AD}" srcOrd="0" destOrd="0" presId="urn:microsoft.com/office/officeart/2005/8/layout/hierarchy3"/>
    <dgm:cxn modelId="{6B9F2D20-1FBA-400F-ACC2-B8811F0209DE}" type="presOf" srcId="{CFF9B3F3-7502-4454-A05C-FC9C7B0A5FF1}" destId="{30224F97-0974-4546-9BBD-2F6C4B082F07}" srcOrd="0" destOrd="0" presId="urn:microsoft.com/office/officeart/2005/8/layout/hierarchy3"/>
    <dgm:cxn modelId="{172FFCE4-A531-4885-98C3-7B310A86A2CC}" type="presOf" srcId="{F7AFF0D4-6367-4006-8C9D-1C4DD7EA4251}" destId="{76B75B0C-2918-4E1F-85F3-9AB26BEC7A30}" srcOrd="0" destOrd="0" presId="urn:microsoft.com/office/officeart/2005/8/layout/hierarchy3"/>
    <dgm:cxn modelId="{121CA4DD-7740-4BA9-8860-6684992E8F79}" srcId="{F7AFF0D4-6367-4006-8C9D-1C4DD7EA4251}" destId="{F64AA72A-9C23-427B-964D-7AEE5C59A8C6}" srcOrd="0" destOrd="0" parTransId="{C6B4FA73-6830-4847-A5BA-6DE31802F30B}" sibTransId="{06A946BE-8128-4F36-9068-722E49E90967}"/>
    <dgm:cxn modelId="{485DB804-EABE-497F-AB5A-EC2267F96793}" type="presOf" srcId="{B25EBD56-E53E-466D-92EF-F4D99FC95DD1}" destId="{75B4BA95-DF9D-482D-901B-AA5ED15C9989}" srcOrd="0" destOrd="0" presId="urn:microsoft.com/office/officeart/2005/8/layout/hierarchy3"/>
    <dgm:cxn modelId="{1272849E-2EAD-438E-855B-3AB4BFACEEC6}" type="presOf" srcId="{9481D034-CB29-4A9B-8691-EBEFB779A91A}" destId="{A5098E1A-2396-496C-9476-22DF8EA45454}" srcOrd="0" destOrd="0" presId="urn:microsoft.com/office/officeart/2005/8/layout/hierarchy3"/>
    <dgm:cxn modelId="{273FFDAB-4FCB-4352-9724-E125B4B4E7FA}" srcId="{F7AFF0D4-6367-4006-8C9D-1C4DD7EA4251}" destId="{9481D034-CB29-4A9B-8691-EBEFB779A91A}" srcOrd="4" destOrd="0" parTransId="{4DBFD969-F050-4734-B5BB-9CE40A8482AA}" sibTransId="{38195BE2-79C7-496B-B71E-CA3A76FAC954}"/>
    <dgm:cxn modelId="{BC527823-92DF-44F5-9E5A-0D52BF246F9D}" type="presOf" srcId="{E7599895-FDCA-493E-B9E0-9F08023D19F0}" destId="{1DB456CA-E76B-40E5-BBBC-85AA1F81EEC4}" srcOrd="0" destOrd="0" presId="urn:microsoft.com/office/officeart/2005/8/layout/hierarchy3"/>
    <dgm:cxn modelId="{C8751867-9CA7-49B8-BC3B-46E2B4BBC7CE}" type="presOf" srcId="{F64AA72A-9C23-427B-964D-7AEE5C59A8C6}" destId="{897340B3-D5CC-49B8-9B89-703161DE4ADF}" srcOrd="0" destOrd="0" presId="urn:microsoft.com/office/officeart/2005/8/layout/hierarchy3"/>
    <dgm:cxn modelId="{45F6C606-FB1E-4FA3-9B9B-32A3C450D88C}" type="presOf" srcId="{F7AFF0D4-6367-4006-8C9D-1C4DD7EA4251}" destId="{EC25EC34-868D-40F3-AB5F-84FA89B87C1D}" srcOrd="1" destOrd="0" presId="urn:microsoft.com/office/officeart/2005/8/layout/hierarchy3"/>
    <dgm:cxn modelId="{21EB9050-1ADC-4388-8BDF-92DD1E19591C}" type="presParOf" srcId="{9393B83B-E41D-4CFB-873C-D4F92AA62383}" destId="{27EF798F-F139-45D5-AF86-2BAB269D55FC}" srcOrd="0" destOrd="0" presId="urn:microsoft.com/office/officeart/2005/8/layout/hierarchy3"/>
    <dgm:cxn modelId="{B0B92961-45A6-485A-BD3D-B0CD116C78A6}" type="presParOf" srcId="{27EF798F-F139-45D5-AF86-2BAB269D55FC}" destId="{267D9E72-FEE9-4BC1-A3FE-5849417AEA44}" srcOrd="0" destOrd="0" presId="urn:microsoft.com/office/officeart/2005/8/layout/hierarchy3"/>
    <dgm:cxn modelId="{A00F46C8-8384-4025-8514-D92F9A11C789}" type="presParOf" srcId="{267D9E72-FEE9-4BC1-A3FE-5849417AEA44}" destId="{76B75B0C-2918-4E1F-85F3-9AB26BEC7A30}" srcOrd="0" destOrd="0" presId="urn:microsoft.com/office/officeart/2005/8/layout/hierarchy3"/>
    <dgm:cxn modelId="{619B603E-4993-491D-B996-3642F29724E0}" type="presParOf" srcId="{267D9E72-FEE9-4BC1-A3FE-5849417AEA44}" destId="{EC25EC34-868D-40F3-AB5F-84FA89B87C1D}" srcOrd="1" destOrd="0" presId="urn:microsoft.com/office/officeart/2005/8/layout/hierarchy3"/>
    <dgm:cxn modelId="{19562814-6AA8-428B-94BB-2CA2EF276510}" type="presParOf" srcId="{27EF798F-F139-45D5-AF86-2BAB269D55FC}" destId="{504496FF-12D0-486A-816B-70FF013627EB}" srcOrd="1" destOrd="0" presId="urn:microsoft.com/office/officeart/2005/8/layout/hierarchy3"/>
    <dgm:cxn modelId="{9A955DBF-3753-4BB4-B4FD-7E1D062B4C66}" type="presParOf" srcId="{504496FF-12D0-486A-816B-70FF013627EB}" destId="{B621133C-321D-498C-8AC2-FB6FF50407FD}" srcOrd="0" destOrd="0" presId="urn:microsoft.com/office/officeart/2005/8/layout/hierarchy3"/>
    <dgm:cxn modelId="{B19F1D10-7D38-42B1-969F-ECC51E16AFF7}" type="presParOf" srcId="{504496FF-12D0-486A-816B-70FF013627EB}" destId="{897340B3-D5CC-49B8-9B89-703161DE4ADF}" srcOrd="1" destOrd="0" presId="urn:microsoft.com/office/officeart/2005/8/layout/hierarchy3"/>
    <dgm:cxn modelId="{E17B3F84-FE68-4F87-9937-1558509BB978}" type="presParOf" srcId="{504496FF-12D0-486A-816B-70FF013627EB}" destId="{1DB456CA-E76B-40E5-BBBC-85AA1F81EEC4}" srcOrd="2" destOrd="0" presId="urn:microsoft.com/office/officeart/2005/8/layout/hierarchy3"/>
    <dgm:cxn modelId="{782A09D6-FBA5-4B59-BBDC-06F25C11FB67}" type="presParOf" srcId="{504496FF-12D0-486A-816B-70FF013627EB}" destId="{75B4BA95-DF9D-482D-901B-AA5ED15C9989}" srcOrd="3" destOrd="0" presId="urn:microsoft.com/office/officeart/2005/8/layout/hierarchy3"/>
    <dgm:cxn modelId="{CA6D7539-3AE6-4750-8022-F47A9E139BA6}" type="presParOf" srcId="{504496FF-12D0-486A-816B-70FF013627EB}" destId="{B7F721B1-A56F-478B-9CF0-012FE0B1C6AD}" srcOrd="4" destOrd="0" presId="urn:microsoft.com/office/officeart/2005/8/layout/hierarchy3"/>
    <dgm:cxn modelId="{C288656A-B2B9-405D-85F4-400EDB3DA28F}" type="presParOf" srcId="{504496FF-12D0-486A-816B-70FF013627EB}" destId="{F6C0613C-12A6-4246-86A6-531A9A9644E7}" srcOrd="5" destOrd="0" presId="urn:microsoft.com/office/officeart/2005/8/layout/hierarchy3"/>
    <dgm:cxn modelId="{EE42A7EF-B5D2-48C3-8811-60B4DB2903D1}" type="presParOf" srcId="{504496FF-12D0-486A-816B-70FF013627EB}" destId="{623EDBEF-6E90-403F-80E8-E625B01C9130}" srcOrd="6" destOrd="0" presId="urn:microsoft.com/office/officeart/2005/8/layout/hierarchy3"/>
    <dgm:cxn modelId="{17D25E75-45FC-4AD6-B209-F4FBFA2AD9CD}" type="presParOf" srcId="{504496FF-12D0-486A-816B-70FF013627EB}" destId="{30224F97-0974-4546-9BBD-2F6C4B082F07}" srcOrd="7" destOrd="0" presId="urn:microsoft.com/office/officeart/2005/8/layout/hierarchy3"/>
    <dgm:cxn modelId="{7FDC1E80-0F93-439F-B1A6-A731EE5441A0}" type="presParOf" srcId="{504496FF-12D0-486A-816B-70FF013627EB}" destId="{C6BD8DF5-D367-49B2-BEF5-082B81C8ADBC}" srcOrd="8" destOrd="0" presId="urn:microsoft.com/office/officeart/2005/8/layout/hierarchy3"/>
    <dgm:cxn modelId="{AB0FCBA3-2227-410F-9DA6-DC2C9A30B600}" type="presParOf" srcId="{504496FF-12D0-486A-816B-70FF013627EB}" destId="{A5098E1A-2396-496C-9476-22DF8EA45454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1EA92B4-712A-400E-AC5E-8ED283ED1CE6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7AFF0D4-6367-4006-8C9D-1C4DD7EA4251}">
      <dgm:prSet phldrT="[Text]"/>
      <dgm:spPr/>
      <dgm:t>
        <a:bodyPr/>
        <a:lstStyle/>
        <a:p>
          <a:r>
            <a:rPr lang="ar-SA" dirty="0" smtClean="0"/>
            <a:t> القدرة على تقييم الذات والرغبة في تطويرها</a:t>
          </a:r>
          <a:endParaRPr lang="en-US" dirty="0"/>
        </a:p>
      </dgm:t>
    </dgm:pt>
    <dgm:pt modelId="{0A79B0B1-66A9-4672-B7BE-0BD767D2A4F6}" type="parTrans" cxnId="{D5D62DB8-3042-481B-8693-27B325A5C563}">
      <dgm:prSet/>
      <dgm:spPr/>
      <dgm:t>
        <a:bodyPr/>
        <a:lstStyle/>
        <a:p>
          <a:endParaRPr lang="en-US"/>
        </a:p>
      </dgm:t>
    </dgm:pt>
    <dgm:pt modelId="{F32400D5-FBE9-4959-9791-76630D12F0E8}" type="sibTrans" cxnId="{D5D62DB8-3042-481B-8693-27B325A5C563}">
      <dgm:prSet/>
      <dgm:spPr/>
      <dgm:t>
        <a:bodyPr/>
        <a:lstStyle/>
        <a:p>
          <a:endParaRPr lang="en-US"/>
        </a:p>
      </dgm:t>
    </dgm:pt>
    <dgm:pt modelId="{F64AA72A-9C23-427B-964D-7AEE5C59A8C6}">
      <dgm:prSet phldrT="[Text]"/>
      <dgm:spPr/>
      <dgm:t>
        <a:bodyPr/>
        <a:lstStyle/>
        <a:p>
          <a:r>
            <a:rPr lang="ar-SA" dirty="0" smtClean="0"/>
            <a:t>هل لدي القدرة على تقييم أدائي؟</a:t>
          </a:r>
          <a:endParaRPr lang="en-US" dirty="0"/>
        </a:p>
      </dgm:t>
    </dgm:pt>
    <dgm:pt modelId="{C6B4FA73-6830-4847-A5BA-6DE31802F30B}" type="parTrans" cxnId="{121CA4DD-7740-4BA9-8860-6684992E8F79}">
      <dgm:prSet/>
      <dgm:spPr/>
      <dgm:t>
        <a:bodyPr/>
        <a:lstStyle/>
        <a:p>
          <a:endParaRPr lang="en-US"/>
        </a:p>
      </dgm:t>
    </dgm:pt>
    <dgm:pt modelId="{06A946BE-8128-4F36-9068-722E49E90967}" type="sibTrans" cxnId="{121CA4DD-7740-4BA9-8860-6684992E8F79}">
      <dgm:prSet/>
      <dgm:spPr/>
      <dgm:t>
        <a:bodyPr/>
        <a:lstStyle/>
        <a:p>
          <a:endParaRPr lang="en-US"/>
        </a:p>
      </dgm:t>
    </dgm:pt>
    <dgm:pt modelId="{CF311DF2-71AE-4084-9D14-8C31EE61E848}">
      <dgm:prSet phldrT="[Text]"/>
      <dgm:spPr/>
      <dgm:t>
        <a:bodyPr/>
        <a:lstStyle/>
        <a:p>
          <a:r>
            <a:rPr lang="ar-SA" dirty="0" smtClean="0"/>
            <a:t>مانقاط القوة والضعف في تدريسي؟</a:t>
          </a:r>
          <a:endParaRPr lang="en-US" dirty="0"/>
        </a:p>
      </dgm:t>
    </dgm:pt>
    <dgm:pt modelId="{AC4C9ACD-A4CA-41F5-AEE2-BEACEF552646}" type="parTrans" cxnId="{E8B7AC5E-3D86-48FD-8F60-3C22FB7B00FB}">
      <dgm:prSet/>
      <dgm:spPr/>
      <dgm:t>
        <a:bodyPr/>
        <a:lstStyle/>
        <a:p>
          <a:endParaRPr lang="en-US"/>
        </a:p>
      </dgm:t>
    </dgm:pt>
    <dgm:pt modelId="{DAF51669-E4C6-4468-AAFB-AEE82DBD7349}" type="sibTrans" cxnId="{E8B7AC5E-3D86-48FD-8F60-3C22FB7B00FB}">
      <dgm:prSet/>
      <dgm:spPr/>
      <dgm:t>
        <a:bodyPr/>
        <a:lstStyle/>
        <a:p>
          <a:endParaRPr lang="en-US"/>
        </a:p>
      </dgm:t>
    </dgm:pt>
    <dgm:pt modelId="{B25EBD56-E53E-466D-92EF-F4D99FC95DD1}">
      <dgm:prSet phldrT="[Text]"/>
      <dgm:spPr/>
      <dgm:t>
        <a:bodyPr/>
        <a:lstStyle/>
        <a:p>
          <a:r>
            <a:rPr lang="ar-SA" dirty="0" smtClean="0"/>
            <a:t>كيف أنظم وقتي وكيف أديره؟</a:t>
          </a:r>
          <a:endParaRPr lang="en-US" dirty="0"/>
        </a:p>
      </dgm:t>
    </dgm:pt>
    <dgm:pt modelId="{E7599895-FDCA-493E-B9E0-9F08023D19F0}" type="parTrans" cxnId="{725D24A0-5EFE-4929-9712-57229CBC9DD2}">
      <dgm:prSet/>
      <dgm:spPr/>
      <dgm:t>
        <a:bodyPr/>
        <a:lstStyle/>
        <a:p>
          <a:endParaRPr lang="en-US"/>
        </a:p>
      </dgm:t>
    </dgm:pt>
    <dgm:pt modelId="{A4894B9A-636D-4A44-BB74-C6C71FF001AF}" type="sibTrans" cxnId="{725D24A0-5EFE-4929-9712-57229CBC9DD2}">
      <dgm:prSet/>
      <dgm:spPr/>
      <dgm:t>
        <a:bodyPr/>
        <a:lstStyle/>
        <a:p>
          <a:endParaRPr lang="en-US"/>
        </a:p>
      </dgm:t>
    </dgm:pt>
    <dgm:pt modelId="{CFF9B3F3-7502-4454-A05C-FC9C7B0A5FF1}">
      <dgm:prSet phldrT="[Text]"/>
      <dgm:spPr/>
      <dgm:t>
        <a:bodyPr/>
        <a:lstStyle/>
        <a:p>
          <a:r>
            <a:rPr lang="ar-SA" dirty="0" smtClean="0"/>
            <a:t>كيف أعامل الاخرين وكيف يعاملونني؟</a:t>
          </a:r>
          <a:endParaRPr lang="en-US" dirty="0"/>
        </a:p>
      </dgm:t>
    </dgm:pt>
    <dgm:pt modelId="{1C996F18-F1F8-4CE3-9764-6BD0E25B4174}" type="parTrans" cxnId="{2F819CB1-AC92-402F-97BB-3DA5CBE18FB8}">
      <dgm:prSet/>
      <dgm:spPr/>
      <dgm:t>
        <a:bodyPr/>
        <a:lstStyle/>
        <a:p>
          <a:endParaRPr lang="en-US"/>
        </a:p>
      </dgm:t>
    </dgm:pt>
    <dgm:pt modelId="{04D0BB0D-8BA2-4142-8865-08017B36CB81}" type="sibTrans" cxnId="{2F819CB1-AC92-402F-97BB-3DA5CBE18FB8}">
      <dgm:prSet/>
      <dgm:spPr/>
      <dgm:t>
        <a:bodyPr/>
        <a:lstStyle/>
        <a:p>
          <a:endParaRPr lang="en-US"/>
        </a:p>
      </dgm:t>
    </dgm:pt>
    <dgm:pt modelId="{9481D034-CB29-4A9B-8691-EBEFB779A91A}">
      <dgm:prSet phldrT="[Text]"/>
      <dgm:spPr/>
      <dgm:t>
        <a:bodyPr/>
        <a:lstStyle/>
        <a:p>
          <a:r>
            <a:rPr lang="ar-SA" dirty="0" smtClean="0"/>
            <a:t>ما الدورات التي التحقت بها والكتب التي قرأتها؟</a:t>
          </a:r>
          <a:endParaRPr lang="en-US" dirty="0"/>
        </a:p>
      </dgm:t>
    </dgm:pt>
    <dgm:pt modelId="{4DBFD969-F050-4734-B5BB-9CE40A8482AA}" type="parTrans" cxnId="{273FFDAB-4FCB-4352-9724-E125B4B4E7FA}">
      <dgm:prSet/>
      <dgm:spPr/>
      <dgm:t>
        <a:bodyPr/>
        <a:lstStyle/>
        <a:p>
          <a:endParaRPr lang="en-US"/>
        </a:p>
      </dgm:t>
    </dgm:pt>
    <dgm:pt modelId="{38195BE2-79C7-496B-B71E-CA3A76FAC954}" type="sibTrans" cxnId="{273FFDAB-4FCB-4352-9724-E125B4B4E7FA}">
      <dgm:prSet/>
      <dgm:spPr/>
      <dgm:t>
        <a:bodyPr/>
        <a:lstStyle/>
        <a:p>
          <a:endParaRPr lang="en-US"/>
        </a:p>
      </dgm:t>
    </dgm:pt>
    <dgm:pt modelId="{9393B83B-E41D-4CFB-873C-D4F92AA62383}" type="pres">
      <dgm:prSet presAssocID="{C1EA92B4-712A-400E-AC5E-8ED283ED1CE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7EF798F-F139-45D5-AF86-2BAB269D55FC}" type="pres">
      <dgm:prSet presAssocID="{F7AFF0D4-6367-4006-8C9D-1C4DD7EA4251}" presName="root" presStyleCnt="0"/>
      <dgm:spPr/>
    </dgm:pt>
    <dgm:pt modelId="{267D9E72-FEE9-4BC1-A3FE-5849417AEA44}" type="pres">
      <dgm:prSet presAssocID="{F7AFF0D4-6367-4006-8C9D-1C4DD7EA4251}" presName="rootComposite" presStyleCnt="0"/>
      <dgm:spPr/>
    </dgm:pt>
    <dgm:pt modelId="{76B75B0C-2918-4E1F-85F3-9AB26BEC7A30}" type="pres">
      <dgm:prSet presAssocID="{F7AFF0D4-6367-4006-8C9D-1C4DD7EA4251}" presName="rootText" presStyleLbl="node1" presStyleIdx="0" presStyleCnt="1" custScaleX="641212"/>
      <dgm:spPr/>
      <dgm:t>
        <a:bodyPr/>
        <a:lstStyle/>
        <a:p>
          <a:endParaRPr lang="en-US"/>
        </a:p>
      </dgm:t>
    </dgm:pt>
    <dgm:pt modelId="{EC25EC34-868D-40F3-AB5F-84FA89B87C1D}" type="pres">
      <dgm:prSet presAssocID="{F7AFF0D4-6367-4006-8C9D-1C4DD7EA4251}" presName="rootConnector" presStyleLbl="node1" presStyleIdx="0" presStyleCnt="1"/>
      <dgm:spPr/>
      <dgm:t>
        <a:bodyPr/>
        <a:lstStyle/>
        <a:p>
          <a:endParaRPr lang="en-US"/>
        </a:p>
      </dgm:t>
    </dgm:pt>
    <dgm:pt modelId="{504496FF-12D0-486A-816B-70FF013627EB}" type="pres">
      <dgm:prSet presAssocID="{F7AFF0D4-6367-4006-8C9D-1C4DD7EA4251}" presName="childShape" presStyleCnt="0"/>
      <dgm:spPr/>
    </dgm:pt>
    <dgm:pt modelId="{B621133C-321D-498C-8AC2-FB6FF50407FD}" type="pres">
      <dgm:prSet presAssocID="{C6B4FA73-6830-4847-A5BA-6DE31802F30B}" presName="Name13" presStyleLbl="parChTrans1D2" presStyleIdx="0" presStyleCnt="5"/>
      <dgm:spPr/>
      <dgm:t>
        <a:bodyPr/>
        <a:lstStyle/>
        <a:p>
          <a:endParaRPr lang="en-US"/>
        </a:p>
      </dgm:t>
    </dgm:pt>
    <dgm:pt modelId="{897340B3-D5CC-49B8-9B89-703161DE4ADF}" type="pres">
      <dgm:prSet presAssocID="{F64AA72A-9C23-427B-964D-7AEE5C59A8C6}" presName="childText" presStyleLbl="bgAcc1" presStyleIdx="0" presStyleCnt="5" custScaleX="6546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B456CA-E76B-40E5-BBBC-85AA1F81EEC4}" type="pres">
      <dgm:prSet presAssocID="{E7599895-FDCA-493E-B9E0-9F08023D19F0}" presName="Name13" presStyleLbl="parChTrans1D2" presStyleIdx="1" presStyleCnt="5"/>
      <dgm:spPr/>
      <dgm:t>
        <a:bodyPr/>
        <a:lstStyle/>
        <a:p>
          <a:endParaRPr lang="en-US"/>
        </a:p>
      </dgm:t>
    </dgm:pt>
    <dgm:pt modelId="{75B4BA95-DF9D-482D-901B-AA5ED15C9989}" type="pres">
      <dgm:prSet presAssocID="{B25EBD56-E53E-466D-92EF-F4D99FC95DD1}" presName="childText" presStyleLbl="bgAcc1" presStyleIdx="1" presStyleCnt="5" custScaleX="6587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F721B1-A56F-478B-9CF0-012FE0B1C6AD}" type="pres">
      <dgm:prSet presAssocID="{AC4C9ACD-A4CA-41F5-AEE2-BEACEF552646}" presName="Name13" presStyleLbl="parChTrans1D2" presStyleIdx="2" presStyleCnt="5"/>
      <dgm:spPr/>
      <dgm:t>
        <a:bodyPr/>
        <a:lstStyle/>
        <a:p>
          <a:endParaRPr lang="en-US"/>
        </a:p>
      </dgm:t>
    </dgm:pt>
    <dgm:pt modelId="{F6C0613C-12A6-4246-86A6-531A9A9644E7}" type="pres">
      <dgm:prSet presAssocID="{CF311DF2-71AE-4084-9D14-8C31EE61E848}" presName="childText" presStyleLbl="bgAcc1" presStyleIdx="2" presStyleCnt="5" custScaleX="6587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3EDBEF-6E90-403F-80E8-E625B01C9130}" type="pres">
      <dgm:prSet presAssocID="{1C996F18-F1F8-4CE3-9764-6BD0E25B4174}" presName="Name13" presStyleLbl="parChTrans1D2" presStyleIdx="3" presStyleCnt="5"/>
      <dgm:spPr/>
      <dgm:t>
        <a:bodyPr/>
        <a:lstStyle/>
        <a:p>
          <a:endParaRPr lang="en-US"/>
        </a:p>
      </dgm:t>
    </dgm:pt>
    <dgm:pt modelId="{30224F97-0974-4546-9BBD-2F6C4B082F07}" type="pres">
      <dgm:prSet presAssocID="{CFF9B3F3-7502-4454-A05C-FC9C7B0A5FF1}" presName="childText" presStyleLbl="bgAcc1" presStyleIdx="3" presStyleCnt="5" custScaleX="6587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BD8DF5-D367-49B2-BEF5-082B81C8ADBC}" type="pres">
      <dgm:prSet presAssocID="{4DBFD969-F050-4734-B5BB-9CE40A8482AA}" presName="Name13" presStyleLbl="parChTrans1D2" presStyleIdx="4" presStyleCnt="5"/>
      <dgm:spPr/>
      <dgm:t>
        <a:bodyPr/>
        <a:lstStyle/>
        <a:p>
          <a:endParaRPr lang="en-US"/>
        </a:p>
      </dgm:t>
    </dgm:pt>
    <dgm:pt modelId="{A5098E1A-2396-496C-9476-22DF8EA45454}" type="pres">
      <dgm:prSet presAssocID="{9481D034-CB29-4A9B-8691-EBEFB779A91A}" presName="childText" presStyleLbl="bgAcc1" presStyleIdx="4" presStyleCnt="5" custScaleX="6587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0928796-E67B-46AE-B374-9B552F09F1AE}" type="presOf" srcId="{CFF9B3F3-7502-4454-A05C-FC9C7B0A5FF1}" destId="{30224F97-0974-4546-9BBD-2F6C4B082F07}" srcOrd="0" destOrd="0" presId="urn:microsoft.com/office/officeart/2005/8/layout/hierarchy3"/>
    <dgm:cxn modelId="{E8B7AC5E-3D86-48FD-8F60-3C22FB7B00FB}" srcId="{F7AFF0D4-6367-4006-8C9D-1C4DD7EA4251}" destId="{CF311DF2-71AE-4084-9D14-8C31EE61E848}" srcOrd="2" destOrd="0" parTransId="{AC4C9ACD-A4CA-41F5-AEE2-BEACEF552646}" sibTransId="{DAF51669-E4C6-4468-AAFB-AEE82DBD7349}"/>
    <dgm:cxn modelId="{56CB0843-5E2E-4331-9C91-CDF1214700AA}" type="presOf" srcId="{4DBFD969-F050-4734-B5BB-9CE40A8482AA}" destId="{C6BD8DF5-D367-49B2-BEF5-082B81C8ADBC}" srcOrd="0" destOrd="0" presId="urn:microsoft.com/office/officeart/2005/8/layout/hierarchy3"/>
    <dgm:cxn modelId="{2F819CB1-AC92-402F-97BB-3DA5CBE18FB8}" srcId="{F7AFF0D4-6367-4006-8C9D-1C4DD7EA4251}" destId="{CFF9B3F3-7502-4454-A05C-FC9C7B0A5FF1}" srcOrd="3" destOrd="0" parTransId="{1C996F18-F1F8-4CE3-9764-6BD0E25B4174}" sibTransId="{04D0BB0D-8BA2-4142-8865-08017B36CB81}"/>
    <dgm:cxn modelId="{1D791D73-218B-448E-B0F0-3838E5E8199A}" type="presOf" srcId="{F64AA72A-9C23-427B-964D-7AEE5C59A8C6}" destId="{897340B3-D5CC-49B8-9B89-703161DE4ADF}" srcOrd="0" destOrd="0" presId="urn:microsoft.com/office/officeart/2005/8/layout/hierarchy3"/>
    <dgm:cxn modelId="{0066BB43-83F3-45E8-9FE8-CF75574AED29}" type="presOf" srcId="{C6B4FA73-6830-4847-A5BA-6DE31802F30B}" destId="{B621133C-321D-498C-8AC2-FB6FF50407FD}" srcOrd="0" destOrd="0" presId="urn:microsoft.com/office/officeart/2005/8/layout/hierarchy3"/>
    <dgm:cxn modelId="{8CFA07EF-554A-41A8-9026-96AF8279B34F}" type="presOf" srcId="{1C996F18-F1F8-4CE3-9764-6BD0E25B4174}" destId="{623EDBEF-6E90-403F-80E8-E625B01C9130}" srcOrd="0" destOrd="0" presId="urn:microsoft.com/office/officeart/2005/8/layout/hierarchy3"/>
    <dgm:cxn modelId="{D5D62DB8-3042-481B-8693-27B325A5C563}" srcId="{C1EA92B4-712A-400E-AC5E-8ED283ED1CE6}" destId="{F7AFF0D4-6367-4006-8C9D-1C4DD7EA4251}" srcOrd="0" destOrd="0" parTransId="{0A79B0B1-66A9-4672-B7BE-0BD767D2A4F6}" sibTransId="{F32400D5-FBE9-4959-9791-76630D12F0E8}"/>
    <dgm:cxn modelId="{725D24A0-5EFE-4929-9712-57229CBC9DD2}" srcId="{F7AFF0D4-6367-4006-8C9D-1C4DD7EA4251}" destId="{B25EBD56-E53E-466D-92EF-F4D99FC95DD1}" srcOrd="1" destOrd="0" parTransId="{E7599895-FDCA-493E-B9E0-9F08023D19F0}" sibTransId="{A4894B9A-636D-4A44-BB74-C6C71FF001AF}"/>
    <dgm:cxn modelId="{4537438F-9CB4-47AB-848A-8480031E8E0C}" type="presOf" srcId="{C1EA92B4-712A-400E-AC5E-8ED283ED1CE6}" destId="{9393B83B-E41D-4CFB-873C-D4F92AA62383}" srcOrd="0" destOrd="0" presId="urn:microsoft.com/office/officeart/2005/8/layout/hierarchy3"/>
    <dgm:cxn modelId="{E970FCB3-F5E0-4825-9D67-A1B24D268F63}" type="presOf" srcId="{9481D034-CB29-4A9B-8691-EBEFB779A91A}" destId="{A5098E1A-2396-496C-9476-22DF8EA45454}" srcOrd="0" destOrd="0" presId="urn:microsoft.com/office/officeart/2005/8/layout/hierarchy3"/>
    <dgm:cxn modelId="{F399F4A8-37F9-42F1-99B3-387A01EE84FF}" type="presOf" srcId="{E7599895-FDCA-493E-B9E0-9F08023D19F0}" destId="{1DB456CA-E76B-40E5-BBBC-85AA1F81EEC4}" srcOrd="0" destOrd="0" presId="urn:microsoft.com/office/officeart/2005/8/layout/hierarchy3"/>
    <dgm:cxn modelId="{51D6FEF1-8CA9-4CE1-A9D1-9D9A331E7EC6}" type="presOf" srcId="{F7AFF0D4-6367-4006-8C9D-1C4DD7EA4251}" destId="{76B75B0C-2918-4E1F-85F3-9AB26BEC7A30}" srcOrd="0" destOrd="0" presId="urn:microsoft.com/office/officeart/2005/8/layout/hierarchy3"/>
    <dgm:cxn modelId="{121CA4DD-7740-4BA9-8860-6684992E8F79}" srcId="{F7AFF0D4-6367-4006-8C9D-1C4DD7EA4251}" destId="{F64AA72A-9C23-427B-964D-7AEE5C59A8C6}" srcOrd="0" destOrd="0" parTransId="{C6B4FA73-6830-4847-A5BA-6DE31802F30B}" sibTransId="{06A946BE-8128-4F36-9068-722E49E90967}"/>
    <dgm:cxn modelId="{273FFDAB-4FCB-4352-9724-E125B4B4E7FA}" srcId="{F7AFF0D4-6367-4006-8C9D-1C4DD7EA4251}" destId="{9481D034-CB29-4A9B-8691-EBEFB779A91A}" srcOrd="4" destOrd="0" parTransId="{4DBFD969-F050-4734-B5BB-9CE40A8482AA}" sibTransId="{38195BE2-79C7-496B-B71E-CA3A76FAC954}"/>
    <dgm:cxn modelId="{F0E96920-A91F-453C-9821-DCC4DC994C02}" type="presOf" srcId="{AC4C9ACD-A4CA-41F5-AEE2-BEACEF552646}" destId="{B7F721B1-A56F-478B-9CF0-012FE0B1C6AD}" srcOrd="0" destOrd="0" presId="urn:microsoft.com/office/officeart/2005/8/layout/hierarchy3"/>
    <dgm:cxn modelId="{7B2D1E2A-8CCB-48F3-AE19-72B7895E0E11}" type="presOf" srcId="{CF311DF2-71AE-4084-9D14-8C31EE61E848}" destId="{F6C0613C-12A6-4246-86A6-531A9A9644E7}" srcOrd="0" destOrd="0" presId="urn:microsoft.com/office/officeart/2005/8/layout/hierarchy3"/>
    <dgm:cxn modelId="{D573B2DC-E901-4273-9519-5E070042BCC3}" type="presOf" srcId="{B25EBD56-E53E-466D-92EF-F4D99FC95DD1}" destId="{75B4BA95-DF9D-482D-901B-AA5ED15C9989}" srcOrd="0" destOrd="0" presId="urn:microsoft.com/office/officeart/2005/8/layout/hierarchy3"/>
    <dgm:cxn modelId="{AFDF6640-F356-4D56-A97F-8D0D65DD700D}" type="presOf" srcId="{F7AFF0D4-6367-4006-8C9D-1C4DD7EA4251}" destId="{EC25EC34-868D-40F3-AB5F-84FA89B87C1D}" srcOrd="1" destOrd="0" presId="urn:microsoft.com/office/officeart/2005/8/layout/hierarchy3"/>
    <dgm:cxn modelId="{28BFF214-C1A5-4DD5-A39F-56AA0DD11E32}" type="presParOf" srcId="{9393B83B-E41D-4CFB-873C-D4F92AA62383}" destId="{27EF798F-F139-45D5-AF86-2BAB269D55FC}" srcOrd="0" destOrd="0" presId="urn:microsoft.com/office/officeart/2005/8/layout/hierarchy3"/>
    <dgm:cxn modelId="{B17F6F58-C942-483C-8BDA-5FF4EEF22ACC}" type="presParOf" srcId="{27EF798F-F139-45D5-AF86-2BAB269D55FC}" destId="{267D9E72-FEE9-4BC1-A3FE-5849417AEA44}" srcOrd="0" destOrd="0" presId="urn:microsoft.com/office/officeart/2005/8/layout/hierarchy3"/>
    <dgm:cxn modelId="{2B257208-2673-4D20-8A1F-2E4ED80CA32E}" type="presParOf" srcId="{267D9E72-FEE9-4BC1-A3FE-5849417AEA44}" destId="{76B75B0C-2918-4E1F-85F3-9AB26BEC7A30}" srcOrd="0" destOrd="0" presId="urn:microsoft.com/office/officeart/2005/8/layout/hierarchy3"/>
    <dgm:cxn modelId="{2B733B0B-BD74-4E6D-94D1-5765ACAD3645}" type="presParOf" srcId="{267D9E72-FEE9-4BC1-A3FE-5849417AEA44}" destId="{EC25EC34-868D-40F3-AB5F-84FA89B87C1D}" srcOrd="1" destOrd="0" presId="urn:microsoft.com/office/officeart/2005/8/layout/hierarchy3"/>
    <dgm:cxn modelId="{CE009A58-52BA-47DE-AC2D-FA8729EDCB55}" type="presParOf" srcId="{27EF798F-F139-45D5-AF86-2BAB269D55FC}" destId="{504496FF-12D0-486A-816B-70FF013627EB}" srcOrd="1" destOrd="0" presId="urn:microsoft.com/office/officeart/2005/8/layout/hierarchy3"/>
    <dgm:cxn modelId="{44CB5231-30B7-4B2A-83FD-34D3379A94B2}" type="presParOf" srcId="{504496FF-12D0-486A-816B-70FF013627EB}" destId="{B621133C-321D-498C-8AC2-FB6FF50407FD}" srcOrd="0" destOrd="0" presId="urn:microsoft.com/office/officeart/2005/8/layout/hierarchy3"/>
    <dgm:cxn modelId="{CDF16A15-31FD-4CE5-B175-061DD4A57C8F}" type="presParOf" srcId="{504496FF-12D0-486A-816B-70FF013627EB}" destId="{897340B3-D5CC-49B8-9B89-703161DE4ADF}" srcOrd="1" destOrd="0" presId="urn:microsoft.com/office/officeart/2005/8/layout/hierarchy3"/>
    <dgm:cxn modelId="{952ACAC7-06CA-45F0-BA9A-C823F383DD7C}" type="presParOf" srcId="{504496FF-12D0-486A-816B-70FF013627EB}" destId="{1DB456CA-E76B-40E5-BBBC-85AA1F81EEC4}" srcOrd="2" destOrd="0" presId="urn:microsoft.com/office/officeart/2005/8/layout/hierarchy3"/>
    <dgm:cxn modelId="{D0C8124A-2019-401F-85CE-F0ACCEAD31FE}" type="presParOf" srcId="{504496FF-12D0-486A-816B-70FF013627EB}" destId="{75B4BA95-DF9D-482D-901B-AA5ED15C9989}" srcOrd="3" destOrd="0" presId="urn:microsoft.com/office/officeart/2005/8/layout/hierarchy3"/>
    <dgm:cxn modelId="{23D2AF21-45FC-4BE6-8D70-BD4450858860}" type="presParOf" srcId="{504496FF-12D0-486A-816B-70FF013627EB}" destId="{B7F721B1-A56F-478B-9CF0-012FE0B1C6AD}" srcOrd="4" destOrd="0" presId="urn:microsoft.com/office/officeart/2005/8/layout/hierarchy3"/>
    <dgm:cxn modelId="{4C0CE3DD-9944-40D0-97EB-3F6DBC5DAF38}" type="presParOf" srcId="{504496FF-12D0-486A-816B-70FF013627EB}" destId="{F6C0613C-12A6-4246-86A6-531A9A9644E7}" srcOrd="5" destOrd="0" presId="urn:microsoft.com/office/officeart/2005/8/layout/hierarchy3"/>
    <dgm:cxn modelId="{A1F58893-D28F-48FB-940B-DC430BC98F38}" type="presParOf" srcId="{504496FF-12D0-486A-816B-70FF013627EB}" destId="{623EDBEF-6E90-403F-80E8-E625B01C9130}" srcOrd="6" destOrd="0" presId="urn:microsoft.com/office/officeart/2005/8/layout/hierarchy3"/>
    <dgm:cxn modelId="{E9621820-75A2-4ADE-AB3F-74B14A30434F}" type="presParOf" srcId="{504496FF-12D0-486A-816B-70FF013627EB}" destId="{30224F97-0974-4546-9BBD-2F6C4B082F07}" srcOrd="7" destOrd="0" presId="urn:microsoft.com/office/officeart/2005/8/layout/hierarchy3"/>
    <dgm:cxn modelId="{C624ED05-7EBE-40F6-A4FA-93EAAADB69F9}" type="presParOf" srcId="{504496FF-12D0-486A-816B-70FF013627EB}" destId="{C6BD8DF5-D367-49B2-BEF5-082B81C8ADBC}" srcOrd="8" destOrd="0" presId="urn:microsoft.com/office/officeart/2005/8/layout/hierarchy3"/>
    <dgm:cxn modelId="{A8AD257D-BCAC-4A57-AEF5-5D8887CF2E00}" type="presParOf" srcId="{504496FF-12D0-486A-816B-70FF013627EB}" destId="{A5098E1A-2396-496C-9476-22DF8EA45454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1EA92B4-712A-400E-AC5E-8ED283ED1CE6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7AFF0D4-6367-4006-8C9D-1C4DD7EA4251}">
      <dgm:prSet phldrT="[Text]"/>
      <dgm:spPr/>
      <dgm:t>
        <a:bodyPr/>
        <a:lstStyle/>
        <a:p>
          <a:r>
            <a:rPr lang="ar-SA" dirty="0" smtClean="0"/>
            <a:t> معرفة المجتمع وعاداته وتقاليده والالتزام بها</a:t>
          </a:r>
          <a:endParaRPr lang="en-US" dirty="0"/>
        </a:p>
      </dgm:t>
    </dgm:pt>
    <dgm:pt modelId="{0A79B0B1-66A9-4672-B7BE-0BD767D2A4F6}" type="parTrans" cxnId="{D5D62DB8-3042-481B-8693-27B325A5C563}">
      <dgm:prSet/>
      <dgm:spPr/>
      <dgm:t>
        <a:bodyPr/>
        <a:lstStyle/>
        <a:p>
          <a:endParaRPr lang="en-US"/>
        </a:p>
      </dgm:t>
    </dgm:pt>
    <dgm:pt modelId="{F32400D5-FBE9-4959-9791-76630D12F0E8}" type="sibTrans" cxnId="{D5D62DB8-3042-481B-8693-27B325A5C563}">
      <dgm:prSet/>
      <dgm:spPr/>
      <dgm:t>
        <a:bodyPr/>
        <a:lstStyle/>
        <a:p>
          <a:endParaRPr lang="en-US"/>
        </a:p>
      </dgm:t>
    </dgm:pt>
    <dgm:pt modelId="{F64AA72A-9C23-427B-964D-7AEE5C59A8C6}">
      <dgm:prSet phldrT="[Text]"/>
      <dgm:spPr/>
      <dgm:t>
        <a:bodyPr/>
        <a:lstStyle/>
        <a:p>
          <a:r>
            <a:rPr lang="ar-SA" dirty="0" smtClean="0"/>
            <a:t>هل أعرف قيم المجتمع وألتزم بها؟</a:t>
          </a:r>
          <a:endParaRPr lang="en-US" dirty="0"/>
        </a:p>
      </dgm:t>
    </dgm:pt>
    <dgm:pt modelId="{C6B4FA73-6830-4847-A5BA-6DE31802F30B}" type="parTrans" cxnId="{121CA4DD-7740-4BA9-8860-6684992E8F79}">
      <dgm:prSet/>
      <dgm:spPr/>
      <dgm:t>
        <a:bodyPr/>
        <a:lstStyle/>
        <a:p>
          <a:endParaRPr lang="en-US"/>
        </a:p>
      </dgm:t>
    </dgm:pt>
    <dgm:pt modelId="{06A946BE-8128-4F36-9068-722E49E90967}" type="sibTrans" cxnId="{121CA4DD-7740-4BA9-8860-6684992E8F79}">
      <dgm:prSet/>
      <dgm:spPr/>
      <dgm:t>
        <a:bodyPr/>
        <a:lstStyle/>
        <a:p>
          <a:endParaRPr lang="en-US"/>
        </a:p>
      </dgm:t>
    </dgm:pt>
    <dgm:pt modelId="{CF311DF2-71AE-4084-9D14-8C31EE61E848}">
      <dgm:prSet phldrT="[Text]"/>
      <dgm:spPr/>
      <dgm:t>
        <a:bodyPr/>
        <a:lstStyle/>
        <a:p>
          <a:r>
            <a:rPr lang="ar-SA" dirty="0" smtClean="0"/>
            <a:t>هل أراعي الاختلاف في العادات؟</a:t>
          </a:r>
          <a:endParaRPr lang="en-US" dirty="0"/>
        </a:p>
      </dgm:t>
    </dgm:pt>
    <dgm:pt modelId="{AC4C9ACD-A4CA-41F5-AEE2-BEACEF552646}" type="parTrans" cxnId="{E8B7AC5E-3D86-48FD-8F60-3C22FB7B00FB}">
      <dgm:prSet/>
      <dgm:spPr/>
      <dgm:t>
        <a:bodyPr/>
        <a:lstStyle/>
        <a:p>
          <a:endParaRPr lang="en-US"/>
        </a:p>
      </dgm:t>
    </dgm:pt>
    <dgm:pt modelId="{DAF51669-E4C6-4468-AAFB-AEE82DBD7349}" type="sibTrans" cxnId="{E8B7AC5E-3D86-48FD-8F60-3C22FB7B00FB}">
      <dgm:prSet/>
      <dgm:spPr/>
      <dgm:t>
        <a:bodyPr/>
        <a:lstStyle/>
        <a:p>
          <a:endParaRPr lang="en-US"/>
        </a:p>
      </dgm:t>
    </dgm:pt>
    <dgm:pt modelId="{B25EBD56-E53E-466D-92EF-F4D99FC95DD1}">
      <dgm:prSet phldrT="[Text]"/>
      <dgm:spPr/>
      <dgm:t>
        <a:bodyPr/>
        <a:lstStyle/>
        <a:p>
          <a:r>
            <a:rPr lang="ar-SA" dirty="0" smtClean="0"/>
            <a:t>هل أحترم قيم المجتمع؟</a:t>
          </a:r>
          <a:endParaRPr lang="en-US" dirty="0"/>
        </a:p>
      </dgm:t>
    </dgm:pt>
    <dgm:pt modelId="{E7599895-FDCA-493E-B9E0-9F08023D19F0}" type="parTrans" cxnId="{725D24A0-5EFE-4929-9712-57229CBC9DD2}">
      <dgm:prSet/>
      <dgm:spPr/>
      <dgm:t>
        <a:bodyPr/>
        <a:lstStyle/>
        <a:p>
          <a:endParaRPr lang="en-US"/>
        </a:p>
      </dgm:t>
    </dgm:pt>
    <dgm:pt modelId="{A4894B9A-636D-4A44-BB74-C6C71FF001AF}" type="sibTrans" cxnId="{725D24A0-5EFE-4929-9712-57229CBC9DD2}">
      <dgm:prSet/>
      <dgm:spPr/>
      <dgm:t>
        <a:bodyPr/>
        <a:lstStyle/>
        <a:p>
          <a:endParaRPr lang="en-US"/>
        </a:p>
      </dgm:t>
    </dgm:pt>
    <dgm:pt modelId="{9393B83B-E41D-4CFB-873C-D4F92AA62383}" type="pres">
      <dgm:prSet presAssocID="{C1EA92B4-712A-400E-AC5E-8ED283ED1CE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7EF798F-F139-45D5-AF86-2BAB269D55FC}" type="pres">
      <dgm:prSet presAssocID="{F7AFF0D4-6367-4006-8C9D-1C4DD7EA4251}" presName="root" presStyleCnt="0"/>
      <dgm:spPr/>
    </dgm:pt>
    <dgm:pt modelId="{267D9E72-FEE9-4BC1-A3FE-5849417AEA44}" type="pres">
      <dgm:prSet presAssocID="{F7AFF0D4-6367-4006-8C9D-1C4DD7EA4251}" presName="rootComposite" presStyleCnt="0"/>
      <dgm:spPr/>
    </dgm:pt>
    <dgm:pt modelId="{76B75B0C-2918-4E1F-85F3-9AB26BEC7A30}" type="pres">
      <dgm:prSet presAssocID="{F7AFF0D4-6367-4006-8C9D-1C4DD7EA4251}" presName="rootText" presStyleLbl="node1" presStyleIdx="0" presStyleCnt="1" custScaleX="641212"/>
      <dgm:spPr/>
      <dgm:t>
        <a:bodyPr/>
        <a:lstStyle/>
        <a:p>
          <a:endParaRPr lang="en-US"/>
        </a:p>
      </dgm:t>
    </dgm:pt>
    <dgm:pt modelId="{EC25EC34-868D-40F3-AB5F-84FA89B87C1D}" type="pres">
      <dgm:prSet presAssocID="{F7AFF0D4-6367-4006-8C9D-1C4DD7EA4251}" presName="rootConnector" presStyleLbl="node1" presStyleIdx="0" presStyleCnt="1"/>
      <dgm:spPr/>
      <dgm:t>
        <a:bodyPr/>
        <a:lstStyle/>
        <a:p>
          <a:endParaRPr lang="en-US"/>
        </a:p>
      </dgm:t>
    </dgm:pt>
    <dgm:pt modelId="{504496FF-12D0-486A-816B-70FF013627EB}" type="pres">
      <dgm:prSet presAssocID="{F7AFF0D4-6367-4006-8C9D-1C4DD7EA4251}" presName="childShape" presStyleCnt="0"/>
      <dgm:spPr/>
    </dgm:pt>
    <dgm:pt modelId="{B621133C-321D-498C-8AC2-FB6FF50407FD}" type="pres">
      <dgm:prSet presAssocID="{C6B4FA73-6830-4847-A5BA-6DE31802F30B}" presName="Name13" presStyleLbl="parChTrans1D2" presStyleIdx="0" presStyleCnt="3"/>
      <dgm:spPr/>
      <dgm:t>
        <a:bodyPr/>
        <a:lstStyle/>
        <a:p>
          <a:endParaRPr lang="en-US"/>
        </a:p>
      </dgm:t>
    </dgm:pt>
    <dgm:pt modelId="{897340B3-D5CC-49B8-9B89-703161DE4ADF}" type="pres">
      <dgm:prSet presAssocID="{F64AA72A-9C23-427B-964D-7AEE5C59A8C6}" presName="childText" presStyleLbl="bgAcc1" presStyleIdx="0" presStyleCnt="3" custScaleX="6546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B456CA-E76B-40E5-BBBC-85AA1F81EEC4}" type="pres">
      <dgm:prSet presAssocID="{E7599895-FDCA-493E-B9E0-9F08023D19F0}" presName="Name13" presStyleLbl="parChTrans1D2" presStyleIdx="1" presStyleCnt="3"/>
      <dgm:spPr/>
      <dgm:t>
        <a:bodyPr/>
        <a:lstStyle/>
        <a:p>
          <a:endParaRPr lang="en-US"/>
        </a:p>
      </dgm:t>
    </dgm:pt>
    <dgm:pt modelId="{75B4BA95-DF9D-482D-901B-AA5ED15C9989}" type="pres">
      <dgm:prSet presAssocID="{B25EBD56-E53E-466D-92EF-F4D99FC95DD1}" presName="childText" presStyleLbl="bgAcc1" presStyleIdx="1" presStyleCnt="3" custScaleX="6587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F721B1-A56F-478B-9CF0-012FE0B1C6AD}" type="pres">
      <dgm:prSet presAssocID="{AC4C9ACD-A4CA-41F5-AEE2-BEACEF552646}" presName="Name13" presStyleLbl="parChTrans1D2" presStyleIdx="2" presStyleCnt="3"/>
      <dgm:spPr/>
      <dgm:t>
        <a:bodyPr/>
        <a:lstStyle/>
        <a:p>
          <a:endParaRPr lang="en-US"/>
        </a:p>
      </dgm:t>
    </dgm:pt>
    <dgm:pt modelId="{F6C0613C-12A6-4246-86A6-531A9A9644E7}" type="pres">
      <dgm:prSet presAssocID="{CF311DF2-71AE-4084-9D14-8C31EE61E848}" presName="childText" presStyleLbl="bgAcc1" presStyleIdx="2" presStyleCnt="3" custScaleX="6587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8B7AC5E-3D86-48FD-8F60-3C22FB7B00FB}" srcId="{F7AFF0D4-6367-4006-8C9D-1C4DD7EA4251}" destId="{CF311DF2-71AE-4084-9D14-8C31EE61E848}" srcOrd="2" destOrd="0" parTransId="{AC4C9ACD-A4CA-41F5-AEE2-BEACEF552646}" sibTransId="{DAF51669-E4C6-4468-AAFB-AEE82DBD7349}"/>
    <dgm:cxn modelId="{499CAC88-575E-4752-AFA6-AC5DD74BF92F}" type="presOf" srcId="{F7AFF0D4-6367-4006-8C9D-1C4DD7EA4251}" destId="{76B75B0C-2918-4E1F-85F3-9AB26BEC7A30}" srcOrd="0" destOrd="0" presId="urn:microsoft.com/office/officeart/2005/8/layout/hierarchy3"/>
    <dgm:cxn modelId="{5BCA5F49-3402-4F71-A9C6-507D690FB530}" type="presOf" srcId="{F7AFF0D4-6367-4006-8C9D-1C4DD7EA4251}" destId="{EC25EC34-868D-40F3-AB5F-84FA89B87C1D}" srcOrd="1" destOrd="0" presId="urn:microsoft.com/office/officeart/2005/8/layout/hierarchy3"/>
    <dgm:cxn modelId="{38EBBDC1-90D2-44A3-B700-307EDAE973AB}" type="presOf" srcId="{B25EBD56-E53E-466D-92EF-F4D99FC95DD1}" destId="{75B4BA95-DF9D-482D-901B-AA5ED15C9989}" srcOrd="0" destOrd="0" presId="urn:microsoft.com/office/officeart/2005/8/layout/hierarchy3"/>
    <dgm:cxn modelId="{D7D301F2-B162-4FA4-8E57-81E215CCFC6D}" type="presOf" srcId="{E7599895-FDCA-493E-B9E0-9F08023D19F0}" destId="{1DB456CA-E76B-40E5-BBBC-85AA1F81EEC4}" srcOrd="0" destOrd="0" presId="urn:microsoft.com/office/officeart/2005/8/layout/hierarchy3"/>
    <dgm:cxn modelId="{CE9BE6A8-2A98-41DB-9047-9BC590511F08}" type="presOf" srcId="{CF311DF2-71AE-4084-9D14-8C31EE61E848}" destId="{F6C0613C-12A6-4246-86A6-531A9A9644E7}" srcOrd="0" destOrd="0" presId="urn:microsoft.com/office/officeart/2005/8/layout/hierarchy3"/>
    <dgm:cxn modelId="{481AF471-0EE9-4D79-A60E-AEA6F27FF28D}" type="presOf" srcId="{AC4C9ACD-A4CA-41F5-AEE2-BEACEF552646}" destId="{B7F721B1-A56F-478B-9CF0-012FE0B1C6AD}" srcOrd="0" destOrd="0" presId="urn:microsoft.com/office/officeart/2005/8/layout/hierarchy3"/>
    <dgm:cxn modelId="{D1B7BD01-FC03-4283-B639-793B9B47A995}" type="presOf" srcId="{F64AA72A-9C23-427B-964D-7AEE5C59A8C6}" destId="{897340B3-D5CC-49B8-9B89-703161DE4ADF}" srcOrd="0" destOrd="0" presId="urn:microsoft.com/office/officeart/2005/8/layout/hierarchy3"/>
    <dgm:cxn modelId="{D5D62DB8-3042-481B-8693-27B325A5C563}" srcId="{C1EA92B4-712A-400E-AC5E-8ED283ED1CE6}" destId="{F7AFF0D4-6367-4006-8C9D-1C4DD7EA4251}" srcOrd="0" destOrd="0" parTransId="{0A79B0B1-66A9-4672-B7BE-0BD767D2A4F6}" sibTransId="{F32400D5-FBE9-4959-9791-76630D12F0E8}"/>
    <dgm:cxn modelId="{725D24A0-5EFE-4929-9712-57229CBC9DD2}" srcId="{F7AFF0D4-6367-4006-8C9D-1C4DD7EA4251}" destId="{B25EBD56-E53E-466D-92EF-F4D99FC95DD1}" srcOrd="1" destOrd="0" parTransId="{E7599895-FDCA-493E-B9E0-9F08023D19F0}" sibTransId="{A4894B9A-636D-4A44-BB74-C6C71FF001AF}"/>
    <dgm:cxn modelId="{0398B974-DEA7-4AAB-B86C-D91A3CCF6161}" type="presOf" srcId="{C6B4FA73-6830-4847-A5BA-6DE31802F30B}" destId="{B621133C-321D-498C-8AC2-FB6FF50407FD}" srcOrd="0" destOrd="0" presId="urn:microsoft.com/office/officeart/2005/8/layout/hierarchy3"/>
    <dgm:cxn modelId="{121CA4DD-7740-4BA9-8860-6684992E8F79}" srcId="{F7AFF0D4-6367-4006-8C9D-1C4DD7EA4251}" destId="{F64AA72A-9C23-427B-964D-7AEE5C59A8C6}" srcOrd="0" destOrd="0" parTransId="{C6B4FA73-6830-4847-A5BA-6DE31802F30B}" sibTransId="{06A946BE-8128-4F36-9068-722E49E90967}"/>
    <dgm:cxn modelId="{3F841C18-75EC-4071-95DC-E3785AD5C2BB}" type="presOf" srcId="{C1EA92B4-712A-400E-AC5E-8ED283ED1CE6}" destId="{9393B83B-E41D-4CFB-873C-D4F92AA62383}" srcOrd="0" destOrd="0" presId="urn:microsoft.com/office/officeart/2005/8/layout/hierarchy3"/>
    <dgm:cxn modelId="{000C037F-C6BC-4F0D-963C-819A8C791ABB}" type="presParOf" srcId="{9393B83B-E41D-4CFB-873C-D4F92AA62383}" destId="{27EF798F-F139-45D5-AF86-2BAB269D55FC}" srcOrd="0" destOrd="0" presId="urn:microsoft.com/office/officeart/2005/8/layout/hierarchy3"/>
    <dgm:cxn modelId="{57FBB3A8-2019-48AC-9C28-ED6280F54091}" type="presParOf" srcId="{27EF798F-F139-45D5-AF86-2BAB269D55FC}" destId="{267D9E72-FEE9-4BC1-A3FE-5849417AEA44}" srcOrd="0" destOrd="0" presId="urn:microsoft.com/office/officeart/2005/8/layout/hierarchy3"/>
    <dgm:cxn modelId="{95A323F8-D4CA-43F0-91E8-693A5483827F}" type="presParOf" srcId="{267D9E72-FEE9-4BC1-A3FE-5849417AEA44}" destId="{76B75B0C-2918-4E1F-85F3-9AB26BEC7A30}" srcOrd="0" destOrd="0" presId="urn:microsoft.com/office/officeart/2005/8/layout/hierarchy3"/>
    <dgm:cxn modelId="{547E8EC6-D8F0-43C2-A7FF-DFED27837DB5}" type="presParOf" srcId="{267D9E72-FEE9-4BC1-A3FE-5849417AEA44}" destId="{EC25EC34-868D-40F3-AB5F-84FA89B87C1D}" srcOrd="1" destOrd="0" presId="urn:microsoft.com/office/officeart/2005/8/layout/hierarchy3"/>
    <dgm:cxn modelId="{180FECA0-6584-4CEB-9824-5E4D7375D03D}" type="presParOf" srcId="{27EF798F-F139-45D5-AF86-2BAB269D55FC}" destId="{504496FF-12D0-486A-816B-70FF013627EB}" srcOrd="1" destOrd="0" presId="urn:microsoft.com/office/officeart/2005/8/layout/hierarchy3"/>
    <dgm:cxn modelId="{5D1B586A-BC79-4D47-BED2-BBBDB73FD277}" type="presParOf" srcId="{504496FF-12D0-486A-816B-70FF013627EB}" destId="{B621133C-321D-498C-8AC2-FB6FF50407FD}" srcOrd="0" destOrd="0" presId="urn:microsoft.com/office/officeart/2005/8/layout/hierarchy3"/>
    <dgm:cxn modelId="{24F07F0A-518D-41D4-BB97-4F7BA47867FE}" type="presParOf" srcId="{504496FF-12D0-486A-816B-70FF013627EB}" destId="{897340B3-D5CC-49B8-9B89-703161DE4ADF}" srcOrd="1" destOrd="0" presId="urn:microsoft.com/office/officeart/2005/8/layout/hierarchy3"/>
    <dgm:cxn modelId="{2C60913B-68D6-4437-B929-210AE139D3D8}" type="presParOf" srcId="{504496FF-12D0-486A-816B-70FF013627EB}" destId="{1DB456CA-E76B-40E5-BBBC-85AA1F81EEC4}" srcOrd="2" destOrd="0" presId="urn:microsoft.com/office/officeart/2005/8/layout/hierarchy3"/>
    <dgm:cxn modelId="{CC7F9B26-CA47-4BF1-8EC7-CEF6EAC984C3}" type="presParOf" srcId="{504496FF-12D0-486A-816B-70FF013627EB}" destId="{75B4BA95-DF9D-482D-901B-AA5ED15C9989}" srcOrd="3" destOrd="0" presId="urn:microsoft.com/office/officeart/2005/8/layout/hierarchy3"/>
    <dgm:cxn modelId="{76F0DA52-7E00-4761-8527-9DE315FB1B71}" type="presParOf" srcId="{504496FF-12D0-486A-816B-70FF013627EB}" destId="{B7F721B1-A56F-478B-9CF0-012FE0B1C6AD}" srcOrd="4" destOrd="0" presId="urn:microsoft.com/office/officeart/2005/8/layout/hierarchy3"/>
    <dgm:cxn modelId="{90D583AB-91AD-458B-A1A2-A693B31DFB7D}" type="presParOf" srcId="{504496FF-12D0-486A-816B-70FF013627EB}" destId="{F6C0613C-12A6-4246-86A6-531A9A9644E7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ED325A7-2272-4C38-8E4E-8792D7C56D98}" type="doc">
      <dgm:prSet loTypeId="urn:microsoft.com/office/officeart/2005/8/layout/vList3" loCatId="list" qsTypeId="urn:microsoft.com/office/officeart/2005/8/quickstyle/simple5" qsCatId="simple" csTypeId="urn:microsoft.com/office/officeart/2005/8/colors/accent1_2" csCatId="accent1" phldr="1"/>
      <dgm:spPr/>
    </dgm:pt>
    <dgm:pt modelId="{11173583-66A4-4B01-A435-654ED8AA3389}">
      <dgm:prSet phldrT="[Text]"/>
      <dgm:spPr/>
      <dgm:t>
        <a:bodyPr/>
        <a:lstStyle/>
        <a:p>
          <a:r>
            <a:rPr lang="ar-SA" dirty="0" smtClean="0"/>
            <a:t>دور المعلم في تنفيذ التدريس</a:t>
          </a:r>
          <a:endParaRPr lang="en-US" dirty="0"/>
        </a:p>
      </dgm:t>
    </dgm:pt>
    <dgm:pt modelId="{D08F3E73-7C47-4D2D-B751-5ED9CDD63913}" type="parTrans" cxnId="{CAB035C4-4AF4-45E5-A6ED-F1BDF0518894}">
      <dgm:prSet/>
      <dgm:spPr/>
      <dgm:t>
        <a:bodyPr/>
        <a:lstStyle/>
        <a:p>
          <a:endParaRPr lang="en-US"/>
        </a:p>
      </dgm:t>
    </dgm:pt>
    <dgm:pt modelId="{179717F3-45AF-4148-8812-85D03C9451AF}" type="sibTrans" cxnId="{CAB035C4-4AF4-45E5-A6ED-F1BDF0518894}">
      <dgm:prSet/>
      <dgm:spPr/>
      <dgm:t>
        <a:bodyPr/>
        <a:lstStyle/>
        <a:p>
          <a:endParaRPr lang="en-US"/>
        </a:p>
      </dgm:t>
    </dgm:pt>
    <dgm:pt modelId="{7B942E4C-EE62-4739-897F-4EB9DFDC1B86}">
      <dgm:prSet phldrT="[Text]"/>
      <dgm:spPr/>
      <dgm:t>
        <a:bodyPr/>
        <a:lstStyle/>
        <a:p>
          <a:r>
            <a:rPr lang="ar-SA" dirty="0" smtClean="0"/>
            <a:t>دور المعلم في نقل القيم والعادات التي يرتضيها المجتمع</a:t>
          </a:r>
          <a:endParaRPr lang="en-US" dirty="0"/>
        </a:p>
      </dgm:t>
    </dgm:pt>
    <dgm:pt modelId="{1F7BB03D-8685-40EF-91A8-8667F0454098}" type="parTrans" cxnId="{D5A905FB-24D1-4BD2-8BD2-6064E770147C}">
      <dgm:prSet/>
      <dgm:spPr/>
      <dgm:t>
        <a:bodyPr/>
        <a:lstStyle/>
        <a:p>
          <a:endParaRPr lang="en-US"/>
        </a:p>
      </dgm:t>
    </dgm:pt>
    <dgm:pt modelId="{75E191A3-DDDA-460B-9881-8E85E12E4511}" type="sibTrans" cxnId="{D5A905FB-24D1-4BD2-8BD2-6064E770147C}">
      <dgm:prSet/>
      <dgm:spPr/>
      <dgm:t>
        <a:bodyPr/>
        <a:lstStyle/>
        <a:p>
          <a:endParaRPr lang="en-US"/>
        </a:p>
      </dgm:t>
    </dgm:pt>
    <dgm:pt modelId="{BF6E881E-37BD-4087-8AD1-F5243BF51D2D}">
      <dgm:prSet phldrT="[Text]"/>
      <dgm:spPr/>
      <dgm:t>
        <a:bodyPr/>
        <a:lstStyle/>
        <a:p>
          <a:r>
            <a:rPr lang="ar-SA" dirty="0" smtClean="0"/>
            <a:t>دوره كمرشد وموجه للطلاب نفسيا واجتماعيا</a:t>
          </a:r>
          <a:endParaRPr lang="en-US" dirty="0"/>
        </a:p>
      </dgm:t>
    </dgm:pt>
    <dgm:pt modelId="{78756F20-75F7-4D74-AFF5-249C4002B43B}" type="parTrans" cxnId="{F800B81A-1076-4D69-9A10-242B475B9072}">
      <dgm:prSet/>
      <dgm:spPr/>
      <dgm:t>
        <a:bodyPr/>
        <a:lstStyle/>
        <a:p>
          <a:endParaRPr lang="en-US"/>
        </a:p>
      </dgm:t>
    </dgm:pt>
    <dgm:pt modelId="{EB43F791-B1C7-4763-A0AC-2760C1C95A7A}" type="sibTrans" cxnId="{F800B81A-1076-4D69-9A10-242B475B9072}">
      <dgm:prSet/>
      <dgm:spPr/>
      <dgm:t>
        <a:bodyPr/>
        <a:lstStyle/>
        <a:p>
          <a:endParaRPr lang="en-US"/>
        </a:p>
      </dgm:t>
    </dgm:pt>
    <dgm:pt modelId="{D05EFB54-F656-476E-9F63-1B3321C8A6F8}" type="pres">
      <dgm:prSet presAssocID="{9ED325A7-2272-4C38-8E4E-8792D7C56D98}" presName="linearFlow" presStyleCnt="0">
        <dgm:presLayoutVars>
          <dgm:dir/>
          <dgm:resizeHandles val="exact"/>
        </dgm:presLayoutVars>
      </dgm:prSet>
      <dgm:spPr/>
    </dgm:pt>
    <dgm:pt modelId="{7288F8E1-DE20-4DE1-BC90-3EE5B728591B}" type="pres">
      <dgm:prSet presAssocID="{11173583-66A4-4B01-A435-654ED8AA3389}" presName="composite" presStyleCnt="0"/>
      <dgm:spPr/>
    </dgm:pt>
    <dgm:pt modelId="{69228BEB-D0CF-427F-B246-691B9C088C49}" type="pres">
      <dgm:prSet presAssocID="{11173583-66A4-4B01-A435-654ED8AA3389}" presName="imgShp" presStyleLbl="fgImgPlace1" presStyleIdx="0" presStyleCnt="3" custScaleX="173962" custScaleY="14196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</dgm:spPr>
    </dgm:pt>
    <dgm:pt modelId="{5B1FBD77-5292-4990-93A2-717C4CBFFC2F}" type="pres">
      <dgm:prSet presAssocID="{11173583-66A4-4B01-A435-654ED8AA3389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783634-D65A-4AD5-A362-7A4A3F3DF899}" type="pres">
      <dgm:prSet presAssocID="{179717F3-45AF-4148-8812-85D03C9451AF}" presName="spacing" presStyleCnt="0"/>
      <dgm:spPr/>
    </dgm:pt>
    <dgm:pt modelId="{AF69C153-F035-4D40-8996-B82B31A20396}" type="pres">
      <dgm:prSet presAssocID="{7B942E4C-EE62-4739-897F-4EB9DFDC1B86}" presName="composite" presStyleCnt="0"/>
      <dgm:spPr/>
    </dgm:pt>
    <dgm:pt modelId="{2736C78B-4D9E-4824-B2BC-EC478B802B6A}" type="pres">
      <dgm:prSet presAssocID="{7B942E4C-EE62-4739-897F-4EB9DFDC1B86}" presName="imgShp" presStyleLbl="fgImgPlace1" presStyleIdx="1" presStyleCnt="3" custScaleX="183206" custScaleY="130324" custLinFactNeighborX="-24143" custLinFactNeighborY="3936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D6046FEA-FA18-4989-8E09-4EE1B3AE2D3E}" type="pres">
      <dgm:prSet presAssocID="{7B942E4C-EE62-4739-897F-4EB9DFDC1B86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134733-7B58-4856-9FB0-0411C723EA23}" type="pres">
      <dgm:prSet presAssocID="{75E191A3-DDDA-460B-9881-8E85E12E4511}" presName="spacing" presStyleCnt="0"/>
      <dgm:spPr/>
    </dgm:pt>
    <dgm:pt modelId="{7561E892-888A-4C89-ABB0-5864DC501988}" type="pres">
      <dgm:prSet presAssocID="{BF6E881E-37BD-4087-8AD1-F5243BF51D2D}" presName="composite" presStyleCnt="0"/>
      <dgm:spPr/>
    </dgm:pt>
    <dgm:pt modelId="{181E6F64-063B-4C26-964B-07DEABFCCAA5}" type="pres">
      <dgm:prSet presAssocID="{BF6E881E-37BD-4087-8AD1-F5243BF51D2D}" presName="imgShp" presStyleLbl="fgImgPlace1" presStyleIdx="2" presStyleCnt="3" custScaleX="169398" custScaleY="16857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DC070DC2-30FE-4929-A2DB-B0205EFDA776}" type="pres">
      <dgm:prSet presAssocID="{BF6E881E-37BD-4087-8AD1-F5243BF51D2D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0794F8E-0821-4A67-B544-9303F03B2C27}" type="presOf" srcId="{9ED325A7-2272-4C38-8E4E-8792D7C56D98}" destId="{D05EFB54-F656-476E-9F63-1B3321C8A6F8}" srcOrd="0" destOrd="0" presId="urn:microsoft.com/office/officeart/2005/8/layout/vList3"/>
    <dgm:cxn modelId="{E1105324-512C-48EE-B798-E2E68D188115}" type="presOf" srcId="{11173583-66A4-4B01-A435-654ED8AA3389}" destId="{5B1FBD77-5292-4990-93A2-717C4CBFFC2F}" srcOrd="0" destOrd="0" presId="urn:microsoft.com/office/officeart/2005/8/layout/vList3"/>
    <dgm:cxn modelId="{D5A905FB-24D1-4BD2-8BD2-6064E770147C}" srcId="{9ED325A7-2272-4C38-8E4E-8792D7C56D98}" destId="{7B942E4C-EE62-4739-897F-4EB9DFDC1B86}" srcOrd="1" destOrd="0" parTransId="{1F7BB03D-8685-40EF-91A8-8667F0454098}" sibTransId="{75E191A3-DDDA-460B-9881-8E85E12E4511}"/>
    <dgm:cxn modelId="{CAB035C4-4AF4-45E5-A6ED-F1BDF0518894}" srcId="{9ED325A7-2272-4C38-8E4E-8792D7C56D98}" destId="{11173583-66A4-4B01-A435-654ED8AA3389}" srcOrd="0" destOrd="0" parTransId="{D08F3E73-7C47-4D2D-B751-5ED9CDD63913}" sibTransId="{179717F3-45AF-4148-8812-85D03C9451AF}"/>
    <dgm:cxn modelId="{F800B81A-1076-4D69-9A10-242B475B9072}" srcId="{9ED325A7-2272-4C38-8E4E-8792D7C56D98}" destId="{BF6E881E-37BD-4087-8AD1-F5243BF51D2D}" srcOrd="2" destOrd="0" parTransId="{78756F20-75F7-4D74-AFF5-249C4002B43B}" sibTransId="{EB43F791-B1C7-4763-A0AC-2760C1C95A7A}"/>
    <dgm:cxn modelId="{2998344F-EF76-4F57-9586-DAA3D5AA3829}" type="presOf" srcId="{7B942E4C-EE62-4739-897F-4EB9DFDC1B86}" destId="{D6046FEA-FA18-4989-8E09-4EE1B3AE2D3E}" srcOrd="0" destOrd="0" presId="urn:microsoft.com/office/officeart/2005/8/layout/vList3"/>
    <dgm:cxn modelId="{E1FED3AB-9B90-4DB7-B83C-2D31F4E8DEA4}" type="presOf" srcId="{BF6E881E-37BD-4087-8AD1-F5243BF51D2D}" destId="{DC070DC2-30FE-4929-A2DB-B0205EFDA776}" srcOrd="0" destOrd="0" presId="urn:microsoft.com/office/officeart/2005/8/layout/vList3"/>
    <dgm:cxn modelId="{E961B5EC-B8B1-45A5-91E7-7124B3A906F8}" type="presParOf" srcId="{D05EFB54-F656-476E-9F63-1B3321C8A6F8}" destId="{7288F8E1-DE20-4DE1-BC90-3EE5B728591B}" srcOrd="0" destOrd="0" presId="urn:microsoft.com/office/officeart/2005/8/layout/vList3"/>
    <dgm:cxn modelId="{9D53946D-F6A7-4071-B438-8597B948D872}" type="presParOf" srcId="{7288F8E1-DE20-4DE1-BC90-3EE5B728591B}" destId="{69228BEB-D0CF-427F-B246-691B9C088C49}" srcOrd="0" destOrd="0" presId="urn:microsoft.com/office/officeart/2005/8/layout/vList3"/>
    <dgm:cxn modelId="{5F5D4530-4C57-42ED-B881-7CF8C964A68A}" type="presParOf" srcId="{7288F8E1-DE20-4DE1-BC90-3EE5B728591B}" destId="{5B1FBD77-5292-4990-93A2-717C4CBFFC2F}" srcOrd="1" destOrd="0" presId="urn:microsoft.com/office/officeart/2005/8/layout/vList3"/>
    <dgm:cxn modelId="{28C0ADF6-4E13-43EF-BEC8-386F4E482320}" type="presParOf" srcId="{D05EFB54-F656-476E-9F63-1B3321C8A6F8}" destId="{63783634-D65A-4AD5-A362-7A4A3F3DF899}" srcOrd="1" destOrd="0" presId="urn:microsoft.com/office/officeart/2005/8/layout/vList3"/>
    <dgm:cxn modelId="{2B0550F8-4F0D-4433-A7F8-0CFDF49CFFA9}" type="presParOf" srcId="{D05EFB54-F656-476E-9F63-1B3321C8A6F8}" destId="{AF69C153-F035-4D40-8996-B82B31A20396}" srcOrd="2" destOrd="0" presId="urn:microsoft.com/office/officeart/2005/8/layout/vList3"/>
    <dgm:cxn modelId="{1FBF8DE2-40CB-4B10-A69F-22F17233457E}" type="presParOf" srcId="{AF69C153-F035-4D40-8996-B82B31A20396}" destId="{2736C78B-4D9E-4824-B2BC-EC478B802B6A}" srcOrd="0" destOrd="0" presId="urn:microsoft.com/office/officeart/2005/8/layout/vList3"/>
    <dgm:cxn modelId="{6311278F-8EA3-40C9-9AA5-187EEA04ECD7}" type="presParOf" srcId="{AF69C153-F035-4D40-8996-B82B31A20396}" destId="{D6046FEA-FA18-4989-8E09-4EE1B3AE2D3E}" srcOrd="1" destOrd="0" presId="urn:microsoft.com/office/officeart/2005/8/layout/vList3"/>
    <dgm:cxn modelId="{54D1E484-0993-455C-B17A-35AA4E9FE433}" type="presParOf" srcId="{D05EFB54-F656-476E-9F63-1B3321C8A6F8}" destId="{95134733-7B58-4856-9FB0-0411C723EA23}" srcOrd="3" destOrd="0" presId="urn:microsoft.com/office/officeart/2005/8/layout/vList3"/>
    <dgm:cxn modelId="{A36D8AD9-AD78-4414-9084-4E1EC2A8AC83}" type="presParOf" srcId="{D05EFB54-F656-476E-9F63-1B3321C8A6F8}" destId="{7561E892-888A-4C89-ABB0-5864DC501988}" srcOrd="4" destOrd="0" presId="urn:microsoft.com/office/officeart/2005/8/layout/vList3"/>
    <dgm:cxn modelId="{52C182AB-B144-4220-BE10-4CF8D3941D85}" type="presParOf" srcId="{7561E892-888A-4C89-ABB0-5864DC501988}" destId="{181E6F64-063B-4C26-964B-07DEABFCCAA5}" srcOrd="0" destOrd="0" presId="urn:microsoft.com/office/officeart/2005/8/layout/vList3"/>
    <dgm:cxn modelId="{7C662A5D-FF7D-44CB-BC7E-57BE4E6DE01C}" type="presParOf" srcId="{7561E892-888A-4C89-ABB0-5864DC501988}" destId="{DC070DC2-30FE-4929-A2DB-B0205EFDA776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8E638D9-B166-4EA8-9052-5EBDE11B5E2E}" type="doc">
      <dgm:prSet loTypeId="urn:microsoft.com/office/officeart/2005/8/layout/vList3" loCatId="list" qsTypeId="urn:microsoft.com/office/officeart/2005/8/quickstyle/simple5" qsCatId="simple" csTypeId="urn:microsoft.com/office/officeart/2005/8/colors/colorful3" csCatId="colorful" phldr="1"/>
      <dgm:spPr/>
    </dgm:pt>
    <dgm:pt modelId="{11F9BBB2-8C1B-4F4E-B139-503E3CB7270F}">
      <dgm:prSet phldrT="[Text]"/>
      <dgm:spPr/>
      <dgm:t>
        <a:bodyPr/>
        <a:lstStyle/>
        <a:p>
          <a:r>
            <a:rPr lang="ar-SA" dirty="0" smtClean="0"/>
            <a:t>دوره بوصفه موجها للتعليم</a:t>
          </a:r>
          <a:endParaRPr lang="en-US" dirty="0"/>
        </a:p>
      </dgm:t>
    </dgm:pt>
    <dgm:pt modelId="{B45C4935-90A1-4808-8A3B-A93A453CC85A}" type="parTrans" cxnId="{99642FCB-BA12-4A35-ABFA-F8B9BED6A4A0}">
      <dgm:prSet/>
      <dgm:spPr/>
      <dgm:t>
        <a:bodyPr/>
        <a:lstStyle/>
        <a:p>
          <a:endParaRPr lang="en-US"/>
        </a:p>
      </dgm:t>
    </dgm:pt>
    <dgm:pt modelId="{941C42E7-B9A0-4A63-B3A8-5805D3291745}" type="sibTrans" cxnId="{99642FCB-BA12-4A35-ABFA-F8B9BED6A4A0}">
      <dgm:prSet/>
      <dgm:spPr/>
      <dgm:t>
        <a:bodyPr/>
        <a:lstStyle/>
        <a:p>
          <a:endParaRPr lang="en-US"/>
        </a:p>
      </dgm:t>
    </dgm:pt>
    <dgm:pt modelId="{E49D1AC2-3567-4FF4-8ED0-9B9C08E59876}">
      <dgm:prSet phldrT="[Text]"/>
      <dgm:spPr/>
      <dgm:t>
        <a:bodyPr/>
        <a:lstStyle/>
        <a:p>
          <a:r>
            <a:rPr lang="ar-SA" dirty="0" smtClean="0"/>
            <a:t>دوره بوصفه ناقلا للتراث الثقافي</a:t>
          </a:r>
          <a:endParaRPr lang="en-US" dirty="0"/>
        </a:p>
      </dgm:t>
    </dgm:pt>
    <dgm:pt modelId="{872A7517-7A79-4E50-A711-544CA0FA51A4}" type="parTrans" cxnId="{4B88670E-55FB-4A7D-8325-6D91A98B6A9E}">
      <dgm:prSet/>
      <dgm:spPr/>
      <dgm:t>
        <a:bodyPr/>
        <a:lstStyle/>
        <a:p>
          <a:endParaRPr lang="en-US"/>
        </a:p>
      </dgm:t>
    </dgm:pt>
    <dgm:pt modelId="{ED8B8D83-545D-4DE0-B2FA-D1C664725DC9}" type="sibTrans" cxnId="{4B88670E-55FB-4A7D-8325-6D91A98B6A9E}">
      <dgm:prSet/>
      <dgm:spPr/>
      <dgm:t>
        <a:bodyPr/>
        <a:lstStyle/>
        <a:p>
          <a:endParaRPr lang="en-US"/>
        </a:p>
      </dgm:t>
    </dgm:pt>
    <dgm:pt modelId="{EE0160D2-7274-4731-B698-B7D3AE7526B2}">
      <dgm:prSet phldrT="[Text]"/>
      <dgm:spPr/>
      <dgm:t>
        <a:bodyPr/>
        <a:lstStyle/>
        <a:p>
          <a:r>
            <a:rPr lang="ar-SA" dirty="0" smtClean="0"/>
            <a:t>دوره بوصفه عضوا في جماعة المدرسة</a:t>
          </a:r>
          <a:endParaRPr lang="en-US" dirty="0"/>
        </a:p>
      </dgm:t>
    </dgm:pt>
    <dgm:pt modelId="{6A6E0750-09E0-447E-9C6A-3F0CF5EEAE38}" type="parTrans" cxnId="{DACAAFD8-244E-4067-ABA1-8F997089FE89}">
      <dgm:prSet/>
      <dgm:spPr/>
      <dgm:t>
        <a:bodyPr/>
        <a:lstStyle/>
        <a:p>
          <a:endParaRPr lang="en-US"/>
        </a:p>
      </dgm:t>
    </dgm:pt>
    <dgm:pt modelId="{0B420ECF-FB0E-4634-A908-5B7743531863}" type="sibTrans" cxnId="{DACAAFD8-244E-4067-ABA1-8F997089FE89}">
      <dgm:prSet/>
      <dgm:spPr/>
      <dgm:t>
        <a:bodyPr/>
        <a:lstStyle/>
        <a:p>
          <a:endParaRPr lang="en-US"/>
        </a:p>
      </dgm:t>
    </dgm:pt>
    <dgm:pt modelId="{C0A8163E-9FDA-424D-A21C-2AED596041B0}" type="pres">
      <dgm:prSet presAssocID="{78E638D9-B166-4EA8-9052-5EBDE11B5E2E}" presName="linearFlow" presStyleCnt="0">
        <dgm:presLayoutVars>
          <dgm:dir/>
          <dgm:resizeHandles val="exact"/>
        </dgm:presLayoutVars>
      </dgm:prSet>
      <dgm:spPr/>
    </dgm:pt>
    <dgm:pt modelId="{A26E44D7-87B6-4BC4-A8AE-7DEDAB5F91AC}" type="pres">
      <dgm:prSet presAssocID="{11F9BBB2-8C1B-4F4E-B139-503E3CB7270F}" presName="composite" presStyleCnt="0"/>
      <dgm:spPr/>
    </dgm:pt>
    <dgm:pt modelId="{9110A528-A47E-4485-AAE6-2CBB9C4C5C96}" type="pres">
      <dgm:prSet presAssocID="{11F9BBB2-8C1B-4F4E-B139-503E3CB7270F}" presName="imgShp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" b="-5000"/>
          </a:stretch>
        </a:blipFill>
      </dgm:spPr>
    </dgm:pt>
    <dgm:pt modelId="{99905916-B2A1-4D68-A382-5E4976C48157}" type="pres">
      <dgm:prSet presAssocID="{11F9BBB2-8C1B-4F4E-B139-503E3CB7270F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44ACA8-DAF9-41CF-BE1B-B1608EF78B5C}" type="pres">
      <dgm:prSet presAssocID="{941C42E7-B9A0-4A63-B3A8-5805D3291745}" presName="spacing" presStyleCnt="0"/>
      <dgm:spPr/>
    </dgm:pt>
    <dgm:pt modelId="{2B1FA574-1C58-46FE-8C8E-561CF034AEC8}" type="pres">
      <dgm:prSet presAssocID="{E49D1AC2-3567-4FF4-8ED0-9B9C08E59876}" presName="composite" presStyleCnt="0"/>
      <dgm:spPr/>
    </dgm:pt>
    <dgm:pt modelId="{4EFFBEF6-CDC5-4738-ADC8-58DBAEDB6CE5}" type="pres">
      <dgm:prSet presAssocID="{E49D1AC2-3567-4FF4-8ED0-9B9C08E59876}" presName="imgShp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1F189D7A-339C-4508-B70D-E80F0A7E8AFB}" type="pres">
      <dgm:prSet presAssocID="{E49D1AC2-3567-4FF4-8ED0-9B9C08E59876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557A12-9398-4006-965F-A2C796BF79EA}" type="pres">
      <dgm:prSet presAssocID="{ED8B8D83-545D-4DE0-B2FA-D1C664725DC9}" presName="spacing" presStyleCnt="0"/>
      <dgm:spPr/>
    </dgm:pt>
    <dgm:pt modelId="{FC30BBC9-C93D-45D2-A999-383B1599940F}" type="pres">
      <dgm:prSet presAssocID="{EE0160D2-7274-4731-B698-B7D3AE7526B2}" presName="composite" presStyleCnt="0"/>
      <dgm:spPr/>
    </dgm:pt>
    <dgm:pt modelId="{8886E0D9-E291-4839-B1E8-9C4B3EF3CD16}" type="pres">
      <dgm:prSet presAssocID="{EE0160D2-7274-4731-B698-B7D3AE7526B2}" presName="imgShp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2000" r="-22000"/>
          </a:stretch>
        </a:blipFill>
      </dgm:spPr>
    </dgm:pt>
    <dgm:pt modelId="{352DA703-A356-4B73-8891-3BABED9B4064}" type="pres">
      <dgm:prSet presAssocID="{EE0160D2-7274-4731-B698-B7D3AE7526B2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C7BE96C-A3C7-402B-A9D4-F8BE1D9DD371}" type="presOf" srcId="{78E638D9-B166-4EA8-9052-5EBDE11B5E2E}" destId="{C0A8163E-9FDA-424D-A21C-2AED596041B0}" srcOrd="0" destOrd="0" presId="urn:microsoft.com/office/officeart/2005/8/layout/vList3"/>
    <dgm:cxn modelId="{0137693D-9452-42B8-812D-A295BB2DED09}" type="presOf" srcId="{EE0160D2-7274-4731-B698-B7D3AE7526B2}" destId="{352DA703-A356-4B73-8891-3BABED9B4064}" srcOrd="0" destOrd="0" presId="urn:microsoft.com/office/officeart/2005/8/layout/vList3"/>
    <dgm:cxn modelId="{782E7A1D-520F-4FF5-8E07-93587894D1EF}" type="presOf" srcId="{E49D1AC2-3567-4FF4-8ED0-9B9C08E59876}" destId="{1F189D7A-339C-4508-B70D-E80F0A7E8AFB}" srcOrd="0" destOrd="0" presId="urn:microsoft.com/office/officeart/2005/8/layout/vList3"/>
    <dgm:cxn modelId="{B7B9D4BB-2ABA-4161-9124-8C55A2C44C08}" type="presOf" srcId="{11F9BBB2-8C1B-4F4E-B139-503E3CB7270F}" destId="{99905916-B2A1-4D68-A382-5E4976C48157}" srcOrd="0" destOrd="0" presId="urn:microsoft.com/office/officeart/2005/8/layout/vList3"/>
    <dgm:cxn modelId="{99642FCB-BA12-4A35-ABFA-F8B9BED6A4A0}" srcId="{78E638D9-B166-4EA8-9052-5EBDE11B5E2E}" destId="{11F9BBB2-8C1B-4F4E-B139-503E3CB7270F}" srcOrd="0" destOrd="0" parTransId="{B45C4935-90A1-4808-8A3B-A93A453CC85A}" sibTransId="{941C42E7-B9A0-4A63-B3A8-5805D3291745}"/>
    <dgm:cxn modelId="{4B88670E-55FB-4A7D-8325-6D91A98B6A9E}" srcId="{78E638D9-B166-4EA8-9052-5EBDE11B5E2E}" destId="{E49D1AC2-3567-4FF4-8ED0-9B9C08E59876}" srcOrd="1" destOrd="0" parTransId="{872A7517-7A79-4E50-A711-544CA0FA51A4}" sibTransId="{ED8B8D83-545D-4DE0-B2FA-D1C664725DC9}"/>
    <dgm:cxn modelId="{DACAAFD8-244E-4067-ABA1-8F997089FE89}" srcId="{78E638D9-B166-4EA8-9052-5EBDE11B5E2E}" destId="{EE0160D2-7274-4731-B698-B7D3AE7526B2}" srcOrd="2" destOrd="0" parTransId="{6A6E0750-09E0-447E-9C6A-3F0CF5EEAE38}" sibTransId="{0B420ECF-FB0E-4634-A908-5B7743531863}"/>
    <dgm:cxn modelId="{DFAB355F-C15D-403B-ADDA-53F21298A5E4}" type="presParOf" srcId="{C0A8163E-9FDA-424D-A21C-2AED596041B0}" destId="{A26E44D7-87B6-4BC4-A8AE-7DEDAB5F91AC}" srcOrd="0" destOrd="0" presId="urn:microsoft.com/office/officeart/2005/8/layout/vList3"/>
    <dgm:cxn modelId="{F8A5299C-B9C6-482E-B8E8-378A1D1E1865}" type="presParOf" srcId="{A26E44D7-87B6-4BC4-A8AE-7DEDAB5F91AC}" destId="{9110A528-A47E-4485-AAE6-2CBB9C4C5C96}" srcOrd="0" destOrd="0" presId="urn:microsoft.com/office/officeart/2005/8/layout/vList3"/>
    <dgm:cxn modelId="{3C420FA1-D3C2-4CF5-B978-92DC1F9C3F9C}" type="presParOf" srcId="{A26E44D7-87B6-4BC4-A8AE-7DEDAB5F91AC}" destId="{99905916-B2A1-4D68-A382-5E4976C48157}" srcOrd="1" destOrd="0" presId="urn:microsoft.com/office/officeart/2005/8/layout/vList3"/>
    <dgm:cxn modelId="{B2CDC9D7-6C2C-4ECD-85C6-B872DDAF1717}" type="presParOf" srcId="{C0A8163E-9FDA-424D-A21C-2AED596041B0}" destId="{3C44ACA8-DAF9-41CF-BE1B-B1608EF78B5C}" srcOrd="1" destOrd="0" presId="urn:microsoft.com/office/officeart/2005/8/layout/vList3"/>
    <dgm:cxn modelId="{D4C4542D-7681-45B7-83F1-3A43AFA70809}" type="presParOf" srcId="{C0A8163E-9FDA-424D-A21C-2AED596041B0}" destId="{2B1FA574-1C58-46FE-8C8E-561CF034AEC8}" srcOrd="2" destOrd="0" presId="urn:microsoft.com/office/officeart/2005/8/layout/vList3"/>
    <dgm:cxn modelId="{991C0562-3A80-4558-9032-3CDA5E854F4C}" type="presParOf" srcId="{2B1FA574-1C58-46FE-8C8E-561CF034AEC8}" destId="{4EFFBEF6-CDC5-4738-ADC8-58DBAEDB6CE5}" srcOrd="0" destOrd="0" presId="urn:microsoft.com/office/officeart/2005/8/layout/vList3"/>
    <dgm:cxn modelId="{E021C091-AFD7-4843-A14C-6ADF52463938}" type="presParOf" srcId="{2B1FA574-1C58-46FE-8C8E-561CF034AEC8}" destId="{1F189D7A-339C-4508-B70D-E80F0A7E8AFB}" srcOrd="1" destOrd="0" presId="urn:microsoft.com/office/officeart/2005/8/layout/vList3"/>
    <dgm:cxn modelId="{60528C36-1B85-4F85-ABA6-1081C12066EE}" type="presParOf" srcId="{C0A8163E-9FDA-424D-A21C-2AED596041B0}" destId="{5F557A12-9398-4006-965F-A2C796BF79EA}" srcOrd="3" destOrd="0" presId="urn:microsoft.com/office/officeart/2005/8/layout/vList3"/>
    <dgm:cxn modelId="{83567AF3-18A1-48CE-BAB9-E60623942BD3}" type="presParOf" srcId="{C0A8163E-9FDA-424D-A21C-2AED596041B0}" destId="{FC30BBC9-C93D-45D2-A999-383B1599940F}" srcOrd="4" destOrd="0" presId="urn:microsoft.com/office/officeart/2005/8/layout/vList3"/>
    <dgm:cxn modelId="{11AE3C7D-F666-4EE6-8F13-DEF7E90DCEE4}" type="presParOf" srcId="{FC30BBC9-C93D-45D2-A999-383B1599940F}" destId="{8886E0D9-E291-4839-B1E8-9C4B3EF3CD16}" srcOrd="0" destOrd="0" presId="urn:microsoft.com/office/officeart/2005/8/layout/vList3"/>
    <dgm:cxn modelId="{6022E1EE-7C14-473F-9C68-169C7F820BA4}" type="presParOf" srcId="{FC30BBC9-C93D-45D2-A999-383B1599940F}" destId="{352DA703-A356-4B73-8891-3BABED9B406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9AA1CC-2940-447D-B8C2-4B3B161F0A40}">
      <dsp:nvSpPr>
        <dsp:cNvPr id="0" name=""/>
        <dsp:cNvSpPr/>
      </dsp:nvSpPr>
      <dsp:spPr>
        <a:xfrm>
          <a:off x="1282702" y="1839"/>
          <a:ext cx="3286926" cy="6557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الموقف الايجابي نحو التدريس</a:t>
          </a:r>
          <a:endParaRPr lang="en-US" sz="2400" b="1" kern="1200" dirty="0"/>
        </a:p>
      </dsp:txBody>
      <dsp:txXfrm>
        <a:off x="1301908" y="21045"/>
        <a:ext cx="3248514" cy="617334"/>
      </dsp:txXfrm>
    </dsp:sp>
    <dsp:sp modelId="{F07DA318-5108-4B80-B3A7-959C7BC6EFFE}">
      <dsp:nvSpPr>
        <dsp:cNvPr id="0" name=""/>
        <dsp:cNvSpPr/>
      </dsp:nvSpPr>
      <dsp:spPr>
        <a:xfrm>
          <a:off x="1611394" y="657585"/>
          <a:ext cx="328692" cy="4918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1809"/>
              </a:lnTo>
              <a:lnTo>
                <a:pt x="328692" y="49180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0102E2-CCED-407C-B680-7F90C4757B17}">
      <dsp:nvSpPr>
        <dsp:cNvPr id="0" name=""/>
        <dsp:cNvSpPr/>
      </dsp:nvSpPr>
      <dsp:spPr>
        <a:xfrm>
          <a:off x="1940087" y="821521"/>
          <a:ext cx="2515011" cy="6557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هل أرتاح للتدريس؟</a:t>
          </a:r>
          <a:endParaRPr lang="en-US" sz="1600" b="1" kern="1200" dirty="0"/>
        </a:p>
      </dsp:txBody>
      <dsp:txXfrm>
        <a:off x="1959293" y="840727"/>
        <a:ext cx="2476599" cy="617334"/>
      </dsp:txXfrm>
    </dsp:sp>
    <dsp:sp modelId="{ED334033-8B3C-46E8-BDC2-E6C74B289746}">
      <dsp:nvSpPr>
        <dsp:cNvPr id="0" name=""/>
        <dsp:cNvSpPr/>
      </dsp:nvSpPr>
      <dsp:spPr>
        <a:xfrm>
          <a:off x="1611394" y="657585"/>
          <a:ext cx="328692" cy="13114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11492"/>
              </a:lnTo>
              <a:lnTo>
                <a:pt x="328692" y="131149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8F87FB-FE53-48F6-A0D5-801EA2C496C3}">
      <dsp:nvSpPr>
        <dsp:cNvPr id="0" name=""/>
        <dsp:cNvSpPr/>
      </dsp:nvSpPr>
      <dsp:spPr>
        <a:xfrm>
          <a:off x="1940087" y="1641204"/>
          <a:ext cx="2515011" cy="6557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هل أحب مهنتي؟</a:t>
          </a:r>
          <a:endParaRPr lang="en-US" sz="1600" b="1" kern="1200" dirty="0"/>
        </a:p>
      </dsp:txBody>
      <dsp:txXfrm>
        <a:off x="1959293" y="1660410"/>
        <a:ext cx="2476599" cy="617334"/>
      </dsp:txXfrm>
    </dsp:sp>
    <dsp:sp modelId="{87FAAD33-97B7-4C82-8E96-505E35EF6D9B}">
      <dsp:nvSpPr>
        <dsp:cNvPr id="0" name=""/>
        <dsp:cNvSpPr/>
      </dsp:nvSpPr>
      <dsp:spPr>
        <a:xfrm>
          <a:off x="1611394" y="657585"/>
          <a:ext cx="328692" cy="21311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31174"/>
              </a:lnTo>
              <a:lnTo>
                <a:pt x="328692" y="213117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41714D-6EBB-4950-A485-10BE4A1EA63E}">
      <dsp:nvSpPr>
        <dsp:cNvPr id="0" name=""/>
        <dsp:cNvSpPr/>
      </dsp:nvSpPr>
      <dsp:spPr>
        <a:xfrm>
          <a:off x="1940087" y="2460887"/>
          <a:ext cx="2515011" cy="6557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هل أؤدي دوري باخلاص؟</a:t>
          </a:r>
          <a:endParaRPr lang="en-US" sz="1600" b="1" kern="1200" dirty="0"/>
        </a:p>
      </dsp:txBody>
      <dsp:txXfrm>
        <a:off x="1959293" y="2480093"/>
        <a:ext cx="2476599" cy="617334"/>
      </dsp:txXfrm>
    </dsp:sp>
    <dsp:sp modelId="{257F6A7E-89A1-4440-A8CB-0F3F9C4DADFB}">
      <dsp:nvSpPr>
        <dsp:cNvPr id="0" name=""/>
        <dsp:cNvSpPr/>
      </dsp:nvSpPr>
      <dsp:spPr>
        <a:xfrm>
          <a:off x="1611394" y="657585"/>
          <a:ext cx="328692" cy="29508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50857"/>
              </a:lnTo>
              <a:lnTo>
                <a:pt x="328692" y="295085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F0E04B-9A1C-4EE6-A01E-E525AFE0C14A}">
      <dsp:nvSpPr>
        <dsp:cNvPr id="0" name=""/>
        <dsp:cNvSpPr/>
      </dsp:nvSpPr>
      <dsp:spPr>
        <a:xfrm>
          <a:off x="1940087" y="3280569"/>
          <a:ext cx="2515011" cy="6557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هل أعطي عملي من الوقت مايستحق؟</a:t>
          </a:r>
          <a:endParaRPr lang="en-US" sz="1600" b="1" kern="1200" dirty="0"/>
        </a:p>
      </dsp:txBody>
      <dsp:txXfrm>
        <a:off x="1959293" y="3299775"/>
        <a:ext cx="2476599" cy="617334"/>
      </dsp:txXfrm>
    </dsp:sp>
    <dsp:sp modelId="{D57AA8D5-1568-4A5F-A4E1-77826A9AA3FA}">
      <dsp:nvSpPr>
        <dsp:cNvPr id="0" name=""/>
        <dsp:cNvSpPr/>
      </dsp:nvSpPr>
      <dsp:spPr>
        <a:xfrm>
          <a:off x="4897502" y="1839"/>
          <a:ext cx="3293995" cy="6557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الموقف الايجابي نحو المتعلمين</a:t>
          </a:r>
          <a:endParaRPr lang="en-US" sz="2400" b="1" kern="1200" dirty="0"/>
        </a:p>
      </dsp:txBody>
      <dsp:txXfrm>
        <a:off x="4916708" y="21045"/>
        <a:ext cx="3255583" cy="617334"/>
      </dsp:txXfrm>
    </dsp:sp>
    <dsp:sp modelId="{B6AB1426-D7EE-45C2-AC95-1DC2636BB6B7}">
      <dsp:nvSpPr>
        <dsp:cNvPr id="0" name=""/>
        <dsp:cNvSpPr/>
      </dsp:nvSpPr>
      <dsp:spPr>
        <a:xfrm>
          <a:off x="5226901" y="657585"/>
          <a:ext cx="329399" cy="4918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1809"/>
              </a:lnTo>
              <a:lnTo>
                <a:pt x="329399" y="49180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85DD5C-B613-4005-80B1-94403AF44C3C}">
      <dsp:nvSpPr>
        <dsp:cNvPr id="0" name=""/>
        <dsp:cNvSpPr/>
      </dsp:nvSpPr>
      <dsp:spPr>
        <a:xfrm>
          <a:off x="5556301" y="821521"/>
          <a:ext cx="2515011" cy="6557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هل يحبني المتعلمون؟</a:t>
          </a:r>
        </a:p>
      </dsp:txBody>
      <dsp:txXfrm>
        <a:off x="5575507" y="840727"/>
        <a:ext cx="2476599" cy="617334"/>
      </dsp:txXfrm>
    </dsp:sp>
    <dsp:sp modelId="{B8473AFA-061C-4B55-A989-28E5BCFD0E08}">
      <dsp:nvSpPr>
        <dsp:cNvPr id="0" name=""/>
        <dsp:cNvSpPr/>
      </dsp:nvSpPr>
      <dsp:spPr>
        <a:xfrm>
          <a:off x="5226901" y="657585"/>
          <a:ext cx="329399" cy="13114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11492"/>
              </a:lnTo>
              <a:lnTo>
                <a:pt x="329399" y="131149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DF1F75-A89A-49F1-B2E8-F0986BB332C8}">
      <dsp:nvSpPr>
        <dsp:cNvPr id="0" name=""/>
        <dsp:cNvSpPr/>
      </dsp:nvSpPr>
      <dsp:spPr>
        <a:xfrm>
          <a:off x="5556301" y="1641204"/>
          <a:ext cx="2515011" cy="6557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هل يتعاون المتعلمون معي؟</a:t>
          </a:r>
          <a:endParaRPr lang="en-US" sz="2000" b="1" kern="1200" dirty="0"/>
        </a:p>
      </dsp:txBody>
      <dsp:txXfrm>
        <a:off x="5575507" y="1660410"/>
        <a:ext cx="2476599" cy="617334"/>
      </dsp:txXfrm>
    </dsp:sp>
    <dsp:sp modelId="{1796A440-20E9-4442-A77B-F27F80802613}">
      <dsp:nvSpPr>
        <dsp:cNvPr id="0" name=""/>
        <dsp:cNvSpPr/>
      </dsp:nvSpPr>
      <dsp:spPr>
        <a:xfrm>
          <a:off x="5226901" y="657585"/>
          <a:ext cx="329399" cy="21311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31174"/>
              </a:lnTo>
              <a:lnTo>
                <a:pt x="329399" y="213117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BF4272-F47D-413A-86A4-448AFAD73A91}">
      <dsp:nvSpPr>
        <dsp:cNvPr id="0" name=""/>
        <dsp:cNvSpPr/>
      </dsp:nvSpPr>
      <dsp:spPr>
        <a:xfrm>
          <a:off x="5556301" y="2460887"/>
          <a:ext cx="2515011" cy="6557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هل أنا أتحمل مايسببه المتعلمون من ازعاج؟</a:t>
          </a:r>
          <a:endParaRPr lang="en-US" sz="2000" b="1" kern="1200" dirty="0"/>
        </a:p>
      </dsp:txBody>
      <dsp:txXfrm>
        <a:off x="5575507" y="2480093"/>
        <a:ext cx="2476599" cy="617334"/>
      </dsp:txXfrm>
    </dsp:sp>
    <dsp:sp modelId="{F088CA0B-E623-4190-8FAD-595379584F30}">
      <dsp:nvSpPr>
        <dsp:cNvPr id="0" name=""/>
        <dsp:cNvSpPr/>
      </dsp:nvSpPr>
      <dsp:spPr>
        <a:xfrm>
          <a:off x="5226901" y="657585"/>
          <a:ext cx="329399" cy="29508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50857"/>
              </a:lnTo>
              <a:lnTo>
                <a:pt x="329399" y="295085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424661-C192-4F51-966A-F41B0288BD9A}">
      <dsp:nvSpPr>
        <dsp:cNvPr id="0" name=""/>
        <dsp:cNvSpPr/>
      </dsp:nvSpPr>
      <dsp:spPr>
        <a:xfrm>
          <a:off x="5556301" y="3280569"/>
          <a:ext cx="2400985" cy="6557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هل أتفاعل مع قضاياهم ومشكلاتهم؟</a:t>
          </a:r>
          <a:endParaRPr lang="en-US" sz="2000" b="1" kern="1200" dirty="0"/>
        </a:p>
      </dsp:txBody>
      <dsp:txXfrm>
        <a:off x="5575507" y="3299775"/>
        <a:ext cx="2362573" cy="61733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09271F-C0FE-4EBD-B86A-3BB92E95ABE9}">
      <dsp:nvSpPr>
        <dsp:cNvPr id="0" name=""/>
        <dsp:cNvSpPr/>
      </dsp:nvSpPr>
      <dsp:spPr>
        <a:xfrm rot="10800000">
          <a:off x="2095164" y="1762"/>
          <a:ext cx="7195566" cy="1130990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5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8735" tIns="129540" rIns="241808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دوره بوصفه عضوا في المهنة التي ينتمي لها</a:t>
          </a:r>
          <a:endParaRPr lang="en-US" sz="3400" kern="1200" dirty="0"/>
        </a:p>
      </dsp:txBody>
      <dsp:txXfrm rot="10800000">
        <a:off x="2377911" y="1762"/>
        <a:ext cx="6912819" cy="1130990"/>
      </dsp:txXfrm>
    </dsp:sp>
    <dsp:sp modelId="{9D82DDD1-634B-4BB8-BAB3-5CF54F6589AE}">
      <dsp:nvSpPr>
        <dsp:cNvPr id="0" name=""/>
        <dsp:cNvSpPr/>
      </dsp:nvSpPr>
      <dsp:spPr>
        <a:xfrm>
          <a:off x="1529669" y="1762"/>
          <a:ext cx="1130990" cy="1130990"/>
        </a:xfrm>
        <a:prstGeom prst="ellipse">
          <a:avLst/>
        </a:prstGeom>
        <a:blipFill>
          <a:blip xmlns:r="http://schemas.openxmlformats.org/officeDocument/2006/relationships" r:embed="rId1">
            <a:duotone>
              <a:schemeClr val="accent5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5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5618A318-303D-4060-8550-FBF94AAEC0F7}">
      <dsp:nvSpPr>
        <dsp:cNvPr id="0" name=""/>
        <dsp:cNvSpPr/>
      </dsp:nvSpPr>
      <dsp:spPr>
        <a:xfrm rot="10800000">
          <a:off x="2095164" y="1446661"/>
          <a:ext cx="7195566" cy="1130990"/>
        </a:xfrm>
        <a:prstGeom prst="homePlate">
          <a:avLst/>
        </a:prstGeom>
        <a:gradFill rotWithShape="0">
          <a:gsLst>
            <a:gs pos="0">
              <a:schemeClr val="accent5">
                <a:hueOff val="-589455"/>
                <a:satOff val="4905"/>
                <a:lumOff val="-12941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5">
                <a:hueOff val="-589455"/>
                <a:satOff val="4905"/>
                <a:lumOff val="-12941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8735" tIns="129540" rIns="241808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دوره في تطوير مهنة التدريس</a:t>
          </a:r>
          <a:endParaRPr lang="en-US" sz="3400" kern="1200" dirty="0"/>
        </a:p>
      </dsp:txBody>
      <dsp:txXfrm rot="10800000">
        <a:off x="2377911" y="1446661"/>
        <a:ext cx="6912819" cy="1130990"/>
      </dsp:txXfrm>
    </dsp:sp>
    <dsp:sp modelId="{2CFBE158-EB8F-42C2-8147-EEE658C5283E}">
      <dsp:nvSpPr>
        <dsp:cNvPr id="0" name=""/>
        <dsp:cNvSpPr/>
      </dsp:nvSpPr>
      <dsp:spPr>
        <a:xfrm>
          <a:off x="1529669" y="1446661"/>
          <a:ext cx="1130990" cy="1130990"/>
        </a:xfrm>
        <a:prstGeom prst="ellipse">
          <a:avLst/>
        </a:prstGeom>
        <a:blipFill>
          <a:blip xmlns:r="http://schemas.openxmlformats.org/officeDocument/2006/relationships" r:embed="rId2">
            <a:duotone>
              <a:schemeClr val="accent5">
                <a:hueOff val="-471746"/>
                <a:satOff val="-17929"/>
                <a:lumOff val="-3205"/>
                <a:alphaOff val="0"/>
                <a:shade val="20000"/>
                <a:satMod val="200000"/>
              </a:schemeClr>
              <a:schemeClr val="accent5">
                <a:hueOff val="-471746"/>
                <a:satOff val="-17929"/>
                <a:lumOff val="-3205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8C33EE1B-7F54-45B7-947D-3C6DC7F52F0A}">
      <dsp:nvSpPr>
        <dsp:cNvPr id="0" name=""/>
        <dsp:cNvSpPr/>
      </dsp:nvSpPr>
      <dsp:spPr>
        <a:xfrm rot="10800000">
          <a:off x="2095164" y="2891560"/>
          <a:ext cx="7195566" cy="1130990"/>
        </a:xfrm>
        <a:prstGeom prst="homePlate">
          <a:avLst/>
        </a:prstGeom>
        <a:gradFill rotWithShape="0">
          <a:gsLst>
            <a:gs pos="0">
              <a:schemeClr val="accent5">
                <a:hueOff val="-1178911"/>
                <a:satOff val="9810"/>
                <a:lumOff val="-25882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5">
                <a:hueOff val="-1178911"/>
                <a:satOff val="9810"/>
                <a:lumOff val="-25882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8735" tIns="129540" rIns="241808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دوره بوصفه مواطنا في المجتمع</a:t>
          </a:r>
          <a:endParaRPr lang="en-US" sz="3400" kern="1200" dirty="0"/>
        </a:p>
      </dsp:txBody>
      <dsp:txXfrm rot="10800000">
        <a:off x="2377911" y="2891560"/>
        <a:ext cx="6912819" cy="1130990"/>
      </dsp:txXfrm>
    </dsp:sp>
    <dsp:sp modelId="{7BA342B8-07DC-4641-8BAC-042558BDBD74}">
      <dsp:nvSpPr>
        <dsp:cNvPr id="0" name=""/>
        <dsp:cNvSpPr/>
      </dsp:nvSpPr>
      <dsp:spPr>
        <a:xfrm>
          <a:off x="1529669" y="2891560"/>
          <a:ext cx="1130990" cy="1130990"/>
        </a:xfrm>
        <a:prstGeom prst="ellipse">
          <a:avLst/>
        </a:prstGeom>
        <a:blipFill>
          <a:blip xmlns:r="http://schemas.openxmlformats.org/officeDocument/2006/relationships" r:embed="rId3">
            <a:duotone>
              <a:schemeClr val="accent5">
                <a:hueOff val="-943492"/>
                <a:satOff val="-35858"/>
                <a:lumOff val="-6410"/>
                <a:alphaOff val="0"/>
                <a:shade val="20000"/>
                <a:satMod val="200000"/>
              </a:schemeClr>
              <a:schemeClr val="accent5">
                <a:hueOff val="-943492"/>
                <a:satOff val="-35858"/>
                <a:lumOff val="-641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98E1D7-DFF3-4236-B33A-974D0352A9AD}">
      <dsp:nvSpPr>
        <dsp:cNvPr id="0" name=""/>
        <dsp:cNvSpPr/>
      </dsp:nvSpPr>
      <dsp:spPr>
        <a:xfrm>
          <a:off x="4186428" y="987316"/>
          <a:ext cx="2447543" cy="2110406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دوره في تنمية مهارات الطلاب</a:t>
          </a:r>
          <a:endParaRPr lang="en-US" sz="2800" kern="1200" dirty="0"/>
        </a:p>
      </dsp:txBody>
      <dsp:txXfrm>
        <a:off x="4544862" y="1296378"/>
        <a:ext cx="1730675" cy="1492282"/>
      </dsp:txXfrm>
    </dsp:sp>
    <dsp:sp modelId="{D0F79ACF-2123-4BBE-B60B-37F00E51B7EC}">
      <dsp:nvSpPr>
        <dsp:cNvPr id="0" name=""/>
        <dsp:cNvSpPr/>
      </dsp:nvSpPr>
      <dsp:spPr>
        <a:xfrm>
          <a:off x="4798314" y="15746"/>
          <a:ext cx="1223771" cy="1055203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مهارة الملاحظة</a:t>
          </a:r>
          <a:endParaRPr lang="en-US" sz="1800" kern="1200" dirty="0"/>
        </a:p>
      </dsp:txBody>
      <dsp:txXfrm>
        <a:off x="4977531" y="170277"/>
        <a:ext cx="865337" cy="746141"/>
      </dsp:txXfrm>
    </dsp:sp>
    <dsp:sp modelId="{9F94B632-06BD-405B-BCF6-6D6742E2BE56}">
      <dsp:nvSpPr>
        <dsp:cNvPr id="0" name=""/>
        <dsp:cNvSpPr/>
      </dsp:nvSpPr>
      <dsp:spPr>
        <a:xfrm>
          <a:off x="5608827" y="253734"/>
          <a:ext cx="1223771" cy="1055203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مهارة التنصنيف</a:t>
          </a:r>
          <a:endParaRPr lang="en-US" sz="1800" kern="1200" dirty="0"/>
        </a:p>
      </dsp:txBody>
      <dsp:txXfrm>
        <a:off x="5788044" y="408265"/>
        <a:ext cx="865337" cy="746141"/>
      </dsp:txXfrm>
    </dsp:sp>
    <dsp:sp modelId="{704F6AB9-7ABE-4EB8-8EA8-16BDA4BA270B}">
      <dsp:nvSpPr>
        <dsp:cNvPr id="0" name=""/>
        <dsp:cNvSpPr/>
      </dsp:nvSpPr>
      <dsp:spPr>
        <a:xfrm>
          <a:off x="6162008" y="892139"/>
          <a:ext cx="1223771" cy="1055203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مهارة القياس</a:t>
          </a:r>
          <a:endParaRPr lang="en-US" sz="1800" kern="1200" dirty="0"/>
        </a:p>
      </dsp:txBody>
      <dsp:txXfrm>
        <a:off x="6341225" y="1046670"/>
        <a:ext cx="865337" cy="746141"/>
      </dsp:txXfrm>
    </dsp:sp>
    <dsp:sp modelId="{C0250ABA-918E-44B8-8C47-98445A67C55F}">
      <dsp:nvSpPr>
        <dsp:cNvPr id="0" name=""/>
        <dsp:cNvSpPr/>
      </dsp:nvSpPr>
      <dsp:spPr>
        <a:xfrm>
          <a:off x="6282226" y="1728272"/>
          <a:ext cx="1223771" cy="1055203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مهارة الاتصال</a:t>
          </a:r>
          <a:endParaRPr lang="en-US" sz="1800" kern="1200" dirty="0"/>
        </a:p>
      </dsp:txBody>
      <dsp:txXfrm>
        <a:off x="6461443" y="1882803"/>
        <a:ext cx="865337" cy="746141"/>
      </dsp:txXfrm>
    </dsp:sp>
    <dsp:sp modelId="{01BB9CFD-FFD9-4732-85E2-9F08A0900435}">
      <dsp:nvSpPr>
        <dsp:cNvPr id="0" name=""/>
        <dsp:cNvSpPr/>
      </dsp:nvSpPr>
      <dsp:spPr>
        <a:xfrm>
          <a:off x="5931312" y="2496667"/>
          <a:ext cx="1223771" cy="1055203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مهارة المقارنة</a:t>
          </a:r>
          <a:endParaRPr lang="en-US" sz="1800" kern="1200" dirty="0"/>
        </a:p>
      </dsp:txBody>
      <dsp:txXfrm>
        <a:off x="6110529" y="2651198"/>
        <a:ext cx="865337" cy="746141"/>
      </dsp:txXfrm>
    </dsp:sp>
    <dsp:sp modelId="{0D9825DC-F0B8-4BA9-9C7B-951B4ABF6062}">
      <dsp:nvSpPr>
        <dsp:cNvPr id="0" name=""/>
        <dsp:cNvSpPr/>
      </dsp:nvSpPr>
      <dsp:spPr>
        <a:xfrm>
          <a:off x="5220679" y="2953363"/>
          <a:ext cx="1223771" cy="1055203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مهارة التنظيم</a:t>
          </a:r>
          <a:endParaRPr lang="en-US" sz="1800" kern="1200" dirty="0"/>
        </a:p>
      </dsp:txBody>
      <dsp:txXfrm>
        <a:off x="5399896" y="3107894"/>
        <a:ext cx="865337" cy="746141"/>
      </dsp:txXfrm>
    </dsp:sp>
    <dsp:sp modelId="{467F44F3-0B28-401D-862B-40A2B26BE8D5}">
      <dsp:nvSpPr>
        <dsp:cNvPr id="0" name=""/>
        <dsp:cNvSpPr/>
      </dsp:nvSpPr>
      <dsp:spPr>
        <a:xfrm>
          <a:off x="4375948" y="2953363"/>
          <a:ext cx="1223771" cy="1055203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مهارة التوقع</a:t>
          </a:r>
          <a:endParaRPr lang="en-US" sz="1800" kern="1200" dirty="0"/>
        </a:p>
      </dsp:txBody>
      <dsp:txXfrm>
        <a:off x="4555165" y="3107894"/>
        <a:ext cx="865337" cy="746141"/>
      </dsp:txXfrm>
    </dsp:sp>
    <dsp:sp modelId="{2F883082-5D98-4869-B092-87115B54E769}">
      <dsp:nvSpPr>
        <dsp:cNvPr id="0" name=""/>
        <dsp:cNvSpPr/>
      </dsp:nvSpPr>
      <dsp:spPr>
        <a:xfrm>
          <a:off x="3665315" y="2496667"/>
          <a:ext cx="1223771" cy="1055203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مهارة الاستنتاج</a:t>
          </a:r>
          <a:endParaRPr lang="en-US" sz="1800" kern="1200" dirty="0"/>
        </a:p>
      </dsp:txBody>
      <dsp:txXfrm>
        <a:off x="3844532" y="2651198"/>
        <a:ext cx="865337" cy="746141"/>
      </dsp:txXfrm>
    </dsp:sp>
    <dsp:sp modelId="{F77A2289-85F2-4A48-8864-D746FA8F2C41}">
      <dsp:nvSpPr>
        <dsp:cNvPr id="0" name=""/>
        <dsp:cNvSpPr/>
      </dsp:nvSpPr>
      <dsp:spPr>
        <a:xfrm>
          <a:off x="3314401" y="1728272"/>
          <a:ext cx="1223771" cy="1055203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مهارة التفسير</a:t>
          </a:r>
          <a:endParaRPr lang="en-US" sz="1800" kern="1200" dirty="0"/>
        </a:p>
      </dsp:txBody>
      <dsp:txXfrm>
        <a:off x="3493618" y="1882803"/>
        <a:ext cx="865337" cy="746141"/>
      </dsp:txXfrm>
    </dsp:sp>
    <dsp:sp modelId="{C92457CD-3C74-41A5-B2A0-6CC475262027}">
      <dsp:nvSpPr>
        <dsp:cNvPr id="0" name=""/>
        <dsp:cNvSpPr/>
      </dsp:nvSpPr>
      <dsp:spPr>
        <a:xfrm>
          <a:off x="3434619" y="892139"/>
          <a:ext cx="1223771" cy="1055203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مهارة النقد</a:t>
          </a:r>
          <a:endParaRPr lang="en-US" sz="1800" kern="1200" dirty="0"/>
        </a:p>
      </dsp:txBody>
      <dsp:txXfrm>
        <a:off x="3613836" y="1046670"/>
        <a:ext cx="865337" cy="746141"/>
      </dsp:txXfrm>
    </dsp:sp>
    <dsp:sp modelId="{B101524E-DC27-4B76-87F5-28E597166E7E}">
      <dsp:nvSpPr>
        <dsp:cNvPr id="0" name=""/>
        <dsp:cNvSpPr/>
      </dsp:nvSpPr>
      <dsp:spPr>
        <a:xfrm>
          <a:off x="3987800" y="253734"/>
          <a:ext cx="1223771" cy="1055203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توظيف المعلومات</a:t>
          </a:r>
          <a:endParaRPr lang="en-US" sz="1800" kern="1200" dirty="0"/>
        </a:p>
      </dsp:txBody>
      <dsp:txXfrm>
        <a:off x="4167017" y="408265"/>
        <a:ext cx="865337" cy="7461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B75B0C-2918-4E1F-85F3-9AB26BEC7A30}">
      <dsp:nvSpPr>
        <dsp:cNvPr id="0" name=""/>
        <dsp:cNvSpPr/>
      </dsp:nvSpPr>
      <dsp:spPr>
        <a:xfrm>
          <a:off x="1820118" y="1112"/>
          <a:ext cx="4391893" cy="5055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 (التخطيط) التحضير الجيد للدروس</a:t>
          </a:r>
          <a:endParaRPr lang="en-US" sz="2800" kern="1200" dirty="0"/>
        </a:p>
      </dsp:txBody>
      <dsp:txXfrm>
        <a:off x="1834924" y="15918"/>
        <a:ext cx="4362281" cy="475907"/>
      </dsp:txXfrm>
    </dsp:sp>
    <dsp:sp modelId="{B621133C-321D-498C-8AC2-FB6FF50407FD}">
      <dsp:nvSpPr>
        <dsp:cNvPr id="0" name=""/>
        <dsp:cNvSpPr/>
      </dsp:nvSpPr>
      <dsp:spPr>
        <a:xfrm>
          <a:off x="2259307" y="506632"/>
          <a:ext cx="439189" cy="3791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9139"/>
              </a:lnTo>
              <a:lnTo>
                <a:pt x="439189" y="37913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7340B3-D5CC-49B8-9B89-703161DE4ADF}">
      <dsp:nvSpPr>
        <dsp:cNvPr id="0" name=""/>
        <dsp:cNvSpPr/>
      </dsp:nvSpPr>
      <dsp:spPr>
        <a:xfrm>
          <a:off x="2698496" y="633012"/>
          <a:ext cx="3586940" cy="5055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هل أعرف مبادئ تحضير الدروس؟</a:t>
          </a:r>
          <a:endParaRPr lang="en-US" sz="2400" kern="1200" dirty="0"/>
        </a:p>
      </dsp:txBody>
      <dsp:txXfrm>
        <a:off x="2713302" y="647818"/>
        <a:ext cx="3557328" cy="475907"/>
      </dsp:txXfrm>
    </dsp:sp>
    <dsp:sp modelId="{1DB456CA-E76B-40E5-BBBC-85AA1F81EEC4}">
      <dsp:nvSpPr>
        <dsp:cNvPr id="0" name=""/>
        <dsp:cNvSpPr/>
      </dsp:nvSpPr>
      <dsp:spPr>
        <a:xfrm>
          <a:off x="2259307" y="506632"/>
          <a:ext cx="439189" cy="10110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11039"/>
              </a:lnTo>
              <a:lnTo>
                <a:pt x="439189" y="101103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B4BA95-DF9D-482D-901B-AA5ED15C9989}">
      <dsp:nvSpPr>
        <dsp:cNvPr id="0" name=""/>
        <dsp:cNvSpPr/>
      </dsp:nvSpPr>
      <dsp:spPr>
        <a:xfrm>
          <a:off x="2698496" y="1264911"/>
          <a:ext cx="3609385" cy="5055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هل أحدد الأهداف؟</a:t>
          </a:r>
          <a:endParaRPr lang="en-US" sz="2400" kern="1200" dirty="0"/>
        </a:p>
      </dsp:txBody>
      <dsp:txXfrm>
        <a:off x="2713302" y="1279717"/>
        <a:ext cx="3579773" cy="475907"/>
      </dsp:txXfrm>
    </dsp:sp>
    <dsp:sp modelId="{B7F721B1-A56F-478B-9CF0-012FE0B1C6AD}">
      <dsp:nvSpPr>
        <dsp:cNvPr id="0" name=""/>
        <dsp:cNvSpPr/>
      </dsp:nvSpPr>
      <dsp:spPr>
        <a:xfrm>
          <a:off x="2259307" y="506632"/>
          <a:ext cx="439189" cy="16429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2938"/>
              </a:lnTo>
              <a:lnTo>
                <a:pt x="439189" y="164293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C0613C-12A6-4246-86A6-531A9A9644E7}">
      <dsp:nvSpPr>
        <dsp:cNvPr id="0" name=""/>
        <dsp:cNvSpPr/>
      </dsp:nvSpPr>
      <dsp:spPr>
        <a:xfrm>
          <a:off x="2698496" y="1896811"/>
          <a:ext cx="3609385" cy="5055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هل أراعي الفروق الفردية؟</a:t>
          </a:r>
          <a:endParaRPr lang="en-US" sz="2400" kern="1200" dirty="0"/>
        </a:p>
      </dsp:txBody>
      <dsp:txXfrm>
        <a:off x="2713302" y="1911617"/>
        <a:ext cx="3579773" cy="475907"/>
      </dsp:txXfrm>
    </dsp:sp>
    <dsp:sp modelId="{623EDBEF-6E90-403F-80E8-E625B01C9130}">
      <dsp:nvSpPr>
        <dsp:cNvPr id="0" name=""/>
        <dsp:cNvSpPr/>
      </dsp:nvSpPr>
      <dsp:spPr>
        <a:xfrm>
          <a:off x="2259307" y="506632"/>
          <a:ext cx="439189" cy="22748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74837"/>
              </a:lnTo>
              <a:lnTo>
                <a:pt x="439189" y="227483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224F97-0974-4546-9BBD-2F6C4B082F07}">
      <dsp:nvSpPr>
        <dsp:cNvPr id="0" name=""/>
        <dsp:cNvSpPr/>
      </dsp:nvSpPr>
      <dsp:spPr>
        <a:xfrm>
          <a:off x="2698496" y="2528710"/>
          <a:ext cx="3609385" cy="5055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هل يوجد أسئلة وأنشطة؟</a:t>
          </a:r>
          <a:endParaRPr lang="en-US" sz="2400" kern="1200" dirty="0"/>
        </a:p>
      </dsp:txBody>
      <dsp:txXfrm>
        <a:off x="2713302" y="2543516"/>
        <a:ext cx="3579773" cy="475907"/>
      </dsp:txXfrm>
    </dsp:sp>
    <dsp:sp modelId="{C6BD8DF5-D367-49B2-BEF5-082B81C8ADBC}">
      <dsp:nvSpPr>
        <dsp:cNvPr id="0" name=""/>
        <dsp:cNvSpPr/>
      </dsp:nvSpPr>
      <dsp:spPr>
        <a:xfrm>
          <a:off x="2259307" y="506632"/>
          <a:ext cx="439189" cy="29067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06737"/>
              </a:lnTo>
              <a:lnTo>
                <a:pt x="439189" y="290673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098E1A-2396-496C-9476-22DF8EA45454}">
      <dsp:nvSpPr>
        <dsp:cNvPr id="0" name=""/>
        <dsp:cNvSpPr/>
      </dsp:nvSpPr>
      <dsp:spPr>
        <a:xfrm>
          <a:off x="2698496" y="3160610"/>
          <a:ext cx="3609385" cy="5055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هل أستخدم الوسائل المناسبة؟</a:t>
          </a:r>
          <a:endParaRPr lang="en-US" sz="2400" kern="1200" dirty="0"/>
        </a:p>
      </dsp:txBody>
      <dsp:txXfrm>
        <a:off x="2713302" y="3175416"/>
        <a:ext cx="3579773" cy="475907"/>
      </dsp:txXfrm>
    </dsp:sp>
    <dsp:sp modelId="{B3EDA912-78FF-4358-AAA0-E3EE8570CAD2}">
      <dsp:nvSpPr>
        <dsp:cNvPr id="0" name=""/>
        <dsp:cNvSpPr/>
      </dsp:nvSpPr>
      <dsp:spPr>
        <a:xfrm>
          <a:off x="2259307" y="506632"/>
          <a:ext cx="439189" cy="35386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38636"/>
              </a:lnTo>
              <a:lnTo>
                <a:pt x="439189" y="353863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D32881-C93F-41E5-81F1-9078DF6A5B2C}">
      <dsp:nvSpPr>
        <dsp:cNvPr id="0" name=""/>
        <dsp:cNvSpPr/>
      </dsp:nvSpPr>
      <dsp:spPr>
        <a:xfrm>
          <a:off x="2698496" y="3792509"/>
          <a:ext cx="3609385" cy="5055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هل أنا مبدع ومتجدد؟</a:t>
          </a:r>
          <a:endParaRPr lang="en-US" sz="2400" kern="1200" dirty="0"/>
        </a:p>
      </dsp:txBody>
      <dsp:txXfrm>
        <a:off x="2713302" y="3807315"/>
        <a:ext cx="3579773" cy="47590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B75B0C-2918-4E1F-85F3-9AB26BEC7A30}">
      <dsp:nvSpPr>
        <dsp:cNvPr id="0" name=""/>
        <dsp:cNvSpPr/>
      </dsp:nvSpPr>
      <dsp:spPr>
        <a:xfrm>
          <a:off x="751791" y="1112"/>
          <a:ext cx="6482903" cy="5055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 معرفة طرق تدريس متعددة واستخدامها</a:t>
          </a:r>
          <a:endParaRPr lang="en-US" sz="2800" kern="1200" dirty="0"/>
        </a:p>
      </dsp:txBody>
      <dsp:txXfrm>
        <a:off x="766597" y="15918"/>
        <a:ext cx="6453291" cy="475907"/>
      </dsp:txXfrm>
    </dsp:sp>
    <dsp:sp modelId="{B621133C-321D-498C-8AC2-FB6FF50407FD}">
      <dsp:nvSpPr>
        <dsp:cNvPr id="0" name=""/>
        <dsp:cNvSpPr/>
      </dsp:nvSpPr>
      <dsp:spPr>
        <a:xfrm>
          <a:off x="1400081" y="506632"/>
          <a:ext cx="648290" cy="3791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9139"/>
              </a:lnTo>
              <a:lnTo>
                <a:pt x="648290" y="37913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7340B3-D5CC-49B8-9B89-703161DE4ADF}">
      <dsp:nvSpPr>
        <dsp:cNvPr id="0" name=""/>
        <dsp:cNvSpPr/>
      </dsp:nvSpPr>
      <dsp:spPr>
        <a:xfrm>
          <a:off x="2048372" y="633012"/>
          <a:ext cx="5294698" cy="5055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kern="1200" dirty="0" smtClean="0"/>
            <a:t>هل أعرف طرق تدريس مختلفة؟</a:t>
          </a:r>
          <a:endParaRPr lang="en-US" sz="2600" kern="1200" dirty="0"/>
        </a:p>
      </dsp:txBody>
      <dsp:txXfrm>
        <a:off x="2063178" y="647818"/>
        <a:ext cx="5265086" cy="475907"/>
      </dsp:txXfrm>
    </dsp:sp>
    <dsp:sp modelId="{1DB456CA-E76B-40E5-BBBC-85AA1F81EEC4}">
      <dsp:nvSpPr>
        <dsp:cNvPr id="0" name=""/>
        <dsp:cNvSpPr/>
      </dsp:nvSpPr>
      <dsp:spPr>
        <a:xfrm>
          <a:off x="1400081" y="506632"/>
          <a:ext cx="648290" cy="10110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11039"/>
              </a:lnTo>
              <a:lnTo>
                <a:pt x="648290" y="101103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B4BA95-DF9D-482D-901B-AA5ED15C9989}">
      <dsp:nvSpPr>
        <dsp:cNvPr id="0" name=""/>
        <dsp:cNvSpPr/>
      </dsp:nvSpPr>
      <dsp:spPr>
        <a:xfrm>
          <a:off x="2048372" y="1264911"/>
          <a:ext cx="5327836" cy="5055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kern="1200" dirty="0" smtClean="0"/>
            <a:t>هل بامكاني تطبيقها؟</a:t>
          </a:r>
          <a:endParaRPr lang="en-US" sz="2600" kern="1200" dirty="0"/>
        </a:p>
      </dsp:txBody>
      <dsp:txXfrm>
        <a:off x="2063178" y="1279717"/>
        <a:ext cx="5298224" cy="475907"/>
      </dsp:txXfrm>
    </dsp:sp>
    <dsp:sp modelId="{B7F721B1-A56F-478B-9CF0-012FE0B1C6AD}">
      <dsp:nvSpPr>
        <dsp:cNvPr id="0" name=""/>
        <dsp:cNvSpPr/>
      </dsp:nvSpPr>
      <dsp:spPr>
        <a:xfrm>
          <a:off x="1400081" y="506632"/>
          <a:ext cx="648290" cy="16429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2938"/>
              </a:lnTo>
              <a:lnTo>
                <a:pt x="648290" y="164293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C0613C-12A6-4246-86A6-531A9A9644E7}">
      <dsp:nvSpPr>
        <dsp:cNvPr id="0" name=""/>
        <dsp:cNvSpPr/>
      </dsp:nvSpPr>
      <dsp:spPr>
        <a:xfrm>
          <a:off x="2048372" y="1896811"/>
          <a:ext cx="5327836" cy="5055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kern="1200" dirty="0" smtClean="0"/>
            <a:t>هل استخدمت طريقة تساعد الطلاب على التفكير؟</a:t>
          </a:r>
          <a:endParaRPr lang="en-US" sz="2600" kern="1200" dirty="0"/>
        </a:p>
      </dsp:txBody>
      <dsp:txXfrm>
        <a:off x="2063178" y="1911617"/>
        <a:ext cx="5298224" cy="475907"/>
      </dsp:txXfrm>
    </dsp:sp>
    <dsp:sp modelId="{623EDBEF-6E90-403F-80E8-E625B01C9130}">
      <dsp:nvSpPr>
        <dsp:cNvPr id="0" name=""/>
        <dsp:cNvSpPr/>
      </dsp:nvSpPr>
      <dsp:spPr>
        <a:xfrm>
          <a:off x="1400081" y="506632"/>
          <a:ext cx="648290" cy="22748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74837"/>
              </a:lnTo>
              <a:lnTo>
                <a:pt x="648290" y="227483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224F97-0974-4546-9BBD-2F6C4B082F07}">
      <dsp:nvSpPr>
        <dsp:cNvPr id="0" name=""/>
        <dsp:cNvSpPr/>
      </dsp:nvSpPr>
      <dsp:spPr>
        <a:xfrm>
          <a:off x="2048372" y="2528710"/>
          <a:ext cx="5327836" cy="5055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kern="1200" dirty="0" smtClean="0"/>
            <a:t>هل شجعت التلاميذ؟</a:t>
          </a:r>
          <a:endParaRPr lang="en-US" sz="2600" kern="1200" dirty="0"/>
        </a:p>
      </dsp:txBody>
      <dsp:txXfrm>
        <a:off x="2063178" y="2543516"/>
        <a:ext cx="5298224" cy="475907"/>
      </dsp:txXfrm>
    </dsp:sp>
    <dsp:sp modelId="{C6BD8DF5-D367-49B2-BEF5-082B81C8ADBC}">
      <dsp:nvSpPr>
        <dsp:cNvPr id="0" name=""/>
        <dsp:cNvSpPr/>
      </dsp:nvSpPr>
      <dsp:spPr>
        <a:xfrm>
          <a:off x="1400081" y="506632"/>
          <a:ext cx="648290" cy="29067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06737"/>
              </a:lnTo>
              <a:lnTo>
                <a:pt x="648290" y="290673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098E1A-2396-496C-9476-22DF8EA45454}">
      <dsp:nvSpPr>
        <dsp:cNvPr id="0" name=""/>
        <dsp:cNvSpPr/>
      </dsp:nvSpPr>
      <dsp:spPr>
        <a:xfrm>
          <a:off x="2048372" y="3160610"/>
          <a:ext cx="5327836" cy="5055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kern="1200" dirty="0" smtClean="0"/>
            <a:t>هل استخدمت التقنية بشكل فعال؟</a:t>
          </a:r>
          <a:endParaRPr lang="en-US" sz="2600" kern="1200" dirty="0"/>
        </a:p>
      </dsp:txBody>
      <dsp:txXfrm>
        <a:off x="2063178" y="3175416"/>
        <a:ext cx="5298224" cy="475907"/>
      </dsp:txXfrm>
    </dsp:sp>
    <dsp:sp modelId="{B3EDA912-78FF-4358-AAA0-E3EE8570CAD2}">
      <dsp:nvSpPr>
        <dsp:cNvPr id="0" name=""/>
        <dsp:cNvSpPr/>
      </dsp:nvSpPr>
      <dsp:spPr>
        <a:xfrm>
          <a:off x="1400081" y="506632"/>
          <a:ext cx="648290" cy="35386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38636"/>
              </a:lnTo>
              <a:lnTo>
                <a:pt x="648290" y="353863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D32881-C93F-41E5-81F1-9078DF6A5B2C}">
      <dsp:nvSpPr>
        <dsp:cNvPr id="0" name=""/>
        <dsp:cNvSpPr/>
      </dsp:nvSpPr>
      <dsp:spPr>
        <a:xfrm>
          <a:off x="2048372" y="3792509"/>
          <a:ext cx="5327836" cy="5055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kern="1200" dirty="0" smtClean="0"/>
            <a:t>هل أتحت الفرصة للتلاميذ للمشاركة؟</a:t>
          </a:r>
          <a:endParaRPr lang="en-US" sz="2600" kern="1200" dirty="0"/>
        </a:p>
      </dsp:txBody>
      <dsp:txXfrm>
        <a:off x="2063178" y="3807315"/>
        <a:ext cx="5298224" cy="47590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B75B0C-2918-4E1F-85F3-9AB26BEC7A30}">
      <dsp:nvSpPr>
        <dsp:cNvPr id="0" name=""/>
        <dsp:cNvSpPr/>
      </dsp:nvSpPr>
      <dsp:spPr>
        <a:xfrm>
          <a:off x="925" y="370321"/>
          <a:ext cx="7853124" cy="6123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 المشاركة في الأنشطة غير الصفية</a:t>
          </a:r>
          <a:endParaRPr lang="en-US" sz="3400" kern="1200" dirty="0"/>
        </a:p>
      </dsp:txBody>
      <dsp:txXfrm>
        <a:off x="18861" y="388257"/>
        <a:ext cx="7817252" cy="576493"/>
      </dsp:txXfrm>
    </dsp:sp>
    <dsp:sp modelId="{B621133C-321D-498C-8AC2-FB6FF50407FD}">
      <dsp:nvSpPr>
        <dsp:cNvPr id="0" name=""/>
        <dsp:cNvSpPr/>
      </dsp:nvSpPr>
      <dsp:spPr>
        <a:xfrm>
          <a:off x="786238" y="982687"/>
          <a:ext cx="785312" cy="4592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9274"/>
              </a:lnTo>
              <a:lnTo>
                <a:pt x="785312" y="45927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7340B3-D5CC-49B8-9B89-703161DE4ADF}">
      <dsp:nvSpPr>
        <dsp:cNvPr id="0" name=""/>
        <dsp:cNvSpPr/>
      </dsp:nvSpPr>
      <dsp:spPr>
        <a:xfrm>
          <a:off x="1571550" y="1135778"/>
          <a:ext cx="6413781" cy="6123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هل أعرف أنواع الأنشطة المناسبة؟</a:t>
          </a:r>
          <a:endParaRPr lang="en-US" sz="3400" kern="1200" dirty="0"/>
        </a:p>
      </dsp:txBody>
      <dsp:txXfrm>
        <a:off x="1589486" y="1153714"/>
        <a:ext cx="6377909" cy="576493"/>
      </dsp:txXfrm>
    </dsp:sp>
    <dsp:sp modelId="{1DB456CA-E76B-40E5-BBBC-85AA1F81EEC4}">
      <dsp:nvSpPr>
        <dsp:cNvPr id="0" name=""/>
        <dsp:cNvSpPr/>
      </dsp:nvSpPr>
      <dsp:spPr>
        <a:xfrm>
          <a:off x="786238" y="982687"/>
          <a:ext cx="785312" cy="12247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4731"/>
              </a:lnTo>
              <a:lnTo>
                <a:pt x="785312" y="122473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B4BA95-DF9D-482D-901B-AA5ED15C9989}">
      <dsp:nvSpPr>
        <dsp:cNvPr id="0" name=""/>
        <dsp:cNvSpPr/>
      </dsp:nvSpPr>
      <dsp:spPr>
        <a:xfrm>
          <a:off x="1571550" y="1901236"/>
          <a:ext cx="6453923" cy="6123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هل أشارك في الأنشطة؟</a:t>
          </a:r>
          <a:endParaRPr lang="en-US" sz="3400" kern="1200" dirty="0"/>
        </a:p>
      </dsp:txBody>
      <dsp:txXfrm>
        <a:off x="1589486" y="1919172"/>
        <a:ext cx="6418051" cy="576493"/>
      </dsp:txXfrm>
    </dsp:sp>
    <dsp:sp modelId="{B7F721B1-A56F-478B-9CF0-012FE0B1C6AD}">
      <dsp:nvSpPr>
        <dsp:cNvPr id="0" name=""/>
        <dsp:cNvSpPr/>
      </dsp:nvSpPr>
      <dsp:spPr>
        <a:xfrm>
          <a:off x="786238" y="982687"/>
          <a:ext cx="785312" cy="19901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90188"/>
              </a:lnTo>
              <a:lnTo>
                <a:pt x="785312" y="199018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C0613C-12A6-4246-86A6-531A9A9644E7}">
      <dsp:nvSpPr>
        <dsp:cNvPr id="0" name=""/>
        <dsp:cNvSpPr/>
      </dsp:nvSpPr>
      <dsp:spPr>
        <a:xfrm>
          <a:off x="1571550" y="2666693"/>
          <a:ext cx="6453923" cy="6123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هل أشجع طلابي على المشاركة؟</a:t>
          </a:r>
          <a:endParaRPr lang="en-US" sz="3400" kern="1200" dirty="0"/>
        </a:p>
      </dsp:txBody>
      <dsp:txXfrm>
        <a:off x="1589486" y="2684629"/>
        <a:ext cx="6418051" cy="576493"/>
      </dsp:txXfrm>
    </dsp:sp>
    <dsp:sp modelId="{623EDBEF-6E90-403F-80E8-E625B01C9130}">
      <dsp:nvSpPr>
        <dsp:cNvPr id="0" name=""/>
        <dsp:cNvSpPr/>
      </dsp:nvSpPr>
      <dsp:spPr>
        <a:xfrm>
          <a:off x="786238" y="982687"/>
          <a:ext cx="785312" cy="27556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55645"/>
              </a:lnTo>
              <a:lnTo>
                <a:pt x="785312" y="275564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224F97-0974-4546-9BBD-2F6C4B082F07}">
      <dsp:nvSpPr>
        <dsp:cNvPr id="0" name=""/>
        <dsp:cNvSpPr/>
      </dsp:nvSpPr>
      <dsp:spPr>
        <a:xfrm>
          <a:off x="1571550" y="3432150"/>
          <a:ext cx="6453923" cy="6123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هل أقدر مشاركة الطلاب؟</a:t>
          </a:r>
          <a:endParaRPr lang="en-US" sz="3400" kern="1200" dirty="0"/>
        </a:p>
      </dsp:txBody>
      <dsp:txXfrm>
        <a:off x="1589486" y="3450086"/>
        <a:ext cx="6418051" cy="57649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B75B0C-2918-4E1F-85F3-9AB26BEC7A30}">
      <dsp:nvSpPr>
        <dsp:cNvPr id="0" name=""/>
        <dsp:cNvSpPr/>
      </dsp:nvSpPr>
      <dsp:spPr>
        <a:xfrm>
          <a:off x="182962" y="2353"/>
          <a:ext cx="7596258" cy="5923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 المساهمة في تطوير العملية التعليمية</a:t>
          </a:r>
          <a:endParaRPr lang="en-US" sz="3300" kern="1200" dirty="0"/>
        </a:p>
      </dsp:txBody>
      <dsp:txXfrm>
        <a:off x="200311" y="19702"/>
        <a:ext cx="7561560" cy="557637"/>
      </dsp:txXfrm>
    </dsp:sp>
    <dsp:sp modelId="{B621133C-321D-498C-8AC2-FB6FF50407FD}">
      <dsp:nvSpPr>
        <dsp:cNvPr id="0" name=""/>
        <dsp:cNvSpPr/>
      </dsp:nvSpPr>
      <dsp:spPr>
        <a:xfrm>
          <a:off x="942588" y="594689"/>
          <a:ext cx="759625" cy="4442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4251"/>
              </a:lnTo>
              <a:lnTo>
                <a:pt x="759625" y="44425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7340B3-D5CC-49B8-9B89-703161DE4ADF}">
      <dsp:nvSpPr>
        <dsp:cNvPr id="0" name=""/>
        <dsp:cNvSpPr/>
      </dsp:nvSpPr>
      <dsp:spPr>
        <a:xfrm>
          <a:off x="1702214" y="742773"/>
          <a:ext cx="6203993" cy="5923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ما هو دوري في المدرسة؟</a:t>
          </a:r>
          <a:endParaRPr lang="en-US" sz="3300" kern="1200" dirty="0"/>
        </a:p>
      </dsp:txBody>
      <dsp:txXfrm>
        <a:off x="1719563" y="760122"/>
        <a:ext cx="6169295" cy="557637"/>
      </dsp:txXfrm>
    </dsp:sp>
    <dsp:sp modelId="{1DB456CA-E76B-40E5-BBBC-85AA1F81EEC4}">
      <dsp:nvSpPr>
        <dsp:cNvPr id="0" name=""/>
        <dsp:cNvSpPr/>
      </dsp:nvSpPr>
      <dsp:spPr>
        <a:xfrm>
          <a:off x="942588" y="594689"/>
          <a:ext cx="759625" cy="11846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84671"/>
              </a:lnTo>
              <a:lnTo>
                <a:pt x="759625" y="118467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B4BA95-DF9D-482D-901B-AA5ED15C9989}">
      <dsp:nvSpPr>
        <dsp:cNvPr id="0" name=""/>
        <dsp:cNvSpPr/>
      </dsp:nvSpPr>
      <dsp:spPr>
        <a:xfrm>
          <a:off x="1702214" y="1483193"/>
          <a:ext cx="6242822" cy="5923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ماأثري على المعلمين؟</a:t>
          </a:r>
          <a:endParaRPr lang="en-US" sz="3300" kern="1200" dirty="0"/>
        </a:p>
      </dsp:txBody>
      <dsp:txXfrm>
        <a:off x="1719563" y="1500542"/>
        <a:ext cx="6208124" cy="557637"/>
      </dsp:txXfrm>
    </dsp:sp>
    <dsp:sp modelId="{B7F721B1-A56F-478B-9CF0-012FE0B1C6AD}">
      <dsp:nvSpPr>
        <dsp:cNvPr id="0" name=""/>
        <dsp:cNvSpPr/>
      </dsp:nvSpPr>
      <dsp:spPr>
        <a:xfrm>
          <a:off x="942588" y="594689"/>
          <a:ext cx="759625" cy="19250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25091"/>
              </a:lnTo>
              <a:lnTo>
                <a:pt x="759625" y="192509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C0613C-12A6-4246-86A6-531A9A9644E7}">
      <dsp:nvSpPr>
        <dsp:cNvPr id="0" name=""/>
        <dsp:cNvSpPr/>
      </dsp:nvSpPr>
      <dsp:spPr>
        <a:xfrm>
          <a:off x="1702214" y="2223612"/>
          <a:ext cx="6242822" cy="5923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هل لدي أفكار لتطوير العملية التعليمية؟</a:t>
          </a:r>
          <a:endParaRPr lang="en-US" sz="3300" kern="1200" dirty="0"/>
        </a:p>
      </dsp:txBody>
      <dsp:txXfrm>
        <a:off x="1719563" y="2240961"/>
        <a:ext cx="6208124" cy="557637"/>
      </dsp:txXfrm>
    </dsp:sp>
    <dsp:sp modelId="{623EDBEF-6E90-403F-80E8-E625B01C9130}">
      <dsp:nvSpPr>
        <dsp:cNvPr id="0" name=""/>
        <dsp:cNvSpPr/>
      </dsp:nvSpPr>
      <dsp:spPr>
        <a:xfrm>
          <a:off x="942588" y="594689"/>
          <a:ext cx="759625" cy="26655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65511"/>
              </a:lnTo>
              <a:lnTo>
                <a:pt x="759625" y="266551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224F97-0974-4546-9BBD-2F6C4B082F07}">
      <dsp:nvSpPr>
        <dsp:cNvPr id="0" name=""/>
        <dsp:cNvSpPr/>
      </dsp:nvSpPr>
      <dsp:spPr>
        <a:xfrm>
          <a:off x="1702214" y="2964032"/>
          <a:ext cx="6242822" cy="5923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مانقاط القوة والضعف في مدرستنا؟</a:t>
          </a:r>
          <a:endParaRPr lang="en-US" sz="3300" kern="1200" dirty="0"/>
        </a:p>
      </dsp:txBody>
      <dsp:txXfrm>
        <a:off x="1719563" y="2981381"/>
        <a:ext cx="6208124" cy="557637"/>
      </dsp:txXfrm>
    </dsp:sp>
    <dsp:sp modelId="{C6BD8DF5-D367-49B2-BEF5-082B81C8ADBC}">
      <dsp:nvSpPr>
        <dsp:cNvPr id="0" name=""/>
        <dsp:cNvSpPr/>
      </dsp:nvSpPr>
      <dsp:spPr>
        <a:xfrm>
          <a:off x="942588" y="594689"/>
          <a:ext cx="759625" cy="34059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05931"/>
              </a:lnTo>
              <a:lnTo>
                <a:pt x="759625" y="340593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098E1A-2396-496C-9476-22DF8EA45454}">
      <dsp:nvSpPr>
        <dsp:cNvPr id="0" name=""/>
        <dsp:cNvSpPr/>
      </dsp:nvSpPr>
      <dsp:spPr>
        <a:xfrm>
          <a:off x="1702214" y="3704452"/>
          <a:ext cx="6242822" cy="5923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ماسبل اصلاح التعليم؟</a:t>
          </a:r>
          <a:endParaRPr lang="en-US" sz="3300" kern="1200" dirty="0"/>
        </a:p>
      </dsp:txBody>
      <dsp:txXfrm>
        <a:off x="1719563" y="3721801"/>
        <a:ext cx="6208124" cy="55763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B75B0C-2918-4E1F-85F3-9AB26BEC7A30}">
      <dsp:nvSpPr>
        <dsp:cNvPr id="0" name=""/>
        <dsp:cNvSpPr/>
      </dsp:nvSpPr>
      <dsp:spPr>
        <a:xfrm>
          <a:off x="182962" y="2353"/>
          <a:ext cx="7596258" cy="5923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 القدرة على تقييم الذات والرغبة في تطويرها</a:t>
          </a:r>
          <a:endParaRPr lang="en-US" sz="3300" kern="1200" dirty="0"/>
        </a:p>
      </dsp:txBody>
      <dsp:txXfrm>
        <a:off x="200311" y="19702"/>
        <a:ext cx="7561560" cy="557637"/>
      </dsp:txXfrm>
    </dsp:sp>
    <dsp:sp modelId="{B621133C-321D-498C-8AC2-FB6FF50407FD}">
      <dsp:nvSpPr>
        <dsp:cNvPr id="0" name=""/>
        <dsp:cNvSpPr/>
      </dsp:nvSpPr>
      <dsp:spPr>
        <a:xfrm>
          <a:off x="942588" y="594689"/>
          <a:ext cx="759625" cy="4442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4251"/>
              </a:lnTo>
              <a:lnTo>
                <a:pt x="759625" y="44425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7340B3-D5CC-49B8-9B89-703161DE4ADF}">
      <dsp:nvSpPr>
        <dsp:cNvPr id="0" name=""/>
        <dsp:cNvSpPr/>
      </dsp:nvSpPr>
      <dsp:spPr>
        <a:xfrm>
          <a:off x="1702214" y="742773"/>
          <a:ext cx="6203993" cy="5923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055" tIns="39370" rIns="59055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هل لدي القدرة على تقييم أدائي؟</a:t>
          </a:r>
          <a:endParaRPr lang="en-US" sz="3100" kern="1200" dirty="0"/>
        </a:p>
      </dsp:txBody>
      <dsp:txXfrm>
        <a:off x="1719563" y="760122"/>
        <a:ext cx="6169295" cy="557637"/>
      </dsp:txXfrm>
    </dsp:sp>
    <dsp:sp modelId="{1DB456CA-E76B-40E5-BBBC-85AA1F81EEC4}">
      <dsp:nvSpPr>
        <dsp:cNvPr id="0" name=""/>
        <dsp:cNvSpPr/>
      </dsp:nvSpPr>
      <dsp:spPr>
        <a:xfrm>
          <a:off x="942588" y="594689"/>
          <a:ext cx="759625" cy="11846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84671"/>
              </a:lnTo>
              <a:lnTo>
                <a:pt x="759625" y="118467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B4BA95-DF9D-482D-901B-AA5ED15C9989}">
      <dsp:nvSpPr>
        <dsp:cNvPr id="0" name=""/>
        <dsp:cNvSpPr/>
      </dsp:nvSpPr>
      <dsp:spPr>
        <a:xfrm>
          <a:off x="1702214" y="1483193"/>
          <a:ext cx="6242822" cy="5923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055" tIns="39370" rIns="59055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كيف أنظم وقتي وكيف أديره؟</a:t>
          </a:r>
          <a:endParaRPr lang="en-US" sz="3100" kern="1200" dirty="0"/>
        </a:p>
      </dsp:txBody>
      <dsp:txXfrm>
        <a:off x="1719563" y="1500542"/>
        <a:ext cx="6208124" cy="557637"/>
      </dsp:txXfrm>
    </dsp:sp>
    <dsp:sp modelId="{B7F721B1-A56F-478B-9CF0-012FE0B1C6AD}">
      <dsp:nvSpPr>
        <dsp:cNvPr id="0" name=""/>
        <dsp:cNvSpPr/>
      </dsp:nvSpPr>
      <dsp:spPr>
        <a:xfrm>
          <a:off x="942588" y="594689"/>
          <a:ext cx="759625" cy="19250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25091"/>
              </a:lnTo>
              <a:lnTo>
                <a:pt x="759625" y="192509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C0613C-12A6-4246-86A6-531A9A9644E7}">
      <dsp:nvSpPr>
        <dsp:cNvPr id="0" name=""/>
        <dsp:cNvSpPr/>
      </dsp:nvSpPr>
      <dsp:spPr>
        <a:xfrm>
          <a:off x="1702214" y="2223612"/>
          <a:ext cx="6242822" cy="5923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055" tIns="39370" rIns="59055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مانقاط القوة والضعف في تدريسي؟</a:t>
          </a:r>
          <a:endParaRPr lang="en-US" sz="3100" kern="1200" dirty="0"/>
        </a:p>
      </dsp:txBody>
      <dsp:txXfrm>
        <a:off x="1719563" y="2240961"/>
        <a:ext cx="6208124" cy="557637"/>
      </dsp:txXfrm>
    </dsp:sp>
    <dsp:sp modelId="{623EDBEF-6E90-403F-80E8-E625B01C9130}">
      <dsp:nvSpPr>
        <dsp:cNvPr id="0" name=""/>
        <dsp:cNvSpPr/>
      </dsp:nvSpPr>
      <dsp:spPr>
        <a:xfrm>
          <a:off x="942588" y="594689"/>
          <a:ext cx="759625" cy="26655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65511"/>
              </a:lnTo>
              <a:lnTo>
                <a:pt x="759625" y="266551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224F97-0974-4546-9BBD-2F6C4B082F07}">
      <dsp:nvSpPr>
        <dsp:cNvPr id="0" name=""/>
        <dsp:cNvSpPr/>
      </dsp:nvSpPr>
      <dsp:spPr>
        <a:xfrm>
          <a:off x="1702214" y="2964032"/>
          <a:ext cx="6242822" cy="5923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055" tIns="39370" rIns="59055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كيف أعامل الاخرين وكيف يعاملونني؟</a:t>
          </a:r>
          <a:endParaRPr lang="en-US" sz="3100" kern="1200" dirty="0"/>
        </a:p>
      </dsp:txBody>
      <dsp:txXfrm>
        <a:off x="1719563" y="2981381"/>
        <a:ext cx="6208124" cy="557637"/>
      </dsp:txXfrm>
    </dsp:sp>
    <dsp:sp modelId="{C6BD8DF5-D367-49B2-BEF5-082B81C8ADBC}">
      <dsp:nvSpPr>
        <dsp:cNvPr id="0" name=""/>
        <dsp:cNvSpPr/>
      </dsp:nvSpPr>
      <dsp:spPr>
        <a:xfrm>
          <a:off x="942588" y="594689"/>
          <a:ext cx="759625" cy="34059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05931"/>
              </a:lnTo>
              <a:lnTo>
                <a:pt x="759625" y="340593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098E1A-2396-496C-9476-22DF8EA45454}">
      <dsp:nvSpPr>
        <dsp:cNvPr id="0" name=""/>
        <dsp:cNvSpPr/>
      </dsp:nvSpPr>
      <dsp:spPr>
        <a:xfrm>
          <a:off x="1702214" y="3704452"/>
          <a:ext cx="6242822" cy="5923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055" tIns="39370" rIns="59055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ما الدورات التي التحقت بها والكتب التي قرأتها؟</a:t>
          </a:r>
          <a:endParaRPr lang="en-US" sz="3100" kern="1200" dirty="0"/>
        </a:p>
      </dsp:txBody>
      <dsp:txXfrm>
        <a:off x="1719563" y="3721801"/>
        <a:ext cx="6208124" cy="55763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B75B0C-2918-4E1F-85F3-9AB26BEC7A30}">
      <dsp:nvSpPr>
        <dsp:cNvPr id="0" name=""/>
        <dsp:cNvSpPr/>
      </dsp:nvSpPr>
      <dsp:spPr>
        <a:xfrm>
          <a:off x="937" y="676792"/>
          <a:ext cx="7952531" cy="6201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675" tIns="44450" rIns="66675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 معرفة المجتمع وعاداته وتقاليده والالتزام بها</a:t>
          </a:r>
          <a:endParaRPr lang="en-US" sz="3500" kern="1200" dirty="0"/>
        </a:p>
      </dsp:txBody>
      <dsp:txXfrm>
        <a:off x="19100" y="694955"/>
        <a:ext cx="7916205" cy="583791"/>
      </dsp:txXfrm>
    </dsp:sp>
    <dsp:sp modelId="{B621133C-321D-498C-8AC2-FB6FF50407FD}">
      <dsp:nvSpPr>
        <dsp:cNvPr id="0" name=""/>
        <dsp:cNvSpPr/>
      </dsp:nvSpPr>
      <dsp:spPr>
        <a:xfrm>
          <a:off x="796190" y="1296909"/>
          <a:ext cx="795253" cy="4650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5087"/>
              </a:lnTo>
              <a:lnTo>
                <a:pt x="795253" y="46508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7340B3-D5CC-49B8-9B89-703161DE4ADF}">
      <dsp:nvSpPr>
        <dsp:cNvPr id="0" name=""/>
        <dsp:cNvSpPr/>
      </dsp:nvSpPr>
      <dsp:spPr>
        <a:xfrm>
          <a:off x="1591443" y="1451939"/>
          <a:ext cx="6494968" cy="6201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5" tIns="44450" rIns="66675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هل أعرف قيم المجتمع وألتزم بها؟</a:t>
          </a:r>
          <a:endParaRPr lang="en-US" sz="3500" kern="1200" dirty="0"/>
        </a:p>
      </dsp:txBody>
      <dsp:txXfrm>
        <a:off x="1609606" y="1470102"/>
        <a:ext cx="6458642" cy="583791"/>
      </dsp:txXfrm>
    </dsp:sp>
    <dsp:sp modelId="{1DB456CA-E76B-40E5-BBBC-85AA1F81EEC4}">
      <dsp:nvSpPr>
        <dsp:cNvPr id="0" name=""/>
        <dsp:cNvSpPr/>
      </dsp:nvSpPr>
      <dsp:spPr>
        <a:xfrm>
          <a:off x="796190" y="1296909"/>
          <a:ext cx="795253" cy="12402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40234"/>
              </a:lnTo>
              <a:lnTo>
                <a:pt x="795253" y="124023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B4BA95-DF9D-482D-901B-AA5ED15C9989}">
      <dsp:nvSpPr>
        <dsp:cNvPr id="0" name=""/>
        <dsp:cNvSpPr/>
      </dsp:nvSpPr>
      <dsp:spPr>
        <a:xfrm>
          <a:off x="1591443" y="2227085"/>
          <a:ext cx="6535618" cy="6201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5" tIns="44450" rIns="66675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هل أحترم قيم المجتمع؟</a:t>
          </a:r>
          <a:endParaRPr lang="en-US" sz="3500" kern="1200" dirty="0"/>
        </a:p>
      </dsp:txBody>
      <dsp:txXfrm>
        <a:off x="1609606" y="2245248"/>
        <a:ext cx="6499292" cy="583791"/>
      </dsp:txXfrm>
    </dsp:sp>
    <dsp:sp modelId="{B7F721B1-A56F-478B-9CF0-012FE0B1C6AD}">
      <dsp:nvSpPr>
        <dsp:cNvPr id="0" name=""/>
        <dsp:cNvSpPr/>
      </dsp:nvSpPr>
      <dsp:spPr>
        <a:xfrm>
          <a:off x="796190" y="1296909"/>
          <a:ext cx="795253" cy="20153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5380"/>
              </a:lnTo>
              <a:lnTo>
                <a:pt x="795253" y="201538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C0613C-12A6-4246-86A6-531A9A9644E7}">
      <dsp:nvSpPr>
        <dsp:cNvPr id="0" name=""/>
        <dsp:cNvSpPr/>
      </dsp:nvSpPr>
      <dsp:spPr>
        <a:xfrm>
          <a:off x="1591443" y="3002232"/>
          <a:ext cx="6535618" cy="6201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5" tIns="44450" rIns="66675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هل أراعي الاختلاف في العادات؟</a:t>
          </a:r>
          <a:endParaRPr lang="en-US" sz="3500" kern="1200" dirty="0"/>
        </a:p>
      </dsp:txBody>
      <dsp:txXfrm>
        <a:off x="1609606" y="3020395"/>
        <a:ext cx="6499292" cy="58379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1FBD77-5292-4990-93A2-717C4CBFFC2F}">
      <dsp:nvSpPr>
        <dsp:cNvPr id="0" name=""/>
        <dsp:cNvSpPr/>
      </dsp:nvSpPr>
      <dsp:spPr>
        <a:xfrm rot="10800000">
          <a:off x="2164964" y="170371"/>
          <a:ext cx="7195566" cy="810631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7466" tIns="110490" rIns="206248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دور المعلم في تنفيذ التدريس</a:t>
          </a:r>
          <a:endParaRPr lang="en-US" sz="2900" kern="1200" dirty="0"/>
        </a:p>
      </dsp:txBody>
      <dsp:txXfrm rot="10800000">
        <a:off x="2367622" y="170371"/>
        <a:ext cx="6992908" cy="810631"/>
      </dsp:txXfrm>
    </dsp:sp>
    <dsp:sp modelId="{69228BEB-D0CF-427F-B246-691B9C088C49}">
      <dsp:nvSpPr>
        <dsp:cNvPr id="0" name=""/>
        <dsp:cNvSpPr/>
      </dsp:nvSpPr>
      <dsp:spPr>
        <a:xfrm>
          <a:off x="1459869" y="288"/>
          <a:ext cx="1410191" cy="115079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D6046FEA-FA18-4989-8E09-4EE1B3AE2D3E}">
      <dsp:nvSpPr>
        <dsp:cNvPr id="0" name=""/>
        <dsp:cNvSpPr/>
      </dsp:nvSpPr>
      <dsp:spPr>
        <a:xfrm rot="10800000">
          <a:off x="2183698" y="1498986"/>
          <a:ext cx="7195566" cy="810631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7466" tIns="110490" rIns="206248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دور المعلم في نقل القيم والعادات التي يرتضيها المجتمع</a:t>
          </a:r>
          <a:endParaRPr lang="en-US" sz="2900" kern="1200" dirty="0"/>
        </a:p>
      </dsp:txBody>
      <dsp:txXfrm rot="10800000">
        <a:off x="2386356" y="1498986"/>
        <a:ext cx="6992908" cy="810631"/>
      </dsp:txXfrm>
    </dsp:sp>
    <dsp:sp modelId="{2736C78B-4D9E-4824-B2BC-EC478B802B6A}">
      <dsp:nvSpPr>
        <dsp:cNvPr id="0" name=""/>
        <dsp:cNvSpPr/>
      </dsp:nvSpPr>
      <dsp:spPr>
        <a:xfrm>
          <a:off x="1245424" y="1407984"/>
          <a:ext cx="1485126" cy="1056447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DC070DC2-30FE-4929-A2DB-B0205EFDA776}">
      <dsp:nvSpPr>
        <dsp:cNvPr id="0" name=""/>
        <dsp:cNvSpPr/>
      </dsp:nvSpPr>
      <dsp:spPr>
        <a:xfrm rot="10800000">
          <a:off x="2155715" y="2935455"/>
          <a:ext cx="7195566" cy="810631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7466" tIns="110490" rIns="206248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دوره كمرشد وموجه للطلاب نفسيا واجتماعيا</a:t>
          </a:r>
          <a:endParaRPr lang="en-US" sz="2900" kern="1200" dirty="0"/>
        </a:p>
      </dsp:txBody>
      <dsp:txXfrm rot="10800000">
        <a:off x="2358373" y="2935455"/>
        <a:ext cx="6992908" cy="810631"/>
      </dsp:txXfrm>
    </dsp:sp>
    <dsp:sp modelId="{181E6F64-063B-4C26-964B-07DEABFCCAA5}">
      <dsp:nvSpPr>
        <dsp:cNvPr id="0" name=""/>
        <dsp:cNvSpPr/>
      </dsp:nvSpPr>
      <dsp:spPr>
        <a:xfrm>
          <a:off x="1469118" y="2657517"/>
          <a:ext cx="1373194" cy="1366506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905916-B2A1-4D68-A382-5E4976C48157}">
      <dsp:nvSpPr>
        <dsp:cNvPr id="0" name=""/>
        <dsp:cNvSpPr/>
      </dsp:nvSpPr>
      <dsp:spPr>
        <a:xfrm rot="10800000">
          <a:off x="2095164" y="1762"/>
          <a:ext cx="7195566" cy="1130990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3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8735" tIns="144780" rIns="270256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kern="1200" dirty="0" smtClean="0"/>
            <a:t>دوره بوصفه موجها للتعليم</a:t>
          </a:r>
          <a:endParaRPr lang="en-US" sz="3800" kern="1200" dirty="0"/>
        </a:p>
      </dsp:txBody>
      <dsp:txXfrm rot="10800000">
        <a:off x="2377911" y="1762"/>
        <a:ext cx="6912819" cy="1130990"/>
      </dsp:txXfrm>
    </dsp:sp>
    <dsp:sp modelId="{9110A528-A47E-4485-AAE6-2CBB9C4C5C96}">
      <dsp:nvSpPr>
        <dsp:cNvPr id="0" name=""/>
        <dsp:cNvSpPr/>
      </dsp:nvSpPr>
      <dsp:spPr>
        <a:xfrm>
          <a:off x="1529669" y="1762"/>
          <a:ext cx="1130990" cy="1130990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" b="-5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1F189D7A-339C-4508-B70D-E80F0A7E8AFB}">
      <dsp:nvSpPr>
        <dsp:cNvPr id="0" name=""/>
        <dsp:cNvSpPr/>
      </dsp:nvSpPr>
      <dsp:spPr>
        <a:xfrm rot="10800000">
          <a:off x="2095164" y="1446661"/>
          <a:ext cx="7195566" cy="1130990"/>
        </a:xfrm>
        <a:prstGeom prst="homePlate">
          <a:avLst/>
        </a:prstGeom>
        <a:gradFill rotWithShape="0">
          <a:gsLst>
            <a:gs pos="0">
              <a:schemeClr val="accent3">
                <a:hueOff val="-927046"/>
                <a:satOff val="6683"/>
                <a:lumOff val="1500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3">
                <a:hueOff val="-927046"/>
                <a:satOff val="6683"/>
                <a:lumOff val="1500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8735" tIns="144780" rIns="270256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kern="1200" dirty="0" smtClean="0"/>
            <a:t>دوره بوصفه ناقلا للتراث الثقافي</a:t>
          </a:r>
          <a:endParaRPr lang="en-US" sz="3800" kern="1200" dirty="0"/>
        </a:p>
      </dsp:txBody>
      <dsp:txXfrm rot="10800000">
        <a:off x="2377911" y="1446661"/>
        <a:ext cx="6912819" cy="1130990"/>
      </dsp:txXfrm>
    </dsp:sp>
    <dsp:sp modelId="{4EFFBEF6-CDC5-4738-ADC8-58DBAEDB6CE5}">
      <dsp:nvSpPr>
        <dsp:cNvPr id="0" name=""/>
        <dsp:cNvSpPr/>
      </dsp:nvSpPr>
      <dsp:spPr>
        <a:xfrm>
          <a:off x="1529669" y="1446661"/>
          <a:ext cx="1130990" cy="1130990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352DA703-A356-4B73-8891-3BABED9B4064}">
      <dsp:nvSpPr>
        <dsp:cNvPr id="0" name=""/>
        <dsp:cNvSpPr/>
      </dsp:nvSpPr>
      <dsp:spPr>
        <a:xfrm rot="10800000">
          <a:off x="2095164" y="2891560"/>
          <a:ext cx="7195566" cy="1130990"/>
        </a:xfrm>
        <a:prstGeom prst="homePlate">
          <a:avLst/>
        </a:prstGeom>
        <a:gradFill rotWithShape="0">
          <a:gsLst>
            <a:gs pos="0">
              <a:schemeClr val="accent3">
                <a:hueOff val="-1854091"/>
                <a:satOff val="13367"/>
                <a:lumOff val="3000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3">
                <a:hueOff val="-1854091"/>
                <a:satOff val="13367"/>
                <a:lumOff val="3000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8735" tIns="144780" rIns="270256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kern="1200" dirty="0" smtClean="0"/>
            <a:t>دوره بوصفه عضوا في جماعة المدرسة</a:t>
          </a:r>
          <a:endParaRPr lang="en-US" sz="3800" kern="1200" dirty="0"/>
        </a:p>
      </dsp:txBody>
      <dsp:txXfrm rot="10800000">
        <a:off x="2377911" y="2891560"/>
        <a:ext cx="6912819" cy="1130990"/>
      </dsp:txXfrm>
    </dsp:sp>
    <dsp:sp modelId="{8886E0D9-E291-4839-B1E8-9C4B3EF3CD16}">
      <dsp:nvSpPr>
        <dsp:cNvPr id="0" name=""/>
        <dsp:cNvSpPr/>
      </dsp:nvSpPr>
      <dsp:spPr>
        <a:xfrm>
          <a:off x="1529669" y="2891560"/>
          <a:ext cx="1130990" cy="1130990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2000" r="-22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908925" y="4314825"/>
            <a:ext cx="2911475" cy="374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D9EAD9-5939-443A-9222-091712D58783}" type="datetimeFigureOut">
              <a:rPr lang="en-US"/>
              <a:pPr>
                <a:defRPr/>
              </a:pPr>
              <a:t>2/23/2014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4350"/>
            <a:ext cx="6400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338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54C5F2-7C0B-4C5E-9A3D-2F4F988321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264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E5E6A-2AEB-4299-8E7E-5EAB6CDA3E59}" type="datetimeFigureOut">
              <a:rPr lang="en-US"/>
              <a:pPr>
                <a:defRPr/>
              </a:pPr>
              <a:t>2/23/2014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D1C98-A060-4648-B55C-AF1AB1BE52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8566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F15B08EB-A27A-4C1A-BC98-8C53F0AE4A24}" type="datetimeFigureOut">
              <a:rPr lang="en-US"/>
              <a:pPr>
                <a:defRPr/>
              </a:pPr>
              <a:t>2/23/2014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56E2DE-F9BE-4125-ADFA-ED5C1944FF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8820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76250" y="933450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“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983913" y="2701925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E1A06268-DC4B-4ADC-BB90-C66A082E0CFD}" type="datetimeFigureOut">
              <a:rPr lang="en-US"/>
              <a:pPr>
                <a:defRPr/>
              </a:pPr>
              <a:t>2/23/2014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50D80B-8E43-4487-858B-8F67E8387C4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2118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821E8035-549D-4407-B511-B9578912A1BB}" type="datetimeFigureOut">
              <a:rPr lang="en-US"/>
              <a:pPr>
                <a:defRPr/>
              </a:pPr>
              <a:t>2/23/2014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33F79-B99C-44C7-9B6D-04ECD92D08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3540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C7C8D-1D3E-4881-ABBE-D56A2948365D}" type="datetimeFigureOut">
              <a:rPr lang="en-US"/>
              <a:pPr>
                <a:defRPr/>
              </a:pPr>
              <a:t>2/23/2014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3FE66-F7A2-4B81-AC67-68A419983D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93698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092EC-629A-4E71-B19E-5E0639D42AA8}" type="datetimeFigureOut">
              <a:rPr lang="en-US"/>
              <a:pPr>
                <a:defRPr/>
              </a:pPr>
              <a:t>2/23/2014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4FAD9-0DDB-427A-9D7F-8D8A5CFFBCA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1746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EB531-C8E2-40B6-ADF6-730981DE450F}" type="datetimeFigureOut">
              <a:rPr lang="en-US"/>
              <a:pPr>
                <a:defRPr/>
              </a:pPr>
              <a:t>2/23/2014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86092-2AAB-4F34-BCD2-E7986C0B40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6350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FEEDAD45-5B90-4629-BE40-349A349F4754}" type="datetimeFigureOut">
              <a:rPr lang="en-US"/>
              <a:pPr>
                <a:defRPr/>
              </a:pPr>
              <a:t>2/23/2014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BB87C8-016A-4995-84B8-D01C70EBD9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246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1ADC28-017D-4E30-9AC2-7102727F725A}" type="datetimeFigureOut">
              <a:rPr lang="en-US"/>
              <a:pPr>
                <a:defRPr/>
              </a:pPr>
              <a:t>2/23/2014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55E75-AFE6-47C8-88A1-220699DE806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147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/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A0DC18FB-8ED7-4B71-8C4B-9BFDDE7DC135}" type="datetimeFigureOut">
              <a:rPr lang="en-US"/>
              <a:pPr>
                <a:defRPr/>
              </a:pPr>
              <a:t>2/23/2014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3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3C72A6-9E2F-461D-B643-377E18C46F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0548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59977-CE4F-42FC-BCD1-BFC9858BCCF3}" type="datetimeFigureOut">
              <a:rPr lang="en-US"/>
              <a:pPr>
                <a:defRPr/>
              </a:pPr>
              <a:t>2/23/2014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8274E-6475-4924-8FAF-1A06C1C901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2276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D03F7-9457-4907-A4E8-8A914D44D527}" type="datetimeFigureOut">
              <a:rPr lang="en-US"/>
              <a:pPr>
                <a:defRPr/>
              </a:pPr>
              <a:t>2/23/2014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64E5A-E8A0-4D75-83D1-04349AD4ACC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283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8C6B1-622E-4F79-B438-B43A27448FA3}" type="datetimeFigureOut">
              <a:rPr lang="en-US"/>
              <a:pPr>
                <a:defRPr/>
              </a:pPr>
              <a:t>2/23/2014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DBCE49-0146-4A26-8B8D-0CF38F95FA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3162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45F9A-6F70-40D0-8D3B-2E63FCB41030}" type="datetimeFigureOut">
              <a:rPr lang="en-US"/>
              <a:pPr>
                <a:defRPr/>
              </a:pPr>
              <a:t>2/23/2014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E40F3-F980-4BFC-8C97-A219D2757F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734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D9258-2705-4D4A-AC88-52F51AFF8E66}" type="datetimeFigureOut">
              <a:rPr lang="en-US"/>
              <a:pPr>
                <a:defRPr/>
              </a:pPr>
              <a:t>2/23/2014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D3090-3978-4A12-B292-F8836753770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176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7C5E96-E29D-44BE-AE96-094C793F5F79}" type="datetimeFigureOut">
              <a:rPr lang="en-US"/>
              <a:pPr>
                <a:defRPr/>
              </a:pPr>
              <a:t>2/23/2014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B3EF0-AC53-4060-905C-E3AB46D74FF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611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3588"/>
            <a:ext cx="8610600" cy="1293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2193925"/>
            <a:ext cx="10820400" cy="402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4725" y="6356350"/>
            <a:ext cx="29114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AE5049F-F22F-40AE-BB95-F503135DC951}" type="datetimeFigureOut">
              <a:rPr lang="en-US"/>
              <a:pPr>
                <a:defRPr/>
              </a:pPr>
              <a:t>2/23/2014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C722C9-DA82-4E7D-AA39-50BE753210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788" r:id="rId2"/>
    <p:sldLayoutId id="2147483800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801" r:id="rId11"/>
    <p:sldLayoutId id="2147483802" r:id="rId12"/>
    <p:sldLayoutId id="2147483803" r:id="rId13"/>
    <p:sldLayoutId id="2147483796" r:id="rId14"/>
    <p:sldLayoutId id="2147483797" r:id="rId15"/>
    <p:sldLayoutId id="2147483798" r:id="rId16"/>
    <p:sldLayoutId id="2147483804" r:id="rId17"/>
  </p:sldLayoutIdLst>
  <p:txStyles>
    <p:titleStyle>
      <a:lvl1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2pPr>
      <a:lvl3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3pPr>
      <a:lvl4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4pPr>
      <a:lvl5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diagramLayout" Target="../diagrams/layout1.xml"/><Relationship Id="rId7" Type="http://schemas.openxmlformats.org/officeDocument/2006/relationships/image" Target="../media/image2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diagramLayout" Target="../diagrams/layout4.xml"/><Relationship Id="rId7" Type="http://schemas.openxmlformats.org/officeDocument/2006/relationships/image" Target="../media/image26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slide" Target="slide8.xml"/><Relationship Id="rId7" Type="http://schemas.openxmlformats.org/officeDocument/2006/relationships/diagramColors" Target="../diagrams/colors6.xm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slide" Target="slide8.xml"/><Relationship Id="rId7" Type="http://schemas.openxmlformats.org/officeDocument/2006/relationships/diagramColors" Target="../diagrams/colors7.xm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image" Target="../media/image38.jpe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2.jpeg"/><Relationship Id="rId7" Type="http://schemas.openxmlformats.org/officeDocument/2006/relationships/image" Target="../media/image14.jpeg"/><Relationship Id="rId12" Type="http://schemas.openxmlformats.org/officeDocument/2006/relationships/image" Target="../media/image17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11" Type="http://schemas.openxmlformats.org/officeDocument/2006/relationships/slide" Target="slide13.xml"/><Relationship Id="rId5" Type="http://schemas.openxmlformats.org/officeDocument/2006/relationships/image" Target="../media/image13.jpeg"/><Relationship Id="rId10" Type="http://schemas.openxmlformats.org/officeDocument/2006/relationships/image" Target="../media/image16.jpeg"/><Relationship Id="rId4" Type="http://schemas.openxmlformats.org/officeDocument/2006/relationships/slide" Target="slide10.xml"/><Relationship Id="rId9" Type="http://schemas.openxmlformats.org/officeDocument/2006/relationships/slide" Target="slide1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3" Type="http://schemas.openxmlformats.org/officeDocument/2006/relationships/image" Target="../media/image18.jpeg"/><Relationship Id="rId7" Type="http://schemas.openxmlformats.org/officeDocument/2006/relationships/image" Target="../media/image19.jpeg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7.xml"/><Relationship Id="rId5" Type="http://schemas.openxmlformats.org/officeDocument/2006/relationships/image" Target="../media/image3.jpeg"/><Relationship Id="rId4" Type="http://schemas.openxmlformats.org/officeDocument/2006/relationships/slide" Target="slide15.xml"/><Relationship Id="rId9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0"/>
            <a:ext cx="9448800" cy="182562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ar-SA" dirty="0" smtClean="0"/>
              <a:t>المعلم الناجح والتدريس الفعال</a:t>
            </a:r>
            <a:endParaRPr lang="en-US" dirty="0"/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0"/>
            <a:ext cx="9448800" cy="685800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8196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6763" y="1647825"/>
            <a:ext cx="2535237" cy="505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319" b="8621"/>
          <a:stretch>
            <a:fillRect/>
          </a:stretch>
        </p:blipFill>
        <p:spPr bwMode="auto">
          <a:xfrm>
            <a:off x="11222038" y="1878013"/>
            <a:ext cx="969962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SA" dirty="0">
                <a:solidFill>
                  <a:schemeClr val="accent2">
                    <a:lumMod val="75000"/>
                  </a:schemeClr>
                </a:solidFill>
              </a:rPr>
              <a:t>صفات ومزايا المعلم الناجح: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08163"/>
            <a:ext cx="10820400" cy="4024312"/>
          </a:xfrm>
        </p:spPr>
        <p:txBody>
          <a:bodyPr rtlCol="0">
            <a:normAutofit/>
          </a:bodyPr>
          <a:lstStyle/>
          <a:p>
            <a:pPr algn="r" rtl="1" eaLnBrk="1" fontAlgn="auto" hangingPunct="1">
              <a:spcAft>
                <a:spcPts val="0"/>
              </a:spcAft>
              <a:defRPr/>
            </a:pPr>
            <a:r>
              <a:rPr lang="ar-SA" sz="3200" dirty="0" smtClean="0"/>
              <a:t>فهم طبيعة المتعلم</a:t>
            </a:r>
          </a:p>
          <a:p>
            <a:pPr marL="0" indent="0" algn="r" rtl="1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ar-SA" sz="3200" dirty="0" smtClean="0"/>
          </a:p>
          <a:p>
            <a:pPr algn="r" rtl="1" eaLnBrk="1" fontAlgn="auto" hangingPunct="1">
              <a:spcAft>
                <a:spcPts val="0"/>
              </a:spcAft>
              <a:defRPr/>
            </a:pPr>
            <a:r>
              <a:rPr lang="ar-SA" sz="3200" dirty="0" smtClean="0"/>
              <a:t>المعرفة الجيدة لقدرات المتعلمين وخصائص مراحل نموهم.</a:t>
            </a:r>
          </a:p>
          <a:p>
            <a:pPr algn="r" rtl="1" eaLnBrk="1" fontAlgn="auto" hangingPunct="1">
              <a:spcAft>
                <a:spcPts val="0"/>
              </a:spcAft>
              <a:defRPr/>
            </a:pPr>
            <a:endParaRPr lang="ar-SA" sz="3200" dirty="0" smtClean="0"/>
          </a:p>
          <a:p>
            <a:pPr algn="r" rtl="1" eaLnBrk="1" fontAlgn="auto" hangingPunct="1">
              <a:spcAft>
                <a:spcPts val="0"/>
              </a:spcAft>
              <a:defRPr/>
            </a:pPr>
            <a:endParaRPr lang="ar-SA" sz="3200" dirty="0"/>
          </a:p>
          <a:p>
            <a:pPr algn="r" rtl="1" eaLnBrk="1" fontAlgn="auto" hangingPunct="1">
              <a:spcAft>
                <a:spcPts val="0"/>
              </a:spcAft>
              <a:defRPr/>
            </a:pPr>
            <a:endParaRPr lang="ar-SA" sz="3200" dirty="0" smtClean="0"/>
          </a:p>
          <a:p>
            <a:pPr algn="r" rtl="1" eaLnBrk="1" fontAlgn="auto" hangingPunct="1">
              <a:spcAft>
                <a:spcPts val="0"/>
              </a:spcAft>
              <a:defRPr/>
            </a:pPr>
            <a:endParaRPr lang="ar-SA" sz="3200" dirty="0"/>
          </a:p>
          <a:p>
            <a:pPr algn="r" rtl="1" eaLnBrk="1" fontAlgn="auto" hangingPunct="1">
              <a:spcAft>
                <a:spcPts val="0"/>
              </a:spcAft>
              <a:defRPr/>
            </a:pPr>
            <a:endParaRPr lang="ar-SA" sz="3200" dirty="0" smtClean="0"/>
          </a:p>
          <a:p>
            <a:pPr marL="0" indent="0" algn="r" rtl="1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ar-SA" sz="3200" dirty="0" smtClean="0"/>
          </a:p>
          <a:p>
            <a:pPr algn="r" rtl="1" eaLnBrk="1" fontAlgn="auto" hangingPunct="1">
              <a:spcAft>
                <a:spcPts val="0"/>
              </a:spcAft>
              <a:defRPr/>
            </a:pPr>
            <a:endParaRPr lang="ar-SA" sz="3200" dirty="0"/>
          </a:p>
          <a:p>
            <a:pPr algn="r" rtl="1" eaLnBrk="1" fontAlgn="auto" hangingPunct="1">
              <a:spcAft>
                <a:spcPts val="0"/>
              </a:spcAft>
              <a:defRPr/>
            </a:pPr>
            <a:endParaRPr lang="ar-SA" sz="3200" dirty="0" smtClean="0"/>
          </a:p>
          <a:p>
            <a:pPr algn="r" rtl="1" eaLnBrk="1" fontAlgn="auto" hangingPunct="1">
              <a:spcAft>
                <a:spcPts val="0"/>
              </a:spcAft>
              <a:defRPr/>
            </a:pPr>
            <a:endParaRPr lang="ar-SA" sz="3200" dirty="0"/>
          </a:p>
          <a:p>
            <a:pPr algn="r" rtl="1" eaLnBrk="1" fontAlgn="auto" hangingPunct="1">
              <a:spcAft>
                <a:spcPts val="0"/>
              </a:spcAft>
              <a:defRPr/>
            </a:pPr>
            <a:endParaRPr lang="ar-SA" sz="3200" dirty="0" smtClean="0"/>
          </a:p>
          <a:p>
            <a:pPr algn="r" rtl="1" eaLnBrk="1" fontAlgn="auto" hangingPunct="1">
              <a:spcAft>
                <a:spcPts val="0"/>
              </a:spcAft>
              <a:defRPr/>
            </a:pPr>
            <a:endParaRPr lang="ar-SA" sz="3200" dirty="0" smtClean="0"/>
          </a:p>
          <a:p>
            <a:pPr marL="0" indent="0" algn="r" rtl="1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sz="3200" dirty="0"/>
          </a:p>
        </p:txBody>
      </p:sp>
      <p:sp>
        <p:nvSpPr>
          <p:cNvPr id="4" name="Rounded Rectangle 3"/>
          <p:cNvSpPr/>
          <p:nvPr/>
        </p:nvSpPr>
        <p:spPr>
          <a:xfrm>
            <a:off x="2541588" y="4364038"/>
            <a:ext cx="6831012" cy="6762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dirty="0"/>
              <a:t>اقترحي طرق تساعد المعلم في فهم طبيعة المتعلمين؟؟</a:t>
            </a:r>
            <a:endParaRPr lang="en-US" sz="2400" dirty="0"/>
          </a:p>
        </p:txBody>
      </p:sp>
      <p:pic>
        <p:nvPicPr>
          <p:cNvPr id="17413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3250" y="3821113"/>
            <a:ext cx="9144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ction Button: Home 5">
            <a:hlinkClick r:id="rId3" action="ppaction://hlinksldjump" highlightClick="1"/>
          </p:cNvPr>
          <p:cNvSpPr/>
          <p:nvPr/>
        </p:nvSpPr>
        <p:spPr>
          <a:xfrm>
            <a:off x="10774363" y="5738813"/>
            <a:ext cx="903287" cy="8001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SA" dirty="0">
                <a:solidFill>
                  <a:schemeClr val="accent2">
                    <a:lumMod val="75000"/>
                  </a:schemeClr>
                </a:solidFill>
              </a:rPr>
              <a:t>صفات ومزايا المعلم الناجح: </a:t>
            </a:r>
            <a:endParaRPr lang="en-US" dirty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 eaLnBrk="1" hangingPunct="1">
              <a:buFont typeface="Arial" panose="020B0604020202020204" pitchFamily="34" charset="0"/>
              <a:buNone/>
            </a:pPr>
            <a:endParaRPr lang="ar-SA" smtClean="0"/>
          </a:p>
          <a:p>
            <a:pPr marL="0" indent="0" algn="r" rtl="1" eaLnBrk="1" hangingPunct="1">
              <a:buFont typeface="Arial" panose="020B0604020202020204" pitchFamily="34" charset="0"/>
              <a:buNone/>
            </a:pPr>
            <a:endParaRPr lang="ar-SA" smtClean="0"/>
          </a:p>
          <a:p>
            <a:pPr marL="0" indent="0" algn="r" rtl="1" eaLnBrk="1" hangingPunct="1">
              <a:buFont typeface="Arial" panose="020B0604020202020204" pitchFamily="34" charset="0"/>
              <a:buNone/>
            </a:pPr>
            <a:endParaRPr lang="ar-SA" smtClean="0"/>
          </a:p>
          <a:p>
            <a:pPr marL="0" indent="0" algn="r" rtl="1" eaLnBrk="1" hangingPunct="1">
              <a:buFont typeface="Arial" panose="020B0604020202020204" pitchFamily="34" charset="0"/>
              <a:buNone/>
            </a:pPr>
            <a:endParaRPr lang="ar-SA" smtClean="0"/>
          </a:p>
          <a:p>
            <a:pPr marL="0" indent="0" algn="r" rtl="1" eaLnBrk="1" hangingPunct="1">
              <a:buFont typeface="Arial" panose="020B0604020202020204" pitchFamily="34" charset="0"/>
              <a:buNone/>
            </a:pPr>
            <a:endParaRPr lang="ar-SA" smtClean="0"/>
          </a:p>
        </p:txBody>
      </p:sp>
      <p:graphicFrame>
        <p:nvGraphicFramePr>
          <p:cNvPr id="4" name="Diagram 3"/>
          <p:cNvGraphicFramePr/>
          <p:nvPr/>
        </p:nvGraphicFramePr>
        <p:xfrm>
          <a:off x="2032000" y="1891145"/>
          <a:ext cx="9474200" cy="39381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8437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75" y="4686300"/>
            <a:ext cx="2486025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ction Button: Home 5">
            <a:hlinkClick r:id="rId8" action="ppaction://hlinksldjump" highlightClick="1"/>
          </p:cNvPr>
          <p:cNvSpPr/>
          <p:nvPr/>
        </p:nvSpPr>
        <p:spPr>
          <a:xfrm>
            <a:off x="10852150" y="5818188"/>
            <a:ext cx="903288" cy="8001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SA" dirty="0">
                <a:solidFill>
                  <a:schemeClr val="accent2">
                    <a:lumMod val="75000"/>
                  </a:schemeClr>
                </a:solidFill>
              </a:rPr>
              <a:t>صفات ومزايا المعلم الناجح: </a:t>
            </a:r>
            <a:endParaRPr lang="en-US" dirty="0"/>
          </a:p>
        </p:txBody>
      </p:sp>
      <p:pic>
        <p:nvPicPr>
          <p:cNvPr id="19459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6700" y="4818063"/>
            <a:ext cx="2286000" cy="1809750"/>
          </a:xfrm>
        </p:spPr>
      </p:pic>
      <p:graphicFrame>
        <p:nvGraphicFramePr>
          <p:cNvPr id="5" name="Diagram 4"/>
          <p:cNvGraphicFramePr/>
          <p:nvPr/>
        </p:nvGraphicFramePr>
        <p:xfrm>
          <a:off x="2032000" y="1839191"/>
          <a:ext cx="8128000" cy="42991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Action Button: Home 5">
            <a:hlinkClick r:id="rId8" action="ppaction://hlinksldjump" highlightClick="1"/>
          </p:cNvPr>
          <p:cNvSpPr/>
          <p:nvPr/>
        </p:nvSpPr>
        <p:spPr>
          <a:xfrm>
            <a:off x="10852150" y="5818188"/>
            <a:ext cx="903288" cy="8001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SA" dirty="0">
                <a:solidFill>
                  <a:schemeClr val="accent2">
                    <a:lumMod val="75000"/>
                  </a:schemeClr>
                </a:solidFill>
              </a:rPr>
              <a:t>صفات ومزايا المعلم الناجح: </a:t>
            </a:r>
            <a:endParaRPr lang="en-US" dirty="0"/>
          </a:p>
        </p:txBody>
      </p:sp>
      <p:pic>
        <p:nvPicPr>
          <p:cNvPr id="20483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3937000"/>
            <a:ext cx="2644775" cy="2589213"/>
          </a:xfrm>
        </p:spPr>
      </p:pic>
      <p:graphicFrame>
        <p:nvGraphicFramePr>
          <p:cNvPr id="4" name="Diagram 3"/>
          <p:cNvGraphicFramePr/>
          <p:nvPr/>
        </p:nvGraphicFramePr>
        <p:xfrm>
          <a:off x="2032000" y="1839191"/>
          <a:ext cx="8128000" cy="42991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Action Button: Home 6">
            <a:hlinkClick r:id="rId8" action="ppaction://hlinksldjump" highlightClick="1"/>
          </p:cNvPr>
          <p:cNvSpPr/>
          <p:nvPr/>
        </p:nvSpPr>
        <p:spPr>
          <a:xfrm>
            <a:off x="10852150" y="5818188"/>
            <a:ext cx="903288" cy="8001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SA" dirty="0">
                <a:solidFill>
                  <a:schemeClr val="accent2">
                    <a:lumMod val="75000"/>
                  </a:schemeClr>
                </a:solidFill>
              </a:rPr>
              <a:t>صفات ومزايا المعلم الناجح: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705100" y="1803401"/>
          <a:ext cx="8026400" cy="44148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1508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88" y="4116388"/>
            <a:ext cx="2028825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ction Button: Home 5">
            <a:hlinkClick r:id="rId8" action="ppaction://hlinksldjump" highlightClick="1"/>
          </p:cNvPr>
          <p:cNvSpPr/>
          <p:nvPr/>
        </p:nvSpPr>
        <p:spPr>
          <a:xfrm>
            <a:off x="10985500" y="5994400"/>
            <a:ext cx="863600" cy="7239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SA" dirty="0">
                <a:solidFill>
                  <a:schemeClr val="accent2">
                    <a:lumMod val="75000"/>
                  </a:schemeClr>
                </a:solidFill>
              </a:rPr>
              <a:t>صفات ومزايا المعلم الناجح: </a:t>
            </a:r>
            <a:endParaRPr lang="en-US" dirty="0"/>
          </a:p>
        </p:txBody>
      </p:sp>
      <p:pic>
        <p:nvPicPr>
          <p:cNvPr id="22531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3519488"/>
            <a:ext cx="3048000" cy="3048000"/>
          </a:xfrm>
        </p:spPr>
      </p:pic>
      <p:graphicFrame>
        <p:nvGraphicFramePr>
          <p:cNvPr id="4" name="Diagram 3"/>
          <p:cNvGraphicFramePr/>
          <p:nvPr/>
        </p:nvGraphicFramePr>
        <p:xfrm>
          <a:off x="2032000" y="1839191"/>
          <a:ext cx="8128000" cy="42991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Action Button: Home 6">
            <a:hlinkClick r:id="rId8" action="ppaction://hlinksldjump" highlightClick="1"/>
          </p:cNvPr>
          <p:cNvSpPr/>
          <p:nvPr/>
        </p:nvSpPr>
        <p:spPr>
          <a:xfrm>
            <a:off x="10985500" y="5994400"/>
            <a:ext cx="863600" cy="7239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SA" dirty="0">
                <a:solidFill>
                  <a:schemeClr val="accent2">
                    <a:lumMod val="75000"/>
                  </a:schemeClr>
                </a:solidFill>
              </a:rPr>
              <a:t>صفات ومزايا المعلم الناجح: </a:t>
            </a:r>
            <a:endParaRPr lang="en-US" dirty="0"/>
          </a:p>
        </p:txBody>
      </p:sp>
      <p:pic>
        <p:nvPicPr>
          <p:cNvPr id="23555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7650" y="4424363"/>
            <a:ext cx="2647950" cy="1724025"/>
          </a:xfrm>
        </p:spPr>
      </p:pic>
      <p:sp>
        <p:nvSpPr>
          <p:cNvPr id="4" name="Action Button: Home 3">
            <a:hlinkClick r:id="rId3" action="ppaction://hlinksldjump" highlightClick="1"/>
          </p:cNvPr>
          <p:cNvSpPr/>
          <p:nvPr/>
        </p:nvSpPr>
        <p:spPr>
          <a:xfrm>
            <a:off x="10985500" y="5994400"/>
            <a:ext cx="863600" cy="7239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aphicFrame>
        <p:nvGraphicFramePr>
          <p:cNvPr id="5" name="Diagram 4"/>
          <p:cNvGraphicFramePr/>
          <p:nvPr/>
        </p:nvGraphicFramePr>
        <p:xfrm>
          <a:off x="2032000" y="1839191"/>
          <a:ext cx="8128000" cy="42991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SA" dirty="0">
                <a:solidFill>
                  <a:schemeClr val="accent2">
                    <a:lumMod val="75000"/>
                  </a:schemeClr>
                </a:solidFill>
              </a:rPr>
              <a:t>صفات ومزايا المعلم الناجح: </a:t>
            </a:r>
            <a:endParaRPr lang="en-US" dirty="0"/>
          </a:p>
        </p:txBody>
      </p:sp>
      <p:pic>
        <p:nvPicPr>
          <p:cNvPr id="24579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5138" y="4575175"/>
            <a:ext cx="2143125" cy="2143125"/>
          </a:xfrm>
        </p:spPr>
      </p:pic>
      <p:sp>
        <p:nvSpPr>
          <p:cNvPr id="4" name="Action Button: Home 3">
            <a:hlinkClick r:id="rId3" action="ppaction://hlinksldjump" highlightClick="1"/>
          </p:cNvPr>
          <p:cNvSpPr/>
          <p:nvPr/>
        </p:nvSpPr>
        <p:spPr>
          <a:xfrm>
            <a:off x="10985500" y="5994400"/>
            <a:ext cx="863600" cy="7239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aphicFrame>
        <p:nvGraphicFramePr>
          <p:cNvPr id="5" name="Diagram 4"/>
          <p:cNvGraphicFramePr/>
          <p:nvPr/>
        </p:nvGraphicFramePr>
        <p:xfrm>
          <a:off x="2032000" y="1839191"/>
          <a:ext cx="8128000" cy="42991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43"/>
          <a:stretch>
            <a:fillRect/>
          </a:stretch>
        </p:blipFill>
        <p:spPr>
          <a:xfrm>
            <a:off x="3609975" y="1030288"/>
            <a:ext cx="4265613" cy="3592512"/>
          </a:xfrm>
        </p:spPr>
      </p:pic>
      <p:sp>
        <p:nvSpPr>
          <p:cNvPr id="6" name="Rounded Rectangle 5"/>
          <p:cNvSpPr/>
          <p:nvPr/>
        </p:nvSpPr>
        <p:spPr>
          <a:xfrm>
            <a:off x="2120900" y="4622800"/>
            <a:ext cx="7835900" cy="1358900"/>
          </a:xfrm>
          <a:prstGeom prst="roundRect">
            <a:avLst/>
          </a:prstGeom>
          <a:solidFill>
            <a:srgbClr val="00FF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200" dirty="0">
                <a:solidFill>
                  <a:schemeClr val="accent4">
                    <a:lumMod val="75000"/>
                  </a:schemeClr>
                </a:solidFill>
              </a:rPr>
              <a:t>يقتصر دور المعلم على عمله داخل الصف؟</a:t>
            </a:r>
            <a:endParaRPr lang="en-US" sz="32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718300" y="4025900"/>
            <a:ext cx="1346200" cy="482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1025" y="3746500"/>
            <a:ext cx="2314575" cy="2454275"/>
          </a:xfr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SA" sz="4400" dirty="0" smtClean="0">
                <a:solidFill>
                  <a:schemeClr val="accent4">
                    <a:lumMod val="75000"/>
                  </a:schemeClr>
                </a:solidFill>
              </a:rPr>
              <a:t>أدوار المعلم الناجح</a:t>
            </a:r>
            <a:endParaRPr lang="en-US" sz="44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067050" y="2714625"/>
            <a:ext cx="6667500" cy="2495550"/>
          </a:xfrm>
          <a:prstGeom prst="roundRect">
            <a:avLst/>
          </a:prstGeom>
          <a:ln w="57150">
            <a:prstDash val="dash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000" dirty="0"/>
              <a:t>مع أفراد مجموعتك </a:t>
            </a:r>
            <a:r>
              <a:rPr lang="ar-SA" sz="4000" dirty="0" smtClean="0"/>
              <a:t>أعطي </a:t>
            </a:r>
            <a:r>
              <a:rPr lang="ar-SA" sz="4000" dirty="0"/>
              <a:t>أمثلة لخمس أدوار يقوم بها المعلم؟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algn="ctr" rtl="1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ar-SA" sz="4000" dirty="0" smtClean="0"/>
              <a:t>تعلموا العلم وتعلموا للعلم السكينة والحلم وتواضعوا لمن تتعلمون منه وتواضعوا لمن تعلمون ولا تكونوا جبابرة العلماء فلا يقوم علمكم بجهلكم</a:t>
            </a:r>
          </a:p>
          <a:p>
            <a:pPr marL="0" indent="0" rtl="1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ar-SA" sz="4000" dirty="0"/>
          </a:p>
          <a:p>
            <a:pPr marL="0" indent="0" rtl="1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ar-SA" sz="4000" dirty="0" smtClean="0">
                <a:solidFill>
                  <a:schemeClr val="accent2">
                    <a:lumMod val="75000"/>
                  </a:schemeClr>
                </a:solidFill>
              </a:rPr>
              <a:t>(عمر بن الخطاب)</a:t>
            </a:r>
            <a:endParaRPr lang="en-US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SA" sz="4400" dirty="0" smtClean="0">
                <a:solidFill>
                  <a:schemeClr val="accent4">
                    <a:lumMod val="75000"/>
                  </a:schemeClr>
                </a:solidFill>
              </a:rPr>
              <a:t>أدوار المعلم الناجح</a:t>
            </a:r>
            <a:endParaRPr lang="en-US" sz="44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SA" sz="4400" dirty="0" smtClean="0">
                <a:solidFill>
                  <a:schemeClr val="accent4">
                    <a:lumMod val="75000"/>
                  </a:schemeClr>
                </a:solidFill>
              </a:rPr>
              <a:t>أدوار المعلم الناجح</a:t>
            </a:r>
            <a:endParaRPr lang="en-US" sz="44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SA" sz="4400" dirty="0" smtClean="0">
                <a:solidFill>
                  <a:schemeClr val="accent4">
                    <a:lumMod val="75000"/>
                  </a:schemeClr>
                </a:solidFill>
              </a:rPr>
              <a:t>أدوار المعلم الناجح</a:t>
            </a:r>
            <a:endParaRPr lang="en-US" sz="44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048000" y="915988"/>
            <a:ext cx="8610600" cy="1293812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ar-SA" sz="4400" smtClean="0">
                <a:solidFill>
                  <a:schemeClr val="accent4">
                    <a:lumMod val="75000"/>
                  </a:schemeClr>
                </a:solidFill>
              </a:rPr>
              <a:t>أدوار المعلم الناجح</a:t>
            </a:r>
            <a:endParaRPr lang="en-US" sz="4400" dirty="0">
              <a:solidFill>
                <a:schemeClr val="accent4">
                  <a:lumMod val="75000"/>
                </a:schemeClr>
              </a:solidFill>
            </a:endParaRP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24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60"/>
          <a:stretch>
            <a:fillRect/>
          </a:stretch>
        </p:blipFill>
        <p:spPr bwMode="auto">
          <a:xfrm>
            <a:off x="9118600" y="2209800"/>
            <a:ext cx="2374900" cy="371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31747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43200" y="1411288"/>
            <a:ext cx="7048500" cy="51181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SA" dirty="0" smtClean="0"/>
              <a:t>حكمة من أقوال عمر بن الخطاب</a:t>
            </a:r>
            <a:endParaRPr lang="en-US" dirty="0"/>
          </a:p>
        </p:txBody>
      </p:sp>
      <p:pic>
        <p:nvPicPr>
          <p:cNvPr id="36867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406900"/>
            <a:ext cx="2143125" cy="2133600"/>
          </a:xfrm>
        </p:spPr>
      </p:pic>
      <p:sp>
        <p:nvSpPr>
          <p:cNvPr id="4" name="Wave 3"/>
          <p:cNvSpPr/>
          <p:nvPr/>
        </p:nvSpPr>
        <p:spPr>
          <a:xfrm>
            <a:off x="2057400" y="2654300"/>
            <a:ext cx="8356600" cy="3289300"/>
          </a:xfrm>
          <a:prstGeom prst="wav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err="1">
                <a:solidFill>
                  <a:srgbClr val="002060"/>
                </a:solidFill>
              </a:rPr>
              <a:t>من</a:t>
            </a:r>
            <a:r>
              <a:rPr lang="en-US" sz="2800" b="1" dirty="0">
                <a:solidFill>
                  <a:srgbClr val="002060"/>
                </a:solidFill>
              </a:rPr>
              <a:t> </a:t>
            </a:r>
            <a:r>
              <a:rPr lang="en-US" sz="2800" b="1" dirty="0" err="1">
                <a:solidFill>
                  <a:srgbClr val="002060"/>
                </a:solidFill>
              </a:rPr>
              <a:t>كثر</a:t>
            </a:r>
            <a:r>
              <a:rPr lang="en-US" sz="2800" b="1" dirty="0">
                <a:solidFill>
                  <a:srgbClr val="002060"/>
                </a:solidFill>
              </a:rPr>
              <a:t> </a:t>
            </a:r>
            <a:r>
              <a:rPr lang="en-US" sz="2800" b="1" dirty="0" err="1">
                <a:solidFill>
                  <a:srgbClr val="002060"/>
                </a:solidFill>
              </a:rPr>
              <a:t>ضحكه</a:t>
            </a:r>
            <a:r>
              <a:rPr lang="en-US" sz="2800" b="1" dirty="0">
                <a:solidFill>
                  <a:srgbClr val="002060"/>
                </a:solidFill>
              </a:rPr>
              <a:t> </a:t>
            </a:r>
            <a:r>
              <a:rPr lang="en-US" sz="2800" b="1" dirty="0" err="1">
                <a:solidFill>
                  <a:srgbClr val="002060"/>
                </a:solidFill>
              </a:rPr>
              <a:t>قلّت</a:t>
            </a:r>
            <a:r>
              <a:rPr lang="en-US" sz="2800" b="1" dirty="0">
                <a:solidFill>
                  <a:srgbClr val="002060"/>
                </a:solidFill>
              </a:rPr>
              <a:t> </a:t>
            </a:r>
            <a:r>
              <a:rPr lang="en-US" sz="2800" b="1" dirty="0" err="1">
                <a:solidFill>
                  <a:srgbClr val="002060"/>
                </a:solidFill>
              </a:rPr>
              <a:t>هيبته</a:t>
            </a:r>
            <a:r>
              <a:rPr lang="en-US" sz="2800" b="1" dirty="0">
                <a:solidFill>
                  <a:srgbClr val="002060"/>
                </a:solidFill>
              </a:rPr>
              <a:t>، </a:t>
            </a:r>
            <a:r>
              <a:rPr lang="en-US" sz="2800" b="1" dirty="0" err="1">
                <a:solidFill>
                  <a:srgbClr val="002060"/>
                </a:solidFill>
              </a:rPr>
              <a:t>ومن</a:t>
            </a:r>
            <a:r>
              <a:rPr lang="en-US" sz="2800" b="1" dirty="0">
                <a:solidFill>
                  <a:srgbClr val="002060"/>
                </a:solidFill>
              </a:rPr>
              <a:t> </a:t>
            </a:r>
            <a:r>
              <a:rPr lang="en-US" sz="2800" b="1" dirty="0" err="1">
                <a:solidFill>
                  <a:srgbClr val="002060"/>
                </a:solidFill>
              </a:rPr>
              <a:t>مزح</a:t>
            </a:r>
            <a:r>
              <a:rPr lang="en-US" sz="2800" b="1" dirty="0">
                <a:solidFill>
                  <a:srgbClr val="002060"/>
                </a:solidFill>
              </a:rPr>
              <a:t> </a:t>
            </a:r>
            <a:r>
              <a:rPr lang="en-US" sz="2800" b="1" dirty="0" err="1">
                <a:solidFill>
                  <a:srgbClr val="002060"/>
                </a:solidFill>
              </a:rPr>
              <a:t>استخف</a:t>
            </a:r>
            <a:r>
              <a:rPr lang="en-US" sz="2800" b="1" dirty="0">
                <a:solidFill>
                  <a:srgbClr val="002060"/>
                </a:solidFill>
              </a:rPr>
              <a:t> </a:t>
            </a:r>
            <a:r>
              <a:rPr lang="en-US" sz="2800" b="1" dirty="0" err="1">
                <a:solidFill>
                  <a:srgbClr val="002060"/>
                </a:solidFill>
              </a:rPr>
              <a:t>به</a:t>
            </a:r>
            <a:r>
              <a:rPr lang="en-US" sz="2800" b="1" dirty="0">
                <a:solidFill>
                  <a:srgbClr val="002060"/>
                </a:solidFill>
              </a:rPr>
              <a:t>, </a:t>
            </a:r>
            <a:r>
              <a:rPr lang="en-US" sz="2800" b="1" dirty="0" err="1">
                <a:solidFill>
                  <a:srgbClr val="002060"/>
                </a:solidFill>
              </a:rPr>
              <a:t>ومن</a:t>
            </a:r>
            <a:r>
              <a:rPr lang="en-US" sz="2800" b="1" dirty="0">
                <a:solidFill>
                  <a:srgbClr val="002060"/>
                </a:solidFill>
              </a:rPr>
              <a:t> </a:t>
            </a:r>
            <a:r>
              <a:rPr lang="en-US" sz="2800" b="1" dirty="0" err="1">
                <a:solidFill>
                  <a:srgbClr val="002060"/>
                </a:solidFill>
              </a:rPr>
              <a:t>أكثر</a:t>
            </a:r>
            <a:r>
              <a:rPr lang="en-US" sz="2800" b="1" dirty="0">
                <a:solidFill>
                  <a:srgbClr val="002060"/>
                </a:solidFill>
              </a:rPr>
              <a:t> </a:t>
            </a:r>
            <a:r>
              <a:rPr lang="en-US" sz="2800" b="1" dirty="0" err="1">
                <a:solidFill>
                  <a:srgbClr val="002060"/>
                </a:solidFill>
              </a:rPr>
              <a:t>من</a:t>
            </a:r>
            <a:r>
              <a:rPr lang="en-US" sz="2800" b="1" dirty="0">
                <a:solidFill>
                  <a:srgbClr val="002060"/>
                </a:solidFill>
              </a:rPr>
              <a:t> </a:t>
            </a:r>
            <a:r>
              <a:rPr lang="en-US" sz="2800" b="1" dirty="0" err="1">
                <a:solidFill>
                  <a:srgbClr val="002060"/>
                </a:solidFill>
              </a:rPr>
              <a:t>شيءٍ</a:t>
            </a:r>
            <a:r>
              <a:rPr lang="en-US" sz="2800" b="1" dirty="0">
                <a:solidFill>
                  <a:srgbClr val="002060"/>
                </a:solidFill>
              </a:rPr>
              <a:t> </a:t>
            </a:r>
            <a:r>
              <a:rPr lang="en-US" sz="2800" b="1" dirty="0" err="1">
                <a:solidFill>
                  <a:srgbClr val="002060"/>
                </a:solidFill>
              </a:rPr>
              <a:t>عرف</a:t>
            </a:r>
            <a:r>
              <a:rPr lang="en-US" sz="2800" b="1" dirty="0">
                <a:solidFill>
                  <a:srgbClr val="002060"/>
                </a:solidFill>
              </a:rPr>
              <a:t> </a:t>
            </a:r>
            <a:r>
              <a:rPr lang="en-US" sz="2800" b="1" dirty="0" err="1">
                <a:solidFill>
                  <a:srgbClr val="002060"/>
                </a:solidFill>
              </a:rPr>
              <a:t>به</a:t>
            </a:r>
            <a:r>
              <a:rPr lang="en-US" sz="2800" b="1" dirty="0">
                <a:solidFill>
                  <a:srgbClr val="002060"/>
                </a:solidFill>
              </a:rPr>
              <a:t>, </a:t>
            </a:r>
            <a:r>
              <a:rPr lang="en-US" sz="2800" b="1" dirty="0" err="1">
                <a:solidFill>
                  <a:srgbClr val="002060"/>
                </a:solidFill>
              </a:rPr>
              <a:t>ومن</a:t>
            </a:r>
            <a:r>
              <a:rPr lang="en-US" sz="2800" b="1" dirty="0">
                <a:solidFill>
                  <a:srgbClr val="002060"/>
                </a:solidFill>
              </a:rPr>
              <a:t> </a:t>
            </a:r>
            <a:r>
              <a:rPr lang="en-US" sz="2800" b="1" dirty="0" err="1">
                <a:solidFill>
                  <a:srgbClr val="002060"/>
                </a:solidFill>
              </a:rPr>
              <a:t>كثر</a:t>
            </a:r>
            <a:r>
              <a:rPr lang="en-US" sz="2800" b="1" dirty="0">
                <a:solidFill>
                  <a:srgbClr val="002060"/>
                </a:solidFill>
              </a:rPr>
              <a:t> </a:t>
            </a:r>
            <a:r>
              <a:rPr lang="en-US" sz="2800" b="1" dirty="0" err="1">
                <a:solidFill>
                  <a:srgbClr val="002060"/>
                </a:solidFill>
              </a:rPr>
              <a:t>كلامه</a:t>
            </a:r>
            <a:r>
              <a:rPr lang="en-US" sz="2800" b="1" dirty="0">
                <a:solidFill>
                  <a:srgbClr val="002060"/>
                </a:solidFill>
              </a:rPr>
              <a:t> </a:t>
            </a:r>
            <a:r>
              <a:rPr lang="en-US" sz="2800" b="1" dirty="0" err="1">
                <a:solidFill>
                  <a:srgbClr val="002060"/>
                </a:solidFill>
              </a:rPr>
              <a:t>كثر</a:t>
            </a:r>
            <a:r>
              <a:rPr lang="en-US" sz="2800" b="1" dirty="0">
                <a:solidFill>
                  <a:srgbClr val="002060"/>
                </a:solidFill>
              </a:rPr>
              <a:t> </a:t>
            </a:r>
            <a:r>
              <a:rPr lang="en-US" sz="2800" b="1" dirty="0" err="1">
                <a:solidFill>
                  <a:srgbClr val="002060"/>
                </a:solidFill>
              </a:rPr>
              <a:t>سقطه</a:t>
            </a:r>
            <a:r>
              <a:rPr lang="en-US" sz="2800" b="1" dirty="0">
                <a:solidFill>
                  <a:srgbClr val="002060"/>
                </a:solidFill>
              </a:rPr>
              <a:t>, </a:t>
            </a:r>
            <a:r>
              <a:rPr lang="en-US" sz="2800" b="1" dirty="0" err="1">
                <a:solidFill>
                  <a:srgbClr val="002060"/>
                </a:solidFill>
              </a:rPr>
              <a:t>ومن</a:t>
            </a:r>
            <a:r>
              <a:rPr lang="en-US" sz="2800" b="1" dirty="0">
                <a:solidFill>
                  <a:srgbClr val="002060"/>
                </a:solidFill>
              </a:rPr>
              <a:t> </a:t>
            </a:r>
            <a:r>
              <a:rPr lang="en-US" sz="2800" b="1" dirty="0" err="1">
                <a:solidFill>
                  <a:srgbClr val="002060"/>
                </a:solidFill>
              </a:rPr>
              <a:t>كثر</a:t>
            </a:r>
            <a:r>
              <a:rPr lang="en-US" sz="2800" b="1" dirty="0">
                <a:solidFill>
                  <a:srgbClr val="002060"/>
                </a:solidFill>
              </a:rPr>
              <a:t> </a:t>
            </a:r>
            <a:r>
              <a:rPr lang="en-US" sz="2800" b="1" dirty="0" err="1">
                <a:solidFill>
                  <a:srgbClr val="002060"/>
                </a:solidFill>
              </a:rPr>
              <a:t>سقطه</a:t>
            </a:r>
            <a:r>
              <a:rPr lang="en-US" sz="2800" b="1" dirty="0">
                <a:solidFill>
                  <a:srgbClr val="002060"/>
                </a:solidFill>
              </a:rPr>
              <a:t> </a:t>
            </a:r>
            <a:r>
              <a:rPr lang="en-US" sz="2800" b="1" dirty="0" err="1">
                <a:solidFill>
                  <a:srgbClr val="002060"/>
                </a:solidFill>
              </a:rPr>
              <a:t>قلّ</a:t>
            </a:r>
            <a:r>
              <a:rPr lang="en-US" sz="2800" b="1" dirty="0">
                <a:solidFill>
                  <a:srgbClr val="002060"/>
                </a:solidFill>
              </a:rPr>
              <a:t> </a:t>
            </a:r>
            <a:r>
              <a:rPr lang="en-US" sz="2800" b="1" dirty="0" err="1">
                <a:solidFill>
                  <a:srgbClr val="002060"/>
                </a:solidFill>
              </a:rPr>
              <a:t>حياؤه</a:t>
            </a:r>
            <a:r>
              <a:rPr lang="en-US" sz="2800" b="1" dirty="0">
                <a:solidFill>
                  <a:srgbClr val="002060"/>
                </a:solidFill>
              </a:rPr>
              <a:t>, </a:t>
            </a:r>
            <a:r>
              <a:rPr lang="en-US" sz="2800" b="1" dirty="0" err="1">
                <a:solidFill>
                  <a:srgbClr val="002060"/>
                </a:solidFill>
              </a:rPr>
              <a:t>ومن</a:t>
            </a:r>
            <a:r>
              <a:rPr lang="en-US" sz="2800" b="1" dirty="0">
                <a:solidFill>
                  <a:srgbClr val="002060"/>
                </a:solidFill>
              </a:rPr>
              <a:t> </a:t>
            </a:r>
            <a:r>
              <a:rPr lang="en-US" sz="2800" b="1" dirty="0" err="1">
                <a:solidFill>
                  <a:srgbClr val="002060"/>
                </a:solidFill>
              </a:rPr>
              <a:t>قلّ</a:t>
            </a:r>
            <a:r>
              <a:rPr lang="en-US" sz="2800" b="1" dirty="0">
                <a:solidFill>
                  <a:srgbClr val="002060"/>
                </a:solidFill>
              </a:rPr>
              <a:t> </a:t>
            </a:r>
            <a:r>
              <a:rPr lang="en-US" sz="2800" b="1" dirty="0" err="1">
                <a:solidFill>
                  <a:srgbClr val="002060"/>
                </a:solidFill>
              </a:rPr>
              <a:t>حياؤه</a:t>
            </a:r>
            <a:r>
              <a:rPr lang="en-US" sz="2800" b="1" dirty="0">
                <a:solidFill>
                  <a:srgbClr val="002060"/>
                </a:solidFill>
              </a:rPr>
              <a:t> </a:t>
            </a:r>
            <a:r>
              <a:rPr lang="en-US" sz="2800" b="1" dirty="0" err="1">
                <a:solidFill>
                  <a:srgbClr val="002060"/>
                </a:solidFill>
              </a:rPr>
              <a:t>قل</a:t>
            </a:r>
            <a:r>
              <a:rPr lang="en-US" sz="2800" b="1" dirty="0">
                <a:solidFill>
                  <a:srgbClr val="002060"/>
                </a:solidFill>
              </a:rPr>
              <a:t> </a:t>
            </a:r>
            <a:r>
              <a:rPr lang="en-US" sz="2800" b="1" dirty="0" err="1">
                <a:solidFill>
                  <a:srgbClr val="002060"/>
                </a:solidFill>
              </a:rPr>
              <a:t>ورعه</a:t>
            </a:r>
            <a:r>
              <a:rPr lang="en-US" sz="2800" b="1" dirty="0">
                <a:solidFill>
                  <a:srgbClr val="002060"/>
                </a:solidFill>
              </a:rPr>
              <a:t>, </a:t>
            </a:r>
            <a:r>
              <a:rPr lang="en-US" sz="2800" b="1" dirty="0" err="1">
                <a:solidFill>
                  <a:srgbClr val="002060"/>
                </a:solidFill>
              </a:rPr>
              <a:t>ومن</a:t>
            </a:r>
            <a:r>
              <a:rPr lang="en-US" sz="2800" b="1" dirty="0">
                <a:solidFill>
                  <a:srgbClr val="002060"/>
                </a:solidFill>
              </a:rPr>
              <a:t> </a:t>
            </a:r>
            <a:r>
              <a:rPr lang="en-US" sz="2800" b="1" dirty="0" err="1">
                <a:solidFill>
                  <a:srgbClr val="002060"/>
                </a:solidFill>
              </a:rPr>
              <a:t>قلّ</a:t>
            </a:r>
            <a:r>
              <a:rPr lang="en-US" sz="2800" b="1" dirty="0">
                <a:solidFill>
                  <a:srgbClr val="002060"/>
                </a:solidFill>
              </a:rPr>
              <a:t> </a:t>
            </a:r>
            <a:r>
              <a:rPr lang="en-US" sz="2800" b="1" dirty="0" err="1">
                <a:solidFill>
                  <a:srgbClr val="002060"/>
                </a:solidFill>
              </a:rPr>
              <a:t>ورعه</a:t>
            </a:r>
            <a:r>
              <a:rPr lang="en-US" sz="2800" b="1" dirty="0">
                <a:solidFill>
                  <a:srgbClr val="002060"/>
                </a:solidFill>
              </a:rPr>
              <a:t> </a:t>
            </a:r>
            <a:r>
              <a:rPr lang="en-US" sz="2800" b="1" dirty="0" err="1">
                <a:solidFill>
                  <a:srgbClr val="002060"/>
                </a:solidFill>
              </a:rPr>
              <a:t>مات</a:t>
            </a:r>
            <a:r>
              <a:rPr lang="en-US" sz="2800" b="1" dirty="0">
                <a:solidFill>
                  <a:srgbClr val="002060"/>
                </a:solidFill>
              </a:rPr>
              <a:t> </a:t>
            </a:r>
            <a:r>
              <a:rPr lang="en-US" sz="2800" b="1" dirty="0" err="1">
                <a:solidFill>
                  <a:srgbClr val="002060"/>
                </a:solidFill>
              </a:rPr>
              <a:t>قلبه</a:t>
            </a:r>
            <a:endParaRPr lang="en-US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35843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90900" y="433388"/>
            <a:ext cx="7302500" cy="6477000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085" b="11495"/>
          <a:stretch/>
        </p:blipFill>
        <p:spPr>
          <a:xfrm rot="11998605">
            <a:off x="6153908" y="4378054"/>
            <a:ext cx="1061094" cy="18283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Cloud Callout 7"/>
          <p:cNvSpPr/>
          <p:nvPr/>
        </p:nvSpPr>
        <p:spPr>
          <a:xfrm>
            <a:off x="241300" y="376238"/>
            <a:ext cx="4876800" cy="3459162"/>
          </a:xfrm>
          <a:prstGeom prst="cloudCallout">
            <a:avLst>
              <a:gd name="adj1" fmla="val 59020"/>
              <a:gd name="adj2" fmla="val 2644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dirty="0"/>
              <a:t>على ضوء ما تم مناقشته أفتحي المجال لمخيلتك لرسم صورة لما يجب أن يكون عليه المعلم الناجح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SA" dirty="0" smtClean="0"/>
              <a:t>كيف تتوقعين أن يستغلوا قدراتهم في </a:t>
            </a:r>
            <a:r>
              <a:rPr lang="ar-SA" dirty="0" smtClean="0"/>
              <a:t>إيجاد </a:t>
            </a:r>
            <a:r>
              <a:rPr lang="ar-SA" dirty="0" smtClean="0"/>
              <a:t>عمل؟؟</a:t>
            </a:r>
            <a:endParaRPr lang="en-US" dirty="0"/>
          </a:p>
        </p:txBody>
      </p:sp>
      <p:pic>
        <p:nvPicPr>
          <p:cNvPr id="11267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2075" y="2347913"/>
            <a:ext cx="2028825" cy="335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" y="2609850"/>
            <a:ext cx="2143125" cy="2751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Content Placeholder 7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597900" y="2841625"/>
            <a:ext cx="2000250" cy="2655888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638" y="2609850"/>
            <a:ext cx="2247900" cy="309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7900" y="2841625"/>
            <a:ext cx="2227263" cy="272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375" y="2246313"/>
            <a:ext cx="2695575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SA" dirty="0" smtClean="0"/>
              <a:t>الفاعلية: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algn="r" rtl="1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ar-SA" sz="2800" dirty="0" smtClean="0"/>
              <a:t>قدرة الانسان على استعمال قدراته وملكاته التي أودعها الله فيه  وتوظيف هذه القدرات واستغلالها لتحقيق أكبر قدر ممكن من الانجاز</a:t>
            </a:r>
          </a:p>
          <a:p>
            <a:pPr marL="0" indent="0" algn="r" rtl="1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ar-SA" sz="2800" dirty="0"/>
          </a:p>
          <a:p>
            <a:pPr marL="0" indent="0" algn="r" rtl="1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ar-SA" sz="2800" dirty="0" smtClean="0"/>
          </a:p>
          <a:p>
            <a:pPr marL="0" indent="0" algn="r" rtl="1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ar-SA" sz="2800" dirty="0"/>
          </a:p>
          <a:p>
            <a:pPr marL="0" indent="0" algn="r" rtl="1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ar-SA" sz="2800" dirty="0" smtClean="0"/>
          </a:p>
          <a:p>
            <a:pPr marL="0" indent="0" algn="r" rtl="1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ar-SA" sz="2800" dirty="0" smtClean="0"/>
              <a:t>عدم الفاعلية </a:t>
            </a:r>
            <a:r>
              <a:rPr lang="ar-SA" sz="4400" dirty="0" smtClean="0">
                <a:solidFill>
                  <a:schemeClr val="accent2">
                    <a:lumMod val="75000"/>
                  </a:schemeClr>
                </a:solidFill>
              </a:rPr>
              <a:t>؟ </a:t>
            </a:r>
            <a:endParaRPr lang="ar-SA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9726613" y="3121025"/>
            <a:ext cx="695325" cy="7493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83113" y="4006850"/>
            <a:ext cx="6923087" cy="9239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dirty="0"/>
              <a:t>ترتبط بحسن الأداء وجودته وزيادة الانتاج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2511425" y="5113338"/>
            <a:ext cx="6923088" cy="9239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dirty="0"/>
              <a:t>العجز عن توظيف القدرات والمهارات في الانجاز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3315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4650" y="3387725"/>
            <a:ext cx="2711450" cy="3059113"/>
          </a:xfrm>
        </p:spPr>
      </p:pic>
      <p:sp>
        <p:nvSpPr>
          <p:cNvPr id="5" name="Cloud Callout 4"/>
          <p:cNvSpPr/>
          <p:nvPr/>
        </p:nvSpPr>
        <p:spPr>
          <a:xfrm>
            <a:off x="3730336" y="685800"/>
            <a:ext cx="7346373" cy="2982191"/>
          </a:xfrm>
          <a:prstGeom prst="cloudCallout">
            <a:avLst>
              <a:gd name="adj1" fmla="val -40069"/>
              <a:gd name="adj2" fmla="val 73301"/>
            </a:avLst>
          </a:prstGeom>
          <a:solidFill>
            <a:srgbClr val="FFFF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200" dirty="0">
                <a:solidFill>
                  <a:schemeClr val="accent2">
                    <a:lumMod val="75000"/>
                  </a:schemeClr>
                </a:solidFill>
              </a:rPr>
              <a:t>كيف يمكن أن يستغل المعلم قدراته في </a:t>
            </a:r>
            <a:r>
              <a:rPr lang="ar-SA" sz="3200" dirty="0" smtClean="0">
                <a:solidFill>
                  <a:schemeClr val="accent2">
                    <a:lumMod val="75000"/>
                  </a:schemeClr>
                </a:solidFill>
              </a:rPr>
              <a:t>إنجاح </a:t>
            </a:r>
            <a:r>
              <a:rPr lang="ar-SA" sz="3200" dirty="0">
                <a:solidFill>
                  <a:schemeClr val="accent2">
                    <a:lumMod val="75000"/>
                  </a:schemeClr>
                </a:solidFill>
              </a:rPr>
              <a:t>درسه</a:t>
            </a:r>
            <a:endParaRPr lang="en-US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loud Callout 3"/>
          <p:cNvSpPr/>
          <p:nvPr/>
        </p:nvSpPr>
        <p:spPr>
          <a:xfrm>
            <a:off x="4821238" y="381000"/>
            <a:ext cx="6796087" cy="3627438"/>
          </a:xfrm>
          <a:prstGeom prst="cloudCallout">
            <a:avLst>
              <a:gd name="adj1" fmla="val -64714"/>
              <a:gd name="adj2" fmla="val 8054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dirty="0"/>
              <a:t>فكري في </a:t>
            </a:r>
            <a:r>
              <a:rPr lang="ar-SA" sz="2800" dirty="0" smtClean="0"/>
              <a:t>أكثر </a:t>
            </a:r>
            <a:r>
              <a:rPr lang="ar-SA" sz="2800" dirty="0"/>
              <a:t>معلمة أعجبتك وأثرت بك خلال مسيرتك العلمية ولخصي أهم الأسباب والصفات التي جعلتك تتأثرين بها </a:t>
            </a:r>
            <a:endParaRPr lang="en-US" sz="2800" dirty="0"/>
          </a:p>
        </p:txBody>
      </p:sp>
      <p:pic>
        <p:nvPicPr>
          <p:cNvPr id="3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4814" y="3273425"/>
            <a:ext cx="2711450" cy="3059113"/>
          </a:xfrm>
        </p:spPr>
      </p:pic>
    </p:spTree>
    <p:extLst>
      <p:ext uri="{BB962C8B-B14F-4D97-AF65-F5344CB8AC3E}">
        <p14:creationId xmlns:p14="http://schemas.microsoft.com/office/powerpoint/2010/main" val="379753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SA" dirty="0" smtClean="0"/>
              <a:t>صفات ومزايا المعلم الناجح: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ar-SA" sz="3600" dirty="0" smtClean="0">
                <a:solidFill>
                  <a:srgbClr val="FF0000"/>
                </a:solidFill>
              </a:rPr>
              <a:t>من الصورة استنتجي الصفة                        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4339" name="Content Placeholder 3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04188" y="1970088"/>
            <a:ext cx="3089275" cy="2119312"/>
          </a:xfrm>
        </p:spPr>
      </p:pic>
      <p:pic>
        <p:nvPicPr>
          <p:cNvPr id="14340" name="Picture 5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875" y="224155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6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638" y="1860550"/>
            <a:ext cx="2362200" cy="235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9275" y="2627313"/>
            <a:ext cx="1076325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8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4665663"/>
            <a:ext cx="2690813" cy="166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9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38" y="4506913"/>
            <a:ext cx="2314575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SA" dirty="0"/>
              <a:t>صفات ومزايا المعلم الناجح: </a:t>
            </a:r>
            <a:endParaRPr lang="en-US" dirty="0"/>
          </a:p>
        </p:txBody>
      </p:sp>
      <p:pic>
        <p:nvPicPr>
          <p:cNvPr id="15363" name="Content Placeholder 3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445500" y="1925638"/>
            <a:ext cx="2901950" cy="2809875"/>
          </a:xfrm>
        </p:spPr>
      </p:pic>
      <p:pic>
        <p:nvPicPr>
          <p:cNvPr id="15364" name="Picture 4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90700"/>
            <a:ext cx="3048000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6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638" y="4622800"/>
            <a:ext cx="3852862" cy="205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7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0" y="1790700"/>
            <a:ext cx="2476500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3225800" y="6261100"/>
            <a:ext cx="3695700" cy="4191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dirty="0"/>
              <a:t>المجتمع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SA" dirty="0">
                <a:solidFill>
                  <a:schemeClr val="accent2">
                    <a:lumMod val="75000"/>
                  </a:schemeClr>
                </a:solidFill>
              </a:rPr>
              <a:t>صفات ومزايا المعلم الناجح: 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 eaLnBrk="1" hangingPunct="1"/>
            <a:r>
              <a:rPr lang="ar-SA" sz="3200" smtClean="0"/>
              <a:t>اتقان المادة العلمية</a:t>
            </a:r>
          </a:p>
          <a:p>
            <a:pPr algn="r" rtl="1" eaLnBrk="1" hangingPunct="1"/>
            <a:r>
              <a:rPr lang="ar-SA" sz="3200" smtClean="0"/>
              <a:t>الحرص على طلب العلم والاستزادة منه</a:t>
            </a:r>
          </a:p>
          <a:p>
            <a:pPr algn="r" rtl="1" eaLnBrk="1" hangingPunct="1"/>
            <a:r>
              <a:rPr lang="ar-SA" sz="3200" smtClean="0"/>
              <a:t>الثقافة الواسعة</a:t>
            </a:r>
          </a:p>
          <a:p>
            <a:pPr algn="r" rtl="1" eaLnBrk="1" hangingPunct="1"/>
            <a:r>
              <a:rPr lang="ar-SA" sz="3200" smtClean="0"/>
              <a:t>القدرة على البحث العلمي</a:t>
            </a:r>
            <a:endParaRPr lang="en-US" sz="3200" smtClean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10939463" y="5818188"/>
            <a:ext cx="903287" cy="8001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6389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888" y="2057400"/>
            <a:ext cx="2514600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 Trail]]</Template>
  <TotalTime>2415</TotalTime>
  <Words>629</Words>
  <Application>Microsoft Office PowerPoint</Application>
  <PresentationFormat>Widescreen</PresentationFormat>
  <Paragraphs>125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Century Gothic</vt:lpstr>
      <vt:lpstr>Times New Roman</vt:lpstr>
      <vt:lpstr>Vapor Trail</vt:lpstr>
      <vt:lpstr>المعلم الناجح والتدريس الفعال</vt:lpstr>
      <vt:lpstr>PowerPoint Presentation</vt:lpstr>
      <vt:lpstr>كيف تتوقعين أن يستغلوا قدراتهم في إيجاد عمل؟؟</vt:lpstr>
      <vt:lpstr>الفاعلية:</vt:lpstr>
      <vt:lpstr>PowerPoint Presentation</vt:lpstr>
      <vt:lpstr>PowerPoint Presentation</vt:lpstr>
      <vt:lpstr>صفات ومزايا المعلم الناجح: من الصورة استنتجي الصفة                         </vt:lpstr>
      <vt:lpstr>صفات ومزايا المعلم الناجح: </vt:lpstr>
      <vt:lpstr>صفات ومزايا المعلم الناجح: </vt:lpstr>
      <vt:lpstr>صفات ومزايا المعلم الناجح: </vt:lpstr>
      <vt:lpstr>صفات ومزايا المعلم الناجح: </vt:lpstr>
      <vt:lpstr>صفات ومزايا المعلم الناجح: </vt:lpstr>
      <vt:lpstr>صفات ومزايا المعلم الناجح: </vt:lpstr>
      <vt:lpstr>صفات ومزايا المعلم الناجح: </vt:lpstr>
      <vt:lpstr>صفات ومزايا المعلم الناجح: </vt:lpstr>
      <vt:lpstr>صفات ومزايا المعلم الناجح: </vt:lpstr>
      <vt:lpstr>صفات ومزايا المعلم الناجح: </vt:lpstr>
      <vt:lpstr>PowerPoint Presentation</vt:lpstr>
      <vt:lpstr>أدوار المعلم الناجح</vt:lpstr>
      <vt:lpstr>أدوار المعلم الناجح</vt:lpstr>
      <vt:lpstr>أدوار المعلم الناجح</vt:lpstr>
      <vt:lpstr>أدوار المعلم الناجح</vt:lpstr>
      <vt:lpstr>PowerPoint Presentation</vt:lpstr>
      <vt:lpstr>PowerPoint Presentation</vt:lpstr>
      <vt:lpstr>حكمة من أقوال عمر بن الخطاب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المعلم الناجح والتدريس الفعال</dc:title>
  <dc:creator>sony laptop</dc:creator>
  <cp:lastModifiedBy>RoRo</cp:lastModifiedBy>
  <cp:revision>42</cp:revision>
  <dcterms:created xsi:type="dcterms:W3CDTF">2013-10-03T12:30:31Z</dcterms:created>
  <dcterms:modified xsi:type="dcterms:W3CDTF">2014-02-23T19:30:30Z</dcterms:modified>
</cp:coreProperties>
</file>