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1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8A52-E1AB-4993-AEA5-D7FEA9877556}" type="datetimeFigureOut">
              <a:rPr lang="ar-SA" smtClean="0"/>
              <a:t>2/9/1439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3017F-D8E1-4D25-B5B0-67665C10BBE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11902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8A52-E1AB-4993-AEA5-D7FEA9877556}" type="datetimeFigureOut">
              <a:rPr lang="ar-SA" smtClean="0"/>
              <a:t>2/9/1439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3017F-D8E1-4D25-B5B0-67665C10BBE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69936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8A52-E1AB-4993-AEA5-D7FEA9877556}" type="datetimeFigureOut">
              <a:rPr lang="ar-SA" smtClean="0"/>
              <a:t>2/9/1439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3017F-D8E1-4D25-B5B0-67665C10BBE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48357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8A52-E1AB-4993-AEA5-D7FEA9877556}" type="datetimeFigureOut">
              <a:rPr lang="ar-SA" smtClean="0"/>
              <a:t>2/9/1439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3017F-D8E1-4D25-B5B0-67665C10BBE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91451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8A52-E1AB-4993-AEA5-D7FEA9877556}" type="datetimeFigureOut">
              <a:rPr lang="ar-SA" smtClean="0"/>
              <a:t>2/9/1439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3017F-D8E1-4D25-B5B0-67665C10BBE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1231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8A52-E1AB-4993-AEA5-D7FEA9877556}" type="datetimeFigureOut">
              <a:rPr lang="ar-SA" smtClean="0"/>
              <a:t>2/9/1439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3017F-D8E1-4D25-B5B0-67665C10BBE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71112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8A52-E1AB-4993-AEA5-D7FEA9877556}" type="datetimeFigureOut">
              <a:rPr lang="ar-SA" smtClean="0"/>
              <a:t>2/9/1439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3017F-D8E1-4D25-B5B0-67665C10BBE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8589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8A52-E1AB-4993-AEA5-D7FEA9877556}" type="datetimeFigureOut">
              <a:rPr lang="ar-SA" smtClean="0"/>
              <a:t>2/9/1439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3017F-D8E1-4D25-B5B0-67665C10BBE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18020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8A52-E1AB-4993-AEA5-D7FEA9877556}" type="datetimeFigureOut">
              <a:rPr lang="ar-SA" smtClean="0"/>
              <a:t>2/9/1439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3017F-D8E1-4D25-B5B0-67665C10BBE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93986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8A52-E1AB-4993-AEA5-D7FEA9877556}" type="datetimeFigureOut">
              <a:rPr lang="ar-SA" smtClean="0"/>
              <a:t>2/9/1439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3017F-D8E1-4D25-B5B0-67665C10BBE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08796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8A52-E1AB-4993-AEA5-D7FEA9877556}" type="datetimeFigureOut">
              <a:rPr lang="ar-SA" smtClean="0"/>
              <a:t>2/9/1439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3017F-D8E1-4D25-B5B0-67665C10BBE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97481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B8A52-E1AB-4993-AEA5-D7FEA9877556}" type="datetimeFigureOut">
              <a:rPr lang="ar-SA" smtClean="0"/>
              <a:t>2/9/1439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3017F-D8E1-4D25-B5B0-67665C10BBE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91364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4737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6633"/>
            <a:ext cx="4077643" cy="336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4032447" cy="3361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573016"/>
            <a:ext cx="5112568" cy="326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5070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5070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50708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50708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97185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97185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97185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97185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6632"/>
            <a:ext cx="4148117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248471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076574" y="2883680"/>
            <a:ext cx="2990850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4" y="3176588"/>
            <a:ext cx="45910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97185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9718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73177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35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84787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91025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9102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0052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0052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4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0052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0052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0052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00526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5070829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33</TotalTime>
  <Words>0</Words>
  <Application>Microsoft Office PowerPoint</Application>
  <PresentationFormat>عرض على الشاشة (3:4)‏</PresentationFormat>
  <Paragraphs>0</Paragraphs>
  <Slides>22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22</vt:i4>
      </vt:variant>
    </vt:vector>
  </HeadingPairs>
  <TitlesOfParts>
    <vt:vector size="23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pc</dc:creator>
  <cp:lastModifiedBy>pc</cp:lastModifiedBy>
  <cp:revision>4</cp:revision>
  <dcterms:created xsi:type="dcterms:W3CDTF">2017-10-29T05:56:32Z</dcterms:created>
  <dcterms:modified xsi:type="dcterms:W3CDTF">2017-10-29T06:30:03Z</dcterms:modified>
</cp:coreProperties>
</file>