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3.xml" ContentType="application/vnd.openxmlformats-officedocument.presentationml.tags+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4.xml" ContentType="application/vnd.openxmlformats-officedocument.presentationml.tags+xml"/>
  <Override PartName="/ppt/tags/tag5.xml" ContentType="application/vnd.openxmlformats-officedocument.presentationml.tags+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8.xml" ContentType="application/vnd.openxmlformats-officedocument.presentationml.tags+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ags/tag9.xml" ContentType="application/vnd.openxmlformats-officedocument.presentationml.tags+xml"/>
  <Override PartName="/ppt/notesSlides/notesSlide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ags/tag10.xml" ContentType="application/vnd.openxmlformats-officedocument.presentationml.tags+xml"/>
  <Override PartName="/ppt/notesSlides/notesSlide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tags/tag11.xml" ContentType="application/vnd.openxmlformats-officedocument.presentationml.tags+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tags/tag12.xml" ContentType="application/vnd.openxmlformats-officedocument.presentationml.tags+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tags/tag13.xml" ContentType="application/vnd.openxmlformats-officedocument.presentationml.tags+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tags/tag14.xml" ContentType="application/vnd.openxmlformats-officedocument.presentationml.tags+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8" r:id="rId1"/>
  </p:sldMasterIdLst>
  <p:notesMasterIdLst>
    <p:notesMasterId r:id="rId52"/>
  </p:notesMasterIdLst>
  <p:sldIdLst>
    <p:sldId id="268" r:id="rId2"/>
    <p:sldId id="257" r:id="rId3"/>
    <p:sldId id="270" r:id="rId4"/>
    <p:sldId id="271" r:id="rId5"/>
    <p:sldId id="275" r:id="rId6"/>
    <p:sldId id="292" r:id="rId7"/>
    <p:sldId id="319" r:id="rId8"/>
    <p:sldId id="315" r:id="rId9"/>
    <p:sldId id="336" r:id="rId10"/>
    <p:sldId id="316" r:id="rId11"/>
    <p:sldId id="317" r:id="rId12"/>
    <p:sldId id="318" r:id="rId13"/>
    <p:sldId id="321" r:id="rId14"/>
    <p:sldId id="283" r:id="rId15"/>
    <p:sldId id="333" r:id="rId16"/>
    <p:sldId id="334" r:id="rId17"/>
    <p:sldId id="286" r:id="rId18"/>
    <p:sldId id="277" r:id="rId19"/>
    <p:sldId id="289" r:id="rId20"/>
    <p:sldId id="320" r:id="rId21"/>
    <p:sldId id="295" r:id="rId22"/>
    <p:sldId id="264" r:id="rId23"/>
    <p:sldId id="300" r:id="rId24"/>
    <p:sldId id="301" r:id="rId25"/>
    <p:sldId id="302" r:id="rId26"/>
    <p:sldId id="296" r:id="rId27"/>
    <p:sldId id="281" r:id="rId28"/>
    <p:sldId id="323" r:id="rId29"/>
    <p:sldId id="322" r:id="rId30"/>
    <p:sldId id="297" r:id="rId31"/>
    <p:sldId id="280" r:id="rId32"/>
    <p:sldId id="324" r:id="rId33"/>
    <p:sldId id="298" r:id="rId34"/>
    <p:sldId id="325" r:id="rId35"/>
    <p:sldId id="326" r:id="rId36"/>
    <p:sldId id="327" r:id="rId37"/>
    <p:sldId id="328" r:id="rId38"/>
    <p:sldId id="293" r:id="rId39"/>
    <p:sldId id="299" r:id="rId40"/>
    <p:sldId id="307" r:id="rId41"/>
    <p:sldId id="330" r:id="rId42"/>
    <p:sldId id="308" r:id="rId43"/>
    <p:sldId id="310" r:id="rId44"/>
    <p:sldId id="312" r:id="rId45"/>
    <p:sldId id="332" r:id="rId46"/>
    <p:sldId id="331" r:id="rId47"/>
    <p:sldId id="313" r:id="rId48"/>
    <p:sldId id="329" r:id="rId49"/>
    <p:sldId id="335" r:id="rId50"/>
    <p:sldId id="282" r:id="rId51"/>
  </p:sldIdLst>
  <p:sldSz cx="9144000" cy="6858000" type="screen4x3"/>
  <p:notesSz cx="6858000" cy="9144000"/>
  <p:custDataLst>
    <p:tags r:id="rId5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3725" autoAdjust="0"/>
  </p:normalViewPr>
  <p:slideViewPr>
    <p:cSldViewPr>
      <p:cViewPr varScale="1">
        <p:scale>
          <a:sx n="64" d="100"/>
          <a:sy n="64" d="100"/>
        </p:scale>
        <p:origin x="-102" y="-16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145ECD-1197-47F0-97F6-0E0C56C1407F}" type="doc">
      <dgm:prSet loTypeId="urn:microsoft.com/office/officeart/2005/8/layout/pyramid2" loCatId="list" qsTypeId="urn:microsoft.com/office/officeart/2005/8/quickstyle/simple1" qsCatId="simple" csTypeId="urn:microsoft.com/office/officeart/2005/8/colors/accent0_2" csCatId="mainScheme" phldr="1"/>
      <dgm:spPr/>
    </dgm:pt>
    <dgm:pt modelId="{31DF2EC3-F608-4BEB-B990-C2C8CCE625FD}">
      <dgm:prSet phldrT="[نص]" custT="1"/>
      <dgm:spPr/>
      <dgm:t>
        <a:bodyPr/>
        <a:lstStyle/>
        <a:p>
          <a:pPr rtl="1"/>
          <a:r>
            <a:rPr lang="ar-SA" sz="4000" b="1" smtClean="0">
              <a:latin typeface="Simplified Arabic" panose="02020603050405020304" pitchFamily="18" charset="-78"/>
              <a:cs typeface="Simplified Arabic" panose="02020603050405020304" pitchFamily="18" charset="-78"/>
            </a:rPr>
            <a:t>الانتقائية</a:t>
          </a:r>
          <a:endParaRPr lang="ar-SA" sz="4000" b="1" dirty="0">
            <a:latin typeface="Simplified Arabic" panose="02020603050405020304" pitchFamily="18" charset="-78"/>
            <a:cs typeface="Simplified Arabic" panose="02020603050405020304" pitchFamily="18" charset="-78"/>
          </a:endParaRPr>
        </a:p>
      </dgm:t>
    </dgm:pt>
    <dgm:pt modelId="{B65ED41F-6244-480A-97AF-DE45BD9A2094}" type="parTrans" cxnId="{8D7358D1-06B7-43A5-A72B-16B1C3DDA6A0}">
      <dgm:prSet/>
      <dgm:spPr/>
      <dgm:t>
        <a:bodyPr/>
        <a:lstStyle/>
        <a:p>
          <a:pPr rtl="1"/>
          <a:endParaRPr lang="ar-SA" sz="4000" b="1">
            <a:solidFill>
              <a:schemeClr val="accent6">
                <a:lumMod val="50000"/>
              </a:schemeClr>
            </a:solidFill>
            <a:latin typeface="Simplified Arabic" panose="02020603050405020304" pitchFamily="18" charset="-78"/>
            <a:cs typeface="Simplified Arabic" panose="02020603050405020304" pitchFamily="18" charset="-78"/>
          </a:endParaRPr>
        </a:p>
      </dgm:t>
    </dgm:pt>
    <dgm:pt modelId="{7C53E2AA-044F-452C-AC02-1489093C9EB0}" type="sibTrans" cxnId="{8D7358D1-06B7-43A5-A72B-16B1C3DDA6A0}">
      <dgm:prSet/>
      <dgm:spPr/>
      <dgm:t>
        <a:bodyPr/>
        <a:lstStyle/>
        <a:p>
          <a:pPr rtl="1"/>
          <a:endParaRPr lang="ar-SA" sz="4000" b="1">
            <a:solidFill>
              <a:schemeClr val="accent6">
                <a:lumMod val="50000"/>
              </a:schemeClr>
            </a:solidFill>
            <a:latin typeface="Simplified Arabic" panose="02020603050405020304" pitchFamily="18" charset="-78"/>
            <a:cs typeface="Simplified Arabic" panose="02020603050405020304" pitchFamily="18" charset="-78"/>
          </a:endParaRPr>
        </a:p>
      </dgm:t>
    </dgm:pt>
    <dgm:pt modelId="{3125CC38-2DBD-4E9D-8F00-695703DC9EF5}">
      <dgm:prSet phldrT="[نص]" custT="1"/>
      <dgm:spPr/>
      <dgm:t>
        <a:bodyPr/>
        <a:lstStyle/>
        <a:p>
          <a:pPr rtl="1"/>
          <a:r>
            <a:rPr lang="ar-SA" sz="4000" b="1" smtClean="0">
              <a:latin typeface="Simplified Arabic" panose="02020603050405020304" pitchFamily="18" charset="-78"/>
              <a:cs typeface="Simplified Arabic" panose="02020603050405020304" pitchFamily="18" charset="-78"/>
            </a:rPr>
            <a:t>المعرفة</a:t>
          </a:r>
          <a:endParaRPr lang="ar-SA" sz="4000" b="1" dirty="0">
            <a:latin typeface="Simplified Arabic" panose="02020603050405020304" pitchFamily="18" charset="-78"/>
            <a:cs typeface="Simplified Arabic" panose="02020603050405020304" pitchFamily="18" charset="-78"/>
          </a:endParaRPr>
        </a:p>
      </dgm:t>
    </dgm:pt>
    <dgm:pt modelId="{70660FF1-3F44-4841-A1D2-94159D850735}" type="parTrans" cxnId="{F3F1CCBC-7570-4550-BA5E-3B60C22DCEA8}">
      <dgm:prSet/>
      <dgm:spPr/>
      <dgm:t>
        <a:bodyPr/>
        <a:lstStyle/>
        <a:p>
          <a:pPr rtl="1"/>
          <a:endParaRPr lang="ar-SA" sz="4000" b="1">
            <a:solidFill>
              <a:schemeClr val="accent6">
                <a:lumMod val="50000"/>
              </a:schemeClr>
            </a:solidFill>
            <a:latin typeface="Simplified Arabic" panose="02020603050405020304" pitchFamily="18" charset="-78"/>
            <a:cs typeface="Simplified Arabic" panose="02020603050405020304" pitchFamily="18" charset="-78"/>
          </a:endParaRPr>
        </a:p>
      </dgm:t>
    </dgm:pt>
    <dgm:pt modelId="{D4DA2795-773A-4590-B8A6-9C870055D44F}" type="sibTrans" cxnId="{F3F1CCBC-7570-4550-BA5E-3B60C22DCEA8}">
      <dgm:prSet/>
      <dgm:spPr/>
      <dgm:t>
        <a:bodyPr/>
        <a:lstStyle/>
        <a:p>
          <a:pPr rtl="1"/>
          <a:endParaRPr lang="ar-SA" sz="4000" b="1">
            <a:solidFill>
              <a:schemeClr val="accent6">
                <a:lumMod val="50000"/>
              </a:schemeClr>
            </a:solidFill>
            <a:latin typeface="Simplified Arabic" panose="02020603050405020304" pitchFamily="18" charset="-78"/>
            <a:cs typeface="Simplified Arabic" panose="02020603050405020304" pitchFamily="18" charset="-78"/>
          </a:endParaRPr>
        </a:p>
      </dgm:t>
    </dgm:pt>
    <dgm:pt modelId="{189D496E-B236-4F26-A5CA-47ACAF8917B8}">
      <dgm:prSet phldrT="[نص]" custT="1"/>
      <dgm:spPr/>
      <dgm:t>
        <a:bodyPr/>
        <a:lstStyle/>
        <a:p>
          <a:pPr rtl="1"/>
          <a:r>
            <a:rPr lang="ar-SA" sz="4000" b="1" smtClean="0">
              <a:latin typeface="Simplified Arabic" panose="02020603050405020304" pitchFamily="18" charset="-78"/>
              <a:cs typeface="Simplified Arabic" panose="02020603050405020304" pitchFamily="18" charset="-78"/>
            </a:rPr>
            <a:t>تكتسب</a:t>
          </a:r>
          <a:endParaRPr lang="ar-SA" sz="4000" b="1" dirty="0">
            <a:latin typeface="Simplified Arabic" panose="02020603050405020304" pitchFamily="18" charset="-78"/>
            <a:cs typeface="Simplified Arabic" panose="02020603050405020304" pitchFamily="18" charset="-78"/>
          </a:endParaRPr>
        </a:p>
      </dgm:t>
    </dgm:pt>
    <dgm:pt modelId="{29FE3825-4D69-421A-AFDD-8EE984C15DA5}" type="parTrans" cxnId="{0086B7B2-33CB-424F-A61A-D11A2D1B6D15}">
      <dgm:prSet/>
      <dgm:spPr/>
      <dgm:t>
        <a:bodyPr/>
        <a:lstStyle/>
        <a:p>
          <a:pPr rtl="1"/>
          <a:endParaRPr lang="ar-SA" sz="4000" b="1">
            <a:solidFill>
              <a:schemeClr val="accent6">
                <a:lumMod val="50000"/>
              </a:schemeClr>
            </a:solidFill>
            <a:latin typeface="Simplified Arabic" panose="02020603050405020304" pitchFamily="18" charset="-78"/>
            <a:cs typeface="Simplified Arabic" panose="02020603050405020304" pitchFamily="18" charset="-78"/>
          </a:endParaRPr>
        </a:p>
      </dgm:t>
    </dgm:pt>
    <dgm:pt modelId="{BB7B315A-80D6-4397-9273-D9E5F377016F}" type="sibTrans" cxnId="{0086B7B2-33CB-424F-A61A-D11A2D1B6D15}">
      <dgm:prSet/>
      <dgm:spPr/>
      <dgm:t>
        <a:bodyPr/>
        <a:lstStyle/>
        <a:p>
          <a:pPr rtl="1"/>
          <a:endParaRPr lang="ar-SA" sz="4000" b="1">
            <a:solidFill>
              <a:schemeClr val="accent6">
                <a:lumMod val="50000"/>
              </a:schemeClr>
            </a:solidFill>
            <a:latin typeface="Simplified Arabic" panose="02020603050405020304" pitchFamily="18" charset="-78"/>
            <a:cs typeface="Simplified Arabic" panose="02020603050405020304" pitchFamily="18" charset="-78"/>
          </a:endParaRPr>
        </a:p>
      </dgm:t>
    </dgm:pt>
    <dgm:pt modelId="{170E4547-B6F6-454A-B414-D5B56B8DA205}" type="pres">
      <dgm:prSet presAssocID="{BA145ECD-1197-47F0-97F6-0E0C56C1407F}" presName="compositeShape" presStyleCnt="0">
        <dgm:presLayoutVars>
          <dgm:dir/>
          <dgm:resizeHandles/>
        </dgm:presLayoutVars>
      </dgm:prSet>
      <dgm:spPr/>
    </dgm:pt>
    <dgm:pt modelId="{9FCBA8E7-E51F-42CF-88D4-8F03AA364502}" type="pres">
      <dgm:prSet presAssocID="{BA145ECD-1197-47F0-97F6-0E0C56C1407F}" presName="pyramid" presStyleLbl="node1" presStyleIdx="0" presStyleCnt="1"/>
      <dgm:spPr/>
    </dgm:pt>
    <dgm:pt modelId="{A978E445-2D53-4150-8F7F-956989EEF716}" type="pres">
      <dgm:prSet presAssocID="{BA145ECD-1197-47F0-97F6-0E0C56C1407F}" presName="theList" presStyleCnt="0"/>
      <dgm:spPr/>
    </dgm:pt>
    <dgm:pt modelId="{B6E6D7D9-815E-48D5-9AE4-3257EC207962}" type="pres">
      <dgm:prSet presAssocID="{31DF2EC3-F608-4BEB-B990-C2C8CCE625FD}" presName="aNode" presStyleLbl="fgAcc1" presStyleIdx="0" presStyleCnt="3">
        <dgm:presLayoutVars>
          <dgm:bulletEnabled val="1"/>
        </dgm:presLayoutVars>
      </dgm:prSet>
      <dgm:spPr/>
      <dgm:t>
        <a:bodyPr/>
        <a:lstStyle/>
        <a:p>
          <a:pPr rtl="1"/>
          <a:endParaRPr lang="ar-SA"/>
        </a:p>
      </dgm:t>
    </dgm:pt>
    <dgm:pt modelId="{49B66CC5-7307-43C2-9CC2-DC2B3C4320CC}" type="pres">
      <dgm:prSet presAssocID="{31DF2EC3-F608-4BEB-B990-C2C8CCE625FD}" presName="aSpace" presStyleCnt="0"/>
      <dgm:spPr/>
    </dgm:pt>
    <dgm:pt modelId="{7B690BCF-0BC5-4F65-84B7-F82ED62F815B}" type="pres">
      <dgm:prSet presAssocID="{3125CC38-2DBD-4E9D-8F00-695703DC9EF5}" presName="aNode" presStyleLbl="fgAcc1" presStyleIdx="1" presStyleCnt="3">
        <dgm:presLayoutVars>
          <dgm:bulletEnabled val="1"/>
        </dgm:presLayoutVars>
      </dgm:prSet>
      <dgm:spPr/>
      <dgm:t>
        <a:bodyPr/>
        <a:lstStyle/>
        <a:p>
          <a:pPr rtl="1"/>
          <a:endParaRPr lang="ar-SA"/>
        </a:p>
      </dgm:t>
    </dgm:pt>
    <dgm:pt modelId="{A737779E-CD00-4235-B7C0-90FA6208D1ED}" type="pres">
      <dgm:prSet presAssocID="{3125CC38-2DBD-4E9D-8F00-695703DC9EF5}" presName="aSpace" presStyleCnt="0"/>
      <dgm:spPr/>
    </dgm:pt>
    <dgm:pt modelId="{05163FE3-9FF2-4BBC-BE60-425DF706B25F}" type="pres">
      <dgm:prSet presAssocID="{189D496E-B236-4F26-A5CA-47ACAF8917B8}" presName="aNode" presStyleLbl="fgAcc1" presStyleIdx="2" presStyleCnt="3">
        <dgm:presLayoutVars>
          <dgm:bulletEnabled val="1"/>
        </dgm:presLayoutVars>
      </dgm:prSet>
      <dgm:spPr/>
      <dgm:t>
        <a:bodyPr/>
        <a:lstStyle/>
        <a:p>
          <a:pPr rtl="1"/>
          <a:endParaRPr lang="ar-SA"/>
        </a:p>
      </dgm:t>
    </dgm:pt>
    <dgm:pt modelId="{58F53C0B-1527-4192-BE0E-127CD5AC4C54}" type="pres">
      <dgm:prSet presAssocID="{189D496E-B236-4F26-A5CA-47ACAF8917B8}" presName="aSpace" presStyleCnt="0"/>
      <dgm:spPr/>
    </dgm:pt>
  </dgm:ptLst>
  <dgm:cxnLst>
    <dgm:cxn modelId="{0086B7B2-33CB-424F-A61A-D11A2D1B6D15}" srcId="{BA145ECD-1197-47F0-97F6-0E0C56C1407F}" destId="{189D496E-B236-4F26-A5CA-47ACAF8917B8}" srcOrd="2" destOrd="0" parTransId="{29FE3825-4D69-421A-AFDD-8EE984C15DA5}" sibTransId="{BB7B315A-80D6-4397-9273-D9E5F377016F}"/>
    <dgm:cxn modelId="{F3F1CCBC-7570-4550-BA5E-3B60C22DCEA8}" srcId="{BA145ECD-1197-47F0-97F6-0E0C56C1407F}" destId="{3125CC38-2DBD-4E9D-8F00-695703DC9EF5}" srcOrd="1" destOrd="0" parTransId="{70660FF1-3F44-4841-A1D2-94159D850735}" sibTransId="{D4DA2795-773A-4590-B8A6-9C870055D44F}"/>
    <dgm:cxn modelId="{8D7358D1-06B7-43A5-A72B-16B1C3DDA6A0}" srcId="{BA145ECD-1197-47F0-97F6-0E0C56C1407F}" destId="{31DF2EC3-F608-4BEB-B990-C2C8CCE625FD}" srcOrd="0" destOrd="0" parTransId="{B65ED41F-6244-480A-97AF-DE45BD9A2094}" sibTransId="{7C53E2AA-044F-452C-AC02-1489093C9EB0}"/>
    <dgm:cxn modelId="{1F4E5D09-7A11-438B-9098-325211ED1AE6}" type="presOf" srcId="{BA145ECD-1197-47F0-97F6-0E0C56C1407F}" destId="{170E4547-B6F6-454A-B414-D5B56B8DA205}" srcOrd="0" destOrd="0" presId="urn:microsoft.com/office/officeart/2005/8/layout/pyramid2"/>
    <dgm:cxn modelId="{1AF11A8C-2767-461C-85F3-292BECBE643D}" type="presOf" srcId="{3125CC38-2DBD-4E9D-8F00-695703DC9EF5}" destId="{7B690BCF-0BC5-4F65-84B7-F82ED62F815B}" srcOrd="0" destOrd="0" presId="urn:microsoft.com/office/officeart/2005/8/layout/pyramid2"/>
    <dgm:cxn modelId="{8137D00F-AA63-4FE7-9921-5C67DA952859}" type="presOf" srcId="{189D496E-B236-4F26-A5CA-47ACAF8917B8}" destId="{05163FE3-9FF2-4BBC-BE60-425DF706B25F}" srcOrd="0" destOrd="0" presId="urn:microsoft.com/office/officeart/2005/8/layout/pyramid2"/>
    <dgm:cxn modelId="{4CCBBD25-FC65-406A-9432-9E3F35614C94}" type="presOf" srcId="{31DF2EC3-F608-4BEB-B990-C2C8CCE625FD}" destId="{B6E6D7D9-815E-48D5-9AE4-3257EC207962}" srcOrd="0" destOrd="0" presId="urn:microsoft.com/office/officeart/2005/8/layout/pyramid2"/>
    <dgm:cxn modelId="{EB8F806C-5E12-4707-8BC0-9AD7F2092E1B}" type="presParOf" srcId="{170E4547-B6F6-454A-B414-D5B56B8DA205}" destId="{9FCBA8E7-E51F-42CF-88D4-8F03AA364502}" srcOrd="0" destOrd="0" presId="urn:microsoft.com/office/officeart/2005/8/layout/pyramid2"/>
    <dgm:cxn modelId="{00AD2671-FC3B-4A9A-AC3F-17967771A635}" type="presParOf" srcId="{170E4547-B6F6-454A-B414-D5B56B8DA205}" destId="{A978E445-2D53-4150-8F7F-956989EEF716}" srcOrd="1" destOrd="0" presId="urn:microsoft.com/office/officeart/2005/8/layout/pyramid2"/>
    <dgm:cxn modelId="{0863F4F6-F922-48CC-81A0-1431544D8E08}" type="presParOf" srcId="{A978E445-2D53-4150-8F7F-956989EEF716}" destId="{B6E6D7D9-815E-48D5-9AE4-3257EC207962}" srcOrd="0" destOrd="0" presId="urn:microsoft.com/office/officeart/2005/8/layout/pyramid2"/>
    <dgm:cxn modelId="{856D06C3-4073-4DCB-8ACA-143A241A1B8F}" type="presParOf" srcId="{A978E445-2D53-4150-8F7F-956989EEF716}" destId="{49B66CC5-7307-43C2-9CC2-DC2B3C4320CC}" srcOrd="1" destOrd="0" presId="urn:microsoft.com/office/officeart/2005/8/layout/pyramid2"/>
    <dgm:cxn modelId="{66A8493F-C37A-4CDB-BED5-88F7A3FC5F9F}" type="presParOf" srcId="{A978E445-2D53-4150-8F7F-956989EEF716}" destId="{7B690BCF-0BC5-4F65-84B7-F82ED62F815B}" srcOrd="2" destOrd="0" presId="urn:microsoft.com/office/officeart/2005/8/layout/pyramid2"/>
    <dgm:cxn modelId="{7A142E4B-E4EB-4FAD-AEF6-D41E66C60287}" type="presParOf" srcId="{A978E445-2D53-4150-8F7F-956989EEF716}" destId="{A737779E-CD00-4235-B7C0-90FA6208D1ED}" srcOrd="3" destOrd="0" presId="urn:microsoft.com/office/officeart/2005/8/layout/pyramid2"/>
    <dgm:cxn modelId="{DE8FEB91-C27A-40A6-B35C-967F68A5DAF2}" type="presParOf" srcId="{A978E445-2D53-4150-8F7F-956989EEF716}" destId="{05163FE3-9FF2-4BBC-BE60-425DF706B25F}" srcOrd="4" destOrd="0" presId="urn:microsoft.com/office/officeart/2005/8/layout/pyramid2"/>
    <dgm:cxn modelId="{BB89AD58-DE93-4243-BF24-BBF2FFA220C4}" type="presParOf" srcId="{A978E445-2D53-4150-8F7F-956989EEF716}" destId="{58F53C0B-1527-4192-BE0E-127CD5AC4C54}"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5B49C15-8FFE-4D17-8E36-A2973B49B8D4}" type="doc">
      <dgm:prSet loTypeId="urn:microsoft.com/office/officeart/2009/layout/CircleArrowProcess" loCatId="cycle" qsTypeId="urn:microsoft.com/office/officeart/2005/8/quickstyle/simple1" qsCatId="simple" csTypeId="urn:microsoft.com/office/officeart/2005/8/colors/accent0_2" csCatId="mainScheme" phldr="1"/>
      <dgm:spPr/>
      <dgm:t>
        <a:bodyPr/>
        <a:lstStyle/>
        <a:p>
          <a:pPr rtl="1"/>
          <a:endParaRPr lang="ar-SA"/>
        </a:p>
      </dgm:t>
    </dgm:pt>
    <dgm:pt modelId="{60682E24-3ECB-4690-A196-5A87F75A6850}">
      <dgm:prSet phldrT="[نص]" custT="1"/>
      <dgm:spPr/>
      <dgm:t>
        <a:bodyPr/>
        <a:lstStyle/>
        <a:p>
          <a:pPr rtl="1"/>
          <a:r>
            <a:rPr lang="ar-SA" sz="2800" b="1" dirty="0" smtClean="0">
              <a:solidFill>
                <a:srgbClr val="FFFF00"/>
              </a:solidFill>
            </a:rPr>
            <a:t>تحليل المعلومات</a:t>
          </a:r>
          <a:endParaRPr lang="ar-SA" sz="2800" b="1" dirty="0">
            <a:solidFill>
              <a:srgbClr val="FFFF00"/>
            </a:solidFill>
          </a:endParaRPr>
        </a:p>
      </dgm:t>
    </dgm:pt>
    <dgm:pt modelId="{4C95CC69-ED29-4125-B1F6-9578D0329EC8}" type="parTrans" cxnId="{28255046-E71D-41C8-B6BF-F1ED3087A4D5}">
      <dgm:prSet/>
      <dgm:spPr/>
      <dgm:t>
        <a:bodyPr/>
        <a:lstStyle/>
        <a:p>
          <a:pPr rtl="1"/>
          <a:endParaRPr lang="ar-SA">
            <a:solidFill>
              <a:srgbClr val="FFFF00"/>
            </a:solidFill>
          </a:endParaRPr>
        </a:p>
      </dgm:t>
    </dgm:pt>
    <dgm:pt modelId="{4475C6C1-F052-456E-95F1-258CC2B55DA5}" type="sibTrans" cxnId="{28255046-E71D-41C8-B6BF-F1ED3087A4D5}">
      <dgm:prSet/>
      <dgm:spPr/>
      <dgm:t>
        <a:bodyPr/>
        <a:lstStyle/>
        <a:p>
          <a:pPr rtl="1"/>
          <a:endParaRPr lang="ar-SA">
            <a:solidFill>
              <a:srgbClr val="FFFF00"/>
            </a:solidFill>
          </a:endParaRPr>
        </a:p>
      </dgm:t>
    </dgm:pt>
    <dgm:pt modelId="{97288ED1-2399-4A36-8C8F-2F496044CB0F}">
      <dgm:prSet phldrT="[نص]" custT="1"/>
      <dgm:spPr/>
      <dgm:t>
        <a:bodyPr/>
        <a:lstStyle/>
        <a:p>
          <a:pPr rtl="1"/>
          <a:r>
            <a:rPr lang="ar-SA" sz="2800" b="1" dirty="0" smtClean="0">
              <a:solidFill>
                <a:srgbClr val="FFFF00"/>
              </a:solidFill>
            </a:rPr>
            <a:t>تحديد الأهداف</a:t>
          </a:r>
          <a:endParaRPr lang="ar-SA" sz="2800" b="1" dirty="0">
            <a:solidFill>
              <a:srgbClr val="FFFF00"/>
            </a:solidFill>
          </a:endParaRPr>
        </a:p>
      </dgm:t>
    </dgm:pt>
    <dgm:pt modelId="{E21E3C13-F533-4763-84BC-53C6409F4B9C}" type="parTrans" cxnId="{5EA8DA69-A44C-4275-9141-1D6B3CFD268E}">
      <dgm:prSet/>
      <dgm:spPr/>
      <dgm:t>
        <a:bodyPr/>
        <a:lstStyle/>
        <a:p>
          <a:pPr rtl="1"/>
          <a:endParaRPr lang="ar-SA">
            <a:solidFill>
              <a:srgbClr val="FFFF00"/>
            </a:solidFill>
          </a:endParaRPr>
        </a:p>
      </dgm:t>
    </dgm:pt>
    <dgm:pt modelId="{F8D8063B-2210-4952-A0B4-02475ADEAE74}" type="sibTrans" cxnId="{5EA8DA69-A44C-4275-9141-1D6B3CFD268E}">
      <dgm:prSet/>
      <dgm:spPr/>
      <dgm:t>
        <a:bodyPr/>
        <a:lstStyle/>
        <a:p>
          <a:pPr rtl="1"/>
          <a:endParaRPr lang="ar-SA">
            <a:solidFill>
              <a:srgbClr val="FFFF00"/>
            </a:solidFill>
          </a:endParaRPr>
        </a:p>
      </dgm:t>
    </dgm:pt>
    <dgm:pt modelId="{B98E4922-AF3C-4658-816A-D60116757CCA}">
      <dgm:prSet phldrT="[نص]" custT="1"/>
      <dgm:spPr/>
      <dgm:t>
        <a:bodyPr/>
        <a:lstStyle/>
        <a:p>
          <a:pPr rtl="1"/>
          <a:r>
            <a:rPr lang="ar-SA" sz="2800" b="1" dirty="0" smtClean="0">
              <a:solidFill>
                <a:srgbClr val="FFFF00"/>
              </a:solidFill>
            </a:rPr>
            <a:t>صياغة التعاقد</a:t>
          </a:r>
          <a:endParaRPr lang="ar-SA" sz="2800" b="1" dirty="0">
            <a:solidFill>
              <a:srgbClr val="FFFF00"/>
            </a:solidFill>
          </a:endParaRPr>
        </a:p>
      </dgm:t>
    </dgm:pt>
    <dgm:pt modelId="{418DBC0B-0BFD-45F3-B161-98374C1847D6}" type="parTrans" cxnId="{573F033A-902E-4B75-BDFD-07AC8B6224A3}">
      <dgm:prSet/>
      <dgm:spPr/>
      <dgm:t>
        <a:bodyPr/>
        <a:lstStyle/>
        <a:p>
          <a:pPr rtl="1"/>
          <a:endParaRPr lang="ar-SA">
            <a:solidFill>
              <a:srgbClr val="FFFF00"/>
            </a:solidFill>
          </a:endParaRPr>
        </a:p>
      </dgm:t>
    </dgm:pt>
    <dgm:pt modelId="{DD798204-7CF7-49FE-9D79-8DEC7D9F4AE8}" type="sibTrans" cxnId="{573F033A-902E-4B75-BDFD-07AC8B6224A3}">
      <dgm:prSet/>
      <dgm:spPr/>
      <dgm:t>
        <a:bodyPr/>
        <a:lstStyle/>
        <a:p>
          <a:pPr rtl="1"/>
          <a:endParaRPr lang="ar-SA">
            <a:solidFill>
              <a:srgbClr val="FFFF00"/>
            </a:solidFill>
          </a:endParaRPr>
        </a:p>
      </dgm:t>
    </dgm:pt>
    <dgm:pt modelId="{EE3104D2-57F5-4897-BA53-ECFA8A77E2F3}" type="pres">
      <dgm:prSet presAssocID="{45B49C15-8FFE-4D17-8E36-A2973B49B8D4}" presName="Name0" presStyleCnt="0">
        <dgm:presLayoutVars>
          <dgm:chMax val="7"/>
          <dgm:chPref val="7"/>
          <dgm:dir/>
          <dgm:animLvl val="lvl"/>
        </dgm:presLayoutVars>
      </dgm:prSet>
      <dgm:spPr/>
      <dgm:t>
        <a:bodyPr/>
        <a:lstStyle/>
        <a:p>
          <a:pPr rtl="1"/>
          <a:endParaRPr lang="ar-SA"/>
        </a:p>
      </dgm:t>
    </dgm:pt>
    <dgm:pt modelId="{2A4FF6E4-841E-4D79-9251-01611282BEB5}" type="pres">
      <dgm:prSet presAssocID="{60682E24-3ECB-4690-A196-5A87F75A6850}" presName="Accent1" presStyleCnt="0"/>
      <dgm:spPr/>
      <dgm:t>
        <a:bodyPr/>
        <a:lstStyle/>
        <a:p>
          <a:pPr rtl="1"/>
          <a:endParaRPr lang="ar-SA"/>
        </a:p>
      </dgm:t>
    </dgm:pt>
    <dgm:pt modelId="{61BF8131-4D73-4790-BDD7-EF344244548F}" type="pres">
      <dgm:prSet presAssocID="{60682E24-3ECB-4690-A196-5A87F75A6850}" presName="Accent" presStyleLbl="node1" presStyleIdx="0" presStyleCnt="3"/>
      <dgm:spPr/>
      <dgm:t>
        <a:bodyPr/>
        <a:lstStyle/>
        <a:p>
          <a:pPr rtl="1"/>
          <a:endParaRPr lang="ar-SA"/>
        </a:p>
      </dgm:t>
    </dgm:pt>
    <dgm:pt modelId="{74FEDD15-ADA5-413B-A9C5-C1A45937D8D4}" type="pres">
      <dgm:prSet presAssocID="{60682E24-3ECB-4690-A196-5A87F75A6850}" presName="Parent1" presStyleLbl="revTx" presStyleIdx="0" presStyleCnt="3" custScaleX="133684" custScaleY="199859">
        <dgm:presLayoutVars>
          <dgm:chMax val="1"/>
          <dgm:chPref val="1"/>
          <dgm:bulletEnabled val="1"/>
        </dgm:presLayoutVars>
      </dgm:prSet>
      <dgm:spPr/>
      <dgm:t>
        <a:bodyPr/>
        <a:lstStyle/>
        <a:p>
          <a:pPr rtl="1"/>
          <a:endParaRPr lang="ar-SA"/>
        </a:p>
      </dgm:t>
    </dgm:pt>
    <dgm:pt modelId="{C5BBC46B-8210-4E03-9ABB-0A4985C7DFDC}" type="pres">
      <dgm:prSet presAssocID="{97288ED1-2399-4A36-8C8F-2F496044CB0F}" presName="Accent2" presStyleCnt="0"/>
      <dgm:spPr/>
      <dgm:t>
        <a:bodyPr/>
        <a:lstStyle/>
        <a:p>
          <a:pPr rtl="1"/>
          <a:endParaRPr lang="ar-SA"/>
        </a:p>
      </dgm:t>
    </dgm:pt>
    <dgm:pt modelId="{153DB51C-3002-4143-B57C-030498478D80}" type="pres">
      <dgm:prSet presAssocID="{97288ED1-2399-4A36-8C8F-2F496044CB0F}" presName="Accent" presStyleLbl="node1" presStyleIdx="1" presStyleCnt="3"/>
      <dgm:spPr/>
      <dgm:t>
        <a:bodyPr/>
        <a:lstStyle/>
        <a:p>
          <a:pPr rtl="1"/>
          <a:endParaRPr lang="ar-SA"/>
        </a:p>
      </dgm:t>
    </dgm:pt>
    <dgm:pt modelId="{9C22DE8C-B57B-4A85-8662-48ACA6225819}" type="pres">
      <dgm:prSet presAssocID="{97288ED1-2399-4A36-8C8F-2F496044CB0F}" presName="Parent2" presStyleLbl="revTx" presStyleIdx="1" presStyleCnt="3">
        <dgm:presLayoutVars>
          <dgm:chMax val="1"/>
          <dgm:chPref val="1"/>
          <dgm:bulletEnabled val="1"/>
        </dgm:presLayoutVars>
      </dgm:prSet>
      <dgm:spPr/>
      <dgm:t>
        <a:bodyPr/>
        <a:lstStyle/>
        <a:p>
          <a:pPr rtl="1"/>
          <a:endParaRPr lang="ar-SA"/>
        </a:p>
      </dgm:t>
    </dgm:pt>
    <dgm:pt modelId="{CD529723-9450-4CF7-A397-0D7ED67FBC42}" type="pres">
      <dgm:prSet presAssocID="{B98E4922-AF3C-4658-816A-D60116757CCA}" presName="Accent3" presStyleCnt="0"/>
      <dgm:spPr/>
      <dgm:t>
        <a:bodyPr/>
        <a:lstStyle/>
        <a:p>
          <a:pPr rtl="1"/>
          <a:endParaRPr lang="ar-SA"/>
        </a:p>
      </dgm:t>
    </dgm:pt>
    <dgm:pt modelId="{D6301BC7-C506-4FE6-B7F7-2C10D53C68B7}" type="pres">
      <dgm:prSet presAssocID="{B98E4922-AF3C-4658-816A-D60116757CCA}" presName="Accent" presStyleLbl="node1" presStyleIdx="2" presStyleCnt="3"/>
      <dgm:spPr/>
      <dgm:t>
        <a:bodyPr/>
        <a:lstStyle/>
        <a:p>
          <a:pPr rtl="1"/>
          <a:endParaRPr lang="ar-SA"/>
        </a:p>
      </dgm:t>
    </dgm:pt>
    <dgm:pt modelId="{7D7F156A-834E-46AA-83F3-8015494FFE31}" type="pres">
      <dgm:prSet presAssocID="{B98E4922-AF3C-4658-816A-D60116757CCA}" presName="Parent3" presStyleLbl="revTx" presStyleIdx="2" presStyleCnt="3">
        <dgm:presLayoutVars>
          <dgm:chMax val="1"/>
          <dgm:chPref val="1"/>
          <dgm:bulletEnabled val="1"/>
        </dgm:presLayoutVars>
      </dgm:prSet>
      <dgm:spPr/>
      <dgm:t>
        <a:bodyPr/>
        <a:lstStyle/>
        <a:p>
          <a:pPr rtl="1"/>
          <a:endParaRPr lang="ar-SA"/>
        </a:p>
      </dgm:t>
    </dgm:pt>
  </dgm:ptLst>
  <dgm:cxnLst>
    <dgm:cxn modelId="{28255046-E71D-41C8-B6BF-F1ED3087A4D5}" srcId="{45B49C15-8FFE-4D17-8E36-A2973B49B8D4}" destId="{60682E24-3ECB-4690-A196-5A87F75A6850}" srcOrd="0" destOrd="0" parTransId="{4C95CC69-ED29-4125-B1F6-9578D0329EC8}" sibTransId="{4475C6C1-F052-456E-95F1-258CC2B55DA5}"/>
    <dgm:cxn modelId="{82FF1B0C-80DE-4A7D-8C67-65BB0A864F59}" type="presOf" srcId="{B98E4922-AF3C-4658-816A-D60116757CCA}" destId="{7D7F156A-834E-46AA-83F3-8015494FFE31}" srcOrd="0" destOrd="0" presId="urn:microsoft.com/office/officeart/2009/layout/CircleArrowProcess"/>
    <dgm:cxn modelId="{5C94FDCB-D9FB-45C5-A9FC-340018BC5554}" type="presOf" srcId="{60682E24-3ECB-4690-A196-5A87F75A6850}" destId="{74FEDD15-ADA5-413B-A9C5-C1A45937D8D4}" srcOrd="0" destOrd="0" presId="urn:microsoft.com/office/officeart/2009/layout/CircleArrowProcess"/>
    <dgm:cxn modelId="{5EA8DA69-A44C-4275-9141-1D6B3CFD268E}" srcId="{45B49C15-8FFE-4D17-8E36-A2973B49B8D4}" destId="{97288ED1-2399-4A36-8C8F-2F496044CB0F}" srcOrd="1" destOrd="0" parTransId="{E21E3C13-F533-4763-84BC-53C6409F4B9C}" sibTransId="{F8D8063B-2210-4952-A0B4-02475ADEAE74}"/>
    <dgm:cxn modelId="{CF160B55-8487-4C2F-9B47-2BB51EBDF9E6}" type="presOf" srcId="{97288ED1-2399-4A36-8C8F-2F496044CB0F}" destId="{9C22DE8C-B57B-4A85-8662-48ACA6225819}" srcOrd="0" destOrd="0" presId="urn:microsoft.com/office/officeart/2009/layout/CircleArrowProcess"/>
    <dgm:cxn modelId="{573F033A-902E-4B75-BDFD-07AC8B6224A3}" srcId="{45B49C15-8FFE-4D17-8E36-A2973B49B8D4}" destId="{B98E4922-AF3C-4658-816A-D60116757CCA}" srcOrd="2" destOrd="0" parTransId="{418DBC0B-0BFD-45F3-B161-98374C1847D6}" sibTransId="{DD798204-7CF7-49FE-9D79-8DEC7D9F4AE8}"/>
    <dgm:cxn modelId="{E8ECF0AB-773B-4142-965F-364F2EA2A4C3}" type="presOf" srcId="{45B49C15-8FFE-4D17-8E36-A2973B49B8D4}" destId="{EE3104D2-57F5-4897-BA53-ECFA8A77E2F3}" srcOrd="0" destOrd="0" presId="urn:microsoft.com/office/officeart/2009/layout/CircleArrowProcess"/>
    <dgm:cxn modelId="{C9A757E0-AF41-4DCE-9E39-4C9E4DA5F25B}" type="presParOf" srcId="{EE3104D2-57F5-4897-BA53-ECFA8A77E2F3}" destId="{2A4FF6E4-841E-4D79-9251-01611282BEB5}" srcOrd="0" destOrd="0" presId="urn:microsoft.com/office/officeart/2009/layout/CircleArrowProcess"/>
    <dgm:cxn modelId="{62F26AF7-525F-4B27-BFCA-054F721DEE52}" type="presParOf" srcId="{2A4FF6E4-841E-4D79-9251-01611282BEB5}" destId="{61BF8131-4D73-4790-BDD7-EF344244548F}" srcOrd="0" destOrd="0" presId="urn:microsoft.com/office/officeart/2009/layout/CircleArrowProcess"/>
    <dgm:cxn modelId="{C8D2A914-533E-48CC-8C28-EE9C9EBDE6D9}" type="presParOf" srcId="{EE3104D2-57F5-4897-BA53-ECFA8A77E2F3}" destId="{74FEDD15-ADA5-413B-A9C5-C1A45937D8D4}" srcOrd="1" destOrd="0" presId="urn:microsoft.com/office/officeart/2009/layout/CircleArrowProcess"/>
    <dgm:cxn modelId="{649855AE-C161-4F36-BA54-7253FDEC1BB0}" type="presParOf" srcId="{EE3104D2-57F5-4897-BA53-ECFA8A77E2F3}" destId="{C5BBC46B-8210-4E03-9ABB-0A4985C7DFDC}" srcOrd="2" destOrd="0" presId="urn:microsoft.com/office/officeart/2009/layout/CircleArrowProcess"/>
    <dgm:cxn modelId="{0B49E7C8-3738-48B7-BFC1-F7AC1ABF8444}" type="presParOf" srcId="{C5BBC46B-8210-4E03-9ABB-0A4985C7DFDC}" destId="{153DB51C-3002-4143-B57C-030498478D80}" srcOrd="0" destOrd="0" presId="urn:microsoft.com/office/officeart/2009/layout/CircleArrowProcess"/>
    <dgm:cxn modelId="{B6032C90-255F-4B39-B11D-9AE49EF184D0}" type="presParOf" srcId="{EE3104D2-57F5-4897-BA53-ECFA8A77E2F3}" destId="{9C22DE8C-B57B-4A85-8662-48ACA6225819}" srcOrd="3" destOrd="0" presId="urn:microsoft.com/office/officeart/2009/layout/CircleArrowProcess"/>
    <dgm:cxn modelId="{86E583E5-843A-412B-A0AA-CBA953E86B80}" type="presParOf" srcId="{EE3104D2-57F5-4897-BA53-ECFA8A77E2F3}" destId="{CD529723-9450-4CF7-A397-0D7ED67FBC42}" srcOrd="4" destOrd="0" presId="urn:microsoft.com/office/officeart/2009/layout/CircleArrowProcess"/>
    <dgm:cxn modelId="{98ECF7CC-7D51-4D04-B881-58B0C4AA27BC}" type="presParOf" srcId="{CD529723-9450-4CF7-A397-0D7ED67FBC42}" destId="{D6301BC7-C506-4FE6-B7F7-2C10D53C68B7}" srcOrd="0" destOrd="0" presId="urn:microsoft.com/office/officeart/2009/layout/CircleArrowProcess"/>
    <dgm:cxn modelId="{526946D5-F141-4F05-8E63-50542E5676B1}" type="presParOf" srcId="{EE3104D2-57F5-4897-BA53-ECFA8A77E2F3}" destId="{7D7F156A-834E-46AA-83F3-8015494FFE31}"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12E9BEB-8A9E-490E-BDF7-D59068460854}"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F3B31FF5-17E8-4943-B599-9EE607A8F0E0}">
      <dgm:prSet phldrT="[Text]"/>
      <dgm:spPr/>
      <dgm:t>
        <a:bodyPr/>
        <a:lstStyle/>
        <a:p>
          <a:r>
            <a:rPr lang="ar-SA" dirty="0" smtClean="0"/>
            <a:t>الاتفاق على تنفيذ بنود العقد</a:t>
          </a:r>
          <a:endParaRPr lang="en-US" dirty="0"/>
        </a:p>
      </dgm:t>
    </dgm:pt>
    <dgm:pt modelId="{D38E88DE-1235-4D32-BAE6-12FCFF0A2619}" type="parTrans" cxnId="{E00C3EFD-F7EA-4BA8-AB37-BAE2C67EA20E}">
      <dgm:prSet/>
      <dgm:spPr/>
      <dgm:t>
        <a:bodyPr/>
        <a:lstStyle/>
        <a:p>
          <a:endParaRPr lang="en-US"/>
        </a:p>
      </dgm:t>
    </dgm:pt>
    <dgm:pt modelId="{F499C8F0-81A5-410A-9934-1688F617D819}" type="sibTrans" cxnId="{E00C3EFD-F7EA-4BA8-AB37-BAE2C67EA20E}">
      <dgm:prSet/>
      <dgm:spPr/>
      <dgm:t>
        <a:bodyPr/>
        <a:lstStyle/>
        <a:p>
          <a:endParaRPr lang="en-US"/>
        </a:p>
      </dgm:t>
    </dgm:pt>
    <dgm:pt modelId="{7E9E8D4D-1843-48EB-946D-69175D21788A}">
      <dgm:prSet phldrT="[Text]"/>
      <dgm:spPr/>
      <dgm:t>
        <a:bodyPr/>
        <a:lstStyle/>
        <a:p>
          <a:r>
            <a:rPr lang="ar-SA" dirty="0" smtClean="0"/>
            <a:t>تحديد الأدوار الخاصة بالأخصائي والعميل</a:t>
          </a:r>
          <a:endParaRPr lang="en-US" dirty="0"/>
        </a:p>
      </dgm:t>
    </dgm:pt>
    <dgm:pt modelId="{F64AEECF-BB5D-48BB-8635-E322BD478B87}" type="parTrans" cxnId="{99FA3D5E-307D-4F51-BBA2-941249E13D7C}">
      <dgm:prSet/>
      <dgm:spPr/>
      <dgm:t>
        <a:bodyPr/>
        <a:lstStyle/>
        <a:p>
          <a:endParaRPr lang="en-US"/>
        </a:p>
      </dgm:t>
    </dgm:pt>
    <dgm:pt modelId="{CB90D1E3-6572-4549-A91A-384ADFC1C0AC}" type="sibTrans" cxnId="{99FA3D5E-307D-4F51-BBA2-941249E13D7C}">
      <dgm:prSet/>
      <dgm:spPr/>
      <dgm:t>
        <a:bodyPr/>
        <a:lstStyle/>
        <a:p>
          <a:endParaRPr lang="en-US"/>
        </a:p>
      </dgm:t>
    </dgm:pt>
    <dgm:pt modelId="{9268FEC1-79C3-4638-9802-EFD3CEB4B801}">
      <dgm:prSet phldrT="[Text]"/>
      <dgm:spPr/>
      <dgm:t>
        <a:bodyPr/>
        <a:lstStyle/>
        <a:p>
          <a:r>
            <a:rPr lang="ar-SA" dirty="0" smtClean="0"/>
            <a:t>اختيار الأساليب المناسبة</a:t>
          </a:r>
          <a:endParaRPr lang="en-US" dirty="0"/>
        </a:p>
      </dgm:t>
    </dgm:pt>
    <dgm:pt modelId="{F367597E-0EE6-4DBE-85FC-9A879EC86DE1}" type="parTrans" cxnId="{76573C61-CE80-4544-B65B-AA97A2DAF19E}">
      <dgm:prSet/>
      <dgm:spPr/>
      <dgm:t>
        <a:bodyPr/>
        <a:lstStyle/>
        <a:p>
          <a:endParaRPr lang="en-US"/>
        </a:p>
      </dgm:t>
    </dgm:pt>
    <dgm:pt modelId="{63F5A6EE-EE47-4F48-ABDD-635C85C1029E}" type="sibTrans" cxnId="{76573C61-CE80-4544-B65B-AA97A2DAF19E}">
      <dgm:prSet/>
      <dgm:spPr/>
      <dgm:t>
        <a:bodyPr/>
        <a:lstStyle/>
        <a:p>
          <a:endParaRPr lang="en-US"/>
        </a:p>
      </dgm:t>
    </dgm:pt>
    <dgm:pt modelId="{D055F45A-6E8C-4DC7-AD0D-06231FA64EB1}">
      <dgm:prSet phldrT="[Text]"/>
      <dgm:spPr/>
      <dgm:t>
        <a:bodyPr/>
        <a:lstStyle/>
        <a:p>
          <a:r>
            <a:rPr lang="ar-SA" dirty="0" smtClean="0"/>
            <a:t>تنفيذ المهام المتفق عليها</a:t>
          </a:r>
          <a:endParaRPr lang="en-US" dirty="0"/>
        </a:p>
      </dgm:t>
    </dgm:pt>
    <dgm:pt modelId="{1AE4D995-910F-4BA5-B64F-3EE0F9F50B0A}" type="parTrans" cxnId="{A5DF171F-3CD2-4230-8C1C-6151186EB45A}">
      <dgm:prSet/>
      <dgm:spPr/>
      <dgm:t>
        <a:bodyPr/>
        <a:lstStyle/>
        <a:p>
          <a:endParaRPr lang="en-US"/>
        </a:p>
      </dgm:t>
    </dgm:pt>
    <dgm:pt modelId="{B3B27D5B-C49F-4101-BFB3-E3039AC4C185}" type="sibTrans" cxnId="{A5DF171F-3CD2-4230-8C1C-6151186EB45A}">
      <dgm:prSet/>
      <dgm:spPr/>
      <dgm:t>
        <a:bodyPr/>
        <a:lstStyle/>
        <a:p>
          <a:endParaRPr lang="en-US"/>
        </a:p>
      </dgm:t>
    </dgm:pt>
    <dgm:pt modelId="{A5054DCA-B970-404B-8B53-369728907FC0}">
      <dgm:prSet phldrT="[Text]"/>
      <dgm:spPr/>
      <dgm:t>
        <a:bodyPr/>
        <a:lstStyle/>
        <a:p>
          <a:r>
            <a:rPr lang="ar-SA" dirty="0" smtClean="0"/>
            <a:t>تحديد الأنشطة ومهام التدخل </a:t>
          </a:r>
          <a:endParaRPr lang="en-US" dirty="0"/>
        </a:p>
      </dgm:t>
    </dgm:pt>
    <dgm:pt modelId="{468CC86B-9844-4BBA-A43B-D81D7CA88A7B}" type="parTrans" cxnId="{46426A91-302C-42CB-B06A-08817548F826}">
      <dgm:prSet/>
      <dgm:spPr/>
      <dgm:t>
        <a:bodyPr/>
        <a:lstStyle/>
        <a:p>
          <a:endParaRPr lang="en-US"/>
        </a:p>
      </dgm:t>
    </dgm:pt>
    <dgm:pt modelId="{061A0352-13B7-4298-8FC3-969C420E209C}" type="sibTrans" cxnId="{46426A91-302C-42CB-B06A-08817548F826}">
      <dgm:prSet/>
      <dgm:spPr/>
      <dgm:t>
        <a:bodyPr/>
        <a:lstStyle/>
        <a:p>
          <a:endParaRPr lang="en-US"/>
        </a:p>
      </dgm:t>
    </dgm:pt>
    <dgm:pt modelId="{94E0D600-6D8C-4A3C-BAE4-54E948E2A902}" type="pres">
      <dgm:prSet presAssocID="{412E9BEB-8A9E-490E-BDF7-D59068460854}" presName="outerComposite" presStyleCnt="0">
        <dgm:presLayoutVars>
          <dgm:chMax val="5"/>
          <dgm:dir/>
          <dgm:resizeHandles val="exact"/>
        </dgm:presLayoutVars>
      </dgm:prSet>
      <dgm:spPr/>
      <dgm:t>
        <a:bodyPr/>
        <a:lstStyle/>
        <a:p>
          <a:pPr rtl="1"/>
          <a:endParaRPr lang="ar-SA"/>
        </a:p>
      </dgm:t>
    </dgm:pt>
    <dgm:pt modelId="{404EBF83-64C6-479E-A259-9E8B6BDDD52A}" type="pres">
      <dgm:prSet presAssocID="{412E9BEB-8A9E-490E-BDF7-D59068460854}" presName="dummyMaxCanvas" presStyleCnt="0">
        <dgm:presLayoutVars/>
      </dgm:prSet>
      <dgm:spPr/>
    </dgm:pt>
    <dgm:pt modelId="{9C6C04DD-70DA-4784-9E3A-BBC2AE8FCE51}" type="pres">
      <dgm:prSet presAssocID="{412E9BEB-8A9E-490E-BDF7-D59068460854}" presName="FiveNodes_1" presStyleLbl="node1" presStyleIdx="0" presStyleCnt="5">
        <dgm:presLayoutVars>
          <dgm:bulletEnabled val="1"/>
        </dgm:presLayoutVars>
      </dgm:prSet>
      <dgm:spPr/>
      <dgm:t>
        <a:bodyPr/>
        <a:lstStyle/>
        <a:p>
          <a:pPr rtl="1"/>
          <a:endParaRPr lang="ar-SA"/>
        </a:p>
      </dgm:t>
    </dgm:pt>
    <dgm:pt modelId="{128504BA-B3C7-4CDD-801D-579F39E1E198}" type="pres">
      <dgm:prSet presAssocID="{412E9BEB-8A9E-490E-BDF7-D59068460854}" presName="FiveNodes_2" presStyleLbl="node1" presStyleIdx="1" presStyleCnt="5">
        <dgm:presLayoutVars>
          <dgm:bulletEnabled val="1"/>
        </dgm:presLayoutVars>
      </dgm:prSet>
      <dgm:spPr/>
      <dgm:t>
        <a:bodyPr/>
        <a:lstStyle/>
        <a:p>
          <a:pPr rtl="1"/>
          <a:endParaRPr lang="ar-SA"/>
        </a:p>
      </dgm:t>
    </dgm:pt>
    <dgm:pt modelId="{55E3EE7B-F0A1-404A-AA18-150D21376DED}" type="pres">
      <dgm:prSet presAssocID="{412E9BEB-8A9E-490E-BDF7-D59068460854}" presName="FiveNodes_3" presStyleLbl="node1" presStyleIdx="2" presStyleCnt="5">
        <dgm:presLayoutVars>
          <dgm:bulletEnabled val="1"/>
        </dgm:presLayoutVars>
      </dgm:prSet>
      <dgm:spPr/>
      <dgm:t>
        <a:bodyPr/>
        <a:lstStyle/>
        <a:p>
          <a:pPr rtl="1"/>
          <a:endParaRPr lang="ar-SA"/>
        </a:p>
      </dgm:t>
    </dgm:pt>
    <dgm:pt modelId="{27171879-AD30-46FE-9B8B-1BAC7EACEC32}" type="pres">
      <dgm:prSet presAssocID="{412E9BEB-8A9E-490E-BDF7-D59068460854}" presName="FiveNodes_4" presStyleLbl="node1" presStyleIdx="3" presStyleCnt="5">
        <dgm:presLayoutVars>
          <dgm:bulletEnabled val="1"/>
        </dgm:presLayoutVars>
      </dgm:prSet>
      <dgm:spPr/>
      <dgm:t>
        <a:bodyPr/>
        <a:lstStyle/>
        <a:p>
          <a:pPr rtl="1"/>
          <a:endParaRPr lang="ar-SA"/>
        </a:p>
      </dgm:t>
    </dgm:pt>
    <dgm:pt modelId="{3738993B-9F05-473F-A093-3E4BB2DE1DE8}" type="pres">
      <dgm:prSet presAssocID="{412E9BEB-8A9E-490E-BDF7-D59068460854}" presName="FiveNodes_5" presStyleLbl="node1" presStyleIdx="4" presStyleCnt="5">
        <dgm:presLayoutVars>
          <dgm:bulletEnabled val="1"/>
        </dgm:presLayoutVars>
      </dgm:prSet>
      <dgm:spPr/>
      <dgm:t>
        <a:bodyPr/>
        <a:lstStyle/>
        <a:p>
          <a:pPr rtl="1"/>
          <a:endParaRPr lang="ar-SA"/>
        </a:p>
      </dgm:t>
    </dgm:pt>
    <dgm:pt modelId="{DB69B1A9-2A1B-4714-A1CE-86C8C5BB546B}" type="pres">
      <dgm:prSet presAssocID="{412E9BEB-8A9E-490E-BDF7-D59068460854}" presName="FiveConn_1-2" presStyleLbl="fgAccFollowNode1" presStyleIdx="0" presStyleCnt="4">
        <dgm:presLayoutVars>
          <dgm:bulletEnabled val="1"/>
        </dgm:presLayoutVars>
      </dgm:prSet>
      <dgm:spPr/>
      <dgm:t>
        <a:bodyPr/>
        <a:lstStyle/>
        <a:p>
          <a:pPr rtl="1"/>
          <a:endParaRPr lang="ar-SA"/>
        </a:p>
      </dgm:t>
    </dgm:pt>
    <dgm:pt modelId="{D53CD96C-0641-4E5D-8492-F975A6012A3B}" type="pres">
      <dgm:prSet presAssocID="{412E9BEB-8A9E-490E-BDF7-D59068460854}" presName="FiveConn_2-3" presStyleLbl="fgAccFollowNode1" presStyleIdx="1" presStyleCnt="4">
        <dgm:presLayoutVars>
          <dgm:bulletEnabled val="1"/>
        </dgm:presLayoutVars>
      </dgm:prSet>
      <dgm:spPr/>
      <dgm:t>
        <a:bodyPr/>
        <a:lstStyle/>
        <a:p>
          <a:pPr rtl="1"/>
          <a:endParaRPr lang="ar-SA"/>
        </a:p>
      </dgm:t>
    </dgm:pt>
    <dgm:pt modelId="{278D30C6-9CA0-40DC-AFF4-A0EF73FBCC51}" type="pres">
      <dgm:prSet presAssocID="{412E9BEB-8A9E-490E-BDF7-D59068460854}" presName="FiveConn_3-4" presStyleLbl="fgAccFollowNode1" presStyleIdx="2" presStyleCnt="4">
        <dgm:presLayoutVars>
          <dgm:bulletEnabled val="1"/>
        </dgm:presLayoutVars>
      </dgm:prSet>
      <dgm:spPr/>
      <dgm:t>
        <a:bodyPr/>
        <a:lstStyle/>
        <a:p>
          <a:pPr rtl="1"/>
          <a:endParaRPr lang="ar-SA"/>
        </a:p>
      </dgm:t>
    </dgm:pt>
    <dgm:pt modelId="{097971B3-1987-46FB-A065-C636C435FCF9}" type="pres">
      <dgm:prSet presAssocID="{412E9BEB-8A9E-490E-BDF7-D59068460854}" presName="FiveConn_4-5" presStyleLbl="fgAccFollowNode1" presStyleIdx="3" presStyleCnt="4">
        <dgm:presLayoutVars>
          <dgm:bulletEnabled val="1"/>
        </dgm:presLayoutVars>
      </dgm:prSet>
      <dgm:spPr/>
      <dgm:t>
        <a:bodyPr/>
        <a:lstStyle/>
        <a:p>
          <a:pPr rtl="1"/>
          <a:endParaRPr lang="ar-SA"/>
        </a:p>
      </dgm:t>
    </dgm:pt>
    <dgm:pt modelId="{00124615-09A5-4217-9743-20B0E7E7795E}" type="pres">
      <dgm:prSet presAssocID="{412E9BEB-8A9E-490E-BDF7-D59068460854}" presName="FiveNodes_1_text" presStyleLbl="node1" presStyleIdx="4" presStyleCnt="5">
        <dgm:presLayoutVars>
          <dgm:bulletEnabled val="1"/>
        </dgm:presLayoutVars>
      </dgm:prSet>
      <dgm:spPr/>
      <dgm:t>
        <a:bodyPr/>
        <a:lstStyle/>
        <a:p>
          <a:pPr rtl="1"/>
          <a:endParaRPr lang="ar-SA"/>
        </a:p>
      </dgm:t>
    </dgm:pt>
    <dgm:pt modelId="{F147BA9C-12BB-4A52-8514-22B96FD33561}" type="pres">
      <dgm:prSet presAssocID="{412E9BEB-8A9E-490E-BDF7-D59068460854}" presName="FiveNodes_2_text" presStyleLbl="node1" presStyleIdx="4" presStyleCnt="5">
        <dgm:presLayoutVars>
          <dgm:bulletEnabled val="1"/>
        </dgm:presLayoutVars>
      </dgm:prSet>
      <dgm:spPr/>
      <dgm:t>
        <a:bodyPr/>
        <a:lstStyle/>
        <a:p>
          <a:pPr rtl="1"/>
          <a:endParaRPr lang="ar-SA"/>
        </a:p>
      </dgm:t>
    </dgm:pt>
    <dgm:pt modelId="{7E721C3E-2F61-4A3E-87B2-6BCE39EFE390}" type="pres">
      <dgm:prSet presAssocID="{412E9BEB-8A9E-490E-BDF7-D59068460854}" presName="FiveNodes_3_text" presStyleLbl="node1" presStyleIdx="4" presStyleCnt="5">
        <dgm:presLayoutVars>
          <dgm:bulletEnabled val="1"/>
        </dgm:presLayoutVars>
      </dgm:prSet>
      <dgm:spPr/>
      <dgm:t>
        <a:bodyPr/>
        <a:lstStyle/>
        <a:p>
          <a:pPr rtl="1"/>
          <a:endParaRPr lang="ar-SA"/>
        </a:p>
      </dgm:t>
    </dgm:pt>
    <dgm:pt modelId="{511D7ED7-870B-4664-9D43-BBA5DC0FE530}" type="pres">
      <dgm:prSet presAssocID="{412E9BEB-8A9E-490E-BDF7-D59068460854}" presName="FiveNodes_4_text" presStyleLbl="node1" presStyleIdx="4" presStyleCnt="5">
        <dgm:presLayoutVars>
          <dgm:bulletEnabled val="1"/>
        </dgm:presLayoutVars>
      </dgm:prSet>
      <dgm:spPr/>
      <dgm:t>
        <a:bodyPr/>
        <a:lstStyle/>
        <a:p>
          <a:pPr rtl="1"/>
          <a:endParaRPr lang="ar-SA"/>
        </a:p>
      </dgm:t>
    </dgm:pt>
    <dgm:pt modelId="{70F0587F-8A7C-4703-B832-B7E7A450734C}" type="pres">
      <dgm:prSet presAssocID="{412E9BEB-8A9E-490E-BDF7-D59068460854}" presName="FiveNodes_5_text" presStyleLbl="node1" presStyleIdx="4" presStyleCnt="5">
        <dgm:presLayoutVars>
          <dgm:bulletEnabled val="1"/>
        </dgm:presLayoutVars>
      </dgm:prSet>
      <dgm:spPr/>
      <dgm:t>
        <a:bodyPr/>
        <a:lstStyle/>
        <a:p>
          <a:pPr rtl="1"/>
          <a:endParaRPr lang="ar-SA"/>
        </a:p>
      </dgm:t>
    </dgm:pt>
  </dgm:ptLst>
  <dgm:cxnLst>
    <dgm:cxn modelId="{8C2B09A8-A5D0-4A9B-99D0-EFA59B1709BE}" type="presOf" srcId="{7E9E8D4D-1843-48EB-946D-69175D21788A}" destId="{F147BA9C-12BB-4A52-8514-22B96FD33561}" srcOrd="1" destOrd="0" presId="urn:microsoft.com/office/officeart/2005/8/layout/vProcess5"/>
    <dgm:cxn modelId="{93A01D72-EFF2-4909-ADDC-0A041472C07E}" type="presOf" srcId="{F499C8F0-81A5-410A-9934-1688F617D819}" destId="{DB69B1A9-2A1B-4714-A1CE-86C8C5BB546B}" srcOrd="0" destOrd="0" presId="urn:microsoft.com/office/officeart/2005/8/layout/vProcess5"/>
    <dgm:cxn modelId="{7AE8A912-C328-48ED-858E-524E40B887C8}" type="presOf" srcId="{F3B31FF5-17E8-4943-B599-9EE607A8F0E0}" destId="{00124615-09A5-4217-9743-20B0E7E7795E}" srcOrd="1" destOrd="0" presId="urn:microsoft.com/office/officeart/2005/8/layout/vProcess5"/>
    <dgm:cxn modelId="{9C4D4882-2873-439A-B663-8860D1894DF5}" type="presOf" srcId="{9268FEC1-79C3-4638-9802-EFD3CEB4B801}" destId="{55E3EE7B-F0A1-404A-AA18-150D21376DED}" srcOrd="0" destOrd="0" presId="urn:microsoft.com/office/officeart/2005/8/layout/vProcess5"/>
    <dgm:cxn modelId="{095FF32A-4461-4E47-ACFC-E8DA95AC3EAE}" type="presOf" srcId="{A5054DCA-B970-404B-8B53-369728907FC0}" destId="{3738993B-9F05-473F-A093-3E4BB2DE1DE8}" srcOrd="0" destOrd="0" presId="urn:microsoft.com/office/officeart/2005/8/layout/vProcess5"/>
    <dgm:cxn modelId="{12A63488-B659-4CFB-A07A-BEB102429E4E}" type="presOf" srcId="{63F5A6EE-EE47-4F48-ABDD-635C85C1029E}" destId="{278D30C6-9CA0-40DC-AFF4-A0EF73FBCC51}" srcOrd="0" destOrd="0" presId="urn:microsoft.com/office/officeart/2005/8/layout/vProcess5"/>
    <dgm:cxn modelId="{03A57893-7909-4497-B879-83F13C387020}" type="presOf" srcId="{D055F45A-6E8C-4DC7-AD0D-06231FA64EB1}" destId="{27171879-AD30-46FE-9B8B-1BAC7EACEC32}" srcOrd="0" destOrd="0" presId="urn:microsoft.com/office/officeart/2005/8/layout/vProcess5"/>
    <dgm:cxn modelId="{46426A91-302C-42CB-B06A-08817548F826}" srcId="{412E9BEB-8A9E-490E-BDF7-D59068460854}" destId="{A5054DCA-B970-404B-8B53-369728907FC0}" srcOrd="4" destOrd="0" parTransId="{468CC86B-9844-4BBA-A43B-D81D7CA88A7B}" sibTransId="{061A0352-13B7-4298-8FC3-969C420E209C}"/>
    <dgm:cxn modelId="{FCA83361-450A-4665-B322-2913A857E458}" type="presOf" srcId="{B3B27D5B-C49F-4101-BFB3-E3039AC4C185}" destId="{097971B3-1987-46FB-A065-C636C435FCF9}" srcOrd="0" destOrd="0" presId="urn:microsoft.com/office/officeart/2005/8/layout/vProcess5"/>
    <dgm:cxn modelId="{9D232EBF-72AD-44B9-A751-D060DB5BFC59}" type="presOf" srcId="{F3B31FF5-17E8-4943-B599-9EE607A8F0E0}" destId="{9C6C04DD-70DA-4784-9E3A-BBC2AE8FCE51}" srcOrd="0" destOrd="0" presId="urn:microsoft.com/office/officeart/2005/8/layout/vProcess5"/>
    <dgm:cxn modelId="{518814EB-82FB-4860-8B3E-7C1CE8832B2A}" type="presOf" srcId="{D055F45A-6E8C-4DC7-AD0D-06231FA64EB1}" destId="{511D7ED7-870B-4664-9D43-BBA5DC0FE530}" srcOrd="1" destOrd="0" presId="urn:microsoft.com/office/officeart/2005/8/layout/vProcess5"/>
    <dgm:cxn modelId="{99ED05EE-81B0-4304-88E7-90F8DA8DB9AA}" type="presOf" srcId="{9268FEC1-79C3-4638-9802-EFD3CEB4B801}" destId="{7E721C3E-2F61-4A3E-87B2-6BCE39EFE390}" srcOrd="1" destOrd="0" presId="urn:microsoft.com/office/officeart/2005/8/layout/vProcess5"/>
    <dgm:cxn modelId="{26C28220-6D63-4C4C-B2E8-91075B62DAA7}" type="presOf" srcId="{CB90D1E3-6572-4549-A91A-384ADFC1C0AC}" destId="{D53CD96C-0641-4E5D-8492-F975A6012A3B}" srcOrd="0" destOrd="0" presId="urn:microsoft.com/office/officeart/2005/8/layout/vProcess5"/>
    <dgm:cxn modelId="{A5DF171F-3CD2-4230-8C1C-6151186EB45A}" srcId="{412E9BEB-8A9E-490E-BDF7-D59068460854}" destId="{D055F45A-6E8C-4DC7-AD0D-06231FA64EB1}" srcOrd="3" destOrd="0" parTransId="{1AE4D995-910F-4BA5-B64F-3EE0F9F50B0A}" sibTransId="{B3B27D5B-C49F-4101-BFB3-E3039AC4C185}"/>
    <dgm:cxn modelId="{E00C3EFD-F7EA-4BA8-AB37-BAE2C67EA20E}" srcId="{412E9BEB-8A9E-490E-BDF7-D59068460854}" destId="{F3B31FF5-17E8-4943-B599-9EE607A8F0E0}" srcOrd="0" destOrd="0" parTransId="{D38E88DE-1235-4D32-BAE6-12FCFF0A2619}" sibTransId="{F499C8F0-81A5-410A-9934-1688F617D819}"/>
    <dgm:cxn modelId="{76573C61-CE80-4544-B65B-AA97A2DAF19E}" srcId="{412E9BEB-8A9E-490E-BDF7-D59068460854}" destId="{9268FEC1-79C3-4638-9802-EFD3CEB4B801}" srcOrd="2" destOrd="0" parTransId="{F367597E-0EE6-4DBE-85FC-9A879EC86DE1}" sibTransId="{63F5A6EE-EE47-4F48-ABDD-635C85C1029E}"/>
    <dgm:cxn modelId="{E4B8DFBF-FE6A-4FE9-A7BA-BA5DAE971009}" type="presOf" srcId="{7E9E8D4D-1843-48EB-946D-69175D21788A}" destId="{128504BA-B3C7-4CDD-801D-579F39E1E198}" srcOrd="0" destOrd="0" presId="urn:microsoft.com/office/officeart/2005/8/layout/vProcess5"/>
    <dgm:cxn modelId="{99FA3D5E-307D-4F51-BBA2-941249E13D7C}" srcId="{412E9BEB-8A9E-490E-BDF7-D59068460854}" destId="{7E9E8D4D-1843-48EB-946D-69175D21788A}" srcOrd="1" destOrd="0" parTransId="{F64AEECF-BB5D-48BB-8635-E322BD478B87}" sibTransId="{CB90D1E3-6572-4549-A91A-384ADFC1C0AC}"/>
    <dgm:cxn modelId="{E966A43C-3F60-411F-8BC5-11E49D3AC9D6}" type="presOf" srcId="{A5054DCA-B970-404B-8B53-369728907FC0}" destId="{70F0587F-8A7C-4703-B832-B7E7A450734C}" srcOrd="1" destOrd="0" presId="urn:microsoft.com/office/officeart/2005/8/layout/vProcess5"/>
    <dgm:cxn modelId="{C35A07FB-0359-4F7D-8470-31974A74A2CD}" type="presOf" srcId="{412E9BEB-8A9E-490E-BDF7-D59068460854}" destId="{94E0D600-6D8C-4A3C-BAE4-54E948E2A902}" srcOrd="0" destOrd="0" presId="urn:microsoft.com/office/officeart/2005/8/layout/vProcess5"/>
    <dgm:cxn modelId="{D5D8AB28-18B9-4D1D-A73E-2B73F99999DA}" type="presParOf" srcId="{94E0D600-6D8C-4A3C-BAE4-54E948E2A902}" destId="{404EBF83-64C6-479E-A259-9E8B6BDDD52A}" srcOrd="0" destOrd="0" presId="urn:microsoft.com/office/officeart/2005/8/layout/vProcess5"/>
    <dgm:cxn modelId="{5F691164-AE53-4FFC-BBE9-3A4046A37819}" type="presParOf" srcId="{94E0D600-6D8C-4A3C-BAE4-54E948E2A902}" destId="{9C6C04DD-70DA-4784-9E3A-BBC2AE8FCE51}" srcOrd="1" destOrd="0" presId="urn:microsoft.com/office/officeart/2005/8/layout/vProcess5"/>
    <dgm:cxn modelId="{C16FC002-830B-480B-A1EF-1D1C936EEBED}" type="presParOf" srcId="{94E0D600-6D8C-4A3C-BAE4-54E948E2A902}" destId="{128504BA-B3C7-4CDD-801D-579F39E1E198}" srcOrd="2" destOrd="0" presId="urn:microsoft.com/office/officeart/2005/8/layout/vProcess5"/>
    <dgm:cxn modelId="{111B216D-51A1-4CB8-8213-7BB30A2B68EB}" type="presParOf" srcId="{94E0D600-6D8C-4A3C-BAE4-54E948E2A902}" destId="{55E3EE7B-F0A1-404A-AA18-150D21376DED}" srcOrd="3" destOrd="0" presId="urn:microsoft.com/office/officeart/2005/8/layout/vProcess5"/>
    <dgm:cxn modelId="{51D6CDB9-55C7-4F4D-9F2B-B0430C8BA383}" type="presParOf" srcId="{94E0D600-6D8C-4A3C-BAE4-54E948E2A902}" destId="{27171879-AD30-46FE-9B8B-1BAC7EACEC32}" srcOrd="4" destOrd="0" presId="urn:microsoft.com/office/officeart/2005/8/layout/vProcess5"/>
    <dgm:cxn modelId="{2E5E4ED9-A07C-47F4-BF05-1F3A56E5D127}" type="presParOf" srcId="{94E0D600-6D8C-4A3C-BAE4-54E948E2A902}" destId="{3738993B-9F05-473F-A093-3E4BB2DE1DE8}" srcOrd="5" destOrd="0" presId="urn:microsoft.com/office/officeart/2005/8/layout/vProcess5"/>
    <dgm:cxn modelId="{FEF0E9E6-A2FB-406B-A645-5F01EF1BA14F}" type="presParOf" srcId="{94E0D600-6D8C-4A3C-BAE4-54E948E2A902}" destId="{DB69B1A9-2A1B-4714-A1CE-86C8C5BB546B}" srcOrd="6" destOrd="0" presId="urn:microsoft.com/office/officeart/2005/8/layout/vProcess5"/>
    <dgm:cxn modelId="{EC25A552-11BB-41BA-BAE9-C6D687281A7B}" type="presParOf" srcId="{94E0D600-6D8C-4A3C-BAE4-54E948E2A902}" destId="{D53CD96C-0641-4E5D-8492-F975A6012A3B}" srcOrd="7" destOrd="0" presId="urn:microsoft.com/office/officeart/2005/8/layout/vProcess5"/>
    <dgm:cxn modelId="{BEB16962-F063-4D4A-B87F-E7358DF20472}" type="presParOf" srcId="{94E0D600-6D8C-4A3C-BAE4-54E948E2A902}" destId="{278D30C6-9CA0-40DC-AFF4-A0EF73FBCC51}" srcOrd="8" destOrd="0" presId="urn:microsoft.com/office/officeart/2005/8/layout/vProcess5"/>
    <dgm:cxn modelId="{83620EC9-0570-4607-A95B-212A31FAA21F}" type="presParOf" srcId="{94E0D600-6D8C-4A3C-BAE4-54E948E2A902}" destId="{097971B3-1987-46FB-A065-C636C435FCF9}" srcOrd="9" destOrd="0" presId="urn:microsoft.com/office/officeart/2005/8/layout/vProcess5"/>
    <dgm:cxn modelId="{40AA2778-1546-485E-9B04-EDB1BC94AB9C}" type="presParOf" srcId="{94E0D600-6D8C-4A3C-BAE4-54E948E2A902}" destId="{00124615-09A5-4217-9743-20B0E7E7795E}" srcOrd="10" destOrd="0" presId="urn:microsoft.com/office/officeart/2005/8/layout/vProcess5"/>
    <dgm:cxn modelId="{29981B63-6F5A-4F95-9AFB-1E5998491823}" type="presParOf" srcId="{94E0D600-6D8C-4A3C-BAE4-54E948E2A902}" destId="{F147BA9C-12BB-4A52-8514-22B96FD33561}" srcOrd="11" destOrd="0" presId="urn:microsoft.com/office/officeart/2005/8/layout/vProcess5"/>
    <dgm:cxn modelId="{E29C3354-1A11-4F29-A2E3-0E718F8AD4F9}" type="presParOf" srcId="{94E0D600-6D8C-4A3C-BAE4-54E948E2A902}" destId="{7E721C3E-2F61-4A3E-87B2-6BCE39EFE390}" srcOrd="12" destOrd="0" presId="urn:microsoft.com/office/officeart/2005/8/layout/vProcess5"/>
    <dgm:cxn modelId="{16FFEB73-E747-4579-ACD4-AED57737A8E3}" type="presParOf" srcId="{94E0D600-6D8C-4A3C-BAE4-54E948E2A902}" destId="{511D7ED7-870B-4664-9D43-BBA5DC0FE530}" srcOrd="13" destOrd="0" presId="urn:microsoft.com/office/officeart/2005/8/layout/vProcess5"/>
    <dgm:cxn modelId="{7DD94E24-E7C5-4ADF-BBAA-B6ECC85DEAB9}" type="presParOf" srcId="{94E0D600-6D8C-4A3C-BAE4-54E948E2A902}" destId="{70F0587F-8A7C-4703-B832-B7E7A450734C}"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91F016D-D094-4F62-8BBC-E0697D4607BD}" type="doc">
      <dgm:prSet loTypeId="urn:microsoft.com/office/officeart/2008/layout/HorizontalMultiLevelHierarchy" loCatId="hierarchy" qsTypeId="urn:microsoft.com/office/officeart/2005/8/quickstyle/simple1" qsCatId="simple" csTypeId="urn:microsoft.com/office/officeart/2005/8/colors/accent0_2" csCatId="mainScheme" phldr="1"/>
      <dgm:spPr/>
      <dgm:t>
        <a:bodyPr/>
        <a:lstStyle/>
        <a:p>
          <a:pPr rtl="1"/>
          <a:endParaRPr lang="ar-SA"/>
        </a:p>
      </dgm:t>
    </dgm:pt>
    <dgm:pt modelId="{9F047454-BD2D-4DE3-9866-1F045725A176}">
      <dgm:prSet phldrT="[نص]"/>
      <dgm:spPr/>
      <dgm:t>
        <a:bodyPr/>
        <a:lstStyle/>
        <a:p>
          <a:pPr rtl="1"/>
          <a:r>
            <a:rPr lang="ar-SA" dirty="0" smtClean="0"/>
            <a:t>أساليب للمداخل مثل </a:t>
          </a:r>
          <a:endParaRPr lang="ar-SA" dirty="0"/>
        </a:p>
      </dgm:t>
    </dgm:pt>
    <dgm:pt modelId="{4EDF5725-D220-4B0D-8E38-29DF281165BF}" type="parTrans" cxnId="{05AD78CB-74AA-4429-9952-A64F5BFD461A}">
      <dgm:prSet/>
      <dgm:spPr/>
      <dgm:t>
        <a:bodyPr/>
        <a:lstStyle/>
        <a:p>
          <a:pPr rtl="1"/>
          <a:endParaRPr lang="ar-SA"/>
        </a:p>
      </dgm:t>
    </dgm:pt>
    <dgm:pt modelId="{A40F96B5-C6B7-40D4-9FC6-F1234C1FC899}" type="sibTrans" cxnId="{05AD78CB-74AA-4429-9952-A64F5BFD461A}">
      <dgm:prSet/>
      <dgm:spPr/>
      <dgm:t>
        <a:bodyPr/>
        <a:lstStyle/>
        <a:p>
          <a:pPr rtl="1"/>
          <a:endParaRPr lang="ar-SA"/>
        </a:p>
      </dgm:t>
    </dgm:pt>
    <dgm:pt modelId="{0CD071CC-16F3-4C18-8D29-CE150B00A287}">
      <dgm:prSet phldrT="[نص]"/>
      <dgm:spPr/>
      <dgm:t>
        <a:bodyPr/>
        <a:lstStyle/>
        <a:p>
          <a:pPr rtl="1"/>
          <a:r>
            <a:rPr lang="ar-SA" b="1" dirty="0" smtClean="0">
              <a:solidFill>
                <a:srgbClr val="C00000"/>
              </a:solidFill>
            </a:rPr>
            <a:t>المدخل النفسي الاجتماعي</a:t>
          </a:r>
          <a:endParaRPr lang="ar-SA" b="1" dirty="0">
            <a:solidFill>
              <a:srgbClr val="C00000"/>
            </a:solidFill>
          </a:endParaRPr>
        </a:p>
      </dgm:t>
    </dgm:pt>
    <dgm:pt modelId="{A2B6C59F-8AB8-4FA2-8876-867EE03CC791}" type="parTrans" cxnId="{C0F16C3E-71CB-4D0A-98B9-577F81691ADD}">
      <dgm:prSet/>
      <dgm:spPr/>
      <dgm:t>
        <a:bodyPr/>
        <a:lstStyle/>
        <a:p>
          <a:pPr rtl="1"/>
          <a:endParaRPr lang="ar-SA"/>
        </a:p>
      </dgm:t>
    </dgm:pt>
    <dgm:pt modelId="{0434CDD7-6197-40F0-9BC1-DE191FF6EB07}" type="sibTrans" cxnId="{C0F16C3E-71CB-4D0A-98B9-577F81691ADD}">
      <dgm:prSet/>
      <dgm:spPr/>
      <dgm:t>
        <a:bodyPr/>
        <a:lstStyle/>
        <a:p>
          <a:pPr rtl="1"/>
          <a:endParaRPr lang="ar-SA"/>
        </a:p>
      </dgm:t>
    </dgm:pt>
    <dgm:pt modelId="{BED772A2-7A1E-4772-8310-DCF83EAEB97C}">
      <dgm:prSet phldrT="[نص]"/>
      <dgm:spPr/>
      <dgm:t>
        <a:bodyPr/>
        <a:lstStyle/>
        <a:p>
          <a:pPr rtl="1"/>
          <a:r>
            <a:rPr lang="ar-SA" b="1" dirty="0" smtClean="0">
              <a:solidFill>
                <a:srgbClr val="C00000"/>
              </a:solidFill>
            </a:rPr>
            <a:t>مدخل تعديل السلوك</a:t>
          </a:r>
          <a:endParaRPr lang="ar-SA" b="1" dirty="0">
            <a:solidFill>
              <a:srgbClr val="C00000"/>
            </a:solidFill>
          </a:endParaRPr>
        </a:p>
      </dgm:t>
    </dgm:pt>
    <dgm:pt modelId="{5DCE8A0A-457D-44B5-8A0B-152D1B316DD8}" type="parTrans" cxnId="{F76DD31A-F61B-407F-B031-BD131CD9D010}">
      <dgm:prSet/>
      <dgm:spPr/>
      <dgm:t>
        <a:bodyPr/>
        <a:lstStyle/>
        <a:p>
          <a:pPr rtl="1"/>
          <a:endParaRPr lang="ar-SA"/>
        </a:p>
      </dgm:t>
    </dgm:pt>
    <dgm:pt modelId="{EDEF43CA-8EAA-4A7E-BBD0-980FEBFCEBE3}" type="sibTrans" cxnId="{F76DD31A-F61B-407F-B031-BD131CD9D010}">
      <dgm:prSet/>
      <dgm:spPr/>
      <dgm:t>
        <a:bodyPr/>
        <a:lstStyle/>
        <a:p>
          <a:pPr rtl="1"/>
          <a:endParaRPr lang="ar-SA"/>
        </a:p>
      </dgm:t>
    </dgm:pt>
    <dgm:pt modelId="{958CD621-09AB-463C-BE41-F1518A1C76F7}">
      <dgm:prSet phldrT="[نص]"/>
      <dgm:spPr/>
      <dgm:t>
        <a:bodyPr/>
        <a:lstStyle/>
        <a:p>
          <a:pPr rtl="1"/>
          <a:r>
            <a:rPr lang="ar-SA" b="1" dirty="0" smtClean="0">
              <a:solidFill>
                <a:srgbClr val="C00000"/>
              </a:solidFill>
            </a:rPr>
            <a:t>المدخل المعرفي</a:t>
          </a:r>
          <a:endParaRPr lang="ar-SA" b="1" dirty="0">
            <a:solidFill>
              <a:srgbClr val="C00000"/>
            </a:solidFill>
          </a:endParaRPr>
        </a:p>
      </dgm:t>
    </dgm:pt>
    <dgm:pt modelId="{5A1D1B06-3E6F-43B9-9F9A-08FCC2DB756C}" type="parTrans" cxnId="{96291766-64A9-4BA6-9207-601DD1B3A9B2}">
      <dgm:prSet/>
      <dgm:spPr/>
      <dgm:t>
        <a:bodyPr/>
        <a:lstStyle/>
        <a:p>
          <a:pPr rtl="1"/>
          <a:endParaRPr lang="ar-SA"/>
        </a:p>
      </dgm:t>
    </dgm:pt>
    <dgm:pt modelId="{F4D3EDCA-F77E-4067-9D33-5EF8DD34F7AC}" type="sibTrans" cxnId="{96291766-64A9-4BA6-9207-601DD1B3A9B2}">
      <dgm:prSet/>
      <dgm:spPr/>
      <dgm:t>
        <a:bodyPr/>
        <a:lstStyle/>
        <a:p>
          <a:pPr rtl="1"/>
          <a:endParaRPr lang="ar-SA"/>
        </a:p>
      </dgm:t>
    </dgm:pt>
    <dgm:pt modelId="{A2E2470B-790D-46FE-89E2-24CEF992BD71}">
      <dgm:prSet phldrT="[نص]"/>
      <dgm:spPr/>
      <dgm:t>
        <a:bodyPr/>
        <a:lstStyle/>
        <a:p>
          <a:pPr rtl="1"/>
          <a:r>
            <a:rPr lang="ar-SA" b="1" dirty="0" smtClean="0">
              <a:solidFill>
                <a:srgbClr val="C00000"/>
              </a:solidFill>
            </a:rPr>
            <a:t>العلاج الواقعي</a:t>
          </a:r>
          <a:endParaRPr lang="ar-SA" b="1" dirty="0">
            <a:solidFill>
              <a:srgbClr val="C00000"/>
            </a:solidFill>
          </a:endParaRPr>
        </a:p>
      </dgm:t>
    </dgm:pt>
    <dgm:pt modelId="{CDD05ED8-838C-4D48-841C-06F4AB8B647D}" type="parTrans" cxnId="{36C546DD-E036-4C9A-95FB-182B5F988E48}">
      <dgm:prSet/>
      <dgm:spPr/>
      <dgm:t>
        <a:bodyPr/>
        <a:lstStyle/>
        <a:p>
          <a:pPr rtl="1"/>
          <a:endParaRPr lang="ar-SA"/>
        </a:p>
      </dgm:t>
    </dgm:pt>
    <dgm:pt modelId="{E9C6EA34-FDEF-4F2A-9461-2E207DA4D406}" type="sibTrans" cxnId="{36C546DD-E036-4C9A-95FB-182B5F988E48}">
      <dgm:prSet/>
      <dgm:spPr/>
      <dgm:t>
        <a:bodyPr/>
        <a:lstStyle/>
        <a:p>
          <a:pPr rtl="1"/>
          <a:endParaRPr lang="ar-SA"/>
        </a:p>
      </dgm:t>
    </dgm:pt>
    <dgm:pt modelId="{24B5E0BC-FADE-4A93-8325-15895B93F60C}" type="pres">
      <dgm:prSet presAssocID="{091F016D-D094-4F62-8BBC-E0697D4607BD}" presName="Name0" presStyleCnt="0">
        <dgm:presLayoutVars>
          <dgm:chPref val="1"/>
          <dgm:dir/>
          <dgm:animOne val="branch"/>
          <dgm:animLvl val="lvl"/>
          <dgm:resizeHandles val="exact"/>
        </dgm:presLayoutVars>
      </dgm:prSet>
      <dgm:spPr/>
      <dgm:t>
        <a:bodyPr/>
        <a:lstStyle/>
        <a:p>
          <a:pPr rtl="1"/>
          <a:endParaRPr lang="ar-SA"/>
        </a:p>
      </dgm:t>
    </dgm:pt>
    <dgm:pt modelId="{79D63038-BBAA-45EE-AF78-C6FD620907EB}" type="pres">
      <dgm:prSet presAssocID="{9F047454-BD2D-4DE3-9866-1F045725A176}" presName="root1" presStyleCnt="0"/>
      <dgm:spPr/>
    </dgm:pt>
    <dgm:pt modelId="{6A8DFCDD-C4B2-4957-9E97-5B0F01BD53E2}" type="pres">
      <dgm:prSet presAssocID="{9F047454-BD2D-4DE3-9866-1F045725A176}" presName="LevelOneTextNode" presStyleLbl="node0" presStyleIdx="0" presStyleCnt="1">
        <dgm:presLayoutVars>
          <dgm:chPref val="3"/>
        </dgm:presLayoutVars>
      </dgm:prSet>
      <dgm:spPr/>
      <dgm:t>
        <a:bodyPr/>
        <a:lstStyle/>
        <a:p>
          <a:pPr rtl="1"/>
          <a:endParaRPr lang="ar-SA"/>
        </a:p>
      </dgm:t>
    </dgm:pt>
    <dgm:pt modelId="{F0D92192-5FC8-439B-9C37-267B1AC5CB61}" type="pres">
      <dgm:prSet presAssocID="{9F047454-BD2D-4DE3-9866-1F045725A176}" presName="level2hierChild" presStyleCnt="0"/>
      <dgm:spPr/>
    </dgm:pt>
    <dgm:pt modelId="{A27F973B-54E9-4FC7-868F-B923D49A38E7}" type="pres">
      <dgm:prSet presAssocID="{A2B6C59F-8AB8-4FA2-8876-867EE03CC791}" presName="conn2-1" presStyleLbl="parChTrans1D2" presStyleIdx="0" presStyleCnt="4"/>
      <dgm:spPr/>
      <dgm:t>
        <a:bodyPr/>
        <a:lstStyle/>
        <a:p>
          <a:pPr rtl="1"/>
          <a:endParaRPr lang="ar-SA"/>
        </a:p>
      </dgm:t>
    </dgm:pt>
    <dgm:pt modelId="{0F98CC1B-BF3A-4CFB-9702-23F1B4F9B738}" type="pres">
      <dgm:prSet presAssocID="{A2B6C59F-8AB8-4FA2-8876-867EE03CC791}" presName="connTx" presStyleLbl="parChTrans1D2" presStyleIdx="0" presStyleCnt="4"/>
      <dgm:spPr/>
      <dgm:t>
        <a:bodyPr/>
        <a:lstStyle/>
        <a:p>
          <a:pPr rtl="1"/>
          <a:endParaRPr lang="ar-SA"/>
        </a:p>
      </dgm:t>
    </dgm:pt>
    <dgm:pt modelId="{91D53884-0D20-4971-9908-8BAACB37E512}" type="pres">
      <dgm:prSet presAssocID="{0CD071CC-16F3-4C18-8D29-CE150B00A287}" presName="root2" presStyleCnt="0"/>
      <dgm:spPr/>
    </dgm:pt>
    <dgm:pt modelId="{9B1A88F4-F320-4F24-8629-31CEF1FDED92}" type="pres">
      <dgm:prSet presAssocID="{0CD071CC-16F3-4C18-8D29-CE150B00A287}" presName="LevelTwoTextNode" presStyleLbl="node2" presStyleIdx="0" presStyleCnt="4">
        <dgm:presLayoutVars>
          <dgm:chPref val="3"/>
        </dgm:presLayoutVars>
      </dgm:prSet>
      <dgm:spPr/>
      <dgm:t>
        <a:bodyPr/>
        <a:lstStyle/>
        <a:p>
          <a:pPr rtl="1"/>
          <a:endParaRPr lang="ar-SA"/>
        </a:p>
      </dgm:t>
    </dgm:pt>
    <dgm:pt modelId="{1FA18937-4D06-4BBA-AC76-DC86AEE30EB1}" type="pres">
      <dgm:prSet presAssocID="{0CD071CC-16F3-4C18-8D29-CE150B00A287}" presName="level3hierChild" presStyleCnt="0"/>
      <dgm:spPr/>
    </dgm:pt>
    <dgm:pt modelId="{45DA6BE6-D0D1-4758-B92B-362FADA93EF3}" type="pres">
      <dgm:prSet presAssocID="{5DCE8A0A-457D-44B5-8A0B-152D1B316DD8}" presName="conn2-1" presStyleLbl="parChTrans1D2" presStyleIdx="1" presStyleCnt="4"/>
      <dgm:spPr/>
      <dgm:t>
        <a:bodyPr/>
        <a:lstStyle/>
        <a:p>
          <a:pPr rtl="1"/>
          <a:endParaRPr lang="ar-SA"/>
        </a:p>
      </dgm:t>
    </dgm:pt>
    <dgm:pt modelId="{38F01CE0-1501-492A-8CAA-D01F49EA8CD5}" type="pres">
      <dgm:prSet presAssocID="{5DCE8A0A-457D-44B5-8A0B-152D1B316DD8}" presName="connTx" presStyleLbl="parChTrans1D2" presStyleIdx="1" presStyleCnt="4"/>
      <dgm:spPr/>
      <dgm:t>
        <a:bodyPr/>
        <a:lstStyle/>
        <a:p>
          <a:pPr rtl="1"/>
          <a:endParaRPr lang="ar-SA"/>
        </a:p>
      </dgm:t>
    </dgm:pt>
    <dgm:pt modelId="{15CF1AEE-87BA-4F06-9F86-302064E3F4C3}" type="pres">
      <dgm:prSet presAssocID="{BED772A2-7A1E-4772-8310-DCF83EAEB97C}" presName="root2" presStyleCnt="0"/>
      <dgm:spPr/>
    </dgm:pt>
    <dgm:pt modelId="{D77ED6FD-3705-471A-A5BC-675C5161D205}" type="pres">
      <dgm:prSet presAssocID="{BED772A2-7A1E-4772-8310-DCF83EAEB97C}" presName="LevelTwoTextNode" presStyleLbl="node2" presStyleIdx="1" presStyleCnt="4">
        <dgm:presLayoutVars>
          <dgm:chPref val="3"/>
        </dgm:presLayoutVars>
      </dgm:prSet>
      <dgm:spPr/>
      <dgm:t>
        <a:bodyPr/>
        <a:lstStyle/>
        <a:p>
          <a:pPr rtl="1"/>
          <a:endParaRPr lang="ar-SA"/>
        </a:p>
      </dgm:t>
    </dgm:pt>
    <dgm:pt modelId="{003AB42C-87B5-42F4-8211-E2F9A48283CC}" type="pres">
      <dgm:prSet presAssocID="{BED772A2-7A1E-4772-8310-DCF83EAEB97C}" presName="level3hierChild" presStyleCnt="0"/>
      <dgm:spPr/>
    </dgm:pt>
    <dgm:pt modelId="{AEAFDEF7-E1A8-4B12-9C2C-641DB902C767}" type="pres">
      <dgm:prSet presAssocID="{5A1D1B06-3E6F-43B9-9F9A-08FCC2DB756C}" presName="conn2-1" presStyleLbl="parChTrans1D2" presStyleIdx="2" presStyleCnt="4"/>
      <dgm:spPr/>
      <dgm:t>
        <a:bodyPr/>
        <a:lstStyle/>
        <a:p>
          <a:pPr rtl="1"/>
          <a:endParaRPr lang="ar-SA"/>
        </a:p>
      </dgm:t>
    </dgm:pt>
    <dgm:pt modelId="{EAA0C2A5-8FDC-481C-9433-0449CDC78B57}" type="pres">
      <dgm:prSet presAssocID="{5A1D1B06-3E6F-43B9-9F9A-08FCC2DB756C}" presName="connTx" presStyleLbl="parChTrans1D2" presStyleIdx="2" presStyleCnt="4"/>
      <dgm:spPr/>
      <dgm:t>
        <a:bodyPr/>
        <a:lstStyle/>
        <a:p>
          <a:pPr rtl="1"/>
          <a:endParaRPr lang="ar-SA"/>
        </a:p>
      </dgm:t>
    </dgm:pt>
    <dgm:pt modelId="{037A2322-A678-47A2-B558-9008CAB805CD}" type="pres">
      <dgm:prSet presAssocID="{958CD621-09AB-463C-BE41-F1518A1C76F7}" presName="root2" presStyleCnt="0"/>
      <dgm:spPr/>
    </dgm:pt>
    <dgm:pt modelId="{1EB31772-AA7D-456C-BECF-A41E2A87C539}" type="pres">
      <dgm:prSet presAssocID="{958CD621-09AB-463C-BE41-F1518A1C76F7}" presName="LevelTwoTextNode" presStyleLbl="node2" presStyleIdx="2" presStyleCnt="4">
        <dgm:presLayoutVars>
          <dgm:chPref val="3"/>
        </dgm:presLayoutVars>
      </dgm:prSet>
      <dgm:spPr/>
      <dgm:t>
        <a:bodyPr/>
        <a:lstStyle/>
        <a:p>
          <a:pPr rtl="1"/>
          <a:endParaRPr lang="ar-SA"/>
        </a:p>
      </dgm:t>
    </dgm:pt>
    <dgm:pt modelId="{8269725C-6802-49F0-8D34-13B3C4D0BD9E}" type="pres">
      <dgm:prSet presAssocID="{958CD621-09AB-463C-BE41-F1518A1C76F7}" presName="level3hierChild" presStyleCnt="0"/>
      <dgm:spPr/>
    </dgm:pt>
    <dgm:pt modelId="{052D098F-4763-4581-9FEB-7B0E5C24123B}" type="pres">
      <dgm:prSet presAssocID="{CDD05ED8-838C-4D48-841C-06F4AB8B647D}" presName="conn2-1" presStyleLbl="parChTrans1D2" presStyleIdx="3" presStyleCnt="4"/>
      <dgm:spPr/>
      <dgm:t>
        <a:bodyPr/>
        <a:lstStyle/>
        <a:p>
          <a:pPr rtl="1"/>
          <a:endParaRPr lang="ar-SA"/>
        </a:p>
      </dgm:t>
    </dgm:pt>
    <dgm:pt modelId="{E268AFB3-4EB4-45CF-902C-B89AB050BC35}" type="pres">
      <dgm:prSet presAssocID="{CDD05ED8-838C-4D48-841C-06F4AB8B647D}" presName="connTx" presStyleLbl="parChTrans1D2" presStyleIdx="3" presStyleCnt="4"/>
      <dgm:spPr/>
      <dgm:t>
        <a:bodyPr/>
        <a:lstStyle/>
        <a:p>
          <a:pPr rtl="1"/>
          <a:endParaRPr lang="ar-SA"/>
        </a:p>
      </dgm:t>
    </dgm:pt>
    <dgm:pt modelId="{529E7D03-20F1-4D2E-9D37-3CE339D09748}" type="pres">
      <dgm:prSet presAssocID="{A2E2470B-790D-46FE-89E2-24CEF992BD71}" presName="root2" presStyleCnt="0"/>
      <dgm:spPr/>
    </dgm:pt>
    <dgm:pt modelId="{F3E7534B-E3EA-4CFE-81B6-38761CA2829A}" type="pres">
      <dgm:prSet presAssocID="{A2E2470B-790D-46FE-89E2-24CEF992BD71}" presName="LevelTwoTextNode" presStyleLbl="node2" presStyleIdx="3" presStyleCnt="4">
        <dgm:presLayoutVars>
          <dgm:chPref val="3"/>
        </dgm:presLayoutVars>
      </dgm:prSet>
      <dgm:spPr/>
      <dgm:t>
        <a:bodyPr/>
        <a:lstStyle/>
        <a:p>
          <a:pPr rtl="1"/>
          <a:endParaRPr lang="ar-SA"/>
        </a:p>
      </dgm:t>
    </dgm:pt>
    <dgm:pt modelId="{5F4FCF1A-D056-4A55-A1B2-15B2A7D724EE}" type="pres">
      <dgm:prSet presAssocID="{A2E2470B-790D-46FE-89E2-24CEF992BD71}" presName="level3hierChild" presStyleCnt="0"/>
      <dgm:spPr/>
    </dgm:pt>
  </dgm:ptLst>
  <dgm:cxnLst>
    <dgm:cxn modelId="{A29015CD-A525-47D3-80A4-F6E510EB080E}" type="presOf" srcId="{0CD071CC-16F3-4C18-8D29-CE150B00A287}" destId="{9B1A88F4-F320-4F24-8629-31CEF1FDED92}" srcOrd="0" destOrd="0" presId="urn:microsoft.com/office/officeart/2008/layout/HorizontalMultiLevelHierarchy"/>
    <dgm:cxn modelId="{6DE71B5B-CA70-4FE0-93C3-2BC3E882EB14}" type="presOf" srcId="{A2B6C59F-8AB8-4FA2-8876-867EE03CC791}" destId="{0F98CC1B-BF3A-4CFB-9702-23F1B4F9B738}" srcOrd="1" destOrd="0" presId="urn:microsoft.com/office/officeart/2008/layout/HorizontalMultiLevelHierarchy"/>
    <dgm:cxn modelId="{663546BD-7B12-4F45-83C8-642BBE71BA42}" type="presOf" srcId="{5DCE8A0A-457D-44B5-8A0B-152D1B316DD8}" destId="{45DA6BE6-D0D1-4758-B92B-362FADA93EF3}" srcOrd="0" destOrd="0" presId="urn:microsoft.com/office/officeart/2008/layout/HorizontalMultiLevelHierarchy"/>
    <dgm:cxn modelId="{801322F7-CE71-4B70-BCC5-3592F3A04F1F}" type="presOf" srcId="{091F016D-D094-4F62-8BBC-E0697D4607BD}" destId="{24B5E0BC-FADE-4A93-8325-15895B93F60C}" srcOrd="0" destOrd="0" presId="urn:microsoft.com/office/officeart/2008/layout/HorizontalMultiLevelHierarchy"/>
    <dgm:cxn modelId="{C0F16C3E-71CB-4D0A-98B9-577F81691ADD}" srcId="{9F047454-BD2D-4DE3-9866-1F045725A176}" destId="{0CD071CC-16F3-4C18-8D29-CE150B00A287}" srcOrd="0" destOrd="0" parTransId="{A2B6C59F-8AB8-4FA2-8876-867EE03CC791}" sibTransId="{0434CDD7-6197-40F0-9BC1-DE191FF6EB07}"/>
    <dgm:cxn modelId="{36C546DD-E036-4C9A-95FB-182B5F988E48}" srcId="{9F047454-BD2D-4DE3-9866-1F045725A176}" destId="{A2E2470B-790D-46FE-89E2-24CEF992BD71}" srcOrd="3" destOrd="0" parTransId="{CDD05ED8-838C-4D48-841C-06F4AB8B647D}" sibTransId="{E9C6EA34-FDEF-4F2A-9461-2E207DA4D406}"/>
    <dgm:cxn modelId="{56457432-3C9B-4922-A6A9-8E321E7C4B28}" type="presOf" srcId="{9F047454-BD2D-4DE3-9866-1F045725A176}" destId="{6A8DFCDD-C4B2-4957-9E97-5B0F01BD53E2}" srcOrd="0" destOrd="0" presId="urn:microsoft.com/office/officeart/2008/layout/HorizontalMultiLevelHierarchy"/>
    <dgm:cxn modelId="{96291766-64A9-4BA6-9207-601DD1B3A9B2}" srcId="{9F047454-BD2D-4DE3-9866-1F045725A176}" destId="{958CD621-09AB-463C-BE41-F1518A1C76F7}" srcOrd="2" destOrd="0" parTransId="{5A1D1B06-3E6F-43B9-9F9A-08FCC2DB756C}" sibTransId="{F4D3EDCA-F77E-4067-9D33-5EF8DD34F7AC}"/>
    <dgm:cxn modelId="{BE415847-B623-469A-A1FF-472A0AB334CF}" type="presOf" srcId="{CDD05ED8-838C-4D48-841C-06F4AB8B647D}" destId="{052D098F-4763-4581-9FEB-7B0E5C24123B}" srcOrd="0" destOrd="0" presId="urn:microsoft.com/office/officeart/2008/layout/HorizontalMultiLevelHierarchy"/>
    <dgm:cxn modelId="{05AD78CB-74AA-4429-9952-A64F5BFD461A}" srcId="{091F016D-D094-4F62-8BBC-E0697D4607BD}" destId="{9F047454-BD2D-4DE3-9866-1F045725A176}" srcOrd="0" destOrd="0" parTransId="{4EDF5725-D220-4B0D-8E38-29DF281165BF}" sibTransId="{A40F96B5-C6B7-40D4-9FC6-F1234C1FC899}"/>
    <dgm:cxn modelId="{FCEE6C30-99B4-41E7-870E-FB1A3DA05E0A}" type="presOf" srcId="{5A1D1B06-3E6F-43B9-9F9A-08FCC2DB756C}" destId="{EAA0C2A5-8FDC-481C-9433-0449CDC78B57}" srcOrd="1" destOrd="0" presId="urn:microsoft.com/office/officeart/2008/layout/HorizontalMultiLevelHierarchy"/>
    <dgm:cxn modelId="{8EA28C61-8482-401E-B5AC-E3850565550B}" type="presOf" srcId="{958CD621-09AB-463C-BE41-F1518A1C76F7}" destId="{1EB31772-AA7D-456C-BECF-A41E2A87C539}" srcOrd="0" destOrd="0" presId="urn:microsoft.com/office/officeart/2008/layout/HorizontalMultiLevelHierarchy"/>
    <dgm:cxn modelId="{25796F63-94C0-490D-A1F2-4446AA937D93}" type="presOf" srcId="{5DCE8A0A-457D-44B5-8A0B-152D1B316DD8}" destId="{38F01CE0-1501-492A-8CAA-D01F49EA8CD5}" srcOrd="1" destOrd="0" presId="urn:microsoft.com/office/officeart/2008/layout/HorizontalMultiLevelHierarchy"/>
    <dgm:cxn modelId="{AFA99E76-55BE-488B-A5C4-CC9277E89E54}" type="presOf" srcId="{BED772A2-7A1E-4772-8310-DCF83EAEB97C}" destId="{D77ED6FD-3705-471A-A5BC-675C5161D205}" srcOrd="0" destOrd="0" presId="urn:microsoft.com/office/officeart/2008/layout/HorizontalMultiLevelHierarchy"/>
    <dgm:cxn modelId="{C30C6F85-C425-4715-B6DC-3FC7E1C05D40}" type="presOf" srcId="{CDD05ED8-838C-4D48-841C-06F4AB8B647D}" destId="{E268AFB3-4EB4-45CF-902C-B89AB050BC35}" srcOrd="1" destOrd="0" presId="urn:microsoft.com/office/officeart/2008/layout/HorizontalMultiLevelHierarchy"/>
    <dgm:cxn modelId="{1E3537D7-1F8F-48C4-913C-C4C89D784BA9}" type="presOf" srcId="{5A1D1B06-3E6F-43B9-9F9A-08FCC2DB756C}" destId="{AEAFDEF7-E1A8-4B12-9C2C-641DB902C767}" srcOrd="0" destOrd="0" presId="urn:microsoft.com/office/officeart/2008/layout/HorizontalMultiLevelHierarchy"/>
    <dgm:cxn modelId="{E3CD8A67-E893-4B82-80AE-22E6BA0FA779}" type="presOf" srcId="{A2E2470B-790D-46FE-89E2-24CEF992BD71}" destId="{F3E7534B-E3EA-4CFE-81B6-38761CA2829A}" srcOrd="0" destOrd="0" presId="urn:microsoft.com/office/officeart/2008/layout/HorizontalMultiLevelHierarchy"/>
    <dgm:cxn modelId="{5638B1FD-929E-47E0-BD6F-1845C22ED2B4}" type="presOf" srcId="{A2B6C59F-8AB8-4FA2-8876-867EE03CC791}" destId="{A27F973B-54E9-4FC7-868F-B923D49A38E7}" srcOrd="0" destOrd="0" presId="urn:microsoft.com/office/officeart/2008/layout/HorizontalMultiLevelHierarchy"/>
    <dgm:cxn modelId="{F76DD31A-F61B-407F-B031-BD131CD9D010}" srcId="{9F047454-BD2D-4DE3-9866-1F045725A176}" destId="{BED772A2-7A1E-4772-8310-DCF83EAEB97C}" srcOrd="1" destOrd="0" parTransId="{5DCE8A0A-457D-44B5-8A0B-152D1B316DD8}" sibTransId="{EDEF43CA-8EAA-4A7E-BBD0-980FEBFCEBE3}"/>
    <dgm:cxn modelId="{8E871D1C-D810-4FA1-B52D-2FF30B690C16}" type="presParOf" srcId="{24B5E0BC-FADE-4A93-8325-15895B93F60C}" destId="{79D63038-BBAA-45EE-AF78-C6FD620907EB}" srcOrd="0" destOrd="0" presId="urn:microsoft.com/office/officeart/2008/layout/HorizontalMultiLevelHierarchy"/>
    <dgm:cxn modelId="{DE289BB3-0016-4034-B55C-97EE321369BE}" type="presParOf" srcId="{79D63038-BBAA-45EE-AF78-C6FD620907EB}" destId="{6A8DFCDD-C4B2-4957-9E97-5B0F01BD53E2}" srcOrd="0" destOrd="0" presId="urn:microsoft.com/office/officeart/2008/layout/HorizontalMultiLevelHierarchy"/>
    <dgm:cxn modelId="{B96B97AD-8DDC-417E-9A5C-72565FC34070}" type="presParOf" srcId="{79D63038-BBAA-45EE-AF78-C6FD620907EB}" destId="{F0D92192-5FC8-439B-9C37-267B1AC5CB61}" srcOrd="1" destOrd="0" presId="urn:microsoft.com/office/officeart/2008/layout/HorizontalMultiLevelHierarchy"/>
    <dgm:cxn modelId="{576D3F7E-A708-4035-ABA0-9440545A064A}" type="presParOf" srcId="{F0D92192-5FC8-439B-9C37-267B1AC5CB61}" destId="{A27F973B-54E9-4FC7-868F-B923D49A38E7}" srcOrd="0" destOrd="0" presId="urn:microsoft.com/office/officeart/2008/layout/HorizontalMultiLevelHierarchy"/>
    <dgm:cxn modelId="{8E559D88-891F-4520-9BE0-7EDC95FD322B}" type="presParOf" srcId="{A27F973B-54E9-4FC7-868F-B923D49A38E7}" destId="{0F98CC1B-BF3A-4CFB-9702-23F1B4F9B738}" srcOrd="0" destOrd="0" presId="urn:microsoft.com/office/officeart/2008/layout/HorizontalMultiLevelHierarchy"/>
    <dgm:cxn modelId="{917E2612-9A2F-4808-A25C-63F2180C8159}" type="presParOf" srcId="{F0D92192-5FC8-439B-9C37-267B1AC5CB61}" destId="{91D53884-0D20-4971-9908-8BAACB37E512}" srcOrd="1" destOrd="0" presId="urn:microsoft.com/office/officeart/2008/layout/HorizontalMultiLevelHierarchy"/>
    <dgm:cxn modelId="{E9F09252-BAC4-47A3-8D85-884645A37159}" type="presParOf" srcId="{91D53884-0D20-4971-9908-8BAACB37E512}" destId="{9B1A88F4-F320-4F24-8629-31CEF1FDED92}" srcOrd="0" destOrd="0" presId="urn:microsoft.com/office/officeart/2008/layout/HorizontalMultiLevelHierarchy"/>
    <dgm:cxn modelId="{77DE630C-401A-4822-A6FF-E20F8EBF96EA}" type="presParOf" srcId="{91D53884-0D20-4971-9908-8BAACB37E512}" destId="{1FA18937-4D06-4BBA-AC76-DC86AEE30EB1}" srcOrd="1" destOrd="0" presId="urn:microsoft.com/office/officeart/2008/layout/HorizontalMultiLevelHierarchy"/>
    <dgm:cxn modelId="{B4E450EE-39B2-4ED7-81AD-50C9205E93E8}" type="presParOf" srcId="{F0D92192-5FC8-439B-9C37-267B1AC5CB61}" destId="{45DA6BE6-D0D1-4758-B92B-362FADA93EF3}" srcOrd="2" destOrd="0" presId="urn:microsoft.com/office/officeart/2008/layout/HorizontalMultiLevelHierarchy"/>
    <dgm:cxn modelId="{C7A4ADF2-7ABC-44B3-B42F-0F9242E9013F}" type="presParOf" srcId="{45DA6BE6-D0D1-4758-B92B-362FADA93EF3}" destId="{38F01CE0-1501-492A-8CAA-D01F49EA8CD5}" srcOrd="0" destOrd="0" presId="urn:microsoft.com/office/officeart/2008/layout/HorizontalMultiLevelHierarchy"/>
    <dgm:cxn modelId="{55247418-E4DC-4CE1-ADBB-C87DAED93E2A}" type="presParOf" srcId="{F0D92192-5FC8-439B-9C37-267B1AC5CB61}" destId="{15CF1AEE-87BA-4F06-9F86-302064E3F4C3}" srcOrd="3" destOrd="0" presId="urn:microsoft.com/office/officeart/2008/layout/HorizontalMultiLevelHierarchy"/>
    <dgm:cxn modelId="{489E6935-BD68-4A38-8F54-65FF9D13F95B}" type="presParOf" srcId="{15CF1AEE-87BA-4F06-9F86-302064E3F4C3}" destId="{D77ED6FD-3705-471A-A5BC-675C5161D205}" srcOrd="0" destOrd="0" presId="urn:microsoft.com/office/officeart/2008/layout/HorizontalMultiLevelHierarchy"/>
    <dgm:cxn modelId="{89F0A56E-622F-4C0E-81B3-3512F456B058}" type="presParOf" srcId="{15CF1AEE-87BA-4F06-9F86-302064E3F4C3}" destId="{003AB42C-87B5-42F4-8211-E2F9A48283CC}" srcOrd="1" destOrd="0" presId="urn:microsoft.com/office/officeart/2008/layout/HorizontalMultiLevelHierarchy"/>
    <dgm:cxn modelId="{13C47441-CC36-408B-A824-0F2F46236B85}" type="presParOf" srcId="{F0D92192-5FC8-439B-9C37-267B1AC5CB61}" destId="{AEAFDEF7-E1A8-4B12-9C2C-641DB902C767}" srcOrd="4" destOrd="0" presId="urn:microsoft.com/office/officeart/2008/layout/HorizontalMultiLevelHierarchy"/>
    <dgm:cxn modelId="{030C0BA6-3B5E-4C45-A24A-04C62EEAACBE}" type="presParOf" srcId="{AEAFDEF7-E1A8-4B12-9C2C-641DB902C767}" destId="{EAA0C2A5-8FDC-481C-9433-0449CDC78B57}" srcOrd="0" destOrd="0" presId="urn:microsoft.com/office/officeart/2008/layout/HorizontalMultiLevelHierarchy"/>
    <dgm:cxn modelId="{BD8AE4E5-0790-44FA-8391-5981280084F0}" type="presParOf" srcId="{F0D92192-5FC8-439B-9C37-267B1AC5CB61}" destId="{037A2322-A678-47A2-B558-9008CAB805CD}" srcOrd="5" destOrd="0" presId="urn:microsoft.com/office/officeart/2008/layout/HorizontalMultiLevelHierarchy"/>
    <dgm:cxn modelId="{2C55A619-9DF8-4E5B-9870-11C9CFAD27EA}" type="presParOf" srcId="{037A2322-A678-47A2-B558-9008CAB805CD}" destId="{1EB31772-AA7D-456C-BECF-A41E2A87C539}" srcOrd="0" destOrd="0" presId="urn:microsoft.com/office/officeart/2008/layout/HorizontalMultiLevelHierarchy"/>
    <dgm:cxn modelId="{80B8E1F2-C0D0-4D98-8DFB-B60586941065}" type="presParOf" srcId="{037A2322-A678-47A2-B558-9008CAB805CD}" destId="{8269725C-6802-49F0-8D34-13B3C4D0BD9E}" srcOrd="1" destOrd="0" presId="urn:microsoft.com/office/officeart/2008/layout/HorizontalMultiLevelHierarchy"/>
    <dgm:cxn modelId="{FC16B48A-6D76-4831-9A3A-65678C640102}" type="presParOf" srcId="{F0D92192-5FC8-439B-9C37-267B1AC5CB61}" destId="{052D098F-4763-4581-9FEB-7B0E5C24123B}" srcOrd="6" destOrd="0" presId="urn:microsoft.com/office/officeart/2008/layout/HorizontalMultiLevelHierarchy"/>
    <dgm:cxn modelId="{FB10E537-48B1-4CC6-B084-C804C39F0E3A}" type="presParOf" srcId="{052D098F-4763-4581-9FEB-7B0E5C24123B}" destId="{E268AFB3-4EB4-45CF-902C-B89AB050BC35}" srcOrd="0" destOrd="0" presId="urn:microsoft.com/office/officeart/2008/layout/HorizontalMultiLevelHierarchy"/>
    <dgm:cxn modelId="{4BD0E492-8F4F-4C10-A80F-3A63F05FB433}" type="presParOf" srcId="{F0D92192-5FC8-439B-9C37-267B1AC5CB61}" destId="{529E7D03-20F1-4D2E-9D37-3CE339D09748}" srcOrd="7" destOrd="0" presId="urn:microsoft.com/office/officeart/2008/layout/HorizontalMultiLevelHierarchy"/>
    <dgm:cxn modelId="{FEDA41B8-132A-4201-AB23-C3B9542B60E5}" type="presParOf" srcId="{529E7D03-20F1-4D2E-9D37-3CE339D09748}" destId="{F3E7534B-E3EA-4CFE-81B6-38761CA2829A}" srcOrd="0" destOrd="0" presId="urn:microsoft.com/office/officeart/2008/layout/HorizontalMultiLevelHierarchy"/>
    <dgm:cxn modelId="{7BD8CB9D-0781-4423-898B-10B16BB35528}" type="presParOf" srcId="{529E7D03-20F1-4D2E-9D37-3CE339D09748}" destId="{5F4FCF1A-D056-4A55-A1B2-15B2A7D724EE}"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280956E-C20B-4266-80A3-22449F399671}" type="doc">
      <dgm:prSet loTypeId="urn:microsoft.com/office/officeart/2005/8/layout/arrow6" loCatId="process" qsTypeId="urn:microsoft.com/office/officeart/2005/8/quickstyle/simple1" qsCatId="simple" csTypeId="urn:microsoft.com/office/officeart/2005/8/colors/accent1_2" csCatId="accent1" phldr="1"/>
      <dgm:spPr/>
      <dgm:t>
        <a:bodyPr/>
        <a:lstStyle/>
        <a:p>
          <a:pPr rtl="1"/>
          <a:endParaRPr lang="ar-SA"/>
        </a:p>
      </dgm:t>
    </dgm:pt>
    <dgm:pt modelId="{024F83F8-205D-4C54-9710-D9B2EE0F7E9B}">
      <dgm:prSet phldrT="[نص]"/>
      <dgm:spPr/>
      <dgm:t>
        <a:bodyPr/>
        <a:lstStyle/>
        <a:p>
          <a:pPr rtl="1"/>
          <a:r>
            <a:rPr lang="ar-SA" dirty="0" smtClean="0"/>
            <a:t>إنهاء مخطط</a:t>
          </a:r>
          <a:endParaRPr lang="ar-SA" dirty="0"/>
        </a:p>
      </dgm:t>
    </dgm:pt>
    <dgm:pt modelId="{40E9571B-AEF7-432E-9B1D-98832F23D0FB}" type="parTrans" cxnId="{0585B53F-EFC2-461B-B36D-D2F2DDC38577}">
      <dgm:prSet/>
      <dgm:spPr/>
      <dgm:t>
        <a:bodyPr/>
        <a:lstStyle/>
        <a:p>
          <a:pPr rtl="1"/>
          <a:endParaRPr lang="ar-SA"/>
        </a:p>
      </dgm:t>
    </dgm:pt>
    <dgm:pt modelId="{764D9C9A-C389-497B-B484-A403995326F7}" type="sibTrans" cxnId="{0585B53F-EFC2-461B-B36D-D2F2DDC38577}">
      <dgm:prSet/>
      <dgm:spPr/>
      <dgm:t>
        <a:bodyPr/>
        <a:lstStyle/>
        <a:p>
          <a:pPr rtl="1"/>
          <a:endParaRPr lang="ar-SA"/>
        </a:p>
      </dgm:t>
    </dgm:pt>
    <dgm:pt modelId="{77AA4E9B-343C-4EF2-BFDE-ED9E704388F2}">
      <dgm:prSet phldrT="[نص]"/>
      <dgm:spPr/>
      <dgm:t>
        <a:bodyPr/>
        <a:lstStyle/>
        <a:p>
          <a:pPr rtl="1"/>
          <a:r>
            <a:rPr lang="ar-SA" dirty="0" smtClean="0"/>
            <a:t>إنهاء غير مخطط</a:t>
          </a:r>
          <a:endParaRPr lang="ar-SA" dirty="0"/>
        </a:p>
      </dgm:t>
    </dgm:pt>
    <dgm:pt modelId="{0396B6BA-536E-49E9-9FD0-95A80035B3ED}" type="parTrans" cxnId="{F03F4B90-408F-4549-9A90-8752524A3AA0}">
      <dgm:prSet/>
      <dgm:spPr/>
      <dgm:t>
        <a:bodyPr/>
        <a:lstStyle/>
        <a:p>
          <a:pPr rtl="1"/>
          <a:endParaRPr lang="ar-SA"/>
        </a:p>
      </dgm:t>
    </dgm:pt>
    <dgm:pt modelId="{21173EA7-0BB1-4C9F-9ECE-8E00F4FB200E}" type="sibTrans" cxnId="{F03F4B90-408F-4549-9A90-8752524A3AA0}">
      <dgm:prSet/>
      <dgm:spPr/>
      <dgm:t>
        <a:bodyPr/>
        <a:lstStyle/>
        <a:p>
          <a:pPr rtl="1"/>
          <a:endParaRPr lang="ar-SA"/>
        </a:p>
      </dgm:t>
    </dgm:pt>
    <dgm:pt modelId="{FBCD5A80-F843-4BC7-847F-0E27FC24EE7E}" type="pres">
      <dgm:prSet presAssocID="{1280956E-C20B-4266-80A3-22449F399671}" presName="compositeShape" presStyleCnt="0">
        <dgm:presLayoutVars>
          <dgm:chMax val="2"/>
          <dgm:dir val="rev"/>
          <dgm:resizeHandles val="exact"/>
        </dgm:presLayoutVars>
      </dgm:prSet>
      <dgm:spPr/>
      <dgm:t>
        <a:bodyPr/>
        <a:lstStyle/>
        <a:p>
          <a:endParaRPr lang="en-US"/>
        </a:p>
      </dgm:t>
    </dgm:pt>
    <dgm:pt modelId="{13596E62-10F2-40E8-8830-C008A7D09091}" type="pres">
      <dgm:prSet presAssocID="{1280956E-C20B-4266-80A3-22449F399671}" presName="ribbon" presStyleLbl="node1" presStyleIdx="0" presStyleCnt="1"/>
      <dgm:spPr/>
    </dgm:pt>
    <dgm:pt modelId="{205CF1C1-FA55-4C81-9220-7D4159F3F2C6}" type="pres">
      <dgm:prSet presAssocID="{1280956E-C20B-4266-80A3-22449F399671}" presName="leftArrowText" presStyleLbl="node1" presStyleIdx="0" presStyleCnt="1">
        <dgm:presLayoutVars>
          <dgm:chMax val="0"/>
          <dgm:bulletEnabled val="1"/>
        </dgm:presLayoutVars>
      </dgm:prSet>
      <dgm:spPr/>
      <dgm:t>
        <a:bodyPr/>
        <a:lstStyle/>
        <a:p>
          <a:endParaRPr lang="en-US"/>
        </a:p>
      </dgm:t>
    </dgm:pt>
    <dgm:pt modelId="{4150B371-EDF2-4F9F-861C-D4072925827A}" type="pres">
      <dgm:prSet presAssocID="{1280956E-C20B-4266-80A3-22449F399671}" presName="rightArrowText" presStyleLbl="node1" presStyleIdx="0" presStyleCnt="1">
        <dgm:presLayoutVars>
          <dgm:chMax val="0"/>
          <dgm:bulletEnabled val="1"/>
        </dgm:presLayoutVars>
      </dgm:prSet>
      <dgm:spPr/>
      <dgm:t>
        <a:bodyPr/>
        <a:lstStyle/>
        <a:p>
          <a:endParaRPr lang="en-US"/>
        </a:p>
      </dgm:t>
    </dgm:pt>
  </dgm:ptLst>
  <dgm:cxnLst>
    <dgm:cxn modelId="{0585B53F-EFC2-461B-B36D-D2F2DDC38577}" srcId="{1280956E-C20B-4266-80A3-22449F399671}" destId="{024F83F8-205D-4C54-9710-D9B2EE0F7E9B}" srcOrd="0" destOrd="0" parTransId="{40E9571B-AEF7-432E-9B1D-98832F23D0FB}" sibTransId="{764D9C9A-C389-497B-B484-A403995326F7}"/>
    <dgm:cxn modelId="{1B5AE028-50F0-413C-8823-386C4C68F266}" type="presOf" srcId="{77AA4E9B-343C-4EF2-BFDE-ED9E704388F2}" destId="{205CF1C1-FA55-4C81-9220-7D4159F3F2C6}" srcOrd="0" destOrd="0" presId="urn:microsoft.com/office/officeart/2005/8/layout/arrow6"/>
    <dgm:cxn modelId="{2544EC7D-5960-44CE-A39E-ACE68BC9FB7B}" type="presOf" srcId="{1280956E-C20B-4266-80A3-22449F399671}" destId="{FBCD5A80-F843-4BC7-847F-0E27FC24EE7E}" srcOrd="0" destOrd="0" presId="urn:microsoft.com/office/officeart/2005/8/layout/arrow6"/>
    <dgm:cxn modelId="{D2D32CBE-B857-4BB2-AC6E-D810580F3974}" type="presOf" srcId="{024F83F8-205D-4C54-9710-D9B2EE0F7E9B}" destId="{4150B371-EDF2-4F9F-861C-D4072925827A}" srcOrd="0" destOrd="0" presId="urn:microsoft.com/office/officeart/2005/8/layout/arrow6"/>
    <dgm:cxn modelId="{F03F4B90-408F-4549-9A90-8752524A3AA0}" srcId="{1280956E-C20B-4266-80A3-22449F399671}" destId="{77AA4E9B-343C-4EF2-BFDE-ED9E704388F2}" srcOrd="1" destOrd="0" parTransId="{0396B6BA-536E-49E9-9FD0-95A80035B3ED}" sibTransId="{21173EA7-0BB1-4C9F-9ECE-8E00F4FB200E}"/>
    <dgm:cxn modelId="{24DF1C6C-B4F4-4E0E-823A-6CA34FDD7BF3}" type="presParOf" srcId="{FBCD5A80-F843-4BC7-847F-0E27FC24EE7E}" destId="{13596E62-10F2-40E8-8830-C008A7D09091}" srcOrd="0" destOrd="0" presId="urn:microsoft.com/office/officeart/2005/8/layout/arrow6"/>
    <dgm:cxn modelId="{51F67285-555B-4049-AE9E-E01F24698370}" type="presParOf" srcId="{FBCD5A80-F843-4BC7-847F-0E27FC24EE7E}" destId="{205CF1C1-FA55-4C81-9220-7D4159F3F2C6}" srcOrd="1" destOrd="0" presId="urn:microsoft.com/office/officeart/2005/8/layout/arrow6"/>
    <dgm:cxn modelId="{78289891-7B8F-4FA7-9718-03595F2A5C65}" type="presParOf" srcId="{FBCD5A80-F843-4BC7-847F-0E27FC24EE7E}" destId="{4150B371-EDF2-4F9F-861C-D4072925827A}" srcOrd="2" destOrd="0" presId="urn:microsoft.com/office/officeart/2005/8/layout/arrow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C701E3A-4D18-4E1A-AB6A-432958B542E1}" type="doc">
      <dgm:prSet loTypeId="urn:microsoft.com/office/officeart/2008/layout/AlternatingHexagons" loCatId="list" qsTypeId="urn:microsoft.com/office/officeart/2005/8/quickstyle/simple1" qsCatId="simple" csTypeId="urn:microsoft.com/office/officeart/2005/8/colors/accent1_1" csCatId="accent1" phldr="1"/>
      <dgm:spPr/>
      <dgm:t>
        <a:bodyPr/>
        <a:lstStyle/>
        <a:p>
          <a:pPr rtl="1"/>
          <a:endParaRPr lang="ar-SA"/>
        </a:p>
      </dgm:t>
    </dgm:pt>
    <dgm:pt modelId="{BD178B76-8E58-41C8-9B9E-2142A1B3F5C3}">
      <dgm:prSet phldrT="[نص]" custT="1"/>
      <dgm:spPr/>
      <dgm:t>
        <a:bodyPr/>
        <a:lstStyle/>
        <a:p>
          <a:pPr rtl="1"/>
          <a:r>
            <a:rPr lang="ar-SA" sz="2400" b="1" dirty="0" smtClean="0">
              <a:cs typeface="Akhbar MT" pitchFamily="2" charset="-78"/>
            </a:rPr>
            <a:t>كوسيط</a:t>
          </a:r>
          <a:endParaRPr lang="ar-SA" sz="2400" b="1" dirty="0">
            <a:cs typeface="Akhbar MT" pitchFamily="2" charset="-78"/>
          </a:endParaRPr>
        </a:p>
      </dgm:t>
    </dgm:pt>
    <dgm:pt modelId="{1D242B3A-F9B5-4B58-AC84-4CE8CC85BD8F}" type="parTrans" cxnId="{7C427986-86D5-4525-B8EE-CBB5AC253195}">
      <dgm:prSet/>
      <dgm:spPr/>
      <dgm:t>
        <a:bodyPr/>
        <a:lstStyle/>
        <a:p>
          <a:pPr rtl="1"/>
          <a:endParaRPr lang="ar-SA" sz="2400" b="1">
            <a:cs typeface="Akhbar MT" pitchFamily="2" charset="-78"/>
          </a:endParaRPr>
        </a:p>
      </dgm:t>
    </dgm:pt>
    <dgm:pt modelId="{3B468D2F-3699-40E9-A3EF-E49D99E9F8F2}" type="sibTrans" cxnId="{7C427986-86D5-4525-B8EE-CBB5AC253195}">
      <dgm:prSet custT="1"/>
      <dgm:spPr/>
      <dgm:t>
        <a:bodyPr/>
        <a:lstStyle/>
        <a:p>
          <a:pPr rtl="1"/>
          <a:r>
            <a:rPr lang="ar-SA" sz="2400" b="1" dirty="0" smtClean="0">
              <a:cs typeface="Akhbar MT" pitchFamily="2" charset="-78"/>
            </a:rPr>
            <a:t>كمدافع</a:t>
          </a:r>
          <a:endParaRPr lang="ar-SA" sz="2400" b="1" dirty="0">
            <a:cs typeface="Akhbar MT" pitchFamily="2" charset="-78"/>
          </a:endParaRPr>
        </a:p>
      </dgm:t>
    </dgm:pt>
    <dgm:pt modelId="{CFE3E9D9-5170-473F-A8D9-DF56CAD0E09B}">
      <dgm:prSet phldrT="[نص]" custT="1"/>
      <dgm:spPr/>
      <dgm:t>
        <a:bodyPr/>
        <a:lstStyle/>
        <a:p>
          <a:pPr rtl="1"/>
          <a:r>
            <a:rPr lang="ar-SA" sz="2400" b="1" dirty="0" smtClean="0">
              <a:cs typeface="Akhbar MT" pitchFamily="2" charset="-78"/>
            </a:rPr>
            <a:t>كمعلم</a:t>
          </a:r>
          <a:endParaRPr lang="ar-SA" sz="2400" b="1" dirty="0">
            <a:cs typeface="Akhbar MT" pitchFamily="2" charset="-78"/>
          </a:endParaRPr>
        </a:p>
      </dgm:t>
    </dgm:pt>
    <dgm:pt modelId="{70243D59-C0CC-4975-B314-82A859FF4300}" type="parTrans" cxnId="{5C7822D6-2839-4562-9172-D651BF97A2CD}">
      <dgm:prSet/>
      <dgm:spPr/>
      <dgm:t>
        <a:bodyPr/>
        <a:lstStyle/>
        <a:p>
          <a:pPr rtl="1"/>
          <a:endParaRPr lang="ar-SA" sz="2400" b="1">
            <a:cs typeface="Akhbar MT" pitchFamily="2" charset="-78"/>
          </a:endParaRPr>
        </a:p>
      </dgm:t>
    </dgm:pt>
    <dgm:pt modelId="{59A750A7-1F7F-4C80-96B5-241CB88EACEC}" type="sibTrans" cxnId="{5C7822D6-2839-4562-9172-D651BF97A2CD}">
      <dgm:prSet custT="1"/>
      <dgm:spPr/>
      <dgm:t>
        <a:bodyPr/>
        <a:lstStyle/>
        <a:p>
          <a:pPr rtl="1"/>
          <a:r>
            <a:rPr lang="ar-SA" sz="2400" b="1" dirty="0" smtClean="0">
              <a:cs typeface="Akhbar MT" pitchFamily="2" charset="-78"/>
            </a:rPr>
            <a:t>كمدير</a:t>
          </a:r>
          <a:endParaRPr lang="ar-SA" sz="2400" b="1" dirty="0">
            <a:cs typeface="Akhbar MT" pitchFamily="2" charset="-78"/>
          </a:endParaRPr>
        </a:p>
      </dgm:t>
    </dgm:pt>
    <dgm:pt modelId="{C608839D-A93E-4DB5-9BE1-87210EB5D5D3}">
      <dgm:prSet phldrT="[نص]" custT="1"/>
      <dgm:spPr/>
      <dgm:t>
        <a:bodyPr/>
        <a:lstStyle/>
        <a:p>
          <a:pPr rtl="1"/>
          <a:r>
            <a:rPr lang="ar-SA" sz="2400" b="1" dirty="0" smtClean="0">
              <a:cs typeface="Akhbar MT" pitchFamily="2" charset="-78"/>
            </a:rPr>
            <a:t>كمعالج</a:t>
          </a:r>
          <a:endParaRPr lang="ar-SA" sz="2400" b="1" dirty="0">
            <a:cs typeface="Akhbar MT" pitchFamily="2" charset="-78"/>
          </a:endParaRPr>
        </a:p>
      </dgm:t>
    </dgm:pt>
    <dgm:pt modelId="{E17414B0-92A2-4FE4-A4F0-FD899CB3BA47}" type="parTrans" cxnId="{CABBF676-77AC-430F-A91C-B2D4558EA194}">
      <dgm:prSet/>
      <dgm:spPr/>
      <dgm:t>
        <a:bodyPr/>
        <a:lstStyle/>
        <a:p>
          <a:pPr rtl="1"/>
          <a:endParaRPr lang="ar-SA" sz="2400" b="1">
            <a:cs typeface="Akhbar MT" pitchFamily="2" charset="-78"/>
          </a:endParaRPr>
        </a:p>
      </dgm:t>
    </dgm:pt>
    <dgm:pt modelId="{DFD22989-1C64-405D-A437-0361A4702FD8}" type="sibTrans" cxnId="{CABBF676-77AC-430F-A91C-B2D4558EA194}">
      <dgm:prSet custT="1"/>
      <dgm:spPr/>
      <dgm:t>
        <a:bodyPr/>
        <a:lstStyle/>
        <a:p>
          <a:pPr rtl="1"/>
          <a:r>
            <a:rPr lang="ar-SA" sz="2400" b="1" dirty="0" smtClean="0">
              <a:cs typeface="Akhbar MT" pitchFamily="2" charset="-78"/>
            </a:rPr>
            <a:t>كمخطط</a:t>
          </a:r>
          <a:endParaRPr lang="ar-SA" sz="2400" b="1" dirty="0">
            <a:cs typeface="Akhbar MT" pitchFamily="2" charset="-78"/>
          </a:endParaRPr>
        </a:p>
      </dgm:t>
    </dgm:pt>
    <dgm:pt modelId="{71E12B9D-922B-4F99-A0D4-ED5CDD5EFB1B}">
      <dgm:prSet phldrT="[نص]" custT="1"/>
      <dgm:spPr/>
      <dgm:t>
        <a:bodyPr/>
        <a:lstStyle/>
        <a:p>
          <a:pPr rtl="1"/>
          <a:r>
            <a:rPr lang="ar-SA" sz="2400" b="1" dirty="0" smtClean="0">
              <a:cs typeface="Akhbar MT" pitchFamily="2" charset="-78"/>
            </a:rPr>
            <a:t>كخبير</a:t>
          </a:r>
          <a:endParaRPr lang="ar-SA" sz="2400" b="1" dirty="0">
            <a:cs typeface="Akhbar MT" pitchFamily="2" charset="-78"/>
          </a:endParaRPr>
        </a:p>
      </dgm:t>
    </dgm:pt>
    <dgm:pt modelId="{EC2124A5-9A04-42A0-B5BB-39B6D3552DC2}" type="parTrans" cxnId="{4A8666BF-866F-4048-BAE6-2D04ED21389F}">
      <dgm:prSet/>
      <dgm:spPr/>
      <dgm:t>
        <a:bodyPr/>
        <a:lstStyle/>
        <a:p>
          <a:pPr rtl="1"/>
          <a:endParaRPr lang="ar-SA" sz="2400" b="1">
            <a:cs typeface="Akhbar MT" pitchFamily="2" charset="-78"/>
          </a:endParaRPr>
        </a:p>
      </dgm:t>
    </dgm:pt>
    <dgm:pt modelId="{C16CF2DA-ACA8-4202-82AF-0D84B517CD9F}" type="sibTrans" cxnId="{4A8666BF-866F-4048-BAE6-2D04ED21389F}">
      <dgm:prSet custT="1"/>
      <dgm:spPr/>
      <dgm:t>
        <a:bodyPr/>
        <a:lstStyle/>
        <a:p>
          <a:pPr rtl="1"/>
          <a:r>
            <a:rPr lang="ar-SA" sz="2400" b="1" dirty="0" smtClean="0">
              <a:cs typeface="Akhbar MT" pitchFamily="2" charset="-78"/>
            </a:rPr>
            <a:t>كمساعد</a:t>
          </a:r>
          <a:endParaRPr lang="ar-SA" sz="2400" b="1" dirty="0">
            <a:cs typeface="Akhbar MT" pitchFamily="2" charset="-78"/>
          </a:endParaRPr>
        </a:p>
      </dgm:t>
    </dgm:pt>
    <dgm:pt modelId="{418111A3-15BA-4847-92EB-D746CD2E7E5F}" type="pres">
      <dgm:prSet presAssocID="{7C701E3A-4D18-4E1A-AB6A-432958B542E1}" presName="Name0" presStyleCnt="0">
        <dgm:presLayoutVars>
          <dgm:chMax/>
          <dgm:chPref/>
          <dgm:dir/>
          <dgm:animLvl val="lvl"/>
        </dgm:presLayoutVars>
      </dgm:prSet>
      <dgm:spPr/>
      <dgm:t>
        <a:bodyPr/>
        <a:lstStyle/>
        <a:p>
          <a:endParaRPr lang="en-US"/>
        </a:p>
      </dgm:t>
    </dgm:pt>
    <dgm:pt modelId="{CBEBE70B-38BB-4A9D-A8FD-9872F6526ACA}" type="pres">
      <dgm:prSet presAssocID="{BD178B76-8E58-41C8-9B9E-2142A1B3F5C3}" presName="composite" presStyleCnt="0"/>
      <dgm:spPr/>
      <dgm:t>
        <a:bodyPr/>
        <a:lstStyle/>
        <a:p>
          <a:pPr rtl="1"/>
          <a:endParaRPr lang="ar-SA"/>
        </a:p>
      </dgm:t>
    </dgm:pt>
    <dgm:pt modelId="{F99D2E23-86D1-4528-8708-32C654B58402}" type="pres">
      <dgm:prSet presAssocID="{BD178B76-8E58-41C8-9B9E-2142A1B3F5C3}" presName="Parent1" presStyleLbl="node1" presStyleIdx="0" presStyleCnt="8" custScaleX="130212" custLinFactNeighborX="16861" custLinFactNeighborY="-100">
        <dgm:presLayoutVars>
          <dgm:chMax val="1"/>
          <dgm:chPref val="1"/>
          <dgm:bulletEnabled val="1"/>
        </dgm:presLayoutVars>
      </dgm:prSet>
      <dgm:spPr/>
      <dgm:t>
        <a:bodyPr/>
        <a:lstStyle/>
        <a:p>
          <a:endParaRPr lang="en-US"/>
        </a:p>
      </dgm:t>
    </dgm:pt>
    <dgm:pt modelId="{81611034-A2D9-4592-BF12-5009ADA9A510}" type="pres">
      <dgm:prSet presAssocID="{BD178B76-8E58-41C8-9B9E-2142A1B3F5C3}" presName="Childtext1" presStyleLbl="revTx" presStyleIdx="0" presStyleCnt="4" custLinFactNeighborX="-77927">
        <dgm:presLayoutVars>
          <dgm:chMax val="0"/>
          <dgm:chPref val="0"/>
          <dgm:bulletEnabled val="1"/>
        </dgm:presLayoutVars>
      </dgm:prSet>
      <dgm:spPr/>
      <dgm:t>
        <a:bodyPr/>
        <a:lstStyle/>
        <a:p>
          <a:pPr rtl="1"/>
          <a:endParaRPr lang="ar-SA"/>
        </a:p>
      </dgm:t>
    </dgm:pt>
    <dgm:pt modelId="{78791F07-0573-4EFA-BCE0-C8A27C4DEFE5}" type="pres">
      <dgm:prSet presAssocID="{BD178B76-8E58-41C8-9B9E-2142A1B3F5C3}" presName="BalanceSpacing" presStyleCnt="0"/>
      <dgm:spPr/>
      <dgm:t>
        <a:bodyPr/>
        <a:lstStyle/>
        <a:p>
          <a:pPr rtl="1"/>
          <a:endParaRPr lang="ar-SA"/>
        </a:p>
      </dgm:t>
    </dgm:pt>
    <dgm:pt modelId="{7BD492CA-9A3A-4317-81C6-3001EC602B90}" type="pres">
      <dgm:prSet presAssocID="{BD178B76-8E58-41C8-9B9E-2142A1B3F5C3}" presName="BalanceSpacing1" presStyleCnt="0"/>
      <dgm:spPr/>
      <dgm:t>
        <a:bodyPr/>
        <a:lstStyle/>
        <a:p>
          <a:pPr rtl="1"/>
          <a:endParaRPr lang="ar-SA"/>
        </a:p>
      </dgm:t>
    </dgm:pt>
    <dgm:pt modelId="{A4D07B54-324C-412C-8DB8-4537CD1C0946}" type="pres">
      <dgm:prSet presAssocID="{3B468D2F-3699-40E9-A3EF-E49D99E9F8F2}" presName="Accent1Text" presStyleLbl="node1" presStyleIdx="1" presStyleCnt="8"/>
      <dgm:spPr/>
      <dgm:t>
        <a:bodyPr/>
        <a:lstStyle/>
        <a:p>
          <a:endParaRPr lang="en-US"/>
        </a:p>
      </dgm:t>
    </dgm:pt>
    <dgm:pt modelId="{3F2C8A00-75DF-4D5C-B477-F9EB62762404}" type="pres">
      <dgm:prSet presAssocID="{3B468D2F-3699-40E9-A3EF-E49D99E9F8F2}" presName="spaceBetweenRectangles" presStyleCnt="0"/>
      <dgm:spPr/>
      <dgm:t>
        <a:bodyPr/>
        <a:lstStyle/>
        <a:p>
          <a:pPr rtl="1"/>
          <a:endParaRPr lang="ar-SA"/>
        </a:p>
      </dgm:t>
    </dgm:pt>
    <dgm:pt modelId="{443755B9-B900-404C-A068-79316CB03AC2}" type="pres">
      <dgm:prSet presAssocID="{CFE3E9D9-5170-473F-A8D9-DF56CAD0E09B}" presName="composite" presStyleCnt="0"/>
      <dgm:spPr/>
      <dgm:t>
        <a:bodyPr/>
        <a:lstStyle/>
        <a:p>
          <a:pPr rtl="1"/>
          <a:endParaRPr lang="ar-SA"/>
        </a:p>
      </dgm:t>
    </dgm:pt>
    <dgm:pt modelId="{E8113A9E-95FA-4DA9-B1E0-246529372BE1}" type="pres">
      <dgm:prSet presAssocID="{CFE3E9D9-5170-473F-A8D9-DF56CAD0E09B}" presName="Parent1" presStyleLbl="node1" presStyleIdx="2" presStyleCnt="8">
        <dgm:presLayoutVars>
          <dgm:chMax val="1"/>
          <dgm:chPref val="1"/>
          <dgm:bulletEnabled val="1"/>
        </dgm:presLayoutVars>
      </dgm:prSet>
      <dgm:spPr/>
      <dgm:t>
        <a:bodyPr/>
        <a:lstStyle/>
        <a:p>
          <a:endParaRPr lang="en-US"/>
        </a:p>
      </dgm:t>
    </dgm:pt>
    <dgm:pt modelId="{83ED83FF-CF0C-4DAC-B51A-5578DCF7AA7D}" type="pres">
      <dgm:prSet presAssocID="{CFE3E9D9-5170-473F-A8D9-DF56CAD0E09B}" presName="Childtext1" presStyleLbl="revTx" presStyleIdx="1" presStyleCnt="4">
        <dgm:presLayoutVars>
          <dgm:chMax val="0"/>
          <dgm:chPref val="0"/>
          <dgm:bulletEnabled val="1"/>
        </dgm:presLayoutVars>
      </dgm:prSet>
      <dgm:spPr/>
      <dgm:t>
        <a:bodyPr/>
        <a:lstStyle/>
        <a:p>
          <a:pPr rtl="1"/>
          <a:endParaRPr lang="ar-SA"/>
        </a:p>
      </dgm:t>
    </dgm:pt>
    <dgm:pt modelId="{9C52BD5F-12D6-4704-AE70-E288AF222DBC}" type="pres">
      <dgm:prSet presAssocID="{CFE3E9D9-5170-473F-A8D9-DF56CAD0E09B}" presName="BalanceSpacing" presStyleCnt="0"/>
      <dgm:spPr/>
      <dgm:t>
        <a:bodyPr/>
        <a:lstStyle/>
        <a:p>
          <a:pPr rtl="1"/>
          <a:endParaRPr lang="ar-SA"/>
        </a:p>
      </dgm:t>
    </dgm:pt>
    <dgm:pt modelId="{3BE0B203-EFBA-492E-8BB6-24F5CAD133B4}" type="pres">
      <dgm:prSet presAssocID="{CFE3E9D9-5170-473F-A8D9-DF56CAD0E09B}" presName="BalanceSpacing1" presStyleCnt="0"/>
      <dgm:spPr/>
      <dgm:t>
        <a:bodyPr/>
        <a:lstStyle/>
        <a:p>
          <a:pPr rtl="1"/>
          <a:endParaRPr lang="ar-SA"/>
        </a:p>
      </dgm:t>
    </dgm:pt>
    <dgm:pt modelId="{10A7E2E1-CA24-4CAF-9A16-5461AC1ED22E}" type="pres">
      <dgm:prSet presAssocID="{59A750A7-1F7F-4C80-96B5-241CB88EACEC}" presName="Accent1Text" presStyleLbl="node1" presStyleIdx="3" presStyleCnt="8"/>
      <dgm:spPr/>
      <dgm:t>
        <a:bodyPr/>
        <a:lstStyle/>
        <a:p>
          <a:endParaRPr lang="en-US"/>
        </a:p>
      </dgm:t>
    </dgm:pt>
    <dgm:pt modelId="{DB95DE09-B69E-4DE1-B8D8-F5A1B50760F2}" type="pres">
      <dgm:prSet presAssocID="{59A750A7-1F7F-4C80-96B5-241CB88EACEC}" presName="spaceBetweenRectangles" presStyleCnt="0"/>
      <dgm:spPr/>
      <dgm:t>
        <a:bodyPr/>
        <a:lstStyle/>
        <a:p>
          <a:pPr rtl="1"/>
          <a:endParaRPr lang="ar-SA"/>
        </a:p>
      </dgm:t>
    </dgm:pt>
    <dgm:pt modelId="{C5DA0111-465D-404C-8BD6-20DF9B6275D9}" type="pres">
      <dgm:prSet presAssocID="{C608839D-A93E-4DB5-9BE1-87210EB5D5D3}" presName="composite" presStyleCnt="0"/>
      <dgm:spPr/>
      <dgm:t>
        <a:bodyPr/>
        <a:lstStyle/>
        <a:p>
          <a:pPr rtl="1"/>
          <a:endParaRPr lang="ar-SA"/>
        </a:p>
      </dgm:t>
    </dgm:pt>
    <dgm:pt modelId="{1765FD13-35D6-4093-95D9-41EE39A7419C}" type="pres">
      <dgm:prSet presAssocID="{C608839D-A93E-4DB5-9BE1-87210EB5D5D3}" presName="Parent1" presStyleLbl="node1" presStyleIdx="4" presStyleCnt="8" custScaleX="130100">
        <dgm:presLayoutVars>
          <dgm:chMax val="1"/>
          <dgm:chPref val="1"/>
          <dgm:bulletEnabled val="1"/>
        </dgm:presLayoutVars>
      </dgm:prSet>
      <dgm:spPr/>
      <dgm:t>
        <a:bodyPr/>
        <a:lstStyle/>
        <a:p>
          <a:endParaRPr lang="en-US"/>
        </a:p>
      </dgm:t>
    </dgm:pt>
    <dgm:pt modelId="{9C711B56-6914-4601-B172-90EC2BB9DF3E}" type="pres">
      <dgm:prSet presAssocID="{C608839D-A93E-4DB5-9BE1-87210EB5D5D3}" presName="Childtext1" presStyleLbl="revTx" presStyleIdx="2" presStyleCnt="4">
        <dgm:presLayoutVars>
          <dgm:chMax val="0"/>
          <dgm:chPref val="0"/>
          <dgm:bulletEnabled val="1"/>
        </dgm:presLayoutVars>
      </dgm:prSet>
      <dgm:spPr/>
      <dgm:t>
        <a:bodyPr/>
        <a:lstStyle/>
        <a:p>
          <a:pPr rtl="1"/>
          <a:endParaRPr lang="ar-SA"/>
        </a:p>
      </dgm:t>
    </dgm:pt>
    <dgm:pt modelId="{097FDC93-7BBC-470F-B659-420FEDC5A855}" type="pres">
      <dgm:prSet presAssocID="{C608839D-A93E-4DB5-9BE1-87210EB5D5D3}" presName="BalanceSpacing" presStyleCnt="0"/>
      <dgm:spPr/>
      <dgm:t>
        <a:bodyPr/>
        <a:lstStyle/>
        <a:p>
          <a:pPr rtl="1"/>
          <a:endParaRPr lang="ar-SA"/>
        </a:p>
      </dgm:t>
    </dgm:pt>
    <dgm:pt modelId="{ED5E3555-2596-49E8-9DDD-F8DC830800FE}" type="pres">
      <dgm:prSet presAssocID="{C608839D-A93E-4DB5-9BE1-87210EB5D5D3}" presName="BalanceSpacing1" presStyleCnt="0"/>
      <dgm:spPr/>
      <dgm:t>
        <a:bodyPr/>
        <a:lstStyle/>
        <a:p>
          <a:pPr rtl="1"/>
          <a:endParaRPr lang="ar-SA"/>
        </a:p>
      </dgm:t>
    </dgm:pt>
    <dgm:pt modelId="{4F11B38B-F01C-4E8F-AC0C-87114F9D2BB6}" type="pres">
      <dgm:prSet presAssocID="{DFD22989-1C64-405D-A437-0361A4702FD8}" presName="Accent1Text" presStyleLbl="node1" presStyleIdx="5" presStyleCnt="8"/>
      <dgm:spPr/>
      <dgm:t>
        <a:bodyPr/>
        <a:lstStyle/>
        <a:p>
          <a:endParaRPr lang="en-US"/>
        </a:p>
      </dgm:t>
    </dgm:pt>
    <dgm:pt modelId="{C358C4CC-B2CF-4D6B-9122-659A7336B42D}" type="pres">
      <dgm:prSet presAssocID="{DFD22989-1C64-405D-A437-0361A4702FD8}" presName="spaceBetweenRectangles" presStyleCnt="0"/>
      <dgm:spPr/>
      <dgm:t>
        <a:bodyPr/>
        <a:lstStyle/>
        <a:p>
          <a:pPr rtl="1"/>
          <a:endParaRPr lang="ar-SA"/>
        </a:p>
      </dgm:t>
    </dgm:pt>
    <dgm:pt modelId="{BABFED52-1423-4E79-8259-F14204A69AAB}" type="pres">
      <dgm:prSet presAssocID="{71E12B9D-922B-4F99-A0D4-ED5CDD5EFB1B}" presName="composite" presStyleCnt="0"/>
      <dgm:spPr/>
      <dgm:t>
        <a:bodyPr/>
        <a:lstStyle/>
        <a:p>
          <a:pPr rtl="1"/>
          <a:endParaRPr lang="ar-SA"/>
        </a:p>
      </dgm:t>
    </dgm:pt>
    <dgm:pt modelId="{313B168F-67D5-411B-88DE-81D491244A06}" type="pres">
      <dgm:prSet presAssocID="{71E12B9D-922B-4F99-A0D4-ED5CDD5EFB1B}" presName="Parent1" presStyleLbl="node1" presStyleIdx="6" presStyleCnt="8" custScaleX="139137">
        <dgm:presLayoutVars>
          <dgm:chMax val="1"/>
          <dgm:chPref val="1"/>
          <dgm:bulletEnabled val="1"/>
        </dgm:presLayoutVars>
      </dgm:prSet>
      <dgm:spPr/>
      <dgm:t>
        <a:bodyPr/>
        <a:lstStyle/>
        <a:p>
          <a:endParaRPr lang="en-US"/>
        </a:p>
      </dgm:t>
    </dgm:pt>
    <dgm:pt modelId="{F19B52B6-57A4-4E23-A159-D449B1FD3FA9}" type="pres">
      <dgm:prSet presAssocID="{71E12B9D-922B-4F99-A0D4-ED5CDD5EFB1B}" presName="Childtext1" presStyleLbl="revTx" presStyleIdx="3" presStyleCnt="4">
        <dgm:presLayoutVars>
          <dgm:chMax val="0"/>
          <dgm:chPref val="0"/>
          <dgm:bulletEnabled val="1"/>
        </dgm:presLayoutVars>
      </dgm:prSet>
      <dgm:spPr/>
      <dgm:t>
        <a:bodyPr/>
        <a:lstStyle/>
        <a:p>
          <a:pPr rtl="1"/>
          <a:endParaRPr lang="ar-SA"/>
        </a:p>
      </dgm:t>
    </dgm:pt>
    <dgm:pt modelId="{F6BE12C8-2583-40AD-97BA-C5056D4DABC4}" type="pres">
      <dgm:prSet presAssocID="{71E12B9D-922B-4F99-A0D4-ED5CDD5EFB1B}" presName="BalanceSpacing" presStyleCnt="0"/>
      <dgm:spPr/>
      <dgm:t>
        <a:bodyPr/>
        <a:lstStyle/>
        <a:p>
          <a:pPr rtl="1"/>
          <a:endParaRPr lang="ar-SA"/>
        </a:p>
      </dgm:t>
    </dgm:pt>
    <dgm:pt modelId="{2EC8716F-01C5-47B4-8610-8292F1D26621}" type="pres">
      <dgm:prSet presAssocID="{71E12B9D-922B-4F99-A0D4-ED5CDD5EFB1B}" presName="BalanceSpacing1" presStyleCnt="0"/>
      <dgm:spPr/>
      <dgm:t>
        <a:bodyPr/>
        <a:lstStyle/>
        <a:p>
          <a:pPr rtl="1"/>
          <a:endParaRPr lang="ar-SA"/>
        </a:p>
      </dgm:t>
    </dgm:pt>
    <dgm:pt modelId="{EFE20A4F-47B6-4C7A-958A-90F7433F923F}" type="pres">
      <dgm:prSet presAssocID="{C16CF2DA-ACA8-4202-82AF-0D84B517CD9F}" presName="Accent1Text" presStyleLbl="node1" presStyleIdx="7" presStyleCnt="8"/>
      <dgm:spPr/>
      <dgm:t>
        <a:bodyPr/>
        <a:lstStyle/>
        <a:p>
          <a:endParaRPr lang="en-US"/>
        </a:p>
      </dgm:t>
    </dgm:pt>
  </dgm:ptLst>
  <dgm:cxnLst>
    <dgm:cxn modelId="{0331C162-A1EB-4BE7-BBE0-696FD4EFCD7B}" type="presOf" srcId="{7C701E3A-4D18-4E1A-AB6A-432958B542E1}" destId="{418111A3-15BA-4847-92EB-D746CD2E7E5F}" srcOrd="0" destOrd="0" presId="urn:microsoft.com/office/officeart/2008/layout/AlternatingHexagons"/>
    <dgm:cxn modelId="{BE960C71-385E-4A02-A713-7D19F18EE079}" type="presOf" srcId="{CFE3E9D9-5170-473F-A8D9-DF56CAD0E09B}" destId="{E8113A9E-95FA-4DA9-B1E0-246529372BE1}" srcOrd="0" destOrd="0" presId="urn:microsoft.com/office/officeart/2008/layout/AlternatingHexagons"/>
    <dgm:cxn modelId="{4A8666BF-866F-4048-BAE6-2D04ED21389F}" srcId="{7C701E3A-4D18-4E1A-AB6A-432958B542E1}" destId="{71E12B9D-922B-4F99-A0D4-ED5CDD5EFB1B}" srcOrd="3" destOrd="0" parTransId="{EC2124A5-9A04-42A0-B5BB-39B6D3552DC2}" sibTransId="{C16CF2DA-ACA8-4202-82AF-0D84B517CD9F}"/>
    <dgm:cxn modelId="{B225F8A8-B9CF-4B75-A3EF-A3F6091D0355}" type="presOf" srcId="{71E12B9D-922B-4F99-A0D4-ED5CDD5EFB1B}" destId="{313B168F-67D5-411B-88DE-81D491244A06}" srcOrd="0" destOrd="0" presId="urn:microsoft.com/office/officeart/2008/layout/AlternatingHexagons"/>
    <dgm:cxn modelId="{DF498076-7947-4C94-946C-C262711CFE95}" type="presOf" srcId="{DFD22989-1C64-405D-A437-0361A4702FD8}" destId="{4F11B38B-F01C-4E8F-AC0C-87114F9D2BB6}" srcOrd="0" destOrd="0" presId="urn:microsoft.com/office/officeart/2008/layout/AlternatingHexagons"/>
    <dgm:cxn modelId="{CABBF676-77AC-430F-A91C-B2D4558EA194}" srcId="{7C701E3A-4D18-4E1A-AB6A-432958B542E1}" destId="{C608839D-A93E-4DB5-9BE1-87210EB5D5D3}" srcOrd="2" destOrd="0" parTransId="{E17414B0-92A2-4FE4-A4F0-FD899CB3BA47}" sibTransId="{DFD22989-1C64-405D-A437-0361A4702FD8}"/>
    <dgm:cxn modelId="{A3BEC7FD-6A39-4986-82C1-F5D5D0DC5D36}" type="presOf" srcId="{C608839D-A93E-4DB5-9BE1-87210EB5D5D3}" destId="{1765FD13-35D6-4093-95D9-41EE39A7419C}" srcOrd="0" destOrd="0" presId="urn:microsoft.com/office/officeart/2008/layout/AlternatingHexagons"/>
    <dgm:cxn modelId="{C33403CF-29B2-4797-AB82-724E2BD58F9E}" type="presOf" srcId="{3B468D2F-3699-40E9-A3EF-E49D99E9F8F2}" destId="{A4D07B54-324C-412C-8DB8-4537CD1C0946}" srcOrd="0" destOrd="0" presId="urn:microsoft.com/office/officeart/2008/layout/AlternatingHexagons"/>
    <dgm:cxn modelId="{7C427986-86D5-4525-B8EE-CBB5AC253195}" srcId="{7C701E3A-4D18-4E1A-AB6A-432958B542E1}" destId="{BD178B76-8E58-41C8-9B9E-2142A1B3F5C3}" srcOrd="0" destOrd="0" parTransId="{1D242B3A-F9B5-4B58-AC84-4CE8CC85BD8F}" sibTransId="{3B468D2F-3699-40E9-A3EF-E49D99E9F8F2}"/>
    <dgm:cxn modelId="{D068CD91-410B-417F-A3D9-E8069F9EF85F}" type="presOf" srcId="{C16CF2DA-ACA8-4202-82AF-0D84B517CD9F}" destId="{EFE20A4F-47B6-4C7A-958A-90F7433F923F}" srcOrd="0" destOrd="0" presId="urn:microsoft.com/office/officeart/2008/layout/AlternatingHexagons"/>
    <dgm:cxn modelId="{2D7C9254-3946-4840-A9BC-72C0E92FA4D5}" type="presOf" srcId="{BD178B76-8E58-41C8-9B9E-2142A1B3F5C3}" destId="{F99D2E23-86D1-4528-8708-32C654B58402}" srcOrd="0" destOrd="0" presId="urn:microsoft.com/office/officeart/2008/layout/AlternatingHexagons"/>
    <dgm:cxn modelId="{5C7822D6-2839-4562-9172-D651BF97A2CD}" srcId="{7C701E3A-4D18-4E1A-AB6A-432958B542E1}" destId="{CFE3E9D9-5170-473F-A8D9-DF56CAD0E09B}" srcOrd="1" destOrd="0" parTransId="{70243D59-C0CC-4975-B314-82A859FF4300}" sibTransId="{59A750A7-1F7F-4C80-96B5-241CB88EACEC}"/>
    <dgm:cxn modelId="{D08664C2-D078-4C2B-B219-75FBB2CADD3F}" type="presOf" srcId="{59A750A7-1F7F-4C80-96B5-241CB88EACEC}" destId="{10A7E2E1-CA24-4CAF-9A16-5461AC1ED22E}" srcOrd="0" destOrd="0" presId="urn:microsoft.com/office/officeart/2008/layout/AlternatingHexagons"/>
    <dgm:cxn modelId="{3CBFFD2D-D94B-495A-8F60-E5DCBD482215}" type="presParOf" srcId="{418111A3-15BA-4847-92EB-D746CD2E7E5F}" destId="{CBEBE70B-38BB-4A9D-A8FD-9872F6526ACA}" srcOrd="0" destOrd="0" presId="urn:microsoft.com/office/officeart/2008/layout/AlternatingHexagons"/>
    <dgm:cxn modelId="{C07604A9-594A-4FB7-8700-ED9B5B633E14}" type="presParOf" srcId="{CBEBE70B-38BB-4A9D-A8FD-9872F6526ACA}" destId="{F99D2E23-86D1-4528-8708-32C654B58402}" srcOrd="0" destOrd="0" presId="urn:microsoft.com/office/officeart/2008/layout/AlternatingHexagons"/>
    <dgm:cxn modelId="{2BDE09A7-40E8-45BF-88B0-E01AC80B3BDE}" type="presParOf" srcId="{CBEBE70B-38BB-4A9D-A8FD-9872F6526ACA}" destId="{81611034-A2D9-4592-BF12-5009ADA9A510}" srcOrd="1" destOrd="0" presId="urn:microsoft.com/office/officeart/2008/layout/AlternatingHexagons"/>
    <dgm:cxn modelId="{A1684F81-A2BC-4B73-B376-68D587774626}" type="presParOf" srcId="{CBEBE70B-38BB-4A9D-A8FD-9872F6526ACA}" destId="{78791F07-0573-4EFA-BCE0-C8A27C4DEFE5}" srcOrd="2" destOrd="0" presId="urn:microsoft.com/office/officeart/2008/layout/AlternatingHexagons"/>
    <dgm:cxn modelId="{4FB9BD6E-CC08-4F21-8899-972BCD56D0FB}" type="presParOf" srcId="{CBEBE70B-38BB-4A9D-A8FD-9872F6526ACA}" destId="{7BD492CA-9A3A-4317-81C6-3001EC602B90}" srcOrd="3" destOrd="0" presId="urn:microsoft.com/office/officeart/2008/layout/AlternatingHexagons"/>
    <dgm:cxn modelId="{811E5BD4-A6B8-4357-91DA-819EBF6D9AA2}" type="presParOf" srcId="{CBEBE70B-38BB-4A9D-A8FD-9872F6526ACA}" destId="{A4D07B54-324C-412C-8DB8-4537CD1C0946}" srcOrd="4" destOrd="0" presId="urn:microsoft.com/office/officeart/2008/layout/AlternatingHexagons"/>
    <dgm:cxn modelId="{415CA1CB-9AA9-43A4-AC4C-B31FF6E4ED1E}" type="presParOf" srcId="{418111A3-15BA-4847-92EB-D746CD2E7E5F}" destId="{3F2C8A00-75DF-4D5C-B477-F9EB62762404}" srcOrd="1" destOrd="0" presId="urn:microsoft.com/office/officeart/2008/layout/AlternatingHexagons"/>
    <dgm:cxn modelId="{FCD55593-4FCB-4F1D-B92A-CE3C65CE408F}" type="presParOf" srcId="{418111A3-15BA-4847-92EB-D746CD2E7E5F}" destId="{443755B9-B900-404C-A068-79316CB03AC2}" srcOrd="2" destOrd="0" presId="urn:microsoft.com/office/officeart/2008/layout/AlternatingHexagons"/>
    <dgm:cxn modelId="{B84BBF18-13FB-44DF-B99D-1277BA27DFDB}" type="presParOf" srcId="{443755B9-B900-404C-A068-79316CB03AC2}" destId="{E8113A9E-95FA-4DA9-B1E0-246529372BE1}" srcOrd="0" destOrd="0" presId="urn:microsoft.com/office/officeart/2008/layout/AlternatingHexagons"/>
    <dgm:cxn modelId="{118E17A2-6953-4A0E-9B45-C3D9764749DD}" type="presParOf" srcId="{443755B9-B900-404C-A068-79316CB03AC2}" destId="{83ED83FF-CF0C-4DAC-B51A-5578DCF7AA7D}" srcOrd="1" destOrd="0" presId="urn:microsoft.com/office/officeart/2008/layout/AlternatingHexagons"/>
    <dgm:cxn modelId="{4B521824-F063-49B8-AA8F-10E2C51C8726}" type="presParOf" srcId="{443755B9-B900-404C-A068-79316CB03AC2}" destId="{9C52BD5F-12D6-4704-AE70-E288AF222DBC}" srcOrd="2" destOrd="0" presId="urn:microsoft.com/office/officeart/2008/layout/AlternatingHexagons"/>
    <dgm:cxn modelId="{AA8571AC-EB60-429D-A0AA-1C0B8F82ECBF}" type="presParOf" srcId="{443755B9-B900-404C-A068-79316CB03AC2}" destId="{3BE0B203-EFBA-492E-8BB6-24F5CAD133B4}" srcOrd="3" destOrd="0" presId="urn:microsoft.com/office/officeart/2008/layout/AlternatingHexagons"/>
    <dgm:cxn modelId="{EF0BE465-5D8A-4E0A-9FAC-D2D8C683A018}" type="presParOf" srcId="{443755B9-B900-404C-A068-79316CB03AC2}" destId="{10A7E2E1-CA24-4CAF-9A16-5461AC1ED22E}" srcOrd="4" destOrd="0" presId="urn:microsoft.com/office/officeart/2008/layout/AlternatingHexagons"/>
    <dgm:cxn modelId="{D6C19751-8CF3-4E35-A541-EDBFE3B2EEF3}" type="presParOf" srcId="{418111A3-15BA-4847-92EB-D746CD2E7E5F}" destId="{DB95DE09-B69E-4DE1-B8D8-F5A1B50760F2}" srcOrd="3" destOrd="0" presId="urn:microsoft.com/office/officeart/2008/layout/AlternatingHexagons"/>
    <dgm:cxn modelId="{CA24C146-7D65-4E82-8BC6-7EFC6F09B29F}" type="presParOf" srcId="{418111A3-15BA-4847-92EB-D746CD2E7E5F}" destId="{C5DA0111-465D-404C-8BD6-20DF9B6275D9}" srcOrd="4" destOrd="0" presId="urn:microsoft.com/office/officeart/2008/layout/AlternatingHexagons"/>
    <dgm:cxn modelId="{1DA5754F-949E-4DF6-A76F-26DAE2F78EE3}" type="presParOf" srcId="{C5DA0111-465D-404C-8BD6-20DF9B6275D9}" destId="{1765FD13-35D6-4093-95D9-41EE39A7419C}" srcOrd="0" destOrd="0" presId="urn:microsoft.com/office/officeart/2008/layout/AlternatingHexagons"/>
    <dgm:cxn modelId="{DAE55608-A5CF-42A0-967F-A9BAAA50085E}" type="presParOf" srcId="{C5DA0111-465D-404C-8BD6-20DF9B6275D9}" destId="{9C711B56-6914-4601-B172-90EC2BB9DF3E}" srcOrd="1" destOrd="0" presId="urn:microsoft.com/office/officeart/2008/layout/AlternatingHexagons"/>
    <dgm:cxn modelId="{AFF910A2-EBE1-4A48-83F4-723F97706F5B}" type="presParOf" srcId="{C5DA0111-465D-404C-8BD6-20DF9B6275D9}" destId="{097FDC93-7BBC-470F-B659-420FEDC5A855}" srcOrd="2" destOrd="0" presId="urn:microsoft.com/office/officeart/2008/layout/AlternatingHexagons"/>
    <dgm:cxn modelId="{C6A8F131-0D9A-481D-B471-87BA66479B92}" type="presParOf" srcId="{C5DA0111-465D-404C-8BD6-20DF9B6275D9}" destId="{ED5E3555-2596-49E8-9DDD-F8DC830800FE}" srcOrd="3" destOrd="0" presId="urn:microsoft.com/office/officeart/2008/layout/AlternatingHexagons"/>
    <dgm:cxn modelId="{4F2A07BB-AD67-4230-9F96-8F3A0A5FDDC6}" type="presParOf" srcId="{C5DA0111-465D-404C-8BD6-20DF9B6275D9}" destId="{4F11B38B-F01C-4E8F-AC0C-87114F9D2BB6}" srcOrd="4" destOrd="0" presId="urn:microsoft.com/office/officeart/2008/layout/AlternatingHexagons"/>
    <dgm:cxn modelId="{5AD4E1A9-DB3F-4044-9624-DCB669635B7B}" type="presParOf" srcId="{418111A3-15BA-4847-92EB-D746CD2E7E5F}" destId="{C358C4CC-B2CF-4D6B-9122-659A7336B42D}" srcOrd="5" destOrd="0" presId="urn:microsoft.com/office/officeart/2008/layout/AlternatingHexagons"/>
    <dgm:cxn modelId="{CA1D2772-2261-4261-9424-9F646CE0AF92}" type="presParOf" srcId="{418111A3-15BA-4847-92EB-D746CD2E7E5F}" destId="{BABFED52-1423-4E79-8259-F14204A69AAB}" srcOrd="6" destOrd="0" presId="urn:microsoft.com/office/officeart/2008/layout/AlternatingHexagons"/>
    <dgm:cxn modelId="{1BDB1E7A-5929-4372-A7A6-B8CE0E403CD9}" type="presParOf" srcId="{BABFED52-1423-4E79-8259-F14204A69AAB}" destId="{313B168F-67D5-411B-88DE-81D491244A06}" srcOrd="0" destOrd="0" presId="urn:microsoft.com/office/officeart/2008/layout/AlternatingHexagons"/>
    <dgm:cxn modelId="{4F147FB3-FA1F-4580-91FD-6745F71938CE}" type="presParOf" srcId="{BABFED52-1423-4E79-8259-F14204A69AAB}" destId="{F19B52B6-57A4-4E23-A159-D449B1FD3FA9}" srcOrd="1" destOrd="0" presId="urn:microsoft.com/office/officeart/2008/layout/AlternatingHexagons"/>
    <dgm:cxn modelId="{A40D51A6-81AC-4531-B604-E5507607AE8E}" type="presParOf" srcId="{BABFED52-1423-4E79-8259-F14204A69AAB}" destId="{F6BE12C8-2583-40AD-97BA-C5056D4DABC4}" srcOrd="2" destOrd="0" presId="urn:microsoft.com/office/officeart/2008/layout/AlternatingHexagons"/>
    <dgm:cxn modelId="{8FAC79F6-620E-496A-B7A0-2A8CE8B48037}" type="presParOf" srcId="{BABFED52-1423-4E79-8259-F14204A69AAB}" destId="{2EC8716F-01C5-47B4-8610-8292F1D26621}" srcOrd="3" destOrd="0" presId="urn:microsoft.com/office/officeart/2008/layout/AlternatingHexagons"/>
    <dgm:cxn modelId="{658B9005-F955-4744-8632-FD6B6FDB0C8A}" type="presParOf" srcId="{BABFED52-1423-4E79-8259-F14204A69AAB}" destId="{EFE20A4F-47B6-4C7A-958A-90F7433F923F}"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7FF19AE7-2320-4757-A662-A4F0C4141FBE}" type="doc">
      <dgm:prSet loTypeId="urn:microsoft.com/office/officeart/2005/8/layout/hierarchy1" loCatId="hierarchy" qsTypeId="urn:microsoft.com/office/officeart/2005/8/quickstyle/simple3" qsCatId="simple" csTypeId="urn:microsoft.com/office/officeart/2005/8/colors/colorful1" csCatId="colorful" phldr="1"/>
      <dgm:spPr/>
      <dgm:t>
        <a:bodyPr/>
        <a:lstStyle/>
        <a:p>
          <a:pPr rtl="1"/>
          <a:endParaRPr lang="ar-SA"/>
        </a:p>
      </dgm:t>
    </dgm:pt>
    <dgm:pt modelId="{A470C5D5-88D9-4022-B045-7928B5AD13A3}">
      <dgm:prSet phldrT="[نص]"/>
      <dgm:spPr/>
      <dgm:t>
        <a:bodyPr/>
        <a:lstStyle/>
        <a:p>
          <a:pPr rtl="1"/>
          <a:r>
            <a:rPr lang="ar-SA" b="1" dirty="0" smtClean="0"/>
            <a:t>مفهوم الممارسة</a:t>
          </a:r>
          <a:endParaRPr lang="ar-SA" b="1" dirty="0"/>
        </a:p>
      </dgm:t>
    </dgm:pt>
    <dgm:pt modelId="{A90CDBC3-AA0E-447F-9567-B1F348D104EB}" type="parTrans" cxnId="{960AA7C2-6E54-4AFF-A8C1-F374B4C2B9E8}">
      <dgm:prSet/>
      <dgm:spPr/>
      <dgm:t>
        <a:bodyPr/>
        <a:lstStyle/>
        <a:p>
          <a:pPr rtl="1"/>
          <a:endParaRPr lang="ar-SA"/>
        </a:p>
      </dgm:t>
    </dgm:pt>
    <dgm:pt modelId="{A25BCFEE-9564-4E42-892E-181F7286E9F4}" type="sibTrans" cxnId="{960AA7C2-6E54-4AFF-A8C1-F374B4C2B9E8}">
      <dgm:prSet/>
      <dgm:spPr/>
      <dgm:t>
        <a:bodyPr/>
        <a:lstStyle/>
        <a:p>
          <a:pPr rtl="1"/>
          <a:endParaRPr lang="ar-SA"/>
        </a:p>
      </dgm:t>
    </dgm:pt>
    <dgm:pt modelId="{8701D1F7-947E-4933-9463-E6ED7C5218CF}" type="asst">
      <dgm:prSet phldrT="[نص]"/>
      <dgm:spPr/>
      <dgm:t>
        <a:bodyPr/>
        <a:lstStyle/>
        <a:p>
          <a:pPr rtl="1"/>
          <a:r>
            <a:rPr lang="ar-SA" b="1" dirty="0" smtClean="0"/>
            <a:t>إطار نظري انتقائي</a:t>
          </a:r>
          <a:endParaRPr lang="ar-SA" b="1" dirty="0"/>
        </a:p>
      </dgm:t>
    </dgm:pt>
    <dgm:pt modelId="{4728AEDB-A426-4D8D-A997-9BF6270A3D01}" type="parTrans" cxnId="{4BB07550-DCDB-4D14-AF56-CC5B603F13BA}">
      <dgm:prSet/>
      <dgm:spPr/>
      <dgm:t>
        <a:bodyPr/>
        <a:lstStyle/>
        <a:p>
          <a:pPr rtl="1"/>
          <a:endParaRPr lang="ar-SA"/>
        </a:p>
      </dgm:t>
    </dgm:pt>
    <dgm:pt modelId="{071B97C8-E169-4CE2-B4C8-8C0ACC79D881}" type="sibTrans" cxnId="{4BB07550-DCDB-4D14-AF56-CC5B603F13BA}">
      <dgm:prSet/>
      <dgm:spPr/>
      <dgm:t>
        <a:bodyPr/>
        <a:lstStyle/>
        <a:p>
          <a:pPr rtl="1"/>
          <a:endParaRPr lang="ar-SA"/>
        </a:p>
      </dgm:t>
    </dgm:pt>
    <dgm:pt modelId="{F59CC90C-CB2B-4446-9086-5AA957868AAF}">
      <dgm:prSet phldrT="[نص]"/>
      <dgm:spPr/>
      <dgm:t>
        <a:bodyPr/>
        <a:lstStyle/>
        <a:p>
          <a:pPr rtl="1"/>
          <a:r>
            <a:rPr lang="ar-SA" b="1" dirty="0" smtClean="0"/>
            <a:t>تطبيقي </a:t>
          </a:r>
          <a:endParaRPr lang="ar-SA" b="1" dirty="0"/>
        </a:p>
      </dgm:t>
    </dgm:pt>
    <dgm:pt modelId="{6E055FDB-97A1-4457-839B-9A558476CFC4}" type="parTrans" cxnId="{8D3A03C1-6476-48DB-BF09-AF3894341FA7}">
      <dgm:prSet/>
      <dgm:spPr/>
      <dgm:t>
        <a:bodyPr/>
        <a:lstStyle/>
        <a:p>
          <a:pPr rtl="1"/>
          <a:endParaRPr lang="ar-SA"/>
        </a:p>
      </dgm:t>
    </dgm:pt>
    <dgm:pt modelId="{820A3203-104A-4880-B8B0-FC16D502FED5}" type="sibTrans" cxnId="{8D3A03C1-6476-48DB-BF09-AF3894341FA7}">
      <dgm:prSet/>
      <dgm:spPr/>
      <dgm:t>
        <a:bodyPr/>
        <a:lstStyle/>
        <a:p>
          <a:pPr rtl="1"/>
          <a:endParaRPr lang="ar-SA"/>
        </a:p>
      </dgm:t>
    </dgm:pt>
    <dgm:pt modelId="{36B73640-6AD6-434C-9C6E-278BDFCE89D9}">
      <dgm:prSet/>
      <dgm:spPr/>
      <dgm:t>
        <a:bodyPr/>
        <a:lstStyle/>
        <a:p>
          <a:pPr rtl="1"/>
          <a:r>
            <a:rPr lang="ar-SA" b="1" dirty="0" smtClean="0"/>
            <a:t>التغيير المخطط ونموذج حل المشكلة</a:t>
          </a:r>
          <a:endParaRPr lang="ar-SA" b="1" dirty="0"/>
        </a:p>
      </dgm:t>
    </dgm:pt>
    <dgm:pt modelId="{799B7C80-4363-497D-92EB-8E93EA7B6349}" type="parTrans" cxnId="{6312333A-8A84-4062-B3DF-4EC85298CDAE}">
      <dgm:prSet/>
      <dgm:spPr/>
      <dgm:t>
        <a:bodyPr/>
        <a:lstStyle/>
        <a:p>
          <a:pPr rtl="1"/>
          <a:endParaRPr lang="ar-SA"/>
        </a:p>
      </dgm:t>
    </dgm:pt>
    <dgm:pt modelId="{5677534A-9106-4578-88A4-8254B962C450}" type="sibTrans" cxnId="{6312333A-8A84-4062-B3DF-4EC85298CDAE}">
      <dgm:prSet/>
      <dgm:spPr/>
      <dgm:t>
        <a:bodyPr/>
        <a:lstStyle/>
        <a:p>
          <a:pPr rtl="1"/>
          <a:endParaRPr lang="ar-SA"/>
        </a:p>
      </dgm:t>
    </dgm:pt>
    <dgm:pt modelId="{54D874C8-8E52-4AA8-BB36-AAA06F4B850B}" type="asst">
      <dgm:prSet/>
      <dgm:spPr/>
      <dgm:t>
        <a:bodyPr/>
        <a:lstStyle/>
        <a:p>
          <a:pPr rtl="1"/>
          <a:r>
            <a:rPr lang="ar-SA" b="1" dirty="0" smtClean="0"/>
            <a:t>مستويات وحدات الممارسة</a:t>
          </a:r>
          <a:endParaRPr lang="ar-SA" b="1" dirty="0"/>
        </a:p>
      </dgm:t>
    </dgm:pt>
    <dgm:pt modelId="{305825B2-4288-4CB7-90CF-3006711C3A34}" type="parTrans" cxnId="{C6095441-5082-4902-B977-95559206333B}">
      <dgm:prSet/>
      <dgm:spPr/>
      <dgm:t>
        <a:bodyPr/>
        <a:lstStyle/>
        <a:p>
          <a:pPr rtl="1"/>
          <a:endParaRPr lang="ar-SA"/>
        </a:p>
      </dgm:t>
    </dgm:pt>
    <dgm:pt modelId="{7A601FC3-64A7-47AE-BC63-0DC963A883E9}" type="sibTrans" cxnId="{C6095441-5082-4902-B977-95559206333B}">
      <dgm:prSet/>
      <dgm:spPr/>
      <dgm:t>
        <a:bodyPr/>
        <a:lstStyle/>
        <a:p>
          <a:pPr rtl="1"/>
          <a:endParaRPr lang="ar-SA"/>
        </a:p>
      </dgm:t>
    </dgm:pt>
    <dgm:pt modelId="{8F7D5427-FCC0-4354-8664-196697860B12}" type="asst">
      <dgm:prSet/>
      <dgm:spPr/>
      <dgm:t>
        <a:bodyPr/>
        <a:lstStyle/>
        <a:p>
          <a:pPr rtl="1"/>
          <a:r>
            <a:rPr lang="ar-SA" dirty="0" smtClean="0"/>
            <a:t>الارتباط</a:t>
          </a:r>
          <a:endParaRPr lang="ar-SA" dirty="0"/>
        </a:p>
      </dgm:t>
    </dgm:pt>
    <dgm:pt modelId="{23D15F4E-238D-4FC5-A7F4-BA17A5E04B26}" type="parTrans" cxnId="{96ED2284-24FC-4036-B855-1CE5C1754CC8}">
      <dgm:prSet/>
      <dgm:spPr/>
      <dgm:t>
        <a:bodyPr/>
        <a:lstStyle/>
        <a:p>
          <a:pPr rtl="1"/>
          <a:endParaRPr lang="ar-SA"/>
        </a:p>
      </dgm:t>
    </dgm:pt>
    <dgm:pt modelId="{03D44410-310A-4AE1-AF5A-E280F122B23B}" type="sibTrans" cxnId="{96ED2284-24FC-4036-B855-1CE5C1754CC8}">
      <dgm:prSet/>
      <dgm:spPr/>
      <dgm:t>
        <a:bodyPr/>
        <a:lstStyle/>
        <a:p>
          <a:pPr rtl="1"/>
          <a:endParaRPr lang="ar-SA"/>
        </a:p>
      </dgm:t>
    </dgm:pt>
    <dgm:pt modelId="{4547C168-59FB-47EB-B4C3-D520CA6CB21C}" type="asst">
      <dgm:prSet/>
      <dgm:spPr/>
      <dgm:t>
        <a:bodyPr/>
        <a:lstStyle/>
        <a:p>
          <a:pPr rtl="1"/>
          <a:r>
            <a:rPr lang="ar-SA" dirty="0" smtClean="0"/>
            <a:t>التقدير</a:t>
          </a:r>
          <a:endParaRPr lang="ar-SA" dirty="0"/>
        </a:p>
      </dgm:t>
    </dgm:pt>
    <dgm:pt modelId="{66309766-0FD4-4D14-95CA-89FA64D4B24A}" type="parTrans" cxnId="{1FA2A50D-506C-4A70-8BE5-263593D2D10D}">
      <dgm:prSet/>
      <dgm:spPr/>
      <dgm:t>
        <a:bodyPr/>
        <a:lstStyle/>
        <a:p>
          <a:pPr rtl="1"/>
          <a:endParaRPr lang="ar-SA"/>
        </a:p>
      </dgm:t>
    </dgm:pt>
    <dgm:pt modelId="{75E6DC72-4EBD-4E38-A601-728BA3812523}" type="sibTrans" cxnId="{1FA2A50D-506C-4A70-8BE5-263593D2D10D}">
      <dgm:prSet/>
      <dgm:spPr/>
      <dgm:t>
        <a:bodyPr/>
        <a:lstStyle/>
        <a:p>
          <a:pPr rtl="1"/>
          <a:endParaRPr lang="ar-SA"/>
        </a:p>
      </dgm:t>
    </dgm:pt>
    <dgm:pt modelId="{E6E04B56-F532-488B-B445-01F0138FAA84}" type="asst">
      <dgm:prSet/>
      <dgm:spPr/>
      <dgm:t>
        <a:bodyPr/>
        <a:lstStyle/>
        <a:p>
          <a:pPr rtl="1"/>
          <a:r>
            <a:rPr lang="ar-SA" dirty="0" smtClean="0"/>
            <a:t>التخطيط</a:t>
          </a:r>
          <a:endParaRPr lang="ar-SA" dirty="0"/>
        </a:p>
      </dgm:t>
    </dgm:pt>
    <dgm:pt modelId="{FBB6502A-0430-4196-9BEC-CC67D9F3F7BE}" type="parTrans" cxnId="{A772605F-EA82-4EB2-9F81-A8BB8AF30F33}">
      <dgm:prSet/>
      <dgm:spPr/>
      <dgm:t>
        <a:bodyPr/>
        <a:lstStyle/>
        <a:p>
          <a:pPr rtl="1"/>
          <a:endParaRPr lang="ar-SA"/>
        </a:p>
      </dgm:t>
    </dgm:pt>
    <dgm:pt modelId="{A301417F-3041-44B3-80E8-AC2ED9AD0B39}" type="sibTrans" cxnId="{A772605F-EA82-4EB2-9F81-A8BB8AF30F33}">
      <dgm:prSet/>
      <dgm:spPr/>
      <dgm:t>
        <a:bodyPr/>
        <a:lstStyle/>
        <a:p>
          <a:pPr rtl="1"/>
          <a:endParaRPr lang="ar-SA"/>
        </a:p>
      </dgm:t>
    </dgm:pt>
    <dgm:pt modelId="{C4D50004-B9D8-4DEC-AD23-6723A9A62733}" type="asst">
      <dgm:prSet/>
      <dgm:spPr/>
      <dgm:t>
        <a:bodyPr/>
        <a:lstStyle/>
        <a:p>
          <a:pPr rtl="1"/>
          <a:r>
            <a:rPr lang="ar-SA" dirty="0" smtClean="0"/>
            <a:t>التطبيق</a:t>
          </a:r>
          <a:endParaRPr lang="ar-SA" dirty="0"/>
        </a:p>
      </dgm:t>
    </dgm:pt>
    <dgm:pt modelId="{7E6CB185-DB66-46E9-8871-DADA0B88D3A4}" type="parTrans" cxnId="{5BD98B4A-EC8D-4F88-AEF9-DD5FA502CAB7}">
      <dgm:prSet/>
      <dgm:spPr/>
      <dgm:t>
        <a:bodyPr/>
        <a:lstStyle/>
        <a:p>
          <a:pPr rtl="1"/>
          <a:endParaRPr lang="ar-SA"/>
        </a:p>
      </dgm:t>
    </dgm:pt>
    <dgm:pt modelId="{2183FE9D-B49A-468B-983D-3AE1C9189749}" type="sibTrans" cxnId="{5BD98B4A-EC8D-4F88-AEF9-DD5FA502CAB7}">
      <dgm:prSet/>
      <dgm:spPr/>
      <dgm:t>
        <a:bodyPr/>
        <a:lstStyle/>
        <a:p>
          <a:pPr rtl="1"/>
          <a:endParaRPr lang="ar-SA"/>
        </a:p>
      </dgm:t>
    </dgm:pt>
    <dgm:pt modelId="{28F672F3-DD66-4560-A483-9E68CCF0DE10}" type="asst">
      <dgm:prSet/>
      <dgm:spPr/>
      <dgm:t>
        <a:bodyPr/>
        <a:lstStyle/>
        <a:p>
          <a:pPr rtl="1"/>
          <a:r>
            <a:rPr lang="ar-SA" dirty="0" smtClean="0"/>
            <a:t>التقييم</a:t>
          </a:r>
          <a:endParaRPr lang="ar-SA" dirty="0"/>
        </a:p>
      </dgm:t>
    </dgm:pt>
    <dgm:pt modelId="{2788D35E-156F-411E-B387-615FA7C38E67}" type="parTrans" cxnId="{66732AE7-36BF-428D-8026-143B9793206C}">
      <dgm:prSet/>
      <dgm:spPr/>
      <dgm:t>
        <a:bodyPr/>
        <a:lstStyle/>
        <a:p>
          <a:pPr rtl="1"/>
          <a:endParaRPr lang="ar-SA"/>
        </a:p>
      </dgm:t>
    </dgm:pt>
    <dgm:pt modelId="{3F29FB04-C170-467A-A48D-85B325856E8D}" type="sibTrans" cxnId="{66732AE7-36BF-428D-8026-143B9793206C}">
      <dgm:prSet/>
      <dgm:spPr/>
      <dgm:t>
        <a:bodyPr/>
        <a:lstStyle/>
        <a:p>
          <a:pPr rtl="1"/>
          <a:endParaRPr lang="ar-SA"/>
        </a:p>
      </dgm:t>
    </dgm:pt>
    <dgm:pt modelId="{DEE22856-575F-4424-B85B-648E2F47185A}" type="asst">
      <dgm:prSet/>
      <dgm:spPr/>
      <dgm:t>
        <a:bodyPr/>
        <a:lstStyle/>
        <a:p>
          <a:pPr rtl="1"/>
          <a:r>
            <a:rPr lang="ar-SA" dirty="0" smtClean="0"/>
            <a:t>الإنهاء والمتابعة</a:t>
          </a:r>
          <a:endParaRPr lang="ar-SA" dirty="0"/>
        </a:p>
      </dgm:t>
    </dgm:pt>
    <dgm:pt modelId="{60CDBEBD-B4C5-43B7-90CD-E4D843F67CB4}" type="parTrans" cxnId="{F54B1486-3EAE-42F7-AF85-CB2A6F294A91}">
      <dgm:prSet/>
      <dgm:spPr/>
      <dgm:t>
        <a:bodyPr/>
        <a:lstStyle/>
        <a:p>
          <a:pPr rtl="1"/>
          <a:endParaRPr lang="ar-SA"/>
        </a:p>
      </dgm:t>
    </dgm:pt>
    <dgm:pt modelId="{9716EAA0-B1B7-4F45-B917-52386AB1D9AF}" type="sibTrans" cxnId="{F54B1486-3EAE-42F7-AF85-CB2A6F294A91}">
      <dgm:prSet/>
      <dgm:spPr/>
      <dgm:t>
        <a:bodyPr/>
        <a:lstStyle/>
        <a:p>
          <a:pPr rtl="1"/>
          <a:endParaRPr lang="ar-SA"/>
        </a:p>
      </dgm:t>
    </dgm:pt>
    <dgm:pt modelId="{E40D0D8B-53A8-4A85-8B74-FB14FD330973}">
      <dgm:prSet/>
      <dgm:spPr/>
      <dgm:t>
        <a:bodyPr/>
        <a:lstStyle/>
        <a:p>
          <a:pPr rtl="1"/>
          <a:r>
            <a:rPr lang="ar-SA" dirty="0" smtClean="0"/>
            <a:t>فرد وأسرة</a:t>
          </a:r>
          <a:endParaRPr lang="ar-SA" dirty="0"/>
        </a:p>
      </dgm:t>
    </dgm:pt>
    <dgm:pt modelId="{9010C671-3D99-4201-8192-EE7FF0D65313}" type="parTrans" cxnId="{136C69CE-D0F2-4523-BE81-E271CAA32E9E}">
      <dgm:prSet/>
      <dgm:spPr/>
      <dgm:t>
        <a:bodyPr/>
        <a:lstStyle/>
        <a:p>
          <a:pPr rtl="1"/>
          <a:endParaRPr lang="ar-SA"/>
        </a:p>
      </dgm:t>
    </dgm:pt>
    <dgm:pt modelId="{9A292381-30EE-455D-B20D-AC1EFA84B575}" type="sibTrans" cxnId="{136C69CE-D0F2-4523-BE81-E271CAA32E9E}">
      <dgm:prSet/>
      <dgm:spPr/>
      <dgm:t>
        <a:bodyPr/>
        <a:lstStyle/>
        <a:p>
          <a:pPr rtl="1"/>
          <a:endParaRPr lang="ar-SA"/>
        </a:p>
      </dgm:t>
    </dgm:pt>
    <dgm:pt modelId="{C754CF9D-BF7B-49DE-9A2A-6567A83A62C2}">
      <dgm:prSet/>
      <dgm:spPr/>
      <dgm:t>
        <a:bodyPr/>
        <a:lstStyle/>
        <a:p>
          <a:pPr rtl="1"/>
          <a:r>
            <a:rPr lang="ar-SA" dirty="0" smtClean="0"/>
            <a:t>جماعات </a:t>
          </a:r>
          <a:endParaRPr lang="ar-SA" dirty="0"/>
        </a:p>
      </dgm:t>
    </dgm:pt>
    <dgm:pt modelId="{5C02F240-0BCB-459C-8A43-9CF77A2C029C}" type="parTrans" cxnId="{ED1573F1-BAF9-453A-8BEA-65757620D652}">
      <dgm:prSet/>
      <dgm:spPr/>
      <dgm:t>
        <a:bodyPr/>
        <a:lstStyle/>
        <a:p>
          <a:pPr rtl="1"/>
          <a:endParaRPr lang="ar-SA"/>
        </a:p>
      </dgm:t>
    </dgm:pt>
    <dgm:pt modelId="{8FEAC18D-8099-4B75-B871-EDB10B0C122B}" type="sibTrans" cxnId="{ED1573F1-BAF9-453A-8BEA-65757620D652}">
      <dgm:prSet/>
      <dgm:spPr/>
      <dgm:t>
        <a:bodyPr/>
        <a:lstStyle/>
        <a:p>
          <a:pPr rtl="1"/>
          <a:endParaRPr lang="ar-SA"/>
        </a:p>
      </dgm:t>
    </dgm:pt>
    <dgm:pt modelId="{4194A13A-C1D8-4587-AF75-6DA533D2BEC8}">
      <dgm:prSet/>
      <dgm:spPr/>
      <dgm:t>
        <a:bodyPr/>
        <a:lstStyle/>
        <a:p>
          <a:pPr rtl="1"/>
          <a:r>
            <a:rPr lang="ar-SA" dirty="0" smtClean="0"/>
            <a:t>مؤسسات</a:t>
          </a:r>
          <a:endParaRPr lang="ar-SA" dirty="0"/>
        </a:p>
      </dgm:t>
    </dgm:pt>
    <dgm:pt modelId="{0FAB1A11-3A47-43C8-93D5-9531075AFDA6}" type="parTrans" cxnId="{ADC6C3B7-A38E-48B6-8D3E-1707086B5917}">
      <dgm:prSet/>
      <dgm:spPr/>
      <dgm:t>
        <a:bodyPr/>
        <a:lstStyle/>
        <a:p>
          <a:pPr rtl="1"/>
          <a:endParaRPr lang="ar-SA"/>
        </a:p>
      </dgm:t>
    </dgm:pt>
    <dgm:pt modelId="{32C2578E-F974-4160-95A5-133BD76C3C47}" type="sibTrans" cxnId="{ADC6C3B7-A38E-48B6-8D3E-1707086B5917}">
      <dgm:prSet/>
      <dgm:spPr/>
      <dgm:t>
        <a:bodyPr/>
        <a:lstStyle/>
        <a:p>
          <a:pPr rtl="1"/>
          <a:endParaRPr lang="ar-SA"/>
        </a:p>
      </dgm:t>
    </dgm:pt>
    <dgm:pt modelId="{15EB8E90-41E3-4C4D-AACC-DF518304BAE7}">
      <dgm:prSet/>
      <dgm:spPr/>
      <dgm:t>
        <a:bodyPr/>
        <a:lstStyle/>
        <a:p>
          <a:pPr rtl="1"/>
          <a:r>
            <a:rPr lang="ar-SA" dirty="0" smtClean="0"/>
            <a:t>مجتمعات</a:t>
          </a:r>
          <a:endParaRPr lang="ar-SA" dirty="0"/>
        </a:p>
      </dgm:t>
    </dgm:pt>
    <dgm:pt modelId="{30626F71-344C-492A-A630-A8FB54520663}" type="parTrans" cxnId="{FDC3D4D9-9D7B-4FA3-B088-67A3F83938D5}">
      <dgm:prSet/>
      <dgm:spPr/>
      <dgm:t>
        <a:bodyPr/>
        <a:lstStyle/>
        <a:p>
          <a:pPr rtl="1"/>
          <a:endParaRPr lang="ar-SA"/>
        </a:p>
      </dgm:t>
    </dgm:pt>
    <dgm:pt modelId="{4DB0E813-BF8A-41BD-8AD0-C0160706E2A3}" type="sibTrans" cxnId="{FDC3D4D9-9D7B-4FA3-B088-67A3F83938D5}">
      <dgm:prSet/>
      <dgm:spPr/>
      <dgm:t>
        <a:bodyPr/>
        <a:lstStyle/>
        <a:p>
          <a:pPr rtl="1"/>
          <a:endParaRPr lang="ar-SA"/>
        </a:p>
      </dgm:t>
    </dgm:pt>
    <dgm:pt modelId="{3268A6AC-50E2-4E46-864E-EDC0891FD5A2}">
      <dgm:prSet/>
      <dgm:spPr/>
      <dgm:t>
        <a:bodyPr/>
        <a:lstStyle/>
        <a:p>
          <a:pPr rtl="1"/>
          <a:r>
            <a:rPr lang="ar-SA" dirty="0" smtClean="0"/>
            <a:t>قيم</a:t>
          </a:r>
          <a:endParaRPr lang="ar-SA" dirty="0"/>
        </a:p>
      </dgm:t>
    </dgm:pt>
    <dgm:pt modelId="{CE146556-8A93-4C57-BCFC-EADF9AA17EA3}" type="parTrans" cxnId="{C68F89AC-F9FB-4D8C-89CC-731CC4A3237C}">
      <dgm:prSet/>
      <dgm:spPr/>
      <dgm:t>
        <a:bodyPr/>
        <a:lstStyle/>
        <a:p>
          <a:pPr rtl="1"/>
          <a:endParaRPr lang="ar-SA"/>
        </a:p>
      </dgm:t>
    </dgm:pt>
    <dgm:pt modelId="{4754EE1C-612F-4018-8CF7-E6D6EE177D4B}" type="sibTrans" cxnId="{C68F89AC-F9FB-4D8C-89CC-731CC4A3237C}">
      <dgm:prSet/>
      <dgm:spPr/>
      <dgm:t>
        <a:bodyPr/>
        <a:lstStyle/>
        <a:p>
          <a:pPr rtl="1"/>
          <a:endParaRPr lang="ar-SA"/>
        </a:p>
      </dgm:t>
    </dgm:pt>
    <dgm:pt modelId="{86B1D104-FF69-45D9-A016-EA0A4E229A89}">
      <dgm:prSet/>
      <dgm:spPr/>
      <dgm:t>
        <a:bodyPr/>
        <a:lstStyle/>
        <a:p>
          <a:pPr rtl="1"/>
          <a:r>
            <a:rPr lang="ar-SA" dirty="0" smtClean="0"/>
            <a:t>معارف</a:t>
          </a:r>
          <a:endParaRPr lang="ar-SA" dirty="0"/>
        </a:p>
      </dgm:t>
    </dgm:pt>
    <dgm:pt modelId="{54A1B709-374A-4B61-8C9A-08BDA3BD0A05}" type="parTrans" cxnId="{C88DC109-5C63-43B9-9693-D4CBA811F549}">
      <dgm:prSet/>
      <dgm:spPr/>
      <dgm:t>
        <a:bodyPr/>
        <a:lstStyle/>
        <a:p>
          <a:pPr rtl="1"/>
          <a:endParaRPr lang="ar-SA"/>
        </a:p>
      </dgm:t>
    </dgm:pt>
    <dgm:pt modelId="{80981B52-7F07-46B5-9FC4-33E7E509207B}" type="sibTrans" cxnId="{C88DC109-5C63-43B9-9693-D4CBA811F549}">
      <dgm:prSet/>
      <dgm:spPr/>
      <dgm:t>
        <a:bodyPr/>
        <a:lstStyle/>
        <a:p>
          <a:pPr rtl="1"/>
          <a:endParaRPr lang="ar-SA"/>
        </a:p>
      </dgm:t>
    </dgm:pt>
    <dgm:pt modelId="{34A3E954-F82C-45F4-B3D3-BFCB0FA15765}">
      <dgm:prSet/>
      <dgm:spPr/>
      <dgm:t>
        <a:bodyPr/>
        <a:lstStyle/>
        <a:p>
          <a:pPr rtl="1"/>
          <a:r>
            <a:rPr lang="ar-SA" dirty="0" smtClean="0"/>
            <a:t>مهارات</a:t>
          </a:r>
          <a:endParaRPr lang="ar-SA" dirty="0"/>
        </a:p>
      </dgm:t>
    </dgm:pt>
    <dgm:pt modelId="{965C5E29-F490-4E8D-971F-07BADF0C5330}" type="parTrans" cxnId="{A5B67CDD-4005-41FF-B789-D10AD91D70BE}">
      <dgm:prSet/>
      <dgm:spPr/>
      <dgm:t>
        <a:bodyPr/>
        <a:lstStyle/>
        <a:p>
          <a:pPr rtl="1"/>
          <a:endParaRPr lang="ar-SA"/>
        </a:p>
      </dgm:t>
    </dgm:pt>
    <dgm:pt modelId="{C7127540-49E9-4E8C-AEA1-8436B02D236A}" type="sibTrans" cxnId="{A5B67CDD-4005-41FF-B789-D10AD91D70BE}">
      <dgm:prSet/>
      <dgm:spPr/>
      <dgm:t>
        <a:bodyPr/>
        <a:lstStyle/>
        <a:p>
          <a:pPr rtl="1"/>
          <a:endParaRPr lang="ar-SA"/>
        </a:p>
      </dgm:t>
    </dgm:pt>
    <dgm:pt modelId="{26EFCC39-243D-4868-AFA8-01F165CE743C}" type="pres">
      <dgm:prSet presAssocID="{7FF19AE7-2320-4757-A662-A4F0C4141FBE}" presName="hierChild1" presStyleCnt="0">
        <dgm:presLayoutVars>
          <dgm:chPref val="1"/>
          <dgm:dir/>
          <dgm:animOne val="branch"/>
          <dgm:animLvl val="lvl"/>
          <dgm:resizeHandles/>
        </dgm:presLayoutVars>
      </dgm:prSet>
      <dgm:spPr/>
      <dgm:t>
        <a:bodyPr/>
        <a:lstStyle/>
        <a:p>
          <a:pPr rtl="1"/>
          <a:endParaRPr lang="ar-SA"/>
        </a:p>
      </dgm:t>
    </dgm:pt>
    <dgm:pt modelId="{1BCA30A3-2D7F-4B19-B994-058AFF5D0F1B}" type="pres">
      <dgm:prSet presAssocID="{A470C5D5-88D9-4022-B045-7928B5AD13A3}" presName="hierRoot1" presStyleCnt="0"/>
      <dgm:spPr/>
    </dgm:pt>
    <dgm:pt modelId="{33480B2F-A474-4C2D-9150-F432D0B7AD03}" type="pres">
      <dgm:prSet presAssocID="{A470C5D5-88D9-4022-B045-7928B5AD13A3}" presName="composite" presStyleCnt="0"/>
      <dgm:spPr/>
    </dgm:pt>
    <dgm:pt modelId="{57571473-22F6-4E8E-9C8F-2C282DF10879}" type="pres">
      <dgm:prSet presAssocID="{A470C5D5-88D9-4022-B045-7928B5AD13A3}" presName="background" presStyleLbl="node0" presStyleIdx="0" presStyleCnt="1"/>
      <dgm:spPr/>
    </dgm:pt>
    <dgm:pt modelId="{4BE7FC6F-E937-494B-9ABB-85C75DCE5F1A}" type="pres">
      <dgm:prSet presAssocID="{A470C5D5-88D9-4022-B045-7928B5AD13A3}" presName="text" presStyleLbl="fgAcc0" presStyleIdx="0" presStyleCnt="1">
        <dgm:presLayoutVars>
          <dgm:chPref val="3"/>
        </dgm:presLayoutVars>
      </dgm:prSet>
      <dgm:spPr/>
      <dgm:t>
        <a:bodyPr/>
        <a:lstStyle/>
        <a:p>
          <a:pPr rtl="1"/>
          <a:endParaRPr lang="ar-SA"/>
        </a:p>
      </dgm:t>
    </dgm:pt>
    <dgm:pt modelId="{B2A1ADFB-06ED-469C-AFE2-3C17BC54D79A}" type="pres">
      <dgm:prSet presAssocID="{A470C5D5-88D9-4022-B045-7928B5AD13A3}" presName="hierChild2" presStyleCnt="0"/>
      <dgm:spPr/>
    </dgm:pt>
    <dgm:pt modelId="{412388BC-DC4C-4613-9136-4CCD0E31D96D}" type="pres">
      <dgm:prSet presAssocID="{4728AEDB-A426-4D8D-A997-9BF6270A3D01}" presName="Name10" presStyleLbl="parChTrans1D2" presStyleIdx="0" presStyleCnt="2"/>
      <dgm:spPr/>
      <dgm:t>
        <a:bodyPr/>
        <a:lstStyle/>
        <a:p>
          <a:pPr rtl="1"/>
          <a:endParaRPr lang="ar-SA"/>
        </a:p>
      </dgm:t>
    </dgm:pt>
    <dgm:pt modelId="{37E34021-2976-4ADC-8131-B8F781587174}" type="pres">
      <dgm:prSet presAssocID="{8701D1F7-947E-4933-9463-E6ED7C5218CF}" presName="hierRoot2" presStyleCnt="0"/>
      <dgm:spPr/>
    </dgm:pt>
    <dgm:pt modelId="{F4C7F975-2746-42D9-ACA7-057F52784E10}" type="pres">
      <dgm:prSet presAssocID="{8701D1F7-947E-4933-9463-E6ED7C5218CF}" presName="composite2" presStyleCnt="0"/>
      <dgm:spPr/>
    </dgm:pt>
    <dgm:pt modelId="{E314105C-2EF7-4B0F-A562-6109D4F0E481}" type="pres">
      <dgm:prSet presAssocID="{8701D1F7-947E-4933-9463-E6ED7C5218CF}" presName="background2" presStyleLbl="asst1" presStyleIdx="0" presStyleCnt="2"/>
      <dgm:spPr/>
    </dgm:pt>
    <dgm:pt modelId="{0A6C3820-9418-4B37-B260-B57973E876F4}" type="pres">
      <dgm:prSet presAssocID="{8701D1F7-947E-4933-9463-E6ED7C5218CF}" presName="text2" presStyleLbl="fgAcc2" presStyleIdx="0" presStyleCnt="2">
        <dgm:presLayoutVars>
          <dgm:chPref val="3"/>
        </dgm:presLayoutVars>
      </dgm:prSet>
      <dgm:spPr/>
      <dgm:t>
        <a:bodyPr/>
        <a:lstStyle/>
        <a:p>
          <a:pPr rtl="1"/>
          <a:endParaRPr lang="ar-SA"/>
        </a:p>
      </dgm:t>
    </dgm:pt>
    <dgm:pt modelId="{F42DC2E2-4471-456D-8052-516570B992F6}" type="pres">
      <dgm:prSet presAssocID="{8701D1F7-947E-4933-9463-E6ED7C5218CF}" presName="hierChild3" presStyleCnt="0"/>
      <dgm:spPr/>
    </dgm:pt>
    <dgm:pt modelId="{89F565A3-5ABB-4CDB-8DF3-5069E35A1B60}" type="pres">
      <dgm:prSet presAssocID="{799B7C80-4363-497D-92EB-8E93EA7B6349}" presName="Name17" presStyleLbl="parChTrans1D3" presStyleIdx="0" presStyleCnt="3"/>
      <dgm:spPr/>
      <dgm:t>
        <a:bodyPr/>
        <a:lstStyle/>
        <a:p>
          <a:pPr rtl="1"/>
          <a:endParaRPr lang="ar-SA"/>
        </a:p>
      </dgm:t>
    </dgm:pt>
    <dgm:pt modelId="{075CD670-A968-4752-AEDB-1FFD23232805}" type="pres">
      <dgm:prSet presAssocID="{36B73640-6AD6-434C-9C6E-278BDFCE89D9}" presName="hierRoot3" presStyleCnt="0"/>
      <dgm:spPr/>
    </dgm:pt>
    <dgm:pt modelId="{31FB2477-9406-4D90-86E2-BD1D7990084C}" type="pres">
      <dgm:prSet presAssocID="{36B73640-6AD6-434C-9C6E-278BDFCE89D9}" presName="composite3" presStyleCnt="0"/>
      <dgm:spPr/>
    </dgm:pt>
    <dgm:pt modelId="{88ECBCEE-1A53-4587-A716-2F64EC4ACD8A}" type="pres">
      <dgm:prSet presAssocID="{36B73640-6AD6-434C-9C6E-278BDFCE89D9}" presName="background3" presStyleLbl="node3" presStyleIdx="0" presStyleCnt="2"/>
      <dgm:spPr/>
    </dgm:pt>
    <dgm:pt modelId="{2FECA679-0762-4978-B729-DA4B96D9A52C}" type="pres">
      <dgm:prSet presAssocID="{36B73640-6AD6-434C-9C6E-278BDFCE89D9}" presName="text3" presStyleLbl="fgAcc3" presStyleIdx="0" presStyleCnt="3">
        <dgm:presLayoutVars>
          <dgm:chPref val="3"/>
        </dgm:presLayoutVars>
      </dgm:prSet>
      <dgm:spPr/>
      <dgm:t>
        <a:bodyPr/>
        <a:lstStyle/>
        <a:p>
          <a:pPr rtl="1"/>
          <a:endParaRPr lang="ar-SA"/>
        </a:p>
      </dgm:t>
    </dgm:pt>
    <dgm:pt modelId="{1E8ADFA6-5E22-4145-9A99-E8942D817F96}" type="pres">
      <dgm:prSet presAssocID="{36B73640-6AD6-434C-9C6E-278BDFCE89D9}" presName="hierChild4" presStyleCnt="0"/>
      <dgm:spPr/>
    </dgm:pt>
    <dgm:pt modelId="{5AE56C39-2E0A-4981-BEDF-59966339C302}" type="pres">
      <dgm:prSet presAssocID="{23D15F4E-238D-4FC5-A7F4-BA17A5E04B26}" presName="Name23" presStyleLbl="parChTrans1D4" presStyleIdx="0" presStyleCnt="12"/>
      <dgm:spPr/>
      <dgm:t>
        <a:bodyPr/>
        <a:lstStyle/>
        <a:p>
          <a:pPr rtl="1"/>
          <a:endParaRPr lang="ar-SA"/>
        </a:p>
      </dgm:t>
    </dgm:pt>
    <dgm:pt modelId="{A6362913-D319-42D3-BA11-1985E7D6E95B}" type="pres">
      <dgm:prSet presAssocID="{8F7D5427-FCC0-4354-8664-196697860B12}" presName="hierRoot4" presStyleCnt="0"/>
      <dgm:spPr/>
    </dgm:pt>
    <dgm:pt modelId="{76D620E1-D8C4-4439-8AA2-4BD9637C177C}" type="pres">
      <dgm:prSet presAssocID="{8F7D5427-FCC0-4354-8664-196697860B12}" presName="composite4" presStyleCnt="0"/>
      <dgm:spPr/>
    </dgm:pt>
    <dgm:pt modelId="{BE523355-9B38-468A-BCF9-AA0959F07E8A}" type="pres">
      <dgm:prSet presAssocID="{8F7D5427-FCC0-4354-8664-196697860B12}" presName="background4" presStyleLbl="asst3" presStyleIdx="0" presStyleCnt="6"/>
      <dgm:spPr/>
    </dgm:pt>
    <dgm:pt modelId="{080EF291-2A60-4FF3-86BF-09018038E9CA}" type="pres">
      <dgm:prSet presAssocID="{8F7D5427-FCC0-4354-8664-196697860B12}" presName="text4" presStyleLbl="fgAcc4" presStyleIdx="0" presStyleCnt="12">
        <dgm:presLayoutVars>
          <dgm:chPref val="3"/>
        </dgm:presLayoutVars>
      </dgm:prSet>
      <dgm:spPr/>
      <dgm:t>
        <a:bodyPr/>
        <a:lstStyle/>
        <a:p>
          <a:pPr rtl="1"/>
          <a:endParaRPr lang="ar-SA"/>
        </a:p>
      </dgm:t>
    </dgm:pt>
    <dgm:pt modelId="{C3C1ADCE-7B16-4D8C-B42E-9729734FA84C}" type="pres">
      <dgm:prSet presAssocID="{8F7D5427-FCC0-4354-8664-196697860B12}" presName="hierChild5" presStyleCnt="0"/>
      <dgm:spPr/>
    </dgm:pt>
    <dgm:pt modelId="{B1E8DFB4-8103-4CCD-A2EB-7E49F3E347EF}" type="pres">
      <dgm:prSet presAssocID="{66309766-0FD4-4D14-95CA-89FA64D4B24A}" presName="Name23" presStyleLbl="parChTrans1D4" presStyleIdx="1" presStyleCnt="12"/>
      <dgm:spPr/>
      <dgm:t>
        <a:bodyPr/>
        <a:lstStyle/>
        <a:p>
          <a:pPr rtl="1"/>
          <a:endParaRPr lang="ar-SA"/>
        </a:p>
      </dgm:t>
    </dgm:pt>
    <dgm:pt modelId="{61E5528D-F95D-4F29-90F8-3126509AC968}" type="pres">
      <dgm:prSet presAssocID="{4547C168-59FB-47EB-B4C3-D520CA6CB21C}" presName="hierRoot4" presStyleCnt="0"/>
      <dgm:spPr/>
    </dgm:pt>
    <dgm:pt modelId="{9009D1B8-E5BA-4C71-8EC9-842AC29B4532}" type="pres">
      <dgm:prSet presAssocID="{4547C168-59FB-47EB-B4C3-D520CA6CB21C}" presName="composite4" presStyleCnt="0"/>
      <dgm:spPr/>
    </dgm:pt>
    <dgm:pt modelId="{D649C251-1A4F-4CA8-9E67-21F406A71C5A}" type="pres">
      <dgm:prSet presAssocID="{4547C168-59FB-47EB-B4C3-D520CA6CB21C}" presName="background4" presStyleLbl="asst3" presStyleIdx="1" presStyleCnt="6"/>
      <dgm:spPr/>
    </dgm:pt>
    <dgm:pt modelId="{67FABBF5-8609-4800-A1FD-094962135DE8}" type="pres">
      <dgm:prSet presAssocID="{4547C168-59FB-47EB-B4C3-D520CA6CB21C}" presName="text4" presStyleLbl="fgAcc4" presStyleIdx="1" presStyleCnt="12">
        <dgm:presLayoutVars>
          <dgm:chPref val="3"/>
        </dgm:presLayoutVars>
      </dgm:prSet>
      <dgm:spPr/>
      <dgm:t>
        <a:bodyPr/>
        <a:lstStyle/>
        <a:p>
          <a:pPr rtl="1"/>
          <a:endParaRPr lang="ar-SA"/>
        </a:p>
      </dgm:t>
    </dgm:pt>
    <dgm:pt modelId="{FF5046C6-AD92-4810-BF48-E429FC39BDC9}" type="pres">
      <dgm:prSet presAssocID="{4547C168-59FB-47EB-B4C3-D520CA6CB21C}" presName="hierChild5" presStyleCnt="0"/>
      <dgm:spPr/>
    </dgm:pt>
    <dgm:pt modelId="{6E2F20B6-68A5-45DC-8D5C-D7166C0B508F}" type="pres">
      <dgm:prSet presAssocID="{FBB6502A-0430-4196-9BEC-CC67D9F3F7BE}" presName="Name23" presStyleLbl="parChTrans1D4" presStyleIdx="2" presStyleCnt="12"/>
      <dgm:spPr/>
      <dgm:t>
        <a:bodyPr/>
        <a:lstStyle/>
        <a:p>
          <a:pPr rtl="1"/>
          <a:endParaRPr lang="ar-SA"/>
        </a:p>
      </dgm:t>
    </dgm:pt>
    <dgm:pt modelId="{67DBACAF-C925-449B-95C2-BFA52BD7F762}" type="pres">
      <dgm:prSet presAssocID="{E6E04B56-F532-488B-B445-01F0138FAA84}" presName="hierRoot4" presStyleCnt="0"/>
      <dgm:spPr/>
    </dgm:pt>
    <dgm:pt modelId="{6EB82243-F769-4F96-AAF7-15B70A797110}" type="pres">
      <dgm:prSet presAssocID="{E6E04B56-F532-488B-B445-01F0138FAA84}" presName="composite4" presStyleCnt="0"/>
      <dgm:spPr/>
    </dgm:pt>
    <dgm:pt modelId="{C5696752-6DBA-4ECB-9C9A-5BB63E307769}" type="pres">
      <dgm:prSet presAssocID="{E6E04B56-F532-488B-B445-01F0138FAA84}" presName="background4" presStyleLbl="asst3" presStyleIdx="2" presStyleCnt="6"/>
      <dgm:spPr/>
    </dgm:pt>
    <dgm:pt modelId="{96EEC83D-1CB0-4A1C-AFAF-E11DBB4831C2}" type="pres">
      <dgm:prSet presAssocID="{E6E04B56-F532-488B-B445-01F0138FAA84}" presName="text4" presStyleLbl="fgAcc4" presStyleIdx="2" presStyleCnt="12">
        <dgm:presLayoutVars>
          <dgm:chPref val="3"/>
        </dgm:presLayoutVars>
      </dgm:prSet>
      <dgm:spPr/>
      <dgm:t>
        <a:bodyPr/>
        <a:lstStyle/>
        <a:p>
          <a:pPr rtl="1"/>
          <a:endParaRPr lang="ar-SA"/>
        </a:p>
      </dgm:t>
    </dgm:pt>
    <dgm:pt modelId="{2D622BFA-F086-4FFB-B280-F2023E3FFAD5}" type="pres">
      <dgm:prSet presAssocID="{E6E04B56-F532-488B-B445-01F0138FAA84}" presName="hierChild5" presStyleCnt="0"/>
      <dgm:spPr/>
    </dgm:pt>
    <dgm:pt modelId="{93FEFE63-817F-42D1-949C-E23E96064922}" type="pres">
      <dgm:prSet presAssocID="{7E6CB185-DB66-46E9-8871-DADA0B88D3A4}" presName="Name23" presStyleLbl="parChTrans1D4" presStyleIdx="3" presStyleCnt="12"/>
      <dgm:spPr/>
      <dgm:t>
        <a:bodyPr/>
        <a:lstStyle/>
        <a:p>
          <a:pPr rtl="1"/>
          <a:endParaRPr lang="ar-SA"/>
        </a:p>
      </dgm:t>
    </dgm:pt>
    <dgm:pt modelId="{2297F92B-2CA8-407A-95FE-A943456A3653}" type="pres">
      <dgm:prSet presAssocID="{C4D50004-B9D8-4DEC-AD23-6723A9A62733}" presName="hierRoot4" presStyleCnt="0"/>
      <dgm:spPr/>
    </dgm:pt>
    <dgm:pt modelId="{0992C22F-D423-49C1-9256-3E1B4D9D8888}" type="pres">
      <dgm:prSet presAssocID="{C4D50004-B9D8-4DEC-AD23-6723A9A62733}" presName="composite4" presStyleCnt="0"/>
      <dgm:spPr/>
    </dgm:pt>
    <dgm:pt modelId="{DCFC5743-99C7-497F-B1C9-A6031CC7B1C1}" type="pres">
      <dgm:prSet presAssocID="{C4D50004-B9D8-4DEC-AD23-6723A9A62733}" presName="background4" presStyleLbl="asst3" presStyleIdx="3" presStyleCnt="6"/>
      <dgm:spPr/>
    </dgm:pt>
    <dgm:pt modelId="{E639F7C1-1824-46ED-AC7F-E5C5F6133490}" type="pres">
      <dgm:prSet presAssocID="{C4D50004-B9D8-4DEC-AD23-6723A9A62733}" presName="text4" presStyleLbl="fgAcc4" presStyleIdx="3" presStyleCnt="12">
        <dgm:presLayoutVars>
          <dgm:chPref val="3"/>
        </dgm:presLayoutVars>
      </dgm:prSet>
      <dgm:spPr/>
      <dgm:t>
        <a:bodyPr/>
        <a:lstStyle/>
        <a:p>
          <a:pPr rtl="1"/>
          <a:endParaRPr lang="ar-SA"/>
        </a:p>
      </dgm:t>
    </dgm:pt>
    <dgm:pt modelId="{AB497E66-5163-413D-98F4-060EFEBDBC9F}" type="pres">
      <dgm:prSet presAssocID="{C4D50004-B9D8-4DEC-AD23-6723A9A62733}" presName="hierChild5" presStyleCnt="0"/>
      <dgm:spPr/>
    </dgm:pt>
    <dgm:pt modelId="{4FAD08AA-1569-441C-B66C-38B6CE317B0E}" type="pres">
      <dgm:prSet presAssocID="{2788D35E-156F-411E-B387-615FA7C38E67}" presName="Name23" presStyleLbl="parChTrans1D4" presStyleIdx="4" presStyleCnt="12"/>
      <dgm:spPr/>
      <dgm:t>
        <a:bodyPr/>
        <a:lstStyle/>
        <a:p>
          <a:pPr rtl="1"/>
          <a:endParaRPr lang="ar-SA"/>
        </a:p>
      </dgm:t>
    </dgm:pt>
    <dgm:pt modelId="{029DDDE3-5C7F-4F84-A845-9E2EB0CEFAB0}" type="pres">
      <dgm:prSet presAssocID="{28F672F3-DD66-4560-A483-9E68CCF0DE10}" presName="hierRoot4" presStyleCnt="0"/>
      <dgm:spPr/>
    </dgm:pt>
    <dgm:pt modelId="{C808E318-9F9B-467B-AFD8-9D7D75C93589}" type="pres">
      <dgm:prSet presAssocID="{28F672F3-DD66-4560-A483-9E68CCF0DE10}" presName="composite4" presStyleCnt="0"/>
      <dgm:spPr/>
    </dgm:pt>
    <dgm:pt modelId="{63FEF75B-44D1-4467-A04E-E72443F2BD10}" type="pres">
      <dgm:prSet presAssocID="{28F672F3-DD66-4560-A483-9E68CCF0DE10}" presName="background4" presStyleLbl="asst3" presStyleIdx="4" presStyleCnt="6"/>
      <dgm:spPr/>
    </dgm:pt>
    <dgm:pt modelId="{F6F4A915-4E99-45B4-B500-930D43B8623D}" type="pres">
      <dgm:prSet presAssocID="{28F672F3-DD66-4560-A483-9E68CCF0DE10}" presName="text4" presStyleLbl="fgAcc4" presStyleIdx="4" presStyleCnt="12">
        <dgm:presLayoutVars>
          <dgm:chPref val="3"/>
        </dgm:presLayoutVars>
      </dgm:prSet>
      <dgm:spPr/>
      <dgm:t>
        <a:bodyPr/>
        <a:lstStyle/>
        <a:p>
          <a:pPr rtl="1"/>
          <a:endParaRPr lang="ar-SA"/>
        </a:p>
      </dgm:t>
    </dgm:pt>
    <dgm:pt modelId="{2B542370-3963-4C12-8390-3A7F18DDDC5D}" type="pres">
      <dgm:prSet presAssocID="{28F672F3-DD66-4560-A483-9E68CCF0DE10}" presName="hierChild5" presStyleCnt="0"/>
      <dgm:spPr/>
    </dgm:pt>
    <dgm:pt modelId="{9F88359C-2731-407E-8D8D-946DD419846D}" type="pres">
      <dgm:prSet presAssocID="{60CDBEBD-B4C5-43B7-90CD-E4D843F67CB4}" presName="Name23" presStyleLbl="parChTrans1D4" presStyleIdx="5" presStyleCnt="12"/>
      <dgm:spPr/>
      <dgm:t>
        <a:bodyPr/>
        <a:lstStyle/>
        <a:p>
          <a:pPr rtl="1"/>
          <a:endParaRPr lang="ar-SA"/>
        </a:p>
      </dgm:t>
    </dgm:pt>
    <dgm:pt modelId="{89EA6B48-775A-4587-8DF9-17B00D9F1BBB}" type="pres">
      <dgm:prSet presAssocID="{DEE22856-575F-4424-B85B-648E2F47185A}" presName="hierRoot4" presStyleCnt="0"/>
      <dgm:spPr/>
    </dgm:pt>
    <dgm:pt modelId="{20104699-5734-4A1A-A5DC-36F625B5C29B}" type="pres">
      <dgm:prSet presAssocID="{DEE22856-575F-4424-B85B-648E2F47185A}" presName="composite4" presStyleCnt="0"/>
      <dgm:spPr/>
    </dgm:pt>
    <dgm:pt modelId="{B28BE727-BB3E-4D16-A336-C59C42E8FD3A}" type="pres">
      <dgm:prSet presAssocID="{DEE22856-575F-4424-B85B-648E2F47185A}" presName="background4" presStyleLbl="asst3" presStyleIdx="5" presStyleCnt="6"/>
      <dgm:spPr/>
    </dgm:pt>
    <dgm:pt modelId="{EC88F203-4460-408A-B878-9765FDEDE65A}" type="pres">
      <dgm:prSet presAssocID="{DEE22856-575F-4424-B85B-648E2F47185A}" presName="text4" presStyleLbl="fgAcc4" presStyleIdx="5" presStyleCnt="12">
        <dgm:presLayoutVars>
          <dgm:chPref val="3"/>
        </dgm:presLayoutVars>
      </dgm:prSet>
      <dgm:spPr/>
      <dgm:t>
        <a:bodyPr/>
        <a:lstStyle/>
        <a:p>
          <a:pPr rtl="1"/>
          <a:endParaRPr lang="ar-SA"/>
        </a:p>
      </dgm:t>
    </dgm:pt>
    <dgm:pt modelId="{F8F58D3C-B163-4811-847A-4011A7740165}" type="pres">
      <dgm:prSet presAssocID="{DEE22856-575F-4424-B85B-648E2F47185A}" presName="hierChild5" presStyleCnt="0"/>
      <dgm:spPr/>
    </dgm:pt>
    <dgm:pt modelId="{32468B8A-905B-449A-B333-A8F9397A262A}" type="pres">
      <dgm:prSet presAssocID="{54A1B709-374A-4B61-8C9A-08BDA3BD0A05}" presName="Name17" presStyleLbl="parChTrans1D3" presStyleIdx="1" presStyleCnt="3"/>
      <dgm:spPr/>
      <dgm:t>
        <a:bodyPr/>
        <a:lstStyle/>
        <a:p>
          <a:pPr rtl="1"/>
          <a:endParaRPr lang="ar-SA"/>
        </a:p>
      </dgm:t>
    </dgm:pt>
    <dgm:pt modelId="{44294573-802C-4E1F-B2B9-8C60CE37914B}" type="pres">
      <dgm:prSet presAssocID="{86B1D104-FF69-45D9-A016-EA0A4E229A89}" presName="hierRoot3" presStyleCnt="0"/>
      <dgm:spPr/>
    </dgm:pt>
    <dgm:pt modelId="{A1BBCE19-4E93-4E0F-8836-57D030B9024E}" type="pres">
      <dgm:prSet presAssocID="{86B1D104-FF69-45D9-A016-EA0A4E229A89}" presName="composite3" presStyleCnt="0"/>
      <dgm:spPr/>
    </dgm:pt>
    <dgm:pt modelId="{7EF2F69D-619B-4B9A-95D2-AD17E1837CB1}" type="pres">
      <dgm:prSet presAssocID="{86B1D104-FF69-45D9-A016-EA0A4E229A89}" presName="background3" presStyleLbl="node3" presStyleIdx="1" presStyleCnt="2"/>
      <dgm:spPr/>
    </dgm:pt>
    <dgm:pt modelId="{6531BE23-54CA-4539-B4BD-3EAAA31BCCD6}" type="pres">
      <dgm:prSet presAssocID="{86B1D104-FF69-45D9-A016-EA0A4E229A89}" presName="text3" presStyleLbl="fgAcc3" presStyleIdx="1" presStyleCnt="3">
        <dgm:presLayoutVars>
          <dgm:chPref val="3"/>
        </dgm:presLayoutVars>
      </dgm:prSet>
      <dgm:spPr/>
      <dgm:t>
        <a:bodyPr/>
        <a:lstStyle/>
        <a:p>
          <a:pPr rtl="1"/>
          <a:endParaRPr lang="ar-SA"/>
        </a:p>
      </dgm:t>
    </dgm:pt>
    <dgm:pt modelId="{1733FD10-9A8A-4B63-8D2E-5E6788656503}" type="pres">
      <dgm:prSet presAssocID="{86B1D104-FF69-45D9-A016-EA0A4E229A89}" presName="hierChild4" presStyleCnt="0"/>
      <dgm:spPr/>
    </dgm:pt>
    <dgm:pt modelId="{BA30AFBB-DA9C-42FD-B20E-0A9D5E874A03}" type="pres">
      <dgm:prSet presAssocID="{CE146556-8A93-4C57-BCFC-EADF9AA17EA3}" presName="Name23" presStyleLbl="parChTrans1D4" presStyleIdx="6" presStyleCnt="12"/>
      <dgm:spPr/>
      <dgm:t>
        <a:bodyPr/>
        <a:lstStyle/>
        <a:p>
          <a:pPr rtl="1"/>
          <a:endParaRPr lang="ar-SA"/>
        </a:p>
      </dgm:t>
    </dgm:pt>
    <dgm:pt modelId="{C2E6F0C4-CBFD-4C28-A984-F89E693B72C0}" type="pres">
      <dgm:prSet presAssocID="{3268A6AC-50E2-4E46-864E-EDC0891FD5A2}" presName="hierRoot4" presStyleCnt="0"/>
      <dgm:spPr/>
    </dgm:pt>
    <dgm:pt modelId="{4F988890-8E4E-4491-B7B8-695CC2A0DE48}" type="pres">
      <dgm:prSet presAssocID="{3268A6AC-50E2-4E46-864E-EDC0891FD5A2}" presName="composite4" presStyleCnt="0"/>
      <dgm:spPr/>
    </dgm:pt>
    <dgm:pt modelId="{DB28DF4F-CC87-4620-998E-860C896165AB}" type="pres">
      <dgm:prSet presAssocID="{3268A6AC-50E2-4E46-864E-EDC0891FD5A2}" presName="background4" presStyleLbl="node4" presStyleIdx="0" presStyleCnt="6"/>
      <dgm:spPr/>
    </dgm:pt>
    <dgm:pt modelId="{B493DCAE-4576-42F7-8ADD-C8C932D4C1B1}" type="pres">
      <dgm:prSet presAssocID="{3268A6AC-50E2-4E46-864E-EDC0891FD5A2}" presName="text4" presStyleLbl="fgAcc4" presStyleIdx="6" presStyleCnt="12">
        <dgm:presLayoutVars>
          <dgm:chPref val="3"/>
        </dgm:presLayoutVars>
      </dgm:prSet>
      <dgm:spPr/>
      <dgm:t>
        <a:bodyPr/>
        <a:lstStyle/>
        <a:p>
          <a:pPr rtl="1"/>
          <a:endParaRPr lang="ar-SA"/>
        </a:p>
      </dgm:t>
    </dgm:pt>
    <dgm:pt modelId="{8B0B0A26-51B4-4DDB-8FB5-1C392F1B11E0}" type="pres">
      <dgm:prSet presAssocID="{3268A6AC-50E2-4E46-864E-EDC0891FD5A2}" presName="hierChild5" presStyleCnt="0"/>
      <dgm:spPr/>
    </dgm:pt>
    <dgm:pt modelId="{FED5AB9E-C1ED-4897-8172-84EF2E434ACB}" type="pres">
      <dgm:prSet presAssocID="{965C5E29-F490-4E8D-971F-07BADF0C5330}" presName="Name23" presStyleLbl="parChTrans1D4" presStyleIdx="7" presStyleCnt="12"/>
      <dgm:spPr/>
      <dgm:t>
        <a:bodyPr/>
        <a:lstStyle/>
        <a:p>
          <a:pPr rtl="1"/>
          <a:endParaRPr lang="ar-SA"/>
        </a:p>
      </dgm:t>
    </dgm:pt>
    <dgm:pt modelId="{81B77E32-55AA-45A5-BC83-840996928B3F}" type="pres">
      <dgm:prSet presAssocID="{34A3E954-F82C-45F4-B3D3-BFCB0FA15765}" presName="hierRoot4" presStyleCnt="0"/>
      <dgm:spPr/>
    </dgm:pt>
    <dgm:pt modelId="{0C40E56A-567A-42B4-B50D-6731F27F1764}" type="pres">
      <dgm:prSet presAssocID="{34A3E954-F82C-45F4-B3D3-BFCB0FA15765}" presName="composite4" presStyleCnt="0"/>
      <dgm:spPr/>
    </dgm:pt>
    <dgm:pt modelId="{E3FB314A-6C74-46E7-81FD-FB1126797DA2}" type="pres">
      <dgm:prSet presAssocID="{34A3E954-F82C-45F4-B3D3-BFCB0FA15765}" presName="background4" presStyleLbl="node4" presStyleIdx="1" presStyleCnt="6"/>
      <dgm:spPr/>
    </dgm:pt>
    <dgm:pt modelId="{B27D261E-07A3-40DD-9433-53FFDD91BF4F}" type="pres">
      <dgm:prSet presAssocID="{34A3E954-F82C-45F4-B3D3-BFCB0FA15765}" presName="text4" presStyleLbl="fgAcc4" presStyleIdx="7" presStyleCnt="12">
        <dgm:presLayoutVars>
          <dgm:chPref val="3"/>
        </dgm:presLayoutVars>
      </dgm:prSet>
      <dgm:spPr/>
      <dgm:t>
        <a:bodyPr/>
        <a:lstStyle/>
        <a:p>
          <a:pPr rtl="1"/>
          <a:endParaRPr lang="ar-SA"/>
        </a:p>
      </dgm:t>
    </dgm:pt>
    <dgm:pt modelId="{26C1BA16-427C-4A0C-971E-12852E2A0A4C}" type="pres">
      <dgm:prSet presAssocID="{34A3E954-F82C-45F4-B3D3-BFCB0FA15765}" presName="hierChild5" presStyleCnt="0"/>
      <dgm:spPr/>
    </dgm:pt>
    <dgm:pt modelId="{A52D77CD-A65D-4591-9B9F-6431686C62B1}" type="pres">
      <dgm:prSet presAssocID="{305825B2-4288-4CB7-90CF-3006711C3A34}" presName="Name17" presStyleLbl="parChTrans1D3" presStyleIdx="2" presStyleCnt="3"/>
      <dgm:spPr/>
      <dgm:t>
        <a:bodyPr/>
        <a:lstStyle/>
        <a:p>
          <a:pPr rtl="1"/>
          <a:endParaRPr lang="ar-SA"/>
        </a:p>
      </dgm:t>
    </dgm:pt>
    <dgm:pt modelId="{5B258E44-169C-421D-9895-E73E4981E87A}" type="pres">
      <dgm:prSet presAssocID="{54D874C8-8E52-4AA8-BB36-AAA06F4B850B}" presName="hierRoot3" presStyleCnt="0"/>
      <dgm:spPr/>
    </dgm:pt>
    <dgm:pt modelId="{76795DA8-83E0-4D94-B8D0-CE890B19D554}" type="pres">
      <dgm:prSet presAssocID="{54D874C8-8E52-4AA8-BB36-AAA06F4B850B}" presName="composite3" presStyleCnt="0"/>
      <dgm:spPr/>
    </dgm:pt>
    <dgm:pt modelId="{A2D60A62-7A8F-4972-96E6-990BAE6DF994}" type="pres">
      <dgm:prSet presAssocID="{54D874C8-8E52-4AA8-BB36-AAA06F4B850B}" presName="background3" presStyleLbl="asst1" presStyleIdx="1" presStyleCnt="2"/>
      <dgm:spPr/>
    </dgm:pt>
    <dgm:pt modelId="{94D945FB-6DB5-425B-9193-D793CC329426}" type="pres">
      <dgm:prSet presAssocID="{54D874C8-8E52-4AA8-BB36-AAA06F4B850B}" presName="text3" presStyleLbl="fgAcc3" presStyleIdx="2" presStyleCnt="3">
        <dgm:presLayoutVars>
          <dgm:chPref val="3"/>
        </dgm:presLayoutVars>
      </dgm:prSet>
      <dgm:spPr/>
      <dgm:t>
        <a:bodyPr/>
        <a:lstStyle/>
        <a:p>
          <a:pPr rtl="1"/>
          <a:endParaRPr lang="ar-SA"/>
        </a:p>
      </dgm:t>
    </dgm:pt>
    <dgm:pt modelId="{2F851BB0-D32F-4DBD-BA28-0BBFE87E2400}" type="pres">
      <dgm:prSet presAssocID="{54D874C8-8E52-4AA8-BB36-AAA06F4B850B}" presName="hierChild4" presStyleCnt="0"/>
      <dgm:spPr/>
    </dgm:pt>
    <dgm:pt modelId="{646FC2DA-B957-4EF6-940E-5F8B6E31CAA2}" type="pres">
      <dgm:prSet presAssocID="{9010C671-3D99-4201-8192-EE7FF0D65313}" presName="Name23" presStyleLbl="parChTrans1D4" presStyleIdx="8" presStyleCnt="12"/>
      <dgm:spPr/>
      <dgm:t>
        <a:bodyPr/>
        <a:lstStyle/>
        <a:p>
          <a:pPr rtl="1"/>
          <a:endParaRPr lang="ar-SA"/>
        </a:p>
      </dgm:t>
    </dgm:pt>
    <dgm:pt modelId="{32FADBFC-035E-40B7-B607-2E06A00B2392}" type="pres">
      <dgm:prSet presAssocID="{E40D0D8B-53A8-4A85-8B74-FB14FD330973}" presName="hierRoot4" presStyleCnt="0"/>
      <dgm:spPr/>
    </dgm:pt>
    <dgm:pt modelId="{95EED6A9-A8CB-4330-A8C3-239F7292C221}" type="pres">
      <dgm:prSet presAssocID="{E40D0D8B-53A8-4A85-8B74-FB14FD330973}" presName="composite4" presStyleCnt="0"/>
      <dgm:spPr/>
    </dgm:pt>
    <dgm:pt modelId="{9C763FBA-C8E9-4F66-9980-BB1EAD482EA0}" type="pres">
      <dgm:prSet presAssocID="{E40D0D8B-53A8-4A85-8B74-FB14FD330973}" presName="background4" presStyleLbl="node4" presStyleIdx="2" presStyleCnt="6"/>
      <dgm:spPr/>
    </dgm:pt>
    <dgm:pt modelId="{26511230-D47E-41BA-94CC-E4B80791EA77}" type="pres">
      <dgm:prSet presAssocID="{E40D0D8B-53A8-4A85-8B74-FB14FD330973}" presName="text4" presStyleLbl="fgAcc4" presStyleIdx="8" presStyleCnt="12">
        <dgm:presLayoutVars>
          <dgm:chPref val="3"/>
        </dgm:presLayoutVars>
      </dgm:prSet>
      <dgm:spPr/>
      <dgm:t>
        <a:bodyPr/>
        <a:lstStyle/>
        <a:p>
          <a:pPr rtl="1"/>
          <a:endParaRPr lang="ar-SA"/>
        </a:p>
      </dgm:t>
    </dgm:pt>
    <dgm:pt modelId="{7D7904DB-EDD6-42E0-B7A0-5167627F3AFF}" type="pres">
      <dgm:prSet presAssocID="{E40D0D8B-53A8-4A85-8B74-FB14FD330973}" presName="hierChild5" presStyleCnt="0"/>
      <dgm:spPr/>
    </dgm:pt>
    <dgm:pt modelId="{A6732E91-F133-4C24-A38F-C9559A4C4C7C}" type="pres">
      <dgm:prSet presAssocID="{5C02F240-0BCB-459C-8A43-9CF77A2C029C}" presName="Name23" presStyleLbl="parChTrans1D4" presStyleIdx="9" presStyleCnt="12"/>
      <dgm:spPr/>
      <dgm:t>
        <a:bodyPr/>
        <a:lstStyle/>
        <a:p>
          <a:pPr rtl="1"/>
          <a:endParaRPr lang="ar-SA"/>
        </a:p>
      </dgm:t>
    </dgm:pt>
    <dgm:pt modelId="{952573B0-7257-4161-8C1B-31F567535B16}" type="pres">
      <dgm:prSet presAssocID="{C754CF9D-BF7B-49DE-9A2A-6567A83A62C2}" presName="hierRoot4" presStyleCnt="0"/>
      <dgm:spPr/>
    </dgm:pt>
    <dgm:pt modelId="{91FF130E-1BB6-447D-B83B-3D0EC82A2A8C}" type="pres">
      <dgm:prSet presAssocID="{C754CF9D-BF7B-49DE-9A2A-6567A83A62C2}" presName="composite4" presStyleCnt="0"/>
      <dgm:spPr/>
    </dgm:pt>
    <dgm:pt modelId="{82506067-E9C0-4730-8091-DD361DF61968}" type="pres">
      <dgm:prSet presAssocID="{C754CF9D-BF7B-49DE-9A2A-6567A83A62C2}" presName="background4" presStyleLbl="node4" presStyleIdx="3" presStyleCnt="6"/>
      <dgm:spPr/>
    </dgm:pt>
    <dgm:pt modelId="{D2F28BCB-D7CC-4F71-A03A-06B632F3FA9E}" type="pres">
      <dgm:prSet presAssocID="{C754CF9D-BF7B-49DE-9A2A-6567A83A62C2}" presName="text4" presStyleLbl="fgAcc4" presStyleIdx="9" presStyleCnt="12" custScaleX="93394">
        <dgm:presLayoutVars>
          <dgm:chPref val="3"/>
        </dgm:presLayoutVars>
      </dgm:prSet>
      <dgm:spPr/>
      <dgm:t>
        <a:bodyPr/>
        <a:lstStyle/>
        <a:p>
          <a:pPr rtl="1"/>
          <a:endParaRPr lang="ar-SA"/>
        </a:p>
      </dgm:t>
    </dgm:pt>
    <dgm:pt modelId="{20616C74-2B01-4728-BAE6-E353237B704C}" type="pres">
      <dgm:prSet presAssocID="{C754CF9D-BF7B-49DE-9A2A-6567A83A62C2}" presName="hierChild5" presStyleCnt="0"/>
      <dgm:spPr/>
    </dgm:pt>
    <dgm:pt modelId="{A7848570-B3A6-46DB-94C9-AD96336830CA}" type="pres">
      <dgm:prSet presAssocID="{0FAB1A11-3A47-43C8-93D5-9531075AFDA6}" presName="Name23" presStyleLbl="parChTrans1D4" presStyleIdx="10" presStyleCnt="12"/>
      <dgm:spPr/>
      <dgm:t>
        <a:bodyPr/>
        <a:lstStyle/>
        <a:p>
          <a:pPr rtl="1"/>
          <a:endParaRPr lang="ar-SA"/>
        </a:p>
      </dgm:t>
    </dgm:pt>
    <dgm:pt modelId="{70DE6340-B6C9-4A5D-B96F-C3B1079F9170}" type="pres">
      <dgm:prSet presAssocID="{4194A13A-C1D8-4587-AF75-6DA533D2BEC8}" presName="hierRoot4" presStyleCnt="0"/>
      <dgm:spPr/>
    </dgm:pt>
    <dgm:pt modelId="{9813D942-836D-4ED7-ABB9-E393D7DEC7D7}" type="pres">
      <dgm:prSet presAssocID="{4194A13A-C1D8-4587-AF75-6DA533D2BEC8}" presName="composite4" presStyleCnt="0"/>
      <dgm:spPr/>
    </dgm:pt>
    <dgm:pt modelId="{9613D66A-05F0-4BAC-A98F-6E77EB9BEDC9}" type="pres">
      <dgm:prSet presAssocID="{4194A13A-C1D8-4587-AF75-6DA533D2BEC8}" presName="background4" presStyleLbl="node4" presStyleIdx="4" presStyleCnt="6"/>
      <dgm:spPr/>
    </dgm:pt>
    <dgm:pt modelId="{12720BA2-8783-4BD9-9D70-8BA8FDA00F08}" type="pres">
      <dgm:prSet presAssocID="{4194A13A-C1D8-4587-AF75-6DA533D2BEC8}" presName="text4" presStyleLbl="fgAcc4" presStyleIdx="10" presStyleCnt="12">
        <dgm:presLayoutVars>
          <dgm:chPref val="3"/>
        </dgm:presLayoutVars>
      </dgm:prSet>
      <dgm:spPr/>
      <dgm:t>
        <a:bodyPr/>
        <a:lstStyle/>
        <a:p>
          <a:pPr rtl="1"/>
          <a:endParaRPr lang="ar-SA"/>
        </a:p>
      </dgm:t>
    </dgm:pt>
    <dgm:pt modelId="{5FD12D4D-CC4A-4C1E-8A65-6BFDAF92BDEE}" type="pres">
      <dgm:prSet presAssocID="{4194A13A-C1D8-4587-AF75-6DA533D2BEC8}" presName="hierChild5" presStyleCnt="0"/>
      <dgm:spPr/>
    </dgm:pt>
    <dgm:pt modelId="{AAB31890-DCCA-46AD-8E62-9E9C12A584BC}" type="pres">
      <dgm:prSet presAssocID="{30626F71-344C-492A-A630-A8FB54520663}" presName="Name23" presStyleLbl="parChTrans1D4" presStyleIdx="11" presStyleCnt="12"/>
      <dgm:spPr/>
      <dgm:t>
        <a:bodyPr/>
        <a:lstStyle/>
        <a:p>
          <a:pPr rtl="1"/>
          <a:endParaRPr lang="ar-SA"/>
        </a:p>
      </dgm:t>
    </dgm:pt>
    <dgm:pt modelId="{C068546E-FE76-4122-8592-F137F71703E7}" type="pres">
      <dgm:prSet presAssocID="{15EB8E90-41E3-4C4D-AACC-DF518304BAE7}" presName="hierRoot4" presStyleCnt="0"/>
      <dgm:spPr/>
    </dgm:pt>
    <dgm:pt modelId="{1525A9AD-244E-4968-BDF3-A5A035EFFA95}" type="pres">
      <dgm:prSet presAssocID="{15EB8E90-41E3-4C4D-AACC-DF518304BAE7}" presName="composite4" presStyleCnt="0"/>
      <dgm:spPr/>
    </dgm:pt>
    <dgm:pt modelId="{A1353F9D-1DA6-4DF3-96E3-F0E6E0BD1B6D}" type="pres">
      <dgm:prSet presAssocID="{15EB8E90-41E3-4C4D-AACC-DF518304BAE7}" presName="background4" presStyleLbl="node4" presStyleIdx="5" presStyleCnt="6"/>
      <dgm:spPr/>
    </dgm:pt>
    <dgm:pt modelId="{DA331AF1-99E5-4278-BFF8-286401B5C3DE}" type="pres">
      <dgm:prSet presAssocID="{15EB8E90-41E3-4C4D-AACC-DF518304BAE7}" presName="text4" presStyleLbl="fgAcc4" presStyleIdx="11" presStyleCnt="12">
        <dgm:presLayoutVars>
          <dgm:chPref val="3"/>
        </dgm:presLayoutVars>
      </dgm:prSet>
      <dgm:spPr/>
      <dgm:t>
        <a:bodyPr/>
        <a:lstStyle/>
        <a:p>
          <a:pPr rtl="1"/>
          <a:endParaRPr lang="ar-SA"/>
        </a:p>
      </dgm:t>
    </dgm:pt>
    <dgm:pt modelId="{33E37F89-B67C-422F-9B3C-B54AD0E6925F}" type="pres">
      <dgm:prSet presAssocID="{15EB8E90-41E3-4C4D-AACC-DF518304BAE7}" presName="hierChild5" presStyleCnt="0"/>
      <dgm:spPr/>
    </dgm:pt>
    <dgm:pt modelId="{6F38DD24-90AE-4B94-A27C-2DF7CF3B01B8}" type="pres">
      <dgm:prSet presAssocID="{6E055FDB-97A1-4457-839B-9A558476CFC4}" presName="Name10" presStyleLbl="parChTrans1D2" presStyleIdx="1" presStyleCnt="2"/>
      <dgm:spPr/>
      <dgm:t>
        <a:bodyPr/>
        <a:lstStyle/>
        <a:p>
          <a:pPr rtl="1"/>
          <a:endParaRPr lang="ar-SA"/>
        </a:p>
      </dgm:t>
    </dgm:pt>
    <dgm:pt modelId="{4E3E2591-6C99-4E38-B06B-832AB27B434D}" type="pres">
      <dgm:prSet presAssocID="{F59CC90C-CB2B-4446-9086-5AA957868AAF}" presName="hierRoot2" presStyleCnt="0"/>
      <dgm:spPr/>
    </dgm:pt>
    <dgm:pt modelId="{08CA2BE9-7029-4C54-A04A-9F1DD5A36158}" type="pres">
      <dgm:prSet presAssocID="{F59CC90C-CB2B-4446-9086-5AA957868AAF}" presName="composite2" presStyleCnt="0"/>
      <dgm:spPr/>
    </dgm:pt>
    <dgm:pt modelId="{23754BD8-6249-4543-BFDF-A3B120529432}" type="pres">
      <dgm:prSet presAssocID="{F59CC90C-CB2B-4446-9086-5AA957868AAF}" presName="background2" presStyleLbl="node2" presStyleIdx="0" presStyleCnt="1"/>
      <dgm:spPr/>
    </dgm:pt>
    <dgm:pt modelId="{4BF1EEBF-0707-4E5A-AAE7-11FEDC00B3F0}" type="pres">
      <dgm:prSet presAssocID="{F59CC90C-CB2B-4446-9086-5AA957868AAF}" presName="text2" presStyleLbl="fgAcc2" presStyleIdx="1" presStyleCnt="2">
        <dgm:presLayoutVars>
          <dgm:chPref val="3"/>
        </dgm:presLayoutVars>
      </dgm:prSet>
      <dgm:spPr/>
      <dgm:t>
        <a:bodyPr/>
        <a:lstStyle/>
        <a:p>
          <a:pPr rtl="1"/>
          <a:endParaRPr lang="ar-SA"/>
        </a:p>
      </dgm:t>
    </dgm:pt>
    <dgm:pt modelId="{117F47DE-D9D4-4A07-B002-4E3ADCA3801C}" type="pres">
      <dgm:prSet presAssocID="{F59CC90C-CB2B-4446-9086-5AA957868AAF}" presName="hierChild3" presStyleCnt="0"/>
      <dgm:spPr/>
    </dgm:pt>
  </dgm:ptLst>
  <dgm:cxnLst>
    <dgm:cxn modelId="{8B464767-5335-45DC-9FA6-379B01459F16}" type="presOf" srcId="{54A1B709-374A-4B61-8C9A-08BDA3BD0A05}" destId="{32468B8A-905B-449A-B333-A8F9397A262A}" srcOrd="0" destOrd="0" presId="urn:microsoft.com/office/officeart/2005/8/layout/hierarchy1"/>
    <dgm:cxn modelId="{456F2340-1B5C-4EF5-AAD8-6E90B159EFF5}" type="presOf" srcId="{4547C168-59FB-47EB-B4C3-D520CA6CB21C}" destId="{67FABBF5-8609-4800-A1FD-094962135DE8}" srcOrd="0" destOrd="0" presId="urn:microsoft.com/office/officeart/2005/8/layout/hierarchy1"/>
    <dgm:cxn modelId="{8D3A03C1-6476-48DB-BF09-AF3894341FA7}" srcId="{A470C5D5-88D9-4022-B045-7928B5AD13A3}" destId="{F59CC90C-CB2B-4446-9086-5AA957868AAF}" srcOrd="1" destOrd="0" parTransId="{6E055FDB-97A1-4457-839B-9A558476CFC4}" sibTransId="{820A3203-104A-4880-B8B0-FC16D502FED5}"/>
    <dgm:cxn modelId="{D017C5CB-7D6E-4D11-A991-801CACDF620C}" type="presOf" srcId="{0FAB1A11-3A47-43C8-93D5-9531075AFDA6}" destId="{A7848570-B3A6-46DB-94C9-AD96336830CA}" srcOrd="0" destOrd="0" presId="urn:microsoft.com/office/officeart/2005/8/layout/hierarchy1"/>
    <dgm:cxn modelId="{9101FE76-18EA-48F8-B8F9-4184A44DA27E}" type="presOf" srcId="{66309766-0FD4-4D14-95CA-89FA64D4B24A}" destId="{B1E8DFB4-8103-4CCD-A2EB-7E49F3E347EF}" srcOrd="0" destOrd="0" presId="urn:microsoft.com/office/officeart/2005/8/layout/hierarchy1"/>
    <dgm:cxn modelId="{F54B1486-3EAE-42F7-AF85-CB2A6F294A91}" srcId="{36B73640-6AD6-434C-9C6E-278BDFCE89D9}" destId="{DEE22856-575F-4424-B85B-648E2F47185A}" srcOrd="5" destOrd="0" parTransId="{60CDBEBD-B4C5-43B7-90CD-E4D843F67CB4}" sibTransId="{9716EAA0-B1B7-4F45-B917-52386AB1D9AF}"/>
    <dgm:cxn modelId="{FDC3D4D9-9D7B-4FA3-B088-67A3F83938D5}" srcId="{54D874C8-8E52-4AA8-BB36-AAA06F4B850B}" destId="{15EB8E90-41E3-4C4D-AACC-DF518304BAE7}" srcOrd="3" destOrd="0" parTransId="{30626F71-344C-492A-A630-A8FB54520663}" sibTransId="{4DB0E813-BF8A-41BD-8AD0-C0160706E2A3}"/>
    <dgm:cxn modelId="{85768CDD-D40F-4AC3-BA43-AF644FD51ED3}" type="presOf" srcId="{E40D0D8B-53A8-4A85-8B74-FB14FD330973}" destId="{26511230-D47E-41BA-94CC-E4B80791EA77}" srcOrd="0" destOrd="0" presId="urn:microsoft.com/office/officeart/2005/8/layout/hierarchy1"/>
    <dgm:cxn modelId="{DE590BFF-0C29-4339-8CF7-C2C1D97AA98A}" type="presOf" srcId="{8F7D5427-FCC0-4354-8664-196697860B12}" destId="{080EF291-2A60-4FF3-86BF-09018038E9CA}" srcOrd="0" destOrd="0" presId="urn:microsoft.com/office/officeart/2005/8/layout/hierarchy1"/>
    <dgm:cxn modelId="{FAAA4E60-99A9-41C6-978D-5D433ADFBCC6}" type="presOf" srcId="{2788D35E-156F-411E-B387-615FA7C38E67}" destId="{4FAD08AA-1569-441C-B66C-38B6CE317B0E}" srcOrd="0" destOrd="0" presId="urn:microsoft.com/office/officeart/2005/8/layout/hierarchy1"/>
    <dgm:cxn modelId="{A5B67CDD-4005-41FF-B789-D10AD91D70BE}" srcId="{3268A6AC-50E2-4E46-864E-EDC0891FD5A2}" destId="{34A3E954-F82C-45F4-B3D3-BFCB0FA15765}" srcOrd="0" destOrd="0" parTransId="{965C5E29-F490-4E8D-971F-07BADF0C5330}" sibTransId="{C7127540-49E9-4E8C-AEA1-8436B02D236A}"/>
    <dgm:cxn modelId="{960AA7C2-6E54-4AFF-A8C1-F374B4C2B9E8}" srcId="{7FF19AE7-2320-4757-A662-A4F0C4141FBE}" destId="{A470C5D5-88D9-4022-B045-7928B5AD13A3}" srcOrd="0" destOrd="0" parTransId="{A90CDBC3-AA0E-447F-9567-B1F348D104EB}" sibTransId="{A25BCFEE-9564-4E42-892E-181F7286E9F4}"/>
    <dgm:cxn modelId="{A096B4A6-834C-4099-B7F9-E3DA2CC091EB}" type="presOf" srcId="{30626F71-344C-492A-A630-A8FB54520663}" destId="{AAB31890-DCCA-46AD-8E62-9E9C12A584BC}" srcOrd="0" destOrd="0" presId="urn:microsoft.com/office/officeart/2005/8/layout/hierarchy1"/>
    <dgm:cxn modelId="{D2951120-5425-4010-8891-5F832371364F}" type="presOf" srcId="{A470C5D5-88D9-4022-B045-7928B5AD13A3}" destId="{4BE7FC6F-E937-494B-9ABB-85C75DCE5F1A}" srcOrd="0" destOrd="0" presId="urn:microsoft.com/office/officeart/2005/8/layout/hierarchy1"/>
    <dgm:cxn modelId="{1FA2A50D-506C-4A70-8BE5-263593D2D10D}" srcId="{36B73640-6AD6-434C-9C6E-278BDFCE89D9}" destId="{4547C168-59FB-47EB-B4C3-D520CA6CB21C}" srcOrd="1" destOrd="0" parTransId="{66309766-0FD4-4D14-95CA-89FA64D4B24A}" sibTransId="{75E6DC72-4EBD-4E38-A601-728BA3812523}"/>
    <dgm:cxn modelId="{C2297DED-51CF-4462-A07D-E22B69BBF456}" type="presOf" srcId="{6E055FDB-97A1-4457-839B-9A558476CFC4}" destId="{6F38DD24-90AE-4B94-A27C-2DF7CF3B01B8}" srcOrd="0" destOrd="0" presId="urn:microsoft.com/office/officeart/2005/8/layout/hierarchy1"/>
    <dgm:cxn modelId="{F92B11CA-346A-4AFF-A3ED-57F323ECBA08}" type="presOf" srcId="{DEE22856-575F-4424-B85B-648E2F47185A}" destId="{EC88F203-4460-408A-B878-9765FDEDE65A}" srcOrd="0" destOrd="0" presId="urn:microsoft.com/office/officeart/2005/8/layout/hierarchy1"/>
    <dgm:cxn modelId="{66732AE7-36BF-428D-8026-143B9793206C}" srcId="{36B73640-6AD6-434C-9C6E-278BDFCE89D9}" destId="{28F672F3-DD66-4560-A483-9E68CCF0DE10}" srcOrd="4" destOrd="0" parTransId="{2788D35E-156F-411E-B387-615FA7C38E67}" sibTransId="{3F29FB04-C170-467A-A48D-85B325856E8D}"/>
    <dgm:cxn modelId="{067BF73F-E878-45F1-9EBD-0DCEABD71EBD}" type="presOf" srcId="{5C02F240-0BCB-459C-8A43-9CF77A2C029C}" destId="{A6732E91-F133-4C24-A38F-C9559A4C4C7C}" srcOrd="0" destOrd="0" presId="urn:microsoft.com/office/officeart/2005/8/layout/hierarchy1"/>
    <dgm:cxn modelId="{8CAF8694-4AE9-4BD8-9C0E-351555C3DD66}" type="presOf" srcId="{965C5E29-F490-4E8D-971F-07BADF0C5330}" destId="{FED5AB9E-C1ED-4897-8172-84EF2E434ACB}" srcOrd="0" destOrd="0" presId="urn:microsoft.com/office/officeart/2005/8/layout/hierarchy1"/>
    <dgm:cxn modelId="{22CB9168-224D-414F-9241-91047643ED20}" type="presOf" srcId="{15EB8E90-41E3-4C4D-AACC-DF518304BAE7}" destId="{DA331AF1-99E5-4278-BFF8-286401B5C3DE}" srcOrd="0" destOrd="0" presId="urn:microsoft.com/office/officeart/2005/8/layout/hierarchy1"/>
    <dgm:cxn modelId="{36EAE905-7071-4E35-A7C5-737E844D126B}" type="presOf" srcId="{C754CF9D-BF7B-49DE-9A2A-6567A83A62C2}" destId="{D2F28BCB-D7CC-4F71-A03A-06B632F3FA9E}" srcOrd="0" destOrd="0" presId="urn:microsoft.com/office/officeart/2005/8/layout/hierarchy1"/>
    <dgm:cxn modelId="{6AC7B681-34E6-472B-8854-2E84B7CCF0B8}" type="presOf" srcId="{9010C671-3D99-4201-8192-EE7FF0D65313}" destId="{646FC2DA-B957-4EF6-940E-5F8B6E31CAA2}" srcOrd="0" destOrd="0" presId="urn:microsoft.com/office/officeart/2005/8/layout/hierarchy1"/>
    <dgm:cxn modelId="{5BD98B4A-EC8D-4F88-AEF9-DD5FA502CAB7}" srcId="{36B73640-6AD6-434C-9C6E-278BDFCE89D9}" destId="{C4D50004-B9D8-4DEC-AD23-6723A9A62733}" srcOrd="3" destOrd="0" parTransId="{7E6CB185-DB66-46E9-8871-DADA0B88D3A4}" sibTransId="{2183FE9D-B49A-468B-983D-3AE1C9189749}"/>
    <dgm:cxn modelId="{1988C9B0-5B47-4951-AD05-FF7BAD224A88}" type="presOf" srcId="{36B73640-6AD6-434C-9C6E-278BDFCE89D9}" destId="{2FECA679-0762-4978-B729-DA4B96D9A52C}" srcOrd="0" destOrd="0" presId="urn:microsoft.com/office/officeart/2005/8/layout/hierarchy1"/>
    <dgm:cxn modelId="{C68F89AC-F9FB-4D8C-89CC-731CC4A3237C}" srcId="{86B1D104-FF69-45D9-A016-EA0A4E229A89}" destId="{3268A6AC-50E2-4E46-864E-EDC0891FD5A2}" srcOrd="0" destOrd="0" parTransId="{CE146556-8A93-4C57-BCFC-EADF9AA17EA3}" sibTransId="{4754EE1C-612F-4018-8CF7-E6D6EE177D4B}"/>
    <dgm:cxn modelId="{50DF3F0F-9C2B-4F45-85C4-B01FA74EB672}" type="presOf" srcId="{FBB6502A-0430-4196-9BEC-CC67D9F3F7BE}" destId="{6E2F20B6-68A5-45DC-8D5C-D7166C0B508F}" srcOrd="0" destOrd="0" presId="urn:microsoft.com/office/officeart/2005/8/layout/hierarchy1"/>
    <dgm:cxn modelId="{4BB07550-DCDB-4D14-AF56-CC5B603F13BA}" srcId="{A470C5D5-88D9-4022-B045-7928B5AD13A3}" destId="{8701D1F7-947E-4933-9463-E6ED7C5218CF}" srcOrd="0" destOrd="0" parTransId="{4728AEDB-A426-4D8D-A997-9BF6270A3D01}" sibTransId="{071B97C8-E169-4CE2-B4C8-8C0ACC79D881}"/>
    <dgm:cxn modelId="{17872B66-3B3E-4912-83B0-B0AEC057A27D}" type="presOf" srcId="{3268A6AC-50E2-4E46-864E-EDC0891FD5A2}" destId="{B493DCAE-4576-42F7-8ADD-C8C932D4C1B1}" srcOrd="0" destOrd="0" presId="urn:microsoft.com/office/officeart/2005/8/layout/hierarchy1"/>
    <dgm:cxn modelId="{E8AA3EC4-4056-4AC2-80B2-C144334C8222}" type="presOf" srcId="{E6E04B56-F532-488B-B445-01F0138FAA84}" destId="{96EEC83D-1CB0-4A1C-AFAF-E11DBB4831C2}" srcOrd="0" destOrd="0" presId="urn:microsoft.com/office/officeart/2005/8/layout/hierarchy1"/>
    <dgm:cxn modelId="{BB5E839E-D3D9-404E-ABBE-97746CFA2002}" type="presOf" srcId="{86B1D104-FF69-45D9-A016-EA0A4E229A89}" destId="{6531BE23-54CA-4539-B4BD-3EAAA31BCCD6}" srcOrd="0" destOrd="0" presId="urn:microsoft.com/office/officeart/2005/8/layout/hierarchy1"/>
    <dgm:cxn modelId="{C88DC109-5C63-43B9-9693-D4CBA811F549}" srcId="{8701D1F7-947E-4933-9463-E6ED7C5218CF}" destId="{86B1D104-FF69-45D9-A016-EA0A4E229A89}" srcOrd="1" destOrd="0" parTransId="{54A1B709-374A-4B61-8C9A-08BDA3BD0A05}" sibTransId="{80981B52-7F07-46B5-9FC4-33E7E509207B}"/>
    <dgm:cxn modelId="{A3DB813C-0FEF-44A3-9455-E42E58579728}" type="presOf" srcId="{7FF19AE7-2320-4757-A662-A4F0C4141FBE}" destId="{26EFCC39-243D-4868-AFA8-01F165CE743C}" srcOrd="0" destOrd="0" presId="urn:microsoft.com/office/officeart/2005/8/layout/hierarchy1"/>
    <dgm:cxn modelId="{96B508A3-0764-4682-9DEB-BC26185048C5}" type="presOf" srcId="{4728AEDB-A426-4D8D-A997-9BF6270A3D01}" destId="{412388BC-DC4C-4613-9136-4CCD0E31D96D}" srcOrd="0" destOrd="0" presId="urn:microsoft.com/office/officeart/2005/8/layout/hierarchy1"/>
    <dgm:cxn modelId="{E45BF7DE-A76A-416E-9F08-8E516F1915CF}" type="presOf" srcId="{8701D1F7-947E-4933-9463-E6ED7C5218CF}" destId="{0A6C3820-9418-4B37-B260-B57973E876F4}" srcOrd="0" destOrd="0" presId="urn:microsoft.com/office/officeart/2005/8/layout/hierarchy1"/>
    <dgm:cxn modelId="{7B93A219-0615-4A66-AAAF-B0DFA106B903}" type="presOf" srcId="{CE146556-8A93-4C57-BCFC-EADF9AA17EA3}" destId="{BA30AFBB-DA9C-42FD-B20E-0A9D5E874A03}" srcOrd="0" destOrd="0" presId="urn:microsoft.com/office/officeart/2005/8/layout/hierarchy1"/>
    <dgm:cxn modelId="{D4ABFB2D-C0AE-419A-ADBB-44A39F9CD6AC}" type="presOf" srcId="{799B7C80-4363-497D-92EB-8E93EA7B6349}" destId="{89F565A3-5ABB-4CDB-8DF3-5069E35A1B60}" srcOrd="0" destOrd="0" presId="urn:microsoft.com/office/officeart/2005/8/layout/hierarchy1"/>
    <dgm:cxn modelId="{88E47008-B88A-4DFF-AC92-2AA56043FF3B}" type="presOf" srcId="{54D874C8-8E52-4AA8-BB36-AAA06F4B850B}" destId="{94D945FB-6DB5-425B-9193-D793CC329426}" srcOrd="0" destOrd="0" presId="urn:microsoft.com/office/officeart/2005/8/layout/hierarchy1"/>
    <dgm:cxn modelId="{F02F64BE-27CC-4A11-ACCB-EB24E8D22901}" type="presOf" srcId="{7E6CB185-DB66-46E9-8871-DADA0B88D3A4}" destId="{93FEFE63-817F-42D1-949C-E23E96064922}" srcOrd="0" destOrd="0" presId="urn:microsoft.com/office/officeart/2005/8/layout/hierarchy1"/>
    <dgm:cxn modelId="{136C69CE-D0F2-4523-BE81-E271CAA32E9E}" srcId="{54D874C8-8E52-4AA8-BB36-AAA06F4B850B}" destId="{E40D0D8B-53A8-4A85-8B74-FB14FD330973}" srcOrd="0" destOrd="0" parTransId="{9010C671-3D99-4201-8192-EE7FF0D65313}" sibTransId="{9A292381-30EE-455D-B20D-AC1EFA84B575}"/>
    <dgm:cxn modelId="{C847EF2B-A1DC-422C-B574-80D4DFE4FB33}" type="presOf" srcId="{C4D50004-B9D8-4DEC-AD23-6723A9A62733}" destId="{E639F7C1-1824-46ED-AC7F-E5C5F6133490}" srcOrd="0" destOrd="0" presId="urn:microsoft.com/office/officeart/2005/8/layout/hierarchy1"/>
    <dgm:cxn modelId="{ED1573F1-BAF9-453A-8BEA-65757620D652}" srcId="{54D874C8-8E52-4AA8-BB36-AAA06F4B850B}" destId="{C754CF9D-BF7B-49DE-9A2A-6567A83A62C2}" srcOrd="1" destOrd="0" parTransId="{5C02F240-0BCB-459C-8A43-9CF77A2C029C}" sibTransId="{8FEAC18D-8099-4B75-B871-EDB10B0C122B}"/>
    <dgm:cxn modelId="{F8103F73-3306-45A9-AC41-3B1468EC2DDA}" type="presOf" srcId="{60CDBEBD-B4C5-43B7-90CD-E4D843F67CB4}" destId="{9F88359C-2731-407E-8D8D-946DD419846D}" srcOrd="0" destOrd="0" presId="urn:microsoft.com/office/officeart/2005/8/layout/hierarchy1"/>
    <dgm:cxn modelId="{7D3DD38B-B642-4742-8472-70FCD463904E}" type="presOf" srcId="{305825B2-4288-4CB7-90CF-3006711C3A34}" destId="{A52D77CD-A65D-4591-9B9F-6431686C62B1}" srcOrd="0" destOrd="0" presId="urn:microsoft.com/office/officeart/2005/8/layout/hierarchy1"/>
    <dgm:cxn modelId="{A772605F-EA82-4EB2-9F81-A8BB8AF30F33}" srcId="{36B73640-6AD6-434C-9C6E-278BDFCE89D9}" destId="{E6E04B56-F532-488B-B445-01F0138FAA84}" srcOrd="2" destOrd="0" parTransId="{FBB6502A-0430-4196-9BEC-CC67D9F3F7BE}" sibTransId="{A301417F-3041-44B3-80E8-AC2ED9AD0B39}"/>
    <dgm:cxn modelId="{6312333A-8A84-4062-B3DF-4EC85298CDAE}" srcId="{8701D1F7-947E-4933-9463-E6ED7C5218CF}" destId="{36B73640-6AD6-434C-9C6E-278BDFCE89D9}" srcOrd="0" destOrd="0" parTransId="{799B7C80-4363-497D-92EB-8E93EA7B6349}" sibTransId="{5677534A-9106-4578-88A4-8254B962C450}"/>
    <dgm:cxn modelId="{F00EBCE9-B80A-4E08-AD22-CC9A6B623F2B}" type="presOf" srcId="{34A3E954-F82C-45F4-B3D3-BFCB0FA15765}" destId="{B27D261E-07A3-40DD-9433-53FFDD91BF4F}" srcOrd="0" destOrd="0" presId="urn:microsoft.com/office/officeart/2005/8/layout/hierarchy1"/>
    <dgm:cxn modelId="{96ED2284-24FC-4036-B855-1CE5C1754CC8}" srcId="{36B73640-6AD6-434C-9C6E-278BDFCE89D9}" destId="{8F7D5427-FCC0-4354-8664-196697860B12}" srcOrd="0" destOrd="0" parTransId="{23D15F4E-238D-4FC5-A7F4-BA17A5E04B26}" sibTransId="{03D44410-310A-4AE1-AF5A-E280F122B23B}"/>
    <dgm:cxn modelId="{C6095441-5082-4902-B977-95559206333B}" srcId="{8701D1F7-947E-4933-9463-E6ED7C5218CF}" destId="{54D874C8-8E52-4AA8-BB36-AAA06F4B850B}" srcOrd="2" destOrd="0" parTransId="{305825B2-4288-4CB7-90CF-3006711C3A34}" sibTransId="{7A601FC3-64A7-47AE-BC63-0DC963A883E9}"/>
    <dgm:cxn modelId="{F93C396C-97F4-45C7-A63A-745049F681D7}" type="presOf" srcId="{F59CC90C-CB2B-4446-9086-5AA957868AAF}" destId="{4BF1EEBF-0707-4E5A-AAE7-11FEDC00B3F0}" srcOrd="0" destOrd="0" presId="urn:microsoft.com/office/officeart/2005/8/layout/hierarchy1"/>
    <dgm:cxn modelId="{F0EAD430-34C8-4EA1-97A6-DD2D8A87EDAE}" type="presOf" srcId="{4194A13A-C1D8-4587-AF75-6DA533D2BEC8}" destId="{12720BA2-8783-4BD9-9D70-8BA8FDA00F08}" srcOrd="0" destOrd="0" presId="urn:microsoft.com/office/officeart/2005/8/layout/hierarchy1"/>
    <dgm:cxn modelId="{5E86708E-F189-470F-A0D1-381782AA1936}" type="presOf" srcId="{28F672F3-DD66-4560-A483-9E68CCF0DE10}" destId="{F6F4A915-4E99-45B4-B500-930D43B8623D}" srcOrd="0" destOrd="0" presId="urn:microsoft.com/office/officeart/2005/8/layout/hierarchy1"/>
    <dgm:cxn modelId="{ADC6C3B7-A38E-48B6-8D3E-1707086B5917}" srcId="{54D874C8-8E52-4AA8-BB36-AAA06F4B850B}" destId="{4194A13A-C1D8-4587-AF75-6DA533D2BEC8}" srcOrd="2" destOrd="0" parTransId="{0FAB1A11-3A47-43C8-93D5-9531075AFDA6}" sibTransId="{32C2578E-F974-4160-95A5-133BD76C3C47}"/>
    <dgm:cxn modelId="{DE1AF252-A023-4FD7-8AB3-4F28B4F29798}" type="presOf" srcId="{23D15F4E-238D-4FC5-A7F4-BA17A5E04B26}" destId="{5AE56C39-2E0A-4981-BEDF-59966339C302}" srcOrd="0" destOrd="0" presId="urn:microsoft.com/office/officeart/2005/8/layout/hierarchy1"/>
    <dgm:cxn modelId="{D942B28F-B4BD-4B4C-8D2F-4B22895245CB}" type="presParOf" srcId="{26EFCC39-243D-4868-AFA8-01F165CE743C}" destId="{1BCA30A3-2D7F-4B19-B994-058AFF5D0F1B}" srcOrd="0" destOrd="0" presId="urn:microsoft.com/office/officeart/2005/8/layout/hierarchy1"/>
    <dgm:cxn modelId="{C7A02E90-6BA6-45A1-9BF6-DD11A048F684}" type="presParOf" srcId="{1BCA30A3-2D7F-4B19-B994-058AFF5D0F1B}" destId="{33480B2F-A474-4C2D-9150-F432D0B7AD03}" srcOrd="0" destOrd="0" presId="urn:microsoft.com/office/officeart/2005/8/layout/hierarchy1"/>
    <dgm:cxn modelId="{B09C8B2B-5378-486A-91E1-1B617070AD3E}" type="presParOf" srcId="{33480B2F-A474-4C2D-9150-F432D0B7AD03}" destId="{57571473-22F6-4E8E-9C8F-2C282DF10879}" srcOrd="0" destOrd="0" presId="urn:microsoft.com/office/officeart/2005/8/layout/hierarchy1"/>
    <dgm:cxn modelId="{3F784C5E-BC11-4B99-9ACB-2E711DBCF552}" type="presParOf" srcId="{33480B2F-A474-4C2D-9150-F432D0B7AD03}" destId="{4BE7FC6F-E937-494B-9ABB-85C75DCE5F1A}" srcOrd="1" destOrd="0" presId="urn:microsoft.com/office/officeart/2005/8/layout/hierarchy1"/>
    <dgm:cxn modelId="{3A90218A-CA7B-4D8F-AD0A-983203D1C0CE}" type="presParOf" srcId="{1BCA30A3-2D7F-4B19-B994-058AFF5D0F1B}" destId="{B2A1ADFB-06ED-469C-AFE2-3C17BC54D79A}" srcOrd="1" destOrd="0" presId="urn:microsoft.com/office/officeart/2005/8/layout/hierarchy1"/>
    <dgm:cxn modelId="{5D7C2A9A-644E-4661-B9D9-25B624C0E14B}" type="presParOf" srcId="{B2A1ADFB-06ED-469C-AFE2-3C17BC54D79A}" destId="{412388BC-DC4C-4613-9136-4CCD0E31D96D}" srcOrd="0" destOrd="0" presId="urn:microsoft.com/office/officeart/2005/8/layout/hierarchy1"/>
    <dgm:cxn modelId="{F184BE46-F262-4B81-B984-CF2A126F2495}" type="presParOf" srcId="{B2A1ADFB-06ED-469C-AFE2-3C17BC54D79A}" destId="{37E34021-2976-4ADC-8131-B8F781587174}" srcOrd="1" destOrd="0" presId="urn:microsoft.com/office/officeart/2005/8/layout/hierarchy1"/>
    <dgm:cxn modelId="{3438F64B-2044-4B86-B4B0-0D1233A19DAB}" type="presParOf" srcId="{37E34021-2976-4ADC-8131-B8F781587174}" destId="{F4C7F975-2746-42D9-ACA7-057F52784E10}" srcOrd="0" destOrd="0" presId="urn:microsoft.com/office/officeart/2005/8/layout/hierarchy1"/>
    <dgm:cxn modelId="{E1AFBB38-6B1E-46CD-9390-A0E78841F258}" type="presParOf" srcId="{F4C7F975-2746-42D9-ACA7-057F52784E10}" destId="{E314105C-2EF7-4B0F-A562-6109D4F0E481}" srcOrd="0" destOrd="0" presId="urn:microsoft.com/office/officeart/2005/8/layout/hierarchy1"/>
    <dgm:cxn modelId="{D107E966-AB89-414E-9228-CEAC67BE6C83}" type="presParOf" srcId="{F4C7F975-2746-42D9-ACA7-057F52784E10}" destId="{0A6C3820-9418-4B37-B260-B57973E876F4}" srcOrd="1" destOrd="0" presId="urn:microsoft.com/office/officeart/2005/8/layout/hierarchy1"/>
    <dgm:cxn modelId="{7AED24F4-9471-4F39-B754-3A5E5D243CE7}" type="presParOf" srcId="{37E34021-2976-4ADC-8131-B8F781587174}" destId="{F42DC2E2-4471-456D-8052-516570B992F6}" srcOrd="1" destOrd="0" presId="urn:microsoft.com/office/officeart/2005/8/layout/hierarchy1"/>
    <dgm:cxn modelId="{E8976FA6-E7A2-4F31-933D-D57EFC88C5E5}" type="presParOf" srcId="{F42DC2E2-4471-456D-8052-516570B992F6}" destId="{89F565A3-5ABB-4CDB-8DF3-5069E35A1B60}" srcOrd="0" destOrd="0" presId="urn:microsoft.com/office/officeart/2005/8/layout/hierarchy1"/>
    <dgm:cxn modelId="{79B5B553-2850-441D-A3F5-018CCBE68A8E}" type="presParOf" srcId="{F42DC2E2-4471-456D-8052-516570B992F6}" destId="{075CD670-A968-4752-AEDB-1FFD23232805}" srcOrd="1" destOrd="0" presId="urn:microsoft.com/office/officeart/2005/8/layout/hierarchy1"/>
    <dgm:cxn modelId="{D26C62A3-BE30-4E38-B673-732E496ED3FF}" type="presParOf" srcId="{075CD670-A968-4752-AEDB-1FFD23232805}" destId="{31FB2477-9406-4D90-86E2-BD1D7990084C}" srcOrd="0" destOrd="0" presId="urn:microsoft.com/office/officeart/2005/8/layout/hierarchy1"/>
    <dgm:cxn modelId="{079AAD70-2E72-4D46-B7E7-CA2E0B31A31A}" type="presParOf" srcId="{31FB2477-9406-4D90-86E2-BD1D7990084C}" destId="{88ECBCEE-1A53-4587-A716-2F64EC4ACD8A}" srcOrd="0" destOrd="0" presId="urn:microsoft.com/office/officeart/2005/8/layout/hierarchy1"/>
    <dgm:cxn modelId="{2665317A-5C99-491B-983D-85186F59378A}" type="presParOf" srcId="{31FB2477-9406-4D90-86E2-BD1D7990084C}" destId="{2FECA679-0762-4978-B729-DA4B96D9A52C}" srcOrd="1" destOrd="0" presId="urn:microsoft.com/office/officeart/2005/8/layout/hierarchy1"/>
    <dgm:cxn modelId="{4054BCC9-ACC6-447B-AF9E-9B06F930106A}" type="presParOf" srcId="{075CD670-A968-4752-AEDB-1FFD23232805}" destId="{1E8ADFA6-5E22-4145-9A99-E8942D817F96}" srcOrd="1" destOrd="0" presId="urn:microsoft.com/office/officeart/2005/8/layout/hierarchy1"/>
    <dgm:cxn modelId="{2050B35F-26E9-4BF9-BD2B-F0CF2D06D4C3}" type="presParOf" srcId="{1E8ADFA6-5E22-4145-9A99-E8942D817F96}" destId="{5AE56C39-2E0A-4981-BEDF-59966339C302}" srcOrd="0" destOrd="0" presId="urn:microsoft.com/office/officeart/2005/8/layout/hierarchy1"/>
    <dgm:cxn modelId="{9EF60C18-75C4-4688-9DFF-ADB7698A3EF6}" type="presParOf" srcId="{1E8ADFA6-5E22-4145-9A99-E8942D817F96}" destId="{A6362913-D319-42D3-BA11-1985E7D6E95B}" srcOrd="1" destOrd="0" presId="urn:microsoft.com/office/officeart/2005/8/layout/hierarchy1"/>
    <dgm:cxn modelId="{9333CC61-3C54-4550-9A48-C1CF102703F1}" type="presParOf" srcId="{A6362913-D319-42D3-BA11-1985E7D6E95B}" destId="{76D620E1-D8C4-4439-8AA2-4BD9637C177C}" srcOrd="0" destOrd="0" presId="urn:microsoft.com/office/officeart/2005/8/layout/hierarchy1"/>
    <dgm:cxn modelId="{EAE45918-E67B-4E89-8958-2F1009E60B89}" type="presParOf" srcId="{76D620E1-D8C4-4439-8AA2-4BD9637C177C}" destId="{BE523355-9B38-468A-BCF9-AA0959F07E8A}" srcOrd="0" destOrd="0" presId="urn:microsoft.com/office/officeart/2005/8/layout/hierarchy1"/>
    <dgm:cxn modelId="{994B49D7-4F58-4ACC-AB08-1DA86F537D8B}" type="presParOf" srcId="{76D620E1-D8C4-4439-8AA2-4BD9637C177C}" destId="{080EF291-2A60-4FF3-86BF-09018038E9CA}" srcOrd="1" destOrd="0" presId="urn:microsoft.com/office/officeart/2005/8/layout/hierarchy1"/>
    <dgm:cxn modelId="{2DDBBB05-9D81-410C-A485-0D371DB46D4C}" type="presParOf" srcId="{A6362913-D319-42D3-BA11-1985E7D6E95B}" destId="{C3C1ADCE-7B16-4D8C-B42E-9729734FA84C}" srcOrd="1" destOrd="0" presId="urn:microsoft.com/office/officeart/2005/8/layout/hierarchy1"/>
    <dgm:cxn modelId="{1FAAA557-0228-40AB-9137-D0E963A92201}" type="presParOf" srcId="{1E8ADFA6-5E22-4145-9A99-E8942D817F96}" destId="{B1E8DFB4-8103-4CCD-A2EB-7E49F3E347EF}" srcOrd="2" destOrd="0" presId="urn:microsoft.com/office/officeart/2005/8/layout/hierarchy1"/>
    <dgm:cxn modelId="{5B0E4938-2DDA-47B4-9DF2-D17663F688B7}" type="presParOf" srcId="{1E8ADFA6-5E22-4145-9A99-E8942D817F96}" destId="{61E5528D-F95D-4F29-90F8-3126509AC968}" srcOrd="3" destOrd="0" presId="urn:microsoft.com/office/officeart/2005/8/layout/hierarchy1"/>
    <dgm:cxn modelId="{95065461-24C1-4497-B05C-9500D88C9E71}" type="presParOf" srcId="{61E5528D-F95D-4F29-90F8-3126509AC968}" destId="{9009D1B8-E5BA-4C71-8EC9-842AC29B4532}" srcOrd="0" destOrd="0" presId="urn:microsoft.com/office/officeart/2005/8/layout/hierarchy1"/>
    <dgm:cxn modelId="{0546371F-EBFC-428C-B7EF-B17CF4392208}" type="presParOf" srcId="{9009D1B8-E5BA-4C71-8EC9-842AC29B4532}" destId="{D649C251-1A4F-4CA8-9E67-21F406A71C5A}" srcOrd="0" destOrd="0" presId="urn:microsoft.com/office/officeart/2005/8/layout/hierarchy1"/>
    <dgm:cxn modelId="{6F18F189-87F6-4D5E-9EAB-F025C4D84BC1}" type="presParOf" srcId="{9009D1B8-E5BA-4C71-8EC9-842AC29B4532}" destId="{67FABBF5-8609-4800-A1FD-094962135DE8}" srcOrd="1" destOrd="0" presId="urn:microsoft.com/office/officeart/2005/8/layout/hierarchy1"/>
    <dgm:cxn modelId="{BBEAAE1F-75B2-4A9B-B3E6-303A22EB564E}" type="presParOf" srcId="{61E5528D-F95D-4F29-90F8-3126509AC968}" destId="{FF5046C6-AD92-4810-BF48-E429FC39BDC9}" srcOrd="1" destOrd="0" presId="urn:microsoft.com/office/officeart/2005/8/layout/hierarchy1"/>
    <dgm:cxn modelId="{CC378AC7-628E-49DA-97F5-8B4C31717BE0}" type="presParOf" srcId="{1E8ADFA6-5E22-4145-9A99-E8942D817F96}" destId="{6E2F20B6-68A5-45DC-8D5C-D7166C0B508F}" srcOrd="4" destOrd="0" presId="urn:microsoft.com/office/officeart/2005/8/layout/hierarchy1"/>
    <dgm:cxn modelId="{7C752946-3073-406F-BD4D-9EB59FCBD565}" type="presParOf" srcId="{1E8ADFA6-5E22-4145-9A99-E8942D817F96}" destId="{67DBACAF-C925-449B-95C2-BFA52BD7F762}" srcOrd="5" destOrd="0" presId="urn:microsoft.com/office/officeart/2005/8/layout/hierarchy1"/>
    <dgm:cxn modelId="{A988761C-5122-4426-AFF5-82B75D27D653}" type="presParOf" srcId="{67DBACAF-C925-449B-95C2-BFA52BD7F762}" destId="{6EB82243-F769-4F96-AAF7-15B70A797110}" srcOrd="0" destOrd="0" presId="urn:microsoft.com/office/officeart/2005/8/layout/hierarchy1"/>
    <dgm:cxn modelId="{CB57D264-AC28-42B0-B690-B9BF0ACA4591}" type="presParOf" srcId="{6EB82243-F769-4F96-AAF7-15B70A797110}" destId="{C5696752-6DBA-4ECB-9C9A-5BB63E307769}" srcOrd="0" destOrd="0" presId="urn:microsoft.com/office/officeart/2005/8/layout/hierarchy1"/>
    <dgm:cxn modelId="{C5984046-B288-44BF-8F6C-8161E80016F8}" type="presParOf" srcId="{6EB82243-F769-4F96-AAF7-15B70A797110}" destId="{96EEC83D-1CB0-4A1C-AFAF-E11DBB4831C2}" srcOrd="1" destOrd="0" presId="urn:microsoft.com/office/officeart/2005/8/layout/hierarchy1"/>
    <dgm:cxn modelId="{3BBD5818-F7B8-4626-85E1-3F2A3E1770FF}" type="presParOf" srcId="{67DBACAF-C925-449B-95C2-BFA52BD7F762}" destId="{2D622BFA-F086-4FFB-B280-F2023E3FFAD5}" srcOrd="1" destOrd="0" presId="urn:microsoft.com/office/officeart/2005/8/layout/hierarchy1"/>
    <dgm:cxn modelId="{61C1180A-52F5-4105-97E7-25A0438D9F78}" type="presParOf" srcId="{1E8ADFA6-5E22-4145-9A99-E8942D817F96}" destId="{93FEFE63-817F-42D1-949C-E23E96064922}" srcOrd="6" destOrd="0" presId="urn:microsoft.com/office/officeart/2005/8/layout/hierarchy1"/>
    <dgm:cxn modelId="{D3BF939C-3D4D-4869-A8D7-D2D9EAFA1186}" type="presParOf" srcId="{1E8ADFA6-5E22-4145-9A99-E8942D817F96}" destId="{2297F92B-2CA8-407A-95FE-A943456A3653}" srcOrd="7" destOrd="0" presId="urn:microsoft.com/office/officeart/2005/8/layout/hierarchy1"/>
    <dgm:cxn modelId="{332159F8-621F-4239-BB9F-6170B6AA443D}" type="presParOf" srcId="{2297F92B-2CA8-407A-95FE-A943456A3653}" destId="{0992C22F-D423-49C1-9256-3E1B4D9D8888}" srcOrd="0" destOrd="0" presId="urn:microsoft.com/office/officeart/2005/8/layout/hierarchy1"/>
    <dgm:cxn modelId="{C2CB3B1B-8EAB-40A4-A8F0-0B1DCDB9F2D4}" type="presParOf" srcId="{0992C22F-D423-49C1-9256-3E1B4D9D8888}" destId="{DCFC5743-99C7-497F-B1C9-A6031CC7B1C1}" srcOrd="0" destOrd="0" presId="urn:microsoft.com/office/officeart/2005/8/layout/hierarchy1"/>
    <dgm:cxn modelId="{6CB78894-2E9E-4BAC-96A1-B9CE86544448}" type="presParOf" srcId="{0992C22F-D423-49C1-9256-3E1B4D9D8888}" destId="{E639F7C1-1824-46ED-AC7F-E5C5F6133490}" srcOrd="1" destOrd="0" presId="urn:microsoft.com/office/officeart/2005/8/layout/hierarchy1"/>
    <dgm:cxn modelId="{B6086DF8-20EB-4101-80DD-9FDCF630C433}" type="presParOf" srcId="{2297F92B-2CA8-407A-95FE-A943456A3653}" destId="{AB497E66-5163-413D-98F4-060EFEBDBC9F}" srcOrd="1" destOrd="0" presId="urn:microsoft.com/office/officeart/2005/8/layout/hierarchy1"/>
    <dgm:cxn modelId="{2FDCCF42-3EE5-41EB-9CEB-F8CF6BC0F676}" type="presParOf" srcId="{1E8ADFA6-5E22-4145-9A99-E8942D817F96}" destId="{4FAD08AA-1569-441C-B66C-38B6CE317B0E}" srcOrd="8" destOrd="0" presId="urn:microsoft.com/office/officeart/2005/8/layout/hierarchy1"/>
    <dgm:cxn modelId="{7D81C45D-4D9D-4447-B9D0-CF93F6EC5EAC}" type="presParOf" srcId="{1E8ADFA6-5E22-4145-9A99-E8942D817F96}" destId="{029DDDE3-5C7F-4F84-A845-9E2EB0CEFAB0}" srcOrd="9" destOrd="0" presId="urn:microsoft.com/office/officeart/2005/8/layout/hierarchy1"/>
    <dgm:cxn modelId="{40FFDF57-C929-4816-A7DE-182C13402455}" type="presParOf" srcId="{029DDDE3-5C7F-4F84-A845-9E2EB0CEFAB0}" destId="{C808E318-9F9B-467B-AFD8-9D7D75C93589}" srcOrd="0" destOrd="0" presId="urn:microsoft.com/office/officeart/2005/8/layout/hierarchy1"/>
    <dgm:cxn modelId="{5300EE1D-2E25-4F5D-8351-3C1C68544F8B}" type="presParOf" srcId="{C808E318-9F9B-467B-AFD8-9D7D75C93589}" destId="{63FEF75B-44D1-4467-A04E-E72443F2BD10}" srcOrd="0" destOrd="0" presId="urn:microsoft.com/office/officeart/2005/8/layout/hierarchy1"/>
    <dgm:cxn modelId="{2DEF6DD1-2D96-424F-8F7F-8FAF7DECBC73}" type="presParOf" srcId="{C808E318-9F9B-467B-AFD8-9D7D75C93589}" destId="{F6F4A915-4E99-45B4-B500-930D43B8623D}" srcOrd="1" destOrd="0" presId="urn:microsoft.com/office/officeart/2005/8/layout/hierarchy1"/>
    <dgm:cxn modelId="{85339F46-A2B5-4FB9-824B-70A419D03AF1}" type="presParOf" srcId="{029DDDE3-5C7F-4F84-A845-9E2EB0CEFAB0}" destId="{2B542370-3963-4C12-8390-3A7F18DDDC5D}" srcOrd="1" destOrd="0" presId="urn:microsoft.com/office/officeart/2005/8/layout/hierarchy1"/>
    <dgm:cxn modelId="{81B209E8-836A-4654-8DB9-F52430CA3FDF}" type="presParOf" srcId="{1E8ADFA6-5E22-4145-9A99-E8942D817F96}" destId="{9F88359C-2731-407E-8D8D-946DD419846D}" srcOrd="10" destOrd="0" presId="urn:microsoft.com/office/officeart/2005/8/layout/hierarchy1"/>
    <dgm:cxn modelId="{D2D0A214-1819-4A11-80F7-FDE6973D4C32}" type="presParOf" srcId="{1E8ADFA6-5E22-4145-9A99-E8942D817F96}" destId="{89EA6B48-775A-4587-8DF9-17B00D9F1BBB}" srcOrd="11" destOrd="0" presId="urn:microsoft.com/office/officeart/2005/8/layout/hierarchy1"/>
    <dgm:cxn modelId="{201DE50B-1E2E-4931-A7C0-980682417E98}" type="presParOf" srcId="{89EA6B48-775A-4587-8DF9-17B00D9F1BBB}" destId="{20104699-5734-4A1A-A5DC-36F625B5C29B}" srcOrd="0" destOrd="0" presId="urn:microsoft.com/office/officeart/2005/8/layout/hierarchy1"/>
    <dgm:cxn modelId="{2B5901F2-6602-410E-8593-D8B4477CD342}" type="presParOf" srcId="{20104699-5734-4A1A-A5DC-36F625B5C29B}" destId="{B28BE727-BB3E-4D16-A336-C59C42E8FD3A}" srcOrd="0" destOrd="0" presId="urn:microsoft.com/office/officeart/2005/8/layout/hierarchy1"/>
    <dgm:cxn modelId="{5DDE3DB3-1E44-4DE3-A2DE-FECF11B5323B}" type="presParOf" srcId="{20104699-5734-4A1A-A5DC-36F625B5C29B}" destId="{EC88F203-4460-408A-B878-9765FDEDE65A}" srcOrd="1" destOrd="0" presId="urn:microsoft.com/office/officeart/2005/8/layout/hierarchy1"/>
    <dgm:cxn modelId="{73813C56-BF20-45A4-A3ED-3CD1059B1984}" type="presParOf" srcId="{89EA6B48-775A-4587-8DF9-17B00D9F1BBB}" destId="{F8F58D3C-B163-4811-847A-4011A7740165}" srcOrd="1" destOrd="0" presId="urn:microsoft.com/office/officeart/2005/8/layout/hierarchy1"/>
    <dgm:cxn modelId="{E94B8297-1FB3-43FD-A6BF-0551027C655D}" type="presParOf" srcId="{F42DC2E2-4471-456D-8052-516570B992F6}" destId="{32468B8A-905B-449A-B333-A8F9397A262A}" srcOrd="2" destOrd="0" presId="urn:microsoft.com/office/officeart/2005/8/layout/hierarchy1"/>
    <dgm:cxn modelId="{5AEA349B-EA98-4D44-AACB-9F6715110CEF}" type="presParOf" srcId="{F42DC2E2-4471-456D-8052-516570B992F6}" destId="{44294573-802C-4E1F-B2B9-8C60CE37914B}" srcOrd="3" destOrd="0" presId="urn:microsoft.com/office/officeart/2005/8/layout/hierarchy1"/>
    <dgm:cxn modelId="{08EB5258-EF5E-46E6-912A-97E643C07C4C}" type="presParOf" srcId="{44294573-802C-4E1F-B2B9-8C60CE37914B}" destId="{A1BBCE19-4E93-4E0F-8836-57D030B9024E}" srcOrd="0" destOrd="0" presId="urn:microsoft.com/office/officeart/2005/8/layout/hierarchy1"/>
    <dgm:cxn modelId="{DF5315BC-12EC-45B8-8B17-FAE26AAD71A2}" type="presParOf" srcId="{A1BBCE19-4E93-4E0F-8836-57D030B9024E}" destId="{7EF2F69D-619B-4B9A-95D2-AD17E1837CB1}" srcOrd="0" destOrd="0" presId="urn:microsoft.com/office/officeart/2005/8/layout/hierarchy1"/>
    <dgm:cxn modelId="{E134EDF1-76BD-4DE0-98D4-B09BE15E026D}" type="presParOf" srcId="{A1BBCE19-4E93-4E0F-8836-57D030B9024E}" destId="{6531BE23-54CA-4539-B4BD-3EAAA31BCCD6}" srcOrd="1" destOrd="0" presId="urn:microsoft.com/office/officeart/2005/8/layout/hierarchy1"/>
    <dgm:cxn modelId="{4463E7DD-B0CB-4056-8ED3-391E4009AD73}" type="presParOf" srcId="{44294573-802C-4E1F-B2B9-8C60CE37914B}" destId="{1733FD10-9A8A-4B63-8D2E-5E6788656503}" srcOrd="1" destOrd="0" presId="urn:microsoft.com/office/officeart/2005/8/layout/hierarchy1"/>
    <dgm:cxn modelId="{11EFA031-CE77-493F-A355-DCD10057EF08}" type="presParOf" srcId="{1733FD10-9A8A-4B63-8D2E-5E6788656503}" destId="{BA30AFBB-DA9C-42FD-B20E-0A9D5E874A03}" srcOrd="0" destOrd="0" presId="urn:microsoft.com/office/officeart/2005/8/layout/hierarchy1"/>
    <dgm:cxn modelId="{BC2C301B-29B5-4B85-8620-0AAF91FBF738}" type="presParOf" srcId="{1733FD10-9A8A-4B63-8D2E-5E6788656503}" destId="{C2E6F0C4-CBFD-4C28-A984-F89E693B72C0}" srcOrd="1" destOrd="0" presId="urn:microsoft.com/office/officeart/2005/8/layout/hierarchy1"/>
    <dgm:cxn modelId="{0313ADAA-A1FA-4B91-8F19-56BF2FE9EF83}" type="presParOf" srcId="{C2E6F0C4-CBFD-4C28-A984-F89E693B72C0}" destId="{4F988890-8E4E-4491-B7B8-695CC2A0DE48}" srcOrd="0" destOrd="0" presId="urn:microsoft.com/office/officeart/2005/8/layout/hierarchy1"/>
    <dgm:cxn modelId="{356D91AE-EC1C-4C80-9CDF-A75963726AEE}" type="presParOf" srcId="{4F988890-8E4E-4491-B7B8-695CC2A0DE48}" destId="{DB28DF4F-CC87-4620-998E-860C896165AB}" srcOrd="0" destOrd="0" presId="urn:microsoft.com/office/officeart/2005/8/layout/hierarchy1"/>
    <dgm:cxn modelId="{47C98AA3-9B5D-496D-8FD8-C34CEABB222D}" type="presParOf" srcId="{4F988890-8E4E-4491-B7B8-695CC2A0DE48}" destId="{B493DCAE-4576-42F7-8ADD-C8C932D4C1B1}" srcOrd="1" destOrd="0" presId="urn:microsoft.com/office/officeart/2005/8/layout/hierarchy1"/>
    <dgm:cxn modelId="{CA7E0BCD-1418-45E4-990C-FE311D5E3FC6}" type="presParOf" srcId="{C2E6F0C4-CBFD-4C28-A984-F89E693B72C0}" destId="{8B0B0A26-51B4-4DDB-8FB5-1C392F1B11E0}" srcOrd="1" destOrd="0" presId="urn:microsoft.com/office/officeart/2005/8/layout/hierarchy1"/>
    <dgm:cxn modelId="{B918588A-4A10-457E-85B6-A93C1A72D180}" type="presParOf" srcId="{8B0B0A26-51B4-4DDB-8FB5-1C392F1B11E0}" destId="{FED5AB9E-C1ED-4897-8172-84EF2E434ACB}" srcOrd="0" destOrd="0" presId="urn:microsoft.com/office/officeart/2005/8/layout/hierarchy1"/>
    <dgm:cxn modelId="{4E7A8999-227D-44B2-9531-30B322A163C5}" type="presParOf" srcId="{8B0B0A26-51B4-4DDB-8FB5-1C392F1B11E0}" destId="{81B77E32-55AA-45A5-BC83-840996928B3F}" srcOrd="1" destOrd="0" presId="urn:microsoft.com/office/officeart/2005/8/layout/hierarchy1"/>
    <dgm:cxn modelId="{C93647DB-E0C6-4E6B-B62A-540077E6AB6A}" type="presParOf" srcId="{81B77E32-55AA-45A5-BC83-840996928B3F}" destId="{0C40E56A-567A-42B4-B50D-6731F27F1764}" srcOrd="0" destOrd="0" presId="urn:microsoft.com/office/officeart/2005/8/layout/hierarchy1"/>
    <dgm:cxn modelId="{CE2C7519-AAD8-4285-96EB-25EF7B839F07}" type="presParOf" srcId="{0C40E56A-567A-42B4-B50D-6731F27F1764}" destId="{E3FB314A-6C74-46E7-81FD-FB1126797DA2}" srcOrd="0" destOrd="0" presId="urn:microsoft.com/office/officeart/2005/8/layout/hierarchy1"/>
    <dgm:cxn modelId="{6003F130-257C-420A-BB45-EBC8F3C0BDAB}" type="presParOf" srcId="{0C40E56A-567A-42B4-B50D-6731F27F1764}" destId="{B27D261E-07A3-40DD-9433-53FFDD91BF4F}" srcOrd="1" destOrd="0" presId="urn:microsoft.com/office/officeart/2005/8/layout/hierarchy1"/>
    <dgm:cxn modelId="{E90704AE-A137-4A66-B144-2FBF8FF3463A}" type="presParOf" srcId="{81B77E32-55AA-45A5-BC83-840996928B3F}" destId="{26C1BA16-427C-4A0C-971E-12852E2A0A4C}" srcOrd="1" destOrd="0" presId="urn:microsoft.com/office/officeart/2005/8/layout/hierarchy1"/>
    <dgm:cxn modelId="{4C901F9E-B90C-4F0B-934B-916CC03798B1}" type="presParOf" srcId="{F42DC2E2-4471-456D-8052-516570B992F6}" destId="{A52D77CD-A65D-4591-9B9F-6431686C62B1}" srcOrd="4" destOrd="0" presId="urn:microsoft.com/office/officeart/2005/8/layout/hierarchy1"/>
    <dgm:cxn modelId="{717DE257-7448-47C1-8623-3956E754DBC9}" type="presParOf" srcId="{F42DC2E2-4471-456D-8052-516570B992F6}" destId="{5B258E44-169C-421D-9895-E73E4981E87A}" srcOrd="5" destOrd="0" presId="urn:microsoft.com/office/officeart/2005/8/layout/hierarchy1"/>
    <dgm:cxn modelId="{A76D090C-6472-45C6-9A99-DB4D78FFC553}" type="presParOf" srcId="{5B258E44-169C-421D-9895-E73E4981E87A}" destId="{76795DA8-83E0-4D94-B8D0-CE890B19D554}" srcOrd="0" destOrd="0" presId="urn:microsoft.com/office/officeart/2005/8/layout/hierarchy1"/>
    <dgm:cxn modelId="{086A5757-615F-4FEE-8085-D5CA6756A34D}" type="presParOf" srcId="{76795DA8-83E0-4D94-B8D0-CE890B19D554}" destId="{A2D60A62-7A8F-4972-96E6-990BAE6DF994}" srcOrd="0" destOrd="0" presId="urn:microsoft.com/office/officeart/2005/8/layout/hierarchy1"/>
    <dgm:cxn modelId="{7262FF19-7D2C-4AD2-9543-E08B298A8838}" type="presParOf" srcId="{76795DA8-83E0-4D94-B8D0-CE890B19D554}" destId="{94D945FB-6DB5-425B-9193-D793CC329426}" srcOrd="1" destOrd="0" presId="urn:microsoft.com/office/officeart/2005/8/layout/hierarchy1"/>
    <dgm:cxn modelId="{F50E8FDA-D4EB-4BF1-93A3-FCDAE99BEF6C}" type="presParOf" srcId="{5B258E44-169C-421D-9895-E73E4981E87A}" destId="{2F851BB0-D32F-4DBD-BA28-0BBFE87E2400}" srcOrd="1" destOrd="0" presId="urn:microsoft.com/office/officeart/2005/8/layout/hierarchy1"/>
    <dgm:cxn modelId="{6EC9DD19-CF8D-4CAF-8C57-2CA3E4CC9F32}" type="presParOf" srcId="{2F851BB0-D32F-4DBD-BA28-0BBFE87E2400}" destId="{646FC2DA-B957-4EF6-940E-5F8B6E31CAA2}" srcOrd="0" destOrd="0" presId="urn:microsoft.com/office/officeart/2005/8/layout/hierarchy1"/>
    <dgm:cxn modelId="{E7FE543A-F157-4614-A814-81030AD15FB1}" type="presParOf" srcId="{2F851BB0-D32F-4DBD-BA28-0BBFE87E2400}" destId="{32FADBFC-035E-40B7-B607-2E06A00B2392}" srcOrd="1" destOrd="0" presId="urn:microsoft.com/office/officeart/2005/8/layout/hierarchy1"/>
    <dgm:cxn modelId="{AABE888F-9808-44B2-B30B-A5D8D378E346}" type="presParOf" srcId="{32FADBFC-035E-40B7-B607-2E06A00B2392}" destId="{95EED6A9-A8CB-4330-A8C3-239F7292C221}" srcOrd="0" destOrd="0" presId="urn:microsoft.com/office/officeart/2005/8/layout/hierarchy1"/>
    <dgm:cxn modelId="{C955C31B-02D6-4798-8757-EAD3279F5A53}" type="presParOf" srcId="{95EED6A9-A8CB-4330-A8C3-239F7292C221}" destId="{9C763FBA-C8E9-4F66-9980-BB1EAD482EA0}" srcOrd="0" destOrd="0" presId="urn:microsoft.com/office/officeart/2005/8/layout/hierarchy1"/>
    <dgm:cxn modelId="{ABE021A1-97CB-488A-95A1-D12E91E062C9}" type="presParOf" srcId="{95EED6A9-A8CB-4330-A8C3-239F7292C221}" destId="{26511230-D47E-41BA-94CC-E4B80791EA77}" srcOrd="1" destOrd="0" presId="urn:microsoft.com/office/officeart/2005/8/layout/hierarchy1"/>
    <dgm:cxn modelId="{DCC1EE3C-1D52-4937-AC2A-C5FA540B843D}" type="presParOf" srcId="{32FADBFC-035E-40B7-B607-2E06A00B2392}" destId="{7D7904DB-EDD6-42E0-B7A0-5167627F3AFF}" srcOrd="1" destOrd="0" presId="urn:microsoft.com/office/officeart/2005/8/layout/hierarchy1"/>
    <dgm:cxn modelId="{46246EA6-5C17-44F1-BBDB-4C4CA90093AD}" type="presParOf" srcId="{2F851BB0-D32F-4DBD-BA28-0BBFE87E2400}" destId="{A6732E91-F133-4C24-A38F-C9559A4C4C7C}" srcOrd="2" destOrd="0" presId="urn:microsoft.com/office/officeart/2005/8/layout/hierarchy1"/>
    <dgm:cxn modelId="{5005B446-A6AC-4C26-947B-117CA2AD2AD7}" type="presParOf" srcId="{2F851BB0-D32F-4DBD-BA28-0BBFE87E2400}" destId="{952573B0-7257-4161-8C1B-31F567535B16}" srcOrd="3" destOrd="0" presId="urn:microsoft.com/office/officeart/2005/8/layout/hierarchy1"/>
    <dgm:cxn modelId="{D3C4DD22-2B0D-4400-9FAC-FEF79B18FE12}" type="presParOf" srcId="{952573B0-7257-4161-8C1B-31F567535B16}" destId="{91FF130E-1BB6-447D-B83B-3D0EC82A2A8C}" srcOrd="0" destOrd="0" presId="urn:microsoft.com/office/officeart/2005/8/layout/hierarchy1"/>
    <dgm:cxn modelId="{D2C4C6C0-262B-495A-915B-3FAAD6D6CD6A}" type="presParOf" srcId="{91FF130E-1BB6-447D-B83B-3D0EC82A2A8C}" destId="{82506067-E9C0-4730-8091-DD361DF61968}" srcOrd="0" destOrd="0" presId="urn:microsoft.com/office/officeart/2005/8/layout/hierarchy1"/>
    <dgm:cxn modelId="{E7099C05-D2C5-4098-9B1C-61A31FB8CB8B}" type="presParOf" srcId="{91FF130E-1BB6-447D-B83B-3D0EC82A2A8C}" destId="{D2F28BCB-D7CC-4F71-A03A-06B632F3FA9E}" srcOrd="1" destOrd="0" presId="urn:microsoft.com/office/officeart/2005/8/layout/hierarchy1"/>
    <dgm:cxn modelId="{C6FBED7C-39B5-457C-B9B4-1886B75B9D0A}" type="presParOf" srcId="{952573B0-7257-4161-8C1B-31F567535B16}" destId="{20616C74-2B01-4728-BAE6-E353237B704C}" srcOrd="1" destOrd="0" presId="urn:microsoft.com/office/officeart/2005/8/layout/hierarchy1"/>
    <dgm:cxn modelId="{8306435D-34DB-4201-8F0A-128D28E791F7}" type="presParOf" srcId="{2F851BB0-D32F-4DBD-BA28-0BBFE87E2400}" destId="{A7848570-B3A6-46DB-94C9-AD96336830CA}" srcOrd="4" destOrd="0" presId="urn:microsoft.com/office/officeart/2005/8/layout/hierarchy1"/>
    <dgm:cxn modelId="{BFE02D33-2E24-4C69-BF5D-34282BCF9DBE}" type="presParOf" srcId="{2F851BB0-D32F-4DBD-BA28-0BBFE87E2400}" destId="{70DE6340-B6C9-4A5D-B96F-C3B1079F9170}" srcOrd="5" destOrd="0" presId="urn:microsoft.com/office/officeart/2005/8/layout/hierarchy1"/>
    <dgm:cxn modelId="{65025BA1-BA1D-4097-AF39-211E4859E333}" type="presParOf" srcId="{70DE6340-B6C9-4A5D-B96F-C3B1079F9170}" destId="{9813D942-836D-4ED7-ABB9-E393D7DEC7D7}" srcOrd="0" destOrd="0" presId="urn:microsoft.com/office/officeart/2005/8/layout/hierarchy1"/>
    <dgm:cxn modelId="{74E9515A-B408-4F90-81AA-0C3F65AB423C}" type="presParOf" srcId="{9813D942-836D-4ED7-ABB9-E393D7DEC7D7}" destId="{9613D66A-05F0-4BAC-A98F-6E77EB9BEDC9}" srcOrd="0" destOrd="0" presId="urn:microsoft.com/office/officeart/2005/8/layout/hierarchy1"/>
    <dgm:cxn modelId="{D17C41DA-C693-4002-9B2B-5247AEAFE595}" type="presParOf" srcId="{9813D942-836D-4ED7-ABB9-E393D7DEC7D7}" destId="{12720BA2-8783-4BD9-9D70-8BA8FDA00F08}" srcOrd="1" destOrd="0" presId="urn:microsoft.com/office/officeart/2005/8/layout/hierarchy1"/>
    <dgm:cxn modelId="{7423B9A9-6FA6-4E4B-8561-95A7E095AA16}" type="presParOf" srcId="{70DE6340-B6C9-4A5D-B96F-C3B1079F9170}" destId="{5FD12D4D-CC4A-4C1E-8A65-6BFDAF92BDEE}" srcOrd="1" destOrd="0" presId="urn:microsoft.com/office/officeart/2005/8/layout/hierarchy1"/>
    <dgm:cxn modelId="{C86B9530-BFC5-4EEA-B185-54C6277B16D5}" type="presParOf" srcId="{2F851BB0-D32F-4DBD-BA28-0BBFE87E2400}" destId="{AAB31890-DCCA-46AD-8E62-9E9C12A584BC}" srcOrd="6" destOrd="0" presId="urn:microsoft.com/office/officeart/2005/8/layout/hierarchy1"/>
    <dgm:cxn modelId="{9C4EFB79-054B-4208-97A7-5149584E5AA9}" type="presParOf" srcId="{2F851BB0-D32F-4DBD-BA28-0BBFE87E2400}" destId="{C068546E-FE76-4122-8592-F137F71703E7}" srcOrd="7" destOrd="0" presId="urn:microsoft.com/office/officeart/2005/8/layout/hierarchy1"/>
    <dgm:cxn modelId="{8FAC360D-2B42-4A79-AD02-55DB1F23B4BF}" type="presParOf" srcId="{C068546E-FE76-4122-8592-F137F71703E7}" destId="{1525A9AD-244E-4968-BDF3-A5A035EFFA95}" srcOrd="0" destOrd="0" presId="urn:microsoft.com/office/officeart/2005/8/layout/hierarchy1"/>
    <dgm:cxn modelId="{FCD556FB-C54C-4E72-B0C0-1DAB0766C7EE}" type="presParOf" srcId="{1525A9AD-244E-4968-BDF3-A5A035EFFA95}" destId="{A1353F9D-1DA6-4DF3-96E3-F0E6E0BD1B6D}" srcOrd="0" destOrd="0" presId="urn:microsoft.com/office/officeart/2005/8/layout/hierarchy1"/>
    <dgm:cxn modelId="{D4942C75-8FD5-4FE5-BC15-2E5077222A41}" type="presParOf" srcId="{1525A9AD-244E-4968-BDF3-A5A035EFFA95}" destId="{DA331AF1-99E5-4278-BFF8-286401B5C3DE}" srcOrd="1" destOrd="0" presId="urn:microsoft.com/office/officeart/2005/8/layout/hierarchy1"/>
    <dgm:cxn modelId="{00ABE61D-1902-45ED-A434-B960E7703E94}" type="presParOf" srcId="{C068546E-FE76-4122-8592-F137F71703E7}" destId="{33E37F89-B67C-422F-9B3C-B54AD0E6925F}" srcOrd="1" destOrd="0" presId="urn:microsoft.com/office/officeart/2005/8/layout/hierarchy1"/>
    <dgm:cxn modelId="{74C22596-902F-4E6E-A766-EF9ACD079175}" type="presParOf" srcId="{B2A1ADFB-06ED-469C-AFE2-3C17BC54D79A}" destId="{6F38DD24-90AE-4B94-A27C-2DF7CF3B01B8}" srcOrd="2" destOrd="0" presId="urn:microsoft.com/office/officeart/2005/8/layout/hierarchy1"/>
    <dgm:cxn modelId="{3B77E13B-5174-43BC-AA38-4C4F1BE755F6}" type="presParOf" srcId="{B2A1ADFB-06ED-469C-AFE2-3C17BC54D79A}" destId="{4E3E2591-6C99-4E38-B06B-832AB27B434D}" srcOrd="3" destOrd="0" presId="urn:microsoft.com/office/officeart/2005/8/layout/hierarchy1"/>
    <dgm:cxn modelId="{0AA107FA-6F45-4C4E-9536-0DC9615919AD}" type="presParOf" srcId="{4E3E2591-6C99-4E38-B06B-832AB27B434D}" destId="{08CA2BE9-7029-4C54-A04A-9F1DD5A36158}" srcOrd="0" destOrd="0" presId="urn:microsoft.com/office/officeart/2005/8/layout/hierarchy1"/>
    <dgm:cxn modelId="{FD61FCD3-D729-497F-A57B-4F7A785169B4}" type="presParOf" srcId="{08CA2BE9-7029-4C54-A04A-9F1DD5A36158}" destId="{23754BD8-6249-4543-BFDF-A3B120529432}" srcOrd="0" destOrd="0" presId="urn:microsoft.com/office/officeart/2005/8/layout/hierarchy1"/>
    <dgm:cxn modelId="{83DFA483-4BE3-4B3E-B2F6-0F447EFEACEB}" type="presParOf" srcId="{08CA2BE9-7029-4C54-A04A-9F1DD5A36158}" destId="{4BF1EEBF-0707-4E5A-AAE7-11FEDC00B3F0}" srcOrd="1" destOrd="0" presId="urn:microsoft.com/office/officeart/2005/8/layout/hierarchy1"/>
    <dgm:cxn modelId="{9524A932-B346-4E2F-BE6F-075370A5988F}" type="presParOf" srcId="{4E3E2591-6C99-4E38-B06B-832AB27B434D}" destId="{117F47DE-D9D4-4A07-B002-4E3ADCA3801C}"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6907E848-F86A-4ED4-B402-2D6B366E2E5E}" type="doc">
      <dgm:prSet loTypeId="urn:microsoft.com/office/officeart/2005/8/layout/orgChart1" loCatId="hierarchy" qsTypeId="urn:microsoft.com/office/officeart/2005/8/quickstyle/simple1" qsCatId="simple" csTypeId="urn:microsoft.com/office/officeart/2005/8/colors/accent0_1" csCatId="mainScheme" phldr="1"/>
      <dgm:spPr/>
      <dgm:t>
        <a:bodyPr/>
        <a:lstStyle/>
        <a:p>
          <a:pPr rtl="1"/>
          <a:endParaRPr lang="ar-SA"/>
        </a:p>
      </dgm:t>
    </dgm:pt>
    <dgm:pt modelId="{280A1559-66B9-482C-ACF8-A2FCACE01B07}">
      <dgm:prSet phldrT="[نص]"/>
      <dgm:spPr/>
      <dgm:t>
        <a:bodyPr/>
        <a:lstStyle/>
        <a:p>
          <a:pPr rtl="1"/>
          <a:r>
            <a:rPr lang="ar-SA" b="1" dirty="0" smtClean="0"/>
            <a:t>الممارسة</a:t>
          </a:r>
          <a:endParaRPr lang="ar-SA" b="1" dirty="0"/>
        </a:p>
      </dgm:t>
    </dgm:pt>
    <dgm:pt modelId="{A03D9DFA-8A0D-46FE-A484-4E42B4B8D6F2}" type="parTrans" cxnId="{771A0364-FB06-4A44-A1DB-78B345E64A60}">
      <dgm:prSet/>
      <dgm:spPr/>
      <dgm:t>
        <a:bodyPr/>
        <a:lstStyle/>
        <a:p>
          <a:pPr rtl="1"/>
          <a:endParaRPr lang="ar-SA" b="1"/>
        </a:p>
      </dgm:t>
    </dgm:pt>
    <dgm:pt modelId="{FF402272-950A-4554-BB73-CBC93470BFFB}" type="sibTrans" cxnId="{771A0364-FB06-4A44-A1DB-78B345E64A60}">
      <dgm:prSet/>
      <dgm:spPr/>
      <dgm:t>
        <a:bodyPr/>
        <a:lstStyle/>
        <a:p>
          <a:pPr rtl="1"/>
          <a:endParaRPr lang="ar-SA" b="1"/>
        </a:p>
      </dgm:t>
    </dgm:pt>
    <dgm:pt modelId="{17FE97B4-6B71-419F-BBF8-AE6408B629FB}">
      <dgm:prSet phldrT="[نص]"/>
      <dgm:spPr/>
      <dgm:t>
        <a:bodyPr/>
        <a:lstStyle/>
        <a:p>
          <a:pPr rtl="1"/>
          <a:r>
            <a:rPr lang="ar-SA" b="1" dirty="0" smtClean="0"/>
            <a:t>مهارات</a:t>
          </a:r>
          <a:endParaRPr lang="ar-SA" b="1" dirty="0"/>
        </a:p>
      </dgm:t>
    </dgm:pt>
    <dgm:pt modelId="{937A56EF-9339-479B-8B04-38DCA779A65C}" type="parTrans" cxnId="{14D881BA-9DFD-4DA3-B77D-CBF538B7CE84}">
      <dgm:prSet/>
      <dgm:spPr/>
      <dgm:t>
        <a:bodyPr/>
        <a:lstStyle/>
        <a:p>
          <a:pPr rtl="1"/>
          <a:endParaRPr lang="ar-SA" b="1"/>
        </a:p>
      </dgm:t>
    </dgm:pt>
    <dgm:pt modelId="{FD96AF48-2501-47D2-BA8A-7635679CEB27}" type="sibTrans" cxnId="{14D881BA-9DFD-4DA3-B77D-CBF538B7CE84}">
      <dgm:prSet/>
      <dgm:spPr/>
      <dgm:t>
        <a:bodyPr/>
        <a:lstStyle/>
        <a:p>
          <a:pPr rtl="1"/>
          <a:endParaRPr lang="ar-SA" b="1"/>
        </a:p>
      </dgm:t>
    </dgm:pt>
    <dgm:pt modelId="{70122664-203A-45AC-87E3-5EDC5E39BD7D}">
      <dgm:prSet phldrT="[نص]"/>
      <dgm:spPr/>
      <dgm:t>
        <a:bodyPr/>
        <a:lstStyle/>
        <a:p>
          <a:pPr rtl="1"/>
          <a:r>
            <a:rPr lang="ar-SA" b="1" dirty="0" smtClean="0"/>
            <a:t>قيم</a:t>
          </a:r>
          <a:endParaRPr lang="ar-SA" b="1" dirty="0"/>
        </a:p>
      </dgm:t>
    </dgm:pt>
    <dgm:pt modelId="{9A1D8112-AFBF-4FDD-BBFA-88FC51F68B1B}" type="parTrans" cxnId="{D758CE14-D7EB-43DE-9A57-DCE6EFD8F9E4}">
      <dgm:prSet/>
      <dgm:spPr/>
      <dgm:t>
        <a:bodyPr/>
        <a:lstStyle/>
        <a:p>
          <a:pPr rtl="1"/>
          <a:endParaRPr lang="ar-SA" b="1"/>
        </a:p>
      </dgm:t>
    </dgm:pt>
    <dgm:pt modelId="{42EDB746-A5FF-4EBD-B1AF-3C65BBF53C56}" type="sibTrans" cxnId="{D758CE14-D7EB-43DE-9A57-DCE6EFD8F9E4}">
      <dgm:prSet/>
      <dgm:spPr/>
      <dgm:t>
        <a:bodyPr/>
        <a:lstStyle/>
        <a:p>
          <a:pPr rtl="1"/>
          <a:endParaRPr lang="ar-SA" b="1"/>
        </a:p>
      </dgm:t>
    </dgm:pt>
    <dgm:pt modelId="{67F50F80-EE84-4C7D-8D71-43B5C57D785D}">
      <dgm:prSet phldrT="[نص]"/>
      <dgm:spPr/>
      <dgm:t>
        <a:bodyPr/>
        <a:lstStyle/>
        <a:p>
          <a:pPr rtl="1"/>
          <a:r>
            <a:rPr lang="ar-SA" b="1" dirty="0" smtClean="0"/>
            <a:t>معارف</a:t>
          </a:r>
          <a:endParaRPr lang="ar-SA" b="1" dirty="0"/>
        </a:p>
      </dgm:t>
    </dgm:pt>
    <dgm:pt modelId="{28501124-FF92-4C19-9E6F-7986A757D90E}" type="parTrans" cxnId="{676CD16A-7039-4574-9D0C-B53A9BBF6481}">
      <dgm:prSet/>
      <dgm:spPr/>
      <dgm:t>
        <a:bodyPr/>
        <a:lstStyle/>
        <a:p>
          <a:pPr rtl="1"/>
          <a:endParaRPr lang="ar-SA" b="1"/>
        </a:p>
      </dgm:t>
    </dgm:pt>
    <dgm:pt modelId="{D91C542F-65D3-494C-A656-486DB96D5236}" type="sibTrans" cxnId="{676CD16A-7039-4574-9D0C-B53A9BBF6481}">
      <dgm:prSet/>
      <dgm:spPr/>
      <dgm:t>
        <a:bodyPr/>
        <a:lstStyle/>
        <a:p>
          <a:pPr rtl="1"/>
          <a:endParaRPr lang="ar-SA" b="1"/>
        </a:p>
      </dgm:t>
    </dgm:pt>
    <dgm:pt modelId="{FDA33709-E347-4F75-8504-C7B519ACE4AE}" type="asst">
      <dgm:prSet/>
      <dgm:spPr/>
      <dgm:t>
        <a:bodyPr/>
        <a:lstStyle/>
        <a:p>
          <a:pPr rtl="1"/>
          <a:r>
            <a:rPr lang="ar-SA" b="1" dirty="0" smtClean="0"/>
            <a:t>بالسلوك الإنساني</a:t>
          </a:r>
          <a:endParaRPr lang="ar-SA" b="1" dirty="0"/>
        </a:p>
      </dgm:t>
    </dgm:pt>
    <dgm:pt modelId="{4C814734-36EE-4FF9-8DA4-BF651378B66B}" type="parTrans" cxnId="{E8BE184D-04B1-4C9D-8931-4124AC16BF8B}">
      <dgm:prSet/>
      <dgm:spPr/>
      <dgm:t>
        <a:bodyPr/>
        <a:lstStyle/>
        <a:p>
          <a:pPr rtl="1"/>
          <a:endParaRPr lang="ar-SA" b="1"/>
        </a:p>
      </dgm:t>
    </dgm:pt>
    <dgm:pt modelId="{7BB71E33-57B4-4FC1-B500-965033929ED0}" type="sibTrans" cxnId="{E8BE184D-04B1-4C9D-8931-4124AC16BF8B}">
      <dgm:prSet/>
      <dgm:spPr/>
      <dgm:t>
        <a:bodyPr/>
        <a:lstStyle/>
        <a:p>
          <a:pPr rtl="1"/>
          <a:endParaRPr lang="ar-SA" b="1"/>
        </a:p>
      </dgm:t>
    </dgm:pt>
    <dgm:pt modelId="{4B43E57E-7946-4B6C-9E54-7EDD848A02FD}" type="asst">
      <dgm:prSet/>
      <dgm:spPr/>
      <dgm:t>
        <a:bodyPr/>
        <a:lstStyle/>
        <a:p>
          <a:pPr rtl="1"/>
          <a:r>
            <a:rPr lang="ar-SA" b="1" dirty="0" smtClean="0"/>
            <a:t>بالمداخل</a:t>
          </a:r>
          <a:endParaRPr lang="ar-SA" b="1" dirty="0"/>
        </a:p>
      </dgm:t>
    </dgm:pt>
    <dgm:pt modelId="{6C063995-9623-4336-99C8-E55C717081D7}" type="parTrans" cxnId="{E05CC5E9-7833-4DF9-BF23-2D798229C779}">
      <dgm:prSet/>
      <dgm:spPr/>
      <dgm:t>
        <a:bodyPr/>
        <a:lstStyle/>
        <a:p>
          <a:pPr rtl="1"/>
          <a:endParaRPr lang="ar-SA" b="1"/>
        </a:p>
      </dgm:t>
    </dgm:pt>
    <dgm:pt modelId="{FFD5E788-A921-42FC-8A4C-B6B163121331}" type="sibTrans" cxnId="{E05CC5E9-7833-4DF9-BF23-2D798229C779}">
      <dgm:prSet/>
      <dgm:spPr/>
      <dgm:t>
        <a:bodyPr/>
        <a:lstStyle/>
        <a:p>
          <a:pPr rtl="1"/>
          <a:endParaRPr lang="ar-SA" b="1"/>
        </a:p>
      </dgm:t>
    </dgm:pt>
    <dgm:pt modelId="{0FDAE22B-8AFF-4867-92AF-C1EEC556E705}" type="asst">
      <dgm:prSet/>
      <dgm:spPr/>
      <dgm:t>
        <a:bodyPr/>
        <a:lstStyle/>
        <a:p>
          <a:pPr rtl="1"/>
          <a:r>
            <a:rPr lang="ar-SA" b="1" dirty="0" smtClean="0"/>
            <a:t>الاتصال</a:t>
          </a:r>
          <a:endParaRPr lang="ar-SA" b="1" dirty="0"/>
        </a:p>
      </dgm:t>
    </dgm:pt>
    <dgm:pt modelId="{F12D4920-6D55-4DF7-B375-E75B86656B9C}" type="parTrans" cxnId="{7E20DD5E-D841-442D-9FE2-19E5808D34B8}">
      <dgm:prSet/>
      <dgm:spPr/>
      <dgm:t>
        <a:bodyPr/>
        <a:lstStyle/>
        <a:p>
          <a:pPr rtl="1"/>
          <a:endParaRPr lang="ar-SA" b="1"/>
        </a:p>
      </dgm:t>
    </dgm:pt>
    <dgm:pt modelId="{1FED28B7-44D2-4973-9904-C579DF985CEA}" type="sibTrans" cxnId="{7E20DD5E-D841-442D-9FE2-19E5808D34B8}">
      <dgm:prSet/>
      <dgm:spPr/>
      <dgm:t>
        <a:bodyPr/>
        <a:lstStyle/>
        <a:p>
          <a:pPr rtl="1"/>
          <a:endParaRPr lang="ar-SA" b="1"/>
        </a:p>
      </dgm:t>
    </dgm:pt>
    <dgm:pt modelId="{A0D8334E-CAB2-4BB9-B1E0-9FB3BC8B59FE}" type="asst">
      <dgm:prSet/>
      <dgm:spPr/>
      <dgm:t>
        <a:bodyPr/>
        <a:lstStyle/>
        <a:p>
          <a:pPr rtl="1"/>
          <a:r>
            <a:rPr lang="ar-SA" b="1" dirty="0" smtClean="0"/>
            <a:t>سياسات الرعاية الاجتماعية</a:t>
          </a:r>
          <a:endParaRPr lang="ar-SA" b="1" dirty="0"/>
        </a:p>
      </dgm:t>
    </dgm:pt>
    <dgm:pt modelId="{1B33C545-A652-4CAB-92AC-0A634B06F3C1}" type="parTrans" cxnId="{9B38A991-54F2-49CB-A3C4-083C966B6FD0}">
      <dgm:prSet/>
      <dgm:spPr/>
      <dgm:t>
        <a:bodyPr/>
        <a:lstStyle/>
        <a:p>
          <a:pPr rtl="1"/>
          <a:endParaRPr lang="ar-SA" b="1"/>
        </a:p>
      </dgm:t>
    </dgm:pt>
    <dgm:pt modelId="{E1621EBA-F034-47FA-B849-113A191042D0}" type="sibTrans" cxnId="{9B38A991-54F2-49CB-A3C4-083C966B6FD0}">
      <dgm:prSet/>
      <dgm:spPr/>
      <dgm:t>
        <a:bodyPr/>
        <a:lstStyle/>
        <a:p>
          <a:pPr rtl="1"/>
          <a:endParaRPr lang="ar-SA" b="1"/>
        </a:p>
      </dgm:t>
    </dgm:pt>
    <dgm:pt modelId="{515686E1-6B62-44E7-B053-965ACD8CA964}" type="asst">
      <dgm:prSet/>
      <dgm:spPr/>
      <dgm:t>
        <a:bodyPr/>
        <a:lstStyle/>
        <a:p>
          <a:pPr rtl="1"/>
          <a:r>
            <a:rPr lang="ar-SA" b="1" dirty="0" smtClean="0"/>
            <a:t>بالنظريات</a:t>
          </a:r>
          <a:endParaRPr lang="ar-SA" b="1" dirty="0"/>
        </a:p>
      </dgm:t>
    </dgm:pt>
    <dgm:pt modelId="{D10EB680-8E71-4B52-88E6-3ED7868356D9}" type="parTrans" cxnId="{05765ACC-6A76-43AE-A71B-FECA227251E6}">
      <dgm:prSet/>
      <dgm:spPr/>
      <dgm:t>
        <a:bodyPr/>
        <a:lstStyle/>
        <a:p>
          <a:pPr rtl="1"/>
          <a:endParaRPr lang="ar-SA" b="1"/>
        </a:p>
      </dgm:t>
    </dgm:pt>
    <dgm:pt modelId="{E3A047F7-BF16-4D13-9FC9-D17C0059C18A}" type="sibTrans" cxnId="{05765ACC-6A76-43AE-A71B-FECA227251E6}">
      <dgm:prSet/>
      <dgm:spPr/>
      <dgm:t>
        <a:bodyPr/>
        <a:lstStyle/>
        <a:p>
          <a:pPr rtl="1"/>
          <a:endParaRPr lang="ar-SA" b="1"/>
        </a:p>
      </dgm:t>
    </dgm:pt>
    <dgm:pt modelId="{1A5FC94E-81A3-411C-8E77-5AA4CCCDD0C7}" type="asst">
      <dgm:prSet/>
      <dgm:spPr/>
      <dgm:t>
        <a:bodyPr/>
        <a:lstStyle/>
        <a:p>
          <a:pPr rtl="1"/>
          <a:r>
            <a:rPr lang="ar-SA" b="1" dirty="0" smtClean="0"/>
            <a:t>التأثير</a:t>
          </a:r>
          <a:endParaRPr lang="ar-SA" b="1" dirty="0"/>
        </a:p>
      </dgm:t>
    </dgm:pt>
    <dgm:pt modelId="{49E539D9-05AF-471E-9626-2DD48F6BFFE6}" type="parTrans" cxnId="{3E505207-DF51-4CC7-AAC9-15B86ABB3CAA}">
      <dgm:prSet/>
      <dgm:spPr/>
      <dgm:t>
        <a:bodyPr/>
        <a:lstStyle/>
        <a:p>
          <a:pPr rtl="1"/>
          <a:endParaRPr lang="ar-SA" b="1"/>
        </a:p>
      </dgm:t>
    </dgm:pt>
    <dgm:pt modelId="{A8980380-D543-4EA5-8F90-7807EB7049DF}" type="sibTrans" cxnId="{3E505207-DF51-4CC7-AAC9-15B86ABB3CAA}">
      <dgm:prSet/>
      <dgm:spPr/>
      <dgm:t>
        <a:bodyPr/>
        <a:lstStyle/>
        <a:p>
          <a:pPr rtl="1"/>
          <a:endParaRPr lang="ar-SA" b="1"/>
        </a:p>
      </dgm:t>
    </dgm:pt>
    <dgm:pt modelId="{B501B0BA-5653-46B2-948A-605CA8163977}" type="asst">
      <dgm:prSet/>
      <dgm:spPr/>
      <dgm:t>
        <a:bodyPr/>
        <a:lstStyle/>
        <a:p>
          <a:pPr rtl="1"/>
          <a:r>
            <a:rPr lang="ar-SA" b="1" dirty="0" smtClean="0"/>
            <a:t>احترام كرامة الفرد</a:t>
          </a:r>
          <a:endParaRPr lang="ar-SA" b="1" dirty="0"/>
        </a:p>
      </dgm:t>
    </dgm:pt>
    <dgm:pt modelId="{0ECCDBA9-A849-4E65-B3C3-6CF2E1755487}" type="parTrans" cxnId="{0FA4FB09-9A70-4309-88C9-0EA912ECFDFA}">
      <dgm:prSet/>
      <dgm:spPr/>
      <dgm:t>
        <a:bodyPr/>
        <a:lstStyle/>
        <a:p>
          <a:pPr rtl="1"/>
          <a:endParaRPr lang="ar-SA" b="1"/>
        </a:p>
      </dgm:t>
    </dgm:pt>
    <dgm:pt modelId="{FCFB7D95-5820-4526-A3B3-7B95CC6609D1}" type="sibTrans" cxnId="{0FA4FB09-9A70-4309-88C9-0EA912ECFDFA}">
      <dgm:prSet/>
      <dgm:spPr/>
      <dgm:t>
        <a:bodyPr/>
        <a:lstStyle/>
        <a:p>
          <a:pPr rtl="1"/>
          <a:endParaRPr lang="ar-SA" b="1"/>
        </a:p>
      </dgm:t>
    </dgm:pt>
    <dgm:pt modelId="{827C31D4-2C36-4CE5-A8BD-31F01E4DA26E}" type="asst">
      <dgm:prSet/>
      <dgm:spPr/>
      <dgm:t>
        <a:bodyPr/>
        <a:lstStyle/>
        <a:p>
          <a:pPr rtl="1"/>
          <a:r>
            <a:rPr lang="ar-SA" b="1" dirty="0" smtClean="0"/>
            <a:t>الاعتماد المتبادل بين الوحدات الإنسانية</a:t>
          </a:r>
          <a:endParaRPr lang="ar-SA" b="1" dirty="0"/>
        </a:p>
      </dgm:t>
    </dgm:pt>
    <dgm:pt modelId="{673000F4-6504-4051-AF24-E1C8ACEC6CC5}" type="parTrans" cxnId="{483E22FD-009B-4103-B8A4-E93661213CA1}">
      <dgm:prSet/>
      <dgm:spPr/>
      <dgm:t>
        <a:bodyPr/>
        <a:lstStyle/>
        <a:p>
          <a:pPr rtl="1"/>
          <a:endParaRPr lang="ar-SA" b="1"/>
        </a:p>
      </dgm:t>
    </dgm:pt>
    <dgm:pt modelId="{B85F6081-39FC-4AC1-8236-F848B79DFA43}" type="sibTrans" cxnId="{483E22FD-009B-4103-B8A4-E93661213CA1}">
      <dgm:prSet/>
      <dgm:spPr/>
      <dgm:t>
        <a:bodyPr/>
        <a:lstStyle/>
        <a:p>
          <a:pPr rtl="1"/>
          <a:endParaRPr lang="ar-SA" b="1"/>
        </a:p>
      </dgm:t>
    </dgm:pt>
    <dgm:pt modelId="{89926BD4-03C9-4CB0-8B8D-500D929605E3}" type="pres">
      <dgm:prSet presAssocID="{6907E848-F86A-4ED4-B402-2D6B366E2E5E}" presName="hierChild1" presStyleCnt="0">
        <dgm:presLayoutVars>
          <dgm:orgChart val="1"/>
          <dgm:chPref val="1"/>
          <dgm:dir/>
          <dgm:animOne val="branch"/>
          <dgm:animLvl val="lvl"/>
          <dgm:resizeHandles/>
        </dgm:presLayoutVars>
      </dgm:prSet>
      <dgm:spPr/>
      <dgm:t>
        <a:bodyPr/>
        <a:lstStyle/>
        <a:p>
          <a:endParaRPr lang="en-US"/>
        </a:p>
      </dgm:t>
    </dgm:pt>
    <dgm:pt modelId="{642421DF-7B67-4554-AC4B-3D8355131BEC}" type="pres">
      <dgm:prSet presAssocID="{280A1559-66B9-482C-ACF8-A2FCACE01B07}" presName="hierRoot1" presStyleCnt="0">
        <dgm:presLayoutVars>
          <dgm:hierBranch val="init"/>
        </dgm:presLayoutVars>
      </dgm:prSet>
      <dgm:spPr/>
    </dgm:pt>
    <dgm:pt modelId="{E1DA51CB-BCCB-421A-A0FC-A139CCA90967}" type="pres">
      <dgm:prSet presAssocID="{280A1559-66B9-482C-ACF8-A2FCACE01B07}" presName="rootComposite1" presStyleCnt="0"/>
      <dgm:spPr/>
    </dgm:pt>
    <dgm:pt modelId="{980AA304-5360-4E5C-9583-76EE75E8E29B}" type="pres">
      <dgm:prSet presAssocID="{280A1559-66B9-482C-ACF8-A2FCACE01B07}" presName="rootText1" presStyleLbl="node0" presStyleIdx="0" presStyleCnt="1">
        <dgm:presLayoutVars>
          <dgm:chPref val="3"/>
        </dgm:presLayoutVars>
      </dgm:prSet>
      <dgm:spPr/>
      <dgm:t>
        <a:bodyPr/>
        <a:lstStyle/>
        <a:p>
          <a:endParaRPr lang="en-US"/>
        </a:p>
      </dgm:t>
    </dgm:pt>
    <dgm:pt modelId="{4466D000-512B-4F22-9174-D471ED1529AB}" type="pres">
      <dgm:prSet presAssocID="{280A1559-66B9-482C-ACF8-A2FCACE01B07}" presName="rootConnector1" presStyleLbl="node1" presStyleIdx="0" presStyleCnt="0"/>
      <dgm:spPr/>
      <dgm:t>
        <a:bodyPr/>
        <a:lstStyle/>
        <a:p>
          <a:endParaRPr lang="en-US"/>
        </a:p>
      </dgm:t>
    </dgm:pt>
    <dgm:pt modelId="{9A72A7A1-E2CC-4BBB-B9C0-8EC32133CD64}" type="pres">
      <dgm:prSet presAssocID="{280A1559-66B9-482C-ACF8-A2FCACE01B07}" presName="hierChild2" presStyleCnt="0"/>
      <dgm:spPr/>
    </dgm:pt>
    <dgm:pt modelId="{1368C38C-63A9-40F0-A835-5C87B255C642}" type="pres">
      <dgm:prSet presAssocID="{937A56EF-9339-479B-8B04-38DCA779A65C}" presName="Name37" presStyleLbl="parChTrans1D2" presStyleIdx="0" presStyleCnt="3"/>
      <dgm:spPr/>
      <dgm:t>
        <a:bodyPr/>
        <a:lstStyle/>
        <a:p>
          <a:endParaRPr lang="en-US"/>
        </a:p>
      </dgm:t>
    </dgm:pt>
    <dgm:pt modelId="{C1400FB8-11A8-4C4A-9BBD-898E559BFED4}" type="pres">
      <dgm:prSet presAssocID="{17FE97B4-6B71-419F-BBF8-AE6408B629FB}" presName="hierRoot2" presStyleCnt="0">
        <dgm:presLayoutVars>
          <dgm:hierBranch val="init"/>
        </dgm:presLayoutVars>
      </dgm:prSet>
      <dgm:spPr/>
    </dgm:pt>
    <dgm:pt modelId="{6EECBBFE-70F0-4D6A-A871-EEEA57FE458C}" type="pres">
      <dgm:prSet presAssocID="{17FE97B4-6B71-419F-BBF8-AE6408B629FB}" presName="rootComposite" presStyleCnt="0"/>
      <dgm:spPr/>
    </dgm:pt>
    <dgm:pt modelId="{1ED9A789-0AD0-47A6-AB7B-21F75AA3271D}" type="pres">
      <dgm:prSet presAssocID="{17FE97B4-6B71-419F-BBF8-AE6408B629FB}" presName="rootText" presStyleLbl="node2" presStyleIdx="0" presStyleCnt="3">
        <dgm:presLayoutVars>
          <dgm:chPref val="3"/>
        </dgm:presLayoutVars>
      </dgm:prSet>
      <dgm:spPr/>
      <dgm:t>
        <a:bodyPr/>
        <a:lstStyle/>
        <a:p>
          <a:endParaRPr lang="en-US"/>
        </a:p>
      </dgm:t>
    </dgm:pt>
    <dgm:pt modelId="{292B46F9-6F62-4A71-BD81-3C2C83BE2AC7}" type="pres">
      <dgm:prSet presAssocID="{17FE97B4-6B71-419F-BBF8-AE6408B629FB}" presName="rootConnector" presStyleLbl="node2" presStyleIdx="0" presStyleCnt="3"/>
      <dgm:spPr/>
      <dgm:t>
        <a:bodyPr/>
        <a:lstStyle/>
        <a:p>
          <a:endParaRPr lang="en-US"/>
        </a:p>
      </dgm:t>
    </dgm:pt>
    <dgm:pt modelId="{76926575-C08E-4E54-BF79-D8F70CA999EA}" type="pres">
      <dgm:prSet presAssocID="{17FE97B4-6B71-419F-BBF8-AE6408B629FB}" presName="hierChild4" presStyleCnt="0"/>
      <dgm:spPr/>
    </dgm:pt>
    <dgm:pt modelId="{C192021B-8F89-4A7F-B7F4-D2C10672501C}" type="pres">
      <dgm:prSet presAssocID="{17FE97B4-6B71-419F-BBF8-AE6408B629FB}" presName="hierChild5" presStyleCnt="0"/>
      <dgm:spPr/>
    </dgm:pt>
    <dgm:pt modelId="{7ACF1BC7-96AF-4505-ACBA-7D135F70EB82}" type="pres">
      <dgm:prSet presAssocID="{F12D4920-6D55-4DF7-B375-E75B86656B9C}" presName="Name111" presStyleLbl="parChTrans1D3" presStyleIdx="0" presStyleCnt="8"/>
      <dgm:spPr/>
      <dgm:t>
        <a:bodyPr/>
        <a:lstStyle/>
        <a:p>
          <a:endParaRPr lang="en-US"/>
        </a:p>
      </dgm:t>
    </dgm:pt>
    <dgm:pt modelId="{907140FE-63D9-42F4-8658-1BF947E56353}" type="pres">
      <dgm:prSet presAssocID="{0FDAE22B-8AFF-4867-92AF-C1EEC556E705}" presName="hierRoot3" presStyleCnt="0">
        <dgm:presLayoutVars>
          <dgm:hierBranch val="init"/>
        </dgm:presLayoutVars>
      </dgm:prSet>
      <dgm:spPr/>
    </dgm:pt>
    <dgm:pt modelId="{0D3B71F3-5D25-4683-A4F1-F51D07FD9721}" type="pres">
      <dgm:prSet presAssocID="{0FDAE22B-8AFF-4867-92AF-C1EEC556E705}" presName="rootComposite3" presStyleCnt="0"/>
      <dgm:spPr/>
    </dgm:pt>
    <dgm:pt modelId="{6E7D559A-5E17-4639-B81E-218B720B618D}" type="pres">
      <dgm:prSet presAssocID="{0FDAE22B-8AFF-4867-92AF-C1EEC556E705}" presName="rootText3" presStyleLbl="asst2" presStyleIdx="0" presStyleCnt="8">
        <dgm:presLayoutVars>
          <dgm:chPref val="3"/>
        </dgm:presLayoutVars>
      </dgm:prSet>
      <dgm:spPr/>
      <dgm:t>
        <a:bodyPr/>
        <a:lstStyle/>
        <a:p>
          <a:endParaRPr lang="en-US"/>
        </a:p>
      </dgm:t>
    </dgm:pt>
    <dgm:pt modelId="{8F0C6F0A-B17E-4295-8702-25DCF0959610}" type="pres">
      <dgm:prSet presAssocID="{0FDAE22B-8AFF-4867-92AF-C1EEC556E705}" presName="rootConnector3" presStyleLbl="asst2" presStyleIdx="0" presStyleCnt="8"/>
      <dgm:spPr/>
      <dgm:t>
        <a:bodyPr/>
        <a:lstStyle/>
        <a:p>
          <a:endParaRPr lang="en-US"/>
        </a:p>
      </dgm:t>
    </dgm:pt>
    <dgm:pt modelId="{28C5D0A4-7025-433B-94B4-E343275DDAE7}" type="pres">
      <dgm:prSet presAssocID="{0FDAE22B-8AFF-4867-92AF-C1EEC556E705}" presName="hierChild6" presStyleCnt="0"/>
      <dgm:spPr/>
    </dgm:pt>
    <dgm:pt modelId="{87C64B56-D4C7-4277-8768-AB881CB3EF24}" type="pres">
      <dgm:prSet presAssocID="{0FDAE22B-8AFF-4867-92AF-C1EEC556E705}" presName="hierChild7" presStyleCnt="0"/>
      <dgm:spPr/>
    </dgm:pt>
    <dgm:pt modelId="{E9B434EF-8305-41B0-8A11-784BF76024B8}" type="pres">
      <dgm:prSet presAssocID="{49E539D9-05AF-471E-9626-2DD48F6BFFE6}" presName="Name111" presStyleLbl="parChTrans1D3" presStyleIdx="1" presStyleCnt="8"/>
      <dgm:spPr/>
      <dgm:t>
        <a:bodyPr/>
        <a:lstStyle/>
        <a:p>
          <a:endParaRPr lang="en-US"/>
        </a:p>
      </dgm:t>
    </dgm:pt>
    <dgm:pt modelId="{0CA57F06-D063-42DE-977A-A642C33A390C}" type="pres">
      <dgm:prSet presAssocID="{1A5FC94E-81A3-411C-8E77-5AA4CCCDD0C7}" presName="hierRoot3" presStyleCnt="0">
        <dgm:presLayoutVars>
          <dgm:hierBranch val="init"/>
        </dgm:presLayoutVars>
      </dgm:prSet>
      <dgm:spPr/>
    </dgm:pt>
    <dgm:pt modelId="{D1A1C618-ADEA-4BB9-84AA-7533647CAAE6}" type="pres">
      <dgm:prSet presAssocID="{1A5FC94E-81A3-411C-8E77-5AA4CCCDD0C7}" presName="rootComposite3" presStyleCnt="0"/>
      <dgm:spPr/>
    </dgm:pt>
    <dgm:pt modelId="{D3A7EC7B-1871-48E3-A146-778D99FE73A1}" type="pres">
      <dgm:prSet presAssocID="{1A5FC94E-81A3-411C-8E77-5AA4CCCDD0C7}" presName="rootText3" presStyleLbl="asst2" presStyleIdx="1" presStyleCnt="8">
        <dgm:presLayoutVars>
          <dgm:chPref val="3"/>
        </dgm:presLayoutVars>
      </dgm:prSet>
      <dgm:spPr/>
      <dgm:t>
        <a:bodyPr/>
        <a:lstStyle/>
        <a:p>
          <a:endParaRPr lang="en-US"/>
        </a:p>
      </dgm:t>
    </dgm:pt>
    <dgm:pt modelId="{2C7FF827-CCE9-4217-B8FA-09A77345D9AC}" type="pres">
      <dgm:prSet presAssocID="{1A5FC94E-81A3-411C-8E77-5AA4CCCDD0C7}" presName="rootConnector3" presStyleLbl="asst2" presStyleIdx="1" presStyleCnt="8"/>
      <dgm:spPr/>
      <dgm:t>
        <a:bodyPr/>
        <a:lstStyle/>
        <a:p>
          <a:endParaRPr lang="en-US"/>
        </a:p>
      </dgm:t>
    </dgm:pt>
    <dgm:pt modelId="{6761A2F4-CB38-4DB2-ADB0-9353186B168C}" type="pres">
      <dgm:prSet presAssocID="{1A5FC94E-81A3-411C-8E77-5AA4CCCDD0C7}" presName="hierChild6" presStyleCnt="0"/>
      <dgm:spPr/>
    </dgm:pt>
    <dgm:pt modelId="{5FDD46CB-1C9E-4D94-9DCD-9A515E837411}" type="pres">
      <dgm:prSet presAssocID="{1A5FC94E-81A3-411C-8E77-5AA4CCCDD0C7}" presName="hierChild7" presStyleCnt="0"/>
      <dgm:spPr/>
    </dgm:pt>
    <dgm:pt modelId="{DFB2990B-70C6-4550-986A-F68D05FB5C7B}" type="pres">
      <dgm:prSet presAssocID="{9A1D8112-AFBF-4FDD-BBFA-88FC51F68B1B}" presName="Name37" presStyleLbl="parChTrans1D2" presStyleIdx="1" presStyleCnt="3"/>
      <dgm:spPr/>
      <dgm:t>
        <a:bodyPr/>
        <a:lstStyle/>
        <a:p>
          <a:endParaRPr lang="en-US"/>
        </a:p>
      </dgm:t>
    </dgm:pt>
    <dgm:pt modelId="{081B2C88-28D3-4A03-B119-30BB37E914C1}" type="pres">
      <dgm:prSet presAssocID="{70122664-203A-45AC-87E3-5EDC5E39BD7D}" presName="hierRoot2" presStyleCnt="0">
        <dgm:presLayoutVars>
          <dgm:hierBranch val="init"/>
        </dgm:presLayoutVars>
      </dgm:prSet>
      <dgm:spPr/>
    </dgm:pt>
    <dgm:pt modelId="{78C04365-DD76-4548-A270-327534BA91C7}" type="pres">
      <dgm:prSet presAssocID="{70122664-203A-45AC-87E3-5EDC5E39BD7D}" presName="rootComposite" presStyleCnt="0"/>
      <dgm:spPr/>
    </dgm:pt>
    <dgm:pt modelId="{E47F319D-4BD9-40C3-A860-AD18DC1F1EE5}" type="pres">
      <dgm:prSet presAssocID="{70122664-203A-45AC-87E3-5EDC5E39BD7D}" presName="rootText" presStyleLbl="node2" presStyleIdx="1" presStyleCnt="3">
        <dgm:presLayoutVars>
          <dgm:chPref val="3"/>
        </dgm:presLayoutVars>
      </dgm:prSet>
      <dgm:spPr/>
      <dgm:t>
        <a:bodyPr/>
        <a:lstStyle/>
        <a:p>
          <a:endParaRPr lang="en-US"/>
        </a:p>
      </dgm:t>
    </dgm:pt>
    <dgm:pt modelId="{98E27BB6-7D33-47DA-A2F7-8D6EDAAC1C2D}" type="pres">
      <dgm:prSet presAssocID="{70122664-203A-45AC-87E3-5EDC5E39BD7D}" presName="rootConnector" presStyleLbl="node2" presStyleIdx="1" presStyleCnt="3"/>
      <dgm:spPr/>
      <dgm:t>
        <a:bodyPr/>
        <a:lstStyle/>
        <a:p>
          <a:endParaRPr lang="en-US"/>
        </a:p>
      </dgm:t>
    </dgm:pt>
    <dgm:pt modelId="{E721795E-D190-4900-917E-F4DD06199938}" type="pres">
      <dgm:prSet presAssocID="{70122664-203A-45AC-87E3-5EDC5E39BD7D}" presName="hierChild4" presStyleCnt="0"/>
      <dgm:spPr/>
    </dgm:pt>
    <dgm:pt modelId="{18A2C98C-1854-4787-BEF5-72E1E5BA7825}" type="pres">
      <dgm:prSet presAssocID="{70122664-203A-45AC-87E3-5EDC5E39BD7D}" presName="hierChild5" presStyleCnt="0"/>
      <dgm:spPr/>
    </dgm:pt>
    <dgm:pt modelId="{31FB4DAD-8ECB-471E-B1C5-59DF93ABB1AA}" type="pres">
      <dgm:prSet presAssocID="{0ECCDBA9-A849-4E65-B3C3-6CF2E1755487}" presName="Name111" presStyleLbl="parChTrans1D3" presStyleIdx="2" presStyleCnt="8"/>
      <dgm:spPr/>
      <dgm:t>
        <a:bodyPr/>
        <a:lstStyle/>
        <a:p>
          <a:endParaRPr lang="en-US"/>
        </a:p>
      </dgm:t>
    </dgm:pt>
    <dgm:pt modelId="{3C7C2704-926F-4E2B-B0D6-0EC7C892E9DF}" type="pres">
      <dgm:prSet presAssocID="{B501B0BA-5653-46B2-948A-605CA8163977}" presName="hierRoot3" presStyleCnt="0">
        <dgm:presLayoutVars>
          <dgm:hierBranch val="init"/>
        </dgm:presLayoutVars>
      </dgm:prSet>
      <dgm:spPr/>
    </dgm:pt>
    <dgm:pt modelId="{62AD6483-A4C0-41D7-8035-064FA95B41E4}" type="pres">
      <dgm:prSet presAssocID="{B501B0BA-5653-46B2-948A-605CA8163977}" presName="rootComposite3" presStyleCnt="0"/>
      <dgm:spPr/>
    </dgm:pt>
    <dgm:pt modelId="{E8E243BE-A72E-412B-831D-90DFB0AA2368}" type="pres">
      <dgm:prSet presAssocID="{B501B0BA-5653-46B2-948A-605CA8163977}" presName="rootText3" presStyleLbl="asst2" presStyleIdx="2" presStyleCnt="8">
        <dgm:presLayoutVars>
          <dgm:chPref val="3"/>
        </dgm:presLayoutVars>
      </dgm:prSet>
      <dgm:spPr/>
      <dgm:t>
        <a:bodyPr/>
        <a:lstStyle/>
        <a:p>
          <a:pPr rtl="1"/>
          <a:endParaRPr lang="ar-SA"/>
        </a:p>
      </dgm:t>
    </dgm:pt>
    <dgm:pt modelId="{B7F5E62F-D5B3-48F4-A946-AF8C3997194B}" type="pres">
      <dgm:prSet presAssocID="{B501B0BA-5653-46B2-948A-605CA8163977}" presName="rootConnector3" presStyleLbl="asst2" presStyleIdx="2" presStyleCnt="8"/>
      <dgm:spPr/>
      <dgm:t>
        <a:bodyPr/>
        <a:lstStyle/>
        <a:p>
          <a:endParaRPr lang="en-US"/>
        </a:p>
      </dgm:t>
    </dgm:pt>
    <dgm:pt modelId="{F6985DEA-0754-4FD2-BD40-339BD3618570}" type="pres">
      <dgm:prSet presAssocID="{B501B0BA-5653-46B2-948A-605CA8163977}" presName="hierChild6" presStyleCnt="0"/>
      <dgm:spPr/>
    </dgm:pt>
    <dgm:pt modelId="{71855A6A-736B-4A9E-BE91-C4C31BA03BB0}" type="pres">
      <dgm:prSet presAssocID="{B501B0BA-5653-46B2-948A-605CA8163977}" presName="hierChild7" presStyleCnt="0"/>
      <dgm:spPr/>
    </dgm:pt>
    <dgm:pt modelId="{333C2EEE-A283-4D1F-A35B-6D5F8AFBA3AC}" type="pres">
      <dgm:prSet presAssocID="{673000F4-6504-4051-AF24-E1C8ACEC6CC5}" presName="Name111" presStyleLbl="parChTrans1D3" presStyleIdx="3" presStyleCnt="8"/>
      <dgm:spPr/>
      <dgm:t>
        <a:bodyPr/>
        <a:lstStyle/>
        <a:p>
          <a:endParaRPr lang="en-US"/>
        </a:p>
      </dgm:t>
    </dgm:pt>
    <dgm:pt modelId="{4FED39C0-ABAB-47A1-A030-C56366CFECBF}" type="pres">
      <dgm:prSet presAssocID="{827C31D4-2C36-4CE5-A8BD-31F01E4DA26E}" presName="hierRoot3" presStyleCnt="0">
        <dgm:presLayoutVars>
          <dgm:hierBranch val="init"/>
        </dgm:presLayoutVars>
      </dgm:prSet>
      <dgm:spPr/>
    </dgm:pt>
    <dgm:pt modelId="{D01BA66D-0340-4805-BEB2-505C1F9862C8}" type="pres">
      <dgm:prSet presAssocID="{827C31D4-2C36-4CE5-A8BD-31F01E4DA26E}" presName="rootComposite3" presStyleCnt="0"/>
      <dgm:spPr/>
    </dgm:pt>
    <dgm:pt modelId="{7FDC71E8-7B7B-4C78-AF38-5163C877A8E7}" type="pres">
      <dgm:prSet presAssocID="{827C31D4-2C36-4CE5-A8BD-31F01E4DA26E}" presName="rootText3" presStyleLbl="asst2" presStyleIdx="3" presStyleCnt="8">
        <dgm:presLayoutVars>
          <dgm:chPref val="3"/>
        </dgm:presLayoutVars>
      </dgm:prSet>
      <dgm:spPr/>
      <dgm:t>
        <a:bodyPr/>
        <a:lstStyle/>
        <a:p>
          <a:endParaRPr lang="en-US"/>
        </a:p>
      </dgm:t>
    </dgm:pt>
    <dgm:pt modelId="{73CBCC3C-4AED-45E2-B3D3-97FD5DF740E3}" type="pres">
      <dgm:prSet presAssocID="{827C31D4-2C36-4CE5-A8BD-31F01E4DA26E}" presName="rootConnector3" presStyleLbl="asst2" presStyleIdx="3" presStyleCnt="8"/>
      <dgm:spPr/>
      <dgm:t>
        <a:bodyPr/>
        <a:lstStyle/>
        <a:p>
          <a:endParaRPr lang="en-US"/>
        </a:p>
      </dgm:t>
    </dgm:pt>
    <dgm:pt modelId="{11F1413F-EE06-4289-A2E2-4912FAD0360B}" type="pres">
      <dgm:prSet presAssocID="{827C31D4-2C36-4CE5-A8BD-31F01E4DA26E}" presName="hierChild6" presStyleCnt="0"/>
      <dgm:spPr/>
    </dgm:pt>
    <dgm:pt modelId="{AE2A1615-DED8-43EC-A077-25334E269FC4}" type="pres">
      <dgm:prSet presAssocID="{827C31D4-2C36-4CE5-A8BD-31F01E4DA26E}" presName="hierChild7" presStyleCnt="0"/>
      <dgm:spPr/>
    </dgm:pt>
    <dgm:pt modelId="{DF05E0DB-93BE-4513-AE0B-5E2F1DFFDB62}" type="pres">
      <dgm:prSet presAssocID="{28501124-FF92-4C19-9E6F-7986A757D90E}" presName="Name37" presStyleLbl="parChTrans1D2" presStyleIdx="2" presStyleCnt="3"/>
      <dgm:spPr/>
      <dgm:t>
        <a:bodyPr/>
        <a:lstStyle/>
        <a:p>
          <a:endParaRPr lang="en-US"/>
        </a:p>
      </dgm:t>
    </dgm:pt>
    <dgm:pt modelId="{A639E2B9-80FA-41EC-BAEA-5AB1D0B7EB37}" type="pres">
      <dgm:prSet presAssocID="{67F50F80-EE84-4C7D-8D71-43B5C57D785D}" presName="hierRoot2" presStyleCnt="0">
        <dgm:presLayoutVars>
          <dgm:hierBranch val="init"/>
        </dgm:presLayoutVars>
      </dgm:prSet>
      <dgm:spPr/>
    </dgm:pt>
    <dgm:pt modelId="{CE34D7A8-51D7-459C-8946-E08BCC56C5E7}" type="pres">
      <dgm:prSet presAssocID="{67F50F80-EE84-4C7D-8D71-43B5C57D785D}" presName="rootComposite" presStyleCnt="0"/>
      <dgm:spPr/>
    </dgm:pt>
    <dgm:pt modelId="{B877298F-1402-4DBA-A0BF-30EC978AB62B}" type="pres">
      <dgm:prSet presAssocID="{67F50F80-EE84-4C7D-8D71-43B5C57D785D}" presName="rootText" presStyleLbl="node2" presStyleIdx="2" presStyleCnt="3">
        <dgm:presLayoutVars>
          <dgm:chPref val="3"/>
        </dgm:presLayoutVars>
      </dgm:prSet>
      <dgm:spPr/>
      <dgm:t>
        <a:bodyPr/>
        <a:lstStyle/>
        <a:p>
          <a:endParaRPr lang="en-US"/>
        </a:p>
      </dgm:t>
    </dgm:pt>
    <dgm:pt modelId="{7A7A89AE-F848-4E13-A67B-C71C9E80D959}" type="pres">
      <dgm:prSet presAssocID="{67F50F80-EE84-4C7D-8D71-43B5C57D785D}" presName="rootConnector" presStyleLbl="node2" presStyleIdx="2" presStyleCnt="3"/>
      <dgm:spPr/>
      <dgm:t>
        <a:bodyPr/>
        <a:lstStyle/>
        <a:p>
          <a:endParaRPr lang="en-US"/>
        </a:p>
      </dgm:t>
    </dgm:pt>
    <dgm:pt modelId="{D389284C-07AB-470B-B5BB-FF88A3B68D3D}" type="pres">
      <dgm:prSet presAssocID="{67F50F80-EE84-4C7D-8D71-43B5C57D785D}" presName="hierChild4" presStyleCnt="0"/>
      <dgm:spPr/>
    </dgm:pt>
    <dgm:pt modelId="{724651A8-C3C8-419D-9A18-38B43840B06F}" type="pres">
      <dgm:prSet presAssocID="{67F50F80-EE84-4C7D-8D71-43B5C57D785D}" presName="hierChild5" presStyleCnt="0"/>
      <dgm:spPr/>
    </dgm:pt>
    <dgm:pt modelId="{7E8C3376-DDE9-4C5F-8995-7C4EB2C706D1}" type="pres">
      <dgm:prSet presAssocID="{4C814734-36EE-4FF9-8DA4-BF651378B66B}" presName="Name111" presStyleLbl="parChTrans1D3" presStyleIdx="4" presStyleCnt="8"/>
      <dgm:spPr/>
      <dgm:t>
        <a:bodyPr/>
        <a:lstStyle/>
        <a:p>
          <a:endParaRPr lang="en-US"/>
        </a:p>
      </dgm:t>
    </dgm:pt>
    <dgm:pt modelId="{0E3120B7-801A-4EA1-8FBB-9FBA9D1533EC}" type="pres">
      <dgm:prSet presAssocID="{FDA33709-E347-4F75-8504-C7B519ACE4AE}" presName="hierRoot3" presStyleCnt="0">
        <dgm:presLayoutVars>
          <dgm:hierBranch val="init"/>
        </dgm:presLayoutVars>
      </dgm:prSet>
      <dgm:spPr/>
    </dgm:pt>
    <dgm:pt modelId="{CCEFEDF7-3E4B-4728-8B2D-62D848DD329D}" type="pres">
      <dgm:prSet presAssocID="{FDA33709-E347-4F75-8504-C7B519ACE4AE}" presName="rootComposite3" presStyleCnt="0"/>
      <dgm:spPr/>
    </dgm:pt>
    <dgm:pt modelId="{E285604F-FDFA-45A0-BF64-A2DC1FCB067F}" type="pres">
      <dgm:prSet presAssocID="{FDA33709-E347-4F75-8504-C7B519ACE4AE}" presName="rootText3" presStyleLbl="asst2" presStyleIdx="4" presStyleCnt="8">
        <dgm:presLayoutVars>
          <dgm:chPref val="3"/>
        </dgm:presLayoutVars>
      </dgm:prSet>
      <dgm:spPr/>
      <dgm:t>
        <a:bodyPr/>
        <a:lstStyle/>
        <a:p>
          <a:endParaRPr lang="en-US"/>
        </a:p>
      </dgm:t>
    </dgm:pt>
    <dgm:pt modelId="{65574C88-E0E9-415E-AB59-50E653F0FF52}" type="pres">
      <dgm:prSet presAssocID="{FDA33709-E347-4F75-8504-C7B519ACE4AE}" presName="rootConnector3" presStyleLbl="asst2" presStyleIdx="4" presStyleCnt="8"/>
      <dgm:spPr/>
      <dgm:t>
        <a:bodyPr/>
        <a:lstStyle/>
        <a:p>
          <a:endParaRPr lang="en-US"/>
        </a:p>
      </dgm:t>
    </dgm:pt>
    <dgm:pt modelId="{F92D18FD-96BF-4215-AA34-BD833E53E43B}" type="pres">
      <dgm:prSet presAssocID="{FDA33709-E347-4F75-8504-C7B519ACE4AE}" presName="hierChild6" presStyleCnt="0"/>
      <dgm:spPr/>
    </dgm:pt>
    <dgm:pt modelId="{748B4272-2A56-4C40-8814-D4DA000106C2}" type="pres">
      <dgm:prSet presAssocID="{FDA33709-E347-4F75-8504-C7B519ACE4AE}" presName="hierChild7" presStyleCnt="0"/>
      <dgm:spPr/>
    </dgm:pt>
    <dgm:pt modelId="{AF84139E-6D79-4706-AFBE-9E37AA761231}" type="pres">
      <dgm:prSet presAssocID="{D10EB680-8E71-4B52-88E6-3ED7868356D9}" presName="Name111" presStyleLbl="parChTrans1D3" presStyleIdx="5" presStyleCnt="8"/>
      <dgm:spPr/>
      <dgm:t>
        <a:bodyPr/>
        <a:lstStyle/>
        <a:p>
          <a:endParaRPr lang="en-US"/>
        </a:p>
      </dgm:t>
    </dgm:pt>
    <dgm:pt modelId="{0A99DFF3-16AF-4F07-AAFB-C37D49A2EE02}" type="pres">
      <dgm:prSet presAssocID="{515686E1-6B62-44E7-B053-965ACD8CA964}" presName="hierRoot3" presStyleCnt="0">
        <dgm:presLayoutVars>
          <dgm:hierBranch val="init"/>
        </dgm:presLayoutVars>
      </dgm:prSet>
      <dgm:spPr/>
    </dgm:pt>
    <dgm:pt modelId="{8EF72C7F-3B3A-46DC-8A6E-CCC7C239BA5C}" type="pres">
      <dgm:prSet presAssocID="{515686E1-6B62-44E7-B053-965ACD8CA964}" presName="rootComposite3" presStyleCnt="0"/>
      <dgm:spPr/>
    </dgm:pt>
    <dgm:pt modelId="{943A765D-073F-4487-90F9-8B4BFACA2FFF}" type="pres">
      <dgm:prSet presAssocID="{515686E1-6B62-44E7-B053-965ACD8CA964}" presName="rootText3" presStyleLbl="asst2" presStyleIdx="5" presStyleCnt="8">
        <dgm:presLayoutVars>
          <dgm:chPref val="3"/>
        </dgm:presLayoutVars>
      </dgm:prSet>
      <dgm:spPr/>
      <dgm:t>
        <a:bodyPr/>
        <a:lstStyle/>
        <a:p>
          <a:endParaRPr lang="en-US"/>
        </a:p>
      </dgm:t>
    </dgm:pt>
    <dgm:pt modelId="{C9E6A1FE-AB53-46A9-BAD4-AA2A5D7577E1}" type="pres">
      <dgm:prSet presAssocID="{515686E1-6B62-44E7-B053-965ACD8CA964}" presName="rootConnector3" presStyleLbl="asst2" presStyleIdx="5" presStyleCnt="8"/>
      <dgm:spPr/>
      <dgm:t>
        <a:bodyPr/>
        <a:lstStyle/>
        <a:p>
          <a:endParaRPr lang="en-US"/>
        </a:p>
      </dgm:t>
    </dgm:pt>
    <dgm:pt modelId="{00A27C0D-ECAB-429C-A48E-2DC3561C935B}" type="pres">
      <dgm:prSet presAssocID="{515686E1-6B62-44E7-B053-965ACD8CA964}" presName="hierChild6" presStyleCnt="0"/>
      <dgm:spPr/>
    </dgm:pt>
    <dgm:pt modelId="{9F4F2347-EBB7-44EC-85F6-64830A7C69ED}" type="pres">
      <dgm:prSet presAssocID="{515686E1-6B62-44E7-B053-965ACD8CA964}" presName="hierChild7" presStyleCnt="0"/>
      <dgm:spPr/>
    </dgm:pt>
    <dgm:pt modelId="{4C702179-83AE-4242-8527-DC57E6EC370A}" type="pres">
      <dgm:prSet presAssocID="{6C063995-9623-4336-99C8-E55C717081D7}" presName="Name111" presStyleLbl="parChTrans1D3" presStyleIdx="6" presStyleCnt="8"/>
      <dgm:spPr/>
      <dgm:t>
        <a:bodyPr/>
        <a:lstStyle/>
        <a:p>
          <a:endParaRPr lang="en-US"/>
        </a:p>
      </dgm:t>
    </dgm:pt>
    <dgm:pt modelId="{BF6C58D4-5777-40EB-A68E-560D4AE4B659}" type="pres">
      <dgm:prSet presAssocID="{4B43E57E-7946-4B6C-9E54-7EDD848A02FD}" presName="hierRoot3" presStyleCnt="0">
        <dgm:presLayoutVars>
          <dgm:hierBranch val="init"/>
        </dgm:presLayoutVars>
      </dgm:prSet>
      <dgm:spPr/>
    </dgm:pt>
    <dgm:pt modelId="{54A64E0F-128C-4E34-A26C-3FAA5C18AB9A}" type="pres">
      <dgm:prSet presAssocID="{4B43E57E-7946-4B6C-9E54-7EDD848A02FD}" presName="rootComposite3" presStyleCnt="0"/>
      <dgm:spPr/>
    </dgm:pt>
    <dgm:pt modelId="{9582A66A-1EBA-441E-A4B4-94AD0FFA18E9}" type="pres">
      <dgm:prSet presAssocID="{4B43E57E-7946-4B6C-9E54-7EDD848A02FD}" presName="rootText3" presStyleLbl="asst2" presStyleIdx="6" presStyleCnt="8">
        <dgm:presLayoutVars>
          <dgm:chPref val="3"/>
        </dgm:presLayoutVars>
      </dgm:prSet>
      <dgm:spPr/>
      <dgm:t>
        <a:bodyPr/>
        <a:lstStyle/>
        <a:p>
          <a:pPr rtl="1"/>
          <a:endParaRPr lang="ar-SA"/>
        </a:p>
      </dgm:t>
    </dgm:pt>
    <dgm:pt modelId="{6E4B9419-B5CD-48E7-9647-4B6F1C5CF564}" type="pres">
      <dgm:prSet presAssocID="{4B43E57E-7946-4B6C-9E54-7EDD848A02FD}" presName="rootConnector3" presStyleLbl="asst2" presStyleIdx="6" presStyleCnt="8"/>
      <dgm:spPr/>
      <dgm:t>
        <a:bodyPr/>
        <a:lstStyle/>
        <a:p>
          <a:endParaRPr lang="en-US"/>
        </a:p>
      </dgm:t>
    </dgm:pt>
    <dgm:pt modelId="{94FB6B94-F3C8-4237-AA06-EFFADAF6DE08}" type="pres">
      <dgm:prSet presAssocID="{4B43E57E-7946-4B6C-9E54-7EDD848A02FD}" presName="hierChild6" presStyleCnt="0"/>
      <dgm:spPr/>
    </dgm:pt>
    <dgm:pt modelId="{4964E3E6-2DAD-415E-8CB3-A09F80BC18F5}" type="pres">
      <dgm:prSet presAssocID="{4B43E57E-7946-4B6C-9E54-7EDD848A02FD}" presName="hierChild7" presStyleCnt="0"/>
      <dgm:spPr/>
    </dgm:pt>
    <dgm:pt modelId="{0AE7791D-A381-4EB2-94EB-D78654C8CCB2}" type="pres">
      <dgm:prSet presAssocID="{1B33C545-A652-4CAB-92AC-0A634B06F3C1}" presName="Name111" presStyleLbl="parChTrans1D3" presStyleIdx="7" presStyleCnt="8"/>
      <dgm:spPr/>
      <dgm:t>
        <a:bodyPr/>
        <a:lstStyle/>
        <a:p>
          <a:endParaRPr lang="en-US"/>
        </a:p>
      </dgm:t>
    </dgm:pt>
    <dgm:pt modelId="{F2E55BA0-7F56-4399-BCCC-730FB7CD2076}" type="pres">
      <dgm:prSet presAssocID="{A0D8334E-CAB2-4BB9-B1E0-9FB3BC8B59FE}" presName="hierRoot3" presStyleCnt="0">
        <dgm:presLayoutVars>
          <dgm:hierBranch val="init"/>
        </dgm:presLayoutVars>
      </dgm:prSet>
      <dgm:spPr/>
    </dgm:pt>
    <dgm:pt modelId="{B0316576-B021-4793-BF49-AC50C57DE536}" type="pres">
      <dgm:prSet presAssocID="{A0D8334E-CAB2-4BB9-B1E0-9FB3BC8B59FE}" presName="rootComposite3" presStyleCnt="0"/>
      <dgm:spPr/>
    </dgm:pt>
    <dgm:pt modelId="{7CE3E584-98CF-4AF9-B110-9DF1A04F55AA}" type="pres">
      <dgm:prSet presAssocID="{A0D8334E-CAB2-4BB9-B1E0-9FB3BC8B59FE}" presName="rootText3" presStyleLbl="asst2" presStyleIdx="7" presStyleCnt="8">
        <dgm:presLayoutVars>
          <dgm:chPref val="3"/>
        </dgm:presLayoutVars>
      </dgm:prSet>
      <dgm:spPr/>
      <dgm:t>
        <a:bodyPr/>
        <a:lstStyle/>
        <a:p>
          <a:endParaRPr lang="en-US"/>
        </a:p>
      </dgm:t>
    </dgm:pt>
    <dgm:pt modelId="{E2FFD59C-7AA2-4543-81A3-4363541AD50D}" type="pres">
      <dgm:prSet presAssocID="{A0D8334E-CAB2-4BB9-B1E0-9FB3BC8B59FE}" presName="rootConnector3" presStyleLbl="asst2" presStyleIdx="7" presStyleCnt="8"/>
      <dgm:spPr/>
      <dgm:t>
        <a:bodyPr/>
        <a:lstStyle/>
        <a:p>
          <a:endParaRPr lang="en-US"/>
        </a:p>
      </dgm:t>
    </dgm:pt>
    <dgm:pt modelId="{674452A9-5C7A-4E4B-9D26-14D6A27DBF52}" type="pres">
      <dgm:prSet presAssocID="{A0D8334E-CAB2-4BB9-B1E0-9FB3BC8B59FE}" presName="hierChild6" presStyleCnt="0"/>
      <dgm:spPr/>
    </dgm:pt>
    <dgm:pt modelId="{76668383-C698-4CD4-A871-7664C0344775}" type="pres">
      <dgm:prSet presAssocID="{A0D8334E-CAB2-4BB9-B1E0-9FB3BC8B59FE}" presName="hierChild7" presStyleCnt="0"/>
      <dgm:spPr/>
    </dgm:pt>
    <dgm:pt modelId="{627FE2D7-4BD6-41F9-AD97-05F997AA3389}" type="pres">
      <dgm:prSet presAssocID="{280A1559-66B9-482C-ACF8-A2FCACE01B07}" presName="hierChild3" presStyleCnt="0"/>
      <dgm:spPr/>
    </dgm:pt>
  </dgm:ptLst>
  <dgm:cxnLst>
    <dgm:cxn modelId="{670EF942-F082-4BA8-91B4-8452935A1B9B}" type="presOf" srcId="{673000F4-6504-4051-AF24-E1C8ACEC6CC5}" destId="{333C2EEE-A283-4D1F-A35B-6D5F8AFBA3AC}" srcOrd="0" destOrd="0" presId="urn:microsoft.com/office/officeart/2005/8/layout/orgChart1"/>
    <dgm:cxn modelId="{0647B621-0E80-4642-BE2D-8E0E55F3D3FD}" type="presOf" srcId="{FDA33709-E347-4F75-8504-C7B519ACE4AE}" destId="{E285604F-FDFA-45A0-BF64-A2DC1FCB067F}" srcOrd="0" destOrd="0" presId="urn:microsoft.com/office/officeart/2005/8/layout/orgChart1"/>
    <dgm:cxn modelId="{8559C880-0CC9-4E69-8FFC-38FD4B6A534B}" type="presOf" srcId="{4B43E57E-7946-4B6C-9E54-7EDD848A02FD}" destId="{9582A66A-1EBA-441E-A4B4-94AD0FFA18E9}" srcOrd="0" destOrd="0" presId="urn:microsoft.com/office/officeart/2005/8/layout/orgChart1"/>
    <dgm:cxn modelId="{2AC73F22-1B04-4DC6-A46B-5BA5085920F3}" type="presOf" srcId="{0ECCDBA9-A849-4E65-B3C3-6CF2E1755487}" destId="{31FB4DAD-8ECB-471E-B1C5-59DF93ABB1AA}" srcOrd="0" destOrd="0" presId="urn:microsoft.com/office/officeart/2005/8/layout/orgChart1"/>
    <dgm:cxn modelId="{5DD31A8B-1F6D-44D8-BAF6-2075150086B0}" type="presOf" srcId="{1A5FC94E-81A3-411C-8E77-5AA4CCCDD0C7}" destId="{2C7FF827-CCE9-4217-B8FA-09A77345D9AC}" srcOrd="1" destOrd="0" presId="urn:microsoft.com/office/officeart/2005/8/layout/orgChart1"/>
    <dgm:cxn modelId="{F3CF3AA9-A0E5-4710-96C5-7438639C8A23}" type="presOf" srcId="{70122664-203A-45AC-87E3-5EDC5E39BD7D}" destId="{98E27BB6-7D33-47DA-A2F7-8D6EDAAC1C2D}" srcOrd="1" destOrd="0" presId="urn:microsoft.com/office/officeart/2005/8/layout/orgChart1"/>
    <dgm:cxn modelId="{840A4C5E-65C0-4723-BC20-699AFFB263E4}" type="presOf" srcId="{515686E1-6B62-44E7-B053-965ACD8CA964}" destId="{943A765D-073F-4487-90F9-8B4BFACA2FFF}" srcOrd="0" destOrd="0" presId="urn:microsoft.com/office/officeart/2005/8/layout/orgChart1"/>
    <dgm:cxn modelId="{1FA04046-F165-47FC-BB25-1B4C891DB649}" type="presOf" srcId="{B501B0BA-5653-46B2-948A-605CA8163977}" destId="{E8E243BE-A72E-412B-831D-90DFB0AA2368}" srcOrd="0" destOrd="0" presId="urn:microsoft.com/office/officeart/2005/8/layout/orgChart1"/>
    <dgm:cxn modelId="{D5C701FE-671B-4923-842B-01CA886ED6E4}" type="presOf" srcId="{67F50F80-EE84-4C7D-8D71-43B5C57D785D}" destId="{B877298F-1402-4DBA-A0BF-30EC978AB62B}" srcOrd="0" destOrd="0" presId="urn:microsoft.com/office/officeart/2005/8/layout/orgChart1"/>
    <dgm:cxn modelId="{76659940-5054-4A48-882D-EBA779989D2D}" type="presOf" srcId="{280A1559-66B9-482C-ACF8-A2FCACE01B07}" destId="{980AA304-5360-4E5C-9583-76EE75E8E29B}" srcOrd="0" destOrd="0" presId="urn:microsoft.com/office/officeart/2005/8/layout/orgChart1"/>
    <dgm:cxn modelId="{E05CC5E9-7833-4DF9-BF23-2D798229C779}" srcId="{67F50F80-EE84-4C7D-8D71-43B5C57D785D}" destId="{4B43E57E-7946-4B6C-9E54-7EDD848A02FD}" srcOrd="2" destOrd="0" parTransId="{6C063995-9623-4336-99C8-E55C717081D7}" sibTransId="{FFD5E788-A921-42FC-8A4C-B6B163121331}"/>
    <dgm:cxn modelId="{483E22FD-009B-4103-B8A4-E93661213CA1}" srcId="{70122664-203A-45AC-87E3-5EDC5E39BD7D}" destId="{827C31D4-2C36-4CE5-A8BD-31F01E4DA26E}" srcOrd="1" destOrd="0" parTransId="{673000F4-6504-4051-AF24-E1C8ACEC6CC5}" sibTransId="{B85F6081-39FC-4AC1-8236-F848B79DFA43}"/>
    <dgm:cxn modelId="{7876B923-3294-4D63-9FD8-AC2DFC621BE9}" type="presOf" srcId="{515686E1-6B62-44E7-B053-965ACD8CA964}" destId="{C9E6A1FE-AB53-46A9-BAD4-AA2A5D7577E1}" srcOrd="1" destOrd="0" presId="urn:microsoft.com/office/officeart/2005/8/layout/orgChart1"/>
    <dgm:cxn modelId="{EA4E9785-DB7C-48B4-8C3F-9D4BE55FBC45}" type="presOf" srcId="{6C063995-9623-4336-99C8-E55C717081D7}" destId="{4C702179-83AE-4242-8527-DC57E6EC370A}" srcOrd="0" destOrd="0" presId="urn:microsoft.com/office/officeart/2005/8/layout/orgChart1"/>
    <dgm:cxn modelId="{3E505207-DF51-4CC7-AAC9-15B86ABB3CAA}" srcId="{17FE97B4-6B71-419F-BBF8-AE6408B629FB}" destId="{1A5FC94E-81A3-411C-8E77-5AA4CCCDD0C7}" srcOrd="1" destOrd="0" parTransId="{49E539D9-05AF-471E-9626-2DD48F6BFFE6}" sibTransId="{A8980380-D543-4EA5-8F90-7807EB7049DF}"/>
    <dgm:cxn modelId="{4CEA47B4-3D37-4881-84AC-195F4A70517D}" type="presOf" srcId="{827C31D4-2C36-4CE5-A8BD-31F01E4DA26E}" destId="{73CBCC3C-4AED-45E2-B3D3-97FD5DF740E3}" srcOrd="1" destOrd="0" presId="urn:microsoft.com/office/officeart/2005/8/layout/orgChart1"/>
    <dgm:cxn modelId="{A8FB96A5-C85A-4233-AA52-82A0E6F85428}" type="presOf" srcId="{70122664-203A-45AC-87E3-5EDC5E39BD7D}" destId="{E47F319D-4BD9-40C3-A860-AD18DC1F1EE5}" srcOrd="0" destOrd="0" presId="urn:microsoft.com/office/officeart/2005/8/layout/orgChart1"/>
    <dgm:cxn modelId="{E8BE184D-04B1-4C9D-8931-4124AC16BF8B}" srcId="{67F50F80-EE84-4C7D-8D71-43B5C57D785D}" destId="{FDA33709-E347-4F75-8504-C7B519ACE4AE}" srcOrd="0" destOrd="0" parTransId="{4C814734-36EE-4FF9-8DA4-BF651378B66B}" sibTransId="{7BB71E33-57B4-4FC1-B500-965033929ED0}"/>
    <dgm:cxn modelId="{8E67C130-3B4D-4135-B9FC-BF82CB81CFC6}" type="presOf" srcId="{6907E848-F86A-4ED4-B402-2D6B366E2E5E}" destId="{89926BD4-03C9-4CB0-8B8D-500D929605E3}" srcOrd="0" destOrd="0" presId="urn:microsoft.com/office/officeart/2005/8/layout/orgChart1"/>
    <dgm:cxn modelId="{DDB1F2D4-B987-4344-87B6-34B4DF5F2C9A}" type="presOf" srcId="{0FDAE22B-8AFF-4867-92AF-C1EEC556E705}" destId="{8F0C6F0A-B17E-4295-8702-25DCF0959610}" srcOrd="1" destOrd="0" presId="urn:microsoft.com/office/officeart/2005/8/layout/orgChart1"/>
    <dgm:cxn modelId="{5535D409-B1CA-49DA-9970-692E706A1CB4}" type="presOf" srcId="{1B33C545-A652-4CAB-92AC-0A634B06F3C1}" destId="{0AE7791D-A381-4EB2-94EB-D78654C8CCB2}" srcOrd="0" destOrd="0" presId="urn:microsoft.com/office/officeart/2005/8/layout/orgChart1"/>
    <dgm:cxn modelId="{BADA12C8-8E3B-498C-9E9E-5903E164BCD8}" type="presOf" srcId="{9A1D8112-AFBF-4FDD-BBFA-88FC51F68B1B}" destId="{DFB2990B-70C6-4550-986A-F68D05FB5C7B}" srcOrd="0" destOrd="0" presId="urn:microsoft.com/office/officeart/2005/8/layout/orgChart1"/>
    <dgm:cxn modelId="{05765ACC-6A76-43AE-A71B-FECA227251E6}" srcId="{67F50F80-EE84-4C7D-8D71-43B5C57D785D}" destId="{515686E1-6B62-44E7-B053-965ACD8CA964}" srcOrd="1" destOrd="0" parTransId="{D10EB680-8E71-4B52-88E6-3ED7868356D9}" sibTransId="{E3A047F7-BF16-4D13-9FC9-D17C0059C18A}"/>
    <dgm:cxn modelId="{9D6E9051-A163-40D1-8F9B-EC027D4FCA5E}" type="presOf" srcId="{67F50F80-EE84-4C7D-8D71-43B5C57D785D}" destId="{7A7A89AE-F848-4E13-A67B-C71C9E80D959}" srcOrd="1" destOrd="0" presId="urn:microsoft.com/office/officeart/2005/8/layout/orgChart1"/>
    <dgm:cxn modelId="{8F9613D8-474A-4AE3-86E9-93BE36911A46}" type="presOf" srcId="{FDA33709-E347-4F75-8504-C7B519ACE4AE}" destId="{65574C88-E0E9-415E-AB59-50E653F0FF52}" srcOrd="1" destOrd="0" presId="urn:microsoft.com/office/officeart/2005/8/layout/orgChart1"/>
    <dgm:cxn modelId="{399B872E-A7A1-4CC4-AE91-C59C771E88AB}" type="presOf" srcId="{49E539D9-05AF-471E-9626-2DD48F6BFFE6}" destId="{E9B434EF-8305-41B0-8A11-784BF76024B8}" srcOrd="0" destOrd="0" presId="urn:microsoft.com/office/officeart/2005/8/layout/orgChart1"/>
    <dgm:cxn modelId="{E34525B1-4E8A-4798-BD15-C63ACACF4546}" type="presOf" srcId="{A0D8334E-CAB2-4BB9-B1E0-9FB3BC8B59FE}" destId="{7CE3E584-98CF-4AF9-B110-9DF1A04F55AA}" srcOrd="0" destOrd="0" presId="urn:microsoft.com/office/officeart/2005/8/layout/orgChart1"/>
    <dgm:cxn modelId="{56F0134F-C097-4D1C-8023-5874E6CC0702}" type="presOf" srcId="{937A56EF-9339-479B-8B04-38DCA779A65C}" destId="{1368C38C-63A9-40F0-A835-5C87B255C642}" srcOrd="0" destOrd="0" presId="urn:microsoft.com/office/officeart/2005/8/layout/orgChart1"/>
    <dgm:cxn modelId="{14A71C05-5F09-4823-838A-945AE053162F}" type="presOf" srcId="{827C31D4-2C36-4CE5-A8BD-31F01E4DA26E}" destId="{7FDC71E8-7B7B-4C78-AF38-5163C877A8E7}" srcOrd="0" destOrd="0" presId="urn:microsoft.com/office/officeart/2005/8/layout/orgChart1"/>
    <dgm:cxn modelId="{D758CE14-D7EB-43DE-9A57-DCE6EFD8F9E4}" srcId="{280A1559-66B9-482C-ACF8-A2FCACE01B07}" destId="{70122664-203A-45AC-87E3-5EDC5E39BD7D}" srcOrd="1" destOrd="0" parTransId="{9A1D8112-AFBF-4FDD-BBFA-88FC51F68B1B}" sibTransId="{42EDB746-A5FF-4EBD-B1AF-3C65BBF53C56}"/>
    <dgm:cxn modelId="{F0DB9BA8-C647-452E-BE36-123F6E8D1DC8}" type="presOf" srcId="{28501124-FF92-4C19-9E6F-7986A757D90E}" destId="{DF05E0DB-93BE-4513-AE0B-5E2F1DFFDB62}" srcOrd="0" destOrd="0" presId="urn:microsoft.com/office/officeart/2005/8/layout/orgChart1"/>
    <dgm:cxn modelId="{91C96D46-D346-4F0D-9861-4A5CC1915BCC}" type="presOf" srcId="{F12D4920-6D55-4DF7-B375-E75B86656B9C}" destId="{7ACF1BC7-96AF-4505-ACBA-7D135F70EB82}" srcOrd="0" destOrd="0" presId="urn:microsoft.com/office/officeart/2005/8/layout/orgChart1"/>
    <dgm:cxn modelId="{771A0364-FB06-4A44-A1DB-78B345E64A60}" srcId="{6907E848-F86A-4ED4-B402-2D6B366E2E5E}" destId="{280A1559-66B9-482C-ACF8-A2FCACE01B07}" srcOrd="0" destOrd="0" parTransId="{A03D9DFA-8A0D-46FE-A484-4E42B4B8D6F2}" sibTransId="{FF402272-950A-4554-BB73-CBC93470BFFB}"/>
    <dgm:cxn modelId="{14D881BA-9DFD-4DA3-B77D-CBF538B7CE84}" srcId="{280A1559-66B9-482C-ACF8-A2FCACE01B07}" destId="{17FE97B4-6B71-419F-BBF8-AE6408B629FB}" srcOrd="0" destOrd="0" parTransId="{937A56EF-9339-479B-8B04-38DCA779A65C}" sibTransId="{FD96AF48-2501-47D2-BA8A-7635679CEB27}"/>
    <dgm:cxn modelId="{40DBF49F-61C5-4186-BDA7-CA67AB9626A8}" type="presOf" srcId="{4C814734-36EE-4FF9-8DA4-BF651378B66B}" destId="{7E8C3376-DDE9-4C5F-8995-7C4EB2C706D1}" srcOrd="0" destOrd="0" presId="urn:microsoft.com/office/officeart/2005/8/layout/orgChart1"/>
    <dgm:cxn modelId="{0FA4FB09-9A70-4309-88C9-0EA912ECFDFA}" srcId="{70122664-203A-45AC-87E3-5EDC5E39BD7D}" destId="{B501B0BA-5653-46B2-948A-605CA8163977}" srcOrd="0" destOrd="0" parTransId="{0ECCDBA9-A849-4E65-B3C3-6CF2E1755487}" sibTransId="{FCFB7D95-5820-4526-A3B3-7B95CC6609D1}"/>
    <dgm:cxn modelId="{D1B59FA0-C557-40CB-9CA8-07FD892DFBF3}" type="presOf" srcId="{17FE97B4-6B71-419F-BBF8-AE6408B629FB}" destId="{1ED9A789-0AD0-47A6-AB7B-21F75AA3271D}" srcOrd="0" destOrd="0" presId="urn:microsoft.com/office/officeart/2005/8/layout/orgChart1"/>
    <dgm:cxn modelId="{76BCDF9C-EE1C-45B9-8A0F-D932DD83C241}" type="presOf" srcId="{1A5FC94E-81A3-411C-8E77-5AA4CCCDD0C7}" destId="{D3A7EC7B-1871-48E3-A146-778D99FE73A1}" srcOrd="0" destOrd="0" presId="urn:microsoft.com/office/officeart/2005/8/layout/orgChart1"/>
    <dgm:cxn modelId="{BC79D8D9-C1F3-4040-A72B-9DD54F23E4E4}" type="presOf" srcId="{280A1559-66B9-482C-ACF8-A2FCACE01B07}" destId="{4466D000-512B-4F22-9174-D471ED1529AB}" srcOrd="1" destOrd="0" presId="urn:microsoft.com/office/officeart/2005/8/layout/orgChart1"/>
    <dgm:cxn modelId="{AC2C64D0-D09E-4C15-90FE-8C4B203D7080}" type="presOf" srcId="{A0D8334E-CAB2-4BB9-B1E0-9FB3BC8B59FE}" destId="{E2FFD59C-7AA2-4543-81A3-4363541AD50D}" srcOrd="1" destOrd="0" presId="urn:microsoft.com/office/officeart/2005/8/layout/orgChart1"/>
    <dgm:cxn modelId="{676CD16A-7039-4574-9D0C-B53A9BBF6481}" srcId="{280A1559-66B9-482C-ACF8-A2FCACE01B07}" destId="{67F50F80-EE84-4C7D-8D71-43B5C57D785D}" srcOrd="2" destOrd="0" parTransId="{28501124-FF92-4C19-9E6F-7986A757D90E}" sibTransId="{D91C542F-65D3-494C-A656-486DB96D5236}"/>
    <dgm:cxn modelId="{36AFEB8D-C6CA-476D-9D50-CE337FBCB75F}" type="presOf" srcId="{0FDAE22B-8AFF-4867-92AF-C1EEC556E705}" destId="{6E7D559A-5E17-4639-B81E-218B720B618D}" srcOrd="0" destOrd="0" presId="urn:microsoft.com/office/officeart/2005/8/layout/orgChart1"/>
    <dgm:cxn modelId="{9B38A991-54F2-49CB-A3C4-083C966B6FD0}" srcId="{67F50F80-EE84-4C7D-8D71-43B5C57D785D}" destId="{A0D8334E-CAB2-4BB9-B1E0-9FB3BC8B59FE}" srcOrd="3" destOrd="0" parTransId="{1B33C545-A652-4CAB-92AC-0A634B06F3C1}" sibTransId="{E1621EBA-F034-47FA-B849-113A191042D0}"/>
    <dgm:cxn modelId="{90559449-1E50-4739-A6CC-A779B230ECE7}" type="presOf" srcId="{B501B0BA-5653-46B2-948A-605CA8163977}" destId="{B7F5E62F-D5B3-48F4-A946-AF8C3997194B}" srcOrd="1" destOrd="0" presId="urn:microsoft.com/office/officeart/2005/8/layout/orgChart1"/>
    <dgm:cxn modelId="{B32B2E31-8E75-4F36-B0BA-3F74D0D972B0}" type="presOf" srcId="{17FE97B4-6B71-419F-BBF8-AE6408B629FB}" destId="{292B46F9-6F62-4A71-BD81-3C2C83BE2AC7}" srcOrd="1" destOrd="0" presId="urn:microsoft.com/office/officeart/2005/8/layout/orgChart1"/>
    <dgm:cxn modelId="{EBF0CD2B-F570-4A07-BB29-07776C2172F9}" type="presOf" srcId="{4B43E57E-7946-4B6C-9E54-7EDD848A02FD}" destId="{6E4B9419-B5CD-48E7-9647-4B6F1C5CF564}" srcOrd="1" destOrd="0" presId="urn:microsoft.com/office/officeart/2005/8/layout/orgChart1"/>
    <dgm:cxn modelId="{56641F44-1DCA-4940-B64C-90F4F353E663}" type="presOf" srcId="{D10EB680-8E71-4B52-88E6-3ED7868356D9}" destId="{AF84139E-6D79-4706-AFBE-9E37AA761231}" srcOrd="0" destOrd="0" presId="urn:microsoft.com/office/officeart/2005/8/layout/orgChart1"/>
    <dgm:cxn modelId="{7E20DD5E-D841-442D-9FE2-19E5808D34B8}" srcId="{17FE97B4-6B71-419F-BBF8-AE6408B629FB}" destId="{0FDAE22B-8AFF-4867-92AF-C1EEC556E705}" srcOrd="0" destOrd="0" parTransId="{F12D4920-6D55-4DF7-B375-E75B86656B9C}" sibTransId="{1FED28B7-44D2-4973-9904-C579DF985CEA}"/>
    <dgm:cxn modelId="{32E60503-1A56-4A9A-87D8-F8D2EBC0CCC4}" type="presParOf" srcId="{89926BD4-03C9-4CB0-8B8D-500D929605E3}" destId="{642421DF-7B67-4554-AC4B-3D8355131BEC}" srcOrd="0" destOrd="0" presId="urn:microsoft.com/office/officeart/2005/8/layout/orgChart1"/>
    <dgm:cxn modelId="{A1858D50-5C8A-478E-BEC5-54426703A348}" type="presParOf" srcId="{642421DF-7B67-4554-AC4B-3D8355131BEC}" destId="{E1DA51CB-BCCB-421A-A0FC-A139CCA90967}" srcOrd="0" destOrd="0" presId="urn:microsoft.com/office/officeart/2005/8/layout/orgChart1"/>
    <dgm:cxn modelId="{F77E2077-4BED-4885-BBAC-1FD8E221FD32}" type="presParOf" srcId="{E1DA51CB-BCCB-421A-A0FC-A139CCA90967}" destId="{980AA304-5360-4E5C-9583-76EE75E8E29B}" srcOrd="0" destOrd="0" presId="urn:microsoft.com/office/officeart/2005/8/layout/orgChart1"/>
    <dgm:cxn modelId="{B7C7C8D1-E1FC-4D2B-9922-041B7B94CDC0}" type="presParOf" srcId="{E1DA51CB-BCCB-421A-A0FC-A139CCA90967}" destId="{4466D000-512B-4F22-9174-D471ED1529AB}" srcOrd="1" destOrd="0" presId="urn:microsoft.com/office/officeart/2005/8/layout/orgChart1"/>
    <dgm:cxn modelId="{63F99243-B86F-414F-846E-4515E81F9C7E}" type="presParOf" srcId="{642421DF-7B67-4554-AC4B-3D8355131BEC}" destId="{9A72A7A1-E2CC-4BBB-B9C0-8EC32133CD64}" srcOrd="1" destOrd="0" presId="urn:microsoft.com/office/officeart/2005/8/layout/orgChart1"/>
    <dgm:cxn modelId="{6CF3D2E1-E0B9-48F1-B596-D911BCC2DA62}" type="presParOf" srcId="{9A72A7A1-E2CC-4BBB-B9C0-8EC32133CD64}" destId="{1368C38C-63A9-40F0-A835-5C87B255C642}" srcOrd="0" destOrd="0" presId="urn:microsoft.com/office/officeart/2005/8/layout/orgChart1"/>
    <dgm:cxn modelId="{24634B51-87FB-45F7-93A1-E2E40D54CF5A}" type="presParOf" srcId="{9A72A7A1-E2CC-4BBB-B9C0-8EC32133CD64}" destId="{C1400FB8-11A8-4C4A-9BBD-898E559BFED4}" srcOrd="1" destOrd="0" presId="urn:microsoft.com/office/officeart/2005/8/layout/orgChart1"/>
    <dgm:cxn modelId="{E37296F5-8500-4D4E-9314-42BA99B9BEC3}" type="presParOf" srcId="{C1400FB8-11A8-4C4A-9BBD-898E559BFED4}" destId="{6EECBBFE-70F0-4D6A-A871-EEEA57FE458C}" srcOrd="0" destOrd="0" presId="urn:microsoft.com/office/officeart/2005/8/layout/orgChart1"/>
    <dgm:cxn modelId="{0E970245-C4C7-4269-90B0-BE4BF9297DF5}" type="presParOf" srcId="{6EECBBFE-70F0-4D6A-A871-EEEA57FE458C}" destId="{1ED9A789-0AD0-47A6-AB7B-21F75AA3271D}" srcOrd="0" destOrd="0" presId="urn:microsoft.com/office/officeart/2005/8/layout/orgChart1"/>
    <dgm:cxn modelId="{F863C81E-17DA-4FAC-97C8-AB658EF7048E}" type="presParOf" srcId="{6EECBBFE-70F0-4D6A-A871-EEEA57FE458C}" destId="{292B46F9-6F62-4A71-BD81-3C2C83BE2AC7}" srcOrd="1" destOrd="0" presId="urn:microsoft.com/office/officeart/2005/8/layout/orgChart1"/>
    <dgm:cxn modelId="{0FEF97B9-BBB9-4D09-8083-C3BCDFE7B412}" type="presParOf" srcId="{C1400FB8-11A8-4C4A-9BBD-898E559BFED4}" destId="{76926575-C08E-4E54-BF79-D8F70CA999EA}" srcOrd="1" destOrd="0" presId="urn:microsoft.com/office/officeart/2005/8/layout/orgChart1"/>
    <dgm:cxn modelId="{ED2BB419-ECAA-40C7-BF5F-8D4AE9501CE6}" type="presParOf" srcId="{C1400FB8-11A8-4C4A-9BBD-898E559BFED4}" destId="{C192021B-8F89-4A7F-B7F4-D2C10672501C}" srcOrd="2" destOrd="0" presId="urn:microsoft.com/office/officeart/2005/8/layout/orgChart1"/>
    <dgm:cxn modelId="{9E64F9E5-A487-47E9-B044-B2869405B169}" type="presParOf" srcId="{C192021B-8F89-4A7F-B7F4-D2C10672501C}" destId="{7ACF1BC7-96AF-4505-ACBA-7D135F70EB82}" srcOrd="0" destOrd="0" presId="urn:microsoft.com/office/officeart/2005/8/layout/orgChart1"/>
    <dgm:cxn modelId="{12DC33AD-1211-4344-8FBB-C4C229602590}" type="presParOf" srcId="{C192021B-8F89-4A7F-B7F4-D2C10672501C}" destId="{907140FE-63D9-42F4-8658-1BF947E56353}" srcOrd="1" destOrd="0" presId="urn:microsoft.com/office/officeart/2005/8/layout/orgChart1"/>
    <dgm:cxn modelId="{01DC8A14-A072-421A-96A5-235AE5B7F1C4}" type="presParOf" srcId="{907140FE-63D9-42F4-8658-1BF947E56353}" destId="{0D3B71F3-5D25-4683-A4F1-F51D07FD9721}" srcOrd="0" destOrd="0" presId="urn:microsoft.com/office/officeart/2005/8/layout/orgChart1"/>
    <dgm:cxn modelId="{AEE41C08-149C-43FA-9279-81E4E67B15BF}" type="presParOf" srcId="{0D3B71F3-5D25-4683-A4F1-F51D07FD9721}" destId="{6E7D559A-5E17-4639-B81E-218B720B618D}" srcOrd="0" destOrd="0" presId="urn:microsoft.com/office/officeart/2005/8/layout/orgChart1"/>
    <dgm:cxn modelId="{BD178575-7DE7-4B7C-836B-CCAA6A9E26F4}" type="presParOf" srcId="{0D3B71F3-5D25-4683-A4F1-F51D07FD9721}" destId="{8F0C6F0A-B17E-4295-8702-25DCF0959610}" srcOrd="1" destOrd="0" presId="urn:microsoft.com/office/officeart/2005/8/layout/orgChart1"/>
    <dgm:cxn modelId="{C8A39FEE-25DF-4D93-BD9A-CB014998DB19}" type="presParOf" srcId="{907140FE-63D9-42F4-8658-1BF947E56353}" destId="{28C5D0A4-7025-433B-94B4-E343275DDAE7}" srcOrd="1" destOrd="0" presId="urn:microsoft.com/office/officeart/2005/8/layout/orgChart1"/>
    <dgm:cxn modelId="{07623D7B-ABE6-4712-BB74-D324DD7619B0}" type="presParOf" srcId="{907140FE-63D9-42F4-8658-1BF947E56353}" destId="{87C64B56-D4C7-4277-8768-AB881CB3EF24}" srcOrd="2" destOrd="0" presId="urn:microsoft.com/office/officeart/2005/8/layout/orgChart1"/>
    <dgm:cxn modelId="{5295174F-2B7A-4EDC-B35C-645B706A2C69}" type="presParOf" srcId="{C192021B-8F89-4A7F-B7F4-D2C10672501C}" destId="{E9B434EF-8305-41B0-8A11-784BF76024B8}" srcOrd="2" destOrd="0" presId="urn:microsoft.com/office/officeart/2005/8/layout/orgChart1"/>
    <dgm:cxn modelId="{74D47454-76EF-464B-8F16-1E37D0050504}" type="presParOf" srcId="{C192021B-8F89-4A7F-B7F4-D2C10672501C}" destId="{0CA57F06-D063-42DE-977A-A642C33A390C}" srcOrd="3" destOrd="0" presId="urn:microsoft.com/office/officeart/2005/8/layout/orgChart1"/>
    <dgm:cxn modelId="{3FD3C5B7-914C-42CA-BA14-EEEF87539C0B}" type="presParOf" srcId="{0CA57F06-D063-42DE-977A-A642C33A390C}" destId="{D1A1C618-ADEA-4BB9-84AA-7533647CAAE6}" srcOrd="0" destOrd="0" presId="urn:microsoft.com/office/officeart/2005/8/layout/orgChart1"/>
    <dgm:cxn modelId="{23F881E9-0A25-477E-8A31-C33803CAF100}" type="presParOf" srcId="{D1A1C618-ADEA-4BB9-84AA-7533647CAAE6}" destId="{D3A7EC7B-1871-48E3-A146-778D99FE73A1}" srcOrd="0" destOrd="0" presId="urn:microsoft.com/office/officeart/2005/8/layout/orgChart1"/>
    <dgm:cxn modelId="{3F9117D0-FE27-4D85-9500-F422A0B1DB4C}" type="presParOf" srcId="{D1A1C618-ADEA-4BB9-84AA-7533647CAAE6}" destId="{2C7FF827-CCE9-4217-B8FA-09A77345D9AC}" srcOrd="1" destOrd="0" presId="urn:microsoft.com/office/officeart/2005/8/layout/orgChart1"/>
    <dgm:cxn modelId="{931984EB-E131-4A1E-B557-FE6A7F3B2A41}" type="presParOf" srcId="{0CA57F06-D063-42DE-977A-A642C33A390C}" destId="{6761A2F4-CB38-4DB2-ADB0-9353186B168C}" srcOrd="1" destOrd="0" presId="urn:microsoft.com/office/officeart/2005/8/layout/orgChart1"/>
    <dgm:cxn modelId="{ACDC66FC-4080-40F4-9871-3775F2E645BB}" type="presParOf" srcId="{0CA57F06-D063-42DE-977A-A642C33A390C}" destId="{5FDD46CB-1C9E-4D94-9DCD-9A515E837411}" srcOrd="2" destOrd="0" presId="urn:microsoft.com/office/officeart/2005/8/layout/orgChart1"/>
    <dgm:cxn modelId="{9924EC43-AD91-4417-86F8-04BA9CD5653B}" type="presParOf" srcId="{9A72A7A1-E2CC-4BBB-B9C0-8EC32133CD64}" destId="{DFB2990B-70C6-4550-986A-F68D05FB5C7B}" srcOrd="2" destOrd="0" presId="urn:microsoft.com/office/officeart/2005/8/layout/orgChart1"/>
    <dgm:cxn modelId="{DB7CB59E-0151-4A64-8763-9AA0E827576F}" type="presParOf" srcId="{9A72A7A1-E2CC-4BBB-B9C0-8EC32133CD64}" destId="{081B2C88-28D3-4A03-B119-30BB37E914C1}" srcOrd="3" destOrd="0" presId="urn:microsoft.com/office/officeart/2005/8/layout/orgChart1"/>
    <dgm:cxn modelId="{01D87103-3A28-4151-B9F9-04F7DB88B6DB}" type="presParOf" srcId="{081B2C88-28D3-4A03-B119-30BB37E914C1}" destId="{78C04365-DD76-4548-A270-327534BA91C7}" srcOrd="0" destOrd="0" presId="urn:microsoft.com/office/officeart/2005/8/layout/orgChart1"/>
    <dgm:cxn modelId="{978CA03A-8B29-429D-ABBD-D86F968CF092}" type="presParOf" srcId="{78C04365-DD76-4548-A270-327534BA91C7}" destId="{E47F319D-4BD9-40C3-A860-AD18DC1F1EE5}" srcOrd="0" destOrd="0" presId="urn:microsoft.com/office/officeart/2005/8/layout/orgChart1"/>
    <dgm:cxn modelId="{4F0B1BB1-70EE-491C-882F-D9CFF42E0B80}" type="presParOf" srcId="{78C04365-DD76-4548-A270-327534BA91C7}" destId="{98E27BB6-7D33-47DA-A2F7-8D6EDAAC1C2D}" srcOrd="1" destOrd="0" presId="urn:microsoft.com/office/officeart/2005/8/layout/orgChart1"/>
    <dgm:cxn modelId="{D430D377-19DB-4D0D-9F6C-7D796F6B543D}" type="presParOf" srcId="{081B2C88-28D3-4A03-B119-30BB37E914C1}" destId="{E721795E-D190-4900-917E-F4DD06199938}" srcOrd="1" destOrd="0" presId="urn:microsoft.com/office/officeart/2005/8/layout/orgChart1"/>
    <dgm:cxn modelId="{2DEBFC28-79B3-40F7-BF69-4F8986C21078}" type="presParOf" srcId="{081B2C88-28D3-4A03-B119-30BB37E914C1}" destId="{18A2C98C-1854-4787-BEF5-72E1E5BA7825}" srcOrd="2" destOrd="0" presId="urn:microsoft.com/office/officeart/2005/8/layout/orgChart1"/>
    <dgm:cxn modelId="{8B8E500F-0E80-4F38-BD1C-8FF58F3E7B44}" type="presParOf" srcId="{18A2C98C-1854-4787-BEF5-72E1E5BA7825}" destId="{31FB4DAD-8ECB-471E-B1C5-59DF93ABB1AA}" srcOrd="0" destOrd="0" presId="urn:microsoft.com/office/officeart/2005/8/layout/orgChart1"/>
    <dgm:cxn modelId="{E74B3E7C-746E-4548-845E-ECDF24C12AAD}" type="presParOf" srcId="{18A2C98C-1854-4787-BEF5-72E1E5BA7825}" destId="{3C7C2704-926F-4E2B-B0D6-0EC7C892E9DF}" srcOrd="1" destOrd="0" presId="urn:microsoft.com/office/officeart/2005/8/layout/orgChart1"/>
    <dgm:cxn modelId="{27D9AC19-5B7C-4297-8C28-6AA030FD308D}" type="presParOf" srcId="{3C7C2704-926F-4E2B-B0D6-0EC7C892E9DF}" destId="{62AD6483-A4C0-41D7-8035-064FA95B41E4}" srcOrd="0" destOrd="0" presId="urn:microsoft.com/office/officeart/2005/8/layout/orgChart1"/>
    <dgm:cxn modelId="{91200307-2C88-48DF-BA9A-FA761237F897}" type="presParOf" srcId="{62AD6483-A4C0-41D7-8035-064FA95B41E4}" destId="{E8E243BE-A72E-412B-831D-90DFB0AA2368}" srcOrd="0" destOrd="0" presId="urn:microsoft.com/office/officeart/2005/8/layout/orgChart1"/>
    <dgm:cxn modelId="{215BA043-EA3D-4D0B-B248-C2CAA1E9C221}" type="presParOf" srcId="{62AD6483-A4C0-41D7-8035-064FA95B41E4}" destId="{B7F5E62F-D5B3-48F4-A946-AF8C3997194B}" srcOrd="1" destOrd="0" presId="urn:microsoft.com/office/officeart/2005/8/layout/orgChart1"/>
    <dgm:cxn modelId="{D3BA352B-82D0-4119-996F-C4CDDEDD27C4}" type="presParOf" srcId="{3C7C2704-926F-4E2B-B0D6-0EC7C892E9DF}" destId="{F6985DEA-0754-4FD2-BD40-339BD3618570}" srcOrd="1" destOrd="0" presId="urn:microsoft.com/office/officeart/2005/8/layout/orgChart1"/>
    <dgm:cxn modelId="{1F5DDEF6-5DB7-4044-BCB6-D2C987099F64}" type="presParOf" srcId="{3C7C2704-926F-4E2B-B0D6-0EC7C892E9DF}" destId="{71855A6A-736B-4A9E-BE91-C4C31BA03BB0}" srcOrd="2" destOrd="0" presId="urn:microsoft.com/office/officeart/2005/8/layout/orgChart1"/>
    <dgm:cxn modelId="{590E6DA0-9734-421D-95B4-D8430B8BB6D2}" type="presParOf" srcId="{18A2C98C-1854-4787-BEF5-72E1E5BA7825}" destId="{333C2EEE-A283-4D1F-A35B-6D5F8AFBA3AC}" srcOrd="2" destOrd="0" presId="urn:microsoft.com/office/officeart/2005/8/layout/orgChart1"/>
    <dgm:cxn modelId="{CD61F282-F61D-4CFF-9EE8-AAE5B4525EC6}" type="presParOf" srcId="{18A2C98C-1854-4787-BEF5-72E1E5BA7825}" destId="{4FED39C0-ABAB-47A1-A030-C56366CFECBF}" srcOrd="3" destOrd="0" presId="urn:microsoft.com/office/officeart/2005/8/layout/orgChart1"/>
    <dgm:cxn modelId="{9D6BCE9C-DF94-4422-A82A-180B91095D03}" type="presParOf" srcId="{4FED39C0-ABAB-47A1-A030-C56366CFECBF}" destId="{D01BA66D-0340-4805-BEB2-505C1F9862C8}" srcOrd="0" destOrd="0" presId="urn:microsoft.com/office/officeart/2005/8/layout/orgChart1"/>
    <dgm:cxn modelId="{9989E2EE-E9A8-425C-9AA5-42E572A7AE19}" type="presParOf" srcId="{D01BA66D-0340-4805-BEB2-505C1F9862C8}" destId="{7FDC71E8-7B7B-4C78-AF38-5163C877A8E7}" srcOrd="0" destOrd="0" presId="urn:microsoft.com/office/officeart/2005/8/layout/orgChart1"/>
    <dgm:cxn modelId="{4DDA1EEF-67C9-4891-BD4B-E39383A60687}" type="presParOf" srcId="{D01BA66D-0340-4805-BEB2-505C1F9862C8}" destId="{73CBCC3C-4AED-45E2-B3D3-97FD5DF740E3}" srcOrd="1" destOrd="0" presId="urn:microsoft.com/office/officeart/2005/8/layout/orgChart1"/>
    <dgm:cxn modelId="{617EC5EB-C8F1-49B9-98A0-6CA3F3FE510A}" type="presParOf" srcId="{4FED39C0-ABAB-47A1-A030-C56366CFECBF}" destId="{11F1413F-EE06-4289-A2E2-4912FAD0360B}" srcOrd="1" destOrd="0" presId="urn:microsoft.com/office/officeart/2005/8/layout/orgChart1"/>
    <dgm:cxn modelId="{C403690F-F73C-4505-A856-D1D7F640155A}" type="presParOf" srcId="{4FED39C0-ABAB-47A1-A030-C56366CFECBF}" destId="{AE2A1615-DED8-43EC-A077-25334E269FC4}" srcOrd="2" destOrd="0" presId="urn:microsoft.com/office/officeart/2005/8/layout/orgChart1"/>
    <dgm:cxn modelId="{B90F8ACA-CBD0-41BB-84D9-A74C53699147}" type="presParOf" srcId="{9A72A7A1-E2CC-4BBB-B9C0-8EC32133CD64}" destId="{DF05E0DB-93BE-4513-AE0B-5E2F1DFFDB62}" srcOrd="4" destOrd="0" presId="urn:microsoft.com/office/officeart/2005/8/layout/orgChart1"/>
    <dgm:cxn modelId="{E2BB3940-11C0-4B22-8E9A-F3157E3491B8}" type="presParOf" srcId="{9A72A7A1-E2CC-4BBB-B9C0-8EC32133CD64}" destId="{A639E2B9-80FA-41EC-BAEA-5AB1D0B7EB37}" srcOrd="5" destOrd="0" presId="urn:microsoft.com/office/officeart/2005/8/layout/orgChart1"/>
    <dgm:cxn modelId="{274758FA-9882-4BC1-80E2-6A08C7F81AFF}" type="presParOf" srcId="{A639E2B9-80FA-41EC-BAEA-5AB1D0B7EB37}" destId="{CE34D7A8-51D7-459C-8946-E08BCC56C5E7}" srcOrd="0" destOrd="0" presId="urn:microsoft.com/office/officeart/2005/8/layout/orgChart1"/>
    <dgm:cxn modelId="{126689D1-5B31-4C1B-B5C3-6E7679DD5A75}" type="presParOf" srcId="{CE34D7A8-51D7-459C-8946-E08BCC56C5E7}" destId="{B877298F-1402-4DBA-A0BF-30EC978AB62B}" srcOrd="0" destOrd="0" presId="urn:microsoft.com/office/officeart/2005/8/layout/orgChart1"/>
    <dgm:cxn modelId="{48B6D800-6940-4315-AE3F-E319E256CF13}" type="presParOf" srcId="{CE34D7A8-51D7-459C-8946-E08BCC56C5E7}" destId="{7A7A89AE-F848-4E13-A67B-C71C9E80D959}" srcOrd="1" destOrd="0" presId="urn:microsoft.com/office/officeart/2005/8/layout/orgChart1"/>
    <dgm:cxn modelId="{581EE08C-5129-4A3D-A15D-DC95C1C74113}" type="presParOf" srcId="{A639E2B9-80FA-41EC-BAEA-5AB1D0B7EB37}" destId="{D389284C-07AB-470B-B5BB-FF88A3B68D3D}" srcOrd="1" destOrd="0" presId="urn:microsoft.com/office/officeart/2005/8/layout/orgChart1"/>
    <dgm:cxn modelId="{45BFAE07-D898-4D25-A815-03EA4A93AEFE}" type="presParOf" srcId="{A639E2B9-80FA-41EC-BAEA-5AB1D0B7EB37}" destId="{724651A8-C3C8-419D-9A18-38B43840B06F}" srcOrd="2" destOrd="0" presId="urn:microsoft.com/office/officeart/2005/8/layout/orgChart1"/>
    <dgm:cxn modelId="{9F31B541-D692-4E38-9E65-47BA23ECB35C}" type="presParOf" srcId="{724651A8-C3C8-419D-9A18-38B43840B06F}" destId="{7E8C3376-DDE9-4C5F-8995-7C4EB2C706D1}" srcOrd="0" destOrd="0" presId="urn:microsoft.com/office/officeart/2005/8/layout/orgChart1"/>
    <dgm:cxn modelId="{76489017-A3E1-4933-BCB9-903BF2C228D1}" type="presParOf" srcId="{724651A8-C3C8-419D-9A18-38B43840B06F}" destId="{0E3120B7-801A-4EA1-8FBB-9FBA9D1533EC}" srcOrd="1" destOrd="0" presId="urn:microsoft.com/office/officeart/2005/8/layout/orgChart1"/>
    <dgm:cxn modelId="{F96C2387-ED23-458B-9F70-B02C010780C1}" type="presParOf" srcId="{0E3120B7-801A-4EA1-8FBB-9FBA9D1533EC}" destId="{CCEFEDF7-3E4B-4728-8B2D-62D848DD329D}" srcOrd="0" destOrd="0" presId="urn:microsoft.com/office/officeart/2005/8/layout/orgChart1"/>
    <dgm:cxn modelId="{D595EAF9-A01D-4DDF-B84D-3162CD1B8BD0}" type="presParOf" srcId="{CCEFEDF7-3E4B-4728-8B2D-62D848DD329D}" destId="{E285604F-FDFA-45A0-BF64-A2DC1FCB067F}" srcOrd="0" destOrd="0" presId="urn:microsoft.com/office/officeart/2005/8/layout/orgChart1"/>
    <dgm:cxn modelId="{67DA5C95-24EF-4D55-BC31-5370D18B7A19}" type="presParOf" srcId="{CCEFEDF7-3E4B-4728-8B2D-62D848DD329D}" destId="{65574C88-E0E9-415E-AB59-50E653F0FF52}" srcOrd="1" destOrd="0" presId="urn:microsoft.com/office/officeart/2005/8/layout/orgChart1"/>
    <dgm:cxn modelId="{534DA08D-B3AC-4F22-844A-ECB6ABA6D2F7}" type="presParOf" srcId="{0E3120B7-801A-4EA1-8FBB-9FBA9D1533EC}" destId="{F92D18FD-96BF-4215-AA34-BD833E53E43B}" srcOrd="1" destOrd="0" presId="urn:microsoft.com/office/officeart/2005/8/layout/orgChart1"/>
    <dgm:cxn modelId="{2265FF83-A60C-427B-925C-E547E2374D35}" type="presParOf" srcId="{0E3120B7-801A-4EA1-8FBB-9FBA9D1533EC}" destId="{748B4272-2A56-4C40-8814-D4DA000106C2}" srcOrd="2" destOrd="0" presId="urn:microsoft.com/office/officeart/2005/8/layout/orgChart1"/>
    <dgm:cxn modelId="{7D2DF3D2-0E9B-4810-A3F2-E27D0E5D4D28}" type="presParOf" srcId="{724651A8-C3C8-419D-9A18-38B43840B06F}" destId="{AF84139E-6D79-4706-AFBE-9E37AA761231}" srcOrd="2" destOrd="0" presId="urn:microsoft.com/office/officeart/2005/8/layout/orgChart1"/>
    <dgm:cxn modelId="{F8032B30-59D1-4C72-8473-02FD1BFB1797}" type="presParOf" srcId="{724651A8-C3C8-419D-9A18-38B43840B06F}" destId="{0A99DFF3-16AF-4F07-AAFB-C37D49A2EE02}" srcOrd="3" destOrd="0" presId="urn:microsoft.com/office/officeart/2005/8/layout/orgChart1"/>
    <dgm:cxn modelId="{BFAE7FB8-8761-417A-8991-4D71083B584B}" type="presParOf" srcId="{0A99DFF3-16AF-4F07-AAFB-C37D49A2EE02}" destId="{8EF72C7F-3B3A-46DC-8A6E-CCC7C239BA5C}" srcOrd="0" destOrd="0" presId="urn:microsoft.com/office/officeart/2005/8/layout/orgChart1"/>
    <dgm:cxn modelId="{F06D8F52-3D0B-4705-82BE-C73FEE74DE96}" type="presParOf" srcId="{8EF72C7F-3B3A-46DC-8A6E-CCC7C239BA5C}" destId="{943A765D-073F-4487-90F9-8B4BFACA2FFF}" srcOrd="0" destOrd="0" presId="urn:microsoft.com/office/officeart/2005/8/layout/orgChart1"/>
    <dgm:cxn modelId="{568E40E3-41C4-4D6D-BCDA-C0A9F6CC6DA4}" type="presParOf" srcId="{8EF72C7F-3B3A-46DC-8A6E-CCC7C239BA5C}" destId="{C9E6A1FE-AB53-46A9-BAD4-AA2A5D7577E1}" srcOrd="1" destOrd="0" presId="urn:microsoft.com/office/officeart/2005/8/layout/orgChart1"/>
    <dgm:cxn modelId="{52372976-1C24-4451-8846-BE52297C602F}" type="presParOf" srcId="{0A99DFF3-16AF-4F07-AAFB-C37D49A2EE02}" destId="{00A27C0D-ECAB-429C-A48E-2DC3561C935B}" srcOrd="1" destOrd="0" presId="urn:microsoft.com/office/officeart/2005/8/layout/orgChart1"/>
    <dgm:cxn modelId="{3B6EF4A9-4A06-4AC9-8D17-CC27CFAC8514}" type="presParOf" srcId="{0A99DFF3-16AF-4F07-AAFB-C37D49A2EE02}" destId="{9F4F2347-EBB7-44EC-85F6-64830A7C69ED}" srcOrd="2" destOrd="0" presId="urn:microsoft.com/office/officeart/2005/8/layout/orgChart1"/>
    <dgm:cxn modelId="{E338DFA4-CEFE-4DF3-A286-9C1D7C333AAD}" type="presParOf" srcId="{724651A8-C3C8-419D-9A18-38B43840B06F}" destId="{4C702179-83AE-4242-8527-DC57E6EC370A}" srcOrd="4" destOrd="0" presId="urn:microsoft.com/office/officeart/2005/8/layout/orgChart1"/>
    <dgm:cxn modelId="{8B9086EE-A15C-480D-B4E8-DA7707FE6CB8}" type="presParOf" srcId="{724651A8-C3C8-419D-9A18-38B43840B06F}" destId="{BF6C58D4-5777-40EB-A68E-560D4AE4B659}" srcOrd="5" destOrd="0" presId="urn:microsoft.com/office/officeart/2005/8/layout/orgChart1"/>
    <dgm:cxn modelId="{E0D050B4-BCF2-4BBA-9B33-7276C07E2F15}" type="presParOf" srcId="{BF6C58D4-5777-40EB-A68E-560D4AE4B659}" destId="{54A64E0F-128C-4E34-A26C-3FAA5C18AB9A}" srcOrd="0" destOrd="0" presId="urn:microsoft.com/office/officeart/2005/8/layout/orgChart1"/>
    <dgm:cxn modelId="{A33B378A-97F5-4DE6-BEED-CA167CB53F12}" type="presParOf" srcId="{54A64E0F-128C-4E34-A26C-3FAA5C18AB9A}" destId="{9582A66A-1EBA-441E-A4B4-94AD0FFA18E9}" srcOrd="0" destOrd="0" presId="urn:microsoft.com/office/officeart/2005/8/layout/orgChart1"/>
    <dgm:cxn modelId="{AA2212C6-EB78-4036-BD24-1B083AEBF12C}" type="presParOf" srcId="{54A64E0F-128C-4E34-A26C-3FAA5C18AB9A}" destId="{6E4B9419-B5CD-48E7-9647-4B6F1C5CF564}" srcOrd="1" destOrd="0" presId="urn:microsoft.com/office/officeart/2005/8/layout/orgChart1"/>
    <dgm:cxn modelId="{CF4F6755-2307-4846-B0D2-65596B2C7D57}" type="presParOf" srcId="{BF6C58D4-5777-40EB-A68E-560D4AE4B659}" destId="{94FB6B94-F3C8-4237-AA06-EFFADAF6DE08}" srcOrd="1" destOrd="0" presId="urn:microsoft.com/office/officeart/2005/8/layout/orgChart1"/>
    <dgm:cxn modelId="{9F8D7689-7DDE-4D6A-A07D-7890FBB93E28}" type="presParOf" srcId="{BF6C58D4-5777-40EB-A68E-560D4AE4B659}" destId="{4964E3E6-2DAD-415E-8CB3-A09F80BC18F5}" srcOrd="2" destOrd="0" presId="urn:microsoft.com/office/officeart/2005/8/layout/orgChart1"/>
    <dgm:cxn modelId="{04F6B9AF-A68C-4FE2-A0C3-EE0F932DE8B5}" type="presParOf" srcId="{724651A8-C3C8-419D-9A18-38B43840B06F}" destId="{0AE7791D-A381-4EB2-94EB-D78654C8CCB2}" srcOrd="6" destOrd="0" presId="urn:microsoft.com/office/officeart/2005/8/layout/orgChart1"/>
    <dgm:cxn modelId="{EAF0BF76-568F-4A0E-AF9C-B07377DF0C14}" type="presParOf" srcId="{724651A8-C3C8-419D-9A18-38B43840B06F}" destId="{F2E55BA0-7F56-4399-BCCC-730FB7CD2076}" srcOrd="7" destOrd="0" presId="urn:microsoft.com/office/officeart/2005/8/layout/orgChart1"/>
    <dgm:cxn modelId="{3417745D-CF48-4932-BC87-BFD0C88299E5}" type="presParOf" srcId="{F2E55BA0-7F56-4399-BCCC-730FB7CD2076}" destId="{B0316576-B021-4793-BF49-AC50C57DE536}" srcOrd="0" destOrd="0" presId="urn:microsoft.com/office/officeart/2005/8/layout/orgChart1"/>
    <dgm:cxn modelId="{6306BD40-E946-4CD0-B541-73194806A2C9}" type="presParOf" srcId="{B0316576-B021-4793-BF49-AC50C57DE536}" destId="{7CE3E584-98CF-4AF9-B110-9DF1A04F55AA}" srcOrd="0" destOrd="0" presId="urn:microsoft.com/office/officeart/2005/8/layout/orgChart1"/>
    <dgm:cxn modelId="{23310070-CFF2-40C9-9578-2E1EAF43F70C}" type="presParOf" srcId="{B0316576-B021-4793-BF49-AC50C57DE536}" destId="{E2FFD59C-7AA2-4543-81A3-4363541AD50D}" srcOrd="1" destOrd="0" presId="urn:microsoft.com/office/officeart/2005/8/layout/orgChart1"/>
    <dgm:cxn modelId="{F933B85E-90F0-441D-8179-FBE7E7871A6F}" type="presParOf" srcId="{F2E55BA0-7F56-4399-BCCC-730FB7CD2076}" destId="{674452A9-5C7A-4E4B-9D26-14D6A27DBF52}" srcOrd="1" destOrd="0" presId="urn:microsoft.com/office/officeart/2005/8/layout/orgChart1"/>
    <dgm:cxn modelId="{F994931F-34EA-47F2-A6EE-8E8E0F8CBE05}" type="presParOf" srcId="{F2E55BA0-7F56-4399-BCCC-730FB7CD2076}" destId="{76668383-C698-4CD4-A871-7664C0344775}" srcOrd="2" destOrd="0" presId="urn:microsoft.com/office/officeart/2005/8/layout/orgChart1"/>
    <dgm:cxn modelId="{07F11B9A-6BBA-4E9C-9E02-39AE14731945}" type="presParOf" srcId="{642421DF-7B67-4554-AC4B-3D8355131BEC}" destId="{627FE2D7-4BD6-41F9-AD97-05F997AA3389}"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19C40830-40E1-4E2F-9B02-5FF715738A94}"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D14D15AE-2737-44CE-963B-DA40B3B8A15D}">
      <dgm:prSet phldrT="[نص]" custT="1"/>
      <dgm:spPr/>
      <dgm:t>
        <a:bodyPr/>
        <a:lstStyle/>
        <a:p>
          <a:r>
            <a:rPr lang="ar-SA" sz="2800" b="1" dirty="0" smtClean="0">
              <a:solidFill>
                <a:schemeClr val="bg2"/>
              </a:solidFill>
            </a:rPr>
            <a:t>تعرف </a:t>
          </a:r>
          <a:endParaRPr lang="en-US" sz="2800" b="1" dirty="0">
            <a:solidFill>
              <a:schemeClr val="bg2"/>
            </a:solidFill>
          </a:endParaRPr>
        </a:p>
      </dgm:t>
    </dgm:pt>
    <dgm:pt modelId="{7190A6FE-78B5-45CB-B835-554F5697A089}" type="parTrans" cxnId="{F2E84792-839B-4354-B30B-E050C4896B2E}">
      <dgm:prSet/>
      <dgm:spPr/>
      <dgm:t>
        <a:bodyPr/>
        <a:lstStyle/>
        <a:p>
          <a:endParaRPr lang="en-US"/>
        </a:p>
      </dgm:t>
    </dgm:pt>
    <dgm:pt modelId="{4C8BBFB7-874E-41A3-AB36-F9B8BB78E29D}" type="sibTrans" cxnId="{F2E84792-839B-4354-B30B-E050C4896B2E}">
      <dgm:prSet/>
      <dgm:spPr/>
      <dgm:t>
        <a:bodyPr/>
        <a:lstStyle/>
        <a:p>
          <a:endParaRPr lang="en-US"/>
        </a:p>
      </dgm:t>
    </dgm:pt>
    <dgm:pt modelId="{8BDACB52-F988-4D51-8E03-FD6EA10A4623}">
      <dgm:prSet phldrT="[نص]"/>
      <dgm:spPr/>
      <dgm:t>
        <a:bodyPr/>
        <a:lstStyle/>
        <a:p>
          <a:pPr algn="r"/>
          <a:r>
            <a:rPr lang="ar-SA" b="1" dirty="0" smtClean="0">
              <a:solidFill>
                <a:schemeClr val="bg2"/>
              </a:solidFill>
            </a:rPr>
            <a:t>بالعمليات الفنية التي يمارسها الأخصائي الاجتماعي في تحقيق أهداف مؤسسات الرعاية الاجتماعية للمسنين بالتعاون والتنسيق مع جهود المهن الأخرى.</a:t>
          </a:r>
          <a:endParaRPr lang="en-US" dirty="0">
            <a:solidFill>
              <a:schemeClr val="bg2"/>
            </a:solidFill>
          </a:endParaRPr>
        </a:p>
      </dgm:t>
    </dgm:pt>
    <dgm:pt modelId="{5F5AD956-4C5C-4A86-B9E1-0438498DF3CF}" type="parTrans" cxnId="{7E6DE5AA-BE69-4E56-9A71-7405F8383EB4}">
      <dgm:prSet/>
      <dgm:spPr/>
      <dgm:t>
        <a:bodyPr/>
        <a:lstStyle/>
        <a:p>
          <a:endParaRPr lang="en-US"/>
        </a:p>
      </dgm:t>
    </dgm:pt>
    <dgm:pt modelId="{4DE9A70F-3FCE-4D66-9E83-26CB6542FC34}" type="sibTrans" cxnId="{7E6DE5AA-BE69-4E56-9A71-7405F8383EB4}">
      <dgm:prSet/>
      <dgm:spPr/>
      <dgm:t>
        <a:bodyPr/>
        <a:lstStyle/>
        <a:p>
          <a:endParaRPr lang="en-US"/>
        </a:p>
      </dgm:t>
    </dgm:pt>
    <dgm:pt modelId="{9C05B661-499F-4017-B1FF-B1F53EED2F0F}">
      <dgm:prSet phldrT="[نص]" custT="1"/>
      <dgm:spPr/>
      <dgm:t>
        <a:bodyPr/>
        <a:lstStyle/>
        <a:p>
          <a:r>
            <a:rPr lang="ar-SA" sz="3600" dirty="0" smtClean="0">
              <a:solidFill>
                <a:schemeClr val="bg2"/>
              </a:solidFill>
            </a:rPr>
            <a:t>تهدف</a:t>
          </a:r>
          <a:endParaRPr lang="en-US" sz="3600" dirty="0">
            <a:solidFill>
              <a:schemeClr val="bg2"/>
            </a:solidFill>
          </a:endParaRPr>
        </a:p>
      </dgm:t>
    </dgm:pt>
    <dgm:pt modelId="{128B296D-7A22-4287-92FD-8AA355D0B518}" type="parTrans" cxnId="{BB54E89F-74B8-464D-B1AD-15FE1E542BE1}">
      <dgm:prSet/>
      <dgm:spPr/>
      <dgm:t>
        <a:bodyPr/>
        <a:lstStyle/>
        <a:p>
          <a:endParaRPr lang="en-US"/>
        </a:p>
      </dgm:t>
    </dgm:pt>
    <dgm:pt modelId="{DB7AB8EB-6F4E-43E1-B554-E0531DAC53BB}" type="sibTrans" cxnId="{BB54E89F-74B8-464D-B1AD-15FE1E542BE1}">
      <dgm:prSet/>
      <dgm:spPr/>
      <dgm:t>
        <a:bodyPr/>
        <a:lstStyle/>
        <a:p>
          <a:endParaRPr lang="en-US"/>
        </a:p>
      </dgm:t>
    </dgm:pt>
    <dgm:pt modelId="{B2F74767-3DF8-4DA8-8A34-D7709E677F3B}">
      <dgm:prSet phldrT="[نص]"/>
      <dgm:spPr/>
      <dgm:t>
        <a:bodyPr/>
        <a:lstStyle/>
        <a:p>
          <a:pPr algn="r"/>
          <a:r>
            <a:rPr lang="ar-SA" b="1" dirty="0" smtClean="0">
              <a:solidFill>
                <a:schemeClr val="bg2"/>
              </a:solidFill>
            </a:rPr>
            <a:t>إلى تحقيق أفضل استقرار ممكن للحياة الاجتماعية للمسنين بما يكفل لهم المعيشة الكريمة فيما بقي لهم من عمر.</a:t>
          </a:r>
          <a:endParaRPr lang="en-US" dirty="0">
            <a:solidFill>
              <a:schemeClr val="bg2"/>
            </a:solidFill>
          </a:endParaRPr>
        </a:p>
      </dgm:t>
    </dgm:pt>
    <dgm:pt modelId="{B9CC3700-CC9D-4F65-AD4D-0AEE5BA56B8C}" type="parTrans" cxnId="{84DE3817-C4A5-46A2-ABD3-655642A49105}">
      <dgm:prSet/>
      <dgm:spPr/>
      <dgm:t>
        <a:bodyPr/>
        <a:lstStyle/>
        <a:p>
          <a:endParaRPr lang="en-US"/>
        </a:p>
      </dgm:t>
    </dgm:pt>
    <dgm:pt modelId="{EA714D1B-29FD-4458-9567-604C8484F891}" type="sibTrans" cxnId="{84DE3817-C4A5-46A2-ABD3-655642A49105}">
      <dgm:prSet/>
      <dgm:spPr/>
      <dgm:t>
        <a:bodyPr/>
        <a:lstStyle/>
        <a:p>
          <a:endParaRPr lang="en-US"/>
        </a:p>
      </dgm:t>
    </dgm:pt>
    <dgm:pt modelId="{35ADAC1D-564A-486F-8CC4-6E7A6E72CAF5}">
      <dgm:prSet/>
      <dgm:spPr/>
      <dgm:t>
        <a:bodyPr/>
        <a:lstStyle/>
        <a:p>
          <a:pPr algn="r"/>
          <a:endParaRPr lang="en-US" b="1" dirty="0" smtClean="0">
            <a:solidFill>
              <a:schemeClr val="bg2"/>
            </a:solidFill>
          </a:endParaRPr>
        </a:p>
      </dgm:t>
    </dgm:pt>
    <dgm:pt modelId="{8CB78EAB-5F15-48AE-BE32-D809B87E8BD5}" type="parTrans" cxnId="{546B8C58-09D0-4BBC-8DD2-A3743910D1E4}">
      <dgm:prSet/>
      <dgm:spPr/>
      <dgm:t>
        <a:bodyPr/>
        <a:lstStyle/>
        <a:p>
          <a:endParaRPr lang="en-US"/>
        </a:p>
      </dgm:t>
    </dgm:pt>
    <dgm:pt modelId="{A4F3F2D8-8B25-4FE2-98B0-2C13CDFC9AE7}" type="sibTrans" cxnId="{546B8C58-09D0-4BBC-8DD2-A3743910D1E4}">
      <dgm:prSet/>
      <dgm:spPr/>
      <dgm:t>
        <a:bodyPr/>
        <a:lstStyle/>
        <a:p>
          <a:endParaRPr lang="en-US"/>
        </a:p>
      </dgm:t>
    </dgm:pt>
    <dgm:pt modelId="{213B8B02-3736-43B8-8C1C-607C066873FD}" type="pres">
      <dgm:prSet presAssocID="{19C40830-40E1-4E2F-9B02-5FF715738A94}" presName="Name0" presStyleCnt="0">
        <dgm:presLayoutVars>
          <dgm:dir val="rev"/>
          <dgm:animLvl val="lvl"/>
          <dgm:resizeHandles/>
        </dgm:presLayoutVars>
      </dgm:prSet>
      <dgm:spPr/>
      <dgm:t>
        <a:bodyPr/>
        <a:lstStyle/>
        <a:p>
          <a:pPr rtl="1"/>
          <a:endParaRPr lang="ar-SA"/>
        </a:p>
      </dgm:t>
    </dgm:pt>
    <dgm:pt modelId="{75EC82E2-80F6-4A9A-B2A8-87FC044EEDA5}" type="pres">
      <dgm:prSet presAssocID="{D14D15AE-2737-44CE-963B-DA40B3B8A15D}" presName="linNode" presStyleCnt="0"/>
      <dgm:spPr/>
    </dgm:pt>
    <dgm:pt modelId="{4B205622-89CB-40F9-BB18-1680DE784322}" type="pres">
      <dgm:prSet presAssocID="{D14D15AE-2737-44CE-963B-DA40B3B8A15D}" presName="parentShp" presStyleLbl="node1" presStyleIdx="0" presStyleCnt="2">
        <dgm:presLayoutVars>
          <dgm:bulletEnabled val="1"/>
        </dgm:presLayoutVars>
      </dgm:prSet>
      <dgm:spPr/>
      <dgm:t>
        <a:bodyPr/>
        <a:lstStyle/>
        <a:p>
          <a:endParaRPr lang="en-US"/>
        </a:p>
      </dgm:t>
    </dgm:pt>
    <dgm:pt modelId="{D26A389A-83B4-48CC-8722-AF485728F175}" type="pres">
      <dgm:prSet presAssocID="{D14D15AE-2737-44CE-963B-DA40B3B8A15D}" presName="childShp" presStyleLbl="bgAccFollowNode1" presStyleIdx="0" presStyleCnt="2">
        <dgm:presLayoutVars>
          <dgm:bulletEnabled val="1"/>
        </dgm:presLayoutVars>
      </dgm:prSet>
      <dgm:spPr/>
      <dgm:t>
        <a:bodyPr/>
        <a:lstStyle/>
        <a:p>
          <a:endParaRPr lang="en-US"/>
        </a:p>
      </dgm:t>
    </dgm:pt>
    <dgm:pt modelId="{52DB296D-5433-4386-95DA-18C8A3293D6D}" type="pres">
      <dgm:prSet presAssocID="{4C8BBFB7-874E-41A3-AB36-F9B8BB78E29D}" presName="spacing" presStyleCnt="0"/>
      <dgm:spPr/>
    </dgm:pt>
    <dgm:pt modelId="{54FFCD28-17AB-4775-9122-51D099417A36}" type="pres">
      <dgm:prSet presAssocID="{9C05B661-499F-4017-B1FF-B1F53EED2F0F}" presName="linNode" presStyleCnt="0"/>
      <dgm:spPr/>
    </dgm:pt>
    <dgm:pt modelId="{FDAC1E44-559B-4717-93FC-F57512127FD8}" type="pres">
      <dgm:prSet presAssocID="{9C05B661-499F-4017-B1FF-B1F53EED2F0F}" presName="parentShp" presStyleLbl="node1" presStyleIdx="1" presStyleCnt="2">
        <dgm:presLayoutVars>
          <dgm:bulletEnabled val="1"/>
        </dgm:presLayoutVars>
      </dgm:prSet>
      <dgm:spPr/>
      <dgm:t>
        <a:bodyPr/>
        <a:lstStyle/>
        <a:p>
          <a:endParaRPr lang="en-US"/>
        </a:p>
      </dgm:t>
    </dgm:pt>
    <dgm:pt modelId="{B00080B2-7697-4583-8179-23CD70BA3D4F}" type="pres">
      <dgm:prSet presAssocID="{9C05B661-499F-4017-B1FF-B1F53EED2F0F}" presName="childShp" presStyleLbl="bgAccFollowNode1" presStyleIdx="1" presStyleCnt="2">
        <dgm:presLayoutVars>
          <dgm:bulletEnabled val="1"/>
        </dgm:presLayoutVars>
      </dgm:prSet>
      <dgm:spPr/>
      <dgm:t>
        <a:bodyPr/>
        <a:lstStyle/>
        <a:p>
          <a:endParaRPr lang="en-US"/>
        </a:p>
      </dgm:t>
    </dgm:pt>
  </dgm:ptLst>
  <dgm:cxnLst>
    <dgm:cxn modelId="{7E6DE5AA-BE69-4E56-9A71-7405F8383EB4}" srcId="{D14D15AE-2737-44CE-963B-DA40B3B8A15D}" destId="{8BDACB52-F988-4D51-8E03-FD6EA10A4623}" srcOrd="0" destOrd="0" parTransId="{5F5AD956-4C5C-4A86-B9E1-0438498DF3CF}" sibTransId="{4DE9A70F-3FCE-4D66-9E83-26CB6542FC34}"/>
    <dgm:cxn modelId="{84DE3817-C4A5-46A2-ABD3-655642A49105}" srcId="{9C05B661-499F-4017-B1FF-B1F53EED2F0F}" destId="{B2F74767-3DF8-4DA8-8A34-D7709E677F3B}" srcOrd="0" destOrd="0" parTransId="{B9CC3700-CC9D-4F65-AD4D-0AEE5BA56B8C}" sibTransId="{EA714D1B-29FD-4458-9567-604C8484F891}"/>
    <dgm:cxn modelId="{D622F997-EA65-4883-8B5A-18BE9646A907}" type="presOf" srcId="{8BDACB52-F988-4D51-8E03-FD6EA10A4623}" destId="{D26A389A-83B4-48CC-8722-AF485728F175}" srcOrd="0" destOrd="0" presId="urn:microsoft.com/office/officeart/2005/8/layout/vList6"/>
    <dgm:cxn modelId="{C3F6192D-BD7F-43AF-96E8-3ED293E0EE4D}" type="presOf" srcId="{35ADAC1D-564A-486F-8CC4-6E7A6E72CAF5}" destId="{D26A389A-83B4-48CC-8722-AF485728F175}" srcOrd="0" destOrd="1" presId="urn:microsoft.com/office/officeart/2005/8/layout/vList6"/>
    <dgm:cxn modelId="{2C1540A6-1974-4172-ADCA-A1227C1D93D7}" type="presOf" srcId="{19C40830-40E1-4E2F-9B02-5FF715738A94}" destId="{213B8B02-3736-43B8-8C1C-607C066873FD}" srcOrd="0" destOrd="0" presId="urn:microsoft.com/office/officeart/2005/8/layout/vList6"/>
    <dgm:cxn modelId="{F2E84792-839B-4354-B30B-E050C4896B2E}" srcId="{19C40830-40E1-4E2F-9B02-5FF715738A94}" destId="{D14D15AE-2737-44CE-963B-DA40B3B8A15D}" srcOrd="0" destOrd="0" parTransId="{7190A6FE-78B5-45CB-B835-554F5697A089}" sibTransId="{4C8BBFB7-874E-41A3-AB36-F9B8BB78E29D}"/>
    <dgm:cxn modelId="{662DFEE7-B213-4E7A-9A04-AC5035425821}" type="presOf" srcId="{B2F74767-3DF8-4DA8-8A34-D7709E677F3B}" destId="{B00080B2-7697-4583-8179-23CD70BA3D4F}" srcOrd="0" destOrd="0" presId="urn:microsoft.com/office/officeart/2005/8/layout/vList6"/>
    <dgm:cxn modelId="{23066DFA-585D-4318-90E9-8E5E7164A4FA}" type="presOf" srcId="{D14D15AE-2737-44CE-963B-DA40B3B8A15D}" destId="{4B205622-89CB-40F9-BB18-1680DE784322}" srcOrd="0" destOrd="0" presId="urn:microsoft.com/office/officeart/2005/8/layout/vList6"/>
    <dgm:cxn modelId="{546B8C58-09D0-4BBC-8DD2-A3743910D1E4}" srcId="{D14D15AE-2737-44CE-963B-DA40B3B8A15D}" destId="{35ADAC1D-564A-486F-8CC4-6E7A6E72CAF5}" srcOrd="1" destOrd="0" parTransId="{8CB78EAB-5F15-48AE-BE32-D809B87E8BD5}" sibTransId="{A4F3F2D8-8B25-4FE2-98B0-2C13CDFC9AE7}"/>
    <dgm:cxn modelId="{BB54E89F-74B8-464D-B1AD-15FE1E542BE1}" srcId="{19C40830-40E1-4E2F-9B02-5FF715738A94}" destId="{9C05B661-499F-4017-B1FF-B1F53EED2F0F}" srcOrd="1" destOrd="0" parTransId="{128B296D-7A22-4287-92FD-8AA355D0B518}" sibTransId="{DB7AB8EB-6F4E-43E1-B554-E0531DAC53BB}"/>
    <dgm:cxn modelId="{D8512CC9-5718-499E-B961-73394D4E3DC8}" type="presOf" srcId="{9C05B661-499F-4017-B1FF-B1F53EED2F0F}" destId="{FDAC1E44-559B-4717-93FC-F57512127FD8}" srcOrd="0" destOrd="0" presId="urn:microsoft.com/office/officeart/2005/8/layout/vList6"/>
    <dgm:cxn modelId="{6F06EE96-0583-4B2F-A0DD-0951143BF5CE}" type="presParOf" srcId="{213B8B02-3736-43B8-8C1C-607C066873FD}" destId="{75EC82E2-80F6-4A9A-B2A8-87FC044EEDA5}" srcOrd="0" destOrd="0" presId="urn:microsoft.com/office/officeart/2005/8/layout/vList6"/>
    <dgm:cxn modelId="{57941619-3950-4518-BD7E-5846BB51EBAF}" type="presParOf" srcId="{75EC82E2-80F6-4A9A-B2A8-87FC044EEDA5}" destId="{4B205622-89CB-40F9-BB18-1680DE784322}" srcOrd="0" destOrd="0" presId="urn:microsoft.com/office/officeart/2005/8/layout/vList6"/>
    <dgm:cxn modelId="{45651D17-F77F-44BC-A7C0-A645B334F67D}" type="presParOf" srcId="{75EC82E2-80F6-4A9A-B2A8-87FC044EEDA5}" destId="{D26A389A-83B4-48CC-8722-AF485728F175}" srcOrd="1" destOrd="0" presId="urn:microsoft.com/office/officeart/2005/8/layout/vList6"/>
    <dgm:cxn modelId="{3FB7AA5D-0BAA-48B0-8691-57B01C618870}" type="presParOf" srcId="{213B8B02-3736-43B8-8C1C-607C066873FD}" destId="{52DB296D-5433-4386-95DA-18C8A3293D6D}" srcOrd="1" destOrd="0" presId="urn:microsoft.com/office/officeart/2005/8/layout/vList6"/>
    <dgm:cxn modelId="{166F8308-9C41-4882-9D41-306AD2121669}" type="presParOf" srcId="{213B8B02-3736-43B8-8C1C-607C066873FD}" destId="{54FFCD28-17AB-4775-9122-51D099417A36}" srcOrd="2" destOrd="0" presId="urn:microsoft.com/office/officeart/2005/8/layout/vList6"/>
    <dgm:cxn modelId="{909F1172-AD36-4794-8B2E-C75D5389C586}" type="presParOf" srcId="{54FFCD28-17AB-4775-9122-51D099417A36}" destId="{FDAC1E44-559B-4717-93FC-F57512127FD8}" srcOrd="0" destOrd="0" presId="urn:microsoft.com/office/officeart/2005/8/layout/vList6"/>
    <dgm:cxn modelId="{17C67614-D618-4841-9B97-36855BD17935}" type="presParOf" srcId="{54FFCD28-17AB-4775-9122-51D099417A36}" destId="{B00080B2-7697-4583-8179-23CD70BA3D4F}"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78F4D15A-00C3-490D-8FAD-83A05FABE28C}" type="doc">
      <dgm:prSet loTypeId="urn:microsoft.com/office/officeart/2005/8/layout/radial6" loCatId="cycle" qsTypeId="urn:microsoft.com/office/officeart/2005/8/quickstyle/simple3" qsCatId="simple" csTypeId="urn:microsoft.com/office/officeart/2005/8/colors/colorful1#2" csCatId="colorful" phldr="1"/>
      <dgm:spPr/>
      <dgm:t>
        <a:bodyPr/>
        <a:lstStyle/>
        <a:p>
          <a:pPr rtl="1"/>
          <a:endParaRPr lang="ar-SA"/>
        </a:p>
      </dgm:t>
    </dgm:pt>
    <dgm:pt modelId="{D874D1C6-19FC-40FB-AD75-E59245A0293A}">
      <dgm:prSet phldrT="[نص]" custT="1"/>
      <dgm:spPr/>
      <dgm:t>
        <a:bodyPr/>
        <a:lstStyle/>
        <a:p>
          <a:pPr rtl="1"/>
          <a:r>
            <a:rPr lang="ar-SA" sz="2000" b="1" dirty="0" smtClean="0"/>
            <a:t>القيم الاجتماعية </a:t>
          </a:r>
          <a:endParaRPr lang="ar-SA" sz="2000" dirty="0"/>
        </a:p>
      </dgm:t>
    </dgm:pt>
    <dgm:pt modelId="{5FE7FEA0-55F3-48B2-86F6-1426E968B1EC}" type="parTrans" cxnId="{2FBABB1F-1B98-491E-9331-0B773D3C6CDE}">
      <dgm:prSet/>
      <dgm:spPr/>
      <dgm:t>
        <a:bodyPr/>
        <a:lstStyle/>
        <a:p>
          <a:pPr rtl="1"/>
          <a:endParaRPr lang="ar-SA"/>
        </a:p>
      </dgm:t>
    </dgm:pt>
    <dgm:pt modelId="{1631DF99-D0C4-4F3B-BBD8-6B2CEB558526}" type="sibTrans" cxnId="{2FBABB1F-1B98-491E-9331-0B773D3C6CDE}">
      <dgm:prSet/>
      <dgm:spPr/>
      <dgm:t>
        <a:bodyPr/>
        <a:lstStyle/>
        <a:p>
          <a:pPr rtl="1"/>
          <a:endParaRPr lang="ar-SA"/>
        </a:p>
      </dgm:t>
    </dgm:pt>
    <dgm:pt modelId="{B3F4CCC4-1755-4BFA-878C-405FD1F525A9}">
      <dgm:prSet phldrT="[نص]" custT="1"/>
      <dgm:spPr/>
      <dgm:t>
        <a:bodyPr/>
        <a:lstStyle/>
        <a:p>
          <a:pPr rtl="1"/>
          <a:r>
            <a:rPr lang="ar-SA" sz="1400" b="1" dirty="0" smtClean="0"/>
            <a:t>العدالة الاجتماعية في تقديم الخدمات</a:t>
          </a:r>
          <a:endParaRPr lang="ar-SA" sz="1400" b="1" dirty="0"/>
        </a:p>
      </dgm:t>
    </dgm:pt>
    <dgm:pt modelId="{A5E33467-E0E8-46EE-AC4C-C24EC9CFA25E}" type="parTrans" cxnId="{1B735797-E022-44A9-8058-48835F298A8C}">
      <dgm:prSet/>
      <dgm:spPr/>
      <dgm:t>
        <a:bodyPr/>
        <a:lstStyle/>
        <a:p>
          <a:pPr rtl="1"/>
          <a:endParaRPr lang="ar-SA"/>
        </a:p>
      </dgm:t>
    </dgm:pt>
    <dgm:pt modelId="{4FD18741-A714-4D6A-8846-6FC6C42821F7}" type="sibTrans" cxnId="{1B735797-E022-44A9-8058-48835F298A8C}">
      <dgm:prSet/>
      <dgm:spPr/>
      <dgm:t>
        <a:bodyPr/>
        <a:lstStyle/>
        <a:p>
          <a:pPr rtl="1"/>
          <a:endParaRPr lang="ar-SA" dirty="0"/>
        </a:p>
      </dgm:t>
    </dgm:pt>
    <dgm:pt modelId="{BF83CB32-AA1C-4478-A1F7-9C8B44C938CF}">
      <dgm:prSet phldrT="[نص]" custT="1"/>
      <dgm:spPr/>
      <dgm:t>
        <a:bodyPr/>
        <a:lstStyle/>
        <a:p>
          <a:pPr rtl="1"/>
          <a:r>
            <a:rPr lang="ar-SA" sz="1400" b="1" dirty="0" smtClean="0"/>
            <a:t>الدفاع  والمطالبة بحقوق المسنين</a:t>
          </a:r>
          <a:endParaRPr lang="ar-SA" sz="1400" b="1" dirty="0"/>
        </a:p>
      </dgm:t>
    </dgm:pt>
    <dgm:pt modelId="{ADE3936F-AA8E-4047-9D6B-43003EAB27A3}" type="parTrans" cxnId="{FFBCC8CB-964F-4D59-92EB-B72B629E1314}">
      <dgm:prSet/>
      <dgm:spPr/>
      <dgm:t>
        <a:bodyPr/>
        <a:lstStyle/>
        <a:p>
          <a:pPr rtl="1"/>
          <a:endParaRPr lang="ar-SA"/>
        </a:p>
      </dgm:t>
    </dgm:pt>
    <dgm:pt modelId="{F33A9229-5E35-4BD5-8DC5-6C54568C1F07}" type="sibTrans" cxnId="{FFBCC8CB-964F-4D59-92EB-B72B629E1314}">
      <dgm:prSet/>
      <dgm:spPr/>
      <dgm:t>
        <a:bodyPr/>
        <a:lstStyle/>
        <a:p>
          <a:pPr rtl="1"/>
          <a:endParaRPr lang="ar-SA" dirty="0"/>
        </a:p>
      </dgm:t>
    </dgm:pt>
    <dgm:pt modelId="{6DCE2D82-D471-4E66-AD6A-F3E9F1B1CABD}">
      <dgm:prSet phldrT="[نص]" custT="1"/>
      <dgm:spPr/>
      <dgm:t>
        <a:bodyPr/>
        <a:lstStyle/>
        <a:p>
          <a:pPr rtl="1"/>
          <a:r>
            <a:rPr lang="ar-SA" sz="1200" b="1" dirty="0" smtClean="0"/>
            <a:t>المسئولية المشتركة بين المسنين والمجتمع ففي مجتمعهم.</a:t>
          </a:r>
          <a:endParaRPr lang="ar-SA" sz="1200" b="1" dirty="0"/>
        </a:p>
      </dgm:t>
    </dgm:pt>
    <dgm:pt modelId="{F7D39C7D-F3DC-4BA6-A294-6783C4F4FD05}" type="parTrans" cxnId="{E5A8EABA-EE5A-4606-A0D9-7FA6952009E3}">
      <dgm:prSet/>
      <dgm:spPr/>
      <dgm:t>
        <a:bodyPr/>
        <a:lstStyle/>
        <a:p>
          <a:pPr rtl="1"/>
          <a:endParaRPr lang="ar-SA"/>
        </a:p>
      </dgm:t>
    </dgm:pt>
    <dgm:pt modelId="{41CE5D84-A5E0-4E6A-BE72-62FF8B663C56}" type="sibTrans" cxnId="{E5A8EABA-EE5A-4606-A0D9-7FA6952009E3}">
      <dgm:prSet/>
      <dgm:spPr/>
      <dgm:t>
        <a:bodyPr/>
        <a:lstStyle/>
        <a:p>
          <a:pPr rtl="1"/>
          <a:endParaRPr lang="ar-SA" dirty="0"/>
        </a:p>
      </dgm:t>
    </dgm:pt>
    <dgm:pt modelId="{AE107640-C238-4454-89EA-B6FB34B1423F}">
      <dgm:prSet phldrT="[نص]" custT="1"/>
      <dgm:spPr/>
      <dgm:t>
        <a:bodyPr/>
        <a:lstStyle/>
        <a:p>
          <a:pPr rtl="1"/>
          <a:r>
            <a:rPr lang="ar-SA" sz="1400" b="1" dirty="0" smtClean="0"/>
            <a:t>احترام كرامة المسن وفرديته</a:t>
          </a:r>
          <a:endParaRPr lang="ar-SA" sz="1400" b="1" dirty="0"/>
        </a:p>
      </dgm:t>
    </dgm:pt>
    <dgm:pt modelId="{8373F922-0606-4EA7-B7B1-93C5913387AA}" type="parTrans" cxnId="{AE911C4C-C1FE-49E7-8723-7C775E0A39A7}">
      <dgm:prSet/>
      <dgm:spPr/>
      <dgm:t>
        <a:bodyPr/>
        <a:lstStyle/>
        <a:p>
          <a:endParaRPr lang="en-US"/>
        </a:p>
      </dgm:t>
    </dgm:pt>
    <dgm:pt modelId="{15EF2145-A58D-470C-894E-FA48B1B685A3}" type="sibTrans" cxnId="{AE911C4C-C1FE-49E7-8723-7C775E0A39A7}">
      <dgm:prSet/>
      <dgm:spPr/>
      <dgm:t>
        <a:bodyPr/>
        <a:lstStyle/>
        <a:p>
          <a:endParaRPr lang="en-US"/>
        </a:p>
      </dgm:t>
    </dgm:pt>
    <dgm:pt modelId="{89CBA03B-2155-4049-8D66-74C2FA972C7F}" type="pres">
      <dgm:prSet presAssocID="{78F4D15A-00C3-490D-8FAD-83A05FABE28C}" presName="Name0" presStyleCnt="0">
        <dgm:presLayoutVars>
          <dgm:chMax val="1"/>
          <dgm:dir/>
          <dgm:animLvl val="ctr"/>
          <dgm:resizeHandles val="exact"/>
        </dgm:presLayoutVars>
      </dgm:prSet>
      <dgm:spPr/>
      <dgm:t>
        <a:bodyPr/>
        <a:lstStyle/>
        <a:p>
          <a:pPr rtl="1"/>
          <a:endParaRPr lang="ar-SA"/>
        </a:p>
      </dgm:t>
    </dgm:pt>
    <dgm:pt modelId="{82A5C908-592E-4342-A03C-7916BDFAAF59}" type="pres">
      <dgm:prSet presAssocID="{D874D1C6-19FC-40FB-AD75-E59245A0293A}" presName="centerShape" presStyleLbl="node0" presStyleIdx="0" presStyleCnt="1" custScaleX="78424" custScaleY="62739"/>
      <dgm:spPr/>
      <dgm:t>
        <a:bodyPr/>
        <a:lstStyle/>
        <a:p>
          <a:pPr rtl="1"/>
          <a:endParaRPr lang="ar-SA"/>
        </a:p>
      </dgm:t>
    </dgm:pt>
    <dgm:pt modelId="{03AD94B7-1B45-4AD5-8388-DB7AE0EA2131}" type="pres">
      <dgm:prSet presAssocID="{B3F4CCC4-1755-4BFA-878C-405FD1F525A9}" presName="node" presStyleLbl="node1" presStyleIdx="0" presStyleCnt="4" custScaleX="132558">
        <dgm:presLayoutVars>
          <dgm:bulletEnabled val="1"/>
        </dgm:presLayoutVars>
      </dgm:prSet>
      <dgm:spPr/>
      <dgm:t>
        <a:bodyPr/>
        <a:lstStyle/>
        <a:p>
          <a:pPr rtl="1"/>
          <a:endParaRPr lang="ar-SA"/>
        </a:p>
      </dgm:t>
    </dgm:pt>
    <dgm:pt modelId="{9595ABC4-B594-4AC7-981A-3A46E81B64ED}" type="pres">
      <dgm:prSet presAssocID="{B3F4CCC4-1755-4BFA-878C-405FD1F525A9}" presName="dummy" presStyleCnt="0"/>
      <dgm:spPr/>
    </dgm:pt>
    <dgm:pt modelId="{64184C90-1B87-497E-A857-2C1C800B2AC9}" type="pres">
      <dgm:prSet presAssocID="{4FD18741-A714-4D6A-8846-6FC6C42821F7}" presName="sibTrans" presStyleLbl="sibTrans2D1" presStyleIdx="0" presStyleCnt="4"/>
      <dgm:spPr/>
      <dgm:t>
        <a:bodyPr/>
        <a:lstStyle/>
        <a:p>
          <a:pPr rtl="1"/>
          <a:endParaRPr lang="ar-SA"/>
        </a:p>
      </dgm:t>
    </dgm:pt>
    <dgm:pt modelId="{B9A76296-9E3B-4307-B164-E8E187E4B494}" type="pres">
      <dgm:prSet presAssocID="{AE107640-C238-4454-89EA-B6FB34B1423F}" presName="node" presStyleLbl="node1" presStyleIdx="1" presStyleCnt="4">
        <dgm:presLayoutVars>
          <dgm:bulletEnabled val="1"/>
        </dgm:presLayoutVars>
      </dgm:prSet>
      <dgm:spPr/>
      <dgm:t>
        <a:bodyPr/>
        <a:lstStyle/>
        <a:p>
          <a:endParaRPr lang="en-US"/>
        </a:p>
      </dgm:t>
    </dgm:pt>
    <dgm:pt modelId="{BC5C290D-7C27-4CEE-BFF3-5EA8152C20CD}" type="pres">
      <dgm:prSet presAssocID="{AE107640-C238-4454-89EA-B6FB34B1423F}" presName="dummy" presStyleCnt="0"/>
      <dgm:spPr/>
    </dgm:pt>
    <dgm:pt modelId="{B6C4722C-F7BD-4B47-8C0F-7EF56151D09F}" type="pres">
      <dgm:prSet presAssocID="{15EF2145-A58D-470C-894E-FA48B1B685A3}" presName="sibTrans" presStyleLbl="sibTrans2D1" presStyleIdx="1" presStyleCnt="4"/>
      <dgm:spPr/>
      <dgm:t>
        <a:bodyPr/>
        <a:lstStyle/>
        <a:p>
          <a:pPr rtl="1"/>
          <a:endParaRPr lang="ar-SA"/>
        </a:p>
      </dgm:t>
    </dgm:pt>
    <dgm:pt modelId="{2F6CEE18-4E28-4214-B844-69C567E1F105}" type="pres">
      <dgm:prSet presAssocID="{BF83CB32-AA1C-4478-A1F7-9C8B44C938CF}" presName="node" presStyleLbl="node1" presStyleIdx="2" presStyleCnt="4" custScaleX="147886">
        <dgm:presLayoutVars>
          <dgm:bulletEnabled val="1"/>
        </dgm:presLayoutVars>
      </dgm:prSet>
      <dgm:spPr/>
      <dgm:t>
        <a:bodyPr/>
        <a:lstStyle/>
        <a:p>
          <a:pPr rtl="1"/>
          <a:endParaRPr lang="ar-SA"/>
        </a:p>
      </dgm:t>
    </dgm:pt>
    <dgm:pt modelId="{7D45C652-AE1E-448F-BF02-486B8363CF1C}" type="pres">
      <dgm:prSet presAssocID="{BF83CB32-AA1C-4478-A1F7-9C8B44C938CF}" presName="dummy" presStyleCnt="0"/>
      <dgm:spPr/>
    </dgm:pt>
    <dgm:pt modelId="{2F3F3D1B-B480-4D3D-BC32-FAE6331CE0DE}" type="pres">
      <dgm:prSet presAssocID="{F33A9229-5E35-4BD5-8DC5-6C54568C1F07}" presName="sibTrans" presStyleLbl="sibTrans2D1" presStyleIdx="2" presStyleCnt="4"/>
      <dgm:spPr/>
      <dgm:t>
        <a:bodyPr/>
        <a:lstStyle/>
        <a:p>
          <a:pPr rtl="1"/>
          <a:endParaRPr lang="ar-SA"/>
        </a:p>
      </dgm:t>
    </dgm:pt>
    <dgm:pt modelId="{D889AC44-A859-4CFE-8464-B872945BDB6E}" type="pres">
      <dgm:prSet presAssocID="{6DCE2D82-D471-4E66-AD6A-F3E9F1B1CABD}" presName="node" presStyleLbl="node1" presStyleIdx="3" presStyleCnt="4" custScaleX="133513">
        <dgm:presLayoutVars>
          <dgm:bulletEnabled val="1"/>
        </dgm:presLayoutVars>
      </dgm:prSet>
      <dgm:spPr/>
      <dgm:t>
        <a:bodyPr/>
        <a:lstStyle/>
        <a:p>
          <a:pPr rtl="1"/>
          <a:endParaRPr lang="ar-SA"/>
        </a:p>
      </dgm:t>
    </dgm:pt>
    <dgm:pt modelId="{27901C25-06FF-49B8-965F-DCC47219B24B}" type="pres">
      <dgm:prSet presAssocID="{6DCE2D82-D471-4E66-AD6A-F3E9F1B1CABD}" presName="dummy" presStyleCnt="0"/>
      <dgm:spPr/>
    </dgm:pt>
    <dgm:pt modelId="{04ADE0EF-96C0-46C8-B8C4-9BED95A2E1C5}" type="pres">
      <dgm:prSet presAssocID="{41CE5D84-A5E0-4E6A-BE72-62FF8B663C56}" presName="sibTrans" presStyleLbl="sibTrans2D1" presStyleIdx="3" presStyleCnt="4"/>
      <dgm:spPr/>
      <dgm:t>
        <a:bodyPr/>
        <a:lstStyle/>
        <a:p>
          <a:pPr rtl="1"/>
          <a:endParaRPr lang="ar-SA"/>
        </a:p>
      </dgm:t>
    </dgm:pt>
  </dgm:ptLst>
  <dgm:cxnLst>
    <dgm:cxn modelId="{DA96A869-9108-40DB-A00C-9638E8AB070D}" type="presOf" srcId="{6DCE2D82-D471-4E66-AD6A-F3E9F1B1CABD}" destId="{D889AC44-A859-4CFE-8464-B872945BDB6E}" srcOrd="0" destOrd="0" presId="urn:microsoft.com/office/officeart/2005/8/layout/radial6"/>
    <dgm:cxn modelId="{001026BA-9F39-4A03-BB49-5BB36B7F8269}" type="presOf" srcId="{78F4D15A-00C3-490D-8FAD-83A05FABE28C}" destId="{89CBA03B-2155-4049-8D66-74C2FA972C7F}" srcOrd="0" destOrd="0" presId="urn:microsoft.com/office/officeart/2005/8/layout/radial6"/>
    <dgm:cxn modelId="{3A34E51D-6B30-4BE7-BA22-4D7C7B05CAB0}" type="presOf" srcId="{15EF2145-A58D-470C-894E-FA48B1B685A3}" destId="{B6C4722C-F7BD-4B47-8C0F-7EF56151D09F}" srcOrd="0" destOrd="0" presId="urn:microsoft.com/office/officeart/2005/8/layout/radial6"/>
    <dgm:cxn modelId="{1B735797-E022-44A9-8058-48835F298A8C}" srcId="{D874D1C6-19FC-40FB-AD75-E59245A0293A}" destId="{B3F4CCC4-1755-4BFA-878C-405FD1F525A9}" srcOrd="0" destOrd="0" parTransId="{A5E33467-E0E8-46EE-AC4C-C24EC9CFA25E}" sibTransId="{4FD18741-A714-4D6A-8846-6FC6C42821F7}"/>
    <dgm:cxn modelId="{2B518A84-223F-4EBF-8535-9AF6099AFE43}" type="presOf" srcId="{AE107640-C238-4454-89EA-B6FB34B1423F}" destId="{B9A76296-9E3B-4307-B164-E8E187E4B494}" srcOrd="0" destOrd="0" presId="urn:microsoft.com/office/officeart/2005/8/layout/radial6"/>
    <dgm:cxn modelId="{D9B72335-A6D1-46C1-90DB-0365302A36F1}" type="presOf" srcId="{41CE5D84-A5E0-4E6A-BE72-62FF8B663C56}" destId="{04ADE0EF-96C0-46C8-B8C4-9BED95A2E1C5}" srcOrd="0" destOrd="0" presId="urn:microsoft.com/office/officeart/2005/8/layout/radial6"/>
    <dgm:cxn modelId="{7CEF5D6E-7B7D-4DD6-B5CE-EBC624FB70C3}" type="presOf" srcId="{D874D1C6-19FC-40FB-AD75-E59245A0293A}" destId="{82A5C908-592E-4342-A03C-7916BDFAAF59}" srcOrd="0" destOrd="0" presId="urn:microsoft.com/office/officeart/2005/8/layout/radial6"/>
    <dgm:cxn modelId="{5DBCA451-1776-4676-B8DA-70B5A74A5196}" type="presOf" srcId="{4FD18741-A714-4D6A-8846-6FC6C42821F7}" destId="{64184C90-1B87-497E-A857-2C1C800B2AC9}" srcOrd="0" destOrd="0" presId="urn:microsoft.com/office/officeart/2005/8/layout/radial6"/>
    <dgm:cxn modelId="{FFBCC8CB-964F-4D59-92EB-B72B629E1314}" srcId="{D874D1C6-19FC-40FB-AD75-E59245A0293A}" destId="{BF83CB32-AA1C-4478-A1F7-9C8B44C938CF}" srcOrd="2" destOrd="0" parTransId="{ADE3936F-AA8E-4047-9D6B-43003EAB27A3}" sibTransId="{F33A9229-5E35-4BD5-8DC5-6C54568C1F07}"/>
    <dgm:cxn modelId="{E5A8EABA-EE5A-4606-A0D9-7FA6952009E3}" srcId="{D874D1C6-19FC-40FB-AD75-E59245A0293A}" destId="{6DCE2D82-D471-4E66-AD6A-F3E9F1B1CABD}" srcOrd="3" destOrd="0" parTransId="{F7D39C7D-F3DC-4BA6-A294-6783C4F4FD05}" sibTransId="{41CE5D84-A5E0-4E6A-BE72-62FF8B663C56}"/>
    <dgm:cxn modelId="{189B6EA0-BDB9-45D3-A5C0-D8B157B20E51}" type="presOf" srcId="{BF83CB32-AA1C-4478-A1F7-9C8B44C938CF}" destId="{2F6CEE18-4E28-4214-B844-69C567E1F105}" srcOrd="0" destOrd="0" presId="urn:microsoft.com/office/officeart/2005/8/layout/radial6"/>
    <dgm:cxn modelId="{2FBABB1F-1B98-491E-9331-0B773D3C6CDE}" srcId="{78F4D15A-00C3-490D-8FAD-83A05FABE28C}" destId="{D874D1C6-19FC-40FB-AD75-E59245A0293A}" srcOrd="0" destOrd="0" parTransId="{5FE7FEA0-55F3-48B2-86F6-1426E968B1EC}" sibTransId="{1631DF99-D0C4-4F3B-BBD8-6B2CEB558526}"/>
    <dgm:cxn modelId="{AE911C4C-C1FE-49E7-8723-7C775E0A39A7}" srcId="{D874D1C6-19FC-40FB-AD75-E59245A0293A}" destId="{AE107640-C238-4454-89EA-B6FB34B1423F}" srcOrd="1" destOrd="0" parTransId="{8373F922-0606-4EA7-B7B1-93C5913387AA}" sibTransId="{15EF2145-A58D-470C-894E-FA48B1B685A3}"/>
    <dgm:cxn modelId="{4B7BD4B5-E63A-41DD-AF24-BB3BAC1DFCE5}" type="presOf" srcId="{B3F4CCC4-1755-4BFA-878C-405FD1F525A9}" destId="{03AD94B7-1B45-4AD5-8388-DB7AE0EA2131}" srcOrd="0" destOrd="0" presId="urn:microsoft.com/office/officeart/2005/8/layout/radial6"/>
    <dgm:cxn modelId="{3EFC320E-7ECB-4CAE-B5DF-D1467A3C06F2}" type="presOf" srcId="{F33A9229-5E35-4BD5-8DC5-6C54568C1F07}" destId="{2F3F3D1B-B480-4D3D-BC32-FAE6331CE0DE}" srcOrd="0" destOrd="0" presId="urn:microsoft.com/office/officeart/2005/8/layout/radial6"/>
    <dgm:cxn modelId="{2140D104-B386-42DF-A7B9-0C12B83FC1F4}" type="presParOf" srcId="{89CBA03B-2155-4049-8D66-74C2FA972C7F}" destId="{82A5C908-592E-4342-A03C-7916BDFAAF59}" srcOrd="0" destOrd="0" presId="urn:microsoft.com/office/officeart/2005/8/layout/radial6"/>
    <dgm:cxn modelId="{3783A972-4629-46F0-AD4B-3D3B14492747}" type="presParOf" srcId="{89CBA03B-2155-4049-8D66-74C2FA972C7F}" destId="{03AD94B7-1B45-4AD5-8388-DB7AE0EA2131}" srcOrd="1" destOrd="0" presId="urn:microsoft.com/office/officeart/2005/8/layout/radial6"/>
    <dgm:cxn modelId="{64FDCCBC-791A-427B-A19C-28F33BF3ECCE}" type="presParOf" srcId="{89CBA03B-2155-4049-8D66-74C2FA972C7F}" destId="{9595ABC4-B594-4AC7-981A-3A46E81B64ED}" srcOrd="2" destOrd="0" presId="urn:microsoft.com/office/officeart/2005/8/layout/radial6"/>
    <dgm:cxn modelId="{2A9A246F-6CCC-4896-8E10-1AFE499BBF01}" type="presParOf" srcId="{89CBA03B-2155-4049-8D66-74C2FA972C7F}" destId="{64184C90-1B87-497E-A857-2C1C800B2AC9}" srcOrd="3" destOrd="0" presId="urn:microsoft.com/office/officeart/2005/8/layout/radial6"/>
    <dgm:cxn modelId="{32C63A2D-5184-4FBB-9603-4A660D77CBD6}" type="presParOf" srcId="{89CBA03B-2155-4049-8D66-74C2FA972C7F}" destId="{B9A76296-9E3B-4307-B164-E8E187E4B494}" srcOrd="4" destOrd="0" presId="urn:microsoft.com/office/officeart/2005/8/layout/radial6"/>
    <dgm:cxn modelId="{28947EC8-8459-4038-853F-6B3913CD30E2}" type="presParOf" srcId="{89CBA03B-2155-4049-8D66-74C2FA972C7F}" destId="{BC5C290D-7C27-4CEE-BFF3-5EA8152C20CD}" srcOrd="5" destOrd="0" presId="urn:microsoft.com/office/officeart/2005/8/layout/radial6"/>
    <dgm:cxn modelId="{ECF9502D-FB6F-4D39-90FE-ECF867527388}" type="presParOf" srcId="{89CBA03B-2155-4049-8D66-74C2FA972C7F}" destId="{B6C4722C-F7BD-4B47-8C0F-7EF56151D09F}" srcOrd="6" destOrd="0" presId="urn:microsoft.com/office/officeart/2005/8/layout/radial6"/>
    <dgm:cxn modelId="{BDB1B1A6-F423-4A67-9A28-B37F197935D6}" type="presParOf" srcId="{89CBA03B-2155-4049-8D66-74C2FA972C7F}" destId="{2F6CEE18-4E28-4214-B844-69C567E1F105}" srcOrd="7" destOrd="0" presId="urn:microsoft.com/office/officeart/2005/8/layout/radial6"/>
    <dgm:cxn modelId="{B8587203-3D77-4607-A882-6B24A0546B10}" type="presParOf" srcId="{89CBA03B-2155-4049-8D66-74C2FA972C7F}" destId="{7D45C652-AE1E-448F-BF02-486B8363CF1C}" srcOrd="8" destOrd="0" presId="urn:microsoft.com/office/officeart/2005/8/layout/radial6"/>
    <dgm:cxn modelId="{CA4DF81A-E5F3-432F-8A87-57CC70959BBA}" type="presParOf" srcId="{89CBA03B-2155-4049-8D66-74C2FA972C7F}" destId="{2F3F3D1B-B480-4D3D-BC32-FAE6331CE0DE}" srcOrd="9" destOrd="0" presId="urn:microsoft.com/office/officeart/2005/8/layout/radial6"/>
    <dgm:cxn modelId="{D722FE3A-4C5C-48B9-B584-7F4505A181A0}" type="presParOf" srcId="{89CBA03B-2155-4049-8D66-74C2FA972C7F}" destId="{D889AC44-A859-4CFE-8464-B872945BDB6E}" srcOrd="10" destOrd="0" presId="urn:microsoft.com/office/officeart/2005/8/layout/radial6"/>
    <dgm:cxn modelId="{1D674193-1B44-41EB-BF09-6B18290ABC6C}" type="presParOf" srcId="{89CBA03B-2155-4049-8D66-74C2FA972C7F}" destId="{27901C25-06FF-49B8-965F-DCC47219B24B}" srcOrd="11" destOrd="0" presId="urn:microsoft.com/office/officeart/2005/8/layout/radial6"/>
    <dgm:cxn modelId="{DB7C7024-15E4-4473-945A-DE09D205F7F4}" type="presParOf" srcId="{89CBA03B-2155-4049-8D66-74C2FA972C7F}" destId="{04ADE0EF-96C0-46C8-B8C4-9BED95A2E1C5}"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7D5FFBF7-F401-409C-9B55-1CD5BDF52F41}" type="doc">
      <dgm:prSet loTypeId="urn:microsoft.com/office/officeart/2005/8/layout/vProcess5" loCatId="process" qsTypeId="urn:microsoft.com/office/officeart/2005/8/quickstyle/simple1" qsCatId="simple" csTypeId="urn:microsoft.com/office/officeart/2005/8/colors/colorful1" csCatId="colorful" phldr="1"/>
      <dgm:spPr/>
      <dgm:t>
        <a:bodyPr/>
        <a:lstStyle/>
        <a:p>
          <a:pPr rtl="1"/>
          <a:endParaRPr lang="ar-SA"/>
        </a:p>
      </dgm:t>
    </dgm:pt>
    <dgm:pt modelId="{8FD6222C-409B-4EF2-A81B-5D93BA9B52C2}">
      <dgm:prSet phldrT="[نص]"/>
      <dgm:spPr/>
      <dgm:t>
        <a:bodyPr/>
        <a:lstStyle/>
        <a:p>
          <a:pPr algn="r" rtl="1"/>
          <a:r>
            <a:rPr lang="ar-SA" b="1" dirty="0" smtClean="0">
              <a:solidFill>
                <a:schemeClr val="bg2">
                  <a:lumMod val="75000"/>
                </a:schemeClr>
              </a:solidFill>
            </a:rPr>
            <a:t>تمكين المسنين من الحصول على الخدمات التي تتضمنها اللوائح الداخلية لمؤسسات رعاية المسنين,.</a:t>
          </a:r>
          <a:endParaRPr lang="ar-SA" b="1" dirty="0">
            <a:solidFill>
              <a:schemeClr val="bg2">
                <a:lumMod val="75000"/>
              </a:schemeClr>
            </a:solidFill>
          </a:endParaRPr>
        </a:p>
      </dgm:t>
    </dgm:pt>
    <dgm:pt modelId="{333BB906-D65D-4A39-B975-7D39E60AFD26}" type="parTrans" cxnId="{5A3FE860-6AD7-4823-9118-404F24C1F058}">
      <dgm:prSet/>
      <dgm:spPr/>
      <dgm:t>
        <a:bodyPr/>
        <a:lstStyle/>
        <a:p>
          <a:pPr algn="r" rtl="1"/>
          <a:endParaRPr lang="ar-SA" b="1">
            <a:solidFill>
              <a:schemeClr val="bg2">
                <a:lumMod val="75000"/>
              </a:schemeClr>
            </a:solidFill>
          </a:endParaRPr>
        </a:p>
      </dgm:t>
    </dgm:pt>
    <dgm:pt modelId="{DAF57441-BB06-48AC-A254-185ADFAF9720}" type="sibTrans" cxnId="{5A3FE860-6AD7-4823-9118-404F24C1F058}">
      <dgm:prSet/>
      <dgm:spPr/>
      <dgm:t>
        <a:bodyPr/>
        <a:lstStyle/>
        <a:p>
          <a:pPr algn="r" rtl="1"/>
          <a:endParaRPr lang="ar-SA" b="1" dirty="0">
            <a:solidFill>
              <a:schemeClr val="bg2">
                <a:lumMod val="75000"/>
              </a:schemeClr>
            </a:solidFill>
          </a:endParaRPr>
        </a:p>
      </dgm:t>
    </dgm:pt>
    <dgm:pt modelId="{36C0BDA6-BED4-4775-BBC5-66EE347B3F54}">
      <dgm:prSet phldrT="[نص]" custT="1"/>
      <dgm:spPr/>
      <dgm:t>
        <a:bodyPr/>
        <a:lstStyle/>
        <a:p>
          <a:pPr algn="r" rtl="1"/>
          <a:r>
            <a:rPr lang="ar-SA" sz="1800" b="1" dirty="0" smtClean="0">
              <a:solidFill>
                <a:schemeClr val="bg2">
                  <a:lumMod val="75000"/>
                </a:schemeClr>
              </a:solidFill>
            </a:rPr>
            <a:t>تحسين معاملة المسنين كمستفيدين من خدمات المؤسسات أو البيئة المحيطة.</a:t>
          </a:r>
          <a:endParaRPr lang="ar-SA" sz="1800" b="1" dirty="0">
            <a:solidFill>
              <a:schemeClr val="bg2">
                <a:lumMod val="75000"/>
              </a:schemeClr>
            </a:solidFill>
          </a:endParaRPr>
        </a:p>
      </dgm:t>
    </dgm:pt>
    <dgm:pt modelId="{7A9A3F5C-6D2C-425F-B41F-B47C9C92F6D3}" type="parTrans" cxnId="{09B62BCF-FC8B-4DA1-87AC-A28206C521ED}">
      <dgm:prSet/>
      <dgm:spPr/>
      <dgm:t>
        <a:bodyPr/>
        <a:lstStyle/>
        <a:p>
          <a:pPr algn="r" rtl="1"/>
          <a:endParaRPr lang="ar-SA" b="1">
            <a:solidFill>
              <a:schemeClr val="bg2">
                <a:lumMod val="75000"/>
              </a:schemeClr>
            </a:solidFill>
          </a:endParaRPr>
        </a:p>
      </dgm:t>
    </dgm:pt>
    <dgm:pt modelId="{26087B35-2899-49D1-BBA2-E2C70696F6CA}" type="sibTrans" cxnId="{09B62BCF-FC8B-4DA1-87AC-A28206C521ED}">
      <dgm:prSet/>
      <dgm:spPr/>
      <dgm:t>
        <a:bodyPr/>
        <a:lstStyle/>
        <a:p>
          <a:pPr algn="r" rtl="1"/>
          <a:endParaRPr lang="ar-SA" b="1" dirty="0">
            <a:solidFill>
              <a:schemeClr val="bg2">
                <a:lumMod val="75000"/>
              </a:schemeClr>
            </a:solidFill>
          </a:endParaRPr>
        </a:p>
      </dgm:t>
    </dgm:pt>
    <dgm:pt modelId="{76A0F81D-684B-420A-9CF7-B4C9695918CE}">
      <dgm:prSet phldrT="[نص]" custT="1"/>
      <dgm:spPr/>
      <dgm:t>
        <a:bodyPr/>
        <a:lstStyle/>
        <a:p>
          <a:pPr algn="r" rtl="1"/>
          <a:r>
            <a:rPr lang="ar-SA" sz="1800" b="1" smtClean="0">
              <a:solidFill>
                <a:schemeClr val="bg2">
                  <a:lumMod val="75000"/>
                </a:schemeClr>
              </a:solidFill>
            </a:rPr>
            <a:t>المساهمة في توعية أفراد المجتمع المحلي باحتياجات المسنين ودورهم في تنمية مجتمعهم .</a:t>
          </a:r>
          <a:endParaRPr lang="ar-SA" sz="1800" b="1" dirty="0">
            <a:solidFill>
              <a:schemeClr val="bg2">
                <a:lumMod val="75000"/>
              </a:schemeClr>
            </a:solidFill>
          </a:endParaRPr>
        </a:p>
      </dgm:t>
    </dgm:pt>
    <dgm:pt modelId="{F0EE33F7-AF91-40C0-9B65-5A2505491D1B}" type="parTrans" cxnId="{B5FD2A58-7F5F-47C5-83F2-EFBF7F10F098}">
      <dgm:prSet/>
      <dgm:spPr/>
      <dgm:t>
        <a:bodyPr/>
        <a:lstStyle/>
        <a:p>
          <a:pPr algn="r" rtl="1"/>
          <a:endParaRPr lang="ar-SA" b="1">
            <a:solidFill>
              <a:schemeClr val="bg2">
                <a:lumMod val="75000"/>
              </a:schemeClr>
            </a:solidFill>
          </a:endParaRPr>
        </a:p>
      </dgm:t>
    </dgm:pt>
    <dgm:pt modelId="{1AAD6642-027D-4C1C-BEA6-1DA672265AE4}" type="sibTrans" cxnId="{B5FD2A58-7F5F-47C5-83F2-EFBF7F10F098}">
      <dgm:prSet/>
      <dgm:spPr/>
      <dgm:t>
        <a:bodyPr/>
        <a:lstStyle/>
        <a:p>
          <a:pPr algn="r" rtl="1"/>
          <a:endParaRPr lang="ar-SA" b="1">
            <a:solidFill>
              <a:schemeClr val="bg2">
                <a:lumMod val="75000"/>
              </a:schemeClr>
            </a:solidFill>
          </a:endParaRPr>
        </a:p>
      </dgm:t>
    </dgm:pt>
    <dgm:pt modelId="{1BBBE8BA-0B76-4967-978C-A59F12FA3A94}">
      <dgm:prSet phldrT="[نص]"/>
      <dgm:spPr/>
      <dgm:t>
        <a:bodyPr/>
        <a:lstStyle/>
        <a:p>
          <a:pPr algn="r" rtl="1"/>
          <a:r>
            <a:rPr lang="ar-SA" b="1" dirty="0" smtClean="0">
              <a:solidFill>
                <a:schemeClr val="bg2">
                  <a:lumMod val="75000"/>
                </a:schemeClr>
              </a:solidFill>
            </a:rPr>
            <a:t>تطوير السياسات والإجراءات الخاصة بتقديم الخدمات التي تعوق استفادة المسنين من موارد وخدمات المؤسسة.</a:t>
          </a:r>
          <a:endParaRPr lang="ar-SA" b="1" dirty="0">
            <a:solidFill>
              <a:schemeClr val="bg2">
                <a:lumMod val="75000"/>
              </a:schemeClr>
            </a:solidFill>
          </a:endParaRPr>
        </a:p>
      </dgm:t>
    </dgm:pt>
    <dgm:pt modelId="{D798889E-BD66-496A-B32A-37BFDFA371F6}" type="parTrans" cxnId="{DB456A88-B593-46DD-9BC4-69090717F4DD}">
      <dgm:prSet/>
      <dgm:spPr/>
      <dgm:t>
        <a:bodyPr/>
        <a:lstStyle/>
        <a:p>
          <a:pPr algn="r"/>
          <a:endParaRPr lang="en-US" b="1">
            <a:solidFill>
              <a:schemeClr val="bg2">
                <a:lumMod val="75000"/>
              </a:schemeClr>
            </a:solidFill>
          </a:endParaRPr>
        </a:p>
      </dgm:t>
    </dgm:pt>
    <dgm:pt modelId="{8F285857-40F2-4154-8BBA-EDBA18B81898}" type="sibTrans" cxnId="{DB456A88-B593-46DD-9BC4-69090717F4DD}">
      <dgm:prSet/>
      <dgm:spPr/>
      <dgm:t>
        <a:bodyPr/>
        <a:lstStyle/>
        <a:p>
          <a:pPr algn="r"/>
          <a:endParaRPr lang="en-US" b="1">
            <a:solidFill>
              <a:schemeClr val="bg2">
                <a:lumMod val="75000"/>
              </a:schemeClr>
            </a:solidFill>
          </a:endParaRPr>
        </a:p>
      </dgm:t>
    </dgm:pt>
    <dgm:pt modelId="{D5A5ECD5-8CF3-4466-9969-BC05811DDA70}">
      <dgm:prSet phldrT="[نص]" custT="1"/>
      <dgm:spPr/>
      <dgm:t>
        <a:bodyPr/>
        <a:lstStyle/>
        <a:p>
          <a:pPr algn="r" rtl="1"/>
          <a:r>
            <a:rPr lang="ar-SA" sz="1800" b="1" dirty="0" smtClean="0">
              <a:solidFill>
                <a:schemeClr val="bg2">
                  <a:lumMod val="75000"/>
                </a:schemeClr>
              </a:solidFill>
            </a:rPr>
            <a:t>تدعيم العلاقات الاجتماعية بين التخصصات العاملة بالمؤسسات, وبين المسنين لزيادة فعالية وتكامل الخدمات التي تقدم لهم.</a:t>
          </a:r>
          <a:endParaRPr lang="ar-SA" sz="1800" b="1" dirty="0">
            <a:solidFill>
              <a:schemeClr val="bg2">
                <a:lumMod val="75000"/>
              </a:schemeClr>
            </a:solidFill>
          </a:endParaRPr>
        </a:p>
      </dgm:t>
    </dgm:pt>
    <dgm:pt modelId="{2D5C88EB-229F-4453-BC93-6A976468A6E4}" type="parTrans" cxnId="{D737B2BB-0854-44BE-9C0D-45531EC591E0}">
      <dgm:prSet/>
      <dgm:spPr/>
      <dgm:t>
        <a:bodyPr/>
        <a:lstStyle/>
        <a:p>
          <a:pPr algn="r"/>
          <a:endParaRPr lang="en-US" b="1">
            <a:solidFill>
              <a:schemeClr val="bg2">
                <a:lumMod val="75000"/>
              </a:schemeClr>
            </a:solidFill>
          </a:endParaRPr>
        </a:p>
      </dgm:t>
    </dgm:pt>
    <dgm:pt modelId="{F619AC10-62AE-4C5D-AC85-42ABCD86199A}" type="sibTrans" cxnId="{D737B2BB-0854-44BE-9C0D-45531EC591E0}">
      <dgm:prSet/>
      <dgm:spPr/>
      <dgm:t>
        <a:bodyPr/>
        <a:lstStyle/>
        <a:p>
          <a:pPr algn="r"/>
          <a:endParaRPr lang="en-US" b="1">
            <a:solidFill>
              <a:schemeClr val="bg2">
                <a:lumMod val="75000"/>
              </a:schemeClr>
            </a:solidFill>
          </a:endParaRPr>
        </a:p>
      </dgm:t>
    </dgm:pt>
    <dgm:pt modelId="{4887734F-B02D-46DB-B6CB-619347EA8668}" type="pres">
      <dgm:prSet presAssocID="{7D5FFBF7-F401-409C-9B55-1CD5BDF52F41}" presName="outerComposite" presStyleCnt="0">
        <dgm:presLayoutVars>
          <dgm:chMax val="5"/>
          <dgm:dir/>
          <dgm:resizeHandles val="exact"/>
        </dgm:presLayoutVars>
      </dgm:prSet>
      <dgm:spPr/>
      <dgm:t>
        <a:bodyPr/>
        <a:lstStyle/>
        <a:p>
          <a:pPr rtl="1"/>
          <a:endParaRPr lang="ar-SA"/>
        </a:p>
      </dgm:t>
    </dgm:pt>
    <dgm:pt modelId="{1213D4B5-8DF1-4A1B-B800-B920A5BD64E5}" type="pres">
      <dgm:prSet presAssocID="{7D5FFBF7-F401-409C-9B55-1CD5BDF52F41}" presName="dummyMaxCanvas" presStyleCnt="0">
        <dgm:presLayoutVars/>
      </dgm:prSet>
      <dgm:spPr/>
      <dgm:t>
        <a:bodyPr/>
        <a:lstStyle/>
        <a:p>
          <a:endParaRPr lang="en-US"/>
        </a:p>
      </dgm:t>
    </dgm:pt>
    <dgm:pt modelId="{389EB692-2D3F-4EFF-84E9-3264861D0412}" type="pres">
      <dgm:prSet presAssocID="{7D5FFBF7-F401-409C-9B55-1CD5BDF52F41}" presName="FiveNodes_1" presStyleLbl="node1" presStyleIdx="0" presStyleCnt="5">
        <dgm:presLayoutVars>
          <dgm:bulletEnabled val="1"/>
        </dgm:presLayoutVars>
      </dgm:prSet>
      <dgm:spPr/>
      <dgm:t>
        <a:bodyPr/>
        <a:lstStyle/>
        <a:p>
          <a:endParaRPr lang="en-US"/>
        </a:p>
      </dgm:t>
    </dgm:pt>
    <dgm:pt modelId="{FA40ED86-FE24-44C4-B56B-BA2BFCE79028}" type="pres">
      <dgm:prSet presAssocID="{7D5FFBF7-F401-409C-9B55-1CD5BDF52F41}" presName="FiveNodes_2" presStyleLbl="node1" presStyleIdx="1" presStyleCnt="5">
        <dgm:presLayoutVars>
          <dgm:bulletEnabled val="1"/>
        </dgm:presLayoutVars>
      </dgm:prSet>
      <dgm:spPr/>
      <dgm:t>
        <a:bodyPr/>
        <a:lstStyle/>
        <a:p>
          <a:endParaRPr lang="en-US"/>
        </a:p>
      </dgm:t>
    </dgm:pt>
    <dgm:pt modelId="{F8ABA61C-39BC-4A08-B792-DE1FC2921ABC}" type="pres">
      <dgm:prSet presAssocID="{7D5FFBF7-F401-409C-9B55-1CD5BDF52F41}" presName="FiveNodes_3" presStyleLbl="node1" presStyleIdx="2" presStyleCnt="5">
        <dgm:presLayoutVars>
          <dgm:bulletEnabled val="1"/>
        </dgm:presLayoutVars>
      </dgm:prSet>
      <dgm:spPr/>
      <dgm:t>
        <a:bodyPr/>
        <a:lstStyle/>
        <a:p>
          <a:endParaRPr lang="en-US"/>
        </a:p>
      </dgm:t>
    </dgm:pt>
    <dgm:pt modelId="{7C29251B-5F0D-494E-8E1A-E34B786A6FBB}" type="pres">
      <dgm:prSet presAssocID="{7D5FFBF7-F401-409C-9B55-1CD5BDF52F41}" presName="FiveNodes_4" presStyleLbl="node1" presStyleIdx="3" presStyleCnt="5">
        <dgm:presLayoutVars>
          <dgm:bulletEnabled val="1"/>
        </dgm:presLayoutVars>
      </dgm:prSet>
      <dgm:spPr/>
      <dgm:t>
        <a:bodyPr/>
        <a:lstStyle/>
        <a:p>
          <a:endParaRPr lang="en-US"/>
        </a:p>
      </dgm:t>
    </dgm:pt>
    <dgm:pt modelId="{BDCEB4E0-F5F1-4928-8699-50990CCC7E80}" type="pres">
      <dgm:prSet presAssocID="{7D5FFBF7-F401-409C-9B55-1CD5BDF52F41}" presName="FiveNodes_5" presStyleLbl="node1" presStyleIdx="4" presStyleCnt="5">
        <dgm:presLayoutVars>
          <dgm:bulletEnabled val="1"/>
        </dgm:presLayoutVars>
      </dgm:prSet>
      <dgm:spPr/>
      <dgm:t>
        <a:bodyPr/>
        <a:lstStyle/>
        <a:p>
          <a:endParaRPr lang="en-US"/>
        </a:p>
      </dgm:t>
    </dgm:pt>
    <dgm:pt modelId="{2354DF24-B2EE-4FC0-91DE-F3F88AFED2FA}" type="pres">
      <dgm:prSet presAssocID="{7D5FFBF7-F401-409C-9B55-1CD5BDF52F41}" presName="FiveConn_1-2" presStyleLbl="fgAccFollowNode1" presStyleIdx="0" presStyleCnt="4">
        <dgm:presLayoutVars>
          <dgm:bulletEnabled val="1"/>
        </dgm:presLayoutVars>
      </dgm:prSet>
      <dgm:spPr/>
      <dgm:t>
        <a:bodyPr/>
        <a:lstStyle/>
        <a:p>
          <a:endParaRPr lang="en-US"/>
        </a:p>
      </dgm:t>
    </dgm:pt>
    <dgm:pt modelId="{6C388FE9-B632-4D59-BBE5-67B0CA6168CE}" type="pres">
      <dgm:prSet presAssocID="{7D5FFBF7-F401-409C-9B55-1CD5BDF52F41}" presName="FiveConn_2-3" presStyleLbl="fgAccFollowNode1" presStyleIdx="1" presStyleCnt="4">
        <dgm:presLayoutVars>
          <dgm:bulletEnabled val="1"/>
        </dgm:presLayoutVars>
      </dgm:prSet>
      <dgm:spPr/>
      <dgm:t>
        <a:bodyPr/>
        <a:lstStyle/>
        <a:p>
          <a:endParaRPr lang="en-US"/>
        </a:p>
      </dgm:t>
    </dgm:pt>
    <dgm:pt modelId="{B2F3CCD9-2C3E-49E3-85B9-289D461A3722}" type="pres">
      <dgm:prSet presAssocID="{7D5FFBF7-F401-409C-9B55-1CD5BDF52F41}" presName="FiveConn_3-4" presStyleLbl="fgAccFollowNode1" presStyleIdx="2" presStyleCnt="4">
        <dgm:presLayoutVars>
          <dgm:bulletEnabled val="1"/>
        </dgm:presLayoutVars>
      </dgm:prSet>
      <dgm:spPr/>
      <dgm:t>
        <a:bodyPr/>
        <a:lstStyle/>
        <a:p>
          <a:endParaRPr lang="en-US"/>
        </a:p>
      </dgm:t>
    </dgm:pt>
    <dgm:pt modelId="{7AD99CA8-31EF-428F-9EDF-9797237C0756}" type="pres">
      <dgm:prSet presAssocID="{7D5FFBF7-F401-409C-9B55-1CD5BDF52F41}" presName="FiveConn_4-5" presStyleLbl="fgAccFollowNode1" presStyleIdx="3" presStyleCnt="4">
        <dgm:presLayoutVars>
          <dgm:bulletEnabled val="1"/>
        </dgm:presLayoutVars>
      </dgm:prSet>
      <dgm:spPr/>
      <dgm:t>
        <a:bodyPr/>
        <a:lstStyle/>
        <a:p>
          <a:endParaRPr lang="en-US"/>
        </a:p>
      </dgm:t>
    </dgm:pt>
    <dgm:pt modelId="{4763085D-6105-4807-A8CE-757AA07FBED4}" type="pres">
      <dgm:prSet presAssocID="{7D5FFBF7-F401-409C-9B55-1CD5BDF52F41}" presName="FiveNodes_1_text" presStyleLbl="node1" presStyleIdx="4" presStyleCnt="5">
        <dgm:presLayoutVars>
          <dgm:bulletEnabled val="1"/>
        </dgm:presLayoutVars>
      </dgm:prSet>
      <dgm:spPr/>
      <dgm:t>
        <a:bodyPr/>
        <a:lstStyle/>
        <a:p>
          <a:endParaRPr lang="en-US"/>
        </a:p>
      </dgm:t>
    </dgm:pt>
    <dgm:pt modelId="{30B765A1-C314-4A89-BA3B-E8693C8C6CC5}" type="pres">
      <dgm:prSet presAssocID="{7D5FFBF7-F401-409C-9B55-1CD5BDF52F41}" presName="FiveNodes_2_text" presStyleLbl="node1" presStyleIdx="4" presStyleCnt="5">
        <dgm:presLayoutVars>
          <dgm:bulletEnabled val="1"/>
        </dgm:presLayoutVars>
      </dgm:prSet>
      <dgm:spPr/>
      <dgm:t>
        <a:bodyPr/>
        <a:lstStyle/>
        <a:p>
          <a:endParaRPr lang="en-US"/>
        </a:p>
      </dgm:t>
    </dgm:pt>
    <dgm:pt modelId="{CF9BAC53-866B-48C4-869E-ED9DEC0C3ED3}" type="pres">
      <dgm:prSet presAssocID="{7D5FFBF7-F401-409C-9B55-1CD5BDF52F41}" presName="FiveNodes_3_text" presStyleLbl="node1" presStyleIdx="4" presStyleCnt="5">
        <dgm:presLayoutVars>
          <dgm:bulletEnabled val="1"/>
        </dgm:presLayoutVars>
      </dgm:prSet>
      <dgm:spPr/>
      <dgm:t>
        <a:bodyPr/>
        <a:lstStyle/>
        <a:p>
          <a:endParaRPr lang="en-US"/>
        </a:p>
      </dgm:t>
    </dgm:pt>
    <dgm:pt modelId="{4FA9D985-96A1-4DDD-8B50-85F3534CE0AB}" type="pres">
      <dgm:prSet presAssocID="{7D5FFBF7-F401-409C-9B55-1CD5BDF52F41}" presName="FiveNodes_4_text" presStyleLbl="node1" presStyleIdx="4" presStyleCnt="5">
        <dgm:presLayoutVars>
          <dgm:bulletEnabled val="1"/>
        </dgm:presLayoutVars>
      </dgm:prSet>
      <dgm:spPr/>
      <dgm:t>
        <a:bodyPr/>
        <a:lstStyle/>
        <a:p>
          <a:endParaRPr lang="en-US"/>
        </a:p>
      </dgm:t>
    </dgm:pt>
    <dgm:pt modelId="{91A1A523-A2CF-4D47-95B8-07F998454818}" type="pres">
      <dgm:prSet presAssocID="{7D5FFBF7-F401-409C-9B55-1CD5BDF52F41}" presName="FiveNodes_5_text" presStyleLbl="node1" presStyleIdx="4" presStyleCnt="5">
        <dgm:presLayoutVars>
          <dgm:bulletEnabled val="1"/>
        </dgm:presLayoutVars>
      </dgm:prSet>
      <dgm:spPr/>
      <dgm:t>
        <a:bodyPr/>
        <a:lstStyle/>
        <a:p>
          <a:endParaRPr lang="en-US"/>
        </a:p>
      </dgm:t>
    </dgm:pt>
  </dgm:ptLst>
  <dgm:cxnLst>
    <dgm:cxn modelId="{8A0B93C2-3DC3-40FF-80D6-9D5066B45CFC}" type="presOf" srcId="{8FD6222C-409B-4EF2-A81B-5D93BA9B52C2}" destId="{4763085D-6105-4807-A8CE-757AA07FBED4}" srcOrd="1" destOrd="0" presId="urn:microsoft.com/office/officeart/2005/8/layout/vProcess5"/>
    <dgm:cxn modelId="{5D9A333B-D540-4B35-A570-87633EF126B3}" type="presOf" srcId="{1BBBE8BA-0B76-4967-978C-A59F12FA3A94}" destId="{30B765A1-C314-4A89-BA3B-E8693C8C6CC5}" srcOrd="1" destOrd="0" presId="urn:microsoft.com/office/officeart/2005/8/layout/vProcess5"/>
    <dgm:cxn modelId="{09B62BCF-FC8B-4DA1-87AC-A28206C521ED}" srcId="{7D5FFBF7-F401-409C-9B55-1CD5BDF52F41}" destId="{36C0BDA6-BED4-4775-BBC5-66EE347B3F54}" srcOrd="2" destOrd="0" parTransId="{7A9A3F5C-6D2C-425F-B41F-B47C9C92F6D3}" sibTransId="{26087B35-2899-49D1-BBA2-E2C70696F6CA}"/>
    <dgm:cxn modelId="{37513209-5D29-43AA-ABE1-6082C5C81AD9}" type="presOf" srcId="{76A0F81D-684B-420A-9CF7-B4C9695918CE}" destId="{7C29251B-5F0D-494E-8E1A-E34B786A6FBB}" srcOrd="0" destOrd="0" presId="urn:microsoft.com/office/officeart/2005/8/layout/vProcess5"/>
    <dgm:cxn modelId="{D737B2BB-0854-44BE-9C0D-45531EC591E0}" srcId="{7D5FFBF7-F401-409C-9B55-1CD5BDF52F41}" destId="{D5A5ECD5-8CF3-4466-9969-BC05811DDA70}" srcOrd="4" destOrd="0" parTransId="{2D5C88EB-229F-4453-BC93-6A976468A6E4}" sibTransId="{F619AC10-62AE-4C5D-AC85-42ABCD86199A}"/>
    <dgm:cxn modelId="{A5BF3821-3A71-4B74-92E3-3CDC5B80A682}" type="presOf" srcId="{26087B35-2899-49D1-BBA2-E2C70696F6CA}" destId="{B2F3CCD9-2C3E-49E3-85B9-289D461A3722}" srcOrd="0" destOrd="0" presId="urn:microsoft.com/office/officeart/2005/8/layout/vProcess5"/>
    <dgm:cxn modelId="{BA88BFDB-6BC7-46B5-B907-320A5772F226}" type="presOf" srcId="{DAF57441-BB06-48AC-A254-185ADFAF9720}" destId="{2354DF24-B2EE-4FC0-91DE-F3F88AFED2FA}" srcOrd="0" destOrd="0" presId="urn:microsoft.com/office/officeart/2005/8/layout/vProcess5"/>
    <dgm:cxn modelId="{BB0BB43C-8450-4043-8BEE-97AB286FD047}" type="presOf" srcId="{8FD6222C-409B-4EF2-A81B-5D93BA9B52C2}" destId="{389EB692-2D3F-4EFF-84E9-3264861D0412}" srcOrd="0" destOrd="0" presId="urn:microsoft.com/office/officeart/2005/8/layout/vProcess5"/>
    <dgm:cxn modelId="{EC50D69F-54E6-4A45-BE63-F37FD2D4AD12}" type="presOf" srcId="{76A0F81D-684B-420A-9CF7-B4C9695918CE}" destId="{4FA9D985-96A1-4DDD-8B50-85F3534CE0AB}" srcOrd="1" destOrd="0" presId="urn:microsoft.com/office/officeart/2005/8/layout/vProcess5"/>
    <dgm:cxn modelId="{28B0792F-9935-4408-ACCF-9E35EF52FA88}" type="presOf" srcId="{1BBBE8BA-0B76-4967-978C-A59F12FA3A94}" destId="{FA40ED86-FE24-44C4-B56B-BA2BFCE79028}" srcOrd="0" destOrd="0" presId="urn:microsoft.com/office/officeart/2005/8/layout/vProcess5"/>
    <dgm:cxn modelId="{55E690C6-1F68-47A7-BC58-C696446B5202}" type="presOf" srcId="{D5A5ECD5-8CF3-4466-9969-BC05811DDA70}" destId="{BDCEB4E0-F5F1-4928-8699-50990CCC7E80}" srcOrd="0" destOrd="0" presId="urn:microsoft.com/office/officeart/2005/8/layout/vProcess5"/>
    <dgm:cxn modelId="{5A3FE860-6AD7-4823-9118-404F24C1F058}" srcId="{7D5FFBF7-F401-409C-9B55-1CD5BDF52F41}" destId="{8FD6222C-409B-4EF2-A81B-5D93BA9B52C2}" srcOrd="0" destOrd="0" parTransId="{333BB906-D65D-4A39-B975-7D39E60AFD26}" sibTransId="{DAF57441-BB06-48AC-A254-185ADFAF9720}"/>
    <dgm:cxn modelId="{B14897D0-3258-4150-9213-A17EB2A5BDCF}" type="presOf" srcId="{D5A5ECD5-8CF3-4466-9969-BC05811DDA70}" destId="{91A1A523-A2CF-4D47-95B8-07F998454818}" srcOrd="1" destOrd="0" presId="urn:microsoft.com/office/officeart/2005/8/layout/vProcess5"/>
    <dgm:cxn modelId="{66BD9654-C8B5-4492-A2A8-E0AAFFE4123A}" type="presOf" srcId="{36C0BDA6-BED4-4775-BBC5-66EE347B3F54}" destId="{CF9BAC53-866B-48C4-869E-ED9DEC0C3ED3}" srcOrd="1" destOrd="0" presId="urn:microsoft.com/office/officeart/2005/8/layout/vProcess5"/>
    <dgm:cxn modelId="{E214B15C-8EF8-42BB-B876-B2DD3E39C09C}" type="presOf" srcId="{8F285857-40F2-4154-8BBA-EDBA18B81898}" destId="{6C388FE9-B632-4D59-BBE5-67B0CA6168CE}" srcOrd="0" destOrd="0" presId="urn:microsoft.com/office/officeart/2005/8/layout/vProcess5"/>
    <dgm:cxn modelId="{DAD727B1-E54E-4FCC-94D8-39E50B85B0C6}" type="presOf" srcId="{36C0BDA6-BED4-4775-BBC5-66EE347B3F54}" destId="{F8ABA61C-39BC-4A08-B792-DE1FC2921ABC}" srcOrd="0" destOrd="0" presId="urn:microsoft.com/office/officeart/2005/8/layout/vProcess5"/>
    <dgm:cxn modelId="{14A4C715-142D-4467-A860-8F876B6A4884}" type="presOf" srcId="{7D5FFBF7-F401-409C-9B55-1CD5BDF52F41}" destId="{4887734F-B02D-46DB-B6CB-619347EA8668}" srcOrd="0" destOrd="0" presId="urn:microsoft.com/office/officeart/2005/8/layout/vProcess5"/>
    <dgm:cxn modelId="{16C7D6E5-866A-4006-8A8F-4789786D455F}" type="presOf" srcId="{1AAD6642-027D-4C1C-BEA6-1DA672265AE4}" destId="{7AD99CA8-31EF-428F-9EDF-9797237C0756}" srcOrd="0" destOrd="0" presId="urn:microsoft.com/office/officeart/2005/8/layout/vProcess5"/>
    <dgm:cxn modelId="{DB456A88-B593-46DD-9BC4-69090717F4DD}" srcId="{7D5FFBF7-F401-409C-9B55-1CD5BDF52F41}" destId="{1BBBE8BA-0B76-4967-978C-A59F12FA3A94}" srcOrd="1" destOrd="0" parTransId="{D798889E-BD66-496A-B32A-37BFDFA371F6}" sibTransId="{8F285857-40F2-4154-8BBA-EDBA18B81898}"/>
    <dgm:cxn modelId="{B5FD2A58-7F5F-47C5-83F2-EFBF7F10F098}" srcId="{7D5FFBF7-F401-409C-9B55-1CD5BDF52F41}" destId="{76A0F81D-684B-420A-9CF7-B4C9695918CE}" srcOrd="3" destOrd="0" parTransId="{F0EE33F7-AF91-40C0-9B65-5A2505491D1B}" sibTransId="{1AAD6642-027D-4C1C-BEA6-1DA672265AE4}"/>
    <dgm:cxn modelId="{7400AC5E-E1E4-42CD-9BA2-862DF27E8362}" type="presParOf" srcId="{4887734F-B02D-46DB-B6CB-619347EA8668}" destId="{1213D4B5-8DF1-4A1B-B800-B920A5BD64E5}" srcOrd="0" destOrd="0" presId="urn:microsoft.com/office/officeart/2005/8/layout/vProcess5"/>
    <dgm:cxn modelId="{B90AFE96-CBAC-4AC8-9E20-7FFBD7B90963}" type="presParOf" srcId="{4887734F-B02D-46DB-B6CB-619347EA8668}" destId="{389EB692-2D3F-4EFF-84E9-3264861D0412}" srcOrd="1" destOrd="0" presId="urn:microsoft.com/office/officeart/2005/8/layout/vProcess5"/>
    <dgm:cxn modelId="{ADB8D861-8462-4C15-BB78-7A91EF28D95C}" type="presParOf" srcId="{4887734F-B02D-46DB-B6CB-619347EA8668}" destId="{FA40ED86-FE24-44C4-B56B-BA2BFCE79028}" srcOrd="2" destOrd="0" presId="urn:microsoft.com/office/officeart/2005/8/layout/vProcess5"/>
    <dgm:cxn modelId="{C965C2B4-A45E-4EC3-8A06-FCF77603E073}" type="presParOf" srcId="{4887734F-B02D-46DB-B6CB-619347EA8668}" destId="{F8ABA61C-39BC-4A08-B792-DE1FC2921ABC}" srcOrd="3" destOrd="0" presId="urn:microsoft.com/office/officeart/2005/8/layout/vProcess5"/>
    <dgm:cxn modelId="{20F50B4A-BAEB-4A38-94E5-3408AED4C492}" type="presParOf" srcId="{4887734F-B02D-46DB-B6CB-619347EA8668}" destId="{7C29251B-5F0D-494E-8E1A-E34B786A6FBB}" srcOrd="4" destOrd="0" presId="urn:microsoft.com/office/officeart/2005/8/layout/vProcess5"/>
    <dgm:cxn modelId="{2C433478-9A99-46F0-BD90-3C22F2157AEF}" type="presParOf" srcId="{4887734F-B02D-46DB-B6CB-619347EA8668}" destId="{BDCEB4E0-F5F1-4928-8699-50990CCC7E80}" srcOrd="5" destOrd="0" presId="urn:microsoft.com/office/officeart/2005/8/layout/vProcess5"/>
    <dgm:cxn modelId="{FAE9EFB0-B7EE-4BD5-B6B4-A8B06222766B}" type="presParOf" srcId="{4887734F-B02D-46DB-B6CB-619347EA8668}" destId="{2354DF24-B2EE-4FC0-91DE-F3F88AFED2FA}" srcOrd="6" destOrd="0" presId="urn:microsoft.com/office/officeart/2005/8/layout/vProcess5"/>
    <dgm:cxn modelId="{1D3106F4-A381-45AB-9D4A-730CCBA9720B}" type="presParOf" srcId="{4887734F-B02D-46DB-B6CB-619347EA8668}" destId="{6C388FE9-B632-4D59-BBE5-67B0CA6168CE}" srcOrd="7" destOrd="0" presId="urn:microsoft.com/office/officeart/2005/8/layout/vProcess5"/>
    <dgm:cxn modelId="{2A878879-454A-4119-925B-FC2B17CD2748}" type="presParOf" srcId="{4887734F-B02D-46DB-B6CB-619347EA8668}" destId="{B2F3CCD9-2C3E-49E3-85B9-289D461A3722}" srcOrd="8" destOrd="0" presId="urn:microsoft.com/office/officeart/2005/8/layout/vProcess5"/>
    <dgm:cxn modelId="{F906D2CA-8C77-4FFC-BD27-CBFCB66A73F7}" type="presParOf" srcId="{4887734F-B02D-46DB-B6CB-619347EA8668}" destId="{7AD99CA8-31EF-428F-9EDF-9797237C0756}" srcOrd="9" destOrd="0" presId="urn:microsoft.com/office/officeart/2005/8/layout/vProcess5"/>
    <dgm:cxn modelId="{C25A1A29-789B-4C19-9FDB-774DC05B3B25}" type="presParOf" srcId="{4887734F-B02D-46DB-B6CB-619347EA8668}" destId="{4763085D-6105-4807-A8CE-757AA07FBED4}" srcOrd="10" destOrd="0" presId="urn:microsoft.com/office/officeart/2005/8/layout/vProcess5"/>
    <dgm:cxn modelId="{797E3894-327D-4EC4-98A0-380B3D5BE974}" type="presParOf" srcId="{4887734F-B02D-46DB-B6CB-619347EA8668}" destId="{30B765A1-C314-4A89-BA3B-E8693C8C6CC5}" srcOrd="11" destOrd="0" presId="urn:microsoft.com/office/officeart/2005/8/layout/vProcess5"/>
    <dgm:cxn modelId="{060F61F8-4D48-4973-A9C4-A3265DE22F3D}" type="presParOf" srcId="{4887734F-B02D-46DB-B6CB-619347EA8668}" destId="{CF9BAC53-866B-48C4-869E-ED9DEC0C3ED3}" srcOrd="12" destOrd="0" presId="urn:microsoft.com/office/officeart/2005/8/layout/vProcess5"/>
    <dgm:cxn modelId="{CADBD8D4-7E02-4B11-A0A9-276D28B32641}" type="presParOf" srcId="{4887734F-B02D-46DB-B6CB-619347EA8668}" destId="{4FA9D985-96A1-4DDD-8B50-85F3534CE0AB}" srcOrd="13" destOrd="0" presId="urn:microsoft.com/office/officeart/2005/8/layout/vProcess5"/>
    <dgm:cxn modelId="{43304EF6-521D-43FF-B7CC-3E843E9AFFCE}" type="presParOf" srcId="{4887734F-B02D-46DB-B6CB-619347EA8668}" destId="{91A1A523-A2CF-4D47-95B8-07F998454818}"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D4ABBC-DCCD-45CB-ADBF-4ACF1FF1C191}" type="doc">
      <dgm:prSet loTypeId="urn:microsoft.com/office/officeart/2008/layout/LinedList" loCatId="hierarchy" qsTypeId="urn:microsoft.com/office/officeart/2005/8/quickstyle/simple1" qsCatId="simple" csTypeId="urn:microsoft.com/office/officeart/2005/8/colors/accent1_2" csCatId="accent1" phldr="1"/>
      <dgm:spPr/>
      <dgm:t>
        <a:bodyPr/>
        <a:lstStyle/>
        <a:p>
          <a:endParaRPr lang="en-US"/>
        </a:p>
      </dgm:t>
    </dgm:pt>
    <dgm:pt modelId="{E26F2D4B-B79E-4D5B-A895-B74BC3A88854}">
      <dgm:prSet phldrT="[Text]" custT="1"/>
      <dgm:spPr/>
      <dgm:t>
        <a:bodyPr/>
        <a:lstStyle/>
        <a:p>
          <a:pPr algn="ctr">
            <a:lnSpc>
              <a:spcPct val="100000"/>
            </a:lnSpc>
          </a:pPr>
          <a:r>
            <a:rPr lang="ar-SA" sz="3600" dirty="0" smtClean="0">
              <a:solidFill>
                <a:schemeClr val="tx1"/>
              </a:solidFill>
              <a:latin typeface="Simplified Arabic" panose="02020603050405020304" pitchFamily="18" charset="-78"/>
              <a:cs typeface="Simplified Arabic" panose="02020603050405020304" pitchFamily="18" charset="-78"/>
            </a:rPr>
            <a:t>مجالات الممارسة </a:t>
          </a:r>
          <a:r>
            <a:rPr lang="ar-SA" sz="2400" dirty="0" smtClean="0">
              <a:solidFill>
                <a:schemeClr val="tx1"/>
              </a:solidFill>
              <a:latin typeface="Simplified Arabic" panose="02020603050405020304" pitchFamily="18" charset="-78"/>
              <a:cs typeface="Simplified Arabic" panose="02020603050405020304" pitchFamily="18" charset="-78"/>
            </a:rPr>
            <a:t>(المسنين، الأسرة، المدرسة. الخ)</a:t>
          </a:r>
          <a:endParaRPr lang="en-US" sz="2400" dirty="0">
            <a:solidFill>
              <a:schemeClr val="tx1"/>
            </a:solidFill>
            <a:latin typeface="Simplified Arabic" panose="02020603050405020304" pitchFamily="18" charset="-78"/>
            <a:cs typeface="Simplified Arabic" panose="02020603050405020304" pitchFamily="18" charset="-78"/>
          </a:endParaRPr>
        </a:p>
      </dgm:t>
    </dgm:pt>
    <dgm:pt modelId="{CE511A6E-EAAD-40CA-9068-B5B21ECB3502}" type="parTrans" cxnId="{0EA05235-6F5E-4A05-8F1D-1F7D76D6FBE7}">
      <dgm:prSet/>
      <dgm:spPr/>
      <dgm:t>
        <a:bodyPr/>
        <a:lstStyle/>
        <a:p>
          <a:pPr algn="ctr">
            <a:lnSpc>
              <a:spcPct val="100000"/>
            </a:lnSpc>
          </a:pPr>
          <a:endParaRPr lang="en-US" sz="3600">
            <a:solidFill>
              <a:schemeClr val="tx1"/>
            </a:solidFill>
            <a:latin typeface="Simplified Arabic" panose="02020603050405020304" pitchFamily="18" charset="-78"/>
            <a:cs typeface="Simplified Arabic" panose="02020603050405020304" pitchFamily="18" charset="-78"/>
          </a:endParaRPr>
        </a:p>
      </dgm:t>
    </dgm:pt>
    <dgm:pt modelId="{6A2213E7-9781-4768-9726-5D81FCFFD3C0}" type="sibTrans" cxnId="{0EA05235-6F5E-4A05-8F1D-1F7D76D6FBE7}">
      <dgm:prSet/>
      <dgm:spPr/>
      <dgm:t>
        <a:bodyPr/>
        <a:lstStyle/>
        <a:p>
          <a:pPr algn="ctr">
            <a:lnSpc>
              <a:spcPct val="100000"/>
            </a:lnSpc>
          </a:pPr>
          <a:endParaRPr lang="en-US" sz="3600">
            <a:solidFill>
              <a:schemeClr val="tx1"/>
            </a:solidFill>
            <a:latin typeface="Simplified Arabic" panose="02020603050405020304" pitchFamily="18" charset="-78"/>
            <a:cs typeface="Simplified Arabic" panose="02020603050405020304" pitchFamily="18" charset="-78"/>
          </a:endParaRPr>
        </a:p>
      </dgm:t>
    </dgm:pt>
    <dgm:pt modelId="{83452C58-EA8B-4872-89F9-263F45BF5C7D}">
      <dgm:prSet phldrT="[Text]" custT="1"/>
      <dgm:spPr/>
      <dgm:t>
        <a:bodyPr/>
        <a:lstStyle/>
        <a:p>
          <a:pPr algn="ctr">
            <a:lnSpc>
              <a:spcPct val="100000"/>
            </a:lnSpc>
          </a:pPr>
          <a:r>
            <a:rPr lang="ar-SA" sz="3600" dirty="0" smtClean="0">
              <a:solidFill>
                <a:schemeClr val="tx1"/>
              </a:solidFill>
              <a:latin typeface="Simplified Arabic" panose="02020603050405020304" pitchFamily="18" charset="-78"/>
              <a:cs typeface="Simplified Arabic" panose="02020603050405020304" pitchFamily="18" charset="-78"/>
            </a:rPr>
            <a:t>النظريات </a:t>
          </a:r>
          <a:r>
            <a:rPr lang="ar-SA" sz="2400" dirty="0" smtClean="0">
              <a:solidFill>
                <a:schemeClr val="tx1"/>
              </a:solidFill>
              <a:latin typeface="Simplified Arabic" panose="02020603050405020304" pitchFamily="18" charset="-78"/>
              <a:cs typeface="Simplified Arabic" panose="02020603050405020304" pitchFamily="18" charset="-78"/>
            </a:rPr>
            <a:t>(</a:t>
          </a:r>
          <a:r>
            <a:rPr lang="ar-SA" sz="2400" dirty="0" err="1" smtClean="0">
              <a:solidFill>
                <a:schemeClr val="tx1"/>
              </a:solidFill>
              <a:latin typeface="Simplified Arabic" panose="02020603050405020304" pitchFamily="18" charset="-78"/>
              <a:cs typeface="Simplified Arabic" panose="02020603050405020304" pitchFamily="18" charset="-78"/>
            </a:rPr>
            <a:t>الأنساق</a:t>
          </a:r>
          <a:r>
            <a:rPr lang="ar-SA" sz="2400" dirty="0" smtClean="0">
              <a:solidFill>
                <a:schemeClr val="tx1"/>
              </a:solidFill>
              <a:latin typeface="Simplified Arabic" panose="02020603050405020304" pitchFamily="18" charset="-78"/>
              <a:cs typeface="Simplified Arabic" panose="02020603050405020304" pitchFamily="18" charset="-78"/>
            </a:rPr>
            <a:t>، المنظور النسقي البيئي)</a:t>
          </a:r>
          <a:endParaRPr lang="en-US" sz="2400" dirty="0">
            <a:solidFill>
              <a:schemeClr val="tx1"/>
            </a:solidFill>
            <a:latin typeface="Simplified Arabic" panose="02020603050405020304" pitchFamily="18" charset="-78"/>
            <a:cs typeface="Simplified Arabic" panose="02020603050405020304" pitchFamily="18" charset="-78"/>
          </a:endParaRPr>
        </a:p>
      </dgm:t>
    </dgm:pt>
    <dgm:pt modelId="{63E9501E-C644-4547-A03E-D01BC8916B13}" type="parTrans" cxnId="{F6A3DC20-1D26-4686-A010-82322F6C757C}">
      <dgm:prSet/>
      <dgm:spPr/>
      <dgm:t>
        <a:bodyPr/>
        <a:lstStyle/>
        <a:p>
          <a:pPr algn="ctr">
            <a:lnSpc>
              <a:spcPct val="100000"/>
            </a:lnSpc>
          </a:pPr>
          <a:endParaRPr lang="en-US" sz="3600">
            <a:solidFill>
              <a:schemeClr val="tx1"/>
            </a:solidFill>
            <a:latin typeface="Simplified Arabic" panose="02020603050405020304" pitchFamily="18" charset="-78"/>
            <a:cs typeface="Simplified Arabic" panose="02020603050405020304" pitchFamily="18" charset="-78"/>
          </a:endParaRPr>
        </a:p>
      </dgm:t>
    </dgm:pt>
    <dgm:pt modelId="{1EEFB040-8FCD-4C24-9443-49432C537873}" type="sibTrans" cxnId="{F6A3DC20-1D26-4686-A010-82322F6C757C}">
      <dgm:prSet/>
      <dgm:spPr/>
      <dgm:t>
        <a:bodyPr/>
        <a:lstStyle/>
        <a:p>
          <a:pPr algn="ctr">
            <a:lnSpc>
              <a:spcPct val="100000"/>
            </a:lnSpc>
          </a:pPr>
          <a:endParaRPr lang="en-US" sz="3600">
            <a:solidFill>
              <a:schemeClr val="tx1"/>
            </a:solidFill>
            <a:latin typeface="Simplified Arabic" panose="02020603050405020304" pitchFamily="18" charset="-78"/>
            <a:cs typeface="Simplified Arabic" panose="02020603050405020304" pitchFamily="18" charset="-78"/>
          </a:endParaRPr>
        </a:p>
      </dgm:t>
    </dgm:pt>
    <dgm:pt modelId="{A48652B6-6D43-4AE2-86A2-22DDE96D127E}">
      <dgm:prSet phldrT="[Text]" custT="1"/>
      <dgm:spPr/>
      <dgm:t>
        <a:bodyPr/>
        <a:lstStyle/>
        <a:p>
          <a:pPr algn="ctr">
            <a:lnSpc>
              <a:spcPct val="100000"/>
            </a:lnSpc>
          </a:pPr>
          <a:r>
            <a:rPr lang="ar-SA" sz="3600" dirty="0" smtClean="0">
              <a:solidFill>
                <a:schemeClr val="tx1"/>
              </a:solidFill>
              <a:latin typeface="Simplified Arabic" panose="02020603050405020304" pitchFamily="18" charset="-78"/>
              <a:cs typeface="Simplified Arabic" panose="02020603050405020304" pitchFamily="18" charset="-78"/>
            </a:rPr>
            <a:t>نطاق محتوى المناهج </a:t>
          </a:r>
          <a:r>
            <a:rPr lang="ar-SA" sz="2400" dirty="0" smtClean="0">
              <a:solidFill>
                <a:schemeClr val="tx1"/>
              </a:solidFill>
              <a:latin typeface="Simplified Arabic" panose="02020603050405020304" pitchFamily="18" charset="-78"/>
              <a:cs typeface="Simplified Arabic" panose="02020603050405020304" pitchFamily="18" charset="-78"/>
            </a:rPr>
            <a:t>(السلوك الإنساني والبيئة، سياسات الرعاية الاجتماعية، العلوم الإنسانية، البحث الاجتماعي ...الخ). </a:t>
          </a:r>
          <a:endParaRPr lang="en-US" sz="2400" dirty="0">
            <a:solidFill>
              <a:schemeClr val="tx1"/>
            </a:solidFill>
            <a:latin typeface="Simplified Arabic" panose="02020603050405020304" pitchFamily="18" charset="-78"/>
            <a:cs typeface="Simplified Arabic" panose="02020603050405020304" pitchFamily="18" charset="-78"/>
          </a:endParaRPr>
        </a:p>
      </dgm:t>
    </dgm:pt>
    <dgm:pt modelId="{B9FC59AD-4D8A-4EB6-8309-6BA6CC07AEC0}" type="parTrans" cxnId="{F664EB83-EB30-4887-BED7-61F8AA0C0E37}">
      <dgm:prSet/>
      <dgm:spPr/>
      <dgm:t>
        <a:bodyPr/>
        <a:lstStyle/>
        <a:p>
          <a:pPr rtl="1">
            <a:lnSpc>
              <a:spcPct val="100000"/>
            </a:lnSpc>
          </a:pPr>
          <a:endParaRPr lang="ar-SA" sz="3600">
            <a:solidFill>
              <a:schemeClr val="tx1"/>
            </a:solidFill>
            <a:latin typeface="Simplified Arabic" panose="02020603050405020304" pitchFamily="18" charset="-78"/>
            <a:cs typeface="Simplified Arabic" panose="02020603050405020304" pitchFamily="18" charset="-78"/>
          </a:endParaRPr>
        </a:p>
      </dgm:t>
    </dgm:pt>
    <dgm:pt modelId="{EF3CB619-1FC0-41F1-8924-5B77BEED7783}" type="sibTrans" cxnId="{F664EB83-EB30-4887-BED7-61F8AA0C0E37}">
      <dgm:prSet/>
      <dgm:spPr/>
      <dgm:t>
        <a:bodyPr/>
        <a:lstStyle/>
        <a:p>
          <a:pPr rtl="1">
            <a:lnSpc>
              <a:spcPct val="100000"/>
            </a:lnSpc>
          </a:pPr>
          <a:endParaRPr lang="ar-SA" sz="3600">
            <a:solidFill>
              <a:schemeClr val="tx1"/>
            </a:solidFill>
            <a:latin typeface="Simplified Arabic" panose="02020603050405020304" pitchFamily="18" charset="-78"/>
            <a:cs typeface="Simplified Arabic" panose="02020603050405020304" pitchFamily="18" charset="-78"/>
          </a:endParaRPr>
        </a:p>
      </dgm:t>
    </dgm:pt>
    <dgm:pt modelId="{500D02D0-8B56-4232-8745-4DBBADAE7398}" type="pres">
      <dgm:prSet presAssocID="{20D4ABBC-DCCD-45CB-ADBF-4ACF1FF1C191}" presName="vert0" presStyleCnt="0">
        <dgm:presLayoutVars>
          <dgm:dir/>
          <dgm:animOne val="branch"/>
          <dgm:animLvl val="lvl"/>
        </dgm:presLayoutVars>
      </dgm:prSet>
      <dgm:spPr/>
      <dgm:t>
        <a:bodyPr/>
        <a:lstStyle/>
        <a:p>
          <a:pPr rtl="1"/>
          <a:endParaRPr lang="ar-SA"/>
        </a:p>
      </dgm:t>
    </dgm:pt>
    <dgm:pt modelId="{D2596FC9-2BD7-4B1E-A5DF-1D57E866BA17}" type="pres">
      <dgm:prSet presAssocID="{E26F2D4B-B79E-4D5B-A895-B74BC3A88854}" presName="thickLine" presStyleLbl="alignNode1" presStyleIdx="0" presStyleCnt="3"/>
      <dgm:spPr/>
    </dgm:pt>
    <dgm:pt modelId="{D4D9E53A-E596-460D-A1B2-1C2729F80679}" type="pres">
      <dgm:prSet presAssocID="{E26F2D4B-B79E-4D5B-A895-B74BC3A88854}" presName="horz1" presStyleCnt="0"/>
      <dgm:spPr/>
    </dgm:pt>
    <dgm:pt modelId="{3B870B8F-FF54-4F48-9FF7-081DDA71203F}" type="pres">
      <dgm:prSet presAssocID="{E26F2D4B-B79E-4D5B-A895-B74BC3A88854}" presName="tx1" presStyleLbl="revTx" presStyleIdx="0" presStyleCnt="3"/>
      <dgm:spPr/>
      <dgm:t>
        <a:bodyPr/>
        <a:lstStyle/>
        <a:p>
          <a:pPr rtl="1"/>
          <a:endParaRPr lang="ar-SA"/>
        </a:p>
      </dgm:t>
    </dgm:pt>
    <dgm:pt modelId="{0FA89864-9840-4954-AFF0-4E53D06B0FF5}" type="pres">
      <dgm:prSet presAssocID="{E26F2D4B-B79E-4D5B-A895-B74BC3A88854}" presName="vert1" presStyleCnt="0"/>
      <dgm:spPr/>
    </dgm:pt>
    <dgm:pt modelId="{BBC0423F-6A10-4CF7-8FF8-9D933B1B777A}" type="pres">
      <dgm:prSet presAssocID="{83452C58-EA8B-4872-89F9-263F45BF5C7D}" presName="thickLine" presStyleLbl="alignNode1" presStyleIdx="1" presStyleCnt="3"/>
      <dgm:spPr/>
    </dgm:pt>
    <dgm:pt modelId="{77AA7D17-43DC-4893-AEF7-A23FCF519D36}" type="pres">
      <dgm:prSet presAssocID="{83452C58-EA8B-4872-89F9-263F45BF5C7D}" presName="horz1" presStyleCnt="0"/>
      <dgm:spPr/>
    </dgm:pt>
    <dgm:pt modelId="{2972D480-2247-4B15-AA3C-854C38AA8BB1}" type="pres">
      <dgm:prSet presAssocID="{83452C58-EA8B-4872-89F9-263F45BF5C7D}" presName="tx1" presStyleLbl="revTx" presStyleIdx="1" presStyleCnt="3"/>
      <dgm:spPr/>
      <dgm:t>
        <a:bodyPr/>
        <a:lstStyle/>
        <a:p>
          <a:pPr rtl="1"/>
          <a:endParaRPr lang="ar-SA"/>
        </a:p>
      </dgm:t>
    </dgm:pt>
    <dgm:pt modelId="{DE88A3A2-EFAD-4FB2-B019-09974AA66360}" type="pres">
      <dgm:prSet presAssocID="{83452C58-EA8B-4872-89F9-263F45BF5C7D}" presName="vert1" presStyleCnt="0"/>
      <dgm:spPr/>
    </dgm:pt>
    <dgm:pt modelId="{4B61F76F-7734-4D3D-8F72-9CC0DFAC48EF}" type="pres">
      <dgm:prSet presAssocID="{A48652B6-6D43-4AE2-86A2-22DDE96D127E}" presName="thickLine" presStyleLbl="alignNode1" presStyleIdx="2" presStyleCnt="3"/>
      <dgm:spPr/>
    </dgm:pt>
    <dgm:pt modelId="{14268796-12B1-414F-8980-891408E693AB}" type="pres">
      <dgm:prSet presAssocID="{A48652B6-6D43-4AE2-86A2-22DDE96D127E}" presName="horz1" presStyleCnt="0"/>
      <dgm:spPr/>
    </dgm:pt>
    <dgm:pt modelId="{49336A0B-2696-4BFD-970D-C2F1FD7D589A}" type="pres">
      <dgm:prSet presAssocID="{A48652B6-6D43-4AE2-86A2-22DDE96D127E}" presName="tx1" presStyleLbl="revTx" presStyleIdx="2" presStyleCnt="3"/>
      <dgm:spPr/>
      <dgm:t>
        <a:bodyPr/>
        <a:lstStyle/>
        <a:p>
          <a:pPr rtl="1"/>
          <a:endParaRPr lang="ar-SA"/>
        </a:p>
      </dgm:t>
    </dgm:pt>
    <dgm:pt modelId="{3A78975F-C9B7-4F94-B632-18A2F28D8583}" type="pres">
      <dgm:prSet presAssocID="{A48652B6-6D43-4AE2-86A2-22DDE96D127E}" presName="vert1" presStyleCnt="0"/>
      <dgm:spPr/>
    </dgm:pt>
  </dgm:ptLst>
  <dgm:cxnLst>
    <dgm:cxn modelId="{244A3A9D-7801-42DA-A6E4-67CDD1B1EBF3}" type="presOf" srcId="{83452C58-EA8B-4872-89F9-263F45BF5C7D}" destId="{2972D480-2247-4B15-AA3C-854C38AA8BB1}" srcOrd="0" destOrd="0" presId="urn:microsoft.com/office/officeart/2008/layout/LinedList"/>
    <dgm:cxn modelId="{61F3208A-8769-451B-A68B-E2F1DCA432EF}" type="presOf" srcId="{20D4ABBC-DCCD-45CB-ADBF-4ACF1FF1C191}" destId="{500D02D0-8B56-4232-8745-4DBBADAE7398}" srcOrd="0" destOrd="0" presId="urn:microsoft.com/office/officeart/2008/layout/LinedList"/>
    <dgm:cxn modelId="{6B5AF5C1-18AF-4D22-A1D0-AAB8D13D3733}" type="presOf" srcId="{A48652B6-6D43-4AE2-86A2-22DDE96D127E}" destId="{49336A0B-2696-4BFD-970D-C2F1FD7D589A}" srcOrd="0" destOrd="0" presId="urn:microsoft.com/office/officeart/2008/layout/LinedList"/>
    <dgm:cxn modelId="{F664EB83-EB30-4887-BED7-61F8AA0C0E37}" srcId="{20D4ABBC-DCCD-45CB-ADBF-4ACF1FF1C191}" destId="{A48652B6-6D43-4AE2-86A2-22DDE96D127E}" srcOrd="2" destOrd="0" parTransId="{B9FC59AD-4D8A-4EB6-8309-6BA6CC07AEC0}" sibTransId="{EF3CB619-1FC0-41F1-8924-5B77BEED7783}"/>
    <dgm:cxn modelId="{0EA05235-6F5E-4A05-8F1D-1F7D76D6FBE7}" srcId="{20D4ABBC-DCCD-45CB-ADBF-4ACF1FF1C191}" destId="{E26F2D4B-B79E-4D5B-A895-B74BC3A88854}" srcOrd="0" destOrd="0" parTransId="{CE511A6E-EAAD-40CA-9068-B5B21ECB3502}" sibTransId="{6A2213E7-9781-4768-9726-5D81FCFFD3C0}"/>
    <dgm:cxn modelId="{6BBE46B5-A182-4ADB-8B58-B3A70E4E90FD}" type="presOf" srcId="{E26F2D4B-B79E-4D5B-A895-B74BC3A88854}" destId="{3B870B8F-FF54-4F48-9FF7-081DDA71203F}" srcOrd="0" destOrd="0" presId="urn:microsoft.com/office/officeart/2008/layout/LinedList"/>
    <dgm:cxn modelId="{F6A3DC20-1D26-4686-A010-82322F6C757C}" srcId="{20D4ABBC-DCCD-45CB-ADBF-4ACF1FF1C191}" destId="{83452C58-EA8B-4872-89F9-263F45BF5C7D}" srcOrd="1" destOrd="0" parTransId="{63E9501E-C644-4547-A03E-D01BC8916B13}" sibTransId="{1EEFB040-8FCD-4C24-9443-49432C537873}"/>
    <dgm:cxn modelId="{5D638907-F18B-46B2-9346-29201C1FC762}" type="presParOf" srcId="{500D02D0-8B56-4232-8745-4DBBADAE7398}" destId="{D2596FC9-2BD7-4B1E-A5DF-1D57E866BA17}" srcOrd="0" destOrd="0" presId="urn:microsoft.com/office/officeart/2008/layout/LinedList"/>
    <dgm:cxn modelId="{E5448382-8B44-433C-8DC1-8EDD37B08E9B}" type="presParOf" srcId="{500D02D0-8B56-4232-8745-4DBBADAE7398}" destId="{D4D9E53A-E596-460D-A1B2-1C2729F80679}" srcOrd="1" destOrd="0" presId="urn:microsoft.com/office/officeart/2008/layout/LinedList"/>
    <dgm:cxn modelId="{3163A588-70D9-4B2D-9067-2C62F041AB57}" type="presParOf" srcId="{D4D9E53A-E596-460D-A1B2-1C2729F80679}" destId="{3B870B8F-FF54-4F48-9FF7-081DDA71203F}" srcOrd="0" destOrd="0" presId="urn:microsoft.com/office/officeart/2008/layout/LinedList"/>
    <dgm:cxn modelId="{E048922B-EEC5-46F6-9FFB-24C08D2A5030}" type="presParOf" srcId="{D4D9E53A-E596-460D-A1B2-1C2729F80679}" destId="{0FA89864-9840-4954-AFF0-4E53D06B0FF5}" srcOrd="1" destOrd="0" presId="urn:microsoft.com/office/officeart/2008/layout/LinedList"/>
    <dgm:cxn modelId="{5B21F690-8E3D-456D-B4F3-51063D5D2CC9}" type="presParOf" srcId="{500D02D0-8B56-4232-8745-4DBBADAE7398}" destId="{BBC0423F-6A10-4CF7-8FF8-9D933B1B777A}" srcOrd="2" destOrd="0" presId="urn:microsoft.com/office/officeart/2008/layout/LinedList"/>
    <dgm:cxn modelId="{7F9DBE08-4F3E-4A8D-AA6E-DA02445A77F4}" type="presParOf" srcId="{500D02D0-8B56-4232-8745-4DBBADAE7398}" destId="{77AA7D17-43DC-4893-AEF7-A23FCF519D36}" srcOrd="3" destOrd="0" presId="urn:microsoft.com/office/officeart/2008/layout/LinedList"/>
    <dgm:cxn modelId="{F2A687D0-328A-4819-9FD4-9CD8DC05BA21}" type="presParOf" srcId="{77AA7D17-43DC-4893-AEF7-A23FCF519D36}" destId="{2972D480-2247-4B15-AA3C-854C38AA8BB1}" srcOrd="0" destOrd="0" presId="urn:microsoft.com/office/officeart/2008/layout/LinedList"/>
    <dgm:cxn modelId="{BE066686-16E5-44C6-8EC4-DA6CD4B5F457}" type="presParOf" srcId="{77AA7D17-43DC-4893-AEF7-A23FCF519D36}" destId="{DE88A3A2-EFAD-4FB2-B019-09974AA66360}" srcOrd="1" destOrd="0" presId="urn:microsoft.com/office/officeart/2008/layout/LinedList"/>
    <dgm:cxn modelId="{C4DC5F7B-89BA-4916-BD87-3CDC9D22D2A9}" type="presParOf" srcId="{500D02D0-8B56-4232-8745-4DBBADAE7398}" destId="{4B61F76F-7734-4D3D-8F72-9CC0DFAC48EF}" srcOrd="4" destOrd="0" presId="urn:microsoft.com/office/officeart/2008/layout/LinedList"/>
    <dgm:cxn modelId="{19ACAF7E-EFE1-4EC6-8C1E-F7544599C2F4}" type="presParOf" srcId="{500D02D0-8B56-4232-8745-4DBBADAE7398}" destId="{14268796-12B1-414F-8980-891408E693AB}" srcOrd="5" destOrd="0" presId="urn:microsoft.com/office/officeart/2008/layout/LinedList"/>
    <dgm:cxn modelId="{95DBE66E-7BD8-41F9-83D6-67100B00C10C}" type="presParOf" srcId="{14268796-12B1-414F-8980-891408E693AB}" destId="{49336A0B-2696-4BFD-970D-C2F1FD7D589A}" srcOrd="0" destOrd="0" presId="urn:microsoft.com/office/officeart/2008/layout/LinedList"/>
    <dgm:cxn modelId="{369FB5AB-85C4-4D5D-8A63-F50AA090CA55}" type="presParOf" srcId="{14268796-12B1-414F-8980-891408E693AB}" destId="{3A78975F-C9B7-4F94-B632-18A2F28D8583}"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1C615661-341F-4072-8048-3B7299F293AF}" type="doc">
      <dgm:prSet loTypeId="urn:microsoft.com/office/officeart/2005/8/layout/radial5" loCatId="relationship" qsTypeId="urn:microsoft.com/office/officeart/2005/8/quickstyle/simple3" qsCatId="simple" csTypeId="urn:microsoft.com/office/officeart/2005/8/colors/accent3_2" csCatId="accent3" phldr="1"/>
      <dgm:spPr/>
      <dgm:t>
        <a:bodyPr/>
        <a:lstStyle/>
        <a:p>
          <a:pPr rtl="1"/>
          <a:endParaRPr lang="ar-SA"/>
        </a:p>
      </dgm:t>
    </dgm:pt>
    <dgm:pt modelId="{04215A3D-89AF-49BA-9120-DB659C50AFF1}">
      <dgm:prSet phldrT="[نص]"/>
      <dgm:spPr/>
      <dgm:t>
        <a:bodyPr/>
        <a:lstStyle/>
        <a:p>
          <a:pPr rtl="1"/>
          <a:r>
            <a:rPr lang="ar-SA" dirty="0" smtClean="0"/>
            <a:t>العمليات</a:t>
          </a:r>
          <a:endParaRPr lang="ar-SA" dirty="0"/>
        </a:p>
      </dgm:t>
    </dgm:pt>
    <dgm:pt modelId="{FCBDDB23-2582-4CF2-BC33-2B0144003646}" type="parTrans" cxnId="{E97149BD-98D8-4AB9-B3DE-7F98018AC95B}">
      <dgm:prSet/>
      <dgm:spPr/>
      <dgm:t>
        <a:bodyPr/>
        <a:lstStyle/>
        <a:p>
          <a:pPr rtl="1"/>
          <a:endParaRPr lang="ar-SA"/>
        </a:p>
      </dgm:t>
    </dgm:pt>
    <dgm:pt modelId="{5B52F9EF-4558-4B54-ACC0-68C99DECBA35}" type="sibTrans" cxnId="{E97149BD-98D8-4AB9-B3DE-7F98018AC95B}">
      <dgm:prSet/>
      <dgm:spPr/>
      <dgm:t>
        <a:bodyPr/>
        <a:lstStyle/>
        <a:p>
          <a:pPr rtl="1"/>
          <a:endParaRPr lang="ar-SA"/>
        </a:p>
      </dgm:t>
    </dgm:pt>
    <dgm:pt modelId="{321518B0-A362-4171-9A33-EF67469B5BFB}">
      <dgm:prSet phldrT="[نص]" custT="1"/>
      <dgm:spPr/>
      <dgm:t>
        <a:bodyPr/>
        <a:lstStyle/>
        <a:p>
          <a:pPr rtl="1"/>
          <a:r>
            <a:rPr lang="ar-SA" sz="1800" b="1" dirty="0" smtClean="0"/>
            <a:t>التقدير وتحديد الموقف الإشكالي.</a:t>
          </a:r>
          <a:endParaRPr lang="ar-SA" sz="1800" dirty="0"/>
        </a:p>
      </dgm:t>
    </dgm:pt>
    <dgm:pt modelId="{F6E19D3A-98BC-4CE1-896B-00FC02DAE248}" type="parTrans" cxnId="{DE2562BE-F558-44BB-9F75-B37E64C335F0}">
      <dgm:prSet/>
      <dgm:spPr/>
      <dgm:t>
        <a:bodyPr/>
        <a:lstStyle/>
        <a:p>
          <a:pPr rtl="1"/>
          <a:endParaRPr lang="ar-SA"/>
        </a:p>
      </dgm:t>
    </dgm:pt>
    <dgm:pt modelId="{372A883A-1B8C-4DDA-ACCF-F30E154EDE69}" type="sibTrans" cxnId="{DE2562BE-F558-44BB-9F75-B37E64C335F0}">
      <dgm:prSet/>
      <dgm:spPr/>
      <dgm:t>
        <a:bodyPr/>
        <a:lstStyle/>
        <a:p>
          <a:pPr rtl="1"/>
          <a:endParaRPr lang="ar-SA"/>
        </a:p>
      </dgm:t>
    </dgm:pt>
    <dgm:pt modelId="{AD0DFBAF-B0C8-4E1D-89AB-CF41B057319A}">
      <dgm:prSet phldrT="[نص]" custT="1"/>
      <dgm:spPr/>
      <dgm:t>
        <a:bodyPr/>
        <a:lstStyle/>
        <a:p>
          <a:pPr rtl="1"/>
          <a:r>
            <a:rPr lang="ar-SA" sz="1800" b="1" dirty="0" smtClean="0"/>
            <a:t>تحديد أهداف التدخل المهني لمواجهة الموقف</a:t>
          </a:r>
          <a:endParaRPr lang="ar-SA" sz="1800" dirty="0"/>
        </a:p>
      </dgm:t>
    </dgm:pt>
    <dgm:pt modelId="{F6CB7922-2ED8-47B1-97AB-63302F5CA593}" type="parTrans" cxnId="{9D0C6DA6-559F-41E6-8C1E-E4EA828EBEA7}">
      <dgm:prSet/>
      <dgm:spPr/>
      <dgm:t>
        <a:bodyPr/>
        <a:lstStyle/>
        <a:p>
          <a:pPr rtl="1"/>
          <a:endParaRPr lang="ar-SA"/>
        </a:p>
      </dgm:t>
    </dgm:pt>
    <dgm:pt modelId="{A49352F3-FC7E-4A8D-874C-D79AAF9201FA}" type="sibTrans" cxnId="{9D0C6DA6-559F-41E6-8C1E-E4EA828EBEA7}">
      <dgm:prSet/>
      <dgm:spPr/>
      <dgm:t>
        <a:bodyPr/>
        <a:lstStyle/>
        <a:p>
          <a:pPr rtl="1"/>
          <a:endParaRPr lang="ar-SA"/>
        </a:p>
      </dgm:t>
    </dgm:pt>
    <dgm:pt modelId="{542B6845-2819-4B54-85FD-075B4424D027}">
      <dgm:prSet phldrT="[نص]" custT="1"/>
      <dgm:spPr/>
      <dgm:t>
        <a:bodyPr/>
        <a:lstStyle/>
        <a:p>
          <a:pPr rtl="1"/>
          <a:r>
            <a:rPr lang="ar-SA" sz="1800" b="1" dirty="0" smtClean="0"/>
            <a:t>أختيار الأساليب المناسبة للتدخل المهني وتنفيذها</a:t>
          </a:r>
          <a:endParaRPr lang="ar-SA" sz="1800" b="1" dirty="0"/>
        </a:p>
      </dgm:t>
    </dgm:pt>
    <dgm:pt modelId="{436DADCD-8F37-4712-98CE-F9D2EE4FC697}" type="parTrans" cxnId="{31BD5161-D233-4E2F-A8ED-5B7F7138DBCF}">
      <dgm:prSet/>
      <dgm:spPr/>
      <dgm:t>
        <a:bodyPr/>
        <a:lstStyle/>
        <a:p>
          <a:pPr rtl="1"/>
          <a:endParaRPr lang="ar-SA" dirty="0"/>
        </a:p>
      </dgm:t>
    </dgm:pt>
    <dgm:pt modelId="{EAB90F83-2E98-4787-8DC6-25B56C63B43C}" type="sibTrans" cxnId="{31BD5161-D233-4E2F-A8ED-5B7F7138DBCF}">
      <dgm:prSet/>
      <dgm:spPr/>
      <dgm:t>
        <a:bodyPr/>
        <a:lstStyle/>
        <a:p>
          <a:pPr rtl="1"/>
          <a:endParaRPr lang="ar-SA"/>
        </a:p>
      </dgm:t>
    </dgm:pt>
    <dgm:pt modelId="{9A2ED6DE-3FEB-4738-8611-0A4D678C0B2A}">
      <dgm:prSet phldrT="[نص]" custT="1"/>
      <dgm:spPr/>
      <dgm:t>
        <a:bodyPr/>
        <a:lstStyle/>
        <a:p>
          <a:pPr rtl="1"/>
          <a:r>
            <a:rPr lang="ar-SA" sz="1800" b="1" dirty="0" smtClean="0"/>
            <a:t>التقويم وإنهاء التدخل المهني</a:t>
          </a:r>
          <a:endParaRPr lang="ar-SA" sz="1800" b="1" dirty="0"/>
        </a:p>
      </dgm:t>
    </dgm:pt>
    <dgm:pt modelId="{6B0AAD3D-85B8-49DF-83DA-8538EEC5681F}" type="parTrans" cxnId="{7BB0577E-1F75-478E-9935-F4885C410C04}">
      <dgm:prSet/>
      <dgm:spPr/>
      <dgm:t>
        <a:bodyPr/>
        <a:lstStyle/>
        <a:p>
          <a:pPr rtl="1"/>
          <a:endParaRPr lang="ar-SA" dirty="0"/>
        </a:p>
      </dgm:t>
    </dgm:pt>
    <dgm:pt modelId="{6AF827B2-4031-448F-9149-6BEB5F619BAE}" type="sibTrans" cxnId="{7BB0577E-1F75-478E-9935-F4885C410C04}">
      <dgm:prSet/>
      <dgm:spPr/>
      <dgm:t>
        <a:bodyPr/>
        <a:lstStyle/>
        <a:p>
          <a:pPr rtl="1"/>
          <a:endParaRPr lang="ar-SA"/>
        </a:p>
      </dgm:t>
    </dgm:pt>
    <dgm:pt modelId="{0F8AE148-F46D-49C2-81B1-D1EA24C82006}">
      <dgm:prSet custT="1"/>
      <dgm:spPr/>
      <dgm:t>
        <a:bodyPr/>
        <a:lstStyle/>
        <a:p>
          <a:pPr rtl="1"/>
          <a:r>
            <a:rPr lang="ar-SA" sz="1800" b="1" dirty="0" smtClean="0"/>
            <a:t>صياغة التعاقد أو الاتفاق</a:t>
          </a:r>
          <a:endParaRPr lang="ar-SA" sz="1800" b="1" dirty="0"/>
        </a:p>
      </dgm:t>
    </dgm:pt>
    <dgm:pt modelId="{A3E140BE-FAFC-44D5-905F-245E5A5B0E3A}" type="parTrans" cxnId="{7F1CC992-F2BB-4DE3-B0CB-52A2BF970480}">
      <dgm:prSet/>
      <dgm:spPr/>
      <dgm:t>
        <a:bodyPr/>
        <a:lstStyle/>
        <a:p>
          <a:pPr rtl="1"/>
          <a:endParaRPr lang="ar-SA"/>
        </a:p>
      </dgm:t>
    </dgm:pt>
    <dgm:pt modelId="{7335E51E-6923-4A5D-A6AD-1B9551E2DDF5}" type="sibTrans" cxnId="{7F1CC992-F2BB-4DE3-B0CB-52A2BF970480}">
      <dgm:prSet/>
      <dgm:spPr/>
      <dgm:t>
        <a:bodyPr/>
        <a:lstStyle/>
        <a:p>
          <a:pPr rtl="1"/>
          <a:endParaRPr lang="ar-SA"/>
        </a:p>
      </dgm:t>
    </dgm:pt>
    <dgm:pt modelId="{986C2706-5283-4598-A554-C1528358E634}" type="pres">
      <dgm:prSet presAssocID="{1C615661-341F-4072-8048-3B7299F293AF}" presName="Name0" presStyleCnt="0">
        <dgm:presLayoutVars>
          <dgm:chMax val="1"/>
          <dgm:dir/>
          <dgm:animLvl val="ctr"/>
          <dgm:resizeHandles val="exact"/>
        </dgm:presLayoutVars>
      </dgm:prSet>
      <dgm:spPr/>
      <dgm:t>
        <a:bodyPr/>
        <a:lstStyle/>
        <a:p>
          <a:pPr rtl="1"/>
          <a:endParaRPr lang="ar-SA"/>
        </a:p>
      </dgm:t>
    </dgm:pt>
    <dgm:pt modelId="{6998126B-6DB5-40C4-B3CC-E6571B711AFA}" type="pres">
      <dgm:prSet presAssocID="{04215A3D-89AF-49BA-9120-DB659C50AFF1}" presName="centerShape" presStyleLbl="node0" presStyleIdx="0" presStyleCnt="1"/>
      <dgm:spPr/>
      <dgm:t>
        <a:bodyPr/>
        <a:lstStyle/>
        <a:p>
          <a:pPr rtl="1"/>
          <a:endParaRPr lang="ar-SA"/>
        </a:p>
      </dgm:t>
    </dgm:pt>
    <dgm:pt modelId="{7CB37212-0B9E-4244-B6DF-BFB792B4F272}" type="pres">
      <dgm:prSet presAssocID="{F6E19D3A-98BC-4CE1-896B-00FC02DAE248}" presName="parTrans" presStyleLbl="sibTrans2D1" presStyleIdx="0" presStyleCnt="5"/>
      <dgm:spPr/>
      <dgm:t>
        <a:bodyPr/>
        <a:lstStyle/>
        <a:p>
          <a:pPr rtl="1"/>
          <a:endParaRPr lang="ar-SA"/>
        </a:p>
      </dgm:t>
    </dgm:pt>
    <dgm:pt modelId="{E5126EB1-2448-4DE2-A87F-93F5A21DFFED}" type="pres">
      <dgm:prSet presAssocID="{F6E19D3A-98BC-4CE1-896B-00FC02DAE248}" presName="connectorText" presStyleLbl="sibTrans2D1" presStyleIdx="0" presStyleCnt="5"/>
      <dgm:spPr/>
      <dgm:t>
        <a:bodyPr/>
        <a:lstStyle/>
        <a:p>
          <a:pPr rtl="1"/>
          <a:endParaRPr lang="ar-SA"/>
        </a:p>
      </dgm:t>
    </dgm:pt>
    <dgm:pt modelId="{EAF8DFA6-AD24-4C77-BEF7-EB3ACF6D179A}" type="pres">
      <dgm:prSet presAssocID="{321518B0-A362-4171-9A33-EF67469B5BFB}" presName="node" presStyleLbl="node1" presStyleIdx="0" presStyleCnt="5">
        <dgm:presLayoutVars>
          <dgm:bulletEnabled val="1"/>
        </dgm:presLayoutVars>
      </dgm:prSet>
      <dgm:spPr/>
      <dgm:t>
        <a:bodyPr/>
        <a:lstStyle/>
        <a:p>
          <a:pPr rtl="1"/>
          <a:endParaRPr lang="ar-SA"/>
        </a:p>
      </dgm:t>
    </dgm:pt>
    <dgm:pt modelId="{FCD451DB-2FF6-4B2C-B2E9-4DD4EB6BF2B8}" type="pres">
      <dgm:prSet presAssocID="{F6CB7922-2ED8-47B1-97AB-63302F5CA593}" presName="parTrans" presStyleLbl="sibTrans2D1" presStyleIdx="1" presStyleCnt="5"/>
      <dgm:spPr/>
      <dgm:t>
        <a:bodyPr/>
        <a:lstStyle/>
        <a:p>
          <a:pPr rtl="1"/>
          <a:endParaRPr lang="ar-SA"/>
        </a:p>
      </dgm:t>
    </dgm:pt>
    <dgm:pt modelId="{68FDEE81-6022-435B-B840-F77EE0FF3EDA}" type="pres">
      <dgm:prSet presAssocID="{F6CB7922-2ED8-47B1-97AB-63302F5CA593}" presName="connectorText" presStyleLbl="sibTrans2D1" presStyleIdx="1" presStyleCnt="5"/>
      <dgm:spPr/>
      <dgm:t>
        <a:bodyPr/>
        <a:lstStyle/>
        <a:p>
          <a:pPr rtl="1"/>
          <a:endParaRPr lang="ar-SA"/>
        </a:p>
      </dgm:t>
    </dgm:pt>
    <dgm:pt modelId="{12A12B11-2AF8-4880-8E26-EA942B7CB655}" type="pres">
      <dgm:prSet presAssocID="{AD0DFBAF-B0C8-4E1D-89AB-CF41B057319A}" presName="node" presStyleLbl="node1" presStyleIdx="1" presStyleCnt="5">
        <dgm:presLayoutVars>
          <dgm:bulletEnabled val="1"/>
        </dgm:presLayoutVars>
      </dgm:prSet>
      <dgm:spPr/>
      <dgm:t>
        <a:bodyPr/>
        <a:lstStyle/>
        <a:p>
          <a:pPr rtl="1"/>
          <a:endParaRPr lang="ar-SA"/>
        </a:p>
      </dgm:t>
    </dgm:pt>
    <dgm:pt modelId="{9CB91B82-A5E4-4754-AE18-5DB6CD6B2090}" type="pres">
      <dgm:prSet presAssocID="{A3E140BE-FAFC-44D5-905F-245E5A5B0E3A}" presName="parTrans" presStyleLbl="sibTrans2D1" presStyleIdx="2" presStyleCnt="5"/>
      <dgm:spPr/>
      <dgm:t>
        <a:bodyPr/>
        <a:lstStyle/>
        <a:p>
          <a:pPr rtl="1"/>
          <a:endParaRPr lang="ar-SA"/>
        </a:p>
      </dgm:t>
    </dgm:pt>
    <dgm:pt modelId="{150DD182-9736-4DA4-9593-036491FE204C}" type="pres">
      <dgm:prSet presAssocID="{A3E140BE-FAFC-44D5-905F-245E5A5B0E3A}" presName="connectorText" presStyleLbl="sibTrans2D1" presStyleIdx="2" presStyleCnt="5"/>
      <dgm:spPr/>
      <dgm:t>
        <a:bodyPr/>
        <a:lstStyle/>
        <a:p>
          <a:pPr rtl="1"/>
          <a:endParaRPr lang="ar-SA"/>
        </a:p>
      </dgm:t>
    </dgm:pt>
    <dgm:pt modelId="{8BB4D8F8-5596-42F5-BADE-02B045FC54B8}" type="pres">
      <dgm:prSet presAssocID="{0F8AE148-F46D-49C2-81B1-D1EA24C82006}" presName="node" presStyleLbl="node1" presStyleIdx="2" presStyleCnt="5">
        <dgm:presLayoutVars>
          <dgm:bulletEnabled val="1"/>
        </dgm:presLayoutVars>
      </dgm:prSet>
      <dgm:spPr/>
      <dgm:t>
        <a:bodyPr/>
        <a:lstStyle/>
        <a:p>
          <a:pPr rtl="1"/>
          <a:endParaRPr lang="ar-SA"/>
        </a:p>
      </dgm:t>
    </dgm:pt>
    <dgm:pt modelId="{DAF2494F-0310-40E7-8FA7-EAB49A4684E4}" type="pres">
      <dgm:prSet presAssocID="{436DADCD-8F37-4712-98CE-F9D2EE4FC697}" presName="parTrans" presStyleLbl="sibTrans2D1" presStyleIdx="3" presStyleCnt="5"/>
      <dgm:spPr/>
      <dgm:t>
        <a:bodyPr/>
        <a:lstStyle/>
        <a:p>
          <a:pPr rtl="1"/>
          <a:endParaRPr lang="ar-SA"/>
        </a:p>
      </dgm:t>
    </dgm:pt>
    <dgm:pt modelId="{EC88A16F-EA5B-4C86-8A20-0687B0E26135}" type="pres">
      <dgm:prSet presAssocID="{436DADCD-8F37-4712-98CE-F9D2EE4FC697}" presName="connectorText" presStyleLbl="sibTrans2D1" presStyleIdx="3" presStyleCnt="5"/>
      <dgm:spPr/>
      <dgm:t>
        <a:bodyPr/>
        <a:lstStyle/>
        <a:p>
          <a:pPr rtl="1"/>
          <a:endParaRPr lang="ar-SA"/>
        </a:p>
      </dgm:t>
    </dgm:pt>
    <dgm:pt modelId="{C02060A6-B23D-4D4E-8E2A-4950A85F69DA}" type="pres">
      <dgm:prSet presAssocID="{542B6845-2819-4B54-85FD-075B4424D027}" presName="node" presStyleLbl="node1" presStyleIdx="3" presStyleCnt="5">
        <dgm:presLayoutVars>
          <dgm:bulletEnabled val="1"/>
        </dgm:presLayoutVars>
      </dgm:prSet>
      <dgm:spPr/>
      <dgm:t>
        <a:bodyPr/>
        <a:lstStyle/>
        <a:p>
          <a:pPr rtl="1"/>
          <a:endParaRPr lang="ar-SA"/>
        </a:p>
      </dgm:t>
    </dgm:pt>
    <dgm:pt modelId="{5BF93E06-F09B-4E59-BDF2-7FEBFC380AEF}" type="pres">
      <dgm:prSet presAssocID="{6B0AAD3D-85B8-49DF-83DA-8538EEC5681F}" presName="parTrans" presStyleLbl="sibTrans2D1" presStyleIdx="4" presStyleCnt="5"/>
      <dgm:spPr/>
      <dgm:t>
        <a:bodyPr/>
        <a:lstStyle/>
        <a:p>
          <a:pPr rtl="1"/>
          <a:endParaRPr lang="ar-SA"/>
        </a:p>
      </dgm:t>
    </dgm:pt>
    <dgm:pt modelId="{21C5463F-5C1F-4B81-AE50-E2E221AAE620}" type="pres">
      <dgm:prSet presAssocID="{6B0AAD3D-85B8-49DF-83DA-8538EEC5681F}" presName="connectorText" presStyleLbl="sibTrans2D1" presStyleIdx="4" presStyleCnt="5"/>
      <dgm:spPr/>
      <dgm:t>
        <a:bodyPr/>
        <a:lstStyle/>
        <a:p>
          <a:pPr rtl="1"/>
          <a:endParaRPr lang="ar-SA"/>
        </a:p>
      </dgm:t>
    </dgm:pt>
    <dgm:pt modelId="{44B73793-0475-4795-8777-5D07D9F08C34}" type="pres">
      <dgm:prSet presAssocID="{9A2ED6DE-3FEB-4738-8611-0A4D678C0B2A}" presName="node" presStyleLbl="node1" presStyleIdx="4" presStyleCnt="5">
        <dgm:presLayoutVars>
          <dgm:bulletEnabled val="1"/>
        </dgm:presLayoutVars>
      </dgm:prSet>
      <dgm:spPr/>
      <dgm:t>
        <a:bodyPr/>
        <a:lstStyle/>
        <a:p>
          <a:pPr rtl="1"/>
          <a:endParaRPr lang="ar-SA"/>
        </a:p>
      </dgm:t>
    </dgm:pt>
  </dgm:ptLst>
  <dgm:cxnLst>
    <dgm:cxn modelId="{DE2562BE-F558-44BB-9F75-B37E64C335F0}" srcId="{04215A3D-89AF-49BA-9120-DB659C50AFF1}" destId="{321518B0-A362-4171-9A33-EF67469B5BFB}" srcOrd="0" destOrd="0" parTransId="{F6E19D3A-98BC-4CE1-896B-00FC02DAE248}" sibTransId="{372A883A-1B8C-4DDA-ACCF-F30E154EDE69}"/>
    <dgm:cxn modelId="{7F1CC992-F2BB-4DE3-B0CB-52A2BF970480}" srcId="{04215A3D-89AF-49BA-9120-DB659C50AFF1}" destId="{0F8AE148-F46D-49C2-81B1-D1EA24C82006}" srcOrd="2" destOrd="0" parTransId="{A3E140BE-FAFC-44D5-905F-245E5A5B0E3A}" sibTransId="{7335E51E-6923-4A5D-A6AD-1B9551E2DDF5}"/>
    <dgm:cxn modelId="{78547581-72A5-4B99-957F-282578C82B7C}" type="presOf" srcId="{542B6845-2819-4B54-85FD-075B4424D027}" destId="{C02060A6-B23D-4D4E-8E2A-4950A85F69DA}" srcOrd="0" destOrd="0" presId="urn:microsoft.com/office/officeart/2005/8/layout/radial5"/>
    <dgm:cxn modelId="{07229964-EA4C-452A-9B41-02879B073E2A}" type="presOf" srcId="{6B0AAD3D-85B8-49DF-83DA-8538EEC5681F}" destId="{21C5463F-5C1F-4B81-AE50-E2E221AAE620}" srcOrd="1" destOrd="0" presId="urn:microsoft.com/office/officeart/2005/8/layout/radial5"/>
    <dgm:cxn modelId="{E97149BD-98D8-4AB9-B3DE-7F98018AC95B}" srcId="{1C615661-341F-4072-8048-3B7299F293AF}" destId="{04215A3D-89AF-49BA-9120-DB659C50AFF1}" srcOrd="0" destOrd="0" parTransId="{FCBDDB23-2582-4CF2-BC33-2B0144003646}" sibTransId="{5B52F9EF-4558-4B54-ACC0-68C99DECBA35}"/>
    <dgm:cxn modelId="{9F54D44E-A540-4233-B8A3-C38C2CBBC845}" type="presOf" srcId="{F6CB7922-2ED8-47B1-97AB-63302F5CA593}" destId="{68FDEE81-6022-435B-B840-F77EE0FF3EDA}" srcOrd="1" destOrd="0" presId="urn:microsoft.com/office/officeart/2005/8/layout/radial5"/>
    <dgm:cxn modelId="{8A8A0F1F-79EE-4E74-8E9A-3901EE704DC5}" type="presOf" srcId="{F6E19D3A-98BC-4CE1-896B-00FC02DAE248}" destId="{7CB37212-0B9E-4244-B6DF-BFB792B4F272}" srcOrd="0" destOrd="0" presId="urn:microsoft.com/office/officeart/2005/8/layout/radial5"/>
    <dgm:cxn modelId="{DD1323E5-8D99-41FB-BDE5-88B2B0105A15}" type="presOf" srcId="{9A2ED6DE-3FEB-4738-8611-0A4D678C0B2A}" destId="{44B73793-0475-4795-8777-5D07D9F08C34}" srcOrd="0" destOrd="0" presId="urn:microsoft.com/office/officeart/2005/8/layout/radial5"/>
    <dgm:cxn modelId="{7BB0577E-1F75-478E-9935-F4885C410C04}" srcId="{04215A3D-89AF-49BA-9120-DB659C50AFF1}" destId="{9A2ED6DE-3FEB-4738-8611-0A4D678C0B2A}" srcOrd="4" destOrd="0" parTransId="{6B0AAD3D-85B8-49DF-83DA-8538EEC5681F}" sibTransId="{6AF827B2-4031-448F-9149-6BEB5F619BAE}"/>
    <dgm:cxn modelId="{B1AD13B8-8592-450C-8039-BFD0D5F2B29D}" type="presOf" srcId="{1C615661-341F-4072-8048-3B7299F293AF}" destId="{986C2706-5283-4598-A554-C1528358E634}" srcOrd="0" destOrd="0" presId="urn:microsoft.com/office/officeart/2005/8/layout/radial5"/>
    <dgm:cxn modelId="{6E45B98E-A25F-4867-B864-98B2432B9A5E}" type="presOf" srcId="{F6CB7922-2ED8-47B1-97AB-63302F5CA593}" destId="{FCD451DB-2FF6-4B2C-B2E9-4DD4EB6BF2B8}" srcOrd="0" destOrd="0" presId="urn:microsoft.com/office/officeart/2005/8/layout/radial5"/>
    <dgm:cxn modelId="{7B353A8E-AF98-4ABA-A6F7-872A66F62B6B}" type="presOf" srcId="{6B0AAD3D-85B8-49DF-83DA-8538EEC5681F}" destId="{5BF93E06-F09B-4E59-BDF2-7FEBFC380AEF}" srcOrd="0" destOrd="0" presId="urn:microsoft.com/office/officeart/2005/8/layout/radial5"/>
    <dgm:cxn modelId="{3BB32E06-4F71-4E0B-8C5C-B4056310D40A}" type="presOf" srcId="{A3E140BE-FAFC-44D5-905F-245E5A5B0E3A}" destId="{9CB91B82-A5E4-4754-AE18-5DB6CD6B2090}" srcOrd="0" destOrd="0" presId="urn:microsoft.com/office/officeart/2005/8/layout/radial5"/>
    <dgm:cxn modelId="{9D0C6DA6-559F-41E6-8C1E-E4EA828EBEA7}" srcId="{04215A3D-89AF-49BA-9120-DB659C50AFF1}" destId="{AD0DFBAF-B0C8-4E1D-89AB-CF41B057319A}" srcOrd="1" destOrd="0" parTransId="{F6CB7922-2ED8-47B1-97AB-63302F5CA593}" sibTransId="{A49352F3-FC7E-4A8D-874C-D79AAF9201FA}"/>
    <dgm:cxn modelId="{97D999F8-FD9F-4BB5-8112-47AB66652BA3}" type="presOf" srcId="{436DADCD-8F37-4712-98CE-F9D2EE4FC697}" destId="{DAF2494F-0310-40E7-8FA7-EAB49A4684E4}" srcOrd="0" destOrd="0" presId="urn:microsoft.com/office/officeart/2005/8/layout/radial5"/>
    <dgm:cxn modelId="{203337C6-AE7E-4FE2-8492-42804F03989F}" type="presOf" srcId="{F6E19D3A-98BC-4CE1-896B-00FC02DAE248}" destId="{E5126EB1-2448-4DE2-A87F-93F5A21DFFED}" srcOrd="1" destOrd="0" presId="urn:microsoft.com/office/officeart/2005/8/layout/radial5"/>
    <dgm:cxn modelId="{292EB8A4-22ED-4E21-B56C-95805ECFB43C}" type="presOf" srcId="{321518B0-A362-4171-9A33-EF67469B5BFB}" destId="{EAF8DFA6-AD24-4C77-BEF7-EB3ACF6D179A}" srcOrd="0" destOrd="0" presId="urn:microsoft.com/office/officeart/2005/8/layout/radial5"/>
    <dgm:cxn modelId="{A6B5A6F4-CBCC-4518-8613-5C661876E997}" type="presOf" srcId="{0F8AE148-F46D-49C2-81B1-D1EA24C82006}" destId="{8BB4D8F8-5596-42F5-BADE-02B045FC54B8}" srcOrd="0" destOrd="0" presId="urn:microsoft.com/office/officeart/2005/8/layout/radial5"/>
    <dgm:cxn modelId="{34BF17A8-936F-44CB-AEF6-22BDF4ABCD4F}" type="presOf" srcId="{04215A3D-89AF-49BA-9120-DB659C50AFF1}" destId="{6998126B-6DB5-40C4-B3CC-E6571B711AFA}" srcOrd="0" destOrd="0" presId="urn:microsoft.com/office/officeart/2005/8/layout/radial5"/>
    <dgm:cxn modelId="{31BD5161-D233-4E2F-A8ED-5B7F7138DBCF}" srcId="{04215A3D-89AF-49BA-9120-DB659C50AFF1}" destId="{542B6845-2819-4B54-85FD-075B4424D027}" srcOrd="3" destOrd="0" parTransId="{436DADCD-8F37-4712-98CE-F9D2EE4FC697}" sibTransId="{EAB90F83-2E98-4787-8DC6-25B56C63B43C}"/>
    <dgm:cxn modelId="{3B525159-B307-4F80-8121-E1D8A4631961}" type="presOf" srcId="{436DADCD-8F37-4712-98CE-F9D2EE4FC697}" destId="{EC88A16F-EA5B-4C86-8A20-0687B0E26135}" srcOrd="1" destOrd="0" presId="urn:microsoft.com/office/officeart/2005/8/layout/radial5"/>
    <dgm:cxn modelId="{A2E7581F-2BB2-4489-B6B8-39177CA2EAB8}" type="presOf" srcId="{AD0DFBAF-B0C8-4E1D-89AB-CF41B057319A}" destId="{12A12B11-2AF8-4880-8E26-EA942B7CB655}" srcOrd="0" destOrd="0" presId="urn:microsoft.com/office/officeart/2005/8/layout/radial5"/>
    <dgm:cxn modelId="{D0F1DA3C-776A-407A-AA59-995F5183EBF3}" type="presOf" srcId="{A3E140BE-FAFC-44D5-905F-245E5A5B0E3A}" destId="{150DD182-9736-4DA4-9593-036491FE204C}" srcOrd="1" destOrd="0" presId="urn:microsoft.com/office/officeart/2005/8/layout/radial5"/>
    <dgm:cxn modelId="{55C3030E-38BF-493C-9E93-20C93C9C9097}" type="presParOf" srcId="{986C2706-5283-4598-A554-C1528358E634}" destId="{6998126B-6DB5-40C4-B3CC-E6571B711AFA}" srcOrd="0" destOrd="0" presId="urn:microsoft.com/office/officeart/2005/8/layout/radial5"/>
    <dgm:cxn modelId="{F5F64232-34C1-43ED-AE6F-DF491A9C5DFF}" type="presParOf" srcId="{986C2706-5283-4598-A554-C1528358E634}" destId="{7CB37212-0B9E-4244-B6DF-BFB792B4F272}" srcOrd="1" destOrd="0" presId="urn:microsoft.com/office/officeart/2005/8/layout/radial5"/>
    <dgm:cxn modelId="{82BA9EFA-B180-4D3B-8B2F-AF07FF6C57A2}" type="presParOf" srcId="{7CB37212-0B9E-4244-B6DF-BFB792B4F272}" destId="{E5126EB1-2448-4DE2-A87F-93F5A21DFFED}" srcOrd="0" destOrd="0" presId="urn:microsoft.com/office/officeart/2005/8/layout/radial5"/>
    <dgm:cxn modelId="{C083988B-F739-4D85-A12E-EA28AE64AC95}" type="presParOf" srcId="{986C2706-5283-4598-A554-C1528358E634}" destId="{EAF8DFA6-AD24-4C77-BEF7-EB3ACF6D179A}" srcOrd="2" destOrd="0" presId="urn:microsoft.com/office/officeart/2005/8/layout/radial5"/>
    <dgm:cxn modelId="{78AFF9C8-551B-480A-B1A4-F0C497388720}" type="presParOf" srcId="{986C2706-5283-4598-A554-C1528358E634}" destId="{FCD451DB-2FF6-4B2C-B2E9-4DD4EB6BF2B8}" srcOrd="3" destOrd="0" presId="urn:microsoft.com/office/officeart/2005/8/layout/radial5"/>
    <dgm:cxn modelId="{E2714298-2424-4305-9C49-D9E3371FD569}" type="presParOf" srcId="{FCD451DB-2FF6-4B2C-B2E9-4DD4EB6BF2B8}" destId="{68FDEE81-6022-435B-B840-F77EE0FF3EDA}" srcOrd="0" destOrd="0" presId="urn:microsoft.com/office/officeart/2005/8/layout/radial5"/>
    <dgm:cxn modelId="{576E343B-83DF-4626-ADDC-B4BF91FEB7C8}" type="presParOf" srcId="{986C2706-5283-4598-A554-C1528358E634}" destId="{12A12B11-2AF8-4880-8E26-EA942B7CB655}" srcOrd="4" destOrd="0" presId="urn:microsoft.com/office/officeart/2005/8/layout/radial5"/>
    <dgm:cxn modelId="{68B62909-7C20-40C4-B372-CB15CADE4589}" type="presParOf" srcId="{986C2706-5283-4598-A554-C1528358E634}" destId="{9CB91B82-A5E4-4754-AE18-5DB6CD6B2090}" srcOrd="5" destOrd="0" presId="urn:microsoft.com/office/officeart/2005/8/layout/radial5"/>
    <dgm:cxn modelId="{AA149309-79A5-46E0-8E59-3E6023D02F71}" type="presParOf" srcId="{9CB91B82-A5E4-4754-AE18-5DB6CD6B2090}" destId="{150DD182-9736-4DA4-9593-036491FE204C}" srcOrd="0" destOrd="0" presId="urn:microsoft.com/office/officeart/2005/8/layout/radial5"/>
    <dgm:cxn modelId="{9FC8E4E2-5C3C-43A0-8B82-31535AA8CE41}" type="presParOf" srcId="{986C2706-5283-4598-A554-C1528358E634}" destId="{8BB4D8F8-5596-42F5-BADE-02B045FC54B8}" srcOrd="6" destOrd="0" presId="urn:microsoft.com/office/officeart/2005/8/layout/radial5"/>
    <dgm:cxn modelId="{2FD0AC7D-772A-4313-9FF2-942D7A38C4E2}" type="presParOf" srcId="{986C2706-5283-4598-A554-C1528358E634}" destId="{DAF2494F-0310-40E7-8FA7-EAB49A4684E4}" srcOrd="7" destOrd="0" presId="urn:microsoft.com/office/officeart/2005/8/layout/radial5"/>
    <dgm:cxn modelId="{47D808B5-B3CF-430A-BD78-8C21F2765ECC}" type="presParOf" srcId="{DAF2494F-0310-40E7-8FA7-EAB49A4684E4}" destId="{EC88A16F-EA5B-4C86-8A20-0687B0E26135}" srcOrd="0" destOrd="0" presId="urn:microsoft.com/office/officeart/2005/8/layout/radial5"/>
    <dgm:cxn modelId="{5A5689CF-014C-4C9F-8278-35CB97D9D95F}" type="presParOf" srcId="{986C2706-5283-4598-A554-C1528358E634}" destId="{C02060A6-B23D-4D4E-8E2A-4950A85F69DA}" srcOrd="8" destOrd="0" presId="urn:microsoft.com/office/officeart/2005/8/layout/radial5"/>
    <dgm:cxn modelId="{DB87DBA2-773B-48E6-80EC-C0EB7D236E7A}" type="presParOf" srcId="{986C2706-5283-4598-A554-C1528358E634}" destId="{5BF93E06-F09B-4E59-BDF2-7FEBFC380AEF}" srcOrd="9" destOrd="0" presId="urn:microsoft.com/office/officeart/2005/8/layout/radial5"/>
    <dgm:cxn modelId="{3A9FA819-AC65-4A23-B607-76AF00FCAEB3}" type="presParOf" srcId="{5BF93E06-F09B-4E59-BDF2-7FEBFC380AEF}" destId="{21C5463F-5C1F-4B81-AE50-E2E221AAE620}" srcOrd="0" destOrd="0" presId="urn:microsoft.com/office/officeart/2005/8/layout/radial5"/>
    <dgm:cxn modelId="{5036CFFD-3FF1-4226-8FFF-F4FB47E8E521}" type="presParOf" srcId="{986C2706-5283-4598-A554-C1528358E634}" destId="{44B73793-0475-4795-8777-5D07D9F08C34}" srcOrd="10"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D89385E-D378-42E9-87A7-B1AE05533C49}" type="doc">
      <dgm:prSet loTypeId="urn:microsoft.com/office/officeart/2005/8/layout/radial5" loCatId="relationship" qsTypeId="urn:microsoft.com/office/officeart/2005/8/quickstyle/simple3" qsCatId="simple" csTypeId="urn:microsoft.com/office/officeart/2005/8/colors/colorful5" csCatId="colorful" phldr="1"/>
      <dgm:spPr/>
      <dgm:t>
        <a:bodyPr/>
        <a:lstStyle/>
        <a:p>
          <a:pPr rtl="1"/>
          <a:endParaRPr lang="ar-SA"/>
        </a:p>
      </dgm:t>
    </dgm:pt>
    <dgm:pt modelId="{FE65383C-99A4-42F4-89D2-8E2DF458C45B}">
      <dgm:prSet phldrT="[نص]" custT="1"/>
      <dgm:spPr/>
      <dgm:t>
        <a:bodyPr/>
        <a:lstStyle/>
        <a:p>
          <a:pPr rtl="1"/>
          <a:r>
            <a:rPr lang="ar-SA" sz="1800" b="1" dirty="0" smtClean="0"/>
            <a:t>صفات الأخصائي الاجتماعي كممارس عام في مجال المسنين</a:t>
          </a:r>
          <a:endParaRPr lang="ar-SA" sz="1800" b="1" dirty="0"/>
        </a:p>
      </dgm:t>
    </dgm:pt>
    <dgm:pt modelId="{D6491407-AB1E-4206-BF95-B66A9E53566C}" type="parTrans" cxnId="{B71B0FD8-C846-48CC-A4E7-29284D943ED7}">
      <dgm:prSet/>
      <dgm:spPr/>
      <dgm:t>
        <a:bodyPr/>
        <a:lstStyle/>
        <a:p>
          <a:pPr rtl="1"/>
          <a:endParaRPr lang="ar-SA"/>
        </a:p>
      </dgm:t>
    </dgm:pt>
    <dgm:pt modelId="{00B324C0-1633-46F0-B184-BA6F7B6772C3}" type="sibTrans" cxnId="{B71B0FD8-C846-48CC-A4E7-29284D943ED7}">
      <dgm:prSet/>
      <dgm:spPr/>
      <dgm:t>
        <a:bodyPr/>
        <a:lstStyle/>
        <a:p>
          <a:pPr rtl="1"/>
          <a:endParaRPr lang="ar-SA"/>
        </a:p>
      </dgm:t>
    </dgm:pt>
    <dgm:pt modelId="{E03E6865-86E6-43EB-93EE-448005AEBC3E}">
      <dgm:prSet phldrT="[نص]" custT="1"/>
      <dgm:spPr/>
      <dgm:t>
        <a:bodyPr/>
        <a:lstStyle/>
        <a:p>
          <a:pPr rtl="1"/>
          <a:r>
            <a:rPr lang="ar-SA" sz="1600" b="1" dirty="0" smtClean="0">
              <a:solidFill>
                <a:schemeClr val="bg2">
                  <a:lumMod val="75000"/>
                </a:schemeClr>
              </a:solidFill>
            </a:rPr>
            <a:t>التعقل والحكمة والأخلاق</a:t>
          </a:r>
          <a:endParaRPr lang="ar-SA" sz="1600" dirty="0">
            <a:solidFill>
              <a:schemeClr val="bg2">
                <a:lumMod val="75000"/>
              </a:schemeClr>
            </a:solidFill>
          </a:endParaRPr>
        </a:p>
      </dgm:t>
    </dgm:pt>
    <dgm:pt modelId="{B16E9EE0-778F-404C-8DEC-3ED87D106CAA}" type="parTrans" cxnId="{60130429-6E13-4F71-A467-9E136996CEA2}">
      <dgm:prSet/>
      <dgm:spPr/>
      <dgm:t>
        <a:bodyPr/>
        <a:lstStyle/>
        <a:p>
          <a:pPr rtl="1"/>
          <a:endParaRPr lang="ar-SA" dirty="0"/>
        </a:p>
      </dgm:t>
    </dgm:pt>
    <dgm:pt modelId="{154343A8-EEBB-49DF-8AFB-9CB3FA1A821A}" type="sibTrans" cxnId="{60130429-6E13-4F71-A467-9E136996CEA2}">
      <dgm:prSet/>
      <dgm:spPr/>
      <dgm:t>
        <a:bodyPr/>
        <a:lstStyle/>
        <a:p>
          <a:pPr rtl="1"/>
          <a:endParaRPr lang="ar-SA"/>
        </a:p>
      </dgm:t>
    </dgm:pt>
    <dgm:pt modelId="{78EA1ACC-B07D-43E5-A78F-1889FE8AB276}">
      <dgm:prSet phldrT="[نص]" custT="1"/>
      <dgm:spPr/>
      <dgm:t>
        <a:bodyPr/>
        <a:lstStyle/>
        <a:p>
          <a:pPr rtl="1"/>
          <a:r>
            <a:rPr lang="ar-SA" sz="1600" b="1" dirty="0" smtClean="0">
              <a:solidFill>
                <a:schemeClr val="bg1"/>
              </a:solidFill>
            </a:rPr>
            <a:t>الصبر وقوة الاحتمال والكياسة</a:t>
          </a:r>
          <a:endParaRPr lang="ar-SA" sz="1600" dirty="0">
            <a:solidFill>
              <a:schemeClr val="bg1"/>
            </a:solidFill>
          </a:endParaRPr>
        </a:p>
      </dgm:t>
    </dgm:pt>
    <dgm:pt modelId="{5AD9439A-0C14-4232-BD39-80B9AFC6968D}" type="parTrans" cxnId="{328E4FEF-EC43-4174-A734-7E411A7EE58D}">
      <dgm:prSet/>
      <dgm:spPr/>
      <dgm:t>
        <a:bodyPr/>
        <a:lstStyle/>
        <a:p>
          <a:pPr rtl="1"/>
          <a:endParaRPr lang="ar-SA" dirty="0"/>
        </a:p>
      </dgm:t>
    </dgm:pt>
    <dgm:pt modelId="{E6564D1C-60AB-4EA8-9A8B-1D0DBF671D32}" type="sibTrans" cxnId="{328E4FEF-EC43-4174-A734-7E411A7EE58D}">
      <dgm:prSet/>
      <dgm:spPr/>
      <dgm:t>
        <a:bodyPr/>
        <a:lstStyle/>
        <a:p>
          <a:pPr rtl="1"/>
          <a:endParaRPr lang="ar-SA"/>
        </a:p>
      </dgm:t>
    </dgm:pt>
    <dgm:pt modelId="{E973BB8A-99F8-4124-B946-7270EE233225}">
      <dgm:prSet phldrT="[نص]" custT="1"/>
      <dgm:spPr/>
      <dgm:t>
        <a:bodyPr/>
        <a:lstStyle/>
        <a:p>
          <a:pPr rtl="1"/>
          <a:r>
            <a:rPr lang="ar-SA" sz="1200" b="1" dirty="0" smtClean="0"/>
            <a:t>الحزم والإخلاص في العمل</a:t>
          </a:r>
          <a:endParaRPr lang="ar-SA" sz="1200" b="1" dirty="0"/>
        </a:p>
      </dgm:t>
    </dgm:pt>
    <dgm:pt modelId="{B04EE4D9-2D11-4E11-9C0D-61231F7A37E1}" type="parTrans" cxnId="{D98DF6AA-A578-424B-BD7F-899EACFAA6AE}">
      <dgm:prSet/>
      <dgm:spPr/>
      <dgm:t>
        <a:bodyPr/>
        <a:lstStyle/>
        <a:p>
          <a:pPr rtl="1"/>
          <a:endParaRPr lang="ar-SA" dirty="0"/>
        </a:p>
      </dgm:t>
    </dgm:pt>
    <dgm:pt modelId="{9C128493-8C1F-4FA9-9BB0-6D1BE3265D8A}" type="sibTrans" cxnId="{D98DF6AA-A578-424B-BD7F-899EACFAA6AE}">
      <dgm:prSet/>
      <dgm:spPr/>
      <dgm:t>
        <a:bodyPr/>
        <a:lstStyle/>
        <a:p>
          <a:pPr rtl="1"/>
          <a:endParaRPr lang="ar-SA"/>
        </a:p>
      </dgm:t>
    </dgm:pt>
    <dgm:pt modelId="{FD471DDB-3CBB-42C9-AA5C-453C679CE532}">
      <dgm:prSet phldrT="[نص]" custT="1"/>
      <dgm:spPr/>
      <dgm:t>
        <a:bodyPr/>
        <a:lstStyle/>
        <a:p>
          <a:pPr rtl="1"/>
          <a:r>
            <a:rPr lang="ar-SA" sz="1200" b="1" dirty="0" smtClean="0"/>
            <a:t> المواظبة وتحمل المسؤولية النضج المهني </a:t>
          </a:r>
          <a:endParaRPr lang="ar-SA" sz="1200" b="1" dirty="0"/>
        </a:p>
      </dgm:t>
    </dgm:pt>
    <dgm:pt modelId="{582D8989-3282-488A-AF2A-53DD5833EFC9}" type="parTrans" cxnId="{D3949775-5FF6-41F2-8F16-CA63059B6872}">
      <dgm:prSet/>
      <dgm:spPr/>
      <dgm:t>
        <a:bodyPr/>
        <a:lstStyle/>
        <a:p>
          <a:pPr rtl="1"/>
          <a:endParaRPr lang="ar-SA" dirty="0"/>
        </a:p>
      </dgm:t>
    </dgm:pt>
    <dgm:pt modelId="{3A896244-A9CA-4345-83D3-4FD56F8A039A}" type="sibTrans" cxnId="{D3949775-5FF6-41F2-8F16-CA63059B6872}">
      <dgm:prSet/>
      <dgm:spPr/>
      <dgm:t>
        <a:bodyPr/>
        <a:lstStyle/>
        <a:p>
          <a:pPr rtl="1"/>
          <a:endParaRPr lang="ar-SA"/>
        </a:p>
      </dgm:t>
    </dgm:pt>
    <dgm:pt modelId="{98B58756-4F8B-4ADB-A1B5-05BBB688D6D2}">
      <dgm:prSet custT="1"/>
      <dgm:spPr/>
      <dgm:t>
        <a:bodyPr/>
        <a:lstStyle/>
        <a:p>
          <a:pPr rtl="1"/>
          <a:r>
            <a:rPr lang="ar-SA" sz="1600" b="1" dirty="0" smtClean="0">
              <a:solidFill>
                <a:schemeClr val="bg1"/>
              </a:solidFill>
            </a:rPr>
            <a:t>المعرفة والعلم </a:t>
          </a:r>
          <a:endParaRPr lang="en-US" sz="1600" dirty="0">
            <a:solidFill>
              <a:schemeClr val="bg1"/>
            </a:solidFill>
          </a:endParaRPr>
        </a:p>
      </dgm:t>
    </dgm:pt>
    <dgm:pt modelId="{82EBAC82-0F93-48E9-BC11-EE661EFB4305}" type="parTrans" cxnId="{73BE79ED-82EF-4EC8-B744-2990FBC23799}">
      <dgm:prSet/>
      <dgm:spPr/>
      <dgm:t>
        <a:bodyPr/>
        <a:lstStyle/>
        <a:p>
          <a:pPr rtl="1"/>
          <a:endParaRPr lang="ar-SA" dirty="0"/>
        </a:p>
      </dgm:t>
    </dgm:pt>
    <dgm:pt modelId="{73C51DAB-0746-4244-8369-6056BA9493C0}" type="sibTrans" cxnId="{73BE79ED-82EF-4EC8-B744-2990FBC23799}">
      <dgm:prSet/>
      <dgm:spPr/>
      <dgm:t>
        <a:bodyPr/>
        <a:lstStyle/>
        <a:p>
          <a:pPr rtl="1"/>
          <a:endParaRPr lang="ar-SA"/>
        </a:p>
      </dgm:t>
    </dgm:pt>
    <dgm:pt modelId="{6056DBA5-602F-49C7-9D2A-426F8DEB767B}">
      <dgm:prSet custT="1"/>
      <dgm:spPr/>
      <dgm:t>
        <a:bodyPr/>
        <a:lstStyle/>
        <a:p>
          <a:pPr rtl="1"/>
          <a:r>
            <a:rPr lang="ar-SA" sz="1600" b="1" dirty="0" smtClean="0">
              <a:solidFill>
                <a:schemeClr val="bg1"/>
              </a:solidFill>
            </a:rPr>
            <a:t>سرعة البديهة والقدرة على ضبط النفس </a:t>
          </a:r>
          <a:endParaRPr lang="ar-SA" sz="1600" b="1" dirty="0">
            <a:solidFill>
              <a:schemeClr val="bg1"/>
            </a:solidFill>
          </a:endParaRPr>
        </a:p>
      </dgm:t>
    </dgm:pt>
    <dgm:pt modelId="{E663BA5F-DEBE-46D9-9DC2-8AF02D6D414E}" type="parTrans" cxnId="{368AD34E-F60E-4828-A06B-50106E515F52}">
      <dgm:prSet/>
      <dgm:spPr/>
      <dgm:t>
        <a:bodyPr/>
        <a:lstStyle/>
        <a:p>
          <a:pPr rtl="1"/>
          <a:endParaRPr lang="ar-SA" dirty="0"/>
        </a:p>
      </dgm:t>
    </dgm:pt>
    <dgm:pt modelId="{90F61377-ACA3-4285-A4F0-5243D2222168}" type="sibTrans" cxnId="{368AD34E-F60E-4828-A06B-50106E515F52}">
      <dgm:prSet/>
      <dgm:spPr/>
      <dgm:t>
        <a:bodyPr/>
        <a:lstStyle/>
        <a:p>
          <a:pPr rtl="1"/>
          <a:endParaRPr lang="ar-SA"/>
        </a:p>
      </dgm:t>
    </dgm:pt>
    <dgm:pt modelId="{6A47785B-8161-4980-8E74-AA634D2E2F92}" type="pres">
      <dgm:prSet presAssocID="{BD89385E-D378-42E9-87A7-B1AE05533C49}" presName="Name0" presStyleCnt="0">
        <dgm:presLayoutVars>
          <dgm:chMax val="1"/>
          <dgm:dir/>
          <dgm:animLvl val="ctr"/>
          <dgm:resizeHandles val="exact"/>
        </dgm:presLayoutVars>
      </dgm:prSet>
      <dgm:spPr/>
      <dgm:t>
        <a:bodyPr/>
        <a:lstStyle/>
        <a:p>
          <a:pPr rtl="1"/>
          <a:endParaRPr lang="ar-SA"/>
        </a:p>
      </dgm:t>
    </dgm:pt>
    <dgm:pt modelId="{47665C20-3917-4160-8C43-A83E74E6A198}" type="pres">
      <dgm:prSet presAssocID="{FE65383C-99A4-42F4-89D2-8E2DF458C45B}" presName="centerShape" presStyleLbl="node0" presStyleIdx="0" presStyleCnt="1"/>
      <dgm:spPr/>
      <dgm:t>
        <a:bodyPr/>
        <a:lstStyle/>
        <a:p>
          <a:pPr rtl="1"/>
          <a:endParaRPr lang="ar-SA"/>
        </a:p>
      </dgm:t>
    </dgm:pt>
    <dgm:pt modelId="{900D7527-E6FA-49BD-A433-38AAC4EDDA7A}" type="pres">
      <dgm:prSet presAssocID="{B16E9EE0-778F-404C-8DEC-3ED87D106CAA}" presName="parTrans" presStyleLbl="sibTrans2D1" presStyleIdx="0" presStyleCnt="6"/>
      <dgm:spPr/>
      <dgm:t>
        <a:bodyPr/>
        <a:lstStyle/>
        <a:p>
          <a:pPr rtl="1"/>
          <a:endParaRPr lang="ar-SA"/>
        </a:p>
      </dgm:t>
    </dgm:pt>
    <dgm:pt modelId="{AC70A448-E494-4B8F-9D3B-42FCFE48A153}" type="pres">
      <dgm:prSet presAssocID="{B16E9EE0-778F-404C-8DEC-3ED87D106CAA}" presName="connectorText" presStyleLbl="sibTrans2D1" presStyleIdx="0" presStyleCnt="6"/>
      <dgm:spPr/>
      <dgm:t>
        <a:bodyPr/>
        <a:lstStyle/>
        <a:p>
          <a:pPr rtl="1"/>
          <a:endParaRPr lang="ar-SA"/>
        </a:p>
      </dgm:t>
    </dgm:pt>
    <dgm:pt modelId="{A20B74FB-EBB9-40B4-A947-D45DCDEDDE01}" type="pres">
      <dgm:prSet presAssocID="{E03E6865-86E6-43EB-93EE-448005AEBC3E}" presName="node" presStyleLbl="node1" presStyleIdx="0" presStyleCnt="6">
        <dgm:presLayoutVars>
          <dgm:bulletEnabled val="1"/>
        </dgm:presLayoutVars>
      </dgm:prSet>
      <dgm:spPr/>
      <dgm:t>
        <a:bodyPr/>
        <a:lstStyle/>
        <a:p>
          <a:pPr rtl="1"/>
          <a:endParaRPr lang="ar-SA"/>
        </a:p>
      </dgm:t>
    </dgm:pt>
    <dgm:pt modelId="{16049CAB-5506-4491-9991-8C1F3BF7CE6D}" type="pres">
      <dgm:prSet presAssocID="{82EBAC82-0F93-48E9-BC11-EE661EFB4305}" presName="parTrans" presStyleLbl="sibTrans2D1" presStyleIdx="1" presStyleCnt="6"/>
      <dgm:spPr/>
      <dgm:t>
        <a:bodyPr/>
        <a:lstStyle/>
        <a:p>
          <a:pPr rtl="1"/>
          <a:endParaRPr lang="ar-SA"/>
        </a:p>
      </dgm:t>
    </dgm:pt>
    <dgm:pt modelId="{202FB666-C842-49F4-9C87-B97BF4E0EC8F}" type="pres">
      <dgm:prSet presAssocID="{82EBAC82-0F93-48E9-BC11-EE661EFB4305}" presName="connectorText" presStyleLbl="sibTrans2D1" presStyleIdx="1" presStyleCnt="6"/>
      <dgm:spPr/>
      <dgm:t>
        <a:bodyPr/>
        <a:lstStyle/>
        <a:p>
          <a:pPr rtl="1"/>
          <a:endParaRPr lang="ar-SA"/>
        </a:p>
      </dgm:t>
    </dgm:pt>
    <dgm:pt modelId="{F3ACDA55-C733-41DE-B61F-9B2B5B0120C3}" type="pres">
      <dgm:prSet presAssocID="{98B58756-4F8B-4ADB-A1B5-05BBB688D6D2}" presName="node" presStyleLbl="node1" presStyleIdx="1" presStyleCnt="6">
        <dgm:presLayoutVars>
          <dgm:bulletEnabled val="1"/>
        </dgm:presLayoutVars>
      </dgm:prSet>
      <dgm:spPr/>
      <dgm:t>
        <a:bodyPr/>
        <a:lstStyle/>
        <a:p>
          <a:pPr rtl="1"/>
          <a:endParaRPr lang="ar-SA"/>
        </a:p>
      </dgm:t>
    </dgm:pt>
    <dgm:pt modelId="{483EFF40-3C1D-43CF-9753-580C0D97FBE2}" type="pres">
      <dgm:prSet presAssocID="{5AD9439A-0C14-4232-BD39-80B9AFC6968D}" presName="parTrans" presStyleLbl="sibTrans2D1" presStyleIdx="2" presStyleCnt="6"/>
      <dgm:spPr/>
      <dgm:t>
        <a:bodyPr/>
        <a:lstStyle/>
        <a:p>
          <a:pPr rtl="1"/>
          <a:endParaRPr lang="ar-SA"/>
        </a:p>
      </dgm:t>
    </dgm:pt>
    <dgm:pt modelId="{F82457BB-A64F-47D7-9C1E-E601A4B61F8F}" type="pres">
      <dgm:prSet presAssocID="{5AD9439A-0C14-4232-BD39-80B9AFC6968D}" presName="connectorText" presStyleLbl="sibTrans2D1" presStyleIdx="2" presStyleCnt="6"/>
      <dgm:spPr/>
      <dgm:t>
        <a:bodyPr/>
        <a:lstStyle/>
        <a:p>
          <a:pPr rtl="1"/>
          <a:endParaRPr lang="ar-SA"/>
        </a:p>
      </dgm:t>
    </dgm:pt>
    <dgm:pt modelId="{81FFC2D7-AB2B-4520-B898-B70324D21E97}" type="pres">
      <dgm:prSet presAssocID="{78EA1ACC-B07D-43E5-A78F-1889FE8AB276}" presName="node" presStyleLbl="node1" presStyleIdx="2" presStyleCnt="6">
        <dgm:presLayoutVars>
          <dgm:bulletEnabled val="1"/>
        </dgm:presLayoutVars>
      </dgm:prSet>
      <dgm:spPr/>
      <dgm:t>
        <a:bodyPr/>
        <a:lstStyle/>
        <a:p>
          <a:pPr rtl="1"/>
          <a:endParaRPr lang="ar-SA"/>
        </a:p>
      </dgm:t>
    </dgm:pt>
    <dgm:pt modelId="{3C9987BA-49E5-48A9-8FCC-F2E70A728429}" type="pres">
      <dgm:prSet presAssocID="{E663BA5F-DEBE-46D9-9DC2-8AF02D6D414E}" presName="parTrans" presStyleLbl="sibTrans2D1" presStyleIdx="3" presStyleCnt="6"/>
      <dgm:spPr/>
      <dgm:t>
        <a:bodyPr/>
        <a:lstStyle/>
        <a:p>
          <a:pPr rtl="1"/>
          <a:endParaRPr lang="ar-SA"/>
        </a:p>
      </dgm:t>
    </dgm:pt>
    <dgm:pt modelId="{360E584B-7FF2-4710-A686-FA81B566D762}" type="pres">
      <dgm:prSet presAssocID="{E663BA5F-DEBE-46D9-9DC2-8AF02D6D414E}" presName="connectorText" presStyleLbl="sibTrans2D1" presStyleIdx="3" presStyleCnt="6"/>
      <dgm:spPr/>
      <dgm:t>
        <a:bodyPr/>
        <a:lstStyle/>
        <a:p>
          <a:pPr rtl="1"/>
          <a:endParaRPr lang="ar-SA"/>
        </a:p>
      </dgm:t>
    </dgm:pt>
    <dgm:pt modelId="{6B2AB6B4-A8C0-4991-8539-F8D82687A906}" type="pres">
      <dgm:prSet presAssocID="{6056DBA5-602F-49C7-9D2A-426F8DEB767B}" presName="node" presStyleLbl="node1" presStyleIdx="3" presStyleCnt="6">
        <dgm:presLayoutVars>
          <dgm:bulletEnabled val="1"/>
        </dgm:presLayoutVars>
      </dgm:prSet>
      <dgm:spPr/>
      <dgm:t>
        <a:bodyPr/>
        <a:lstStyle/>
        <a:p>
          <a:pPr rtl="1"/>
          <a:endParaRPr lang="ar-SA"/>
        </a:p>
      </dgm:t>
    </dgm:pt>
    <dgm:pt modelId="{48007C08-992E-4467-9E88-A4ABCB57F62D}" type="pres">
      <dgm:prSet presAssocID="{B04EE4D9-2D11-4E11-9C0D-61231F7A37E1}" presName="parTrans" presStyleLbl="sibTrans2D1" presStyleIdx="4" presStyleCnt="6"/>
      <dgm:spPr/>
      <dgm:t>
        <a:bodyPr/>
        <a:lstStyle/>
        <a:p>
          <a:pPr rtl="1"/>
          <a:endParaRPr lang="ar-SA"/>
        </a:p>
      </dgm:t>
    </dgm:pt>
    <dgm:pt modelId="{9E6698E0-D34B-47F3-80D1-F509086DA044}" type="pres">
      <dgm:prSet presAssocID="{B04EE4D9-2D11-4E11-9C0D-61231F7A37E1}" presName="connectorText" presStyleLbl="sibTrans2D1" presStyleIdx="4" presStyleCnt="6"/>
      <dgm:spPr/>
      <dgm:t>
        <a:bodyPr/>
        <a:lstStyle/>
        <a:p>
          <a:pPr rtl="1"/>
          <a:endParaRPr lang="ar-SA"/>
        </a:p>
      </dgm:t>
    </dgm:pt>
    <dgm:pt modelId="{EBCB2167-F4FA-4F52-84CF-2C2B049DC9DA}" type="pres">
      <dgm:prSet presAssocID="{E973BB8A-99F8-4124-B946-7270EE233225}" presName="node" presStyleLbl="node1" presStyleIdx="4" presStyleCnt="6">
        <dgm:presLayoutVars>
          <dgm:bulletEnabled val="1"/>
        </dgm:presLayoutVars>
      </dgm:prSet>
      <dgm:spPr/>
      <dgm:t>
        <a:bodyPr/>
        <a:lstStyle/>
        <a:p>
          <a:pPr rtl="1"/>
          <a:endParaRPr lang="ar-SA"/>
        </a:p>
      </dgm:t>
    </dgm:pt>
    <dgm:pt modelId="{3575C053-FC22-4195-92ED-CB2B8A3215E9}" type="pres">
      <dgm:prSet presAssocID="{582D8989-3282-488A-AF2A-53DD5833EFC9}" presName="parTrans" presStyleLbl="sibTrans2D1" presStyleIdx="5" presStyleCnt="6"/>
      <dgm:spPr/>
      <dgm:t>
        <a:bodyPr/>
        <a:lstStyle/>
        <a:p>
          <a:pPr rtl="1"/>
          <a:endParaRPr lang="ar-SA"/>
        </a:p>
      </dgm:t>
    </dgm:pt>
    <dgm:pt modelId="{B4C2CBD4-0ED8-4D3C-A725-0BDB8A56458B}" type="pres">
      <dgm:prSet presAssocID="{582D8989-3282-488A-AF2A-53DD5833EFC9}" presName="connectorText" presStyleLbl="sibTrans2D1" presStyleIdx="5" presStyleCnt="6"/>
      <dgm:spPr/>
      <dgm:t>
        <a:bodyPr/>
        <a:lstStyle/>
        <a:p>
          <a:pPr rtl="1"/>
          <a:endParaRPr lang="ar-SA"/>
        </a:p>
      </dgm:t>
    </dgm:pt>
    <dgm:pt modelId="{C2CEE357-EE54-425C-A148-C2C3215E8B34}" type="pres">
      <dgm:prSet presAssocID="{FD471DDB-3CBB-42C9-AA5C-453C679CE532}" presName="node" presStyleLbl="node1" presStyleIdx="5" presStyleCnt="6">
        <dgm:presLayoutVars>
          <dgm:bulletEnabled val="1"/>
        </dgm:presLayoutVars>
      </dgm:prSet>
      <dgm:spPr/>
      <dgm:t>
        <a:bodyPr/>
        <a:lstStyle/>
        <a:p>
          <a:pPr rtl="1"/>
          <a:endParaRPr lang="ar-SA"/>
        </a:p>
      </dgm:t>
    </dgm:pt>
  </dgm:ptLst>
  <dgm:cxnLst>
    <dgm:cxn modelId="{895961CB-7704-464D-827D-7A092D192B97}" type="presOf" srcId="{98B58756-4F8B-4ADB-A1B5-05BBB688D6D2}" destId="{F3ACDA55-C733-41DE-B61F-9B2B5B0120C3}" srcOrd="0" destOrd="0" presId="urn:microsoft.com/office/officeart/2005/8/layout/radial5"/>
    <dgm:cxn modelId="{B5016940-B0B5-4B88-A2CD-9B45937F523D}" type="presOf" srcId="{5AD9439A-0C14-4232-BD39-80B9AFC6968D}" destId="{483EFF40-3C1D-43CF-9753-580C0D97FBE2}" srcOrd="0" destOrd="0" presId="urn:microsoft.com/office/officeart/2005/8/layout/radial5"/>
    <dgm:cxn modelId="{55D5B2BE-763C-4F1E-B497-ED73E0C72B28}" type="presOf" srcId="{E03E6865-86E6-43EB-93EE-448005AEBC3E}" destId="{A20B74FB-EBB9-40B4-A947-D45DCDEDDE01}" srcOrd="0" destOrd="0" presId="urn:microsoft.com/office/officeart/2005/8/layout/radial5"/>
    <dgm:cxn modelId="{73BE79ED-82EF-4EC8-B744-2990FBC23799}" srcId="{FE65383C-99A4-42F4-89D2-8E2DF458C45B}" destId="{98B58756-4F8B-4ADB-A1B5-05BBB688D6D2}" srcOrd="1" destOrd="0" parTransId="{82EBAC82-0F93-48E9-BC11-EE661EFB4305}" sibTransId="{73C51DAB-0746-4244-8369-6056BA9493C0}"/>
    <dgm:cxn modelId="{99BA3956-4D8A-4D2C-BC35-00402C6A5FA6}" type="presOf" srcId="{78EA1ACC-B07D-43E5-A78F-1889FE8AB276}" destId="{81FFC2D7-AB2B-4520-B898-B70324D21E97}" srcOrd="0" destOrd="0" presId="urn:microsoft.com/office/officeart/2005/8/layout/radial5"/>
    <dgm:cxn modelId="{04302D6E-6221-42C9-A9B5-D2C0CB6E08D5}" type="presOf" srcId="{B16E9EE0-778F-404C-8DEC-3ED87D106CAA}" destId="{900D7527-E6FA-49BD-A433-38AAC4EDDA7A}" srcOrd="0" destOrd="0" presId="urn:microsoft.com/office/officeart/2005/8/layout/radial5"/>
    <dgm:cxn modelId="{D3949775-5FF6-41F2-8F16-CA63059B6872}" srcId="{FE65383C-99A4-42F4-89D2-8E2DF458C45B}" destId="{FD471DDB-3CBB-42C9-AA5C-453C679CE532}" srcOrd="5" destOrd="0" parTransId="{582D8989-3282-488A-AF2A-53DD5833EFC9}" sibTransId="{3A896244-A9CA-4345-83D3-4FD56F8A039A}"/>
    <dgm:cxn modelId="{A41513F4-6496-4DC8-B35C-A09A6365779D}" type="presOf" srcId="{B04EE4D9-2D11-4E11-9C0D-61231F7A37E1}" destId="{48007C08-992E-4467-9E88-A4ABCB57F62D}" srcOrd="0" destOrd="0" presId="urn:microsoft.com/office/officeart/2005/8/layout/radial5"/>
    <dgm:cxn modelId="{5620DB13-4508-4710-8922-756D1B573558}" type="presOf" srcId="{B16E9EE0-778F-404C-8DEC-3ED87D106CAA}" destId="{AC70A448-E494-4B8F-9D3B-42FCFE48A153}" srcOrd="1" destOrd="0" presId="urn:microsoft.com/office/officeart/2005/8/layout/radial5"/>
    <dgm:cxn modelId="{D98DF6AA-A578-424B-BD7F-899EACFAA6AE}" srcId="{FE65383C-99A4-42F4-89D2-8E2DF458C45B}" destId="{E973BB8A-99F8-4124-B946-7270EE233225}" srcOrd="4" destOrd="0" parTransId="{B04EE4D9-2D11-4E11-9C0D-61231F7A37E1}" sibTransId="{9C128493-8C1F-4FA9-9BB0-6D1BE3265D8A}"/>
    <dgm:cxn modelId="{2FB0317F-57F2-4EB2-A02B-01FBB01716A2}" type="presOf" srcId="{B04EE4D9-2D11-4E11-9C0D-61231F7A37E1}" destId="{9E6698E0-D34B-47F3-80D1-F509086DA044}" srcOrd="1" destOrd="0" presId="urn:microsoft.com/office/officeart/2005/8/layout/radial5"/>
    <dgm:cxn modelId="{755D6082-0BE7-4FFA-B325-1287F0ABDFC2}" type="presOf" srcId="{582D8989-3282-488A-AF2A-53DD5833EFC9}" destId="{3575C053-FC22-4195-92ED-CB2B8A3215E9}" srcOrd="0" destOrd="0" presId="urn:microsoft.com/office/officeart/2005/8/layout/radial5"/>
    <dgm:cxn modelId="{CA74AEE7-43FD-4FEE-8388-E9DF198C12D1}" type="presOf" srcId="{FD471DDB-3CBB-42C9-AA5C-453C679CE532}" destId="{C2CEE357-EE54-425C-A148-C2C3215E8B34}" srcOrd="0" destOrd="0" presId="urn:microsoft.com/office/officeart/2005/8/layout/radial5"/>
    <dgm:cxn modelId="{3589C54D-6AA2-41A9-B345-1BF52077AB21}" type="presOf" srcId="{82EBAC82-0F93-48E9-BC11-EE661EFB4305}" destId="{202FB666-C842-49F4-9C87-B97BF4E0EC8F}" srcOrd="1" destOrd="0" presId="urn:microsoft.com/office/officeart/2005/8/layout/radial5"/>
    <dgm:cxn modelId="{402E2323-9A1D-4928-BFD8-78921E1B88B4}" type="presOf" srcId="{6056DBA5-602F-49C7-9D2A-426F8DEB767B}" destId="{6B2AB6B4-A8C0-4991-8539-F8D82687A906}" srcOrd="0" destOrd="0" presId="urn:microsoft.com/office/officeart/2005/8/layout/radial5"/>
    <dgm:cxn modelId="{6C08E36E-6528-4B3E-92BC-93850B7CF75F}" type="presOf" srcId="{82EBAC82-0F93-48E9-BC11-EE661EFB4305}" destId="{16049CAB-5506-4491-9991-8C1F3BF7CE6D}" srcOrd="0" destOrd="0" presId="urn:microsoft.com/office/officeart/2005/8/layout/radial5"/>
    <dgm:cxn modelId="{60130429-6E13-4F71-A467-9E136996CEA2}" srcId="{FE65383C-99A4-42F4-89D2-8E2DF458C45B}" destId="{E03E6865-86E6-43EB-93EE-448005AEBC3E}" srcOrd="0" destOrd="0" parTransId="{B16E9EE0-778F-404C-8DEC-3ED87D106CAA}" sibTransId="{154343A8-EEBB-49DF-8AFB-9CB3FA1A821A}"/>
    <dgm:cxn modelId="{64CF3D7D-E452-42BC-848D-BB683F6B6AEE}" type="presOf" srcId="{BD89385E-D378-42E9-87A7-B1AE05533C49}" destId="{6A47785B-8161-4980-8E74-AA634D2E2F92}" srcOrd="0" destOrd="0" presId="urn:microsoft.com/office/officeart/2005/8/layout/radial5"/>
    <dgm:cxn modelId="{B71B0FD8-C846-48CC-A4E7-29284D943ED7}" srcId="{BD89385E-D378-42E9-87A7-B1AE05533C49}" destId="{FE65383C-99A4-42F4-89D2-8E2DF458C45B}" srcOrd="0" destOrd="0" parTransId="{D6491407-AB1E-4206-BF95-B66A9E53566C}" sibTransId="{00B324C0-1633-46F0-B184-BA6F7B6772C3}"/>
    <dgm:cxn modelId="{328E4FEF-EC43-4174-A734-7E411A7EE58D}" srcId="{FE65383C-99A4-42F4-89D2-8E2DF458C45B}" destId="{78EA1ACC-B07D-43E5-A78F-1889FE8AB276}" srcOrd="2" destOrd="0" parTransId="{5AD9439A-0C14-4232-BD39-80B9AFC6968D}" sibTransId="{E6564D1C-60AB-4EA8-9A8B-1D0DBF671D32}"/>
    <dgm:cxn modelId="{368AD34E-F60E-4828-A06B-50106E515F52}" srcId="{FE65383C-99A4-42F4-89D2-8E2DF458C45B}" destId="{6056DBA5-602F-49C7-9D2A-426F8DEB767B}" srcOrd="3" destOrd="0" parTransId="{E663BA5F-DEBE-46D9-9DC2-8AF02D6D414E}" sibTransId="{90F61377-ACA3-4285-A4F0-5243D2222168}"/>
    <dgm:cxn modelId="{4F75B27E-148E-4769-995B-49FAA1CAD79D}" type="presOf" srcId="{582D8989-3282-488A-AF2A-53DD5833EFC9}" destId="{B4C2CBD4-0ED8-4D3C-A725-0BDB8A56458B}" srcOrd="1" destOrd="0" presId="urn:microsoft.com/office/officeart/2005/8/layout/radial5"/>
    <dgm:cxn modelId="{C4E093B9-8464-443D-A585-67B4D8A44D02}" type="presOf" srcId="{5AD9439A-0C14-4232-BD39-80B9AFC6968D}" destId="{F82457BB-A64F-47D7-9C1E-E601A4B61F8F}" srcOrd="1" destOrd="0" presId="urn:microsoft.com/office/officeart/2005/8/layout/radial5"/>
    <dgm:cxn modelId="{148B6A43-4419-47AB-BDF7-BC335BE61767}" type="presOf" srcId="{E663BA5F-DEBE-46D9-9DC2-8AF02D6D414E}" destId="{360E584B-7FF2-4710-A686-FA81B566D762}" srcOrd="1" destOrd="0" presId="urn:microsoft.com/office/officeart/2005/8/layout/radial5"/>
    <dgm:cxn modelId="{B64D55ED-CA9F-4379-9FF7-22EBA03A888F}" type="presOf" srcId="{E973BB8A-99F8-4124-B946-7270EE233225}" destId="{EBCB2167-F4FA-4F52-84CF-2C2B049DC9DA}" srcOrd="0" destOrd="0" presId="urn:microsoft.com/office/officeart/2005/8/layout/radial5"/>
    <dgm:cxn modelId="{08CD2AB7-CBEF-474C-B808-3BC106F720C5}" type="presOf" srcId="{FE65383C-99A4-42F4-89D2-8E2DF458C45B}" destId="{47665C20-3917-4160-8C43-A83E74E6A198}" srcOrd="0" destOrd="0" presId="urn:microsoft.com/office/officeart/2005/8/layout/radial5"/>
    <dgm:cxn modelId="{F2451291-1C7B-40AF-8347-6E673244381E}" type="presOf" srcId="{E663BA5F-DEBE-46D9-9DC2-8AF02D6D414E}" destId="{3C9987BA-49E5-48A9-8FCC-F2E70A728429}" srcOrd="0" destOrd="0" presId="urn:microsoft.com/office/officeart/2005/8/layout/radial5"/>
    <dgm:cxn modelId="{2928AD54-AE16-46EC-8568-D228110B2C1F}" type="presParOf" srcId="{6A47785B-8161-4980-8E74-AA634D2E2F92}" destId="{47665C20-3917-4160-8C43-A83E74E6A198}" srcOrd="0" destOrd="0" presId="urn:microsoft.com/office/officeart/2005/8/layout/radial5"/>
    <dgm:cxn modelId="{D31E38F3-29BA-472F-995E-670B4E743773}" type="presParOf" srcId="{6A47785B-8161-4980-8E74-AA634D2E2F92}" destId="{900D7527-E6FA-49BD-A433-38AAC4EDDA7A}" srcOrd="1" destOrd="0" presId="urn:microsoft.com/office/officeart/2005/8/layout/radial5"/>
    <dgm:cxn modelId="{C9C095F0-EC0F-43BC-B050-56F3278DABB4}" type="presParOf" srcId="{900D7527-E6FA-49BD-A433-38AAC4EDDA7A}" destId="{AC70A448-E494-4B8F-9D3B-42FCFE48A153}" srcOrd="0" destOrd="0" presId="urn:microsoft.com/office/officeart/2005/8/layout/radial5"/>
    <dgm:cxn modelId="{C4B74B72-9EC4-4E0A-B3F0-DDEE8B44CD40}" type="presParOf" srcId="{6A47785B-8161-4980-8E74-AA634D2E2F92}" destId="{A20B74FB-EBB9-40B4-A947-D45DCDEDDE01}" srcOrd="2" destOrd="0" presId="urn:microsoft.com/office/officeart/2005/8/layout/radial5"/>
    <dgm:cxn modelId="{5468D8D6-E8F0-42FC-92EB-4D399FAE2997}" type="presParOf" srcId="{6A47785B-8161-4980-8E74-AA634D2E2F92}" destId="{16049CAB-5506-4491-9991-8C1F3BF7CE6D}" srcOrd="3" destOrd="0" presId="urn:microsoft.com/office/officeart/2005/8/layout/radial5"/>
    <dgm:cxn modelId="{FBC0D5F6-A456-4A71-84F4-51A2B0DF4371}" type="presParOf" srcId="{16049CAB-5506-4491-9991-8C1F3BF7CE6D}" destId="{202FB666-C842-49F4-9C87-B97BF4E0EC8F}" srcOrd="0" destOrd="0" presId="urn:microsoft.com/office/officeart/2005/8/layout/radial5"/>
    <dgm:cxn modelId="{5B985593-8360-4713-AC2A-67D0F7976036}" type="presParOf" srcId="{6A47785B-8161-4980-8E74-AA634D2E2F92}" destId="{F3ACDA55-C733-41DE-B61F-9B2B5B0120C3}" srcOrd="4" destOrd="0" presId="urn:microsoft.com/office/officeart/2005/8/layout/radial5"/>
    <dgm:cxn modelId="{BDC81CCF-D6EB-44B0-B996-920BFBAC994F}" type="presParOf" srcId="{6A47785B-8161-4980-8E74-AA634D2E2F92}" destId="{483EFF40-3C1D-43CF-9753-580C0D97FBE2}" srcOrd="5" destOrd="0" presId="urn:microsoft.com/office/officeart/2005/8/layout/radial5"/>
    <dgm:cxn modelId="{3DE87BCB-F5D1-4189-AD24-9D8038F968AB}" type="presParOf" srcId="{483EFF40-3C1D-43CF-9753-580C0D97FBE2}" destId="{F82457BB-A64F-47D7-9C1E-E601A4B61F8F}" srcOrd="0" destOrd="0" presId="urn:microsoft.com/office/officeart/2005/8/layout/radial5"/>
    <dgm:cxn modelId="{3701F51C-1A40-490E-AB4A-2FCF7313D23A}" type="presParOf" srcId="{6A47785B-8161-4980-8E74-AA634D2E2F92}" destId="{81FFC2D7-AB2B-4520-B898-B70324D21E97}" srcOrd="6" destOrd="0" presId="urn:microsoft.com/office/officeart/2005/8/layout/radial5"/>
    <dgm:cxn modelId="{51AC3406-66CD-4C8F-B53B-743EF91BA552}" type="presParOf" srcId="{6A47785B-8161-4980-8E74-AA634D2E2F92}" destId="{3C9987BA-49E5-48A9-8FCC-F2E70A728429}" srcOrd="7" destOrd="0" presId="urn:microsoft.com/office/officeart/2005/8/layout/radial5"/>
    <dgm:cxn modelId="{F5C5345C-F7A1-4958-88AB-C78EC50619D5}" type="presParOf" srcId="{3C9987BA-49E5-48A9-8FCC-F2E70A728429}" destId="{360E584B-7FF2-4710-A686-FA81B566D762}" srcOrd="0" destOrd="0" presId="urn:microsoft.com/office/officeart/2005/8/layout/radial5"/>
    <dgm:cxn modelId="{E1503903-755C-4A2F-AC09-86DC0DF9EA0D}" type="presParOf" srcId="{6A47785B-8161-4980-8E74-AA634D2E2F92}" destId="{6B2AB6B4-A8C0-4991-8539-F8D82687A906}" srcOrd="8" destOrd="0" presId="urn:microsoft.com/office/officeart/2005/8/layout/radial5"/>
    <dgm:cxn modelId="{FACB4577-BC92-481B-86EF-D0E7CC717352}" type="presParOf" srcId="{6A47785B-8161-4980-8E74-AA634D2E2F92}" destId="{48007C08-992E-4467-9E88-A4ABCB57F62D}" srcOrd="9" destOrd="0" presId="urn:microsoft.com/office/officeart/2005/8/layout/radial5"/>
    <dgm:cxn modelId="{0D7A6A3A-8424-4998-A6EA-B248019E6A06}" type="presParOf" srcId="{48007C08-992E-4467-9E88-A4ABCB57F62D}" destId="{9E6698E0-D34B-47F3-80D1-F509086DA044}" srcOrd="0" destOrd="0" presId="urn:microsoft.com/office/officeart/2005/8/layout/radial5"/>
    <dgm:cxn modelId="{0B8038D8-810C-43E2-B41F-240C57D97CB9}" type="presParOf" srcId="{6A47785B-8161-4980-8E74-AA634D2E2F92}" destId="{EBCB2167-F4FA-4F52-84CF-2C2B049DC9DA}" srcOrd="10" destOrd="0" presId="urn:microsoft.com/office/officeart/2005/8/layout/radial5"/>
    <dgm:cxn modelId="{AA6CBA0D-4EAB-42B0-AD14-B87DA5CFBF9F}" type="presParOf" srcId="{6A47785B-8161-4980-8E74-AA634D2E2F92}" destId="{3575C053-FC22-4195-92ED-CB2B8A3215E9}" srcOrd="11" destOrd="0" presId="urn:microsoft.com/office/officeart/2005/8/layout/radial5"/>
    <dgm:cxn modelId="{D805D7DD-556A-46D5-9ECC-D5B812262FEF}" type="presParOf" srcId="{3575C053-FC22-4195-92ED-CB2B8A3215E9}" destId="{B4C2CBD4-0ED8-4D3C-A725-0BDB8A56458B}" srcOrd="0" destOrd="0" presId="urn:microsoft.com/office/officeart/2005/8/layout/radial5"/>
    <dgm:cxn modelId="{5C4A6E8C-DC9D-4487-8F83-B6320F33E175}" type="presParOf" srcId="{6A47785B-8161-4980-8E74-AA634D2E2F92}" destId="{C2CEE357-EE54-425C-A148-C2C3215E8B34}" srcOrd="12"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EB18C63-6F1C-4DE3-8E22-F9540FF96F17}" type="doc">
      <dgm:prSet loTypeId="urn:microsoft.com/office/officeart/2005/8/layout/arrow1" loCatId="process" qsTypeId="urn:microsoft.com/office/officeart/2005/8/quickstyle/simple1" qsCatId="simple" csTypeId="urn:microsoft.com/office/officeart/2005/8/colors/accent1_2" csCatId="accent1" phldr="1"/>
      <dgm:spPr/>
    </dgm:pt>
    <dgm:pt modelId="{AEDF2867-79DD-4D64-BBEA-EC95ABB62618}">
      <dgm:prSet phldrT="[نص]"/>
      <dgm:spPr/>
      <dgm:t>
        <a:bodyPr/>
        <a:lstStyle/>
        <a:p>
          <a:pPr rtl="1"/>
          <a:r>
            <a:rPr lang="ar-SA" dirty="0" smtClean="0"/>
            <a:t>الفرد</a:t>
          </a:r>
          <a:endParaRPr lang="ar-SA" dirty="0"/>
        </a:p>
      </dgm:t>
    </dgm:pt>
    <dgm:pt modelId="{97E2468C-B69C-47B0-A22D-99BB7F2994D8}" type="parTrans" cxnId="{926AB936-FD66-45AB-8C69-9053ACBC4C47}">
      <dgm:prSet/>
      <dgm:spPr/>
      <dgm:t>
        <a:bodyPr/>
        <a:lstStyle/>
        <a:p>
          <a:pPr rtl="1"/>
          <a:endParaRPr lang="ar-SA"/>
        </a:p>
      </dgm:t>
    </dgm:pt>
    <dgm:pt modelId="{71BB7083-888C-47E0-BB44-8F35FC9D0AEC}" type="sibTrans" cxnId="{926AB936-FD66-45AB-8C69-9053ACBC4C47}">
      <dgm:prSet/>
      <dgm:spPr/>
      <dgm:t>
        <a:bodyPr/>
        <a:lstStyle/>
        <a:p>
          <a:pPr rtl="1"/>
          <a:endParaRPr lang="ar-SA"/>
        </a:p>
      </dgm:t>
    </dgm:pt>
    <dgm:pt modelId="{94BA3C6C-FE9E-4D97-9E54-CBC0E9C9923C}">
      <dgm:prSet phldrT="[نص]"/>
      <dgm:spPr/>
      <dgm:t>
        <a:bodyPr/>
        <a:lstStyle/>
        <a:p>
          <a:pPr rtl="1"/>
          <a:r>
            <a:rPr lang="ar-SA" dirty="0" smtClean="0"/>
            <a:t>البيئة</a:t>
          </a:r>
          <a:endParaRPr lang="ar-SA" dirty="0"/>
        </a:p>
      </dgm:t>
    </dgm:pt>
    <dgm:pt modelId="{215BC09D-3932-4189-9B54-E7E3860938D5}" type="parTrans" cxnId="{C12E7354-0A17-4FF4-AB79-F7D3D3B81EA0}">
      <dgm:prSet/>
      <dgm:spPr/>
      <dgm:t>
        <a:bodyPr/>
        <a:lstStyle/>
        <a:p>
          <a:pPr rtl="1"/>
          <a:endParaRPr lang="ar-SA"/>
        </a:p>
      </dgm:t>
    </dgm:pt>
    <dgm:pt modelId="{4D039B42-637E-4075-ADF1-4572ECB5AD79}" type="sibTrans" cxnId="{C12E7354-0A17-4FF4-AB79-F7D3D3B81EA0}">
      <dgm:prSet/>
      <dgm:spPr/>
      <dgm:t>
        <a:bodyPr/>
        <a:lstStyle/>
        <a:p>
          <a:pPr rtl="1"/>
          <a:endParaRPr lang="ar-SA"/>
        </a:p>
      </dgm:t>
    </dgm:pt>
    <dgm:pt modelId="{5C6CD65C-90AE-4485-B8D5-A981193E3951}">
      <dgm:prSet phldrT="[نص]"/>
      <dgm:spPr/>
      <dgm:t>
        <a:bodyPr/>
        <a:lstStyle/>
        <a:p>
          <a:pPr rtl="1"/>
          <a:r>
            <a:rPr lang="ar-SA" dirty="0" smtClean="0"/>
            <a:t>الوقت</a:t>
          </a:r>
          <a:endParaRPr lang="ar-SA" dirty="0"/>
        </a:p>
      </dgm:t>
    </dgm:pt>
    <dgm:pt modelId="{9698D4F3-F8F9-4D92-BE3A-347C40888B41}" type="parTrans" cxnId="{D518B955-7DE1-4C4F-85C3-22BD877B14B8}">
      <dgm:prSet/>
      <dgm:spPr/>
      <dgm:t>
        <a:bodyPr/>
        <a:lstStyle/>
        <a:p>
          <a:pPr rtl="1"/>
          <a:endParaRPr lang="ar-SA"/>
        </a:p>
      </dgm:t>
    </dgm:pt>
    <dgm:pt modelId="{4BFB388C-8C59-4A21-A196-5567DC7086DC}" type="sibTrans" cxnId="{D518B955-7DE1-4C4F-85C3-22BD877B14B8}">
      <dgm:prSet/>
      <dgm:spPr/>
      <dgm:t>
        <a:bodyPr/>
        <a:lstStyle/>
        <a:p>
          <a:pPr rtl="1"/>
          <a:endParaRPr lang="ar-SA"/>
        </a:p>
      </dgm:t>
    </dgm:pt>
    <dgm:pt modelId="{6150E773-4B3B-4415-BF4A-9725B5C631F3}" type="pres">
      <dgm:prSet presAssocID="{BEB18C63-6F1C-4DE3-8E22-F9540FF96F17}" presName="cycle" presStyleCnt="0">
        <dgm:presLayoutVars>
          <dgm:dir/>
          <dgm:resizeHandles val="exact"/>
        </dgm:presLayoutVars>
      </dgm:prSet>
      <dgm:spPr/>
    </dgm:pt>
    <dgm:pt modelId="{0B155769-DE2F-496D-9422-52BAE13BD63F}" type="pres">
      <dgm:prSet presAssocID="{AEDF2867-79DD-4D64-BBEA-EC95ABB62618}" presName="arrow" presStyleLbl="node1" presStyleIdx="0" presStyleCnt="3">
        <dgm:presLayoutVars>
          <dgm:bulletEnabled val="1"/>
        </dgm:presLayoutVars>
      </dgm:prSet>
      <dgm:spPr/>
      <dgm:t>
        <a:bodyPr/>
        <a:lstStyle/>
        <a:p>
          <a:pPr rtl="1"/>
          <a:endParaRPr lang="ar-SA"/>
        </a:p>
      </dgm:t>
    </dgm:pt>
    <dgm:pt modelId="{64FF429F-5038-4E98-93F7-760B704552AA}" type="pres">
      <dgm:prSet presAssocID="{94BA3C6C-FE9E-4D97-9E54-CBC0E9C9923C}" presName="arrow" presStyleLbl="node1" presStyleIdx="1" presStyleCnt="3">
        <dgm:presLayoutVars>
          <dgm:bulletEnabled val="1"/>
        </dgm:presLayoutVars>
      </dgm:prSet>
      <dgm:spPr/>
      <dgm:t>
        <a:bodyPr/>
        <a:lstStyle/>
        <a:p>
          <a:pPr rtl="1"/>
          <a:endParaRPr lang="ar-SA"/>
        </a:p>
      </dgm:t>
    </dgm:pt>
    <dgm:pt modelId="{C839FD15-FFC4-4329-967C-1059A89DC1A6}" type="pres">
      <dgm:prSet presAssocID="{5C6CD65C-90AE-4485-B8D5-A981193E3951}" presName="arrow" presStyleLbl="node1" presStyleIdx="2" presStyleCnt="3">
        <dgm:presLayoutVars>
          <dgm:bulletEnabled val="1"/>
        </dgm:presLayoutVars>
      </dgm:prSet>
      <dgm:spPr/>
      <dgm:t>
        <a:bodyPr/>
        <a:lstStyle/>
        <a:p>
          <a:pPr rtl="1"/>
          <a:endParaRPr lang="ar-SA"/>
        </a:p>
      </dgm:t>
    </dgm:pt>
  </dgm:ptLst>
  <dgm:cxnLst>
    <dgm:cxn modelId="{D518B955-7DE1-4C4F-85C3-22BD877B14B8}" srcId="{BEB18C63-6F1C-4DE3-8E22-F9540FF96F17}" destId="{5C6CD65C-90AE-4485-B8D5-A981193E3951}" srcOrd="2" destOrd="0" parTransId="{9698D4F3-F8F9-4D92-BE3A-347C40888B41}" sibTransId="{4BFB388C-8C59-4A21-A196-5567DC7086DC}"/>
    <dgm:cxn modelId="{181565B0-A705-4862-A26B-AAD2D4B29AB4}" type="presOf" srcId="{BEB18C63-6F1C-4DE3-8E22-F9540FF96F17}" destId="{6150E773-4B3B-4415-BF4A-9725B5C631F3}" srcOrd="0" destOrd="0" presId="urn:microsoft.com/office/officeart/2005/8/layout/arrow1"/>
    <dgm:cxn modelId="{C12E7354-0A17-4FF4-AB79-F7D3D3B81EA0}" srcId="{BEB18C63-6F1C-4DE3-8E22-F9540FF96F17}" destId="{94BA3C6C-FE9E-4D97-9E54-CBC0E9C9923C}" srcOrd="1" destOrd="0" parTransId="{215BC09D-3932-4189-9B54-E7E3860938D5}" sibTransId="{4D039B42-637E-4075-ADF1-4572ECB5AD79}"/>
    <dgm:cxn modelId="{C65E0F05-FB93-4C97-8EFA-182E5F795B81}" type="presOf" srcId="{AEDF2867-79DD-4D64-BBEA-EC95ABB62618}" destId="{0B155769-DE2F-496D-9422-52BAE13BD63F}" srcOrd="0" destOrd="0" presId="urn:microsoft.com/office/officeart/2005/8/layout/arrow1"/>
    <dgm:cxn modelId="{926AB936-FD66-45AB-8C69-9053ACBC4C47}" srcId="{BEB18C63-6F1C-4DE3-8E22-F9540FF96F17}" destId="{AEDF2867-79DD-4D64-BBEA-EC95ABB62618}" srcOrd="0" destOrd="0" parTransId="{97E2468C-B69C-47B0-A22D-99BB7F2994D8}" sibTransId="{71BB7083-888C-47E0-BB44-8F35FC9D0AEC}"/>
    <dgm:cxn modelId="{6ED291DA-D24F-4064-926C-766D79CFAE48}" type="presOf" srcId="{5C6CD65C-90AE-4485-B8D5-A981193E3951}" destId="{C839FD15-FFC4-4329-967C-1059A89DC1A6}" srcOrd="0" destOrd="0" presId="urn:microsoft.com/office/officeart/2005/8/layout/arrow1"/>
    <dgm:cxn modelId="{38577620-C0BB-46C8-8664-3B278C63FDCD}" type="presOf" srcId="{94BA3C6C-FE9E-4D97-9E54-CBC0E9C9923C}" destId="{64FF429F-5038-4E98-93F7-760B704552AA}" srcOrd="0" destOrd="0" presId="urn:microsoft.com/office/officeart/2005/8/layout/arrow1"/>
    <dgm:cxn modelId="{644D4906-71FD-4E5A-BF2F-E5C80732982A}" type="presParOf" srcId="{6150E773-4B3B-4415-BF4A-9725B5C631F3}" destId="{0B155769-DE2F-496D-9422-52BAE13BD63F}" srcOrd="0" destOrd="0" presId="urn:microsoft.com/office/officeart/2005/8/layout/arrow1"/>
    <dgm:cxn modelId="{8F3B07C6-C490-44CE-AD6A-00997782E980}" type="presParOf" srcId="{6150E773-4B3B-4415-BF4A-9725B5C631F3}" destId="{64FF429F-5038-4E98-93F7-760B704552AA}" srcOrd="1" destOrd="0" presId="urn:microsoft.com/office/officeart/2005/8/layout/arrow1"/>
    <dgm:cxn modelId="{D13FC0B3-EA6F-4921-BB61-028AD10135C5}" type="presParOf" srcId="{6150E773-4B3B-4415-BF4A-9725B5C631F3}" destId="{C839FD15-FFC4-4329-967C-1059A89DC1A6}" srcOrd="2"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FAE7D8A-F459-4262-BBCF-0AE173C7D69C}"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pPr rtl="1"/>
          <a:endParaRPr lang="ar-SA"/>
        </a:p>
      </dgm:t>
    </dgm:pt>
    <dgm:pt modelId="{031C39AF-5A39-4D60-BC7F-CBA2881AB89A}">
      <dgm:prSet phldrT="[نص]"/>
      <dgm:spPr/>
      <dgm:t>
        <a:bodyPr/>
        <a:lstStyle/>
        <a:p>
          <a:pPr rtl="1"/>
          <a:r>
            <a:rPr lang="ar-SA" b="1" dirty="0" err="1" smtClean="0"/>
            <a:t>الميكرو</a:t>
          </a:r>
          <a:endParaRPr lang="ar-SA" b="1" dirty="0"/>
        </a:p>
      </dgm:t>
    </dgm:pt>
    <dgm:pt modelId="{01DA83CA-97C8-4119-907F-61C91E48F6E7}" type="parTrans" cxnId="{ACB9CC4F-AE00-4D24-9E11-9D79C2AFAD50}">
      <dgm:prSet/>
      <dgm:spPr/>
      <dgm:t>
        <a:bodyPr/>
        <a:lstStyle/>
        <a:p>
          <a:pPr rtl="1"/>
          <a:endParaRPr lang="ar-SA" b="1"/>
        </a:p>
      </dgm:t>
    </dgm:pt>
    <dgm:pt modelId="{55B76028-C397-49D8-A594-B29895E752D7}" type="sibTrans" cxnId="{ACB9CC4F-AE00-4D24-9E11-9D79C2AFAD50}">
      <dgm:prSet/>
      <dgm:spPr/>
      <dgm:t>
        <a:bodyPr/>
        <a:lstStyle/>
        <a:p>
          <a:pPr rtl="1"/>
          <a:endParaRPr lang="ar-SA" b="1"/>
        </a:p>
      </dgm:t>
    </dgm:pt>
    <dgm:pt modelId="{93188032-0DBB-4B41-8F16-5C4A98B73F9C}">
      <dgm:prSet phldrT="[نص]"/>
      <dgm:spPr/>
      <dgm:t>
        <a:bodyPr/>
        <a:lstStyle/>
        <a:p>
          <a:pPr rtl="1"/>
          <a:r>
            <a:rPr lang="ar-SA" b="1" dirty="0" smtClean="0"/>
            <a:t>يتضمن الفرد وجميع الأشخاص الذين يتعامل معهم بشكل يومي.</a:t>
          </a:r>
          <a:endParaRPr lang="ar-SA" b="1" dirty="0"/>
        </a:p>
      </dgm:t>
    </dgm:pt>
    <dgm:pt modelId="{3670E012-7B51-4A16-BF9C-BCFFA35BA621}" type="parTrans" cxnId="{503C8FA1-0D2B-4A5B-87D7-0782175BA2E7}">
      <dgm:prSet/>
      <dgm:spPr/>
      <dgm:t>
        <a:bodyPr/>
        <a:lstStyle/>
        <a:p>
          <a:pPr rtl="1"/>
          <a:endParaRPr lang="ar-SA" b="1"/>
        </a:p>
      </dgm:t>
    </dgm:pt>
    <dgm:pt modelId="{C64100AE-9944-4375-A20C-C0C3D3589729}" type="sibTrans" cxnId="{503C8FA1-0D2B-4A5B-87D7-0782175BA2E7}">
      <dgm:prSet/>
      <dgm:spPr/>
      <dgm:t>
        <a:bodyPr/>
        <a:lstStyle/>
        <a:p>
          <a:pPr rtl="1"/>
          <a:endParaRPr lang="ar-SA" b="1"/>
        </a:p>
      </dgm:t>
    </dgm:pt>
    <dgm:pt modelId="{09E68D85-3A6A-40E7-B06F-60F58FF32ABF}">
      <dgm:prSet phldrT="[نص]"/>
      <dgm:spPr/>
      <dgm:t>
        <a:bodyPr/>
        <a:lstStyle/>
        <a:p>
          <a:pPr rtl="1"/>
          <a:r>
            <a:rPr lang="ar-SA" b="1" dirty="0" smtClean="0"/>
            <a:t>يركز على الأداء الوظيفي للفرد وقدراته العقلية وحالته النفسية ودوافعه وخبرات الحياة والعلاقات والتفاعلات بينه وبين بيئته المحيطة </a:t>
          </a:r>
          <a:r>
            <a:rPr lang="ar-SA" b="1" dirty="0" err="1" smtClean="0"/>
            <a:t>به</a:t>
          </a:r>
          <a:r>
            <a:rPr lang="ar-SA" b="1" dirty="0" smtClean="0"/>
            <a:t>.</a:t>
          </a:r>
          <a:endParaRPr lang="ar-SA" b="1" dirty="0"/>
        </a:p>
      </dgm:t>
    </dgm:pt>
    <dgm:pt modelId="{E784166B-FD59-4239-B654-EB85DF39CAC6}" type="parTrans" cxnId="{D8CFFB21-686D-4E68-8283-624436644122}">
      <dgm:prSet/>
      <dgm:spPr/>
      <dgm:t>
        <a:bodyPr/>
        <a:lstStyle/>
        <a:p>
          <a:pPr rtl="1"/>
          <a:endParaRPr lang="ar-SA" b="1"/>
        </a:p>
      </dgm:t>
    </dgm:pt>
    <dgm:pt modelId="{773AD7E7-FA98-4892-8D84-31DBCB61A2CE}" type="sibTrans" cxnId="{D8CFFB21-686D-4E68-8283-624436644122}">
      <dgm:prSet/>
      <dgm:spPr/>
      <dgm:t>
        <a:bodyPr/>
        <a:lstStyle/>
        <a:p>
          <a:pPr rtl="1"/>
          <a:endParaRPr lang="ar-SA" b="1"/>
        </a:p>
      </dgm:t>
    </dgm:pt>
    <dgm:pt modelId="{31D02D75-ED8D-40FC-B0DD-C876983D0478}">
      <dgm:prSet phldrT="[نص]"/>
      <dgm:spPr/>
      <dgm:t>
        <a:bodyPr/>
        <a:lstStyle/>
        <a:p>
          <a:pPr rtl="1"/>
          <a:r>
            <a:rPr lang="ar-SA" b="1" dirty="0" err="1" smtClean="0"/>
            <a:t>الميزو</a:t>
          </a:r>
          <a:endParaRPr lang="ar-SA" b="1" dirty="0"/>
        </a:p>
      </dgm:t>
    </dgm:pt>
    <dgm:pt modelId="{57804082-D06F-4FA7-97F1-3163DBD1428F}" type="parTrans" cxnId="{C6EF0275-71C2-46C8-830C-BF69DFB5F668}">
      <dgm:prSet/>
      <dgm:spPr/>
      <dgm:t>
        <a:bodyPr/>
        <a:lstStyle/>
        <a:p>
          <a:pPr rtl="1"/>
          <a:endParaRPr lang="ar-SA" b="1"/>
        </a:p>
      </dgm:t>
    </dgm:pt>
    <dgm:pt modelId="{BC1B5FD0-DCF2-49E9-BFF0-69CCA614566E}" type="sibTrans" cxnId="{C6EF0275-71C2-46C8-830C-BF69DFB5F668}">
      <dgm:prSet/>
      <dgm:spPr/>
      <dgm:t>
        <a:bodyPr/>
        <a:lstStyle/>
        <a:p>
          <a:pPr rtl="1"/>
          <a:endParaRPr lang="ar-SA" b="1"/>
        </a:p>
      </dgm:t>
    </dgm:pt>
    <dgm:pt modelId="{D15BA453-7EC9-403E-BF8F-54E5C65C8C8E}">
      <dgm:prSet phldrT="[نص]"/>
      <dgm:spPr/>
      <dgm:t>
        <a:bodyPr/>
        <a:lstStyle/>
        <a:p>
          <a:pPr rtl="1"/>
          <a:r>
            <a:rPr lang="ar-SA" b="1" dirty="0" smtClean="0"/>
            <a:t>يتضمن دينامية الأفراد والجماعات المحيطة بالفرد.</a:t>
          </a:r>
          <a:endParaRPr lang="ar-SA" b="1" dirty="0"/>
        </a:p>
      </dgm:t>
    </dgm:pt>
    <dgm:pt modelId="{B84B4A94-EB30-47CA-97F5-497EA9E3A6E7}" type="parTrans" cxnId="{4AEFB553-1791-4C0E-80EF-3310FCF4FDCA}">
      <dgm:prSet/>
      <dgm:spPr/>
      <dgm:t>
        <a:bodyPr/>
        <a:lstStyle/>
        <a:p>
          <a:pPr rtl="1"/>
          <a:endParaRPr lang="ar-SA" b="1"/>
        </a:p>
      </dgm:t>
    </dgm:pt>
    <dgm:pt modelId="{D608F8B2-76E9-414C-87A1-303ED0C74D3A}" type="sibTrans" cxnId="{4AEFB553-1791-4C0E-80EF-3310FCF4FDCA}">
      <dgm:prSet/>
      <dgm:spPr/>
      <dgm:t>
        <a:bodyPr/>
        <a:lstStyle/>
        <a:p>
          <a:pPr rtl="1"/>
          <a:endParaRPr lang="ar-SA" b="1"/>
        </a:p>
      </dgm:t>
    </dgm:pt>
    <dgm:pt modelId="{F3123C1B-C3FF-4D5B-8EDF-EB75B070D229}">
      <dgm:prSet phldrT="[نص]"/>
      <dgm:spPr/>
      <dgm:t>
        <a:bodyPr/>
        <a:lstStyle/>
        <a:p>
          <a:pPr rtl="1"/>
          <a:r>
            <a:rPr lang="ar-SA" b="1" dirty="0" smtClean="0"/>
            <a:t>يركز على العلاقات والتفاعلات بين الأفراد والجماعات المحيطة بالفرد وليس مع الفرد ذاته.</a:t>
          </a:r>
          <a:endParaRPr lang="ar-SA" b="1" dirty="0"/>
        </a:p>
      </dgm:t>
    </dgm:pt>
    <dgm:pt modelId="{6EE4B85E-16C8-4D6B-A2E2-4597F52DFA80}" type="parTrans" cxnId="{1512BA09-21F0-4F71-90DB-39B38D4929C9}">
      <dgm:prSet/>
      <dgm:spPr/>
      <dgm:t>
        <a:bodyPr/>
        <a:lstStyle/>
        <a:p>
          <a:pPr rtl="1"/>
          <a:endParaRPr lang="ar-SA" b="1"/>
        </a:p>
      </dgm:t>
    </dgm:pt>
    <dgm:pt modelId="{88FCA86B-51A0-4BC0-A2E4-75F73E65C537}" type="sibTrans" cxnId="{1512BA09-21F0-4F71-90DB-39B38D4929C9}">
      <dgm:prSet/>
      <dgm:spPr/>
      <dgm:t>
        <a:bodyPr/>
        <a:lstStyle/>
        <a:p>
          <a:pPr rtl="1"/>
          <a:endParaRPr lang="ar-SA" b="1"/>
        </a:p>
      </dgm:t>
    </dgm:pt>
    <dgm:pt modelId="{984ADF05-CBA3-4BEC-9A11-ABE9A7B3899F}">
      <dgm:prSet phldrT="[نص]"/>
      <dgm:spPr/>
      <dgm:t>
        <a:bodyPr/>
        <a:lstStyle/>
        <a:p>
          <a:pPr rtl="1"/>
          <a:r>
            <a:rPr lang="ar-SA" b="1" dirty="0" err="1" smtClean="0"/>
            <a:t>الإكزو</a:t>
          </a:r>
          <a:endParaRPr lang="ar-SA" b="1" dirty="0"/>
        </a:p>
      </dgm:t>
    </dgm:pt>
    <dgm:pt modelId="{68D40EAD-D52A-48C6-BAB0-549FA3229F6D}" type="parTrans" cxnId="{DFA78CAC-F381-4A31-B172-A84AB0171327}">
      <dgm:prSet/>
      <dgm:spPr/>
      <dgm:t>
        <a:bodyPr/>
        <a:lstStyle/>
        <a:p>
          <a:pPr rtl="1"/>
          <a:endParaRPr lang="ar-SA" b="1"/>
        </a:p>
      </dgm:t>
    </dgm:pt>
    <dgm:pt modelId="{E8E793DE-9AEC-47A0-B9F6-64876666CCD7}" type="sibTrans" cxnId="{DFA78CAC-F381-4A31-B172-A84AB0171327}">
      <dgm:prSet/>
      <dgm:spPr/>
      <dgm:t>
        <a:bodyPr/>
        <a:lstStyle/>
        <a:p>
          <a:pPr rtl="1"/>
          <a:endParaRPr lang="ar-SA" b="1"/>
        </a:p>
      </dgm:t>
    </dgm:pt>
    <dgm:pt modelId="{A9D9F8E2-FF24-4989-A9E8-F4B68382F374}">
      <dgm:prSet phldrT="[نص]"/>
      <dgm:spPr/>
      <dgm:t>
        <a:bodyPr/>
        <a:lstStyle/>
        <a:p>
          <a:pPr rtl="1"/>
          <a:r>
            <a:rPr lang="ar-SA" b="1" dirty="0" smtClean="0"/>
            <a:t>يتضمن أنساق المجتمع المحلي التي ترتبط بالفرد وتؤثر على أدائه لوظائفه الاجتماعية واستقراره النفسي والاجتماعي مثل قوانين العمل، إدارة المدرسة، ..الخ</a:t>
          </a:r>
          <a:endParaRPr lang="ar-SA" b="1" dirty="0"/>
        </a:p>
      </dgm:t>
    </dgm:pt>
    <dgm:pt modelId="{27D5FBB6-2350-42E5-B2E7-2EF4F750AEFE}" type="parTrans" cxnId="{44BDD684-F53B-42D1-AEBC-EB14D3122EE2}">
      <dgm:prSet/>
      <dgm:spPr/>
      <dgm:t>
        <a:bodyPr/>
        <a:lstStyle/>
        <a:p>
          <a:pPr rtl="1"/>
          <a:endParaRPr lang="ar-SA" b="1"/>
        </a:p>
      </dgm:t>
    </dgm:pt>
    <dgm:pt modelId="{7057A949-EBD8-430A-ADF0-09777BFA4BF6}" type="sibTrans" cxnId="{44BDD684-F53B-42D1-AEBC-EB14D3122EE2}">
      <dgm:prSet/>
      <dgm:spPr/>
      <dgm:t>
        <a:bodyPr/>
        <a:lstStyle/>
        <a:p>
          <a:pPr rtl="1"/>
          <a:endParaRPr lang="ar-SA" b="1"/>
        </a:p>
      </dgm:t>
    </dgm:pt>
    <dgm:pt modelId="{17D28542-A274-4116-B21C-70944BEE3A10}">
      <dgm:prSet/>
      <dgm:spPr/>
      <dgm:t>
        <a:bodyPr/>
        <a:lstStyle/>
        <a:p>
          <a:pPr rtl="1"/>
          <a:r>
            <a:rPr lang="ar-SA" b="1" dirty="0" err="1" smtClean="0"/>
            <a:t>الماكرو</a:t>
          </a:r>
          <a:endParaRPr lang="ar-SA" b="1" dirty="0"/>
        </a:p>
      </dgm:t>
    </dgm:pt>
    <dgm:pt modelId="{98C8EAD9-DFA4-4630-ADF5-DF45653B77BF}" type="parTrans" cxnId="{B8AEE071-0623-45C9-8219-A6E5893181FF}">
      <dgm:prSet/>
      <dgm:spPr/>
      <dgm:t>
        <a:bodyPr/>
        <a:lstStyle/>
        <a:p>
          <a:pPr rtl="1"/>
          <a:endParaRPr lang="ar-SA" b="1"/>
        </a:p>
      </dgm:t>
    </dgm:pt>
    <dgm:pt modelId="{BE0E8488-9445-478E-B700-C3C989200341}" type="sibTrans" cxnId="{B8AEE071-0623-45C9-8219-A6E5893181FF}">
      <dgm:prSet/>
      <dgm:spPr/>
      <dgm:t>
        <a:bodyPr/>
        <a:lstStyle/>
        <a:p>
          <a:pPr rtl="1"/>
          <a:endParaRPr lang="ar-SA" b="1"/>
        </a:p>
      </dgm:t>
    </dgm:pt>
    <dgm:pt modelId="{95EF09A5-EBD8-4936-9B00-512047680F68}">
      <dgm:prSet/>
      <dgm:spPr/>
      <dgm:t>
        <a:bodyPr/>
        <a:lstStyle/>
        <a:p>
          <a:pPr rtl="1"/>
          <a:r>
            <a:rPr lang="ar-SA" b="1" dirty="0" smtClean="0"/>
            <a:t>يتضمن المجتمع الكبير (السياسات الاجتماعية والتشريعات والنظم الاجتماعية..الخ.</a:t>
          </a:r>
          <a:endParaRPr lang="ar-SA" b="1" dirty="0"/>
        </a:p>
      </dgm:t>
    </dgm:pt>
    <dgm:pt modelId="{879D0E80-D387-426D-ADCE-8A77C1B17E0B}" type="parTrans" cxnId="{3E8D13B6-D32A-41DB-ABD1-4109BD6D541C}">
      <dgm:prSet/>
      <dgm:spPr/>
      <dgm:t>
        <a:bodyPr/>
        <a:lstStyle/>
        <a:p>
          <a:pPr rtl="1"/>
          <a:endParaRPr lang="ar-SA" b="1"/>
        </a:p>
      </dgm:t>
    </dgm:pt>
    <dgm:pt modelId="{D1C941DA-7C13-486A-A4EE-39EAC4FFBB23}" type="sibTrans" cxnId="{3E8D13B6-D32A-41DB-ABD1-4109BD6D541C}">
      <dgm:prSet/>
      <dgm:spPr/>
      <dgm:t>
        <a:bodyPr/>
        <a:lstStyle/>
        <a:p>
          <a:pPr rtl="1"/>
          <a:endParaRPr lang="ar-SA" b="1"/>
        </a:p>
      </dgm:t>
    </dgm:pt>
    <dgm:pt modelId="{70B6B719-35EA-49FA-8CAF-D0C64422A4C8}" type="pres">
      <dgm:prSet presAssocID="{0FAE7D8A-F459-4262-BBCF-0AE173C7D69C}" presName="linearFlow" presStyleCnt="0">
        <dgm:presLayoutVars>
          <dgm:dir val="rev"/>
          <dgm:animLvl val="lvl"/>
          <dgm:resizeHandles val="exact"/>
        </dgm:presLayoutVars>
      </dgm:prSet>
      <dgm:spPr/>
      <dgm:t>
        <a:bodyPr/>
        <a:lstStyle/>
        <a:p>
          <a:pPr rtl="1"/>
          <a:endParaRPr lang="ar-SA"/>
        </a:p>
      </dgm:t>
    </dgm:pt>
    <dgm:pt modelId="{16325541-B28E-4791-BB7F-DA14976CF5C4}" type="pres">
      <dgm:prSet presAssocID="{031C39AF-5A39-4D60-BC7F-CBA2881AB89A}" presName="composite" presStyleCnt="0"/>
      <dgm:spPr/>
    </dgm:pt>
    <dgm:pt modelId="{3A5209FE-49F9-4100-855C-27E81CC1665F}" type="pres">
      <dgm:prSet presAssocID="{031C39AF-5A39-4D60-BC7F-CBA2881AB89A}" presName="parentText" presStyleLbl="alignNode1" presStyleIdx="0" presStyleCnt="4">
        <dgm:presLayoutVars>
          <dgm:chMax val="1"/>
          <dgm:bulletEnabled val="1"/>
        </dgm:presLayoutVars>
      </dgm:prSet>
      <dgm:spPr/>
      <dgm:t>
        <a:bodyPr/>
        <a:lstStyle/>
        <a:p>
          <a:pPr rtl="1"/>
          <a:endParaRPr lang="ar-SA"/>
        </a:p>
      </dgm:t>
    </dgm:pt>
    <dgm:pt modelId="{9209EC17-03D3-4EC0-BB2C-FD5D573C16B8}" type="pres">
      <dgm:prSet presAssocID="{031C39AF-5A39-4D60-BC7F-CBA2881AB89A}" presName="descendantText" presStyleLbl="alignAcc1" presStyleIdx="0" presStyleCnt="4">
        <dgm:presLayoutVars>
          <dgm:bulletEnabled val="1"/>
        </dgm:presLayoutVars>
      </dgm:prSet>
      <dgm:spPr/>
      <dgm:t>
        <a:bodyPr/>
        <a:lstStyle/>
        <a:p>
          <a:pPr rtl="1"/>
          <a:endParaRPr lang="ar-SA"/>
        </a:p>
      </dgm:t>
    </dgm:pt>
    <dgm:pt modelId="{BFA934E7-7F93-4F10-AB1A-EE049AD5AE1E}" type="pres">
      <dgm:prSet presAssocID="{55B76028-C397-49D8-A594-B29895E752D7}" presName="sp" presStyleCnt="0"/>
      <dgm:spPr/>
    </dgm:pt>
    <dgm:pt modelId="{0B6EB3A3-30C3-4FFA-AEB1-2D786DFFDF6E}" type="pres">
      <dgm:prSet presAssocID="{31D02D75-ED8D-40FC-B0DD-C876983D0478}" presName="composite" presStyleCnt="0"/>
      <dgm:spPr/>
    </dgm:pt>
    <dgm:pt modelId="{C57A6452-908B-42DA-B015-66FC76F7B0A3}" type="pres">
      <dgm:prSet presAssocID="{31D02D75-ED8D-40FC-B0DD-C876983D0478}" presName="parentText" presStyleLbl="alignNode1" presStyleIdx="1" presStyleCnt="4">
        <dgm:presLayoutVars>
          <dgm:chMax val="1"/>
          <dgm:bulletEnabled val="1"/>
        </dgm:presLayoutVars>
      </dgm:prSet>
      <dgm:spPr/>
      <dgm:t>
        <a:bodyPr/>
        <a:lstStyle/>
        <a:p>
          <a:pPr rtl="1"/>
          <a:endParaRPr lang="ar-SA"/>
        </a:p>
      </dgm:t>
    </dgm:pt>
    <dgm:pt modelId="{C266980B-A6D6-44BC-8242-774B7D11EBBA}" type="pres">
      <dgm:prSet presAssocID="{31D02D75-ED8D-40FC-B0DD-C876983D0478}" presName="descendantText" presStyleLbl="alignAcc1" presStyleIdx="1" presStyleCnt="4">
        <dgm:presLayoutVars>
          <dgm:bulletEnabled val="1"/>
        </dgm:presLayoutVars>
      </dgm:prSet>
      <dgm:spPr/>
      <dgm:t>
        <a:bodyPr/>
        <a:lstStyle/>
        <a:p>
          <a:pPr rtl="1"/>
          <a:endParaRPr lang="ar-SA"/>
        </a:p>
      </dgm:t>
    </dgm:pt>
    <dgm:pt modelId="{1D78281B-55A3-4EA4-8A0D-9DF8F34ECCC0}" type="pres">
      <dgm:prSet presAssocID="{BC1B5FD0-DCF2-49E9-BFF0-69CCA614566E}" presName="sp" presStyleCnt="0"/>
      <dgm:spPr/>
    </dgm:pt>
    <dgm:pt modelId="{235071D0-D9C2-4923-9C77-037EA9F6F9DA}" type="pres">
      <dgm:prSet presAssocID="{984ADF05-CBA3-4BEC-9A11-ABE9A7B3899F}" presName="composite" presStyleCnt="0"/>
      <dgm:spPr/>
    </dgm:pt>
    <dgm:pt modelId="{FA758D35-E83E-4FC1-8634-679FB87BA5AD}" type="pres">
      <dgm:prSet presAssocID="{984ADF05-CBA3-4BEC-9A11-ABE9A7B3899F}" presName="parentText" presStyleLbl="alignNode1" presStyleIdx="2" presStyleCnt="4">
        <dgm:presLayoutVars>
          <dgm:chMax val="1"/>
          <dgm:bulletEnabled val="1"/>
        </dgm:presLayoutVars>
      </dgm:prSet>
      <dgm:spPr/>
      <dgm:t>
        <a:bodyPr/>
        <a:lstStyle/>
        <a:p>
          <a:pPr rtl="1"/>
          <a:endParaRPr lang="ar-SA"/>
        </a:p>
      </dgm:t>
    </dgm:pt>
    <dgm:pt modelId="{1D00D8DC-AC29-4A96-B103-4ECC1AD171B8}" type="pres">
      <dgm:prSet presAssocID="{984ADF05-CBA3-4BEC-9A11-ABE9A7B3899F}" presName="descendantText" presStyleLbl="alignAcc1" presStyleIdx="2" presStyleCnt="4">
        <dgm:presLayoutVars>
          <dgm:bulletEnabled val="1"/>
        </dgm:presLayoutVars>
      </dgm:prSet>
      <dgm:spPr/>
      <dgm:t>
        <a:bodyPr/>
        <a:lstStyle/>
        <a:p>
          <a:pPr rtl="1"/>
          <a:endParaRPr lang="ar-SA"/>
        </a:p>
      </dgm:t>
    </dgm:pt>
    <dgm:pt modelId="{4F9D0987-57E5-46A4-8F46-96EF94B3A1F5}" type="pres">
      <dgm:prSet presAssocID="{E8E793DE-9AEC-47A0-B9F6-64876666CCD7}" presName="sp" presStyleCnt="0"/>
      <dgm:spPr/>
    </dgm:pt>
    <dgm:pt modelId="{0D0B6802-EAED-4286-A09D-04C702D9F462}" type="pres">
      <dgm:prSet presAssocID="{17D28542-A274-4116-B21C-70944BEE3A10}" presName="composite" presStyleCnt="0"/>
      <dgm:spPr/>
    </dgm:pt>
    <dgm:pt modelId="{5DBF0582-9C33-42EB-B1D4-F8BFD705055C}" type="pres">
      <dgm:prSet presAssocID="{17D28542-A274-4116-B21C-70944BEE3A10}" presName="parentText" presStyleLbl="alignNode1" presStyleIdx="3" presStyleCnt="4">
        <dgm:presLayoutVars>
          <dgm:chMax val="1"/>
          <dgm:bulletEnabled val="1"/>
        </dgm:presLayoutVars>
      </dgm:prSet>
      <dgm:spPr/>
      <dgm:t>
        <a:bodyPr/>
        <a:lstStyle/>
        <a:p>
          <a:pPr rtl="1"/>
          <a:endParaRPr lang="ar-SA"/>
        </a:p>
      </dgm:t>
    </dgm:pt>
    <dgm:pt modelId="{8B580FCA-FE8C-474D-9ED2-06FBE84C2187}" type="pres">
      <dgm:prSet presAssocID="{17D28542-A274-4116-B21C-70944BEE3A10}" presName="descendantText" presStyleLbl="alignAcc1" presStyleIdx="3" presStyleCnt="4">
        <dgm:presLayoutVars>
          <dgm:bulletEnabled val="1"/>
        </dgm:presLayoutVars>
      </dgm:prSet>
      <dgm:spPr/>
      <dgm:t>
        <a:bodyPr/>
        <a:lstStyle/>
        <a:p>
          <a:pPr rtl="1"/>
          <a:endParaRPr lang="ar-SA"/>
        </a:p>
      </dgm:t>
    </dgm:pt>
  </dgm:ptLst>
  <dgm:cxnLst>
    <dgm:cxn modelId="{C6EF0275-71C2-46C8-830C-BF69DFB5F668}" srcId="{0FAE7D8A-F459-4262-BBCF-0AE173C7D69C}" destId="{31D02D75-ED8D-40FC-B0DD-C876983D0478}" srcOrd="1" destOrd="0" parTransId="{57804082-D06F-4FA7-97F1-3163DBD1428F}" sibTransId="{BC1B5FD0-DCF2-49E9-BFF0-69CCA614566E}"/>
    <dgm:cxn modelId="{44BDD684-F53B-42D1-AEBC-EB14D3122EE2}" srcId="{984ADF05-CBA3-4BEC-9A11-ABE9A7B3899F}" destId="{A9D9F8E2-FF24-4989-A9E8-F4B68382F374}" srcOrd="0" destOrd="0" parTransId="{27D5FBB6-2350-42E5-B2E7-2EF4F750AEFE}" sibTransId="{7057A949-EBD8-430A-ADF0-09777BFA4BF6}"/>
    <dgm:cxn modelId="{495FB4DE-C4C9-4047-9AA9-13B98CA987DA}" type="presOf" srcId="{0FAE7D8A-F459-4262-BBCF-0AE173C7D69C}" destId="{70B6B719-35EA-49FA-8CAF-D0C64422A4C8}" srcOrd="0" destOrd="0" presId="urn:microsoft.com/office/officeart/2005/8/layout/chevron2"/>
    <dgm:cxn modelId="{B8AEE071-0623-45C9-8219-A6E5893181FF}" srcId="{0FAE7D8A-F459-4262-BBCF-0AE173C7D69C}" destId="{17D28542-A274-4116-B21C-70944BEE3A10}" srcOrd="3" destOrd="0" parTransId="{98C8EAD9-DFA4-4630-ADF5-DF45653B77BF}" sibTransId="{BE0E8488-9445-478E-B700-C3C989200341}"/>
    <dgm:cxn modelId="{D8CFFB21-686D-4E68-8283-624436644122}" srcId="{031C39AF-5A39-4D60-BC7F-CBA2881AB89A}" destId="{09E68D85-3A6A-40E7-B06F-60F58FF32ABF}" srcOrd="1" destOrd="0" parTransId="{E784166B-FD59-4239-B654-EB85DF39CAC6}" sibTransId="{773AD7E7-FA98-4892-8D84-31DBCB61A2CE}"/>
    <dgm:cxn modelId="{01CAAECE-871C-4782-B7AF-5F5B84795001}" type="presOf" srcId="{17D28542-A274-4116-B21C-70944BEE3A10}" destId="{5DBF0582-9C33-42EB-B1D4-F8BFD705055C}" srcOrd="0" destOrd="0" presId="urn:microsoft.com/office/officeart/2005/8/layout/chevron2"/>
    <dgm:cxn modelId="{1512BA09-21F0-4F71-90DB-39B38D4929C9}" srcId="{31D02D75-ED8D-40FC-B0DD-C876983D0478}" destId="{F3123C1B-C3FF-4D5B-8EDF-EB75B070D229}" srcOrd="1" destOrd="0" parTransId="{6EE4B85E-16C8-4D6B-A2E2-4597F52DFA80}" sibTransId="{88FCA86B-51A0-4BC0-A2E4-75F73E65C537}"/>
    <dgm:cxn modelId="{2177F11D-9768-4016-8A91-70571919FA70}" type="presOf" srcId="{31D02D75-ED8D-40FC-B0DD-C876983D0478}" destId="{C57A6452-908B-42DA-B015-66FC76F7B0A3}" srcOrd="0" destOrd="0" presId="urn:microsoft.com/office/officeart/2005/8/layout/chevron2"/>
    <dgm:cxn modelId="{70FF79B3-D15B-4CBC-B0C5-580015BEA0C7}" type="presOf" srcId="{09E68D85-3A6A-40E7-B06F-60F58FF32ABF}" destId="{9209EC17-03D3-4EC0-BB2C-FD5D573C16B8}" srcOrd="0" destOrd="1" presId="urn:microsoft.com/office/officeart/2005/8/layout/chevron2"/>
    <dgm:cxn modelId="{39B448A0-9C30-4E7A-9038-7FB6EE00DE3E}" type="presOf" srcId="{D15BA453-7EC9-403E-BF8F-54E5C65C8C8E}" destId="{C266980B-A6D6-44BC-8242-774B7D11EBBA}" srcOrd="0" destOrd="0" presId="urn:microsoft.com/office/officeart/2005/8/layout/chevron2"/>
    <dgm:cxn modelId="{DFA78CAC-F381-4A31-B172-A84AB0171327}" srcId="{0FAE7D8A-F459-4262-BBCF-0AE173C7D69C}" destId="{984ADF05-CBA3-4BEC-9A11-ABE9A7B3899F}" srcOrd="2" destOrd="0" parTransId="{68D40EAD-D52A-48C6-BAB0-549FA3229F6D}" sibTransId="{E8E793DE-9AEC-47A0-B9F6-64876666CCD7}"/>
    <dgm:cxn modelId="{ACB9CC4F-AE00-4D24-9E11-9D79C2AFAD50}" srcId="{0FAE7D8A-F459-4262-BBCF-0AE173C7D69C}" destId="{031C39AF-5A39-4D60-BC7F-CBA2881AB89A}" srcOrd="0" destOrd="0" parTransId="{01DA83CA-97C8-4119-907F-61C91E48F6E7}" sibTransId="{55B76028-C397-49D8-A594-B29895E752D7}"/>
    <dgm:cxn modelId="{89269E27-779E-49CB-BBF8-7617C7F893F9}" type="presOf" srcId="{93188032-0DBB-4B41-8F16-5C4A98B73F9C}" destId="{9209EC17-03D3-4EC0-BB2C-FD5D573C16B8}" srcOrd="0" destOrd="0" presId="urn:microsoft.com/office/officeart/2005/8/layout/chevron2"/>
    <dgm:cxn modelId="{B5463E49-1517-40DD-B09C-06B0B37594A7}" type="presOf" srcId="{A9D9F8E2-FF24-4989-A9E8-F4B68382F374}" destId="{1D00D8DC-AC29-4A96-B103-4ECC1AD171B8}" srcOrd="0" destOrd="0" presId="urn:microsoft.com/office/officeart/2005/8/layout/chevron2"/>
    <dgm:cxn modelId="{5805673C-4B70-49E3-A560-5447DE7ACBF3}" type="presOf" srcId="{984ADF05-CBA3-4BEC-9A11-ABE9A7B3899F}" destId="{FA758D35-E83E-4FC1-8634-679FB87BA5AD}" srcOrd="0" destOrd="0" presId="urn:microsoft.com/office/officeart/2005/8/layout/chevron2"/>
    <dgm:cxn modelId="{1B573D98-F984-47D5-BD80-193B3F7E0790}" type="presOf" srcId="{F3123C1B-C3FF-4D5B-8EDF-EB75B070D229}" destId="{C266980B-A6D6-44BC-8242-774B7D11EBBA}" srcOrd="0" destOrd="1" presId="urn:microsoft.com/office/officeart/2005/8/layout/chevron2"/>
    <dgm:cxn modelId="{503C8FA1-0D2B-4A5B-87D7-0782175BA2E7}" srcId="{031C39AF-5A39-4D60-BC7F-CBA2881AB89A}" destId="{93188032-0DBB-4B41-8F16-5C4A98B73F9C}" srcOrd="0" destOrd="0" parTransId="{3670E012-7B51-4A16-BF9C-BCFFA35BA621}" sibTransId="{C64100AE-9944-4375-A20C-C0C3D3589729}"/>
    <dgm:cxn modelId="{61B526CE-8D0D-4D1A-8F4C-76E78E53269E}" type="presOf" srcId="{95EF09A5-EBD8-4936-9B00-512047680F68}" destId="{8B580FCA-FE8C-474D-9ED2-06FBE84C2187}" srcOrd="0" destOrd="0" presId="urn:microsoft.com/office/officeart/2005/8/layout/chevron2"/>
    <dgm:cxn modelId="{3E8D13B6-D32A-41DB-ABD1-4109BD6D541C}" srcId="{17D28542-A274-4116-B21C-70944BEE3A10}" destId="{95EF09A5-EBD8-4936-9B00-512047680F68}" srcOrd="0" destOrd="0" parTransId="{879D0E80-D387-426D-ADCE-8A77C1B17E0B}" sibTransId="{D1C941DA-7C13-486A-A4EE-39EAC4FFBB23}"/>
    <dgm:cxn modelId="{744FBCA8-5419-4141-BF7C-1FBD893C2FC1}" type="presOf" srcId="{031C39AF-5A39-4D60-BC7F-CBA2881AB89A}" destId="{3A5209FE-49F9-4100-855C-27E81CC1665F}" srcOrd="0" destOrd="0" presId="urn:microsoft.com/office/officeart/2005/8/layout/chevron2"/>
    <dgm:cxn modelId="{4AEFB553-1791-4C0E-80EF-3310FCF4FDCA}" srcId="{31D02D75-ED8D-40FC-B0DD-C876983D0478}" destId="{D15BA453-7EC9-403E-BF8F-54E5C65C8C8E}" srcOrd="0" destOrd="0" parTransId="{B84B4A94-EB30-47CA-97F5-497EA9E3A6E7}" sibTransId="{D608F8B2-76E9-414C-87A1-303ED0C74D3A}"/>
    <dgm:cxn modelId="{09D66DD9-D760-4B8B-BC98-24102CFBC84C}" type="presParOf" srcId="{70B6B719-35EA-49FA-8CAF-D0C64422A4C8}" destId="{16325541-B28E-4791-BB7F-DA14976CF5C4}" srcOrd="0" destOrd="0" presId="urn:microsoft.com/office/officeart/2005/8/layout/chevron2"/>
    <dgm:cxn modelId="{938951D8-9F30-4F5C-B147-3661BE095BA7}" type="presParOf" srcId="{16325541-B28E-4791-BB7F-DA14976CF5C4}" destId="{3A5209FE-49F9-4100-855C-27E81CC1665F}" srcOrd="0" destOrd="0" presId="urn:microsoft.com/office/officeart/2005/8/layout/chevron2"/>
    <dgm:cxn modelId="{C2DEAB74-832B-4D4F-9C1C-43CD9CEE705C}" type="presParOf" srcId="{16325541-B28E-4791-BB7F-DA14976CF5C4}" destId="{9209EC17-03D3-4EC0-BB2C-FD5D573C16B8}" srcOrd="1" destOrd="0" presId="urn:microsoft.com/office/officeart/2005/8/layout/chevron2"/>
    <dgm:cxn modelId="{BDFC9ABB-BD36-4CCA-8C39-542735D0BB95}" type="presParOf" srcId="{70B6B719-35EA-49FA-8CAF-D0C64422A4C8}" destId="{BFA934E7-7F93-4F10-AB1A-EE049AD5AE1E}" srcOrd="1" destOrd="0" presId="urn:microsoft.com/office/officeart/2005/8/layout/chevron2"/>
    <dgm:cxn modelId="{3DCDFF54-F682-4DB1-B2AA-DEEDC9177B28}" type="presParOf" srcId="{70B6B719-35EA-49FA-8CAF-D0C64422A4C8}" destId="{0B6EB3A3-30C3-4FFA-AEB1-2D786DFFDF6E}" srcOrd="2" destOrd="0" presId="urn:microsoft.com/office/officeart/2005/8/layout/chevron2"/>
    <dgm:cxn modelId="{CBAFC1DD-FB66-4A98-9973-0480483B7514}" type="presParOf" srcId="{0B6EB3A3-30C3-4FFA-AEB1-2D786DFFDF6E}" destId="{C57A6452-908B-42DA-B015-66FC76F7B0A3}" srcOrd="0" destOrd="0" presId="urn:microsoft.com/office/officeart/2005/8/layout/chevron2"/>
    <dgm:cxn modelId="{ED9B69FA-23E9-4000-88A2-5E012ED92D4A}" type="presParOf" srcId="{0B6EB3A3-30C3-4FFA-AEB1-2D786DFFDF6E}" destId="{C266980B-A6D6-44BC-8242-774B7D11EBBA}" srcOrd="1" destOrd="0" presId="urn:microsoft.com/office/officeart/2005/8/layout/chevron2"/>
    <dgm:cxn modelId="{2F58B3A8-AFE2-41DA-99E4-22493F9B66ED}" type="presParOf" srcId="{70B6B719-35EA-49FA-8CAF-D0C64422A4C8}" destId="{1D78281B-55A3-4EA4-8A0D-9DF8F34ECCC0}" srcOrd="3" destOrd="0" presId="urn:microsoft.com/office/officeart/2005/8/layout/chevron2"/>
    <dgm:cxn modelId="{BF38E204-78A0-44B7-8ACD-90F8104066DF}" type="presParOf" srcId="{70B6B719-35EA-49FA-8CAF-D0C64422A4C8}" destId="{235071D0-D9C2-4923-9C77-037EA9F6F9DA}" srcOrd="4" destOrd="0" presId="urn:microsoft.com/office/officeart/2005/8/layout/chevron2"/>
    <dgm:cxn modelId="{60DCC78F-E696-4B88-BD72-81B3E9C4EE04}" type="presParOf" srcId="{235071D0-D9C2-4923-9C77-037EA9F6F9DA}" destId="{FA758D35-E83E-4FC1-8634-679FB87BA5AD}" srcOrd="0" destOrd="0" presId="urn:microsoft.com/office/officeart/2005/8/layout/chevron2"/>
    <dgm:cxn modelId="{02A86DE6-99C0-4B61-A86A-9DAA40059E26}" type="presParOf" srcId="{235071D0-D9C2-4923-9C77-037EA9F6F9DA}" destId="{1D00D8DC-AC29-4A96-B103-4ECC1AD171B8}" srcOrd="1" destOrd="0" presId="urn:microsoft.com/office/officeart/2005/8/layout/chevron2"/>
    <dgm:cxn modelId="{6AEF2F2A-3472-4754-ADFC-562209D1F9F5}" type="presParOf" srcId="{70B6B719-35EA-49FA-8CAF-D0C64422A4C8}" destId="{4F9D0987-57E5-46A4-8F46-96EF94B3A1F5}" srcOrd="5" destOrd="0" presId="urn:microsoft.com/office/officeart/2005/8/layout/chevron2"/>
    <dgm:cxn modelId="{C23F992E-B644-4BEE-AD75-FCD0146507C8}" type="presParOf" srcId="{70B6B719-35EA-49FA-8CAF-D0C64422A4C8}" destId="{0D0B6802-EAED-4286-A09D-04C702D9F462}" srcOrd="6" destOrd="0" presId="urn:microsoft.com/office/officeart/2005/8/layout/chevron2"/>
    <dgm:cxn modelId="{7B82D125-8A0E-4492-841E-4EECE5AC1A35}" type="presParOf" srcId="{0D0B6802-EAED-4286-A09D-04C702D9F462}" destId="{5DBF0582-9C33-42EB-B1D4-F8BFD705055C}" srcOrd="0" destOrd="0" presId="urn:microsoft.com/office/officeart/2005/8/layout/chevron2"/>
    <dgm:cxn modelId="{1CCC11AF-A132-49AD-9728-12C245C84DBE}" type="presParOf" srcId="{0D0B6802-EAED-4286-A09D-04C702D9F462}" destId="{8B580FCA-FE8C-474D-9ED2-06FBE84C2187}"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6350326-70A1-49A5-9A33-51E9695294A7}" type="doc">
      <dgm:prSet loTypeId="urn:microsoft.com/office/officeart/2005/8/layout/cycle3" loCatId="cycle" qsTypeId="urn:microsoft.com/office/officeart/2005/8/quickstyle/simple1" qsCatId="simple" csTypeId="urn:microsoft.com/office/officeart/2005/8/colors/colorful1#2" csCatId="colorful" phldr="1"/>
      <dgm:spPr/>
      <dgm:t>
        <a:bodyPr/>
        <a:lstStyle/>
        <a:p>
          <a:endParaRPr lang="en-US"/>
        </a:p>
      </dgm:t>
    </dgm:pt>
    <dgm:pt modelId="{1852F0AA-0BE3-45E0-84C9-664098D5EC8D}">
      <dgm:prSet phldrT="[نص]"/>
      <dgm:spPr/>
      <dgm:t>
        <a:bodyPr/>
        <a:lstStyle/>
        <a:p>
          <a:r>
            <a:rPr lang="ar-SA" altLang="en-US" b="1" dirty="0" smtClean="0">
              <a:latin typeface="Simplified Arabic" pitchFamily="18" charset="-78"/>
              <a:cs typeface="Simplified Arabic" panose="02020603050405020304" pitchFamily="18" charset="-78"/>
            </a:rPr>
            <a:t>الارتباط</a:t>
          </a:r>
        </a:p>
        <a:p>
          <a:r>
            <a:rPr lang="en-US" altLang="en-US" b="1" dirty="0" smtClean="0"/>
            <a:t>Engagement</a:t>
          </a:r>
          <a:r>
            <a:rPr lang="ar-SA" altLang="en-US" b="1" dirty="0" smtClean="0"/>
            <a:t>  </a:t>
          </a:r>
          <a:endParaRPr lang="en-US" b="1" dirty="0"/>
        </a:p>
      </dgm:t>
    </dgm:pt>
    <dgm:pt modelId="{7D6644F6-08EE-4422-9F2E-C0DC71C3FE5F}" type="parTrans" cxnId="{3A7E2D55-8DEF-428F-A1D2-8E153C7F9803}">
      <dgm:prSet/>
      <dgm:spPr/>
      <dgm:t>
        <a:bodyPr/>
        <a:lstStyle/>
        <a:p>
          <a:endParaRPr lang="en-US"/>
        </a:p>
      </dgm:t>
    </dgm:pt>
    <dgm:pt modelId="{BBDD067C-55B5-4F54-BCDB-63CD5675A7A8}" type="sibTrans" cxnId="{3A7E2D55-8DEF-428F-A1D2-8E153C7F9803}">
      <dgm:prSet/>
      <dgm:spPr/>
      <dgm:t>
        <a:bodyPr/>
        <a:lstStyle/>
        <a:p>
          <a:endParaRPr lang="en-US"/>
        </a:p>
      </dgm:t>
    </dgm:pt>
    <dgm:pt modelId="{C6233563-842A-4BC6-979C-814C2AE2ABB0}">
      <dgm:prSet phldrT="[نص]"/>
      <dgm:spPr/>
      <dgm:t>
        <a:bodyPr/>
        <a:lstStyle/>
        <a:p>
          <a:r>
            <a:rPr lang="ar-SA" altLang="en-US" b="1" dirty="0" smtClean="0">
              <a:latin typeface="Simplified Arabic" pitchFamily="18" charset="-78"/>
              <a:cs typeface="Simplified Arabic" panose="02020603050405020304" pitchFamily="18" charset="-78"/>
            </a:rPr>
            <a:t>التقدير</a:t>
          </a:r>
        </a:p>
        <a:p>
          <a:r>
            <a:rPr lang="en-US" altLang="en-US" b="1" dirty="0" smtClean="0">
              <a:cs typeface="Times New Roman" pitchFamily="18" charset="0"/>
            </a:rPr>
            <a:t>Assessment</a:t>
          </a:r>
          <a:endParaRPr lang="en-US" dirty="0"/>
        </a:p>
      </dgm:t>
    </dgm:pt>
    <dgm:pt modelId="{225B7175-BC89-4A14-810A-F707E001E5F8}" type="parTrans" cxnId="{AB829C17-D87E-4179-B4DC-399CE43F842D}">
      <dgm:prSet/>
      <dgm:spPr/>
      <dgm:t>
        <a:bodyPr/>
        <a:lstStyle/>
        <a:p>
          <a:endParaRPr lang="en-US"/>
        </a:p>
      </dgm:t>
    </dgm:pt>
    <dgm:pt modelId="{4A6A9681-F04A-487A-9FA9-C3D6E77E7A94}" type="sibTrans" cxnId="{AB829C17-D87E-4179-B4DC-399CE43F842D}">
      <dgm:prSet/>
      <dgm:spPr/>
      <dgm:t>
        <a:bodyPr/>
        <a:lstStyle/>
        <a:p>
          <a:endParaRPr lang="en-US"/>
        </a:p>
      </dgm:t>
    </dgm:pt>
    <dgm:pt modelId="{79180F91-BA35-4986-B266-568FC862F5FA}">
      <dgm:prSet phldrT="[نص]"/>
      <dgm:spPr/>
      <dgm:t>
        <a:bodyPr/>
        <a:lstStyle/>
        <a:p>
          <a:r>
            <a:rPr lang="ar-SA" altLang="en-US" b="1" dirty="0" smtClean="0">
              <a:cs typeface="Simplified Arabic" pitchFamily="18" charset="-78"/>
            </a:rPr>
            <a:t>التقويم</a:t>
          </a:r>
        </a:p>
        <a:p>
          <a:r>
            <a:rPr lang="en-US" altLang="en-US" b="1" dirty="0" smtClean="0">
              <a:cs typeface="Simplified Arabic" pitchFamily="18" charset="-78"/>
            </a:rPr>
            <a:t>Evaluation</a:t>
          </a:r>
          <a:endParaRPr lang="en-US" dirty="0"/>
        </a:p>
      </dgm:t>
    </dgm:pt>
    <dgm:pt modelId="{44076D12-6887-4A72-BBB0-B0A2C4C7047B}" type="parTrans" cxnId="{47A0E067-635F-4420-89C8-2F700DAF6F11}">
      <dgm:prSet/>
      <dgm:spPr/>
      <dgm:t>
        <a:bodyPr/>
        <a:lstStyle/>
        <a:p>
          <a:endParaRPr lang="en-US"/>
        </a:p>
      </dgm:t>
    </dgm:pt>
    <dgm:pt modelId="{84B63959-1C14-44F2-8907-D4555D2421C2}" type="sibTrans" cxnId="{47A0E067-635F-4420-89C8-2F700DAF6F11}">
      <dgm:prSet/>
      <dgm:spPr/>
      <dgm:t>
        <a:bodyPr/>
        <a:lstStyle/>
        <a:p>
          <a:endParaRPr lang="en-US"/>
        </a:p>
      </dgm:t>
    </dgm:pt>
    <dgm:pt modelId="{AB149837-2364-4CF7-9FE7-1B101964C5E5}">
      <dgm:prSet phldrT="[نص]"/>
      <dgm:spPr/>
      <dgm:t>
        <a:bodyPr/>
        <a:lstStyle/>
        <a:p>
          <a:r>
            <a:rPr lang="ar-SA" altLang="en-US" b="1" dirty="0" smtClean="0">
              <a:latin typeface="Simplified Arabic" pitchFamily="18" charset="-78"/>
              <a:cs typeface="Simplified Arabic" pitchFamily="18" charset="-78"/>
            </a:rPr>
            <a:t>التخطيط</a:t>
          </a:r>
        </a:p>
        <a:p>
          <a:r>
            <a:rPr lang="en-US" altLang="en-US" b="1" dirty="0" smtClean="0">
              <a:latin typeface="Simplified Arabic" pitchFamily="18" charset="-78"/>
              <a:cs typeface="Simplified Arabic" pitchFamily="18" charset="-78"/>
            </a:rPr>
            <a:t>Planning</a:t>
          </a:r>
          <a:endParaRPr lang="en-US" dirty="0"/>
        </a:p>
      </dgm:t>
    </dgm:pt>
    <dgm:pt modelId="{698326FB-E331-49F7-BF86-1D6C56F6A068}" type="sibTrans" cxnId="{C10AB8AE-09D1-45B8-9B33-D5A5CD08D805}">
      <dgm:prSet/>
      <dgm:spPr/>
      <dgm:t>
        <a:bodyPr/>
        <a:lstStyle/>
        <a:p>
          <a:endParaRPr lang="en-US"/>
        </a:p>
      </dgm:t>
    </dgm:pt>
    <dgm:pt modelId="{80778E8E-1400-4359-B038-361EF589F6C0}" type="parTrans" cxnId="{C10AB8AE-09D1-45B8-9B33-D5A5CD08D805}">
      <dgm:prSet/>
      <dgm:spPr/>
      <dgm:t>
        <a:bodyPr/>
        <a:lstStyle/>
        <a:p>
          <a:endParaRPr lang="en-US"/>
        </a:p>
      </dgm:t>
    </dgm:pt>
    <dgm:pt modelId="{06C813F2-C3C2-4930-871E-F4359BAA2559}">
      <dgm:prSet/>
      <dgm:spPr/>
      <dgm:t>
        <a:bodyPr/>
        <a:lstStyle/>
        <a:p>
          <a:r>
            <a:rPr lang="ar-SA" altLang="en-US" b="1" dirty="0" smtClean="0">
              <a:cs typeface="Simplified Arabic" pitchFamily="18" charset="-78"/>
            </a:rPr>
            <a:t>التطبيق </a:t>
          </a:r>
          <a:r>
            <a:rPr lang="arn-CL" altLang="en-US" b="1" dirty="0" smtClean="0">
              <a:cs typeface="Times New Roman" pitchFamily="18" charset="0"/>
            </a:rPr>
            <a:t>(Implementation</a:t>
          </a:r>
          <a:endParaRPr lang="en-US" dirty="0"/>
        </a:p>
      </dgm:t>
    </dgm:pt>
    <dgm:pt modelId="{E5403497-D6C3-4FE1-9262-EACAA1777AF2}" type="parTrans" cxnId="{B58B0941-9E3B-401D-B256-52F8F32A711D}">
      <dgm:prSet/>
      <dgm:spPr/>
      <dgm:t>
        <a:bodyPr/>
        <a:lstStyle/>
        <a:p>
          <a:endParaRPr lang="en-US"/>
        </a:p>
      </dgm:t>
    </dgm:pt>
    <dgm:pt modelId="{FB6ED2B4-0C2A-4AF4-82A4-2B95AF17A3A8}" type="sibTrans" cxnId="{B58B0941-9E3B-401D-B256-52F8F32A711D}">
      <dgm:prSet/>
      <dgm:spPr/>
      <dgm:t>
        <a:bodyPr/>
        <a:lstStyle/>
        <a:p>
          <a:endParaRPr lang="en-US"/>
        </a:p>
      </dgm:t>
    </dgm:pt>
    <dgm:pt modelId="{B8B0F2C3-5856-4F5A-847E-FFA6FAB45BCB}">
      <dgm:prSet phldrT="[نص]"/>
      <dgm:spPr/>
      <dgm:t>
        <a:bodyPr/>
        <a:lstStyle/>
        <a:p>
          <a:r>
            <a:rPr lang="ar-SA" b="1" dirty="0" smtClean="0">
              <a:latin typeface="Simplified Arabic" panose="02020603050405020304" pitchFamily="18" charset="-78"/>
              <a:cs typeface="Simplified Arabic" panose="02020603050405020304" pitchFamily="18" charset="-78"/>
            </a:rPr>
            <a:t>الإنهاء والمتابعة</a:t>
          </a:r>
          <a:endParaRPr lang="en-US" b="1" dirty="0">
            <a:latin typeface="Simplified Arabic" panose="02020603050405020304" pitchFamily="18" charset="-78"/>
            <a:cs typeface="Simplified Arabic" panose="02020603050405020304" pitchFamily="18" charset="-78"/>
          </a:endParaRPr>
        </a:p>
      </dgm:t>
    </dgm:pt>
    <dgm:pt modelId="{C56C4942-9CEA-486F-9723-18DC0A3AD402}" type="parTrans" cxnId="{D9C81F1F-5C9D-4A42-84E8-C408F9D5742F}">
      <dgm:prSet/>
      <dgm:spPr/>
      <dgm:t>
        <a:bodyPr/>
        <a:lstStyle/>
        <a:p>
          <a:pPr rtl="1"/>
          <a:endParaRPr lang="ar-SA"/>
        </a:p>
      </dgm:t>
    </dgm:pt>
    <dgm:pt modelId="{56FB5D0B-BA6D-4700-9A5F-561A86E220F5}" type="sibTrans" cxnId="{D9C81F1F-5C9D-4A42-84E8-C408F9D5742F}">
      <dgm:prSet/>
      <dgm:spPr/>
      <dgm:t>
        <a:bodyPr/>
        <a:lstStyle/>
        <a:p>
          <a:pPr rtl="1"/>
          <a:endParaRPr lang="ar-SA"/>
        </a:p>
      </dgm:t>
    </dgm:pt>
    <dgm:pt modelId="{5A2FE28A-24E0-49E1-9A26-4F5892FEFE19}" type="pres">
      <dgm:prSet presAssocID="{C6350326-70A1-49A5-9A33-51E9695294A7}" presName="Name0" presStyleCnt="0">
        <dgm:presLayoutVars>
          <dgm:dir/>
          <dgm:resizeHandles val="exact"/>
        </dgm:presLayoutVars>
      </dgm:prSet>
      <dgm:spPr/>
      <dgm:t>
        <a:bodyPr/>
        <a:lstStyle/>
        <a:p>
          <a:pPr rtl="1"/>
          <a:endParaRPr lang="ar-SA"/>
        </a:p>
      </dgm:t>
    </dgm:pt>
    <dgm:pt modelId="{7F75F725-8F44-40DE-9D4E-05610B005399}" type="pres">
      <dgm:prSet presAssocID="{C6350326-70A1-49A5-9A33-51E9695294A7}" presName="cycle" presStyleCnt="0"/>
      <dgm:spPr/>
    </dgm:pt>
    <dgm:pt modelId="{EDEEAC66-9979-4D76-9485-3FEC8428AA5C}" type="pres">
      <dgm:prSet presAssocID="{1852F0AA-0BE3-45E0-84C9-664098D5EC8D}" presName="nodeFirstNode" presStyleLbl="node1" presStyleIdx="0" presStyleCnt="6">
        <dgm:presLayoutVars>
          <dgm:bulletEnabled val="1"/>
        </dgm:presLayoutVars>
      </dgm:prSet>
      <dgm:spPr/>
      <dgm:t>
        <a:bodyPr/>
        <a:lstStyle/>
        <a:p>
          <a:pPr rtl="1"/>
          <a:endParaRPr lang="ar-SA"/>
        </a:p>
      </dgm:t>
    </dgm:pt>
    <dgm:pt modelId="{99631520-F9ED-4682-A137-59AE30FF1226}" type="pres">
      <dgm:prSet presAssocID="{BBDD067C-55B5-4F54-BCDB-63CD5675A7A8}" presName="sibTransFirstNode" presStyleLbl="bgShp" presStyleIdx="0" presStyleCnt="1"/>
      <dgm:spPr/>
      <dgm:t>
        <a:bodyPr/>
        <a:lstStyle/>
        <a:p>
          <a:pPr rtl="1"/>
          <a:endParaRPr lang="ar-SA"/>
        </a:p>
      </dgm:t>
    </dgm:pt>
    <dgm:pt modelId="{5F36105D-5C41-46A0-97AC-C4DC4C17EB41}" type="pres">
      <dgm:prSet presAssocID="{C6233563-842A-4BC6-979C-814C2AE2ABB0}" presName="nodeFollowingNodes" presStyleLbl="node1" presStyleIdx="1" presStyleCnt="6">
        <dgm:presLayoutVars>
          <dgm:bulletEnabled val="1"/>
        </dgm:presLayoutVars>
      </dgm:prSet>
      <dgm:spPr/>
      <dgm:t>
        <a:bodyPr/>
        <a:lstStyle/>
        <a:p>
          <a:pPr rtl="1"/>
          <a:endParaRPr lang="ar-SA"/>
        </a:p>
      </dgm:t>
    </dgm:pt>
    <dgm:pt modelId="{D8CEC98F-7488-488D-9153-8C52F4D09239}" type="pres">
      <dgm:prSet presAssocID="{AB149837-2364-4CF7-9FE7-1B101964C5E5}" presName="nodeFollowingNodes" presStyleLbl="node1" presStyleIdx="2" presStyleCnt="6">
        <dgm:presLayoutVars>
          <dgm:bulletEnabled val="1"/>
        </dgm:presLayoutVars>
      </dgm:prSet>
      <dgm:spPr/>
      <dgm:t>
        <a:bodyPr/>
        <a:lstStyle/>
        <a:p>
          <a:pPr rtl="1"/>
          <a:endParaRPr lang="ar-SA"/>
        </a:p>
      </dgm:t>
    </dgm:pt>
    <dgm:pt modelId="{342D598C-1792-45E9-B7CE-6FFF037E7E7E}" type="pres">
      <dgm:prSet presAssocID="{06C813F2-C3C2-4930-871E-F4359BAA2559}" presName="nodeFollowingNodes" presStyleLbl="node1" presStyleIdx="3" presStyleCnt="6">
        <dgm:presLayoutVars>
          <dgm:bulletEnabled val="1"/>
        </dgm:presLayoutVars>
      </dgm:prSet>
      <dgm:spPr/>
      <dgm:t>
        <a:bodyPr/>
        <a:lstStyle/>
        <a:p>
          <a:pPr rtl="1"/>
          <a:endParaRPr lang="ar-SA"/>
        </a:p>
      </dgm:t>
    </dgm:pt>
    <dgm:pt modelId="{750B5579-EB0E-4062-83D4-5051BADAEA48}" type="pres">
      <dgm:prSet presAssocID="{79180F91-BA35-4986-B266-568FC862F5FA}" presName="nodeFollowingNodes" presStyleLbl="node1" presStyleIdx="4" presStyleCnt="6">
        <dgm:presLayoutVars>
          <dgm:bulletEnabled val="1"/>
        </dgm:presLayoutVars>
      </dgm:prSet>
      <dgm:spPr/>
      <dgm:t>
        <a:bodyPr/>
        <a:lstStyle/>
        <a:p>
          <a:pPr rtl="1"/>
          <a:endParaRPr lang="ar-SA"/>
        </a:p>
      </dgm:t>
    </dgm:pt>
    <dgm:pt modelId="{5087261F-D7AE-48BC-AEED-CF1E8960CCEF}" type="pres">
      <dgm:prSet presAssocID="{B8B0F2C3-5856-4F5A-847E-FFA6FAB45BCB}" presName="nodeFollowingNodes" presStyleLbl="node1" presStyleIdx="5" presStyleCnt="6">
        <dgm:presLayoutVars>
          <dgm:bulletEnabled val="1"/>
        </dgm:presLayoutVars>
      </dgm:prSet>
      <dgm:spPr/>
      <dgm:t>
        <a:bodyPr/>
        <a:lstStyle/>
        <a:p>
          <a:pPr rtl="1"/>
          <a:endParaRPr lang="ar-SA"/>
        </a:p>
      </dgm:t>
    </dgm:pt>
  </dgm:ptLst>
  <dgm:cxnLst>
    <dgm:cxn modelId="{7EE7D670-6B67-495A-B53B-17C63571A06A}" type="presOf" srcId="{BBDD067C-55B5-4F54-BCDB-63CD5675A7A8}" destId="{99631520-F9ED-4682-A137-59AE30FF1226}" srcOrd="0" destOrd="0" presId="urn:microsoft.com/office/officeart/2005/8/layout/cycle3"/>
    <dgm:cxn modelId="{C10AB8AE-09D1-45B8-9B33-D5A5CD08D805}" srcId="{C6350326-70A1-49A5-9A33-51E9695294A7}" destId="{AB149837-2364-4CF7-9FE7-1B101964C5E5}" srcOrd="2" destOrd="0" parTransId="{80778E8E-1400-4359-B038-361EF589F6C0}" sibTransId="{698326FB-E331-49F7-BF86-1D6C56F6A068}"/>
    <dgm:cxn modelId="{5FFA25F7-86C2-4D2B-8E65-71043BA539CF}" type="presOf" srcId="{AB149837-2364-4CF7-9FE7-1B101964C5E5}" destId="{D8CEC98F-7488-488D-9153-8C52F4D09239}" srcOrd="0" destOrd="0" presId="urn:microsoft.com/office/officeart/2005/8/layout/cycle3"/>
    <dgm:cxn modelId="{AAE695D8-F348-4D26-A558-8D44BC7E0807}" type="presOf" srcId="{C6233563-842A-4BC6-979C-814C2AE2ABB0}" destId="{5F36105D-5C41-46A0-97AC-C4DC4C17EB41}" srcOrd="0" destOrd="0" presId="urn:microsoft.com/office/officeart/2005/8/layout/cycle3"/>
    <dgm:cxn modelId="{CED13D4A-84AC-44B9-BB29-E250093F75A5}" type="presOf" srcId="{B8B0F2C3-5856-4F5A-847E-FFA6FAB45BCB}" destId="{5087261F-D7AE-48BC-AEED-CF1E8960CCEF}" srcOrd="0" destOrd="0" presId="urn:microsoft.com/office/officeart/2005/8/layout/cycle3"/>
    <dgm:cxn modelId="{B58B0941-9E3B-401D-B256-52F8F32A711D}" srcId="{C6350326-70A1-49A5-9A33-51E9695294A7}" destId="{06C813F2-C3C2-4930-871E-F4359BAA2559}" srcOrd="3" destOrd="0" parTransId="{E5403497-D6C3-4FE1-9262-EACAA1777AF2}" sibTransId="{FB6ED2B4-0C2A-4AF4-82A4-2B95AF17A3A8}"/>
    <dgm:cxn modelId="{3DA729FA-B276-42E9-95C8-432553D4BE20}" type="presOf" srcId="{06C813F2-C3C2-4930-871E-F4359BAA2559}" destId="{342D598C-1792-45E9-B7CE-6FFF037E7E7E}" srcOrd="0" destOrd="0" presId="urn:microsoft.com/office/officeart/2005/8/layout/cycle3"/>
    <dgm:cxn modelId="{74A4B8E7-01B6-489D-81EE-A32617CBE1EB}" type="presOf" srcId="{1852F0AA-0BE3-45E0-84C9-664098D5EC8D}" destId="{EDEEAC66-9979-4D76-9485-3FEC8428AA5C}" srcOrd="0" destOrd="0" presId="urn:microsoft.com/office/officeart/2005/8/layout/cycle3"/>
    <dgm:cxn modelId="{3A7E2D55-8DEF-428F-A1D2-8E153C7F9803}" srcId="{C6350326-70A1-49A5-9A33-51E9695294A7}" destId="{1852F0AA-0BE3-45E0-84C9-664098D5EC8D}" srcOrd="0" destOrd="0" parTransId="{7D6644F6-08EE-4422-9F2E-C0DC71C3FE5F}" sibTransId="{BBDD067C-55B5-4F54-BCDB-63CD5675A7A8}"/>
    <dgm:cxn modelId="{D9C81F1F-5C9D-4A42-84E8-C408F9D5742F}" srcId="{C6350326-70A1-49A5-9A33-51E9695294A7}" destId="{B8B0F2C3-5856-4F5A-847E-FFA6FAB45BCB}" srcOrd="5" destOrd="0" parTransId="{C56C4942-9CEA-486F-9723-18DC0A3AD402}" sibTransId="{56FB5D0B-BA6D-4700-9A5F-561A86E220F5}"/>
    <dgm:cxn modelId="{47A0E067-635F-4420-89C8-2F700DAF6F11}" srcId="{C6350326-70A1-49A5-9A33-51E9695294A7}" destId="{79180F91-BA35-4986-B266-568FC862F5FA}" srcOrd="4" destOrd="0" parTransId="{44076D12-6887-4A72-BBB0-B0A2C4C7047B}" sibTransId="{84B63959-1C14-44F2-8907-D4555D2421C2}"/>
    <dgm:cxn modelId="{AB829C17-D87E-4179-B4DC-399CE43F842D}" srcId="{C6350326-70A1-49A5-9A33-51E9695294A7}" destId="{C6233563-842A-4BC6-979C-814C2AE2ABB0}" srcOrd="1" destOrd="0" parTransId="{225B7175-BC89-4A14-810A-F707E001E5F8}" sibTransId="{4A6A9681-F04A-487A-9FA9-C3D6E77E7A94}"/>
    <dgm:cxn modelId="{BBD6DB41-5947-491A-8635-28CE0C3FEE04}" type="presOf" srcId="{79180F91-BA35-4986-B266-568FC862F5FA}" destId="{750B5579-EB0E-4062-83D4-5051BADAEA48}" srcOrd="0" destOrd="0" presId="urn:microsoft.com/office/officeart/2005/8/layout/cycle3"/>
    <dgm:cxn modelId="{1BAA6B97-4038-4557-BFC5-83B8AFC9ACD7}" type="presOf" srcId="{C6350326-70A1-49A5-9A33-51E9695294A7}" destId="{5A2FE28A-24E0-49E1-9A26-4F5892FEFE19}" srcOrd="0" destOrd="0" presId="urn:microsoft.com/office/officeart/2005/8/layout/cycle3"/>
    <dgm:cxn modelId="{9686F269-BDF8-490E-B3EA-1379D41B15C5}" type="presParOf" srcId="{5A2FE28A-24E0-49E1-9A26-4F5892FEFE19}" destId="{7F75F725-8F44-40DE-9D4E-05610B005399}" srcOrd="0" destOrd="0" presId="urn:microsoft.com/office/officeart/2005/8/layout/cycle3"/>
    <dgm:cxn modelId="{67691AD9-505B-46CA-BC06-5F69579291F0}" type="presParOf" srcId="{7F75F725-8F44-40DE-9D4E-05610B005399}" destId="{EDEEAC66-9979-4D76-9485-3FEC8428AA5C}" srcOrd="0" destOrd="0" presId="urn:microsoft.com/office/officeart/2005/8/layout/cycle3"/>
    <dgm:cxn modelId="{D45C3DEE-469E-44EC-8DCA-6ED6D54BFFB7}" type="presParOf" srcId="{7F75F725-8F44-40DE-9D4E-05610B005399}" destId="{99631520-F9ED-4682-A137-59AE30FF1226}" srcOrd="1" destOrd="0" presId="urn:microsoft.com/office/officeart/2005/8/layout/cycle3"/>
    <dgm:cxn modelId="{744C00E5-E163-43D9-9FD4-707DD7F1153F}" type="presParOf" srcId="{7F75F725-8F44-40DE-9D4E-05610B005399}" destId="{5F36105D-5C41-46A0-97AC-C4DC4C17EB41}" srcOrd="2" destOrd="0" presId="urn:microsoft.com/office/officeart/2005/8/layout/cycle3"/>
    <dgm:cxn modelId="{4C8341AB-4FB5-4459-BD05-18D9041B100A}" type="presParOf" srcId="{7F75F725-8F44-40DE-9D4E-05610B005399}" destId="{D8CEC98F-7488-488D-9153-8C52F4D09239}" srcOrd="3" destOrd="0" presId="urn:microsoft.com/office/officeart/2005/8/layout/cycle3"/>
    <dgm:cxn modelId="{460D89E1-B620-4252-8836-5F1C50986096}" type="presParOf" srcId="{7F75F725-8F44-40DE-9D4E-05610B005399}" destId="{342D598C-1792-45E9-B7CE-6FFF037E7E7E}" srcOrd="4" destOrd="0" presId="urn:microsoft.com/office/officeart/2005/8/layout/cycle3"/>
    <dgm:cxn modelId="{1905A8A9-14A3-4656-A626-7D66F4E70003}" type="presParOf" srcId="{7F75F725-8F44-40DE-9D4E-05610B005399}" destId="{750B5579-EB0E-4062-83D4-5051BADAEA48}" srcOrd="5" destOrd="0" presId="urn:microsoft.com/office/officeart/2005/8/layout/cycle3"/>
    <dgm:cxn modelId="{C2E5EB8D-7276-4592-AF05-0C6E1F81B16F}" type="presParOf" srcId="{7F75F725-8F44-40DE-9D4E-05610B005399}" destId="{5087261F-D7AE-48BC-AEED-CF1E8960CCEF}" srcOrd="6"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CC5998A-2B0C-424C-AD9F-428849881B4C}" type="doc">
      <dgm:prSet loTypeId="urn:microsoft.com/office/officeart/2005/8/layout/hierarchy4" loCatId="list" qsTypeId="urn:microsoft.com/office/officeart/2005/8/quickstyle/simple1" qsCatId="simple" csTypeId="urn:microsoft.com/office/officeart/2005/8/colors/accent0_2" csCatId="mainScheme" phldr="1"/>
      <dgm:spPr/>
      <dgm:t>
        <a:bodyPr/>
        <a:lstStyle/>
        <a:p>
          <a:endParaRPr lang="en-US"/>
        </a:p>
      </dgm:t>
    </dgm:pt>
    <dgm:pt modelId="{7F64D311-9800-4EFF-8074-C796986A9FDA}">
      <dgm:prSet phldrT="[Text]"/>
      <dgm:spPr/>
      <dgm:t>
        <a:bodyPr/>
        <a:lstStyle/>
        <a:p>
          <a:r>
            <a:rPr lang="ar-SA" dirty="0" smtClean="0"/>
            <a:t>تحديد هوية العميل</a:t>
          </a:r>
          <a:endParaRPr lang="en-US" dirty="0"/>
        </a:p>
      </dgm:t>
    </dgm:pt>
    <dgm:pt modelId="{9FD662F4-6F4C-467D-89E2-647E01B3527F}" type="parTrans" cxnId="{4054271C-CD6F-4981-AFA0-0803065D363C}">
      <dgm:prSet/>
      <dgm:spPr/>
      <dgm:t>
        <a:bodyPr/>
        <a:lstStyle/>
        <a:p>
          <a:endParaRPr lang="en-US"/>
        </a:p>
      </dgm:t>
    </dgm:pt>
    <dgm:pt modelId="{A7BBA283-FA70-4A85-8535-869ACE937DC4}" type="sibTrans" cxnId="{4054271C-CD6F-4981-AFA0-0803065D363C}">
      <dgm:prSet/>
      <dgm:spPr/>
      <dgm:t>
        <a:bodyPr/>
        <a:lstStyle/>
        <a:p>
          <a:endParaRPr lang="en-US"/>
        </a:p>
      </dgm:t>
    </dgm:pt>
    <dgm:pt modelId="{1E609AF7-2AF9-4A7E-A425-E77DE4E22247}">
      <dgm:prSet phldrT="[Text]"/>
      <dgm:spPr/>
      <dgm:t>
        <a:bodyPr/>
        <a:lstStyle/>
        <a:p>
          <a:r>
            <a:rPr lang="ar-SA" b="1" dirty="0" smtClean="0"/>
            <a:t>تقدير قوى العميل</a:t>
          </a:r>
          <a:endParaRPr lang="en-US" b="1" dirty="0"/>
        </a:p>
      </dgm:t>
    </dgm:pt>
    <dgm:pt modelId="{0DE6D833-7D94-4D8E-9CA4-AB27D241A5DD}" type="parTrans" cxnId="{32547011-CF3D-431E-8324-6F1E1E331872}">
      <dgm:prSet/>
      <dgm:spPr/>
      <dgm:t>
        <a:bodyPr/>
        <a:lstStyle/>
        <a:p>
          <a:endParaRPr lang="en-US"/>
        </a:p>
      </dgm:t>
    </dgm:pt>
    <dgm:pt modelId="{16A065CF-B46A-40E0-B918-10F3BACB013B}" type="sibTrans" cxnId="{32547011-CF3D-431E-8324-6F1E1E331872}">
      <dgm:prSet/>
      <dgm:spPr/>
      <dgm:t>
        <a:bodyPr/>
        <a:lstStyle/>
        <a:p>
          <a:endParaRPr lang="en-US"/>
        </a:p>
      </dgm:t>
    </dgm:pt>
    <dgm:pt modelId="{F8576591-96FD-4BA4-A2D0-3F79A93078C5}">
      <dgm:prSet phldrT="[Text]"/>
      <dgm:spPr/>
      <dgm:t>
        <a:bodyPr/>
        <a:lstStyle/>
        <a:p>
          <a:r>
            <a:rPr lang="ar-SA" b="1" dirty="0" smtClean="0"/>
            <a:t>جوانب التنوع</a:t>
          </a:r>
          <a:endParaRPr lang="en-US" b="1" dirty="0"/>
        </a:p>
      </dgm:t>
    </dgm:pt>
    <dgm:pt modelId="{7074CA34-ED02-451C-AF9D-AF49D982720D}" type="parTrans" cxnId="{91E1A704-53EF-47FE-8540-B33F9CE196DC}">
      <dgm:prSet/>
      <dgm:spPr/>
      <dgm:t>
        <a:bodyPr/>
        <a:lstStyle/>
        <a:p>
          <a:endParaRPr lang="en-US"/>
        </a:p>
      </dgm:t>
    </dgm:pt>
    <dgm:pt modelId="{A26998A4-00E7-4F51-9EC6-1F63E43B1D9B}" type="sibTrans" cxnId="{91E1A704-53EF-47FE-8540-B33F9CE196DC}">
      <dgm:prSet/>
      <dgm:spPr/>
      <dgm:t>
        <a:bodyPr/>
        <a:lstStyle/>
        <a:p>
          <a:endParaRPr lang="en-US"/>
        </a:p>
      </dgm:t>
    </dgm:pt>
    <dgm:pt modelId="{2568F4D3-F748-4CD1-BA20-BCCF3C4EB095}">
      <dgm:prSet phldrT="[Text]"/>
      <dgm:spPr/>
      <dgm:t>
        <a:bodyPr/>
        <a:lstStyle/>
        <a:p>
          <a:r>
            <a:rPr lang="ar-SA" b="1" dirty="0" smtClean="0"/>
            <a:t>الوحدات الكبرى</a:t>
          </a:r>
          <a:endParaRPr lang="en-US" b="1" dirty="0"/>
        </a:p>
      </dgm:t>
    </dgm:pt>
    <dgm:pt modelId="{A9839A4C-8E30-40C7-8876-8C7FEE59EF72}" type="parTrans" cxnId="{E2255C49-C2BB-4D74-B19F-3754F1CA9911}">
      <dgm:prSet/>
      <dgm:spPr/>
      <dgm:t>
        <a:bodyPr/>
        <a:lstStyle/>
        <a:p>
          <a:endParaRPr lang="en-US"/>
        </a:p>
      </dgm:t>
    </dgm:pt>
    <dgm:pt modelId="{29873F16-0657-4F57-AC0C-BCBF58FC2D9C}" type="sibTrans" cxnId="{E2255C49-C2BB-4D74-B19F-3754F1CA9911}">
      <dgm:prSet/>
      <dgm:spPr/>
      <dgm:t>
        <a:bodyPr/>
        <a:lstStyle/>
        <a:p>
          <a:endParaRPr lang="en-US"/>
        </a:p>
      </dgm:t>
    </dgm:pt>
    <dgm:pt modelId="{D42F800A-25CD-430B-9ABD-3802F9FF20FF}">
      <dgm:prSet phldrT="[Text]"/>
      <dgm:spPr/>
      <dgm:t>
        <a:bodyPr/>
        <a:lstStyle/>
        <a:p>
          <a:r>
            <a:rPr lang="ar-SA" b="1" dirty="0" smtClean="0"/>
            <a:t> اخذ معلومات  عن مشكلة العميل واحتياجاته</a:t>
          </a:r>
          <a:endParaRPr lang="en-US" b="1" dirty="0"/>
        </a:p>
      </dgm:t>
    </dgm:pt>
    <dgm:pt modelId="{F6AFE7FF-C638-4B57-99DF-3C4FF6665700}" type="parTrans" cxnId="{FB17B426-09D5-4BE6-9401-5B210DF55FF4}">
      <dgm:prSet/>
      <dgm:spPr/>
      <dgm:t>
        <a:bodyPr/>
        <a:lstStyle/>
        <a:p>
          <a:endParaRPr lang="en-US"/>
        </a:p>
      </dgm:t>
    </dgm:pt>
    <dgm:pt modelId="{E775C95E-342A-4486-A553-149D1A2DE325}" type="sibTrans" cxnId="{FB17B426-09D5-4BE6-9401-5B210DF55FF4}">
      <dgm:prSet/>
      <dgm:spPr/>
      <dgm:t>
        <a:bodyPr/>
        <a:lstStyle/>
        <a:p>
          <a:endParaRPr lang="en-US"/>
        </a:p>
      </dgm:t>
    </dgm:pt>
    <dgm:pt modelId="{4D97CF45-E05F-4C92-80BC-B205C619FC3E}">
      <dgm:prSet phldrT="[Text]"/>
      <dgm:spPr/>
      <dgm:t>
        <a:bodyPr/>
        <a:lstStyle/>
        <a:p>
          <a:r>
            <a:rPr lang="ar-SA" b="1" dirty="0" smtClean="0"/>
            <a:t>الوحدات الوسطى</a:t>
          </a:r>
          <a:endParaRPr lang="en-US" b="1" dirty="0"/>
        </a:p>
      </dgm:t>
    </dgm:pt>
    <dgm:pt modelId="{3D291211-BDE6-4A35-89E3-AB77BB466AD9}" type="parTrans" cxnId="{401162B9-4F1E-4C4D-BFD7-F6A97B82CDC5}">
      <dgm:prSet/>
      <dgm:spPr/>
      <dgm:t>
        <a:bodyPr/>
        <a:lstStyle/>
        <a:p>
          <a:endParaRPr lang="en-US"/>
        </a:p>
      </dgm:t>
    </dgm:pt>
    <dgm:pt modelId="{6149B243-6613-4A59-A8D5-F5B1EE4B90EB}" type="sibTrans" cxnId="{401162B9-4F1E-4C4D-BFD7-F6A97B82CDC5}">
      <dgm:prSet/>
      <dgm:spPr/>
      <dgm:t>
        <a:bodyPr/>
        <a:lstStyle/>
        <a:p>
          <a:endParaRPr lang="en-US"/>
        </a:p>
      </dgm:t>
    </dgm:pt>
    <dgm:pt modelId="{2FF56948-605A-498F-9A94-8F8CE318F833}">
      <dgm:prSet phldrT="[Text]"/>
      <dgm:spPr/>
      <dgm:t>
        <a:bodyPr/>
        <a:lstStyle/>
        <a:p>
          <a:r>
            <a:rPr lang="ar-SA" b="1" dirty="0" smtClean="0"/>
            <a:t>تقدير العميل في الموقف بناء على المنظورات (الفرد، البيئة، الوقت) </a:t>
          </a:r>
          <a:endParaRPr lang="en-US" b="1" dirty="0"/>
        </a:p>
      </dgm:t>
    </dgm:pt>
    <dgm:pt modelId="{EF8D18BB-9464-433A-884B-C6E17A3C2748}" type="parTrans" cxnId="{878247CD-DFA9-40EF-8BBC-0C410EA76175}">
      <dgm:prSet/>
      <dgm:spPr/>
      <dgm:t>
        <a:bodyPr/>
        <a:lstStyle/>
        <a:p>
          <a:endParaRPr lang="en-US"/>
        </a:p>
      </dgm:t>
    </dgm:pt>
    <dgm:pt modelId="{2E6D0C07-4348-49AB-A7B0-C25628CE4897}" type="sibTrans" cxnId="{878247CD-DFA9-40EF-8BBC-0C410EA76175}">
      <dgm:prSet/>
      <dgm:spPr/>
      <dgm:t>
        <a:bodyPr/>
        <a:lstStyle/>
        <a:p>
          <a:endParaRPr lang="en-US"/>
        </a:p>
      </dgm:t>
    </dgm:pt>
    <dgm:pt modelId="{D055ADCD-8946-44DB-B141-DD157914FDB5}">
      <dgm:prSet phldrT="[Text]"/>
      <dgm:spPr/>
      <dgm:t>
        <a:bodyPr/>
        <a:lstStyle/>
        <a:p>
          <a:r>
            <a:rPr lang="ar-SA" b="1" dirty="0" smtClean="0"/>
            <a:t>الوحدات الصغرى </a:t>
          </a:r>
          <a:endParaRPr lang="en-US" b="1" dirty="0"/>
        </a:p>
      </dgm:t>
    </dgm:pt>
    <dgm:pt modelId="{88010F86-E261-4DE4-A202-39674693A959}" type="parTrans" cxnId="{32A4CE88-C70F-49CD-B777-F8D2F96E93DB}">
      <dgm:prSet/>
      <dgm:spPr/>
      <dgm:t>
        <a:bodyPr/>
        <a:lstStyle/>
        <a:p>
          <a:endParaRPr lang="en-US"/>
        </a:p>
      </dgm:t>
    </dgm:pt>
    <dgm:pt modelId="{B66C284B-7960-45EA-9C87-C0F6C670AB29}" type="sibTrans" cxnId="{32A4CE88-C70F-49CD-B777-F8D2F96E93DB}">
      <dgm:prSet/>
      <dgm:spPr/>
      <dgm:t>
        <a:bodyPr/>
        <a:lstStyle/>
        <a:p>
          <a:endParaRPr lang="en-US"/>
        </a:p>
      </dgm:t>
    </dgm:pt>
    <dgm:pt modelId="{6BDF5B7B-BE1E-4316-ACCA-2505182EF351}" type="pres">
      <dgm:prSet presAssocID="{3CC5998A-2B0C-424C-AD9F-428849881B4C}" presName="Name0" presStyleCnt="0">
        <dgm:presLayoutVars>
          <dgm:chPref val="1"/>
          <dgm:dir/>
          <dgm:animOne val="branch"/>
          <dgm:animLvl val="lvl"/>
          <dgm:resizeHandles/>
        </dgm:presLayoutVars>
      </dgm:prSet>
      <dgm:spPr/>
      <dgm:t>
        <a:bodyPr/>
        <a:lstStyle/>
        <a:p>
          <a:pPr rtl="1"/>
          <a:endParaRPr lang="ar-SA"/>
        </a:p>
      </dgm:t>
    </dgm:pt>
    <dgm:pt modelId="{1BCA6BF3-DBD2-49CF-8DB2-70BCCF5035FD}" type="pres">
      <dgm:prSet presAssocID="{7F64D311-9800-4EFF-8074-C796986A9FDA}" presName="vertOne" presStyleCnt="0"/>
      <dgm:spPr/>
      <dgm:t>
        <a:bodyPr/>
        <a:lstStyle/>
        <a:p>
          <a:pPr rtl="1"/>
          <a:endParaRPr lang="ar-SA"/>
        </a:p>
      </dgm:t>
    </dgm:pt>
    <dgm:pt modelId="{7B19FE62-6485-44B6-82BD-A98C2AC6E044}" type="pres">
      <dgm:prSet presAssocID="{7F64D311-9800-4EFF-8074-C796986A9FDA}" presName="txOne" presStyleLbl="node0" presStyleIdx="0" presStyleCnt="1">
        <dgm:presLayoutVars>
          <dgm:chPref val="3"/>
        </dgm:presLayoutVars>
      </dgm:prSet>
      <dgm:spPr/>
      <dgm:t>
        <a:bodyPr/>
        <a:lstStyle/>
        <a:p>
          <a:pPr rtl="1"/>
          <a:endParaRPr lang="ar-SA"/>
        </a:p>
      </dgm:t>
    </dgm:pt>
    <dgm:pt modelId="{23CB782F-37B6-4E5D-8421-C6DDA5EEB878}" type="pres">
      <dgm:prSet presAssocID="{7F64D311-9800-4EFF-8074-C796986A9FDA}" presName="parTransOne" presStyleCnt="0"/>
      <dgm:spPr/>
      <dgm:t>
        <a:bodyPr/>
        <a:lstStyle/>
        <a:p>
          <a:pPr rtl="1"/>
          <a:endParaRPr lang="ar-SA"/>
        </a:p>
      </dgm:t>
    </dgm:pt>
    <dgm:pt modelId="{7A532182-834C-4C04-948F-05404DAE1552}" type="pres">
      <dgm:prSet presAssocID="{7F64D311-9800-4EFF-8074-C796986A9FDA}" presName="horzOne" presStyleCnt="0"/>
      <dgm:spPr/>
      <dgm:t>
        <a:bodyPr/>
        <a:lstStyle/>
        <a:p>
          <a:pPr rtl="1"/>
          <a:endParaRPr lang="ar-SA"/>
        </a:p>
      </dgm:t>
    </dgm:pt>
    <dgm:pt modelId="{D238AD00-D82D-4F27-8AB1-98CC2AF180F2}" type="pres">
      <dgm:prSet presAssocID="{1E609AF7-2AF9-4A7E-A425-E77DE4E22247}" presName="vertTwo" presStyleCnt="0"/>
      <dgm:spPr/>
      <dgm:t>
        <a:bodyPr/>
        <a:lstStyle/>
        <a:p>
          <a:pPr rtl="1"/>
          <a:endParaRPr lang="ar-SA"/>
        </a:p>
      </dgm:t>
    </dgm:pt>
    <dgm:pt modelId="{90C459D9-730F-4547-9C61-82A52478C370}" type="pres">
      <dgm:prSet presAssocID="{1E609AF7-2AF9-4A7E-A425-E77DE4E22247}" presName="txTwo" presStyleLbl="node2" presStyleIdx="0" presStyleCnt="3">
        <dgm:presLayoutVars>
          <dgm:chPref val="3"/>
        </dgm:presLayoutVars>
      </dgm:prSet>
      <dgm:spPr/>
      <dgm:t>
        <a:bodyPr/>
        <a:lstStyle/>
        <a:p>
          <a:endParaRPr lang="en-US"/>
        </a:p>
      </dgm:t>
    </dgm:pt>
    <dgm:pt modelId="{C56EF8DB-8407-4199-898C-B670E729D4AC}" type="pres">
      <dgm:prSet presAssocID="{1E609AF7-2AF9-4A7E-A425-E77DE4E22247}" presName="parTransTwo" presStyleCnt="0"/>
      <dgm:spPr/>
      <dgm:t>
        <a:bodyPr/>
        <a:lstStyle/>
        <a:p>
          <a:pPr rtl="1"/>
          <a:endParaRPr lang="ar-SA"/>
        </a:p>
      </dgm:t>
    </dgm:pt>
    <dgm:pt modelId="{B819580B-06FA-4217-9BA2-8D70FFD00B3C}" type="pres">
      <dgm:prSet presAssocID="{1E609AF7-2AF9-4A7E-A425-E77DE4E22247}" presName="horzTwo" presStyleCnt="0"/>
      <dgm:spPr/>
      <dgm:t>
        <a:bodyPr/>
        <a:lstStyle/>
        <a:p>
          <a:pPr rtl="1"/>
          <a:endParaRPr lang="ar-SA"/>
        </a:p>
      </dgm:t>
    </dgm:pt>
    <dgm:pt modelId="{F320C0FA-28AD-4E7B-AD74-A764B5A6B778}" type="pres">
      <dgm:prSet presAssocID="{F8576591-96FD-4BA4-A2D0-3F79A93078C5}" presName="vertThree" presStyleCnt="0"/>
      <dgm:spPr/>
      <dgm:t>
        <a:bodyPr/>
        <a:lstStyle/>
        <a:p>
          <a:pPr rtl="1"/>
          <a:endParaRPr lang="ar-SA"/>
        </a:p>
      </dgm:t>
    </dgm:pt>
    <dgm:pt modelId="{87EE706A-0CA1-4AFE-B249-40EBBA40D4DD}" type="pres">
      <dgm:prSet presAssocID="{F8576591-96FD-4BA4-A2D0-3F79A93078C5}" presName="txThree" presStyleLbl="node3" presStyleIdx="0" presStyleCnt="4" custLinFactX="1938" custLinFactNeighborX="100000" custLinFactNeighborY="804">
        <dgm:presLayoutVars>
          <dgm:chPref val="3"/>
        </dgm:presLayoutVars>
      </dgm:prSet>
      <dgm:spPr/>
      <dgm:t>
        <a:bodyPr/>
        <a:lstStyle/>
        <a:p>
          <a:pPr rtl="1"/>
          <a:endParaRPr lang="ar-SA"/>
        </a:p>
      </dgm:t>
    </dgm:pt>
    <dgm:pt modelId="{B72B7518-8E4C-4E74-864F-621A68CD512A}" type="pres">
      <dgm:prSet presAssocID="{F8576591-96FD-4BA4-A2D0-3F79A93078C5}" presName="horzThree" presStyleCnt="0"/>
      <dgm:spPr/>
      <dgm:t>
        <a:bodyPr/>
        <a:lstStyle/>
        <a:p>
          <a:pPr rtl="1"/>
          <a:endParaRPr lang="ar-SA"/>
        </a:p>
      </dgm:t>
    </dgm:pt>
    <dgm:pt modelId="{EE02D59D-E167-43CB-A8BA-13F197D25867}" type="pres">
      <dgm:prSet presAssocID="{A26998A4-00E7-4F51-9EC6-1F63E43B1D9B}" presName="sibSpaceThree" presStyleCnt="0"/>
      <dgm:spPr/>
      <dgm:t>
        <a:bodyPr/>
        <a:lstStyle/>
        <a:p>
          <a:pPr rtl="1"/>
          <a:endParaRPr lang="ar-SA"/>
        </a:p>
      </dgm:t>
    </dgm:pt>
    <dgm:pt modelId="{268BF78B-E81F-4BA7-8661-A459BE6F04CC}" type="pres">
      <dgm:prSet presAssocID="{2568F4D3-F748-4CD1-BA20-BCCF3C4EB095}" presName="vertThree" presStyleCnt="0"/>
      <dgm:spPr/>
      <dgm:t>
        <a:bodyPr/>
        <a:lstStyle/>
        <a:p>
          <a:pPr rtl="1"/>
          <a:endParaRPr lang="ar-SA"/>
        </a:p>
      </dgm:t>
    </dgm:pt>
    <dgm:pt modelId="{1B696186-083B-4A64-98A5-006D87D40EFF}" type="pres">
      <dgm:prSet presAssocID="{2568F4D3-F748-4CD1-BA20-BCCF3C4EB095}" presName="txThree" presStyleLbl="node3" presStyleIdx="1" presStyleCnt="4" custLinFactX="4846" custLinFactNeighborX="100000" custLinFactNeighborY="6200">
        <dgm:presLayoutVars>
          <dgm:chPref val="3"/>
        </dgm:presLayoutVars>
      </dgm:prSet>
      <dgm:spPr/>
      <dgm:t>
        <a:bodyPr/>
        <a:lstStyle/>
        <a:p>
          <a:pPr rtl="1"/>
          <a:endParaRPr lang="ar-SA"/>
        </a:p>
      </dgm:t>
    </dgm:pt>
    <dgm:pt modelId="{22039500-3FC6-4949-AE73-4D1EB89FB7A0}" type="pres">
      <dgm:prSet presAssocID="{2568F4D3-F748-4CD1-BA20-BCCF3C4EB095}" presName="horzThree" presStyleCnt="0"/>
      <dgm:spPr/>
      <dgm:t>
        <a:bodyPr/>
        <a:lstStyle/>
        <a:p>
          <a:pPr rtl="1"/>
          <a:endParaRPr lang="ar-SA"/>
        </a:p>
      </dgm:t>
    </dgm:pt>
    <dgm:pt modelId="{878E370A-0555-4276-B070-54F0ADA588AB}" type="pres">
      <dgm:prSet presAssocID="{16A065CF-B46A-40E0-B918-10F3BACB013B}" presName="sibSpaceTwo" presStyleCnt="0"/>
      <dgm:spPr/>
      <dgm:t>
        <a:bodyPr/>
        <a:lstStyle/>
        <a:p>
          <a:pPr rtl="1"/>
          <a:endParaRPr lang="ar-SA"/>
        </a:p>
      </dgm:t>
    </dgm:pt>
    <dgm:pt modelId="{5926ED48-CDE5-4A47-864F-2A6D14502BED}" type="pres">
      <dgm:prSet presAssocID="{D42F800A-25CD-430B-9ABD-3802F9FF20FF}" presName="vertTwo" presStyleCnt="0"/>
      <dgm:spPr/>
      <dgm:t>
        <a:bodyPr/>
        <a:lstStyle/>
        <a:p>
          <a:pPr rtl="1"/>
          <a:endParaRPr lang="ar-SA"/>
        </a:p>
      </dgm:t>
    </dgm:pt>
    <dgm:pt modelId="{C56A6CFC-50F3-4617-B58A-9B473C9B3AD9}" type="pres">
      <dgm:prSet presAssocID="{D42F800A-25CD-430B-9ABD-3802F9FF20FF}" presName="txTwo" presStyleLbl="node2" presStyleIdx="1" presStyleCnt="3">
        <dgm:presLayoutVars>
          <dgm:chPref val="3"/>
        </dgm:presLayoutVars>
      </dgm:prSet>
      <dgm:spPr/>
      <dgm:t>
        <a:bodyPr/>
        <a:lstStyle/>
        <a:p>
          <a:endParaRPr lang="en-US"/>
        </a:p>
      </dgm:t>
    </dgm:pt>
    <dgm:pt modelId="{BAB66592-90B1-40BE-A478-234E84A63EDE}" type="pres">
      <dgm:prSet presAssocID="{D42F800A-25CD-430B-9ABD-3802F9FF20FF}" presName="horzTwo" presStyleCnt="0"/>
      <dgm:spPr/>
      <dgm:t>
        <a:bodyPr/>
        <a:lstStyle/>
        <a:p>
          <a:pPr rtl="1"/>
          <a:endParaRPr lang="ar-SA"/>
        </a:p>
      </dgm:t>
    </dgm:pt>
    <dgm:pt modelId="{551FCB96-22D6-40E6-B4F1-B2ECF1C27DE7}" type="pres">
      <dgm:prSet presAssocID="{E775C95E-342A-4486-A553-149D1A2DE325}" presName="sibSpaceTwo" presStyleCnt="0"/>
      <dgm:spPr/>
      <dgm:t>
        <a:bodyPr/>
        <a:lstStyle/>
        <a:p>
          <a:pPr rtl="1"/>
          <a:endParaRPr lang="ar-SA"/>
        </a:p>
      </dgm:t>
    </dgm:pt>
    <dgm:pt modelId="{E74649B2-C6CD-491D-9020-42C6667E007A}" type="pres">
      <dgm:prSet presAssocID="{2FF56948-605A-498F-9A94-8F8CE318F833}" presName="vertTwo" presStyleCnt="0"/>
      <dgm:spPr/>
      <dgm:t>
        <a:bodyPr/>
        <a:lstStyle/>
        <a:p>
          <a:pPr rtl="1"/>
          <a:endParaRPr lang="ar-SA"/>
        </a:p>
      </dgm:t>
    </dgm:pt>
    <dgm:pt modelId="{9397AC74-EED9-4A96-908B-84C1639ABCB8}" type="pres">
      <dgm:prSet presAssocID="{2FF56948-605A-498F-9A94-8F8CE318F833}" presName="txTwo" presStyleLbl="node2" presStyleIdx="2" presStyleCnt="3">
        <dgm:presLayoutVars>
          <dgm:chPref val="3"/>
        </dgm:presLayoutVars>
      </dgm:prSet>
      <dgm:spPr/>
      <dgm:t>
        <a:bodyPr/>
        <a:lstStyle/>
        <a:p>
          <a:pPr rtl="1"/>
          <a:endParaRPr lang="ar-SA"/>
        </a:p>
      </dgm:t>
    </dgm:pt>
    <dgm:pt modelId="{ABE682A9-0AD8-45CC-AEDF-3AF9242368F0}" type="pres">
      <dgm:prSet presAssocID="{2FF56948-605A-498F-9A94-8F8CE318F833}" presName="parTransTwo" presStyleCnt="0"/>
      <dgm:spPr/>
      <dgm:t>
        <a:bodyPr/>
        <a:lstStyle/>
        <a:p>
          <a:pPr rtl="1"/>
          <a:endParaRPr lang="ar-SA"/>
        </a:p>
      </dgm:t>
    </dgm:pt>
    <dgm:pt modelId="{E47FE2E5-C072-4AED-8168-83A7E16316E0}" type="pres">
      <dgm:prSet presAssocID="{2FF56948-605A-498F-9A94-8F8CE318F833}" presName="horzTwo" presStyleCnt="0"/>
      <dgm:spPr/>
      <dgm:t>
        <a:bodyPr/>
        <a:lstStyle/>
        <a:p>
          <a:pPr rtl="1"/>
          <a:endParaRPr lang="ar-SA"/>
        </a:p>
      </dgm:t>
    </dgm:pt>
    <dgm:pt modelId="{031135B8-82FE-4801-82B1-A1133E68FD48}" type="pres">
      <dgm:prSet presAssocID="{4D97CF45-E05F-4C92-80BC-B205C619FC3E}" presName="vertThree" presStyleCnt="0"/>
      <dgm:spPr/>
      <dgm:t>
        <a:bodyPr/>
        <a:lstStyle/>
        <a:p>
          <a:pPr rtl="1"/>
          <a:endParaRPr lang="ar-SA"/>
        </a:p>
      </dgm:t>
    </dgm:pt>
    <dgm:pt modelId="{549EAC2E-6B90-4F51-A80D-27F6472DE393}" type="pres">
      <dgm:prSet presAssocID="{4D97CF45-E05F-4C92-80BC-B205C619FC3E}" presName="txThree" presStyleLbl="node3" presStyleIdx="2" presStyleCnt="4">
        <dgm:presLayoutVars>
          <dgm:chPref val="3"/>
        </dgm:presLayoutVars>
      </dgm:prSet>
      <dgm:spPr/>
      <dgm:t>
        <a:bodyPr/>
        <a:lstStyle/>
        <a:p>
          <a:endParaRPr lang="en-US"/>
        </a:p>
      </dgm:t>
    </dgm:pt>
    <dgm:pt modelId="{C987DF7E-664E-4D57-9373-5E1436D5FD3A}" type="pres">
      <dgm:prSet presAssocID="{4D97CF45-E05F-4C92-80BC-B205C619FC3E}" presName="horzThree" presStyleCnt="0"/>
      <dgm:spPr/>
      <dgm:t>
        <a:bodyPr/>
        <a:lstStyle/>
        <a:p>
          <a:pPr rtl="1"/>
          <a:endParaRPr lang="ar-SA"/>
        </a:p>
      </dgm:t>
    </dgm:pt>
    <dgm:pt modelId="{591CE217-BB3F-49C9-9065-6195A77B0C88}" type="pres">
      <dgm:prSet presAssocID="{6149B243-6613-4A59-A8D5-F5B1EE4B90EB}" presName="sibSpaceThree" presStyleCnt="0"/>
      <dgm:spPr/>
      <dgm:t>
        <a:bodyPr/>
        <a:lstStyle/>
        <a:p>
          <a:pPr rtl="1"/>
          <a:endParaRPr lang="ar-SA"/>
        </a:p>
      </dgm:t>
    </dgm:pt>
    <dgm:pt modelId="{B260F9D5-707C-49EA-B0D8-F693DB188DE8}" type="pres">
      <dgm:prSet presAssocID="{D055ADCD-8946-44DB-B141-DD157914FDB5}" presName="vertThree" presStyleCnt="0"/>
      <dgm:spPr/>
      <dgm:t>
        <a:bodyPr/>
        <a:lstStyle/>
        <a:p>
          <a:pPr rtl="1"/>
          <a:endParaRPr lang="ar-SA"/>
        </a:p>
      </dgm:t>
    </dgm:pt>
    <dgm:pt modelId="{97D1DFD9-F765-47C8-A454-CD8AC36844A0}" type="pres">
      <dgm:prSet presAssocID="{D055ADCD-8946-44DB-B141-DD157914FDB5}" presName="txThree" presStyleLbl="node3" presStyleIdx="3" presStyleCnt="4">
        <dgm:presLayoutVars>
          <dgm:chPref val="3"/>
        </dgm:presLayoutVars>
      </dgm:prSet>
      <dgm:spPr/>
      <dgm:t>
        <a:bodyPr/>
        <a:lstStyle/>
        <a:p>
          <a:pPr rtl="1"/>
          <a:endParaRPr lang="ar-SA"/>
        </a:p>
      </dgm:t>
    </dgm:pt>
    <dgm:pt modelId="{C018FB07-4480-4B28-A2A4-CCE67A1A8E66}" type="pres">
      <dgm:prSet presAssocID="{D055ADCD-8946-44DB-B141-DD157914FDB5}" presName="horzThree" presStyleCnt="0"/>
      <dgm:spPr/>
      <dgm:t>
        <a:bodyPr/>
        <a:lstStyle/>
        <a:p>
          <a:pPr rtl="1"/>
          <a:endParaRPr lang="ar-SA"/>
        </a:p>
      </dgm:t>
    </dgm:pt>
  </dgm:ptLst>
  <dgm:cxnLst>
    <dgm:cxn modelId="{713F14D6-0B2F-420A-892C-EFA726AB76C2}" type="presOf" srcId="{1E609AF7-2AF9-4A7E-A425-E77DE4E22247}" destId="{90C459D9-730F-4547-9C61-82A52478C370}" srcOrd="0" destOrd="0" presId="urn:microsoft.com/office/officeart/2005/8/layout/hierarchy4"/>
    <dgm:cxn modelId="{91E1A704-53EF-47FE-8540-B33F9CE196DC}" srcId="{1E609AF7-2AF9-4A7E-A425-E77DE4E22247}" destId="{F8576591-96FD-4BA4-A2D0-3F79A93078C5}" srcOrd="0" destOrd="0" parTransId="{7074CA34-ED02-451C-AF9D-AF49D982720D}" sibTransId="{A26998A4-00E7-4F51-9EC6-1F63E43B1D9B}"/>
    <dgm:cxn modelId="{6491584B-4DAA-4280-B6E3-B02D57F8D676}" type="presOf" srcId="{2FF56948-605A-498F-9A94-8F8CE318F833}" destId="{9397AC74-EED9-4A96-908B-84C1639ABCB8}" srcOrd="0" destOrd="0" presId="urn:microsoft.com/office/officeart/2005/8/layout/hierarchy4"/>
    <dgm:cxn modelId="{32A4CE88-C70F-49CD-B777-F8D2F96E93DB}" srcId="{2FF56948-605A-498F-9A94-8F8CE318F833}" destId="{D055ADCD-8946-44DB-B141-DD157914FDB5}" srcOrd="1" destOrd="0" parTransId="{88010F86-E261-4DE4-A202-39674693A959}" sibTransId="{B66C284B-7960-45EA-9C87-C0F6C670AB29}"/>
    <dgm:cxn modelId="{32547011-CF3D-431E-8324-6F1E1E331872}" srcId="{7F64D311-9800-4EFF-8074-C796986A9FDA}" destId="{1E609AF7-2AF9-4A7E-A425-E77DE4E22247}" srcOrd="0" destOrd="0" parTransId="{0DE6D833-7D94-4D8E-9CA4-AB27D241A5DD}" sibTransId="{16A065CF-B46A-40E0-B918-10F3BACB013B}"/>
    <dgm:cxn modelId="{D8D68520-3001-4740-9840-69FAE9850823}" type="presOf" srcId="{D055ADCD-8946-44DB-B141-DD157914FDB5}" destId="{97D1DFD9-F765-47C8-A454-CD8AC36844A0}" srcOrd="0" destOrd="0" presId="urn:microsoft.com/office/officeart/2005/8/layout/hierarchy4"/>
    <dgm:cxn modelId="{FB17B426-09D5-4BE6-9401-5B210DF55FF4}" srcId="{7F64D311-9800-4EFF-8074-C796986A9FDA}" destId="{D42F800A-25CD-430B-9ABD-3802F9FF20FF}" srcOrd="1" destOrd="0" parTransId="{F6AFE7FF-C638-4B57-99DF-3C4FF6665700}" sibTransId="{E775C95E-342A-4486-A553-149D1A2DE325}"/>
    <dgm:cxn modelId="{878247CD-DFA9-40EF-8BBC-0C410EA76175}" srcId="{7F64D311-9800-4EFF-8074-C796986A9FDA}" destId="{2FF56948-605A-498F-9A94-8F8CE318F833}" srcOrd="2" destOrd="0" parTransId="{EF8D18BB-9464-433A-884B-C6E17A3C2748}" sibTransId="{2E6D0C07-4348-49AB-A7B0-C25628CE4897}"/>
    <dgm:cxn modelId="{BFE1CE63-5715-4CD8-BB36-98DAC1EFFADE}" type="presOf" srcId="{3CC5998A-2B0C-424C-AD9F-428849881B4C}" destId="{6BDF5B7B-BE1E-4316-ACCA-2505182EF351}" srcOrd="0" destOrd="0" presId="urn:microsoft.com/office/officeart/2005/8/layout/hierarchy4"/>
    <dgm:cxn modelId="{5D68D061-5B0B-4119-8D38-E4AF9E2CF8D5}" type="presOf" srcId="{D42F800A-25CD-430B-9ABD-3802F9FF20FF}" destId="{C56A6CFC-50F3-4617-B58A-9B473C9B3AD9}" srcOrd="0" destOrd="0" presId="urn:microsoft.com/office/officeart/2005/8/layout/hierarchy4"/>
    <dgm:cxn modelId="{742FFABE-FBD0-4040-BD53-252F98B17E87}" type="presOf" srcId="{F8576591-96FD-4BA4-A2D0-3F79A93078C5}" destId="{87EE706A-0CA1-4AFE-B249-40EBBA40D4DD}" srcOrd="0" destOrd="0" presId="urn:microsoft.com/office/officeart/2005/8/layout/hierarchy4"/>
    <dgm:cxn modelId="{4054271C-CD6F-4981-AFA0-0803065D363C}" srcId="{3CC5998A-2B0C-424C-AD9F-428849881B4C}" destId="{7F64D311-9800-4EFF-8074-C796986A9FDA}" srcOrd="0" destOrd="0" parTransId="{9FD662F4-6F4C-467D-89E2-647E01B3527F}" sibTransId="{A7BBA283-FA70-4A85-8535-869ACE937DC4}"/>
    <dgm:cxn modelId="{4B6616D5-0A7C-4708-86EB-A6F4AF531360}" type="presOf" srcId="{4D97CF45-E05F-4C92-80BC-B205C619FC3E}" destId="{549EAC2E-6B90-4F51-A80D-27F6472DE393}" srcOrd="0" destOrd="0" presId="urn:microsoft.com/office/officeart/2005/8/layout/hierarchy4"/>
    <dgm:cxn modelId="{E2255C49-C2BB-4D74-B19F-3754F1CA9911}" srcId="{1E609AF7-2AF9-4A7E-A425-E77DE4E22247}" destId="{2568F4D3-F748-4CD1-BA20-BCCF3C4EB095}" srcOrd="1" destOrd="0" parTransId="{A9839A4C-8E30-40C7-8876-8C7FEE59EF72}" sibTransId="{29873F16-0657-4F57-AC0C-BCBF58FC2D9C}"/>
    <dgm:cxn modelId="{401162B9-4F1E-4C4D-BFD7-F6A97B82CDC5}" srcId="{2FF56948-605A-498F-9A94-8F8CE318F833}" destId="{4D97CF45-E05F-4C92-80BC-B205C619FC3E}" srcOrd="0" destOrd="0" parTransId="{3D291211-BDE6-4A35-89E3-AB77BB466AD9}" sibTransId="{6149B243-6613-4A59-A8D5-F5B1EE4B90EB}"/>
    <dgm:cxn modelId="{7F433295-440F-4D9E-B1D6-5186A0C6DDE5}" type="presOf" srcId="{7F64D311-9800-4EFF-8074-C796986A9FDA}" destId="{7B19FE62-6485-44B6-82BD-A98C2AC6E044}" srcOrd="0" destOrd="0" presId="urn:microsoft.com/office/officeart/2005/8/layout/hierarchy4"/>
    <dgm:cxn modelId="{2952D6F2-6538-4850-9E6A-2C9ED6ECDA98}" type="presOf" srcId="{2568F4D3-F748-4CD1-BA20-BCCF3C4EB095}" destId="{1B696186-083B-4A64-98A5-006D87D40EFF}" srcOrd="0" destOrd="0" presId="urn:microsoft.com/office/officeart/2005/8/layout/hierarchy4"/>
    <dgm:cxn modelId="{D712C457-DFC0-46F8-902A-87700A7E446F}" type="presParOf" srcId="{6BDF5B7B-BE1E-4316-ACCA-2505182EF351}" destId="{1BCA6BF3-DBD2-49CF-8DB2-70BCCF5035FD}" srcOrd="0" destOrd="0" presId="urn:microsoft.com/office/officeart/2005/8/layout/hierarchy4"/>
    <dgm:cxn modelId="{35E0A86C-480D-4A15-ABBB-B6BB2F36E8C3}" type="presParOf" srcId="{1BCA6BF3-DBD2-49CF-8DB2-70BCCF5035FD}" destId="{7B19FE62-6485-44B6-82BD-A98C2AC6E044}" srcOrd="0" destOrd="0" presId="urn:microsoft.com/office/officeart/2005/8/layout/hierarchy4"/>
    <dgm:cxn modelId="{C1DC6A30-74E6-4407-9363-9986EF2E69A3}" type="presParOf" srcId="{1BCA6BF3-DBD2-49CF-8DB2-70BCCF5035FD}" destId="{23CB782F-37B6-4E5D-8421-C6DDA5EEB878}" srcOrd="1" destOrd="0" presId="urn:microsoft.com/office/officeart/2005/8/layout/hierarchy4"/>
    <dgm:cxn modelId="{7B9157A7-F83B-4154-B6CC-C9433DF32125}" type="presParOf" srcId="{1BCA6BF3-DBD2-49CF-8DB2-70BCCF5035FD}" destId="{7A532182-834C-4C04-948F-05404DAE1552}" srcOrd="2" destOrd="0" presId="urn:microsoft.com/office/officeart/2005/8/layout/hierarchy4"/>
    <dgm:cxn modelId="{06D2FF66-D3D8-45EB-9572-91F270C33496}" type="presParOf" srcId="{7A532182-834C-4C04-948F-05404DAE1552}" destId="{D238AD00-D82D-4F27-8AB1-98CC2AF180F2}" srcOrd="0" destOrd="0" presId="urn:microsoft.com/office/officeart/2005/8/layout/hierarchy4"/>
    <dgm:cxn modelId="{1D2D8367-E717-4321-AAB7-DE8E44E7095F}" type="presParOf" srcId="{D238AD00-D82D-4F27-8AB1-98CC2AF180F2}" destId="{90C459D9-730F-4547-9C61-82A52478C370}" srcOrd="0" destOrd="0" presId="urn:microsoft.com/office/officeart/2005/8/layout/hierarchy4"/>
    <dgm:cxn modelId="{64BC51BF-21D2-4458-BC9E-F1C1DA5B23F7}" type="presParOf" srcId="{D238AD00-D82D-4F27-8AB1-98CC2AF180F2}" destId="{C56EF8DB-8407-4199-898C-B670E729D4AC}" srcOrd="1" destOrd="0" presId="urn:microsoft.com/office/officeart/2005/8/layout/hierarchy4"/>
    <dgm:cxn modelId="{DE44B123-352B-4743-AA69-05C64B7DD1F6}" type="presParOf" srcId="{D238AD00-D82D-4F27-8AB1-98CC2AF180F2}" destId="{B819580B-06FA-4217-9BA2-8D70FFD00B3C}" srcOrd="2" destOrd="0" presId="urn:microsoft.com/office/officeart/2005/8/layout/hierarchy4"/>
    <dgm:cxn modelId="{AF5A9241-3C76-403C-965B-DEDBF22521C8}" type="presParOf" srcId="{B819580B-06FA-4217-9BA2-8D70FFD00B3C}" destId="{F320C0FA-28AD-4E7B-AD74-A764B5A6B778}" srcOrd="0" destOrd="0" presId="urn:microsoft.com/office/officeart/2005/8/layout/hierarchy4"/>
    <dgm:cxn modelId="{EE5EC3A9-FC71-41F7-B475-ABB06649A486}" type="presParOf" srcId="{F320C0FA-28AD-4E7B-AD74-A764B5A6B778}" destId="{87EE706A-0CA1-4AFE-B249-40EBBA40D4DD}" srcOrd="0" destOrd="0" presId="urn:microsoft.com/office/officeart/2005/8/layout/hierarchy4"/>
    <dgm:cxn modelId="{C92ED537-750A-4AEF-9700-CF14E6F27589}" type="presParOf" srcId="{F320C0FA-28AD-4E7B-AD74-A764B5A6B778}" destId="{B72B7518-8E4C-4E74-864F-621A68CD512A}" srcOrd="1" destOrd="0" presId="urn:microsoft.com/office/officeart/2005/8/layout/hierarchy4"/>
    <dgm:cxn modelId="{31C901B6-00A1-46AB-891B-4A36360AF96A}" type="presParOf" srcId="{B819580B-06FA-4217-9BA2-8D70FFD00B3C}" destId="{EE02D59D-E167-43CB-A8BA-13F197D25867}" srcOrd="1" destOrd="0" presId="urn:microsoft.com/office/officeart/2005/8/layout/hierarchy4"/>
    <dgm:cxn modelId="{409690F4-968F-4462-92FA-3BF73539B2E1}" type="presParOf" srcId="{B819580B-06FA-4217-9BA2-8D70FFD00B3C}" destId="{268BF78B-E81F-4BA7-8661-A459BE6F04CC}" srcOrd="2" destOrd="0" presId="urn:microsoft.com/office/officeart/2005/8/layout/hierarchy4"/>
    <dgm:cxn modelId="{D802DEB7-C43A-46DB-9165-249751748ADA}" type="presParOf" srcId="{268BF78B-E81F-4BA7-8661-A459BE6F04CC}" destId="{1B696186-083B-4A64-98A5-006D87D40EFF}" srcOrd="0" destOrd="0" presId="urn:microsoft.com/office/officeart/2005/8/layout/hierarchy4"/>
    <dgm:cxn modelId="{6CE4B0BC-3C88-4B41-8B6C-8F630CEF89F9}" type="presParOf" srcId="{268BF78B-E81F-4BA7-8661-A459BE6F04CC}" destId="{22039500-3FC6-4949-AE73-4D1EB89FB7A0}" srcOrd="1" destOrd="0" presId="urn:microsoft.com/office/officeart/2005/8/layout/hierarchy4"/>
    <dgm:cxn modelId="{D74AE1CB-4F14-4BC5-B5DC-A8455FA8E5D7}" type="presParOf" srcId="{7A532182-834C-4C04-948F-05404DAE1552}" destId="{878E370A-0555-4276-B070-54F0ADA588AB}" srcOrd="1" destOrd="0" presId="urn:microsoft.com/office/officeart/2005/8/layout/hierarchy4"/>
    <dgm:cxn modelId="{7F4AEA96-A09E-4CDA-A184-CA86BCE626BA}" type="presParOf" srcId="{7A532182-834C-4C04-948F-05404DAE1552}" destId="{5926ED48-CDE5-4A47-864F-2A6D14502BED}" srcOrd="2" destOrd="0" presId="urn:microsoft.com/office/officeart/2005/8/layout/hierarchy4"/>
    <dgm:cxn modelId="{622E68A1-405F-4C0E-B891-6EC8B81807D9}" type="presParOf" srcId="{5926ED48-CDE5-4A47-864F-2A6D14502BED}" destId="{C56A6CFC-50F3-4617-B58A-9B473C9B3AD9}" srcOrd="0" destOrd="0" presId="urn:microsoft.com/office/officeart/2005/8/layout/hierarchy4"/>
    <dgm:cxn modelId="{4935A78B-2276-4402-99FC-7FF8B008A65D}" type="presParOf" srcId="{5926ED48-CDE5-4A47-864F-2A6D14502BED}" destId="{BAB66592-90B1-40BE-A478-234E84A63EDE}" srcOrd="1" destOrd="0" presId="urn:microsoft.com/office/officeart/2005/8/layout/hierarchy4"/>
    <dgm:cxn modelId="{AAE29A1A-67A9-4393-AE2C-3E0ADD60714A}" type="presParOf" srcId="{7A532182-834C-4C04-948F-05404DAE1552}" destId="{551FCB96-22D6-40E6-B4F1-B2ECF1C27DE7}" srcOrd="3" destOrd="0" presId="urn:microsoft.com/office/officeart/2005/8/layout/hierarchy4"/>
    <dgm:cxn modelId="{FBB9374E-C520-4610-91A5-62A55CA96174}" type="presParOf" srcId="{7A532182-834C-4C04-948F-05404DAE1552}" destId="{E74649B2-C6CD-491D-9020-42C6667E007A}" srcOrd="4" destOrd="0" presId="urn:microsoft.com/office/officeart/2005/8/layout/hierarchy4"/>
    <dgm:cxn modelId="{93251177-BDA7-4C15-A233-B448BD57F619}" type="presParOf" srcId="{E74649B2-C6CD-491D-9020-42C6667E007A}" destId="{9397AC74-EED9-4A96-908B-84C1639ABCB8}" srcOrd="0" destOrd="0" presId="urn:microsoft.com/office/officeart/2005/8/layout/hierarchy4"/>
    <dgm:cxn modelId="{42AC0646-99C3-4802-BFDD-1981C019AA27}" type="presParOf" srcId="{E74649B2-C6CD-491D-9020-42C6667E007A}" destId="{ABE682A9-0AD8-45CC-AEDF-3AF9242368F0}" srcOrd="1" destOrd="0" presId="urn:microsoft.com/office/officeart/2005/8/layout/hierarchy4"/>
    <dgm:cxn modelId="{E0EE2D67-F7AB-409E-BB23-5553F5A84D78}" type="presParOf" srcId="{E74649B2-C6CD-491D-9020-42C6667E007A}" destId="{E47FE2E5-C072-4AED-8168-83A7E16316E0}" srcOrd="2" destOrd="0" presId="urn:microsoft.com/office/officeart/2005/8/layout/hierarchy4"/>
    <dgm:cxn modelId="{609AD31F-F3BB-4C7D-8D4F-85C9C5C94DCF}" type="presParOf" srcId="{E47FE2E5-C072-4AED-8168-83A7E16316E0}" destId="{031135B8-82FE-4801-82B1-A1133E68FD48}" srcOrd="0" destOrd="0" presId="urn:microsoft.com/office/officeart/2005/8/layout/hierarchy4"/>
    <dgm:cxn modelId="{9019604B-B37E-4B0F-B444-AA312999E654}" type="presParOf" srcId="{031135B8-82FE-4801-82B1-A1133E68FD48}" destId="{549EAC2E-6B90-4F51-A80D-27F6472DE393}" srcOrd="0" destOrd="0" presId="urn:microsoft.com/office/officeart/2005/8/layout/hierarchy4"/>
    <dgm:cxn modelId="{95E7415D-77AF-4392-B4B1-F8AB43F85E31}" type="presParOf" srcId="{031135B8-82FE-4801-82B1-A1133E68FD48}" destId="{C987DF7E-664E-4D57-9373-5E1436D5FD3A}" srcOrd="1" destOrd="0" presId="urn:microsoft.com/office/officeart/2005/8/layout/hierarchy4"/>
    <dgm:cxn modelId="{7FBA0C58-139A-4326-8070-A6667DB0FCD6}" type="presParOf" srcId="{E47FE2E5-C072-4AED-8168-83A7E16316E0}" destId="{591CE217-BB3F-49C9-9065-6195A77B0C88}" srcOrd="1" destOrd="0" presId="urn:microsoft.com/office/officeart/2005/8/layout/hierarchy4"/>
    <dgm:cxn modelId="{714487D1-4E8E-4B37-BCC9-23C1916839C0}" type="presParOf" srcId="{E47FE2E5-C072-4AED-8168-83A7E16316E0}" destId="{B260F9D5-707C-49EA-B0D8-F693DB188DE8}" srcOrd="2" destOrd="0" presId="urn:microsoft.com/office/officeart/2005/8/layout/hierarchy4"/>
    <dgm:cxn modelId="{A0C57C06-89A4-4148-9FFB-AD3B09D3BEF1}" type="presParOf" srcId="{B260F9D5-707C-49EA-B0D8-F693DB188DE8}" destId="{97D1DFD9-F765-47C8-A454-CD8AC36844A0}" srcOrd="0" destOrd="0" presId="urn:microsoft.com/office/officeart/2005/8/layout/hierarchy4"/>
    <dgm:cxn modelId="{93FAD569-ACE6-4036-AE38-98AAB9A1771C}" type="presParOf" srcId="{B260F9D5-707C-49EA-B0D8-F693DB188DE8}" destId="{C018FB07-4480-4B28-A2A4-CCE67A1A8E66}" srcOrd="1" destOrd="0" presId="urn:microsoft.com/office/officeart/2005/8/layout/hierarchy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4244302-800A-4937-9DD5-74BBC18AB2DA}" type="doc">
      <dgm:prSet loTypeId="urn:microsoft.com/office/officeart/2005/8/layout/target1" loCatId="relationship" qsTypeId="urn:microsoft.com/office/officeart/2005/8/quickstyle/simple1" qsCatId="simple" csTypeId="urn:microsoft.com/office/officeart/2005/8/colors/colorful4" csCatId="colorful" phldr="1"/>
      <dgm:spPr/>
      <dgm:t>
        <a:bodyPr/>
        <a:lstStyle/>
        <a:p>
          <a:endParaRPr lang="en-US"/>
        </a:p>
      </dgm:t>
    </dgm:pt>
    <dgm:pt modelId="{346CCF0D-C8EF-447E-90F1-04E67A607EE9}">
      <dgm:prSet custT="1"/>
      <dgm:spPr/>
      <dgm:t>
        <a:bodyPr/>
        <a:lstStyle/>
        <a:p>
          <a:pPr rtl="0"/>
          <a:r>
            <a:rPr lang="ar-SA" sz="2400" b="1" dirty="0" smtClean="0"/>
            <a:t>الجانب الديني</a:t>
          </a:r>
          <a:endParaRPr lang="en-US" sz="2400" b="1" dirty="0"/>
        </a:p>
      </dgm:t>
    </dgm:pt>
    <dgm:pt modelId="{D31FE670-0486-488A-8B6F-2262A56893BA}" type="parTrans" cxnId="{E18FC99D-6C5C-4E50-9199-9A07F9F9263C}">
      <dgm:prSet/>
      <dgm:spPr/>
      <dgm:t>
        <a:bodyPr/>
        <a:lstStyle/>
        <a:p>
          <a:endParaRPr lang="en-US"/>
        </a:p>
      </dgm:t>
    </dgm:pt>
    <dgm:pt modelId="{10B1EFE6-126F-4C55-A465-A79BD20CFBB6}" type="sibTrans" cxnId="{E18FC99D-6C5C-4E50-9199-9A07F9F9263C}">
      <dgm:prSet/>
      <dgm:spPr/>
      <dgm:t>
        <a:bodyPr/>
        <a:lstStyle/>
        <a:p>
          <a:endParaRPr lang="en-US"/>
        </a:p>
      </dgm:t>
    </dgm:pt>
    <dgm:pt modelId="{86199C06-A96A-48A4-9FD5-FA5A1E2E4A9A}">
      <dgm:prSet custT="1"/>
      <dgm:spPr/>
      <dgm:t>
        <a:bodyPr/>
        <a:lstStyle/>
        <a:p>
          <a:pPr rtl="0"/>
          <a:r>
            <a:rPr lang="ar-SA" sz="2400" b="1" dirty="0" smtClean="0"/>
            <a:t>الجانب البيولوجي</a:t>
          </a:r>
          <a:endParaRPr lang="en-US" sz="2400" b="1" dirty="0"/>
        </a:p>
      </dgm:t>
    </dgm:pt>
    <dgm:pt modelId="{D117939B-9521-4B0D-9D45-CE2F35CACE4E}" type="parTrans" cxnId="{614E10AF-B3B7-47F3-B12B-DCD6996CB025}">
      <dgm:prSet/>
      <dgm:spPr/>
      <dgm:t>
        <a:bodyPr/>
        <a:lstStyle/>
        <a:p>
          <a:endParaRPr lang="en-US"/>
        </a:p>
      </dgm:t>
    </dgm:pt>
    <dgm:pt modelId="{A14F0012-9259-4EA3-8DC3-3DD4F9E4DD61}" type="sibTrans" cxnId="{614E10AF-B3B7-47F3-B12B-DCD6996CB025}">
      <dgm:prSet/>
      <dgm:spPr/>
      <dgm:t>
        <a:bodyPr/>
        <a:lstStyle/>
        <a:p>
          <a:endParaRPr lang="en-US"/>
        </a:p>
      </dgm:t>
    </dgm:pt>
    <dgm:pt modelId="{37061D59-F6E5-4525-8C7A-CC78F8E08D2A}">
      <dgm:prSet custT="1"/>
      <dgm:spPr/>
      <dgm:t>
        <a:bodyPr/>
        <a:lstStyle/>
        <a:p>
          <a:pPr rtl="0"/>
          <a:r>
            <a:rPr lang="ar-SA" sz="2400" b="1" dirty="0" smtClean="0"/>
            <a:t>الجانب الإدراكي</a:t>
          </a:r>
          <a:endParaRPr lang="en-US" sz="2400" b="1" dirty="0"/>
        </a:p>
      </dgm:t>
    </dgm:pt>
    <dgm:pt modelId="{0D5568F7-5837-446F-8EF9-35C52A74A9F4}" type="parTrans" cxnId="{C04AEFF5-DE98-4FF2-A442-983D51A0CCA1}">
      <dgm:prSet/>
      <dgm:spPr/>
      <dgm:t>
        <a:bodyPr/>
        <a:lstStyle/>
        <a:p>
          <a:endParaRPr lang="en-US"/>
        </a:p>
      </dgm:t>
    </dgm:pt>
    <dgm:pt modelId="{55668847-9E8A-4936-A441-B8CBBBA0F8A1}" type="sibTrans" cxnId="{C04AEFF5-DE98-4FF2-A442-983D51A0CCA1}">
      <dgm:prSet/>
      <dgm:spPr/>
      <dgm:t>
        <a:bodyPr/>
        <a:lstStyle/>
        <a:p>
          <a:endParaRPr lang="en-US"/>
        </a:p>
      </dgm:t>
    </dgm:pt>
    <dgm:pt modelId="{447778B8-E6BB-416C-9068-1ACD9EA72F60}">
      <dgm:prSet custT="1"/>
      <dgm:spPr/>
      <dgm:t>
        <a:bodyPr/>
        <a:lstStyle/>
        <a:p>
          <a:pPr rtl="0"/>
          <a:r>
            <a:rPr lang="ar-SA" sz="2400" b="1" dirty="0" smtClean="0"/>
            <a:t>الجانب الانفعالي</a:t>
          </a:r>
          <a:endParaRPr lang="en-US" sz="2400" b="1" dirty="0"/>
        </a:p>
      </dgm:t>
    </dgm:pt>
    <dgm:pt modelId="{139C3FD0-3D48-4C1D-9FCE-0434E3FAD2C9}" type="parTrans" cxnId="{BE3A4336-242B-45A0-933F-692BFF9A3886}">
      <dgm:prSet/>
      <dgm:spPr/>
      <dgm:t>
        <a:bodyPr/>
        <a:lstStyle/>
        <a:p>
          <a:endParaRPr lang="en-US"/>
        </a:p>
      </dgm:t>
    </dgm:pt>
    <dgm:pt modelId="{1EC923C0-43B8-4B26-9930-46FBD53B5225}" type="sibTrans" cxnId="{BE3A4336-242B-45A0-933F-692BFF9A3886}">
      <dgm:prSet/>
      <dgm:spPr/>
      <dgm:t>
        <a:bodyPr/>
        <a:lstStyle/>
        <a:p>
          <a:endParaRPr lang="en-US"/>
        </a:p>
      </dgm:t>
    </dgm:pt>
    <dgm:pt modelId="{F50486B7-9447-4392-BB64-2D2BCBDAD129}">
      <dgm:prSet custT="1"/>
      <dgm:spPr/>
      <dgm:t>
        <a:bodyPr/>
        <a:lstStyle/>
        <a:p>
          <a:pPr rtl="0"/>
          <a:r>
            <a:rPr lang="ar-SA" sz="2400" b="1" dirty="0" smtClean="0"/>
            <a:t>الجانب الاجتماعي</a:t>
          </a:r>
          <a:endParaRPr lang="en-US" sz="2400" b="1" dirty="0"/>
        </a:p>
      </dgm:t>
    </dgm:pt>
    <dgm:pt modelId="{5D8D12A9-2B61-4BDF-8656-FC56DABEB6BD}" type="parTrans" cxnId="{451360B1-1802-4AE7-BC06-40DD59B83E65}">
      <dgm:prSet/>
      <dgm:spPr/>
      <dgm:t>
        <a:bodyPr/>
        <a:lstStyle/>
        <a:p>
          <a:endParaRPr lang="en-US"/>
        </a:p>
      </dgm:t>
    </dgm:pt>
    <dgm:pt modelId="{5C4521F9-618D-40C5-BAA1-12310E479E64}" type="sibTrans" cxnId="{451360B1-1802-4AE7-BC06-40DD59B83E65}">
      <dgm:prSet/>
      <dgm:spPr/>
      <dgm:t>
        <a:bodyPr/>
        <a:lstStyle/>
        <a:p>
          <a:endParaRPr lang="en-US"/>
        </a:p>
      </dgm:t>
    </dgm:pt>
    <dgm:pt modelId="{B24E1F7B-FFF0-4FAC-A253-496313A2308E}">
      <dgm:prSet/>
      <dgm:spPr/>
      <dgm:t>
        <a:bodyPr/>
        <a:lstStyle/>
        <a:p>
          <a:endParaRPr lang="en-US" dirty="0"/>
        </a:p>
      </dgm:t>
    </dgm:pt>
    <dgm:pt modelId="{AE3A5C9D-398D-4B3A-8AEA-8CD50389D17B}" type="parTrans" cxnId="{1F6FE2A8-45F4-4A2C-8D6A-0AD56E9802B0}">
      <dgm:prSet/>
      <dgm:spPr/>
      <dgm:t>
        <a:bodyPr/>
        <a:lstStyle/>
        <a:p>
          <a:endParaRPr lang="en-US"/>
        </a:p>
      </dgm:t>
    </dgm:pt>
    <dgm:pt modelId="{2B3ACC6C-68B2-44BF-A8F0-8F51BAE694EC}" type="sibTrans" cxnId="{1F6FE2A8-45F4-4A2C-8D6A-0AD56E9802B0}">
      <dgm:prSet/>
      <dgm:spPr/>
      <dgm:t>
        <a:bodyPr/>
        <a:lstStyle/>
        <a:p>
          <a:endParaRPr lang="en-US"/>
        </a:p>
      </dgm:t>
    </dgm:pt>
    <dgm:pt modelId="{7EF5A788-6159-4926-955C-0FA9A9372BF2}" type="pres">
      <dgm:prSet presAssocID="{34244302-800A-4937-9DD5-74BBC18AB2DA}" presName="composite" presStyleCnt="0">
        <dgm:presLayoutVars>
          <dgm:chMax val="5"/>
          <dgm:dir/>
          <dgm:resizeHandles val="exact"/>
        </dgm:presLayoutVars>
      </dgm:prSet>
      <dgm:spPr/>
      <dgm:t>
        <a:bodyPr/>
        <a:lstStyle/>
        <a:p>
          <a:endParaRPr lang="en-US"/>
        </a:p>
      </dgm:t>
    </dgm:pt>
    <dgm:pt modelId="{D6121E51-AE13-437A-918C-5FCC1FBAF3F5}" type="pres">
      <dgm:prSet presAssocID="{346CCF0D-C8EF-447E-90F1-04E67A607EE9}" presName="circle1" presStyleLbl="lnNode1" presStyleIdx="0" presStyleCnt="5"/>
      <dgm:spPr/>
    </dgm:pt>
    <dgm:pt modelId="{35A7BF67-9F6F-43AE-B49D-714EDBC479B4}" type="pres">
      <dgm:prSet presAssocID="{346CCF0D-C8EF-447E-90F1-04E67A607EE9}" presName="text1" presStyleLbl="revTx" presStyleIdx="0" presStyleCnt="5">
        <dgm:presLayoutVars>
          <dgm:bulletEnabled val="1"/>
        </dgm:presLayoutVars>
      </dgm:prSet>
      <dgm:spPr/>
      <dgm:t>
        <a:bodyPr/>
        <a:lstStyle/>
        <a:p>
          <a:endParaRPr lang="en-US"/>
        </a:p>
      </dgm:t>
    </dgm:pt>
    <dgm:pt modelId="{CA6A7656-D19B-4EE0-9EAA-CB5C44947EFB}" type="pres">
      <dgm:prSet presAssocID="{346CCF0D-C8EF-447E-90F1-04E67A607EE9}" presName="line1" presStyleLbl="callout" presStyleIdx="0" presStyleCnt="10"/>
      <dgm:spPr/>
    </dgm:pt>
    <dgm:pt modelId="{0713695A-4F17-4552-BEB0-45C5FC150B22}" type="pres">
      <dgm:prSet presAssocID="{346CCF0D-C8EF-447E-90F1-04E67A607EE9}" presName="d1" presStyleLbl="callout" presStyleIdx="1" presStyleCnt="10"/>
      <dgm:spPr/>
    </dgm:pt>
    <dgm:pt modelId="{34E94E24-4990-4A67-AC8B-E4BA1F5C0F30}" type="pres">
      <dgm:prSet presAssocID="{86199C06-A96A-48A4-9FD5-FA5A1E2E4A9A}" presName="circle2" presStyleLbl="lnNode1" presStyleIdx="1" presStyleCnt="5"/>
      <dgm:spPr>
        <a:effectLst>
          <a:innerShdw blurRad="63500" dist="50800" dir="18900000">
            <a:prstClr val="black">
              <a:alpha val="50000"/>
            </a:prstClr>
          </a:innerShdw>
        </a:effectLst>
      </dgm:spPr>
      <dgm:t>
        <a:bodyPr/>
        <a:lstStyle/>
        <a:p>
          <a:endParaRPr lang="en-US"/>
        </a:p>
      </dgm:t>
    </dgm:pt>
    <dgm:pt modelId="{0B411DDA-6F07-4792-9512-18C466A179D4}" type="pres">
      <dgm:prSet presAssocID="{86199C06-A96A-48A4-9FD5-FA5A1E2E4A9A}" presName="text2" presStyleLbl="revTx" presStyleIdx="1" presStyleCnt="5">
        <dgm:presLayoutVars>
          <dgm:bulletEnabled val="1"/>
        </dgm:presLayoutVars>
      </dgm:prSet>
      <dgm:spPr/>
      <dgm:t>
        <a:bodyPr/>
        <a:lstStyle/>
        <a:p>
          <a:endParaRPr lang="en-US"/>
        </a:p>
      </dgm:t>
    </dgm:pt>
    <dgm:pt modelId="{DB51BF32-72A4-43E3-B950-791D7F9020D7}" type="pres">
      <dgm:prSet presAssocID="{86199C06-A96A-48A4-9FD5-FA5A1E2E4A9A}" presName="line2" presStyleLbl="callout" presStyleIdx="2" presStyleCnt="10"/>
      <dgm:spPr/>
    </dgm:pt>
    <dgm:pt modelId="{0CFDA565-E7E7-41CB-B9E0-2C14BA3576FC}" type="pres">
      <dgm:prSet presAssocID="{86199C06-A96A-48A4-9FD5-FA5A1E2E4A9A}" presName="d2" presStyleLbl="callout" presStyleIdx="3" presStyleCnt="10"/>
      <dgm:spPr/>
    </dgm:pt>
    <dgm:pt modelId="{C35FCCD2-921E-4C21-BFB9-3E6ACFCA7736}" type="pres">
      <dgm:prSet presAssocID="{37061D59-F6E5-4525-8C7A-CC78F8E08D2A}" presName="circle3" presStyleLbl="lnNode1" presStyleIdx="2" presStyleCnt="5">
        <dgm:style>
          <a:lnRef idx="0">
            <a:schemeClr val="accent4"/>
          </a:lnRef>
          <a:fillRef idx="3">
            <a:schemeClr val="accent4"/>
          </a:fillRef>
          <a:effectRef idx="3">
            <a:schemeClr val="accent4"/>
          </a:effectRef>
          <a:fontRef idx="minor">
            <a:schemeClr val="lt1"/>
          </a:fontRef>
        </dgm:style>
      </dgm:prSet>
      <dgm:spPr/>
      <dgm:t>
        <a:bodyPr/>
        <a:lstStyle/>
        <a:p>
          <a:endParaRPr lang="en-US"/>
        </a:p>
      </dgm:t>
    </dgm:pt>
    <dgm:pt modelId="{255F9F5F-133B-436A-8802-D60F5E4C0597}" type="pres">
      <dgm:prSet presAssocID="{37061D59-F6E5-4525-8C7A-CC78F8E08D2A}" presName="text3" presStyleLbl="revTx" presStyleIdx="2" presStyleCnt="5">
        <dgm:presLayoutVars>
          <dgm:bulletEnabled val="1"/>
        </dgm:presLayoutVars>
      </dgm:prSet>
      <dgm:spPr/>
      <dgm:t>
        <a:bodyPr/>
        <a:lstStyle/>
        <a:p>
          <a:endParaRPr lang="en-US"/>
        </a:p>
      </dgm:t>
    </dgm:pt>
    <dgm:pt modelId="{D929FE77-0C68-4DD0-B80D-4F67924976D2}" type="pres">
      <dgm:prSet presAssocID="{37061D59-F6E5-4525-8C7A-CC78F8E08D2A}" presName="line3" presStyleLbl="callout" presStyleIdx="4" presStyleCnt="10"/>
      <dgm:spPr/>
    </dgm:pt>
    <dgm:pt modelId="{2E02BE15-200D-4CA5-A896-C311B86AA6DF}" type="pres">
      <dgm:prSet presAssocID="{37061D59-F6E5-4525-8C7A-CC78F8E08D2A}" presName="d3" presStyleLbl="callout" presStyleIdx="5" presStyleCnt="10"/>
      <dgm:spPr/>
    </dgm:pt>
    <dgm:pt modelId="{62DD65E5-D48F-4DFF-8B31-A8EED4E1ABA8}" type="pres">
      <dgm:prSet presAssocID="{447778B8-E6BB-416C-9068-1ACD9EA72F60}" presName="circle4" presStyleLbl="lnNode1" presStyleIdx="3" presStyleCnt="5"/>
      <dgm:spPr/>
    </dgm:pt>
    <dgm:pt modelId="{C103DCE5-C966-425E-8FB1-E746C53501D8}" type="pres">
      <dgm:prSet presAssocID="{447778B8-E6BB-416C-9068-1ACD9EA72F60}" presName="text4" presStyleLbl="revTx" presStyleIdx="3" presStyleCnt="5">
        <dgm:presLayoutVars>
          <dgm:bulletEnabled val="1"/>
        </dgm:presLayoutVars>
      </dgm:prSet>
      <dgm:spPr/>
      <dgm:t>
        <a:bodyPr/>
        <a:lstStyle/>
        <a:p>
          <a:endParaRPr lang="en-US"/>
        </a:p>
      </dgm:t>
    </dgm:pt>
    <dgm:pt modelId="{D030E6FC-B48B-4858-81DC-0ECBA5A91042}" type="pres">
      <dgm:prSet presAssocID="{447778B8-E6BB-416C-9068-1ACD9EA72F60}" presName="line4" presStyleLbl="callout" presStyleIdx="6" presStyleCnt="10"/>
      <dgm:spPr/>
    </dgm:pt>
    <dgm:pt modelId="{1995CAEC-B19F-4F98-9E36-2A1EBDD0D19C}" type="pres">
      <dgm:prSet presAssocID="{447778B8-E6BB-416C-9068-1ACD9EA72F60}" presName="d4" presStyleLbl="callout" presStyleIdx="7" presStyleCnt="10"/>
      <dgm:spPr/>
    </dgm:pt>
    <dgm:pt modelId="{79C34B7F-DE65-448D-AA02-5762EE4BC3DC}" type="pres">
      <dgm:prSet presAssocID="{F50486B7-9447-4392-BB64-2D2BCBDAD129}" presName="circle5" presStyleLbl="lnNode1" presStyleIdx="4" presStyleCnt="5"/>
      <dgm:spPr/>
    </dgm:pt>
    <dgm:pt modelId="{F8C03657-C618-484D-AA95-63D5C174657C}" type="pres">
      <dgm:prSet presAssocID="{F50486B7-9447-4392-BB64-2D2BCBDAD129}" presName="text5" presStyleLbl="revTx" presStyleIdx="4" presStyleCnt="5">
        <dgm:presLayoutVars>
          <dgm:bulletEnabled val="1"/>
        </dgm:presLayoutVars>
      </dgm:prSet>
      <dgm:spPr/>
      <dgm:t>
        <a:bodyPr/>
        <a:lstStyle/>
        <a:p>
          <a:endParaRPr lang="en-US"/>
        </a:p>
      </dgm:t>
    </dgm:pt>
    <dgm:pt modelId="{2EFA1DB5-1946-4B96-88D7-7B918ADE4F7B}" type="pres">
      <dgm:prSet presAssocID="{F50486B7-9447-4392-BB64-2D2BCBDAD129}" presName="line5" presStyleLbl="callout" presStyleIdx="8" presStyleCnt="10"/>
      <dgm:spPr/>
    </dgm:pt>
    <dgm:pt modelId="{D0300A8C-E0E3-4115-8269-FFE2A208A7D0}" type="pres">
      <dgm:prSet presAssocID="{F50486B7-9447-4392-BB64-2D2BCBDAD129}" presName="d5" presStyleLbl="callout" presStyleIdx="9" presStyleCnt="10"/>
      <dgm:spPr/>
    </dgm:pt>
  </dgm:ptLst>
  <dgm:cxnLst>
    <dgm:cxn modelId="{451360B1-1802-4AE7-BC06-40DD59B83E65}" srcId="{34244302-800A-4937-9DD5-74BBC18AB2DA}" destId="{F50486B7-9447-4392-BB64-2D2BCBDAD129}" srcOrd="4" destOrd="0" parTransId="{5D8D12A9-2B61-4BDF-8656-FC56DABEB6BD}" sibTransId="{5C4521F9-618D-40C5-BAA1-12310E479E64}"/>
    <dgm:cxn modelId="{1F6FE2A8-45F4-4A2C-8D6A-0AD56E9802B0}" srcId="{34244302-800A-4937-9DD5-74BBC18AB2DA}" destId="{B24E1F7B-FFF0-4FAC-A253-496313A2308E}" srcOrd="5" destOrd="0" parTransId="{AE3A5C9D-398D-4B3A-8AEA-8CD50389D17B}" sibTransId="{2B3ACC6C-68B2-44BF-A8F0-8F51BAE694EC}"/>
    <dgm:cxn modelId="{D99D476D-E1A0-4561-833E-BE700DD89451}" type="presOf" srcId="{37061D59-F6E5-4525-8C7A-CC78F8E08D2A}" destId="{255F9F5F-133B-436A-8802-D60F5E4C0597}" srcOrd="0" destOrd="0" presId="urn:microsoft.com/office/officeart/2005/8/layout/target1"/>
    <dgm:cxn modelId="{4DA07061-0D25-4C84-BBE1-CF93FFB997AB}" type="presOf" srcId="{34244302-800A-4937-9DD5-74BBC18AB2DA}" destId="{7EF5A788-6159-4926-955C-0FA9A9372BF2}" srcOrd="0" destOrd="0" presId="urn:microsoft.com/office/officeart/2005/8/layout/target1"/>
    <dgm:cxn modelId="{C04AEFF5-DE98-4FF2-A442-983D51A0CCA1}" srcId="{34244302-800A-4937-9DD5-74BBC18AB2DA}" destId="{37061D59-F6E5-4525-8C7A-CC78F8E08D2A}" srcOrd="2" destOrd="0" parTransId="{0D5568F7-5837-446F-8EF9-35C52A74A9F4}" sibTransId="{55668847-9E8A-4936-A441-B8CBBBA0F8A1}"/>
    <dgm:cxn modelId="{39A5293E-298D-47CE-9797-D3E872806E12}" type="presOf" srcId="{F50486B7-9447-4392-BB64-2D2BCBDAD129}" destId="{F8C03657-C618-484D-AA95-63D5C174657C}" srcOrd="0" destOrd="0" presId="urn:microsoft.com/office/officeart/2005/8/layout/target1"/>
    <dgm:cxn modelId="{E8D59966-3D7B-4B95-974D-464CD0054E51}" type="presOf" srcId="{346CCF0D-C8EF-447E-90F1-04E67A607EE9}" destId="{35A7BF67-9F6F-43AE-B49D-714EDBC479B4}" srcOrd="0" destOrd="0" presId="urn:microsoft.com/office/officeart/2005/8/layout/target1"/>
    <dgm:cxn modelId="{9A1725C7-26F5-4A76-868D-4EB27CB40FAB}" type="presOf" srcId="{447778B8-E6BB-416C-9068-1ACD9EA72F60}" destId="{C103DCE5-C966-425E-8FB1-E746C53501D8}" srcOrd="0" destOrd="0" presId="urn:microsoft.com/office/officeart/2005/8/layout/target1"/>
    <dgm:cxn modelId="{E18FC99D-6C5C-4E50-9199-9A07F9F9263C}" srcId="{34244302-800A-4937-9DD5-74BBC18AB2DA}" destId="{346CCF0D-C8EF-447E-90F1-04E67A607EE9}" srcOrd="0" destOrd="0" parTransId="{D31FE670-0486-488A-8B6F-2262A56893BA}" sibTransId="{10B1EFE6-126F-4C55-A465-A79BD20CFBB6}"/>
    <dgm:cxn modelId="{614E10AF-B3B7-47F3-B12B-DCD6996CB025}" srcId="{34244302-800A-4937-9DD5-74BBC18AB2DA}" destId="{86199C06-A96A-48A4-9FD5-FA5A1E2E4A9A}" srcOrd="1" destOrd="0" parTransId="{D117939B-9521-4B0D-9D45-CE2F35CACE4E}" sibTransId="{A14F0012-9259-4EA3-8DC3-3DD4F9E4DD61}"/>
    <dgm:cxn modelId="{BFB9DD5E-B16B-411D-A4F0-ACE8401AB8D6}" type="presOf" srcId="{86199C06-A96A-48A4-9FD5-FA5A1E2E4A9A}" destId="{0B411DDA-6F07-4792-9512-18C466A179D4}" srcOrd="0" destOrd="0" presId="urn:microsoft.com/office/officeart/2005/8/layout/target1"/>
    <dgm:cxn modelId="{BE3A4336-242B-45A0-933F-692BFF9A3886}" srcId="{34244302-800A-4937-9DD5-74BBC18AB2DA}" destId="{447778B8-E6BB-416C-9068-1ACD9EA72F60}" srcOrd="3" destOrd="0" parTransId="{139C3FD0-3D48-4C1D-9FCE-0434E3FAD2C9}" sibTransId="{1EC923C0-43B8-4B26-9930-46FBD53B5225}"/>
    <dgm:cxn modelId="{717D289A-4507-4D8F-A7B0-E121696A5A42}" type="presParOf" srcId="{7EF5A788-6159-4926-955C-0FA9A9372BF2}" destId="{D6121E51-AE13-437A-918C-5FCC1FBAF3F5}" srcOrd="0" destOrd="0" presId="urn:microsoft.com/office/officeart/2005/8/layout/target1"/>
    <dgm:cxn modelId="{77142FAE-9F9D-42DF-AE55-00E9B54F1234}" type="presParOf" srcId="{7EF5A788-6159-4926-955C-0FA9A9372BF2}" destId="{35A7BF67-9F6F-43AE-B49D-714EDBC479B4}" srcOrd="1" destOrd="0" presId="urn:microsoft.com/office/officeart/2005/8/layout/target1"/>
    <dgm:cxn modelId="{E163D51E-EB05-4017-91B7-87B8EEE026BC}" type="presParOf" srcId="{7EF5A788-6159-4926-955C-0FA9A9372BF2}" destId="{CA6A7656-D19B-4EE0-9EAA-CB5C44947EFB}" srcOrd="2" destOrd="0" presId="urn:microsoft.com/office/officeart/2005/8/layout/target1"/>
    <dgm:cxn modelId="{284A55C4-9E41-483D-BFE3-79D084FB0D18}" type="presParOf" srcId="{7EF5A788-6159-4926-955C-0FA9A9372BF2}" destId="{0713695A-4F17-4552-BEB0-45C5FC150B22}" srcOrd="3" destOrd="0" presId="urn:microsoft.com/office/officeart/2005/8/layout/target1"/>
    <dgm:cxn modelId="{AE21BD0F-C1B5-4059-963D-3C28D77B578B}" type="presParOf" srcId="{7EF5A788-6159-4926-955C-0FA9A9372BF2}" destId="{34E94E24-4990-4A67-AC8B-E4BA1F5C0F30}" srcOrd="4" destOrd="0" presId="urn:microsoft.com/office/officeart/2005/8/layout/target1"/>
    <dgm:cxn modelId="{48F4C2BA-22CE-4ABC-80E6-415A0BF12C3E}" type="presParOf" srcId="{7EF5A788-6159-4926-955C-0FA9A9372BF2}" destId="{0B411DDA-6F07-4792-9512-18C466A179D4}" srcOrd="5" destOrd="0" presId="urn:microsoft.com/office/officeart/2005/8/layout/target1"/>
    <dgm:cxn modelId="{FF550F67-1ED0-49D6-82B9-445E479BB0E4}" type="presParOf" srcId="{7EF5A788-6159-4926-955C-0FA9A9372BF2}" destId="{DB51BF32-72A4-43E3-B950-791D7F9020D7}" srcOrd="6" destOrd="0" presId="urn:microsoft.com/office/officeart/2005/8/layout/target1"/>
    <dgm:cxn modelId="{31B1F275-6DD7-493F-808B-2EE5483BEAB6}" type="presParOf" srcId="{7EF5A788-6159-4926-955C-0FA9A9372BF2}" destId="{0CFDA565-E7E7-41CB-B9E0-2C14BA3576FC}" srcOrd="7" destOrd="0" presId="urn:microsoft.com/office/officeart/2005/8/layout/target1"/>
    <dgm:cxn modelId="{BDAE23A3-83D4-4725-895E-589CE9F94EA3}" type="presParOf" srcId="{7EF5A788-6159-4926-955C-0FA9A9372BF2}" destId="{C35FCCD2-921E-4C21-BFB9-3E6ACFCA7736}" srcOrd="8" destOrd="0" presId="urn:microsoft.com/office/officeart/2005/8/layout/target1"/>
    <dgm:cxn modelId="{C30A58B9-87B8-450C-AE54-F69520654CC7}" type="presParOf" srcId="{7EF5A788-6159-4926-955C-0FA9A9372BF2}" destId="{255F9F5F-133B-436A-8802-D60F5E4C0597}" srcOrd="9" destOrd="0" presId="urn:microsoft.com/office/officeart/2005/8/layout/target1"/>
    <dgm:cxn modelId="{F61FA23A-E249-4093-B633-31AC735219D2}" type="presParOf" srcId="{7EF5A788-6159-4926-955C-0FA9A9372BF2}" destId="{D929FE77-0C68-4DD0-B80D-4F67924976D2}" srcOrd="10" destOrd="0" presId="urn:microsoft.com/office/officeart/2005/8/layout/target1"/>
    <dgm:cxn modelId="{2325A595-5898-4178-BD03-457E2DF6C8AB}" type="presParOf" srcId="{7EF5A788-6159-4926-955C-0FA9A9372BF2}" destId="{2E02BE15-200D-4CA5-A896-C311B86AA6DF}" srcOrd="11" destOrd="0" presId="urn:microsoft.com/office/officeart/2005/8/layout/target1"/>
    <dgm:cxn modelId="{FF52B502-1058-44F1-A120-00617CB8B85F}" type="presParOf" srcId="{7EF5A788-6159-4926-955C-0FA9A9372BF2}" destId="{62DD65E5-D48F-4DFF-8B31-A8EED4E1ABA8}" srcOrd="12" destOrd="0" presId="urn:microsoft.com/office/officeart/2005/8/layout/target1"/>
    <dgm:cxn modelId="{44F62C06-EA45-47BF-AE72-BF90AEEC75C3}" type="presParOf" srcId="{7EF5A788-6159-4926-955C-0FA9A9372BF2}" destId="{C103DCE5-C966-425E-8FB1-E746C53501D8}" srcOrd="13" destOrd="0" presId="urn:microsoft.com/office/officeart/2005/8/layout/target1"/>
    <dgm:cxn modelId="{AEB20054-42C7-4BD7-B10F-636AB621B4EB}" type="presParOf" srcId="{7EF5A788-6159-4926-955C-0FA9A9372BF2}" destId="{D030E6FC-B48B-4858-81DC-0ECBA5A91042}" srcOrd="14" destOrd="0" presId="urn:microsoft.com/office/officeart/2005/8/layout/target1"/>
    <dgm:cxn modelId="{B36A36A7-7B0D-443C-BD40-AC04B9D81FDF}" type="presParOf" srcId="{7EF5A788-6159-4926-955C-0FA9A9372BF2}" destId="{1995CAEC-B19F-4F98-9E36-2A1EBDD0D19C}" srcOrd="15" destOrd="0" presId="urn:microsoft.com/office/officeart/2005/8/layout/target1"/>
    <dgm:cxn modelId="{DC829C15-45C2-4F54-B7BF-CE1FB234521D}" type="presParOf" srcId="{7EF5A788-6159-4926-955C-0FA9A9372BF2}" destId="{79C34B7F-DE65-448D-AA02-5762EE4BC3DC}" srcOrd="16" destOrd="0" presId="urn:microsoft.com/office/officeart/2005/8/layout/target1"/>
    <dgm:cxn modelId="{3D6EAB74-7D60-4239-A6A9-70720FD99248}" type="presParOf" srcId="{7EF5A788-6159-4926-955C-0FA9A9372BF2}" destId="{F8C03657-C618-484D-AA95-63D5C174657C}" srcOrd="17" destOrd="0" presId="urn:microsoft.com/office/officeart/2005/8/layout/target1"/>
    <dgm:cxn modelId="{A070CDEF-BDEA-461D-811F-08880DA9A5F2}" type="presParOf" srcId="{7EF5A788-6159-4926-955C-0FA9A9372BF2}" destId="{2EFA1DB5-1946-4B96-88D7-7B918ADE4F7B}" srcOrd="18" destOrd="0" presId="urn:microsoft.com/office/officeart/2005/8/layout/target1"/>
    <dgm:cxn modelId="{64CEE1CB-1C6A-435C-9342-C4916656E54A}" type="presParOf" srcId="{7EF5A788-6159-4926-955C-0FA9A9372BF2}" destId="{D0300A8C-E0E3-4115-8269-FFE2A208A7D0}" srcOrd="19" destOrd="0" presId="urn:microsoft.com/office/officeart/2005/8/layout/targe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8A7B12D-1F20-4386-B9A9-F0DB965B4026}" type="doc">
      <dgm:prSet loTypeId="urn:microsoft.com/office/officeart/2009/3/layout/StepUpProcess" loCatId="process" qsTypeId="urn:microsoft.com/office/officeart/2005/8/quickstyle/simple1" qsCatId="simple" csTypeId="urn:microsoft.com/office/officeart/2005/8/colors/accent6_2" csCatId="accent6" phldr="1"/>
      <dgm:spPr/>
      <dgm:t>
        <a:bodyPr/>
        <a:lstStyle/>
        <a:p>
          <a:endParaRPr lang="en-US"/>
        </a:p>
      </dgm:t>
    </dgm:pt>
    <dgm:pt modelId="{70709EBA-A920-4B05-AC8A-CDFBF0B5EC2D}">
      <dgm:prSet custT="1"/>
      <dgm:spPr/>
      <dgm:t>
        <a:bodyPr/>
        <a:lstStyle/>
        <a:p>
          <a:pPr rtl="0"/>
          <a:r>
            <a:rPr lang="ar-SA" sz="2400" b="1" dirty="0" smtClean="0"/>
            <a:t>الأسرة</a:t>
          </a:r>
          <a:endParaRPr lang="en-US" sz="2400" b="1" dirty="0"/>
        </a:p>
      </dgm:t>
    </dgm:pt>
    <dgm:pt modelId="{74674210-6245-40B3-A6FA-AC92D056F06C}" type="parTrans" cxnId="{BBEAF92E-687C-4A39-A49E-32E30424B441}">
      <dgm:prSet/>
      <dgm:spPr/>
      <dgm:t>
        <a:bodyPr/>
        <a:lstStyle/>
        <a:p>
          <a:endParaRPr lang="en-US"/>
        </a:p>
      </dgm:t>
    </dgm:pt>
    <dgm:pt modelId="{C2FBB949-F838-44A2-B9BB-5652F7EB8EA3}" type="sibTrans" cxnId="{BBEAF92E-687C-4A39-A49E-32E30424B441}">
      <dgm:prSet/>
      <dgm:spPr/>
      <dgm:t>
        <a:bodyPr/>
        <a:lstStyle/>
        <a:p>
          <a:endParaRPr lang="en-US"/>
        </a:p>
      </dgm:t>
    </dgm:pt>
    <dgm:pt modelId="{06864E7A-8C44-4FE1-AA1F-BA7689098774}">
      <dgm:prSet custT="1"/>
      <dgm:spPr/>
      <dgm:t>
        <a:bodyPr/>
        <a:lstStyle/>
        <a:p>
          <a:pPr rtl="0"/>
          <a:r>
            <a:rPr lang="ar-SA" sz="2200" b="1" dirty="0" smtClean="0"/>
            <a:t>الثقافة</a:t>
          </a:r>
          <a:endParaRPr lang="en-US" sz="2200" b="1" dirty="0"/>
        </a:p>
      </dgm:t>
    </dgm:pt>
    <dgm:pt modelId="{8868F29B-E365-48F9-B8A1-507B7274AD96}" type="parTrans" cxnId="{FDD9CB4E-7011-472F-AD09-11478923A831}">
      <dgm:prSet/>
      <dgm:spPr/>
      <dgm:t>
        <a:bodyPr/>
        <a:lstStyle/>
        <a:p>
          <a:endParaRPr lang="en-US"/>
        </a:p>
      </dgm:t>
    </dgm:pt>
    <dgm:pt modelId="{E491D8C0-AD26-42C3-95CA-1F3478887E07}" type="sibTrans" cxnId="{FDD9CB4E-7011-472F-AD09-11478923A831}">
      <dgm:prSet/>
      <dgm:spPr/>
      <dgm:t>
        <a:bodyPr/>
        <a:lstStyle/>
        <a:p>
          <a:endParaRPr lang="en-US"/>
        </a:p>
      </dgm:t>
    </dgm:pt>
    <dgm:pt modelId="{F0ECBB47-62AD-4731-85AE-52B0EAF0F1BB}">
      <dgm:prSet custT="1"/>
      <dgm:spPr/>
      <dgm:t>
        <a:bodyPr/>
        <a:lstStyle/>
        <a:p>
          <a:pPr rtl="0"/>
          <a:r>
            <a:rPr lang="ar-SA" sz="2000" b="1" dirty="0" smtClean="0"/>
            <a:t>الدين</a:t>
          </a:r>
          <a:endParaRPr lang="en-US" sz="2000" b="1" dirty="0"/>
        </a:p>
      </dgm:t>
    </dgm:pt>
    <dgm:pt modelId="{567A56A4-84AF-4F2A-B055-DF8282C7A46F}" type="parTrans" cxnId="{9C9C72EE-2CD7-4E8B-8C8D-93E6B4B065A5}">
      <dgm:prSet/>
      <dgm:spPr/>
      <dgm:t>
        <a:bodyPr/>
        <a:lstStyle/>
        <a:p>
          <a:endParaRPr lang="en-US"/>
        </a:p>
      </dgm:t>
    </dgm:pt>
    <dgm:pt modelId="{37B8B3DF-A75A-4636-8575-2661AAE1FE5D}" type="sibTrans" cxnId="{9C9C72EE-2CD7-4E8B-8C8D-93E6B4B065A5}">
      <dgm:prSet/>
      <dgm:spPr/>
      <dgm:t>
        <a:bodyPr/>
        <a:lstStyle/>
        <a:p>
          <a:endParaRPr lang="en-US"/>
        </a:p>
      </dgm:t>
    </dgm:pt>
    <dgm:pt modelId="{E8F28FCB-883F-482B-A7BC-29AC0A792E01}">
      <dgm:prSet custT="1"/>
      <dgm:spPr/>
      <dgm:t>
        <a:bodyPr/>
        <a:lstStyle/>
        <a:p>
          <a:pPr rtl="0"/>
          <a:r>
            <a:rPr lang="ar-SA" sz="2000" b="1" dirty="0" smtClean="0"/>
            <a:t>المؤسسة</a:t>
          </a:r>
          <a:endParaRPr lang="en-US" sz="2000" b="1" dirty="0"/>
        </a:p>
      </dgm:t>
    </dgm:pt>
    <dgm:pt modelId="{73E51C7C-B7A6-4EA9-AF59-056276EE9DE2}" type="parTrans" cxnId="{DAFB4334-32FE-42B4-B014-FF9D289B53C8}">
      <dgm:prSet/>
      <dgm:spPr/>
      <dgm:t>
        <a:bodyPr/>
        <a:lstStyle/>
        <a:p>
          <a:endParaRPr lang="en-US"/>
        </a:p>
      </dgm:t>
    </dgm:pt>
    <dgm:pt modelId="{B323FFB9-CD0B-4FE9-B584-94418D2DFB36}" type="sibTrans" cxnId="{DAFB4334-32FE-42B4-B014-FF9D289B53C8}">
      <dgm:prSet/>
      <dgm:spPr/>
      <dgm:t>
        <a:bodyPr/>
        <a:lstStyle/>
        <a:p>
          <a:endParaRPr lang="en-US"/>
        </a:p>
      </dgm:t>
    </dgm:pt>
    <dgm:pt modelId="{03C52803-5415-4A4D-8D36-D07CB77F90BA}">
      <dgm:prSet custT="1"/>
      <dgm:spPr/>
      <dgm:t>
        <a:bodyPr/>
        <a:lstStyle/>
        <a:p>
          <a:pPr rtl="0"/>
          <a:r>
            <a:rPr lang="ar-SA" sz="2000" b="1" dirty="0" smtClean="0"/>
            <a:t>المنظمة</a:t>
          </a:r>
          <a:endParaRPr lang="en-US" sz="2000" b="1" dirty="0"/>
        </a:p>
      </dgm:t>
    </dgm:pt>
    <dgm:pt modelId="{08B055D3-1E16-4AA6-8ED6-4C58721502F3}" type="parTrans" cxnId="{14BE5E79-38C9-42FC-BCC3-05C3397B8C50}">
      <dgm:prSet/>
      <dgm:spPr/>
      <dgm:t>
        <a:bodyPr/>
        <a:lstStyle/>
        <a:p>
          <a:endParaRPr lang="en-US"/>
        </a:p>
      </dgm:t>
    </dgm:pt>
    <dgm:pt modelId="{7D3AD132-5A6D-4904-B996-B74D7C8AEB5C}" type="sibTrans" cxnId="{14BE5E79-38C9-42FC-BCC3-05C3397B8C50}">
      <dgm:prSet/>
      <dgm:spPr/>
      <dgm:t>
        <a:bodyPr/>
        <a:lstStyle/>
        <a:p>
          <a:endParaRPr lang="en-US"/>
        </a:p>
      </dgm:t>
    </dgm:pt>
    <dgm:pt modelId="{A3A28E9D-47B2-48CA-AC09-C188FFDF9D26}">
      <dgm:prSet custT="1"/>
      <dgm:spPr/>
      <dgm:t>
        <a:bodyPr/>
        <a:lstStyle/>
        <a:p>
          <a:pPr rtl="0"/>
          <a:r>
            <a:rPr lang="ar-SA" sz="2000" b="1" dirty="0" smtClean="0"/>
            <a:t>المجتمع</a:t>
          </a:r>
          <a:endParaRPr lang="en-US" sz="2000" b="1" dirty="0"/>
        </a:p>
      </dgm:t>
    </dgm:pt>
    <dgm:pt modelId="{7FA58C0D-3A9E-44A1-8717-7DC72FCE8D2A}" type="parTrans" cxnId="{9FB70BE8-3CFF-4701-A6C7-C01B1E894A27}">
      <dgm:prSet/>
      <dgm:spPr/>
      <dgm:t>
        <a:bodyPr/>
        <a:lstStyle/>
        <a:p>
          <a:endParaRPr lang="en-US"/>
        </a:p>
      </dgm:t>
    </dgm:pt>
    <dgm:pt modelId="{BF7DCF68-CB05-41FE-8412-A6F89BCAE6D8}" type="sibTrans" cxnId="{9FB70BE8-3CFF-4701-A6C7-C01B1E894A27}">
      <dgm:prSet/>
      <dgm:spPr/>
      <dgm:t>
        <a:bodyPr/>
        <a:lstStyle/>
        <a:p>
          <a:endParaRPr lang="en-US"/>
        </a:p>
      </dgm:t>
    </dgm:pt>
    <dgm:pt modelId="{4830C196-DA94-4443-A3C4-95CB3221C131}" type="pres">
      <dgm:prSet presAssocID="{98A7B12D-1F20-4386-B9A9-F0DB965B4026}" presName="rootnode" presStyleCnt="0">
        <dgm:presLayoutVars>
          <dgm:chMax/>
          <dgm:chPref/>
          <dgm:dir/>
          <dgm:animLvl val="lvl"/>
        </dgm:presLayoutVars>
      </dgm:prSet>
      <dgm:spPr/>
      <dgm:t>
        <a:bodyPr/>
        <a:lstStyle/>
        <a:p>
          <a:endParaRPr lang="en-US"/>
        </a:p>
      </dgm:t>
    </dgm:pt>
    <dgm:pt modelId="{C3B2BEFA-04E2-47EF-8093-0FE24D2813FF}" type="pres">
      <dgm:prSet presAssocID="{70709EBA-A920-4B05-AC8A-CDFBF0B5EC2D}" presName="composite" presStyleCnt="0"/>
      <dgm:spPr/>
    </dgm:pt>
    <dgm:pt modelId="{002BDBBF-E0A9-497F-9B5C-9627FA6A1FB1}" type="pres">
      <dgm:prSet presAssocID="{70709EBA-A920-4B05-AC8A-CDFBF0B5EC2D}" presName="LShape" presStyleLbl="alignNode1" presStyleIdx="0" presStyleCnt="11">
        <dgm:style>
          <a:lnRef idx="0">
            <a:schemeClr val="accent6"/>
          </a:lnRef>
          <a:fillRef idx="3">
            <a:schemeClr val="accent6"/>
          </a:fillRef>
          <a:effectRef idx="3">
            <a:schemeClr val="accent6"/>
          </a:effectRef>
          <a:fontRef idx="minor">
            <a:schemeClr val="lt1"/>
          </a:fontRef>
        </dgm:style>
      </dgm:prSet>
      <dgm:spPr/>
      <dgm:t>
        <a:bodyPr/>
        <a:lstStyle/>
        <a:p>
          <a:endParaRPr lang="en-US"/>
        </a:p>
      </dgm:t>
    </dgm:pt>
    <dgm:pt modelId="{3D5AFF6C-BE40-4D7D-A51E-24BD96BBC0B5}" type="pres">
      <dgm:prSet presAssocID="{70709EBA-A920-4B05-AC8A-CDFBF0B5EC2D}" presName="ParentText" presStyleLbl="revTx" presStyleIdx="0" presStyleCnt="6">
        <dgm:presLayoutVars>
          <dgm:chMax val="0"/>
          <dgm:chPref val="0"/>
          <dgm:bulletEnabled val="1"/>
        </dgm:presLayoutVars>
      </dgm:prSet>
      <dgm:spPr/>
      <dgm:t>
        <a:bodyPr/>
        <a:lstStyle/>
        <a:p>
          <a:endParaRPr lang="en-US"/>
        </a:p>
      </dgm:t>
    </dgm:pt>
    <dgm:pt modelId="{D74F802E-610D-4039-BABB-A133EC4C9E27}" type="pres">
      <dgm:prSet presAssocID="{70709EBA-A920-4B05-AC8A-CDFBF0B5EC2D}" presName="Triangle" presStyleLbl="alignNode1" presStyleIdx="1" presStyleCnt="11"/>
      <dgm:spPr/>
    </dgm:pt>
    <dgm:pt modelId="{0EEDB505-9D88-4E7F-A7F1-5CD2744B725F}" type="pres">
      <dgm:prSet presAssocID="{C2FBB949-F838-44A2-B9BB-5652F7EB8EA3}" presName="sibTrans" presStyleCnt="0"/>
      <dgm:spPr/>
    </dgm:pt>
    <dgm:pt modelId="{2928BE38-ABFE-4F7A-B65B-CF80084D533B}" type="pres">
      <dgm:prSet presAssocID="{C2FBB949-F838-44A2-B9BB-5652F7EB8EA3}" presName="space" presStyleCnt="0"/>
      <dgm:spPr/>
    </dgm:pt>
    <dgm:pt modelId="{1DFB82B6-BF36-4313-AD5E-A1AD3AFA954E}" type="pres">
      <dgm:prSet presAssocID="{06864E7A-8C44-4FE1-AA1F-BA7689098774}" presName="composite" presStyleCnt="0"/>
      <dgm:spPr/>
    </dgm:pt>
    <dgm:pt modelId="{A4AB4C54-3D00-4EB5-B786-9D21FE5826D3}" type="pres">
      <dgm:prSet presAssocID="{06864E7A-8C44-4FE1-AA1F-BA7689098774}" presName="LShape" presStyleLbl="alignNode1" presStyleIdx="2" presStyleCnt="11">
        <dgm:style>
          <a:lnRef idx="1">
            <a:schemeClr val="accent5"/>
          </a:lnRef>
          <a:fillRef idx="3">
            <a:schemeClr val="accent5"/>
          </a:fillRef>
          <a:effectRef idx="2">
            <a:schemeClr val="accent5"/>
          </a:effectRef>
          <a:fontRef idx="minor">
            <a:schemeClr val="lt1"/>
          </a:fontRef>
        </dgm:style>
      </dgm:prSet>
      <dgm:spPr/>
      <dgm:t>
        <a:bodyPr/>
        <a:lstStyle/>
        <a:p>
          <a:endParaRPr lang="en-US"/>
        </a:p>
      </dgm:t>
    </dgm:pt>
    <dgm:pt modelId="{DA05563C-3213-4641-80FD-4603E506BBC9}" type="pres">
      <dgm:prSet presAssocID="{06864E7A-8C44-4FE1-AA1F-BA7689098774}" presName="ParentText" presStyleLbl="revTx" presStyleIdx="1" presStyleCnt="6">
        <dgm:presLayoutVars>
          <dgm:chMax val="0"/>
          <dgm:chPref val="0"/>
          <dgm:bulletEnabled val="1"/>
        </dgm:presLayoutVars>
      </dgm:prSet>
      <dgm:spPr/>
      <dgm:t>
        <a:bodyPr/>
        <a:lstStyle/>
        <a:p>
          <a:endParaRPr lang="en-US"/>
        </a:p>
      </dgm:t>
    </dgm:pt>
    <dgm:pt modelId="{863D198B-C531-408F-8811-1D459701B3AA}" type="pres">
      <dgm:prSet presAssocID="{06864E7A-8C44-4FE1-AA1F-BA7689098774}" presName="Triangle" presStyleLbl="alignNode1" presStyleIdx="3" presStyleCnt="11"/>
      <dgm:spPr/>
    </dgm:pt>
    <dgm:pt modelId="{96B1AE5C-15B8-4F53-8AE3-68581D679911}" type="pres">
      <dgm:prSet presAssocID="{E491D8C0-AD26-42C3-95CA-1F3478887E07}" presName="sibTrans" presStyleCnt="0"/>
      <dgm:spPr/>
    </dgm:pt>
    <dgm:pt modelId="{1A4C19C6-1072-4BCE-B4F5-27A2EE68D5E9}" type="pres">
      <dgm:prSet presAssocID="{E491D8C0-AD26-42C3-95CA-1F3478887E07}" presName="space" presStyleCnt="0"/>
      <dgm:spPr/>
    </dgm:pt>
    <dgm:pt modelId="{568D79CC-2067-4A47-A628-80ED7DF19097}" type="pres">
      <dgm:prSet presAssocID="{F0ECBB47-62AD-4731-85AE-52B0EAF0F1BB}" presName="composite" presStyleCnt="0"/>
      <dgm:spPr/>
    </dgm:pt>
    <dgm:pt modelId="{1BF2C242-BA6E-4267-A324-926E196B7D18}" type="pres">
      <dgm:prSet presAssocID="{F0ECBB47-62AD-4731-85AE-52B0EAF0F1BB}" presName="LShape" presStyleLbl="alignNode1" presStyleIdx="4" presStyleCnt="11">
        <dgm:style>
          <a:lnRef idx="2">
            <a:schemeClr val="accent2">
              <a:shade val="50000"/>
            </a:schemeClr>
          </a:lnRef>
          <a:fillRef idx="1">
            <a:schemeClr val="accent2"/>
          </a:fillRef>
          <a:effectRef idx="0">
            <a:schemeClr val="accent2"/>
          </a:effectRef>
          <a:fontRef idx="minor">
            <a:schemeClr val="lt1"/>
          </a:fontRef>
        </dgm:style>
      </dgm:prSet>
      <dgm:spPr/>
      <dgm:t>
        <a:bodyPr/>
        <a:lstStyle/>
        <a:p>
          <a:endParaRPr lang="en-US"/>
        </a:p>
      </dgm:t>
    </dgm:pt>
    <dgm:pt modelId="{1E402C6C-FB71-4816-A4A9-1658D52BD10B}" type="pres">
      <dgm:prSet presAssocID="{F0ECBB47-62AD-4731-85AE-52B0EAF0F1BB}" presName="ParentText" presStyleLbl="revTx" presStyleIdx="2" presStyleCnt="6">
        <dgm:presLayoutVars>
          <dgm:chMax val="0"/>
          <dgm:chPref val="0"/>
          <dgm:bulletEnabled val="1"/>
        </dgm:presLayoutVars>
      </dgm:prSet>
      <dgm:spPr/>
      <dgm:t>
        <a:bodyPr/>
        <a:lstStyle/>
        <a:p>
          <a:endParaRPr lang="en-US"/>
        </a:p>
      </dgm:t>
    </dgm:pt>
    <dgm:pt modelId="{A783711D-E8AB-41F8-8E82-4EF4B36E4C4F}" type="pres">
      <dgm:prSet presAssocID="{F0ECBB47-62AD-4731-85AE-52B0EAF0F1BB}" presName="Triangle" presStyleLbl="alignNode1" presStyleIdx="5" presStyleCnt="11"/>
      <dgm:spPr/>
    </dgm:pt>
    <dgm:pt modelId="{FE20F1DC-ADE7-46E3-803D-C92BE066F655}" type="pres">
      <dgm:prSet presAssocID="{37B8B3DF-A75A-4636-8575-2661AAE1FE5D}" presName="sibTrans" presStyleCnt="0"/>
      <dgm:spPr/>
    </dgm:pt>
    <dgm:pt modelId="{E47ED791-FB76-4768-AD81-D8DC08753776}" type="pres">
      <dgm:prSet presAssocID="{37B8B3DF-A75A-4636-8575-2661AAE1FE5D}" presName="space" presStyleCnt="0"/>
      <dgm:spPr/>
    </dgm:pt>
    <dgm:pt modelId="{7DEA9B85-6A27-4F6B-BFCE-421FD6D5E22A}" type="pres">
      <dgm:prSet presAssocID="{E8F28FCB-883F-482B-A7BC-29AC0A792E01}" presName="composite" presStyleCnt="0"/>
      <dgm:spPr/>
    </dgm:pt>
    <dgm:pt modelId="{A5F5103A-D3B3-43BE-A49C-9F263A6F9DC1}" type="pres">
      <dgm:prSet presAssocID="{E8F28FCB-883F-482B-A7BC-29AC0A792E01}" presName="LShape" presStyleLbl="alignNode1" presStyleIdx="6" presStyleCnt="11">
        <dgm:style>
          <a:lnRef idx="1">
            <a:schemeClr val="accent6"/>
          </a:lnRef>
          <a:fillRef idx="2">
            <a:schemeClr val="accent6"/>
          </a:fillRef>
          <a:effectRef idx="1">
            <a:schemeClr val="accent6"/>
          </a:effectRef>
          <a:fontRef idx="minor">
            <a:schemeClr val="dk1"/>
          </a:fontRef>
        </dgm:style>
      </dgm:prSet>
      <dgm:spPr/>
      <dgm:t>
        <a:bodyPr/>
        <a:lstStyle/>
        <a:p>
          <a:endParaRPr lang="en-US"/>
        </a:p>
      </dgm:t>
    </dgm:pt>
    <dgm:pt modelId="{2EE108F1-27CC-46D9-AF85-232D92444197}" type="pres">
      <dgm:prSet presAssocID="{E8F28FCB-883F-482B-A7BC-29AC0A792E01}" presName="ParentText" presStyleLbl="revTx" presStyleIdx="3" presStyleCnt="6">
        <dgm:presLayoutVars>
          <dgm:chMax val="0"/>
          <dgm:chPref val="0"/>
          <dgm:bulletEnabled val="1"/>
        </dgm:presLayoutVars>
      </dgm:prSet>
      <dgm:spPr/>
      <dgm:t>
        <a:bodyPr/>
        <a:lstStyle/>
        <a:p>
          <a:endParaRPr lang="en-US"/>
        </a:p>
      </dgm:t>
    </dgm:pt>
    <dgm:pt modelId="{F25C6C74-F2EF-47AE-BB57-145D2E987D7B}" type="pres">
      <dgm:prSet presAssocID="{E8F28FCB-883F-482B-A7BC-29AC0A792E01}" presName="Triangle" presStyleLbl="alignNode1" presStyleIdx="7" presStyleCnt="11"/>
      <dgm:spPr/>
    </dgm:pt>
    <dgm:pt modelId="{7E68CFEF-D632-4882-AC25-0EE04D97F9DF}" type="pres">
      <dgm:prSet presAssocID="{B323FFB9-CD0B-4FE9-B584-94418D2DFB36}" presName="sibTrans" presStyleCnt="0"/>
      <dgm:spPr/>
    </dgm:pt>
    <dgm:pt modelId="{8FA54513-9DBE-4FC9-9700-FBC9ED7825AA}" type="pres">
      <dgm:prSet presAssocID="{B323FFB9-CD0B-4FE9-B584-94418D2DFB36}" presName="space" presStyleCnt="0"/>
      <dgm:spPr/>
    </dgm:pt>
    <dgm:pt modelId="{20B24EC3-7CDC-4B03-8F13-27EC3977D9C7}" type="pres">
      <dgm:prSet presAssocID="{03C52803-5415-4A4D-8D36-D07CB77F90BA}" presName="composite" presStyleCnt="0"/>
      <dgm:spPr/>
    </dgm:pt>
    <dgm:pt modelId="{7A9A2C35-328D-4239-BE38-9BCA8CD1CE47}" type="pres">
      <dgm:prSet presAssocID="{03C52803-5415-4A4D-8D36-D07CB77F90BA}" presName="LShape" presStyleLbl="alignNode1" presStyleIdx="8" presStyleCnt="11">
        <dgm:style>
          <a:lnRef idx="3">
            <a:schemeClr val="lt1"/>
          </a:lnRef>
          <a:fillRef idx="1">
            <a:schemeClr val="accent1"/>
          </a:fillRef>
          <a:effectRef idx="1">
            <a:schemeClr val="accent1"/>
          </a:effectRef>
          <a:fontRef idx="minor">
            <a:schemeClr val="lt1"/>
          </a:fontRef>
        </dgm:style>
      </dgm:prSet>
      <dgm:spPr/>
      <dgm:t>
        <a:bodyPr/>
        <a:lstStyle/>
        <a:p>
          <a:endParaRPr lang="en-US"/>
        </a:p>
      </dgm:t>
    </dgm:pt>
    <dgm:pt modelId="{532B3A2A-9797-4954-9381-BCDD44509F88}" type="pres">
      <dgm:prSet presAssocID="{03C52803-5415-4A4D-8D36-D07CB77F90BA}" presName="ParentText" presStyleLbl="revTx" presStyleIdx="4" presStyleCnt="6">
        <dgm:presLayoutVars>
          <dgm:chMax val="0"/>
          <dgm:chPref val="0"/>
          <dgm:bulletEnabled val="1"/>
        </dgm:presLayoutVars>
      </dgm:prSet>
      <dgm:spPr/>
      <dgm:t>
        <a:bodyPr/>
        <a:lstStyle/>
        <a:p>
          <a:endParaRPr lang="en-US"/>
        </a:p>
      </dgm:t>
    </dgm:pt>
    <dgm:pt modelId="{EBC69787-7EB5-4E91-8A77-D8C1B774DD42}" type="pres">
      <dgm:prSet presAssocID="{03C52803-5415-4A4D-8D36-D07CB77F90BA}" presName="Triangle" presStyleLbl="alignNode1" presStyleIdx="9" presStyleCnt="11"/>
      <dgm:spPr/>
    </dgm:pt>
    <dgm:pt modelId="{891E5288-2356-463C-8F4B-622D6FEC67A7}" type="pres">
      <dgm:prSet presAssocID="{7D3AD132-5A6D-4904-B996-B74D7C8AEB5C}" presName="sibTrans" presStyleCnt="0"/>
      <dgm:spPr/>
    </dgm:pt>
    <dgm:pt modelId="{17681D39-1BFD-4A2D-9C92-4D7BDE539273}" type="pres">
      <dgm:prSet presAssocID="{7D3AD132-5A6D-4904-B996-B74D7C8AEB5C}" presName="space" presStyleCnt="0"/>
      <dgm:spPr/>
    </dgm:pt>
    <dgm:pt modelId="{C535C63C-25F1-4F7C-BC9C-1A7D1AAE45F6}" type="pres">
      <dgm:prSet presAssocID="{A3A28E9D-47B2-48CA-AC09-C188FFDF9D26}" presName="composite" presStyleCnt="0"/>
      <dgm:spPr/>
    </dgm:pt>
    <dgm:pt modelId="{85D3A6FA-58B6-4AC6-811E-14E54B0B8AD7}" type="pres">
      <dgm:prSet presAssocID="{A3A28E9D-47B2-48CA-AC09-C188FFDF9D26}" presName="LShape" presStyleLbl="alignNode1" presStyleIdx="10" presStyleCnt="11">
        <dgm:style>
          <a:lnRef idx="0">
            <a:schemeClr val="accent4"/>
          </a:lnRef>
          <a:fillRef idx="3">
            <a:schemeClr val="accent4"/>
          </a:fillRef>
          <a:effectRef idx="3">
            <a:schemeClr val="accent4"/>
          </a:effectRef>
          <a:fontRef idx="minor">
            <a:schemeClr val="lt1"/>
          </a:fontRef>
        </dgm:style>
      </dgm:prSet>
      <dgm:spPr/>
      <dgm:t>
        <a:bodyPr/>
        <a:lstStyle/>
        <a:p>
          <a:endParaRPr lang="en-US"/>
        </a:p>
      </dgm:t>
    </dgm:pt>
    <dgm:pt modelId="{187B0ACA-CAB6-4F1A-9332-12BB114B1E52}" type="pres">
      <dgm:prSet presAssocID="{A3A28E9D-47B2-48CA-AC09-C188FFDF9D26}" presName="ParentText" presStyleLbl="revTx" presStyleIdx="5" presStyleCnt="6">
        <dgm:presLayoutVars>
          <dgm:chMax val="0"/>
          <dgm:chPref val="0"/>
          <dgm:bulletEnabled val="1"/>
        </dgm:presLayoutVars>
      </dgm:prSet>
      <dgm:spPr/>
      <dgm:t>
        <a:bodyPr/>
        <a:lstStyle/>
        <a:p>
          <a:endParaRPr lang="en-US"/>
        </a:p>
      </dgm:t>
    </dgm:pt>
  </dgm:ptLst>
  <dgm:cxnLst>
    <dgm:cxn modelId="{14BE5E79-38C9-42FC-BCC3-05C3397B8C50}" srcId="{98A7B12D-1F20-4386-B9A9-F0DB965B4026}" destId="{03C52803-5415-4A4D-8D36-D07CB77F90BA}" srcOrd="4" destOrd="0" parTransId="{08B055D3-1E16-4AA6-8ED6-4C58721502F3}" sibTransId="{7D3AD132-5A6D-4904-B996-B74D7C8AEB5C}"/>
    <dgm:cxn modelId="{DAFB4334-32FE-42B4-B014-FF9D289B53C8}" srcId="{98A7B12D-1F20-4386-B9A9-F0DB965B4026}" destId="{E8F28FCB-883F-482B-A7BC-29AC0A792E01}" srcOrd="3" destOrd="0" parTransId="{73E51C7C-B7A6-4EA9-AF59-056276EE9DE2}" sibTransId="{B323FFB9-CD0B-4FE9-B584-94418D2DFB36}"/>
    <dgm:cxn modelId="{BBEAF92E-687C-4A39-A49E-32E30424B441}" srcId="{98A7B12D-1F20-4386-B9A9-F0DB965B4026}" destId="{70709EBA-A920-4B05-AC8A-CDFBF0B5EC2D}" srcOrd="0" destOrd="0" parTransId="{74674210-6245-40B3-A6FA-AC92D056F06C}" sibTransId="{C2FBB949-F838-44A2-B9BB-5652F7EB8EA3}"/>
    <dgm:cxn modelId="{D5ACF758-E813-4E7F-9280-FD967930D355}" type="presOf" srcId="{98A7B12D-1F20-4386-B9A9-F0DB965B4026}" destId="{4830C196-DA94-4443-A3C4-95CB3221C131}" srcOrd="0" destOrd="0" presId="urn:microsoft.com/office/officeart/2009/3/layout/StepUpProcess"/>
    <dgm:cxn modelId="{BA82FC99-6393-4DDE-99A5-32B243C86CF8}" type="presOf" srcId="{70709EBA-A920-4B05-AC8A-CDFBF0B5EC2D}" destId="{3D5AFF6C-BE40-4D7D-A51E-24BD96BBC0B5}" srcOrd="0" destOrd="0" presId="urn:microsoft.com/office/officeart/2009/3/layout/StepUpProcess"/>
    <dgm:cxn modelId="{3EA7ACF9-BA35-495B-A70D-AAD7A7B395A7}" type="presOf" srcId="{E8F28FCB-883F-482B-A7BC-29AC0A792E01}" destId="{2EE108F1-27CC-46D9-AF85-232D92444197}" srcOrd="0" destOrd="0" presId="urn:microsoft.com/office/officeart/2009/3/layout/StepUpProcess"/>
    <dgm:cxn modelId="{9C9C72EE-2CD7-4E8B-8C8D-93E6B4B065A5}" srcId="{98A7B12D-1F20-4386-B9A9-F0DB965B4026}" destId="{F0ECBB47-62AD-4731-85AE-52B0EAF0F1BB}" srcOrd="2" destOrd="0" parTransId="{567A56A4-84AF-4F2A-B055-DF8282C7A46F}" sibTransId="{37B8B3DF-A75A-4636-8575-2661AAE1FE5D}"/>
    <dgm:cxn modelId="{59A2B516-484B-459C-854C-D9AF128C25E0}" type="presOf" srcId="{F0ECBB47-62AD-4731-85AE-52B0EAF0F1BB}" destId="{1E402C6C-FB71-4816-A4A9-1658D52BD10B}" srcOrd="0" destOrd="0" presId="urn:microsoft.com/office/officeart/2009/3/layout/StepUpProcess"/>
    <dgm:cxn modelId="{9FB70BE8-3CFF-4701-A6C7-C01B1E894A27}" srcId="{98A7B12D-1F20-4386-B9A9-F0DB965B4026}" destId="{A3A28E9D-47B2-48CA-AC09-C188FFDF9D26}" srcOrd="5" destOrd="0" parTransId="{7FA58C0D-3A9E-44A1-8717-7DC72FCE8D2A}" sibTransId="{BF7DCF68-CB05-41FE-8412-A6F89BCAE6D8}"/>
    <dgm:cxn modelId="{B7795A32-3234-444F-93F4-EFE4B34DC6A8}" type="presOf" srcId="{A3A28E9D-47B2-48CA-AC09-C188FFDF9D26}" destId="{187B0ACA-CAB6-4F1A-9332-12BB114B1E52}" srcOrd="0" destOrd="0" presId="urn:microsoft.com/office/officeart/2009/3/layout/StepUpProcess"/>
    <dgm:cxn modelId="{FDD9CB4E-7011-472F-AD09-11478923A831}" srcId="{98A7B12D-1F20-4386-B9A9-F0DB965B4026}" destId="{06864E7A-8C44-4FE1-AA1F-BA7689098774}" srcOrd="1" destOrd="0" parTransId="{8868F29B-E365-48F9-B8A1-507B7274AD96}" sibTransId="{E491D8C0-AD26-42C3-95CA-1F3478887E07}"/>
    <dgm:cxn modelId="{CA8CCB02-2B5E-4C8C-B756-99E89F109A82}" type="presOf" srcId="{03C52803-5415-4A4D-8D36-D07CB77F90BA}" destId="{532B3A2A-9797-4954-9381-BCDD44509F88}" srcOrd="0" destOrd="0" presId="urn:microsoft.com/office/officeart/2009/3/layout/StepUpProcess"/>
    <dgm:cxn modelId="{0DFE65F1-E13B-49E4-8E3E-0E52B230BF09}" type="presOf" srcId="{06864E7A-8C44-4FE1-AA1F-BA7689098774}" destId="{DA05563C-3213-4641-80FD-4603E506BBC9}" srcOrd="0" destOrd="0" presId="urn:microsoft.com/office/officeart/2009/3/layout/StepUpProcess"/>
    <dgm:cxn modelId="{ED1689FD-99D7-4F23-8662-D9EE76BE78E7}" type="presParOf" srcId="{4830C196-DA94-4443-A3C4-95CB3221C131}" destId="{C3B2BEFA-04E2-47EF-8093-0FE24D2813FF}" srcOrd="0" destOrd="0" presId="urn:microsoft.com/office/officeart/2009/3/layout/StepUpProcess"/>
    <dgm:cxn modelId="{C7363739-15CE-4B99-B308-327E9EE18ED8}" type="presParOf" srcId="{C3B2BEFA-04E2-47EF-8093-0FE24D2813FF}" destId="{002BDBBF-E0A9-497F-9B5C-9627FA6A1FB1}" srcOrd="0" destOrd="0" presId="urn:microsoft.com/office/officeart/2009/3/layout/StepUpProcess"/>
    <dgm:cxn modelId="{DADF9FD6-A5BA-4278-A33E-0FD77C83EC01}" type="presParOf" srcId="{C3B2BEFA-04E2-47EF-8093-0FE24D2813FF}" destId="{3D5AFF6C-BE40-4D7D-A51E-24BD96BBC0B5}" srcOrd="1" destOrd="0" presId="urn:microsoft.com/office/officeart/2009/3/layout/StepUpProcess"/>
    <dgm:cxn modelId="{8179DA43-D1F4-4E30-890C-7EB6EF71C83C}" type="presParOf" srcId="{C3B2BEFA-04E2-47EF-8093-0FE24D2813FF}" destId="{D74F802E-610D-4039-BABB-A133EC4C9E27}" srcOrd="2" destOrd="0" presId="urn:microsoft.com/office/officeart/2009/3/layout/StepUpProcess"/>
    <dgm:cxn modelId="{8470ABCD-CEC6-42A5-B368-DD04BEC4C321}" type="presParOf" srcId="{4830C196-DA94-4443-A3C4-95CB3221C131}" destId="{0EEDB505-9D88-4E7F-A7F1-5CD2744B725F}" srcOrd="1" destOrd="0" presId="urn:microsoft.com/office/officeart/2009/3/layout/StepUpProcess"/>
    <dgm:cxn modelId="{B20874EF-A761-486B-AF0B-0FE939845E36}" type="presParOf" srcId="{0EEDB505-9D88-4E7F-A7F1-5CD2744B725F}" destId="{2928BE38-ABFE-4F7A-B65B-CF80084D533B}" srcOrd="0" destOrd="0" presId="urn:microsoft.com/office/officeart/2009/3/layout/StepUpProcess"/>
    <dgm:cxn modelId="{8A8DD03A-7B7F-4CE7-AB57-A2A596AEF097}" type="presParOf" srcId="{4830C196-DA94-4443-A3C4-95CB3221C131}" destId="{1DFB82B6-BF36-4313-AD5E-A1AD3AFA954E}" srcOrd="2" destOrd="0" presId="urn:microsoft.com/office/officeart/2009/3/layout/StepUpProcess"/>
    <dgm:cxn modelId="{F0009AB4-E2F3-4504-B04C-9F215D3AC07A}" type="presParOf" srcId="{1DFB82B6-BF36-4313-AD5E-A1AD3AFA954E}" destId="{A4AB4C54-3D00-4EB5-B786-9D21FE5826D3}" srcOrd="0" destOrd="0" presId="urn:microsoft.com/office/officeart/2009/3/layout/StepUpProcess"/>
    <dgm:cxn modelId="{180EBD3B-3848-4413-BD3E-DD0951BC393D}" type="presParOf" srcId="{1DFB82B6-BF36-4313-AD5E-A1AD3AFA954E}" destId="{DA05563C-3213-4641-80FD-4603E506BBC9}" srcOrd="1" destOrd="0" presId="urn:microsoft.com/office/officeart/2009/3/layout/StepUpProcess"/>
    <dgm:cxn modelId="{03A7EE1C-EAA9-405A-AAD0-AE0AA8B5E422}" type="presParOf" srcId="{1DFB82B6-BF36-4313-AD5E-A1AD3AFA954E}" destId="{863D198B-C531-408F-8811-1D459701B3AA}" srcOrd="2" destOrd="0" presId="urn:microsoft.com/office/officeart/2009/3/layout/StepUpProcess"/>
    <dgm:cxn modelId="{660D1B0D-A22D-45EF-BF08-45AB965492DF}" type="presParOf" srcId="{4830C196-DA94-4443-A3C4-95CB3221C131}" destId="{96B1AE5C-15B8-4F53-8AE3-68581D679911}" srcOrd="3" destOrd="0" presId="urn:microsoft.com/office/officeart/2009/3/layout/StepUpProcess"/>
    <dgm:cxn modelId="{40604512-8C2E-4C31-8A65-926A0BA99431}" type="presParOf" srcId="{96B1AE5C-15B8-4F53-8AE3-68581D679911}" destId="{1A4C19C6-1072-4BCE-B4F5-27A2EE68D5E9}" srcOrd="0" destOrd="0" presId="urn:microsoft.com/office/officeart/2009/3/layout/StepUpProcess"/>
    <dgm:cxn modelId="{49BCE01D-E2D5-4F59-8029-E6A8B65DCF5A}" type="presParOf" srcId="{4830C196-DA94-4443-A3C4-95CB3221C131}" destId="{568D79CC-2067-4A47-A628-80ED7DF19097}" srcOrd="4" destOrd="0" presId="urn:microsoft.com/office/officeart/2009/3/layout/StepUpProcess"/>
    <dgm:cxn modelId="{5AE651DF-8C6A-4C7A-91F8-85A1239F3ABD}" type="presParOf" srcId="{568D79CC-2067-4A47-A628-80ED7DF19097}" destId="{1BF2C242-BA6E-4267-A324-926E196B7D18}" srcOrd="0" destOrd="0" presId="urn:microsoft.com/office/officeart/2009/3/layout/StepUpProcess"/>
    <dgm:cxn modelId="{4CA9DB24-6723-4715-856E-E2AC9105E80D}" type="presParOf" srcId="{568D79CC-2067-4A47-A628-80ED7DF19097}" destId="{1E402C6C-FB71-4816-A4A9-1658D52BD10B}" srcOrd="1" destOrd="0" presId="urn:microsoft.com/office/officeart/2009/3/layout/StepUpProcess"/>
    <dgm:cxn modelId="{1EA2D530-F77F-4795-8569-A8E3AEF46652}" type="presParOf" srcId="{568D79CC-2067-4A47-A628-80ED7DF19097}" destId="{A783711D-E8AB-41F8-8E82-4EF4B36E4C4F}" srcOrd="2" destOrd="0" presId="urn:microsoft.com/office/officeart/2009/3/layout/StepUpProcess"/>
    <dgm:cxn modelId="{1CE5183A-4B25-484E-9A6E-2CF1F5CC1F7F}" type="presParOf" srcId="{4830C196-DA94-4443-A3C4-95CB3221C131}" destId="{FE20F1DC-ADE7-46E3-803D-C92BE066F655}" srcOrd="5" destOrd="0" presId="urn:microsoft.com/office/officeart/2009/3/layout/StepUpProcess"/>
    <dgm:cxn modelId="{F7BA6088-7BA6-4EC2-B2A3-7B686D76357C}" type="presParOf" srcId="{FE20F1DC-ADE7-46E3-803D-C92BE066F655}" destId="{E47ED791-FB76-4768-AD81-D8DC08753776}" srcOrd="0" destOrd="0" presId="urn:microsoft.com/office/officeart/2009/3/layout/StepUpProcess"/>
    <dgm:cxn modelId="{00981D87-07D0-451F-AF5E-E7FEB29FB636}" type="presParOf" srcId="{4830C196-DA94-4443-A3C4-95CB3221C131}" destId="{7DEA9B85-6A27-4F6B-BFCE-421FD6D5E22A}" srcOrd="6" destOrd="0" presId="urn:microsoft.com/office/officeart/2009/3/layout/StepUpProcess"/>
    <dgm:cxn modelId="{F4CA7A4A-3B4C-49F3-ACE6-D1CF8D5E44C5}" type="presParOf" srcId="{7DEA9B85-6A27-4F6B-BFCE-421FD6D5E22A}" destId="{A5F5103A-D3B3-43BE-A49C-9F263A6F9DC1}" srcOrd="0" destOrd="0" presId="urn:microsoft.com/office/officeart/2009/3/layout/StepUpProcess"/>
    <dgm:cxn modelId="{F1D7BD14-D57B-45C2-BA9F-D69CD4A14C56}" type="presParOf" srcId="{7DEA9B85-6A27-4F6B-BFCE-421FD6D5E22A}" destId="{2EE108F1-27CC-46D9-AF85-232D92444197}" srcOrd="1" destOrd="0" presId="urn:microsoft.com/office/officeart/2009/3/layout/StepUpProcess"/>
    <dgm:cxn modelId="{078DE3AD-53CF-4558-A95E-1ED891A62D1F}" type="presParOf" srcId="{7DEA9B85-6A27-4F6B-BFCE-421FD6D5E22A}" destId="{F25C6C74-F2EF-47AE-BB57-145D2E987D7B}" srcOrd="2" destOrd="0" presId="urn:microsoft.com/office/officeart/2009/3/layout/StepUpProcess"/>
    <dgm:cxn modelId="{0E55E1BA-114E-456E-A6A9-EE900CC8D041}" type="presParOf" srcId="{4830C196-DA94-4443-A3C4-95CB3221C131}" destId="{7E68CFEF-D632-4882-AC25-0EE04D97F9DF}" srcOrd="7" destOrd="0" presId="urn:microsoft.com/office/officeart/2009/3/layout/StepUpProcess"/>
    <dgm:cxn modelId="{81334AC8-5A1A-47BB-AE27-1A6D60802C3E}" type="presParOf" srcId="{7E68CFEF-D632-4882-AC25-0EE04D97F9DF}" destId="{8FA54513-9DBE-4FC9-9700-FBC9ED7825AA}" srcOrd="0" destOrd="0" presId="urn:microsoft.com/office/officeart/2009/3/layout/StepUpProcess"/>
    <dgm:cxn modelId="{9AF3E1B9-1C3C-4CB9-AD97-61F7DB033F48}" type="presParOf" srcId="{4830C196-DA94-4443-A3C4-95CB3221C131}" destId="{20B24EC3-7CDC-4B03-8F13-27EC3977D9C7}" srcOrd="8" destOrd="0" presId="urn:microsoft.com/office/officeart/2009/3/layout/StepUpProcess"/>
    <dgm:cxn modelId="{DFBBEA74-F2D7-41C2-9347-AA17217CC5FE}" type="presParOf" srcId="{20B24EC3-7CDC-4B03-8F13-27EC3977D9C7}" destId="{7A9A2C35-328D-4239-BE38-9BCA8CD1CE47}" srcOrd="0" destOrd="0" presId="urn:microsoft.com/office/officeart/2009/3/layout/StepUpProcess"/>
    <dgm:cxn modelId="{82C4C6DD-A842-4DCE-91D7-096486E42B6E}" type="presParOf" srcId="{20B24EC3-7CDC-4B03-8F13-27EC3977D9C7}" destId="{532B3A2A-9797-4954-9381-BCDD44509F88}" srcOrd="1" destOrd="0" presId="urn:microsoft.com/office/officeart/2009/3/layout/StepUpProcess"/>
    <dgm:cxn modelId="{06185C09-DA6B-47BB-AD7E-95A4D05EEB68}" type="presParOf" srcId="{20B24EC3-7CDC-4B03-8F13-27EC3977D9C7}" destId="{EBC69787-7EB5-4E91-8A77-D8C1B774DD42}" srcOrd="2" destOrd="0" presId="urn:microsoft.com/office/officeart/2009/3/layout/StepUpProcess"/>
    <dgm:cxn modelId="{2B7C709C-04A3-4E74-A590-DEA7C9AF74ED}" type="presParOf" srcId="{4830C196-DA94-4443-A3C4-95CB3221C131}" destId="{891E5288-2356-463C-8F4B-622D6FEC67A7}" srcOrd="9" destOrd="0" presId="urn:microsoft.com/office/officeart/2009/3/layout/StepUpProcess"/>
    <dgm:cxn modelId="{3337C897-A7AC-4BEA-A250-5485DF5982C8}" type="presParOf" srcId="{891E5288-2356-463C-8F4B-622D6FEC67A7}" destId="{17681D39-1BFD-4A2D-9C92-4D7BDE539273}" srcOrd="0" destOrd="0" presId="urn:microsoft.com/office/officeart/2009/3/layout/StepUpProcess"/>
    <dgm:cxn modelId="{7BC4D96D-9637-4830-82F3-574FA4AF9929}" type="presParOf" srcId="{4830C196-DA94-4443-A3C4-95CB3221C131}" destId="{C535C63C-25F1-4F7C-BC9C-1A7D1AAE45F6}" srcOrd="10" destOrd="0" presId="urn:microsoft.com/office/officeart/2009/3/layout/StepUpProcess"/>
    <dgm:cxn modelId="{C8C1F9AA-4108-4A49-AC57-813D66AD7148}" type="presParOf" srcId="{C535C63C-25F1-4F7C-BC9C-1A7D1AAE45F6}" destId="{85D3A6FA-58B6-4AC6-811E-14E54B0B8AD7}" srcOrd="0" destOrd="0" presId="urn:microsoft.com/office/officeart/2009/3/layout/StepUpProcess"/>
    <dgm:cxn modelId="{05D80755-51E8-4A19-985E-F4ECCEDD3620}" type="presParOf" srcId="{C535C63C-25F1-4F7C-BC9C-1A7D1AAE45F6}" destId="{187B0ACA-CAB6-4F1A-9332-12BB114B1E52}" srcOrd="1" destOrd="0" presId="urn:microsoft.com/office/officeart/2009/3/layout/StepUp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041394F-C5BC-414C-A73C-9F3DB821CE81}" type="doc">
      <dgm:prSet loTypeId="urn:microsoft.com/office/officeart/2009/3/layout/StepUpProcess" loCatId="process" qsTypeId="urn:microsoft.com/office/officeart/2005/8/quickstyle/simple5" qsCatId="simple" csTypeId="urn:microsoft.com/office/officeart/2005/8/colors/accent5_2" csCatId="accent5" phldr="1"/>
      <dgm:spPr/>
      <dgm:t>
        <a:bodyPr/>
        <a:lstStyle/>
        <a:p>
          <a:endParaRPr lang="en-US"/>
        </a:p>
      </dgm:t>
    </dgm:pt>
    <dgm:pt modelId="{AF520E2D-ED07-40E3-BF98-E0B6E06D1622}">
      <dgm:prSet/>
      <dgm:spPr/>
      <dgm:t>
        <a:bodyPr/>
        <a:lstStyle/>
        <a:p>
          <a:pPr rtl="0"/>
          <a:r>
            <a:rPr lang="ar-SA" b="1" dirty="0" smtClean="0"/>
            <a:t>الماضي</a:t>
          </a:r>
          <a:endParaRPr lang="en-US" b="1" dirty="0" smtClean="0"/>
        </a:p>
        <a:p>
          <a:pPr rtl="0"/>
          <a:r>
            <a:rPr lang="ar-SA" b="1" dirty="0" smtClean="0"/>
            <a:t>الحاضر</a:t>
          </a:r>
          <a:endParaRPr lang="en-US" b="1" dirty="0" smtClean="0"/>
        </a:p>
        <a:p>
          <a:pPr rtl="0"/>
          <a:r>
            <a:rPr lang="en-US" b="1" dirty="0" smtClean="0"/>
            <a:t> </a:t>
          </a:r>
          <a:r>
            <a:rPr lang="ar-SA" b="1" dirty="0" smtClean="0"/>
            <a:t>المستقبل</a:t>
          </a:r>
          <a:r>
            <a:rPr lang="en-US" b="1" dirty="0" smtClean="0"/>
            <a:t> </a:t>
          </a:r>
        </a:p>
        <a:p>
          <a:pPr rtl="0"/>
          <a:r>
            <a:rPr lang="en-US" b="1" dirty="0" smtClean="0"/>
            <a:t> </a:t>
          </a:r>
          <a:endParaRPr lang="en-US" b="1" dirty="0"/>
        </a:p>
      </dgm:t>
    </dgm:pt>
    <dgm:pt modelId="{E9305903-0D25-4629-B586-C89A79015EE2}" type="parTrans" cxnId="{F0A53E3E-6AA0-4DBE-B7FF-8FBAEB6A70D5}">
      <dgm:prSet/>
      <dgm:spPr/>
      <dgm:t>
        <a:bodyPr/>
        <a:lstStyle/>
        <a:p>
          <a:endParaRPr lang="en-US" b="1"/>
        </a:p>
      </dgm:t>
    </dgm:pt>
    <dgm:pt modelId="{2411D9D3-204E-4833-AE9C-B7E1399FB9ED}" type="sibTrans" cxnId="{F0A53E3E-6AA0-4DBE-B7FF-8FBAEB6A70D5}">
      <dgm:prSet/>
      <dgm:spPr/>
      <dgm:t>
        <a:bodyPr/>
        <a:lstStyle/>
        <a:p>
          <a:endParaRPr lang="en-US" b="1"/>
        </a:p>
      </dgm:t>
    </dgm:pt>
    <dgm:pt modelId="{08913D39-C4B5-4ED2-A324-12048EE1129F}">
      <dgm:prSet/>
      <dgm:spPr/>
      <dgm:t>
        <a:bodyPr/>
        <a:lstStyle/>
        <a:p>
          <a:pPr rtl="0"/>
          <a:r>
            <a:rPr lang="ar-SA" b="1" dirty="0" smtClean="0"/>
            <a:t>أحداث الحياة</a:t>
          </a:r>
          <a:endParaRPr lang="en-US" b="1" dirty="0" smtClean="0"/>
        </a:p>
        <a:p>
          <a:pPr rtl="0"/>
          <a:r>
            <a:rPr lang="ar-SA" b="1" dirty="0" smtClean="0"/>
            <a:t>الحروب</a:t>
          </a:r>
        </a:p>
        <a:p>
          <a:pPr rtl="0"/>
          <a:r>
            <a:rPr lang="ar-SA" b="1" dirty="0" smtClean="0"/>
            <a:t>الهجرة</a:t>
          </a:r>
        </a:p>
        <a:p>
          <a:pPr rtl="0"/>
          <a:r>
            <a:rPr lang="ar-SA" b="1" dirty="0" smtClean="0"/>
            <a:t>الصدمة</a:t>
          </a:r>
          <a:endParaRPr lang="en-US" b="1" dirty="0" smtClean="0"/>
        </a:p>
        <a:p>
          <a:pPr rtl="0"/>
          <a:r>
            <a:rPr lang="ar-SA" b="1" dirty="0" smtClean="0"/>
            <a:t>دورة الحياة</a:t>
          </a:r>
        </a:p>
        <a:p>
          <a:pPr rtl="0"/>
          <a:r>
            <a:rPr lang="ar-SA" b="1" dirty="0" smtClean="0"/>
            <a:t>مرحلة الطفولة/ الشباب/ الرشد/ الشيخوخة</a:t>
          </a:r>
          <a:endParaRPr lang="en-US" b="1" dirty="0"/>
        </a:p>
      </dgm:t>
    </dgm:pt>
    <dgm:pt modelId="{C9736D9A-BB42-42F2-9C98-22AA1D0F563F}" type="parTrans" cxnId="{79BB1DA2-5F85-4660-A48A-99D79E4320AB}">
      <dgm:prSet/>
      <dgm:spPr/>
      <dgm:t>
        <a:bodyPr/>
        <a:lstStyle/>
        <a:p>
          <a:endParaRPr lang="en-US" b="1"/>
        </a:p>
      </dgm:t>
    </dgm:pt>
    <dgm:pt modelId="{59949E10-F2E5-451E-9059-EA0C2E881EFA}" type="sibTrans" cxnId="{79BB1DA2-5F85-4660-A48A-99D79E4320AB}">
      <dgm:prSet/>
      <dgm:spPr/>
      <dgm:t>
        <a:bodyPr/>
        <a:lstStyle/>
        <a:p>
          <a:endParaRPr lang="en-US" b="1"/>
        </a:p>
      </dgm:t>
    </dgm:pt>
    <dgm:pt modelId="{C3AF7E4C-0121-4EA3-A1E1-6A0749547F3F}" type="pres">
      <dgm:prSet presAssocID="{5041394F-C5BC-414C-A73C-9F3DB821CE81}" presName="rootnode" presStyleCnt="0">
        <dgm:presLayoutVars>
          <dgm:chMax/>
          <dgm:chPref/>
          <dgm:dir/>
          <dgm:animLvl val="lvl"/>
        </dgm:presLayoutVars>
      </dgm:prSet>
      <dgm:spPr/>
      <dgm:t>
        <a:bodyPr/>
        <a:lstStyle/>
        <a:p>
          <a:endParaRPr lang="en-US"/>
        </a:p>
      </dgm:t>
    </dgm:pt>
    <dgm:pt modelId="{D5D124AC-16A6-488B-9360-FB28E1CAD7F3}" type="pres">
      <dgm:prSet presAssocID="{AF520E2D-ED07-40E3-BF98-E0B6E06D1622}" presName="composite" presStyleCnt="0"/>
      <dgm:spPr/>
    </dgm:pt>
    <dgm:pt modelId="{4B1B86AE-5846-4E62-B595-1B9486ACD8BF}" type="pres">
      <dgm:prSet presAssocID="{AF520E2D-ED07-40E3-BF98-E0B6E06D1622}" presName="LShape" presStyleLbl="alignNode1" presStyleIdx="0" presStyleCnt="3"/>
      <dgm:spPr/>
    </dgm:pt>
    <dgm:pt modelId="{2475F09C-8966-490B-9997-C103855FD532}" type="pres">
      <dgm:prSet presAssocID="{AF520E2D-ED07-40E3-BF98-E0B6E06D1622}" presName="ParentText" presStyleLbl="revTx" presStyleIdx="0" presStyleCnt="2">
        <dgm:presLayoutVars>
          <dgm:chMax val="0"/>
          <dgm:chPref val="0"/>
          <dgm:bulletEnabled val="1"/>
        </dgm:presLayoutVars>
      </dgm:prSet>
      <dgm:spPr/>
      <dgm:t>
        <a:bodyPr/>
        <a:lstStyle/>
        <a:p>
          <a:endParaRPr lang="en-US"/>
        </a:p>
      </dgm:t>
    </dgm:pt>
    <dgm:pt modelId="{EC3C32FA-C874-415E-B1E3-032562860504}" type="pres">
      <dgm:prSet presAssocID="{AF520E2D-ED07-40E3-BF98-E0B6E06D1622}" presName="Triangle" presStyleLbl="alignNode1" presStyleIdx="1" presStyleCnt="3"/>
      <dgm:spPr/>
    </dgm:pt>
    <dgm:pt modelId="{DC7B1C32-4B7F-4B18-8D91-BB24DB9EEF8B}" type="pres">
      <dgm:prSet presAssocID="{2411D9D3-204E-4833-AE9C-B7E1399FB9ED}" presName="sibTrans" presStyleCnt="0"/>
      <dgm:spPr/>
    </dgm:pt>
    <dgm:pt modelId="{BE2E17DB-FE58-4038-A01E-52AB8B43560E}" type="pres">
      <dgm:prSet presAssocID="{2411D9D3-204E-4833-AE9C-B7E1399FB9ED}" presName="space" presStyleCnt="0"/>
      <dgm:spPr/>
    </dgm:pt>
    <dgm:pt modelId="{40DF5FCE-6947-49DC-8FEC-B56BC7C4F470}" type="pres">
      <dgm:prSet presAssocID="{08913D39-C4B5-4ED2-A324-12048EE1129F}" presName="composite" presStyleCnt="0"/>
      <dgm:spPr/>
    </dgm:pt>
    <dgm:pt modelId="{4CE1D676-B077-47BD-A991-5CE5DD3B8697}" type="pres">
      <dgm:prSet presAssocID="{08913D39-C4B5-4ED2-A324-12048EE1129F}" presName="LShape" presStyleLbl="alignNode1" presStyleIdx="2" presStyleCnt="3"/>
      <dgm:spPr/>
    </dgm:pt>
    <dgm:pt modelId="{79B3B8AA-B75F-4E6B-AE64-8BD327515D60}" type="pres">
      <dgm:prSet presAssocID="{08913D39-C4B5-4ED2-A324-12048EE1129F}" presName="ParentText" presStyleLbl="revTx" presStyleIdx="1" presStyleCnt="2">
        <dgm:presLayoutVars>
          <dgm:chMax val="0"/>
          <dgm:chPref val="0"/>
          <dgm:bulletEnabled val="1"/>
        </dgm:presLayoutVars>
      </dgm:prSet>
      <dgm:spPr/>
      <dgm:t>
        <a:bodyPr/>
        <a:lstStyle/>
        <a:p>
          <a:endParaRPr lang="en-US"/>
        </a:p>
      </dgm:t>
    </dgm:pt>
  </dgm:ptLst>
  <dgm:cxnLst>
    <dgm:cxn modelId="{EEB2758F-55E2-43B7-8DC8-499351944962}" type="presOf" srcId="{5041394F-C5BC-414C-A73C-9F3DB821CE81}" destId="{C3AF7E4C-0121-4EA3-A1E1-6A0749547F3F}" srcOrd="0" destOrd="0" presId="urn:microsoft.com/office/officeart/2009/3/layout/StepUpProcess"/>
    <dgm:cxn modelId="{F0A53E3E-6AA0-4DBE-B7FF-8FBAEB6A70D5}" srcId="{5041394F-C5BC-414C-A73C-9F3DB821CE81}" destId="{AF520E2D-ED07-40E3-BF98-E0B6E06D1622}" srcOrd="0" destOrd="0" parTransId="{E9305903-0D25-4629-B586-C89A79015EE2}" sibTransId="{2411D9D3-204E-4833-AE9C-B7E1399FB9ED}"/>
    <dgm:cxn modelId="{79BB1DA2-5F85-4660-A48A-99D79E4320AB}" srcId="{5041394F-C5BC-414C-A73C-9F3DB821CE81}" destId="{08913D39-C4B5-4ED2-A324-12048EE1129F}" srcOrd="1" destOrd="0" parTransId="{C9736D9A-BB42-42F2-9C98-22AA1D0F563F}" sibTransId="{59949E10-F2E5-451E-9059-EA0C2E881EFA}"/>
    <dgm:cxn modelId="{55EBE17F-268D-439E-8FD9-AFA1601FAF3C}" type="presOf" srcId="{08913D39-C4B5-4ED2-A324-12048EE1129F}" destId="{79B3B8AA-B75F-4E6B-AE64-8BD327515D60}" srcOrd="0" destOrd="0" presId="urn:microsoft.com/office/officeart/2009/3/layout/StepUpProcess"/>
    <dgm:cxn modelId="{011376F8-61A3-4A64-A9EF-4058703EB073}" type="presOf" srcId="{AF520E2D-ED07-40E3-BF98-E0B6E06D1622}" destId="{2475F09C-8966-490B-9997-C103855FD532}" srcOrd="0" destOrd="0" presId="urn:microsoft.com/office/officeart/2009/3/layout/StepUpProcess"/>
    <dgm:cxn modelId="{F5CABF40-D042-43D3-8795-7BB6359921C0}" type="presParOf" srcId="{C3AF7E4C-0121-4EA3-A1E1-6A0749547F3F}" destId="{D5D124AC-16A6-488B-9360-FB28E1CAD7F3}" srcOrd="0" destOrd="0" presId="urn:microsoft.com/office/officeart/2009/3/layout/StepUpProcess"/>
    <dgm:cxn modelId="{7E1DA8C8-6A53-45BD-99F1-378F86356FC6}" type="presParOf" srcId="{D5D124AC-16A6-488B-9360-FB28E1CAD7F3}" destId="{4B1B86AE-5846-4E62-B595-1B9486ACD8BF}" srcOrd="0" destOrd="0" presId="urn:microsoft.com/office/officeart/2009/3/layout/StepUpProcess"/>
    <dgm:cxn modelId="{0A79FC0E-C21D-4D12-8C44-6BBCB62EF0C8}" type="presParOf" srcId="{D5D124AC-16A6-488B-9360-FB28E1CAD7F3}" destId="{2475F09C-8966-490B-9997-C103855FD532}" srcOrd="1" destOrd="0" presId="urn:microsoft.com/office/officeart/2009/3/layout/StepUpProcess"/>
    <dgm:cxn modelId="{5BE8F2DA-FA69-4724-9E48-CBFE22F47C90}" type="presParOf" srcId="{D5D124AC-16A6-488B-9360-FB28E1CAD7F3}" destId="{EC3C32FA-C874-415E-B1E3-032562860504}" srcOrd="2" destOrd="0" presId="urn:microsoft.com/office/officeart/2009/3/layout/StepUpProcess"/>
    <dgm:cxn modelId="{BEA6F1C7-0F23-47A9-8DD6-06A98DFFC4AA}" type="presParOf" srcId="{C3AF7E4C-0121-4EA3-A1E1-6A0749547F3F}" destId="{DC7B1C32-4B7F-4B18-8D91-BB24DB9EEF8B}" srcOrd="1" destOrd="0" presId="urn:microsoft.com/office/officeart/2009/3/layout/StepUpProcess"/>
    <dgm:cxn modelId="{9C190747-22D8-4D01-8229-18A4EE0D5FA5}" type="presParOf" srcId="{DC7B1C32-4B7F-4B18-8D91-BB24DB9EEF8B}" destId="{BE2E17DB-FE58-4038-A01E-52AB8B43560E}" srcOrd="0" destOrd="0" presId="urn:microsoft.com/office/officeart/2009/3/layout/StepUpProcess"/>
    <dgm:cxn modelId="{9DB91457-1C79-4C18-9369-0A9F14BD33BC}" type="presParOf" srcId="{C3AF7E4C-0121-4EA3-A1E1-6A0749547F3F}" destId="{40DF5FCE-6947-49DC-8FEC-B56BC7C4F470}" srcOrd="2" destOrd="0" presId="urn:microsoft.com/office/officeart/2009/3/layout/StepUpProcess"/>
    <dgm:cxn modelId="{1845505A-AD3F-45B9-BE98-55D6E2B323BA}" type="presParOf" srcId="{40DF5FCE-6947-49DC-8FEC-B56BC7C4F470}" destId="{4CE1D676-B077-47BD-A991-5CE5DD3B8697}" srcOrd="0" destOrd="0" presId="urn:microsoft.com/office/officeart/2009/3/layout/StepUpProcess"/>
    <dgm:cxn modelId="{5F69E240-116A-4780-A006-689BFFCF358F}" type="presParOf" srcId="{40DF5FCE-6947-49DC-8FEC-B56BC7C4F470}" destId="{79B3B8AA-B75F-4E6B-AE64-8BD327515D60}" srcOrd="1" destOrd="0" presId="urn:microsoft.com/office/officeart/2009/3/layout/StepUpProcess"/>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CBA8E7-E51F-42CF-88D4-8F03AA364502}">
      <dsp:nvSpPr>
        <dsp:cNvPr id="0" name=""/>
        <dsp:cNvSpPr/>
      </dsp:nvSpPr>
      <dsp:spPr>
        <a:xfrm>
          <a:off x="943411" y="0"/>
          <a:ext cx="4195762" cy="4195762"/>
        </a:xfrm>
        <a:prstGeom prst="triangle">
          <a:avLst/>
        </a:prstGeom>
        <a:solidFill>
          <a:schemeClr val="lt1">
            <a:hueOff val="0"/>
            <a:satOff val="0"/>
            <a:lumOff val="0"/>
            <a:alphaOff val="0"/>
          </a:schemeClr>
        </a:solidFill>
        <a:ln w="19050"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6E6D7D9-815E-48D5-9AE4-3257EC207962}">
      <dsp:nvSpPr>
        <dsp:cNvPr id="0" name=""/>
        <dsp:cNvSpPr/>
      </dsp:nvSpPr>
      <dsp:spPr>
        <a:xfrm>
          <a:off x="3041292" y="421829"/>
          <a:ext cx="2727245" cy="993215"/>
        </a:xfrm>
        <a:prstGeom prst="roundRect">
          <a:avLst/>
        </a:prstGeom>
        <a:solidFill>
          <a:schemeClr val="dk2">
            <a:alpha val="90000"/>
            <a:tint val="40000"/>
            <a:hueOff val="0"/>
            <a:satOff val="0"/>
            <a:lumOff val="0"/>
            <a:alphaOff val="0"/>
          </a:schemeClr>
        </a:solidFill>
        <a:ln w="19050" cap="rnd"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rtl="1">
            <a:lnSpc>
              <a:spcPct val="90000"/>
            </a:lnSpc>
            <a:spcBef>
              <a:spcPct val="0"/>
            </a:spcBef>
            <a:spcAft>
              <a:spcPct val="35000"/>
            </a:spcAft>
          </a:pPr>
          <a:r>
            <a:rPr lang="ar-SA" sz="4000" b="1" kern="1200" smtClean="0">
              <a:latin typeface="Simplified Arabic" panose="02020603050405020304" pitchFamily="18" charset="-78"/>
              <a:cs typeface="Simplified Arabic" panose="02020603050405020304" pitchFamily="18" charset="-78"/>
            </a:rPr>
            <a:t>الانتقائية</a:t>
          </a:r>
          <a:endParaRPr lang="ar-SA" sz="4000" b="1" kern="1200" dirty="0">
            <a:latin typeface="Simplified Arabic" panose="02020603050405020304" pitchFamily="18" charset="-78"/>
            <a:cs typeface="Simplified Arabic" panose="02020603050405020304" pitchFamily="18" charset="-78"/>
          </a:endParaRPr>
        </a:p>
      </dsp:txBody>
      <dsp:txXfrm>
        <a:off x="3089777" y="470314"/>
        <a:ext cx="2630275" cy="896245"/>
      </dsp:txXfrm>
    </dsp:sp>
    <dsp:sp modelId="{7B690BCF-0BC5-4F65-84B7-F82ED62F815B}">
      <dsp:nvSpPr>
        <dsp:cNvPr id="0" name=""/>
        <dsp:cNvSpPr/>
      </dsp:nvSpPr>
      <dsp:spPr>
        <a:xfrm>
          <a:off x="3041292" y="1539197"/>
          <a:ext cx="2727245" cy="993215"/>
        </a:xfrm>
        <a:prstGeom prst="roundRect">
          <a:avLst/>
        </a:prstGeom>
        <a:solidFill>
          <a:schemeClr val="dk2">
            <a:alpha val="90000"/>
            <a:tint val="40000"/>
            <a:hueOff val="0"/>
            <a:satOff val="0"/>
            <a:lumOff val="0"/>
            <a:alphaOff val="0"/>
          </a:schemeClr>
        </a:solidFill>
        <a:ln w="19050" cap="rnd"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rtl="1">
            <a:lnSpc>
              <a:spcPct val="90000"/>
            </a:lnSpc>
            <a:spcBef>
              <a:spcPct val="0"/>
            </a:spcBef>
            <a:spcAft>
              <a:spcPct val="35000"/>
            </a:spcAft>
          </a:pPr>
          <a:r>
            <a:rPr lang="ar-SA" sz="4000" b="1" kern="1200" smtClean="0">
              <a:latin typeface="Simplified Arabic" panose="02020603050405020304" pitchFamily="18" charset="-78"/>
              <a:cs typeface="Simplified Arabic" panose="02020603050405020304" pitchFamily="18" charset="-78"/>
            </a:rPr>
            <a:t>المعرفة</a:t>
          </a:r>
          <a:endParaRPr lang="ar-SA" sz="4000" b="1" kern="1200" dirty="0">
            <a:latin typeface="Simplified Arabic" panose="02020603050405020304" pitchFamily="18" charset="-78"/>
            <a:cs typeface="Simplified Arabic" panose="02020603050405020304" pitchFamily="18" charset="-78"/>
          </a:endParaRPr>
        </a:p>
      </dsp:txBody>
      <dsp:txXfrm>
        <a:off x="3089777" y="1587682"/>
        <a:ext cx="2630275" cy="896245"/>
      </dsp:txXfrm>
    </dsp:sp>
    <dsp:sp modelId="{05163FE3-9FF2-4BBC-BE60-425DF706B25F}">
      <dsp:nvSpPr>
        <dsp:cNvPr id="0" name=""/>
        <dsp:cNvSpPr/>
      </dsp:nvSpPr>
      <dsp:spPr>
        <a:xfrm>
          <a:off x="3041292" y="2656564"/>
          <a:ext cx="2727245" cy="993215"/>
        </a:xfrm>
        <a:prstGeom prst="roundRect">
          <a:avLst/>
        </a:prstGeom>
        <a:solidFill>
          <a:schemeClr val="dk2">
            <a:alpha val="90000"/>
            <a:tint val="40000"/>
            <a:hueOff val="0"/>
            <a:satOff val="0"/>
            <a:lumOff val="0"/>
            <a:alphaOff val="0"/>
          </a:schemeClr>
        </a:solidFill>
        <a:ln w="19050" cap="rnd"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rtl="1">
            <a:lnSpc>
              <a:spcPct val="90000"/>
            </a:lnSpc>
            <a:spcBef>
              <a:spcPct val="0"/>
            </a:spcBef>
            <a:spcAft>
              <a:spcPct val="35000"/>
            </a:spcAft>
          </a:pPr>
          <a:r>
            <a:rPr lang="ar-SA" sz="4000" b="1" kern="1200" smtClean="0">
              <a:latin typeface="Simplified Arabic" panose="02020603050405020304" pitchFamily="18" charset="-78"/>
              <a:cs typeface="Simplified Arabic" panose="02020603050405020304" pitchFamily="18" charset="-78"/>
            </a:rPr>
            <a:t>تكتسب</a:t>
          </a:r>
          <a:endParaRPr lang="ar-SA" sz="4000" b="1" kern="1200" dirty="0">
            <a:latin typeface="Simplified Arabic" panose="02020603050405020304" pitchFamily="18" charset="-78"/>
            <a:cs typeface="Simplified Arabic" panose="02020603050405020304" pitchFamily="18" charset="-78"/>
          </a:endParaRPr>
        </a:p>
      </dsp:txBody>
      <dsp:txXfrm>
        <a:off x="3089777" y="2705049"/>
        <a:ext cx="2630275" cy="89624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BF8131-4D73-4790-BDD7-EF344244548F}">
      <dsp:nvSpPr>
        <dsp:cNvPr id="0" name=""/>
        <dsp:cNvSpPr/>
      </dsp:nvSpPr>
      <dsp:spPr>
        <a:xfrm>
          <a:off x="3072670" y="0"/>
          <a:ext cx="1936245" cy="1936539"/>
        </a:xfrm>
        <a:prstGeom prst="circularArrow">
          <a:avLst>
            <a:gd name="adj1" fmla="val 10980"/>
            <a:gd name="adj2" fmla="val 1142322"/>
            <a:gd name="adj3" fmla="val 4500000"/>
            <a:gd name="adj4" fmla="val 10800000"/>
            <a:gd name="adj5" fmla="val 12500"/>
          </a:avLst>
        </a:prstGeom>
        <a:solidFill>
          <a:schemeClr val="lt1">
            <a:hueOff val="0"/>
            <a:satOff val="0"/>
            <a:lumOff val="0"/>
            <a:alphaOff val="0"/>
          </a:schemeClr>
        </a:solidFill>
        <a:ln w="19050"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FEDD15-ADA5-413B-A9C5-C1A45937D8D4}">
      <dsp:nvSpPr>
        <dsp:cNvPr id="0" name=""/>
        <dsp:cNvSpPr/>
      </dsp:nvSpPr>
      <dsp:spPr>
        <a:xfrm>
          <a:off x="3319435" y="430609"/>
          <a:ext cx="1438351" cy="10749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dirty="0" smtClean="0">
              <a:solidFill>
                <a:srgbClr val="FFFF00"/>
              </a:solidFill>
            </a:rPr>
            <a:t>تحليل المعلومات</a:t>
          </a:r>
          <a:endParaRPr lang="ar-SA" sz="2800" b="1" kern="1200" dirty="0">
            <a:solidFill>
              <a:srgbClr val="FFFF00"/>
            </a:solidFill>
          </a:endParaRPr>
        </a:p>
      </dsp:txBody>
      <dsp:txXfrm>
        <a:off x="3319435" y="430609"/>
        <a:ext cx="1438351" cy="1074918"/>
      </dsp:txXfrm>
    </dsp:sp>
    <dsp:sp modelId="{153DB51C-3002-4143-B57C-030498478D80}">
      <dsp:nvSpPr>
        <dsp:cNvPr id="0" name=""/>
        <dsp:cNvSpPr/>
      </dsp:nvSpPr>
      <dsp:spPr>
        <a:xfrm>
          <a:off x="2534884" y="1112685"/>
          <a:ext cx="1936245" cy="1936539"/>
        </a:xfrm>
        <a:prstGeom prst="leftCircularArrow">
          <a:avLst>
            <a:gd name="adj1" fmla="val 10980"/>
            <a:gd name="adj2" fmla="val 1142322"/>
            <a:gd name="adj3" fmla="val 6300000"/>
            <a:gd name="adj4" fmla="val 18900000"/>
            <a:gd name="adj5" fmla="val 12500"/>
          </a:avLst>
        </a:prstGeom>
        <a:solidFill>
          <a:schemeClr val="lt1">
            <a:hueOff val="0"/>
            <a:satOff val="0"/>
            <a:lumOff val="0"/>
            <a:alphaOff val="0"/>
          </a:schemeClr>
        </a:solidFill>
        <a:ln w="19050"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C22DE8C-B57B-4A85-8662-48ACA6225819}">
      <dsp:nvSpPr>
        <dsp:cNvPr id="0" name=""/>
        <dsp:cNvSpPr/>
      </dsp:nvSpPr>
      <dsp:spPr>
        <a:xfrm>
          <a:off x="2965040" y="1818271"/>
          <a:ext cx="1075934" cy="5378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dirty="0" smtClean="0">
              <a:solidFill>
                <a:srgbClr val="FFFF00"/>
              </a:solidFill>
            </a:rPr>
            <a:t>تحديد الأهداف</a:t>
          </a:r>
          <a:endParaRPr lang="ar-SA" sz="2800" b="1" kern="1200" dirty="0">
            <a:solidFill>
              <a:srgbClr val="FFFF00"/>
            </a:solidFill>
          </a:endParaRPr>
        </a:p>
      </dsp:txBody>
      <dsp:txXfrm>
        <a:off x="2965040" y="1818271"/>
        <a:ext cx="1075934" cy="537838"/>
      </dsp:txXfrm>
    </dsp:sp>
    <dsp:sp modelId="{D6301BC7-C506-4FE6-B7F7-2C10D53C68B7}">
      <dsp:nvSpPr>
        <dsp:cNvPr id="0" name=""/>
        <dsp:cNvSpPr/>
      </dsp:nvSpPr>
      <dsp:spPr>
        <a:xfrm>
          <a:off x="3210479" y="2358523"/>
          <a:ext cx="1663534" cy="1664201"/>
        </a:xfrm>
        <a:prstGeom prst="blockArc">
          <a:avLst>
            <a:gd name="adj1" fmla="val 13500000"/>
            <a:gd name="adj2" fmla="val 10800000"/>
            <a:gd name="adj3" fmla="val 12740"/>
          </a:avLst>
        </a:prstGeom>
        <a:solidFill>
          <a:schemeClr val="lt1">
            <a:hueOff val="0"/>
            <a:satOff val="0"/>
            <a:lumOff val="0"/>
            <a:alphaOff val="0"/>
          </a:schemeClr>
        </a:solidFill>
        <a:ln w="19050"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D7F156A-834E-46AA-83F3-8015494FFE31}">
      <dsp:nvSpPr>
        <dsp:cNvPr id="0" name=""/>
        <dsp:cNvSpPr/>
      </dsp:nvSpPr>
      <dsp:spPr>
        <a:xfrm>
          <a:off x="3503189" y="2939002"/>
          <a:ext cx="1075934" cy="5378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dirty="0" smtClean="0">
              <a:solidFill>
                <a:srgbClr val="FFFF00"/>
              </a:solidFill>
            </a:rPr>
            <a:t>صياغة التعاقد</a:t>
          </a:r>
          <a:endParaRPr lang="ar-SA" sz="2800" b="1" kern="1200" dirty="0">
            <a:solidFill>
              <a:srgbClr val="FFFF00"/>
            </a:solidFill>
          </a:endParaRPr>
        </a:p>
      </dsp:txBody>
      <dsp:txXfrm>
        <a:off x="3503189" y="2939002"/>
        <a:ext cx="1075934" cy="53783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6C04DD-70DA-4784-9E3A-BBC2AE8FCE51}">
      <dsp:nvSpPr>
        <dsp:cNvPr id="0" name=""/>
        <dsp:cNvSpPr/>
      </dsp:nvSpPr>
      <dsp:spPr>
        <a:xfrm>
          <a:off x="0" y="0"/>
          <a:ext cx="6336792" cy="814673"/>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ar-SA" sz="3000" kern="1200" dirty="0" smtClean="0"/>
            <a:t>الاتفاق على تنفيذ بنود العقد</a:t>
          </a:r>
          <a:endParaRPr lang="en-US" sz="3000" kern="1200" dirty="0"/>
        </a:p>
      </dsp:txBody>
      <dsp:txXfrm>
        <a:off x="23861" y="23861"/>
        <a:ext cx="5362379" cy="766951"/>
      </dsp:txXfrm>
    </dsp:sp>
    <dsp:sp modelId="{128504BA-B3C7-4CDD-801D-579F39E1E198}">
      <dsp:nvSpPr>
        <dsp:cNvPr id="0" name=""/>
        <dsp:cNvSpPr/>
      </dsp:nvSpPr>
      <dsp:spPr>
        <a:xfrm>
          <a:off x="473202" y="927822"/>
          <a:ext cx="6336792" cy="814673"/>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ar-SA" sz="3000" kern="1200" dirty="0" smtClean="0"/>
            <a:t>تحديد الأدوار الخاصة بالأخصائي والعميل</a:t>
          </a:r>
          <a:endParaRPr lang="en-US" sz="3000" kern="1200" dirty="0"/>
        </a:p>
      </dsp:txBody>
      <dsp:txXfrm>
        <a:off x="497063" y="951683"/>
        <a:ext cx="5286330" cy="766951"/>
      </dsp:txXfrm>
    </dsp:sp>
    <dsp:sp modelId="{55E3EE7B-F0A1-404A-AA18-150D21376DED}">
      <dsp:nvSpPr>
        <dsp:cNvPr id="0" name=""/>
        <dsp:cNvSpPr/>
      </dsp:nvSpPr>
      <dsp:spPr>
        <a:xfrm>
          <a:off x="946404" y="1855644"/>
          <a:ext cx="6336792" cy="814673"/>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ar-SA" sz="3000" kern="1200" dirty="0" smtClean="0"/>
            <a:t>اختيار الأساليب المناسبة</a:t>
          </a:r>
          <a:endParaRPr lang="en-US" sz="3000" kern="1200" dirty="0"/>
        </a:p>
      </dsp:txBody>
      <dsp:txXfrm>
        <a:off x="970265" y="1879505"/>
        <a:ext cx="5286330" cy="766951"/>
      </dsp:txXfrm>
    </dsp:sp>
    <dsp:sp modelId="{27171879-AD30-46FE-9B8B-1BAC7EACEC32}">
      <dsp:nvSpPr>
        <dsp:cNvPr id="0" name=""/>
        <dsp:cNvSpPr/>
      </dsp:nvSpPr>
      <dsp:spPr>
        <a:xfrm>
          <a:off x="1419605" y="2783467"/>
          <a:ext cx="6336792" cy="814673"/>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ar-SA" sz="3000" kern="1200" dirty="0" smtClean="0"/>
            <a:t>تنفيذ المهام المتفق عليها</a:t>
          </a:r>
          <a:endParaRPr lang="en-US" sz="3000" kern="1200" dirty="0"/>
        </a:p>
      </dsp:txBody>
      <dsp:txXfrm>
        <a:off x="1443466" y="2807328"/>
        <a:ext cx="5286330" cy="766951"/>
      </dsp:txXfrm>
    </dsp:sp>
    <dsp:sp modelId="{3738993B-9F05-473F-A093-3E4BB2DE1DE8}">
      <dsp:nvSpPr>
        <dsp:cNvPr id="0" name=""/>
        <dsp:cNvSpPr/>
      </dsp:nvSpPr>
      <dsp:spPr>
        <a:xfrm>
          <a:off x="1892808" y="3711289"/>
          <a:ext cx="6336792" cy="814673"/>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ar-SA" sz="3000" kern="1200" dirty="0" smtClean="0"/>
            <a:t>تحديد الأنشطة ومهام التدخل </a:t>
          </a:r>
          <a:endParaRPr lang="en-US" sz="3000" kern="1200" dirty="0"/>
        </a:p>
      </dsp:txBody>
      <dsp:txXfrm>
        <a:off x="1916669" y="3735150"/>
        <a:ext cx="5286330" cy="766951"/>
      </dsp:txXfrm>
    </dsp:sp>
    <dsp:sp modelId="{DB69B1A9-2A1B-4714-A1CE-86C8C5BB546B}">
      <dsp:nvSpPr>
        <dsp:cNvPr id="0" name=""/>
        <dsp:cNvSpPr/>
      </dsp:nvSpPr>
      <dsp:spPr>
        <a:xfrm>
          <a:off x="5807254" y="595164"/>
          <a:ext cx="529537" cy="529537"/>
        </a:xfrm>
        <a:prstGeom prst="downArrow">
          <a:avLst>
            <a:gd name="adj1" fmla="val 55000"/>
            <a:gd name="adj2" fmla="val 45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a:p>
      </dsp:txBody>
      <dsp:txXfrm>
        <a:off x="5926400" y="595164"/>
        <a:ext cx="291245" cy="398477"/>
      </dsp:txXfrm>
    </dsp:sp>
    <dsp:sp modelId="{D53CD96C-0641-4E5D-8492-F975A6012A3B}">
      <dsp:nvSpPr>
        <dsp:cNvPr id="0" name=""/>
        <dsp:cNvSpPr/>
      </dsp:nvSpPr>
      <dsp:spPr>
        <a:xfrm>
          <a:off x="6280456" y="1522986"/>
          <a:ext cx="529537" cy="529537"/>
        </a:xfrm>
        <a:prstGeom prst="downArrow">
          <a:avLst>
            <a:gd name="adj1" fmla="val 55000"/>
            <a:gd name="adj2" fmla="val 45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a:p>
      </dsp:txBody>
      <dsp:txXfrm>
        <a:off x="6399602" y="1522986"/>
        <a:ext cx="291245" cy="398477"/>
      </dsp:txXfrm>
    </dsp:sp>
    <dsp:sp modelId="{278D30C6-9CA0-40DC-AFF4-A0EF73FBCC51}">
      <dsp:nvSpPr>
        <dsp:cNvPr id="0" name=""/>
        <dsp:cNvSpPr/>
      </dsp:nvSpPr>
      <dsp:spPr>
        <a:xfrm>
          <a:off x="6753658" y="2437231"/>
          <a:ext cx="529537" cy="529537"/>
        </a:xfrm>
        <a:prstGeom prst="downArrow">
          <a:avLst>
            <a:gd name="adj1" fmla="val 55000"/>
            <a:gd name="adj2" fmla="val 45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a:p>
      </dsp:txBody>
      <dsp:txXfrm>
        <a:off x="6872804" y="2437231"/>
        <a:ext cx="291245" cy="398477"/>
      </dsp:txXfrm>
    </dsp:sp>
    <dsp:sp modelId="{097971B3-1987-46FB-A065-C636C435FCF9}">
      <dsp:nvSpPr>
        <dsp:cNvPr id="0" name=""/>
        <dsp:cNvSpPr/>
      </dsp:nvSpPr>
      <dsp:spPr>
        <a:xfrm>
          <a:off x="7226860" y="3374105"/>
          <a:ext cx="529537" cy="529537"/>
        </a:xfrm>
        <a:prstGeom prst="downArrow">
          <a:avLst>
            <a:gd name="adj1" fmla="val 55000"/>
            <a:gd name="adj2" fmla="val 45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a:p>
      </dsp:txBody>
      <dsp:txXfrm>
        <a:off x="7346006" y="3374105"/>
        <a:ext cx="291245" cy="39847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2D098F-4763-4581-9FEB-7B0E5C24123B}">
      <dsp:nvSpPr>
        <dsp:cNvPr id="0" name=""/>
        <dsp:cNvSpPr/>
      </dsp:nvSpPr>
      <dsp:spPr>
        <a:xfrm>
          <a:off x="2185693" y="2097881"/>
          <a:ext cx="522959" cy="1494740"/>
        </a:xfrm>
        <a:custGeom>
          <a:avLst/>
          <a:gdLst/>
          <a:ahLst/>
          <a:cxnLst/>
          <a:rect l="0" t="0" r="0" b="0"/>
          <a:pathLst>
            <a:path>
              <a:moveTo>
                <a:pt x="0" y="0"/>
              </a:moveTo>
              <a:lnTo>
                <a:pt x="261479" y="0"/>
              </a:lnTo>
              <a:lnTo>
                <a:pt x="261479" y="1494740"/>
              </a:lnTo>
              <a:lnTo>
                <a:pt x="522959" y="1494740"/>
              </a:lnTo>
            </a:path>
          </a:pathLst>
        </a:custGeom>
        <a:noFill/>
        <a:ln w="19050" cap="rnd"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rtl="1">
            <a:lnSpc>
              <a:spcPct val="90000"/>
            </a:lnSpc>
            <a:spcBef>
              <a:spcPct val="0"/>
            </a:spcBef>
            <a:spcAft>
              <a:spcPct val="35000"/>
            </a:spcAft>
          </a:pPr>
          <a:endParaRPr lang="ar-SA" sz="600" kern="1200"/>
        </a:p>
      </dsp:txBody>
      <dsp:txXfrm>
        <a:off x="2407583" y="2805661"/>
        <a:ext cx="79179" cy="79179"/>
      </dsp:txXfrm>
    </dsp:sp>
    <dsp:sp modelId="{AEAFDEF7-E1A8-4B12-9C2C-641DB902C767}">
      <dsp:nvSpPr>
        <dsp:cNvPr id="0" name=""/>
        <dsp:cNvSpPr/>
      </dsp:nvSpPr>
      <dsp:spPr>
        <a:xfrm>
          <a:off x="2185693" y="2097881"/>
          <a:ext cx="522959" cy="498246"/>
        </a:xfrm>
        <a:custGeom>
          <a:avLst/>
          <a:gdLst/>
          <a:ahLst/>
          <a:cxnLst/>
          <a:rect l="0" t="0" r="0" b="0"/>
          <a:pathLst>
            <a:path>
              <a:moveTo>
                <a:pt x="0" y="0"/>
              </a:moveTo>
              <a:lnTo>
                <a:pt x="261479" y="0"/>
              </a:lnTo>
              <a:lnTo>
                <a:pt x="261479" y="498246"/>
              </a:lnTo>
              <a:lnTo>
                <a:pt x="522959" y="498246"/>
              </a:lnTo>
            </a:path>
          </a:pathLst>
        </a:custGeom>
        <a:noFill/>
        <a:ln w="19050" cap="rnd"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2429115" y="2328946"/>
        <a:ext cx="36115" cy="36115"/>
      </dsp:txXfrm>
    </dsp:sp>
    <dsp:sp modelId="{45DA6BE6-D0D1-4758-B92B-362FADA93EF3}">
      <dsp:nvSpPr>
        <dsp:cNvPr id="0" name=""/>
        <dsp:cNvSpPr/>
      </dsp:nvSpPr>
      <dsp:spPr>
        <a:xfrm>
          <a:off x="2185693" y="1599634"/>
          <a:ext cx="522959" cy="498246"/>
        </a:xfrm>
        <a:custGeom>
          <a:avLst/>
          <a:gdLst/>
          <a:ahLst/>
          <a:cxnLst/>
          <a:rect l="0" t="0" r="0" b="0"/>
          <a:pathLst>
            <a:path>
              <a:moveTo>
                <a:pt x="0" y="498246"/>
              </a:moveTo>
              <a:lnTo>
                <a:pt x="261479" y="498246"/>
              </a:lnTo>
              <a:lnTo>
                <a:pt x="261479" y="0"/>
              </a:lnTo>
              <a:lnTo>
                <a:pt x="522959" y="0"/>
              </a:lnTo>
            </a:path>
          </a:pathLst>
        </a:custGeom>
        <a:noFill/>
        <a:ln w="19050" cap="rnd"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2429115" y="1830699"/>
        <a:ext cx="36115" cy="36115"/>
      </dsp:txXfrm>
    </dsp:sp>
    <dsp:sp modelId="{A27F973B-54E9-4FC7-868F-B923D49A38E7}">
      <dsp:nvSpPr>
        <dsp:cNvPr id="0" name=""/>
        <dsp:cNvSpPr/>
      </dsp:nvSpPr>
      <dsp:spPr>
        <a:xfrm>
          <a:off x="2185693" y="603140"/>
          <a:ext cx="522959" cy="1494740"/>
        </a:xfrm>
        <a:custGeom>
          <a:avLst/>
          <a:gdLst/>
          <a:ahLst/>
          <a:cxnLst/>
          <a:rect l="0" t="0" r="0" b="0"/>
          <a:pathLst>
            <a:path>
              <a:moveTo>
                <a:pt x="0" y="1494740"/>
              </a:moveTo>
              <a:lnTo>
                <a:pt x="261479" y="1494740"/>
              </a:lnTo>
              <a:lnTo>
                <a:pt x="261479" y="0"/>
              </a:lnTo>
              <a:lnTo>
                <a:pt x="522959" y="0"/>
              </a:lnTo>
            </a:path>
          </a:pathLst>
        </a:custGeom>
        <a:noFill/>
        <a:ln w="19050" cap="rnd"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rtl="1">
            <a:lnSpc>
              <a:spcPct val="90000"/>
            </a:lnSpc>
            <a:spcBef>
              <a:spcPct val="0"/>
            </a:spcBef>
            <a:spcAft>
              <a:spcPct val="35000"/>
            </a:spcAft>
          </a:pPr>
          <a:endParaRPr lang="ar-SA" sz="600" kern="1200"/>
        </a:p>
      </dsp:txBody>
      <dsp:txXfrm>
        <a:off x="2407583" y="1310921"/>
        <a:ext cx="79179" cy="79179"/>
      </dsp:txXfrm>
    </dsp:sp>
    <dsp:sp modelId="{6A8DFCDD-C4B2-4957-9E97-5B0F01BD53E2}">
      <dsp:nvSpPr>
        <dsp:cNvPr id="0" name=""/>
        <dsp:cNvSpPr/>
      </dsp:nvSpPr>
      <dsp:spPr>
        <a:xfrm rot="16200000">
          <a:off x="-310785" y="1699283"/>
          <a:ext cx="4195762" cy="797194"/>
        </a:xfrm>
        <a:prstGeom prst="rect">
          <a:avLst/>
        </a:prstGeom>
        <a:solidFill>
          <a:schemeClr val="lt1">
            <a:hueOff val="0"/>
            <a:satOff val="0"/>
            <a:lumOff val="0"/>
            <a:alphaOff val="0"/>
          </a:schemeClr>
        </a:solidFill>
        <a:ln w="19050"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lvl="0" algn="ctr" defTabSz="2311400" rtl="1">
            <a:lnSpc>
              <a:spcPct val="90000"/>
            </a:lnSpc>
            <a:spcBef>
              <a:spcPct val="0"/>
            </a:spcBef>
            <a:spcAft>
              <a:spcPct val="35000"/>
            </a:spcAft>
          </a:pPr>
          <a:r>
            <a:rPr lang="ar-SA" sz="5200" kern="1200" dirty="0" smtClean="0"/>
            <a:t>أساليب للمداخل مثل </a:t>
          </a:r>
          <a:endParaRPr lang="ar-SA" sz="5200" kern="1200" dirty="0"/>
        </a:p>
      </dsp:txBody>
      <dsp:txXfrm>
        <a:off x="-310785" y="1699283"/>
        <a:ext cx="4195762" cy="797194"/>
      </dsp:txXfrm>
    </dsp:sp>
    <dsp:sp modelId="{9B1A88F4-F320-4F24-8629-31CEF1FDED92}">
      <dsp:nvSpPr>
        <dsp:cNvPr id="0" name=""/>
        <dsp:cNvSpPr/>
      </dsp:nvSpPr>
      <dsp:spPr>
        <a:xfrm>
          <a:off x="2708652" y="204543"/>
          <a:ext cx="2614798" cy="797194"/>
        </a:xfrm>
        <a:prstGeom prst="rect">
          <a:avLst/>
        </a:prstGeom>
        <a:solidFill>
          <a:schemeClr val="lt1">
            <a:hueOff val="0"/>
            <a:satOff val="0"/>
            <a:lumOff val="0"/>
            <a:alphaOff val="0"/>
          </a:schemeClr>
        </a:solidFill>
        <a:ln w="19050"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dirty="0" smtClean="0">
              <a:solidFill>
                <a:srgbClr val="C00000"/>
              </a:solidFill>
            </a:rPr>
            <a:t>المدخل النفسي الاجتماعي</a:t>
          </a:r>
          <a:endParaRPr lang="ar-SA" sz="2800" b="1" kern="1200" dirty="0">
            <a:solidFill>
              <a:srgbClr val="C00000"/>
            </a:solidFill>
          </a:endParaRPr>
        </a:p>
      </dsp:txBody>
      <dsp:txXfrm>
        <a:off x="2708652" y="204543"/>
        <a:ext cx="2614798" cy="797194"/>
      </dsp:txXfrm>
    </dsp:sp>
    <dsp:sp modelId="{D77ED6FD-3705-471A-A5BC-675C5161D205}">
      <dsp:nvSpPr>
        <dsp:cNvPr id="0" name=""/>
        <dsp:cNvSpPr/>
      </dsp:nvSpPr>
      <dsp:spPr>
        <a:xfrm>
          <a:off x="2708652" y="1201036"/>
          <a:ext cx="2614798" cy="797194"/>
        </a:xfrm>
        <a:prstGeom prst="rect">
          <a:avLst/>
        </a:prstGeom>
        <a:solidFill>
          <a:schemeClr val="lt1">
            <a:hueOff val="0"/>
            <a:satOff val="0"/>
            <a:lumOff val="0"/>
            <a:alphaOff val="0"/>
          </a:schemeClr>
        </a:solidFill>
        <a:ln w="19050"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dirty="0" smtClean="0">
              <a:solidFill>
                <a:srgbClr val="C00000"/>
              </a:solidFill>
            </a:rPr>
            <a:t>مدخل تعديل السلوك</a:t>
          </a:r>
          <a:endParaRPr lang="ar-SA" sz="2800" b="1" kern="1200" dirty="0">
            <a:solidFill>
              <a:srgbClr val="C00000"/>
            </a:solidFill>
          </a:endParaRPr>
        </a:p>
      </dsp:txBody>
      <dsp:txXfrm>
        <a:off x="2708652" y="1201036"/>
        <a:ext cx="2614798" cy="797194"/>
      </dsp:txXfrm>
    </dsp:sp>
    <dsp:sp modelId="{1EB31772-AA7D-456C-BECF-A41E2A87C539}">
      <dsp:nvSpPr>
        <dsp:cNvPr id="0" name=""/>
        <dsp:cNvSpPr/>
      </dsp:nvSpPr>
      <dsp:spPr>
        <a:xfrm>
          <a:off x="2708652" y="2197530"/>
          <a:ext cx="2614798" cy="797194"/>
        </a:xfrm>
        <a:prstGeom prst="rect">
          <a:avLst/>
        </a:prstGeom>
        <a:solidFill>
          <a:schemeClr val="lt1">
            <a:hueOff val="0"/>
            <a:satOff val="0"/>
            <a:lumOff val="0"/>
            <a:alphaOff val="0"/>
          </a:schemeClr>
        </a:solidFill>
        <a:ln w="19050"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dirty="0" smtClean="0">
              <a:solidFill>
                <a:srgbClr val="C00000"/>
              </a:solidFill>
            </a:rPr>
            <a:t>المدخل المعرفي</a:t>
          </a:r>
          <a:endParaRPr lang="ar-SA" sz="2800" b="1" kern="1200" dirty="0">
            <a:solidFill>
              <a:srgbClr val="C00000"/>
            </a:solidFill>
          </a:endParaRPr>
        </a:p>
      </dsp:txBody>
      <dsp:txXfrm>
        <a:off x="2708652" y="2197530"/>
        <a:ext cx="2614798" cy="797194"/>
      </dsp:txXfrm>
    </dsp:sp>
    <dsp:sp modelId="{F3E7534B-E3EA-4CFE-81B6-38761CA2829A}">
      <dsp:nvSpPr>
        <dsp:cNvPr id="0" name=""/>
        <dsp:cNvSpPr/>
      </dsp:nvSpPr>
      <dsp:spPr>
        <a:xfrm>
          <a:off x="2708652" y="3194023"/>
          <a:ext cx="2614798" cy="797194"/>
        </a:xfrm>
        <a:prstGeom prst="rect">
          <a:avLst/>
        </a:prstGeom>
        <a:solidFill>
          <a:schemeClr val="lt1">
            <a:hueOff val="0"/>
            <a:satOff val="0"/>
            <a:lumOff val="0"/>
            <a:alphaOff val="0"/>
          </a:schemeClr>
        </a:solidFill>
        <a:ln w="19050"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dirty="0" smtClean="0">
              <a:solidFill>
                <a:srgbClr val="C00000"/>
              </a:solidFill>
            </a:rPr>
            <a:t>العلاج الواقعي</a:t>
          </a:r>
          <a:endParaRPr lang="ar-SA" sz="2800" b="1" kern="1200" dirty="0">
            <a:solidFill>
              <a:srgbClr val="C00000"/>
            </a:solidFill>
          </a:endParaRPr>
        </a:p>
      </dsp:txBody>
      <dsp:txXfrm>
        <a:off x="2708652" y="3194023"/>
        <a:ext cx="2614798" cy="79719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596E62-10F2-40E8-8830-C008A7D09091}">
      <dsp:nvSpPr>
        <dsp:cNvPr id="0" name=""/>
        <dsp:cNvSpPr/>
      </dsp:nvSpPr>
      <dsp:spPr>
        <a:xfrm>
          <a:off x="0" y="502920"/>
          <a:ext cx="7772400" cy="3108960"/>
        </a:xfrm>
        <a:prstGeom prst="leftRightRibb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5CF1C1-FA55-4C81-9220-7D4159F3F2C6}">
      <dsp:nvSpPr>
        <dsp:cNvPr id="0" name=""/>
        <dsp:cNvSpPr/>
      </dsp:nvSpPr>
      <dsp:spPr>
        <a:xfrm>
          <a:off x="932688" y="1046988"/>
          <a:ext cx="2564892" cy="1523390"/>
        </a:xfrm>
        <a:prstGeom prst="rect">
          <a:avLst/>
        </a:prstGeom>
        <a:noFill/>
        <a:ln w="19050"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60020" rIns="0" bIns="171450" numCol="1" spcCol="1270" anchor="ctr" anchorCtr="0">
          <a:noAutofit/>
        </a:bodyPr>
        <a:lstStyle/>
        <a:p>
          <a:pPr lvl="0" algn="ctr" defTabSz="2000250" rtl="1">
            <a:lnSpc>
              <a:spcPct val="90000"/>
            </a:lnSpc>
            <a:spcBef>
              <a:spcPct val="0"/>
            </a:spcBef>
            <a:spcAft>
              <a:spcPct val="35000"/>
            </a:spcAft>
          </a:pPr>
          <a:r>
            <a:rPr lang="ar-SA" sz="4500" kern="1200" dirty="0" smtClean="0"/>
            <a:t>إنهاء غير مخطط</a:t>
          </a:r>
          <a:endParaRPr lang="ar-SA" sz="4500" kern="1200" dirty="0"/>
        </a:p>
      </dsp:txBody>
      <dsp:txXfrm>
        <a:off x="932688" y="1046988"/>
        <a:ext cx="2564892" cy="1523390"/>
      </dsp:txXfrm>
    </dsp:sp>
    <dsp:sp modelId="{4150B371-EDF2-4F9F-861C-D4072925827A}">
      <dsp:nvSpPr>
        <dsp:cNvPr id="0" name=""/>
        <dsp:cNvSpPr/>
      </dsp:nvSpPr>
      <dsp:spPr>
        <a:xfrm>
          <a:off x="3886200" y="1544421"/>
          <a:ext cx="3031236" cy="1523390"/>
        </a:xfrm>
        <a:prstGeom prst="rect">
          <a:avLst/>
        </a:prstGeom>
        <a:noFill/>
        <a:ln w="19050"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60020" rIns="0" bIns="171450" numCol="1" spcCol="1270" anchor="ctr" anchorCtr="0">
          <a:noAutofit/>
        </a:bodyPr>
        <a:lstStyle/>
        <a:p>
          <a:pPr lvl="0" algn="ctr" defTabSz="2000250" rtl="1">
            <a:lnSpc>
              <a:spcPct val="90000"/>
            </a:lnSpc>
            <a:spcBef>
              <a:spcPct val="0"/>
            </a:spcBef>
            <a:spcAft>
              <a:spcPct val="35000"/>
            </a:spcAft>
          </a:pPr>
          <a:r>
            <a:rPr lang="ar-SA" sz="4500" kern="1200" dirty="0" smtClean="0"/>
            <a:t>إنهاء مخطط</a:t>
          </a:r>
          <a:endParaRPr lang="ar-SA" sz="4500" kern="1200" dirty="0"/>
        </a:p>
      </dsp:txBody>
      <dsp:txXfrm>
        <a:off x="3886200" y="1544421"/>
        <a:ext cx="3031236" cy="152339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9D2E23-86D1-4528-8708-32C654B58402}">
      <dsp:nvSpPr>
        <dsp:cNvPr id="0" name=""/>
        <dsp:cNvSpPr/>
      </dsp:nvSpPr>
      <dsp:spPr>
        <a:xfrm rot="5400000">
          <a:off x="3734626" y="-77020"/>
          <a:ext cx="1159619" cy="1313668"/>
        </a:xfrm>
        <a:prstGeom prst="hexagon">
          <a:avLst>
            <a:gd name="adj" fmla="val 25000"/>
            <a:gd name="vf" fmla="val 11547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cs typeface="Akhbar MT" pitchFamily="2" charset="-78"/>
            </a:rPr>
            <a:t>كوسيط</a:t>
          </a:r>
          <a:endParaRPr lang="ar-SA" sz="2400" b="1" kern="1200" dirty="0">
            <a:cs typeface="Akhbar MT" pitchFamily="2" charset="-78"/>
          </a:endParaRPr>
        </a:p>
      </dsp:txBody>
      <dsp:txXfrm rot="-5400000">
        <a:off x="3876547" y="193274"/>
        <a:ext cx="875778" cy="773079"/>
      </dsp:txXfrm>
    </dsp:sp>
    <dsp:sp modelId="{81611034-A2D9-4592-BF12-5009ADA9A510}">
      <dsp:nvSpPr>
        <dsp:cNvPr id="0" name=""/>
        <dsp:cNvSpPr/>
      </dsp:nvSpPr>
      <dsp:spPr>
        <a:xfrm>
          <a:off x="3670898" y="233087"/>
          <a:ext cx="1294134" cy="695771"/>
        </a:xfrm>
        <a:prstGeom prst="rect">
          <a:avLst/>
        </a:prstGeom>
        <a:noFill/>
        <a:ln>
          <a:noFill/>
        </a:ln>
        <a:effectLst/>
      </dsp:spPr>
      <dsp:style>
        <a:lnRef idx="0">
          <a:scrgbClr r="0" g="0" b="0"/>
        </a:lnRef>
        <a:fillRef idx="0">
          <a:scrgbClr r="0" g="0" b="0"/>
        </a:fillRef>
        <a:effectRef idx="0">
          <a:scrgbClr r="0" g="0" b="0"/>
        </a:effectRef>
        <a:fontRef idx="minor"/>
      </dsp:style>
    </dsp:sp>
    <dsp:sp modelId="{A4D07B54-324C-412C-8DB8-4537CD1C0946}">
      <dsp:nvSpPr>
        <dsp:cNvPr id="0" name=""/>
        <dsp:cNvSpPr/>
      </dsp:nvSpPr>
      <dsp:spPr>
        <a:xfrm rot="5400000">
          <a:off x="2474943" y="76538"/>
          <a:ext cx="1159619" cy="1008868"/>
        </a:xfrm>
        <a:prstGeom prst="hexagon">
          <a:avLst>
            <a:gd name="adj" fmla="val 25000"/>
            <a:gd name="vf" fmla="val 11547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r>
            <a:rPr lang="ar-SA" sz="2400" b="1" kern="1200" dirty="0" smtClean="0">
              <a:cs typeface="Akhbar MT" pitchFamily="2" charset="-78"/>
            </a:rPr>
            <a:t>كمدافع</a:t>
          </a:r>
          <a:endParaRPr lang="ar-SA" sz="2400" b="1" kern="1200" dirty="0">
            <a:cs typeface="Akhbar MT" pitchFamily="2" charset="-78"/>
          </a:endParaRPr>
        </a:p>
      </dsp:txBody>
      <dsp:txXfrm rot="-5400000">
        <a:off x="2707533" y="181870"/>
        <a:ext cx="694438" cy="798205"/>
      </dsp:txXfrm>
    </dsp:sp>
    <dsp:sp modelId="{E8113A9E-95FA-4DA9-B1E0-246529372BE1}">
      <dsp:nvSpPr>
        <dsp:cNvPr id="0" name=""/>
        <dsp:cNvSpPr/>
      </dsp:nvSpPr>
      <dsp:spPr>
        <a:xfrm rot="5400000">
          <a:off x="3017645" y="1060823"/>
          <a:ext cx="1159619" cy="1008868"/>
        </a:xfrm>
        <a:prstGeom prst="hexagon">
          <a:avLst>
            <a:gd name="adj" fmla="val 25000"/>
            <a:gd name="vf" fmla="val 11547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cs typeface="Akhbar MT" pitchFamily="2" charset="-78"/>
            </a:rPr>
            <a:t>كمعلم</a:t>
          </a:r>
          <a:endParaRPr lang="ar-SA" sz="2400" b="1" kern="1200" dirty="0">
            <a:cs typeface="Akhbar MT" pitchFamily="2" charset="-78"/>
          </a:endParaRPr>
        </a:p>
      </dsp:txBody>
      <dsp:txXfrm rot="-5400000">
        <a:off x="3250235" y="1166155"/>
        <a:ext cx="694438" cy="798205"/>
      </dsp:txXfrm>
    </dsp:sp>
    <dsp:sp modelId="{83ED83FF-CF0C-4DAC-B51A-5578DCF7AA7D}">
      <dsp:nvSpPr>
        <dsp:cNvPr id="0" name=""/>
        <dsp:cNvSpPr/>
      </dsp:nvSpPr>
      <dsp:spPr>
        <a:xfrm>
          <a:off x="1798885" y="1217371"/>
          <a:ext cx="1252388" cy="695771"/>
        </a:xfrm>
        <a:prstGeom prst="rect">
          <a:avLst/>
        </a:prstGeom>
        <a:noFill/>
        <a:ln>
          <a:noFill/>
        </a:ln>
        <a:effectLst/>
      </dsp:spPr>
      <dsp:style>
        <a:lnRef idx="0">
          <a:scrgbClr r="0" g="0" b="0"/>
        </a:lnRef>
        <a:fillRef idx="0">
          <a:scrgbClr r="0" g="0" b="0"/>
        </a:fillRef>
        <a:effectRef idx="0">
          <a:scrgbClr r="0" g="0" b="0"/>
        </a:effectRef>
        <a:fontRef idx="minor"/>
      </dsp:style>
    </dsp:sp>
    <dsp:sp modelId="{10A7E2E1-CA24-4CAF-9A16-5461AC1ED22E}">
      <dsp:nvSpPr>
        <dsp:cNvPr id="0" name=""/>
        <dsp:cNvSpPr/>
      </dsp:nvSpPr>
      <dsp:spPr>
        <a:xfrm rot="5400000">
          <a:off x="4107223" y="1060823"/>
          <a:ext cx="1159619" cy="1008868"/>
        </a:xfrm>
        <a:prstGeom prst="hexagon">
          <a:avLst>
            <a:gd name="adj" fmla="val 25000"/>
            <a:gd name="vf" fmla="val 11547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r>
            <a:rPr lang="ar-SA" sz="2400" b="1" kern="1200" dirty="0" smtClean="0">
              <a:cs typeface="Akhbar MT" pitchFamily="2" charset="-78"/>
            </a:rPr>
            <a:t>كمدير</a:t>
          </a:r>
          <a:endParaRPr lang="ar-SA" sz="2400" b="1" kern="1200" dirty="0">
            <a:cs typeface="Akhbar MT" pitchFamily="2" charset="-78"/>
          </a:endParaRPr>
        </a:p>
      </dsp:txBody>
      <dsp:txXfrm rot="-5400000">
        <a:off x="4339813" y="1166155"/>
        <a:ext cx="694438" cy="798205"/>
      </dsp:txXfrm>
    </dsp:sp>
    <dsp:sp modelId="{1765FD13-35D6-4093-95D9-41EE39A7419C}">
      <dsp:nvSpPr>
        <dsp:cNvPr id="0" name=""/>
        <dsp:cNvSpPr/>
      </dsp:nvSpPr>
      <dsp:spPr>
        <a:xfrm rot="5400000">
          <a:off x="3564521" y="1893273"/>
          <a:ext cx="1159619" cy="1312538"/>
        </a:xfrm>
        <a:prstGeom prst="hexagon">
          <a:avLst>
            <a:gd name="adj" fmla="val 25000"/>
            <a:gd name="vf" fmla="val 11547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cs typeface="Akhbar MT" pitchFamily="2" charset="-78"/>
            </a:rPr>
            <a:t>كمعالج</a:t>
          </a:r>
          <a:endParaRPr lang="ar-SA" sz="2400" b="1" kern="1200" dirty="0">
            <a:cs typeface="Akhbar MT" pitchFamily="2" charset="-78"/>
          </a:endParaRPr>
        </a:p>
      </dsp:txBody>
      <dsp:txXfrm rot="-5400000">
        <a:off x="3706818" y="2163002"/>
        <a:ext cx="875026" cy="773079"/>
      </dsp:txXfrm>
    </dsp:sp>
    <dsp:sp modelId="{9C711B56-6914-4601-B172-90EC2BB9DF3E}">
      <dsp:nvSpPr>
        <dsp:cNvPr id="0" name=""/>
        <dsp:cNvSpPr/>
      </dsp:nvSpPr>
      <dsp:spPr>
        <a:xfrm>
          <a:off x="4679379" y="2201656"/>
          <a:ext cx="1294134" cy="695771"/>
        </a:xfrm>
        <a:prstGeom prst="rect">
          <a:avLst/>
        </a:prstGeom>
        <a:noFill/>
        <a:ln>
          <a:noFill/>
        </a:ln>
        <a:effectLst/>
      </dsp:spPr>
      <dsp:style>
        <a:lnRef idx="0">
          <a:scrgbClr r="0" g="0" b="0"/>
        </a:lnRef>
        <a:fillRef idx="0">
          <a:scrgbClr r="0" g="0" b="0"/>
        </a:fillRef>
        <a:effectRef idx="0">
          <a:scrgbClr r="0" g="0" b="0"/>
        </a:effectRef>
        <a:fontRef idx="minor"/>
      </dsp:style>
    </dsp:sp>
    <dsp:sp modelId="{4F11B38B-F01C-4E8F-AC0C-87114F9D2BB6}">
      <dsp:nvSpPr>
        <dsp:cNvPr id="0" name=""/>
        <dsp:cNvSpPr/>
      </dsp:nvSpPr>
      <dsp:spPr>
        <a:xfrm rot="5400000">
          <a:off x="2474943" y="2045108"/>
          <a:ext cx="1159619" cy="1008868"/>
        </a:xfrm>
        <a:prstGeom prst="hexagon">
          <a:avLst>
            <a:gd name="adj" fmla="val 25000"/>
            <a:gd name="vf" fmla="val 11547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r>
            <a:rPr lang="ar-SA" sz="2400" b="1" kern="1200" dirty="0" smtClean="0">
              <a:cs typeface="Akhbar MT" pitchFamily="2" charset="-78"/>
            </a:rPr>
            <a:t>كمخطط</a:t>
          </a:r>
          <a:endParaRPr lang="ar-SA" sz="2400" b="1" kern="1200" dirty="0">
            <a:cs typeface="Akhbar MT" pitchFamily="2" charset="-78"/>
          </a:endParaRPr>
        </a:p>
      </dsp:txBody>
      <dsp:txXfrm rot="-5400000">
        <a:off x="2707533" y="2150440"/>
        <a:ext cx="694438" cy="798205"/>
      </dsp:txXfrm>
    </dsp:sp>
    <dsp:sp modelId="{313B168F-67D5-411B-88DE-81D491244A06}">
      <dsp:nvSpPr>
        <dsp:cNvPr id="0" name=""/>
        <dsp:cNvSpPr/>
      </dsp:nvSpPr>
      <dsp:spPr>
        <a:xfrm rot="5400000">
          <a:off x="3017645" y="2831972"/>
          <a:ext cx="1159619" cy="1403709"/>
        </a:xfrm>
        <a:prstGeom prst="hexagon">
          <a:avLst>
            <a:gd name="adj" fmla="val 25000"/>
            <a:gd name="vf" fmla="val 11547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cs typeface="Akhbar MT" pitchFamily="2" charset="-78"/>
            </a:rPr>
            <a:t>كخبير</a:t>
          </a:r>
          <a:endParaRPr lang="ar-SA" sz="2400" b="1" kern="1200" dirty="0">
            <a:cs typeface="Akhbar MT" pitchFamily="2" charset="-78"/>
          </a:endParaRPr>
        </a:p>
      </dsp:txBody>
      <dsp:txXfrm rot="-5400000">
        <a:off x="3129552" y="3147287"/>
        <a:ext cx="935806" cy="773079"/>
      </dsp:txXfrm>
    </dsp:sp>
    <dsp:sp modelId="{F19B52B6-57A4-4E23-A159-D449B1FD3FA9}">
      <dsp:nvSpPr>
        <dsp:cNvPr id="0" name=""/>
        <dsp:cNvSpPr/>
      </dsp:nvSpPr>
      <dsp:spPr>
        <a:xfrm>
          <a:off x="1798885" y="3185941"/>
          <a:ext cx="1252388" cy="695771"/>
        </a:xfrm>
        <a:prstGeom prst="rect">
          <a:avLst/>
        </a:prstGeom>
        <a:noFill/>
        <a:ln>
          <a:noFill/>
        </a:ln>
        <a:effectLst/>
      </dsp:spPr>
      <dsp:style>
        <a:lnRef idx="0">
          <a:scrgbClr r="0" g="0" b="0"/>
        </a:lnRef>
        <a:fillRef idx="0">
          <a:scrgbClr r="0" g="0" b="0"/>
        </a:fillRef>
        <a:effectRef idx="0">
          <a:scrgbClr r="0" g="0" b="0"/>
        </a:effectRef>
        <a:fontRef idx="minor"/>
      </dsp:style>
    </dsp:sp>
    <dsp:sp modelId="{EFE20A4F-47B6-4C7A-958A-90F7433F923F}">
      <dsp:nvSpPr>
        <dsp:cNvPr id="0" name=""/>
        <dsp:cNvSpPr/>
      </dsp:nvSpPr>
      <dsp:spPr>
        <a:xfrm rot="5400000">
          <a:off x="4107223" y="3029392"/>
          <a:ext cx="1159619" cy="1008868"/>
        </a:xfrm>
        <a:prstGeom prst="hexagon">
          <a:avLst>
            <a:gd name="adj" fmla="val 25000"/>
            <a:gd name="vf" fmla="val 11547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r>
            <a:rPr lang="ar-SA" sz="2400" b="1" kern="1200" dirty="0" smtClean="0">
              <a:cs typeface="Akhbar MT" pitchFamily="2" charset="-78"/>
            </a:rPr>
            <a:t>كمساعد</a:t>
          </a:r>
          <a:endParaRPr lang="ar-SA" sz="2400" b="1" kern="1200" dirty="0">
            <a:cs typeface="Akhbar MT" pitchFamily="2" charset="-78"/>
          </a:endParaRPr>
        </a:p>
      </dsp:txBody>
      <dsp:txXfrm rot="-5400000">
        <a:off x="4339813" y="3134724"/>
        <a:ext cx="694438" cy="798205"/>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38DD24-90AE-4B94-A27C-2DF7CF3B01B8}">
      <dsp:nvSpPr>
        <dsp:cNvPr id="0" name=""/>
        <dsp:cNvSpPr/>
      </dsp:nvSpPr>
      <dsp:spPr>
        <a:xfrm>
          <a:off x="4871096" y="1274148"/>
          <a:ext cx="380786" cy="181219"/>
        </a:xfrm>
        <a:custGeom>
          <a:avLst/>
          <a:gdLst/>
          <a:ahLst/>
          <a:cxnLst/>
          <a:rect l="0" t="0" r="0" b="0"/>
          <a:pathLst>
            <a:path>
              <a:moveTo>
                <a:pt x="0" y="0"/>
              </a:moveTo>
              <a:lnTo>
                <a:pt x="0" y="123495"/>
              </a:lnTo>
              <a:lnTo>
                <a:pt x="380786" y="123495"/>
              </a:lnTo>
              <a:lnTo>
                <a:pt x="380786" y="181219"/>
              </a:lnTo>
            </a:path>
          </a:pathLst>
        </a:custGeom>
        <a:noFill/>
        <a:ln w="19050"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AB31890-DCCA-46AD-8E62-9E9C12A584BC}">
      <dsp:nvSpPr>
        <dsp:cNvPr id="0" name=""/>
        <dsp:cNvSpPr/>
      </dsp:nvSpPr>
      <dsp:spPr>
        <a:xfrm>
          <a:off x="6764738" y="2427931"/>
          <a:ext cx="1121778" cy="181219"/>
        </a:xfrm>
        <a:custGeom>
          <a:avLst/>
          <a:gdLst/>
          <a:ahLst/>
          <a:cxnLst/>
          <a:rect l="0" t="0" r="0" b="0"/>
          <a:pathLst>
            <a:path>
              <a:moveTo>
                <a:pt x="0" y="0"/>
              </a:moveTo>
              <a:lnTo>
                <a:pt x="0" y="123495"/>
              </a:lnTo>
              <a:lnTo>
                <a:pt x="1121778" y="123495"/>
              </a:lnTo>
              <a:lnTo>
                <a:pt x="1121778" y="181219"/>
              </a:lnTo>
            </a:path>
          </a:pathLst>
        </a:custGeom>
        <a:noFill/>
        <a:ln w="19050"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848570-B3A6-46DB-94C9-AD96336830CA}">
      <dsp:nvSpPr>
        <dsp:cNvPr id="0" name=""/>
        <dsp:cNvSpPr/>
      </dsp:nvSpPr>
      <dsp:spPr>
        <a:xfrm>
          <a:off x="6764738" y="2427931"/>
          <a:ext cx="360205" cy="181219"/>
        </a:xfrm>
        <a:custGeom>
          <a:avLst/>
          <a:gdLst/>
          <a:ahLst/>
          <a:cxnLst/>
          <a:rect l="0" t="0" r="0" b="0"/>
          <a:pathLst>
            <a:path>
              <a:moveTo>
                <a:pt x="0" y="0"/>
              </a:moveTo>
              <a:lnTo>
                <a:pt x="0" y="123495"/>
              </a:lnTo>
              <a:lnTo>
                <a:pt x="360205" y="123495"/>
              </a:lnTo>
              <a:lnTo>
                <a:pt x="360205" y="181219"/>
              </a:lnTo>
            </a:path>
          </a:pathLst>
        </a:custGeom>
        <a:noFill/>
        <a:ln w="19050"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6732E91-F133-4C24-A38F-C9559A4C4C7C}">
      <dsp:nvSpPr>
        <dsp:cNvPr id="0" name=""/>
        <dsp:cNvSpPr/>
      </dsp:nvSpPr>
      <dsp:spPr>
        <a:xfrm>
          <a:off x="6383952" y="2427931"/>
          <a:ext cx="380786" cy="181219"/>
        </a:xfrm>
        <a:custGeom>
          <a:avLst/>
          <a:gdLst/>
          <a:ahLst/>
          <a:cxnLst/>
          <a:rect l="0" t="0" r="0" b="0"/>
          <a:pathLst>
            <a:path>
              <a:moveTo>
                <a:pt x="380786" y="0"/>
              </a:moveTo>
              <a:lnTo>
                <a:pt x="380786" y="123495"/>
              </a:lnTo>
              <a:lnTo>
                <a:pt x="0" y="123495"/>
              </a:lnTo>
              <a:lnTo>
                <a:pt x="0" y="181219"/>
              </a:lnTo>
            </a:path>
          </a:pathLst>
        </a:custGeom>
        <a:noFill/>
        <a:ln w="19050"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46FC2DA-B957-4EF6-940E-5F8B6E31CAA2}">
      <dsp:nvSpPr>
        <dsp:cNvPr id="0" name=""/>
        <dsp:cNvSpPr/>
      </dsp:nvSpPr>
      <dsp:spPr>
        <a:xfrm>
          <a:off x="5642960" y="2427931"/>
          <a:ext cx="1121778" cy="181219"/>
        </a:xfrm>
        <a:custGeom>
          <a:avLst/>
          <a:gdLst/>
          <a:ahLst/>
          <a:cxnLst/>
          <a:rect l="0" t="0" r="0" b="0"/>
          <a:pathLst>
            <a:path>
              <a:moveTo>
                <a:pt x="1121778" y="0"/>
              </a:moveTo>
              <a:lnTo>
                <a:pt x="1121778" y="123495"/>
              </a:lnTo>
              <a:lnTo>
                <a:pt x="0" y="123495"/>
              </a:lnTo>
              <a:lnTo>
                <a:pt x="0" y="181219"/>
              </a:lnTo>
            </a:path>
          </a:pathLst>
        </a:custGeom>
        <a:noFill/>
        <a:ln w="19050"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2D77CD-A65D-4591-9B9F-6431686C62B1}">
      <dsp:nvSpPr>
        <dsp:cNvPr id="0" name=""/>
        <dsp:cNvSpPr/>
      </dsp:nvSpPr>
      <dsp:spPr>
        <a:xfrm>
          <a:off x="4490310" y="1851039"/>
          <a:ext cx="2274428" cy="181219"/>
        </a:xfrm>
        <a:custGeom>
          <a:avLst/>
          <a:gdLst/>
          <a:ahLst/>
          <a:cxnLst/>
          <a:rect l="0" t="0" r="0" b="0"/>
          <a:pathLst>
            <a:path>
              <a:moveTo>
                <a:pt x="0" y="0"/>
              </a:moveTo>
              <a:lnTo>
                <a:pt x="0" y="123495"/>
              </a:lnTo>
              <a:lnTo>
                <a:pt x="2274428" y="123495"/>
              </a:lnTo>
              <a:lnTo>
                <a:pt x="2274428" y="181219"/>
              </a:lnTo>
            </a:path>
          </a:pathLst>
        </a:custGeom>
        <a:noFill/>
        <a:ln w="19050"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D5AB9E-C1ED-4897-8172-84EF2E434ACB}">
      <dsp:nvSpPr>
        <dsp:cNvPr id="0" name=""/>
        <dsp:cNvSpPr/>
      </dsp:nvSpPr>
      <dsp:spPr>
        <a:xfrm>
          <a:off x="4835667" y="3004822"/>
          <a:ext cx="91440" cy="181219"/>
        </a:xfrm>
        <a:custGeom>
          <a:avLst/>
          <a:gdLst/>
          <a:ahLst/>
          <a:cxnLst/>
          <a:rect l="0" t="0" r="0" b="0"/>
          <a:pathLst>
            <a:path>
              <a:moveTo>
                <a:pt x="45720" y="0"/>
              </a:moveTo>
              <a:lnTo>
                <a:pt x="45720" y="181219"/>
              </a:lnTo>
            </a:path>
          </a:pathLst>
        </a:custGeom>
        <a:noFill/>
        <a:ln w="19050"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30AFBB-DA9C-42FD-B20E-0A9D5E874A03}">
      <dsp:nvSpPr>
        <dsp:cNvPr id="0" name=""/>
        <dsp:cNvSpPr/>
      </dsp:nvSpPr>
      <dsp:spPr>
        <a:xfrm>
          <a:off x="4835667" y="2427931"/>
          <a:ext cx="91440" cy="181219"/>
        </a:xfrm>
        <a:custGeom>
          <a:avLst/>
          <a:gdLst/>
          <a:ahLst/>
          <a:cxnLst/>
          <a:rect l="0" t="0" r="0" b="0"/>
          <a:pathLst>
            <a:path>
              <a:moveTo>
                <a:pt x="45720" y="0"/>
              </a:moveTo>
              <a:lnTo>
                <a:pt x="45720" y="181219"/>
              </a:lnTo>
            </a:path>
          </a:pathLst>
        </a:custGeom>
        <a:noFill/>
        <a:ln w="19050"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2468B8A-905B-449A-B333-A8F9397A262A}">
      <dsp:nvSpPr>
        <dsp:cNvPr id="0" name=""/>
        <dsp:cNvSpPr/>
      </dsp:nvSpPr>
      <dsp:spPr>
        <a:xfrm>
          <a:off x="4490310" y="1851039"/>
          <a:ext cx="391077" cy="181219"/>
        </a:xfrm>
        <a:custGeom>
          <a:avLst/>
          <a:gdLst/>
          <a:ahLst/>
          <a:cxnLst/>
          <a:rect l="0" t="0" r="0" b="0"/>
          <a:pathLst>
            <a:path>
              <a:moveTo>
                <a:pt x="0" y="0"/>
              </a:moveTo>
              <a:lnTo>
                <a:pt x="0" y="123495"/>
              </a:lnTo>
              <a:lnTo>
                <a:pt x="391077" y="123495"/>
              </a:lnTo>
              <a:lnTo>
                <a:pt x="391077" y="181219"/>
              </a:lnTo>
            </a:path>
          </a:pathLst>
        </a:custGeom>
        <a:noFill/>
        <a:ln w="19050"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88359C-2731-407E-8D8D-946DD419846D}">
      <dsp:nvSpPr>
        <dsp:cNvPr id="0" name=""/>
        <dsp:cNvSpPr/>
      </dsp:nvSpPr>
      <dsp:spPr>
        <a:xfrm>
          <a:off x="2215881" y="2427931"/>
          <a:ext cx="1903932" cy="181219"/>
        </a:xfrm>
        <a:custGeom>
          <a:avLst/>
          <a:gdLst/>
          <a:ahLst/>
          <a:cxnLst/>
          <a:rect l="0" t="0" r="0" b="0"/>
          <a:pathLst>
            <a:path>
              <a:moveTo>
                <a:pt x="0" y="0"/>
              </a:moveTo>
              <a:lnTo>
                <a:pt x="0" y="123495"/>
              </a:lnTo>
              <a:lnTo>
                <a:pt x="1903932" y="123495"/>
              </a:lnTo>
              <a:lnTo>
                <a:pt x="1903932" y="181219"/>
              </a:lnTo>
            </a:path>
          </a:pathLst>
        </a:custGeom>
        <a:noFill/>
        <a:ln w="19050"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FAD08AA-1569-441C-B66C-38B6CE317B0E}">
      <dsp:nvSpPr>
        <dsp:cNvPr id="0" name=""/>
        <dsp:cNvSpPr/>
      </dsp:nvSpPr>
      <dsp:spPr>
        <a:xfrm>
          <a:off x="2215881" y="2427931"/>
          <a:ext cx="1142359" cy="181219"/>
        </a:xfrm>
        <a:custGeom>
          <a:avLst/>
          <a:gdLst/>
          <a:ahLst/>
          <a:cxnLst/>
          <a:rect l="0" t="0" r="0" b="0"/>
          <a:pathLst>
            <a:path>
              <a:moveTo>
                <a:pt x="0" y="0"/>
              </a:moveTo>
              <a:lnTo>
                <a:pt x="0" y="123495"/>
              </a:lnTo>
              <a:lnTo>
                <a:pt x="1142359" y="123495"/>
              </a:lnTo>
              <a:lnTo>
                <a:pt x="1142359" y="181219"/>
              </a:lnTo>
            </a:path>
          </a:pathLst>
        </a:custGeom>
        <a:noFill/>
        <a:ln w="19050"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FEFE63-817F-42D1-949C-E23E96064922}">
      <dsp:nvSpPr>
        <dsp:cNvPr id="0" name=""/>
        <dsp:cNvSpPr/>
      </dsp:nvSpPr>
      <dsp:spPr>
        <a:xfrm>
          <a:off x="2215881" y="2427931"/>
          <a:ext cx="380786" cy="181219"/>
        </a:xfrm>
        <a:custGeom>
          <a:avLst/>
          <a:gdLst/>
          <a:ahLst/>
          <a:cxnLst/>
          <a:rect l="0" t="0" r="0" b="0"/>
          <a:pathLst>
            <a:path>
              <a:moveTo>
                <a:pt x="0" y="0"/>
              </a:moveTo>
              <a:lnTo>
                <a:pt x="0" y="123495"/>
              </a:lnTo>
              <a:lnTo>
                <a:pt x="380786" y="123495"/>
              </a:lnTo>
              <a:lnTo>
                <a:pt x="380786" y="181219"/>
              </a:lnTo>
            </a:path>
          </a:pathLst>
        </a:custGeom>
        <a:noFill/>
        <a:ln w="19050"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E2F20B6-68A5-45DC-8D5C-D7166C0B508F}">
      <dsp:nvSpPr>
        <dsp:cNvPr id="0" name=""/>
        <dsp:cNvSpPr/>
      </dsp:nvSpPr>
      <dsp:spPr>
        <a:xfrm>
          <a:off x="1835095" y="2427931"/>
          <a:ext cx="380786" cy="181219"/>
        </a:xfrm>
        <a:custGeom>
          <a:avLst/>
          <a:gdLst/>
          <a:ahLst/>
          <a:cxnLst/>
          <a:rect l="0" t="0" r="0" b="0"/>
          <a:pathLst>
            <a:path>
              <a:moveTo>
                <a:pt x="380786" y="0"/>
              </a:moveTo>
              <a:lnTo>
                <a:pt x="380786" y="123495"/>
              </a:lnTo>
              <a:lnTo>
                <a:pt x="0" y="123495"/>
              </a:lnTo>
              <a:lnTo>
                <a:pt x="0" y="181219"/>
              </a:lnTo>
            </a:path>
          </a:pathLst>
        </a:custGeom>
        <a:noFill/>
        <a:ln w="19050"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1E8DFB4-8103-4CCD-A2EB-7E49F3E347EF}">
      <dsp:nvSpPr>
        <dsp:cNvPr id="0" name=""/>
        <dsp:cNvSpPr/>
      </dsp:nvSpPr>
      <dsp:spPr>
        <a:xfrm>
          <a:off x="1073522" y="2427931"/>
          <a:ext cx="1142359" cy="181219"/>
        </a:xfrm>
        <a:custGeom>
          <a:avLst/>
          <a:gdLst/>
          <a:ahLst/>
          <a:cxnLst/>
          <a:rect l="0" t="0" r="0" b="0"/>
          <a:pathLst>
            <a:path>
              <a:moveTo>
                <a:pt x="1142359" y="0"/>
              </a:moveTo>
              <a:lnTo>
                <a:pt x="1142359" y="123495"/>
              </a:lnTo>
              <a:lnTo>
                <a:pt x="0" y="123495"/>
              </a:lnTo>
              <a:lnTo>
                <a:pt x="0" y="181219"/>
              </a:lnTo>
            </a:path>
          </a:pathLst>
        </a:custGeom>
        <a:noFill/>
        <a:ln w="19050"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AE56C39-2E0A-4981-BEDF-59966339C302}">
      <dsp:nvSpPr>
        <dsp:cNvPr id="0" name=""/>
        <dsp:cNvSpPr/>
      </dsp:nvSpPr>
      <dsp:spPr>
        <a:xfrm>
          <a:off x="311948" y="2427931"/>
          <a:ext cx="1903932" cy="181219"/>
        </a:xfrm>
        <a:custGeom>
          <a:avLst/>
          <a:gdLst/>
          <a:ahLst/>
          <a:cxnLst/>
          <a:rect l="0" t="0" r="0" b="0"/>
          <a:pathLst>
            <a:path>
              <a:moveTo>
                <a:pt x="1903932" y="0"/>
              </a:moveTo>
              <a:lnTo>
                <a:pt x="1903932" y="123495"/>
              </a:lnTo>
              <a:lnTo>
                <a:pt x="0" y="123495"/>
              </a:lnTo>
              <a:lnTo>
                <a:pt x="0" y="181219"/>
              </a:lnTo>
            </a:path>
          </a:pathLst>
        </a:custGeom>
        <a:noFill/>
        <a:ln w="19050"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F565A3-5ABB-4CDB-8DF3-5069E35A1B60}">
      <dsp:nvSpPr>
        <dsp:cNvPr id="0" name=""/>
        <dsp:cNvSpPr/>
      </dsp:nvSpPr>
      <dsp:spPr>
        <a:xfrm>
          <a:off x="2215881" y="1851039"/>
          <a:ext cx="2274428" cy="181219"/>
        </a:xfrm>
        <a:custGeom>
          <a:avLst/>
          <a:gdLst/>
          <a:ahLst/>
          <a:cxnLst/>
          <a:rect l="0" t="0" r="0" b="0"/>
          <a:pathLst>
            <a:path>
              <a:moveTo>
                <a:pt x="2274428" y="0"/>
              </a:moveTo>
              <a:lnTo>
                <a:pt x="2274428" y="123495"/>
              </a:lnTo>
              <a:lnTo>
                <a:pt x="0" y="123495"/>
              </a:lnTo>
              <a:lnTo>
                <a:pt x="0" y="181219"/>
              </a:lnTo>
            </a:path>
          </a:pathLst>
        </a:custGeom>
        <a:noFill/>
        <a:ln w="19050"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2388BC-DC4C-4613-9136-4CCD0E31D96D}">
      <dsp:nvSpPr>
        <dsp:cNvPr id="0" name=""/>
        <dsp:cNvSpPr/>
      </dsp:nvSpPr>
      <dsp:spPr>
        <a:xfrm>
          <a:off x="4490310" y="1274148"/>
          <a:ext cx="380786" cy="181219"/>
        </a:xfrm>
        <a:custGeom>
          <a:avLst/>
          <a:gdLst/>
          <a:ahLst/>
          <a:cxnLst/>
          <a:rect l="0" t="0" r="0" b="0"/>
          <a:pathLst>
            <a:path>
              <a:moveTo>
                <a:pt x="380786" y="0"/>
              </a:moveTo>
              <a:lnTo>
                <a:pt x="380786" y="123495"/>
              </a:lnTo>
              <a:lnTo>
                <a:pt x="0" y="123495"/>
              </a:lnTo>
              <a:lnTo>
                <a:pt x="0" y="181219"/>
              </a:lnTo>
            </a:path>
          </a:pathLst>
        </a:custGeom>
        <a:noFill/>
        <a:ln w="19050"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7571473-22F6-4E8E-9C8F-2C282DF10879}">
      <dsp:nvSpPr>
        <dsp:cNvPr id="0" name=""/>
        <dsp:cNvSpPr/>
      </dsp:nvSpPr>
      <dsp:spPr>
        <a:xfrm>
          <a:off x="4559544" y="878476"/>
          <a:ext cx="623105" cy="395671"/>
        </a:xfrm>
        <a:prstGeom prst="roundRect">
          <a:avLst>
            <a:gd name="adj" fmla="val 10000"/>
          </a:avLst>
        </a:prstGeom>
        <a:gradFill rotWithShape="0">
          <a:gsLst>
            <a:gs pos="0">
              <a:schemeClr val="accent1">
                <a:hueOff val="0"/>
                <a:satOff val="0"/>
                <a:lumOff val="0"/>
                <a:alphaOff val="0"/>
                <a:tint val="64000"/>
                <a:lumMod val="118000"/>
              </a:schemeClr>
            </a:gs>
            <a:gs pos="100000">
              <a:schemeClr val="accent1">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4BE7FC6F-E937-494B-9ABB-85C75DCE5F1A}">
      <dsp:nvSpPr>
        <dsp:cNvPr id="0" name=""/>
        <dsp:cNvSpPr/>
      </dsp:nvSpPr>
      <dsp:spPr>
        <a:xfrm>
          <a:off x="4628777" y="944248"/>
          <a:ext cx="623105" cy="395671"/>
        </a:xfrm>
        <a:prstGeom prst="roundRect">
          <a:avLst>
            <a:gd name="adj" fmla="val 10000"/>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rtl="1">
            <a:lnSpc>
              <a:spcPct val="90000"/>
            </a:lnSpc>
            <a:spcBef>
              <a:spcPct val="0"/>
            </a:spcBef>
            <a:spcAft>
              <a:spcPct val="35000"/>
            </a:spcAft>
          </a:pPr>
          <a:r>
            <a:rPr lang="ar-SA" sz="700" b="1" kern="1200" dirty="0" smtClean="0"/>
            <a:t>مفهوم الممارسة</a:t>
          </a:r>
          <a:endParaRPr lang="ar-SA" sz="700" b="1" kern="1200" dirty="0"/>
        </a:p>
      </dsp:txBody>
      <dsp:txXfrm>
        <a:off x="4640366" y="955837"/>
        <a:ext cx="599927" cy="372493"/>
      </dsp:txXfrm>
    </dsp:sp>
    <dsp:sp modelId="{E314105C-2EF7-4B0F-A562-6109D4F0E481}">
      <dsp:nvSpPr>
        <dsp:cNvPr id="0" name=""/>
        <dsp:cNvSpPr/>
      </dsp:nvSpPr>
      <dsp:spPr>
        <a:xfrm>
          <a:off x="4178757" y="1455367"/>
          <a:ext cx="623105" cy="395671"/>
        </a:xfrm>
        <a:prstGeom prst="roundRect">
          <a:avLst>
            <a:gd name="adj" fmla="val 10000"/>
          </a:avLst>
        </a:prstGeom>
        <a:gradFill rotWithShape="0">
          <a:gsLst>
            <a:gs pos="0">
              <a:schemeClr val="accent2">
                <a:hueOff val="0"/>
                <a:satOff val="0"/>
                <a:lumOff val="0"/>
                <a:alphaOff val="0"/>
                <a:tint val="64000"/>
                <a:lumMod val="118000"/>
              </a:schemeClr>
            </a:gs>
            <a:gs pos="100000">
              <a:schemeClr val="accent2">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0A6C3820-9418-4B37-B260-B57973E876F4}">
      <dsp:nvSpPr>
        <dsp:cNvPr id="0" name=""/>
        <dsp:cNvSpPr/>
      </dsp:nvSpPr>
      <dsp:spPr>
        <a:xfrm>
          <a:off x="4247991" y="1521140"/>
          <a:ext cx="623105" cy="395671"/>
        </a:xfrm>
        <a:prstGeom prst="roundRect">
          <a:avLst>
            <a:gd name="adj" fmla="val 10000"/>
          </a:avLst>
        </a:prstGeom>
        <a:solidFill>
          <a:schemeClr val="lt1">
            <a:alpha val="90000"/>
            <a:hueOff val="0"/>
            <a:satOff val="0"/>
            <a:lumOff val="0"/>
            <a:alphaOff val="0"/>
          </a:schemeClr>
        </a:solidFill>
        <a:ln w="9525" cap="rnd"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rtl="1">
            <a:lnSpc>
              <a:spcPct val="90000"/>
            </a:lnSpc>
            <a:spcBef>
              <a:spcPct val="0"/>
            </a:spcBef>
            <a:spcAft>
              <a:spcPct val="35000"/>
            </a:spcAft>
          </a:pPr>
          <a:r>
            <a:rPr lang="ar-SA" sz="700" b="1" kern="1200" dirty="0" smtClean="0"/>
            <a:t>إطار نظري انتقائي</a:t>
          </a:r>
          <a:endParaRPr lang="ar-SA" sz="700" b="1" kern="1200" dirty="0"/>
        </a:p>
      </dsp:txBody>
      <dsp:txXfrm>
        <a:off x="4259580" y="1532729"/>
        <a:ext cx="599927" cy="372493"/>
      </dsp:txXfrm>
    </dsp:sp>
    <dsp:sp modelId="{88ECBCEE-1A53-4587-A716-2F64EC4ACD8A}">
      <dsp:nvSpPr>
        <dsp:cNvPr id="0" name=""/>
        <dsp:cNvSpPr/>
      </dsp:nvSpPr>
      <dsp:spPr>
        <a:xfrm>
          <a:off x="1904328" y="2032259"/>
          <a:ext cx="623105" cy="395671"/>
        </a:xfrm>
        <a:prstGeom prst="roundRect">
          <a:avLst>
            <a:gd name="adj" fmla="val 10000"/>
          </a:avLst>
        </a:prstGeom>
        <a:gradFill rotWithShape="0">
          <a:gsLst>
            <a:gs pos="0">
              <a:schemeClr val="accent3">
                <a:hueOff val="0"/>
                <a:satOff val="0"/>
                <a:lumOff val="0"/>
                <a:alphaOff val="0"/>
                <a:tint val="64000"/>
                <a:lumMod val="118000"/>
              </a:schemeClr>
            </a:gs>
            <a:gs pos="100000">
              <a:schemeClr val="accent3">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2FECA679-0762-4978-B729-DA4B96D9A52C}">
      <dsp:nvSpPr>
        <dsp:cNvPr id="0" name=""/>
        <dsp:cNvSpPr/>
      </dsp:nvSpPr>
      <dsp:spPr>
        <a:xfrm>
          <a:off x="1973562" y="2098031"/>
          <a:ext cx="623105" cy="395671"/>
        </a:xfrm>
        <a:prstGeom prst="roundRect">
          <a:avLst>
            <a:gd name="adj" fmla="val 10000"/>
          </a:avLst>
        </a:prstGeom>
        <a:solidFill>
          <a:schemeClr val="lt1">
            <a:alpha val="90000"/>
            <a:hueOff val="0"/>
            <a:satOff val="0"/>
            <a:lumOff val="0"/>
            <a:alphaOff val="0"/>
          </a:schemeClr>
        </a:solidFill>
        <a:ln w="9525" cap="rnd"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rtl="1">
            <a:lnSpc>
              <a:spcPct val="90000"/>
            </a:lnSpc>
            <a:spcBef>
              <a:spcPct val="0"/>
            </a:spcBef>
            <a:spcAft>
              <a:spcPct val="35000"/>
            </a:spcAft>
          </a:pPr>
          <a:r>
            <a:rPr lang="ar-SA" sz="700" b="1" kern="1200" dirty="0" smtClean="0"/>
            <a:t>التغيير المخطط ونموذج حل المشكلة</a:t>
          </a:r>
          <a:endParaRPr lang="ar-SA" sz="700" b="1" kern="1200" dirty="0"/>
        </a:p>
      </dsp:txBody>
      <dsp:txXfrm>
        <a:off x="1985151" y="2109620"/>
        <a:ext cx="599927" cy="372493"/>
      </dsp:txXfrm>
    </dsp:sp>
    <dsp:sp modelId="{BE523355-9B38-468A-BCF9-AA0959F07E8A}">
      <dsp:nvSpPr>
        <dsp:cNvPr id="0" name=""/>
        <dsp:cNvSpPr/>
      </dsp:nvSpPr>
      <dsp:spPr>
        <a:xfrm>
          <a:off x="396" y="2609151"/>
          <a:ext cx="623105" cy="395671"/>
        </a:xfrm>
        <a:prstGeom prst="roundRect">
          <a:avLst>
            <a:gd name="adj" fmla="val 10000"/>
          </a:avLst>
        </a:prstGeom>
        <a:gradFill rotWithShape="0">
          <a:gsLst>
            <a:gs pos="0">
              <a:schemeClr val="accent4">
                <a:hueOff val="0"/>
                <a:satOff val="0"/>
                <a:lumOff val="0"/>
                <a:alphaOff val="0"/>
                <a:tint val="64000"/>
                <a:lumMod val="118000"/>
              </a:schemeClr>
            </a:gs>
            <a:gs pos="100000">
              <a:schemeClr val="accent4">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080EF291-2A60-4FF3-86BF-09018038E9CA}">
      <dsp:nvSpPr>
        <dsp:cNvPr id="0" name=""/>
        <dsp:cNvSpPr/>
      </dsp:nvSpPr>
      <dsp:spPr>
        <a:xfrm>
          <a:off x="69630" y="2674923"/>
          <a:ext cx="623105" cy="395671"/>
        </a:xfrm>
        <a:prstGeom prst="roundRect">
          <a:avLst>
            <a:gd name="adj" fmla="val 10000"/>
          </a:avLst>
        </a:prstGeom>
        <a:solidFill>
          <a:schemeClr val="lt1">
            <a:alpha val="90000"/>
            <a:hueOff val="0"/>
            <a:satOff val="0"/>
            <a:lumOff val="0"/>
            <a:alphaOff val="0"/>
          </a:schemeClr>
        </a:solidFill>
        <a:ln w="9525" cap="rnd"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rtl="1">
            <a:lnSpc>
              <a:spcPct val="90000"/>
            </a:lnSpc>
            <a:spcBef>
              <a:spcPct val="0"/>
            </a:spcBef>
            <a:spcAft>
              <a:spcPct val="35000"/>
            </a:spcAft>
          </a:pPr>
          <a:r>
            <a:rPr lang="ar-SA" sz="700" kern="1200" dirty="0" smtClean="0"/>
            <a:t>الارتباط</a:t>
          </a:r>
          <a:endParaRPr lang="ar-SA" sz="700" kern="1200" dirty="0"/>
        </a:p>
      </dsp:txBody>
      <dsp:txXfrm>
        <a:off x="81219" y="2686512"/>
        <a:ext cx="599927" cy="372493"/>
      </dsp:txXfrm>
    </dsp:sp>
    <dsp:sp modelId="{D649C251-1A4F-4CA8-9E67-21F406A71C5A}">
      <dsp:nvSpPr>
        <dsp:cNvPr id="0" name=""/>
        <dsp:cNvSpPr/>
      </dsp:nvSpPr>
      <dsp:spPr>
        <a:xfrm>
          <a:off x="761969" y="2609151"/>
          <a:ext cx="623105" cy="395671"/>
        </a:xfrm>
        <a:prstGeom prst="roundRect">
          <a:avLst>
            <a:gd name="adj" fmla="val 10000"/>
          </a:avLst>
        </a:prstGeom>
        <a:gradFill rotWithShape="0">
          <a:gsLst>
            <a:gs pos="0">
              <a:schemeClr val="accent4">
                <a:hueOff val="0"/>
                <a:satOff val="0"/>
                <a:lumOff val="0"/>
                <a:alphaOff val="0"/>
                <a:tint val="64000"/>
                <a:lumMod val="118000"/>
              </a:schemeClr>
            </a:gs>
            <a:gs pos="100000">
              <a:schemeClr val="accent4">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67FABBF5-8609-4800-A1FD-094962135DE8}">
      <dsp:nvSpPr>
        <dsp:cNvPr id="0" name=""/>
        <dsp:cNvSpPr/>
      </dsp:nvSpPr>
      <dsp:spPr>
        <a:xfrm>
          <a:off x="831203" y="2674923"/>
          <a:ext cx="623105" cy="395671"/>
        </a:xfrm>
        <a:prstGeom prst="roundRect">
          <a:avLst>
            <a:gd name="adj" fmla="val 10000"/>
          </a:avLst>
        </a:prstGeom>
        <a:solidFill>
          <a:schemeClr val="lt1">
            <a:alpha val="90000"/>
            <a:hueOff val="0"/>
            <a:satOff val="0"/>
            <a:lumOff val="0"/>
            <a:alphaOff val="0"/>
          </a:schemeClr>
        </a:solidFill>
        <a:ln w="9525" cap="rnd"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rtl="1">
            <a:lnSpc>
              <a:spcPct val="90000"/>
            </a:lnSpc>
            <a:spcBef>
              <a:spcPct val="0"/>
            </a:spcBef>
            <a:spcAft>
              <a:spcPct val="35000"/>
            </a:spcAft>
          </a:pPr>
          <a:r>
            <a:rPr lang="ar-SA" sz="700" kern="1200" dirty="0" smtClean="0"/>
            <a:t>التقدير</a:t>
          </a:r>
          <a:endParaRPr lang="ar-SA" sz="700" kern="1200" dirty="0"/>
        </a:p>
      </dsp:txBody>
      <dsp:txXfrm>
        <a:off x="842792" y="2686512"/>
        <a:ext cx="599927" cy="372493"/>
      </dsp:txXfrm>
    </dsp:sp>
    <dsp:sp modelId="{C5696752-6DBA-4ECB-9C9A-5BB63E307769}">
      <dsp:nvSpPr>
        <dsp:cNvPr id="0" name=""/>
        <dsp:cNvSpPr/>
      </dsp:nvSpPr>
      <dsp:spPr>
        <a:xfrm>
          <a:off x="1523542" y="2609151"/>
          <a:ext cx="623105" cy="395671"/>
        </a:xfrm>
        <a:prstGeom prst="roundRect">
          <a:avLst>
            <a:gd name="adj" fmla="val 10000"/>
          </a:avLst>
        </a:prstGeom>
        <a:gradFill rotWithShape="0">
          <a:gsLst>
            <a:gs pos="0">
              <a:schemeClr val="accent4">
                <a:hueOff val="0"/>
                <a:satOff val="0"/>
                <a:lumOff val="0"/>
                <a:alphaOff val="0"/>
                <a:tint val="64000"/>
                <a:lumMod val="118000"/>
              </a:schemeClr>
            </a:gs>
            <a:gs pos="100000">
              <a:schemeClr val="accent4">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96EEC83D-1CB0-4A1C-AFAF-E11DBB4831C2}">
      <dsp:nvSpPr>
        <dsp:cNvPr id="0" name=""/>
        <dsp:cNvSpPr/>
      </dsp:nvSpPr>
      <dsp:spPr>
        <a:xfrm>
          <a:off x="1592776" y="2674923"/>
          <a:ext cx="623105" cy="395671"/>
        </a:xfrm>
        <a:prstGeom prst="roundRect">
          <a:avLst>
            <a:gd name="adj" fmla="val 10000"/>
          </a:avLst>
        </a:prstGeom>
        <a:solidFill>
          <a:schemeClr val="lt1">
            <a:alpha val="90000"/>
            <a:hueOff val="0"/>
            <a:satOff val="0"/>
            <a:lumOff val="0"/>
            <a:alphaOff val="0"/>
          </a:schemeClr>
        </a:solidFill>
        <a:ln w="9525" cap="rnd"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rtl="1">
            <a:lnSpc>
              <a:spcPct val="90000"/>
            </a:lnSpc>
            <a:spcBef>
              <a:spcPct val="0"/>
            </a:spcBef>
            <a:spcAft>
              <a:spcPct val="35000"/>
            </a:spcAft>
          </a:pPr>
          <a:r>
            <a:rPr lang="ar-SA" sz="700" kern="1200" dirty="0" smtClean="0"/>
            <a:t>التخطيط</a:t>
          </a:r>
          <a:endParaRPr lang="ar-SA" sz="700" kern="1200" dirty="0"/>
        </a:p>
      </dsp:txBody>
      <dsp:txXfrm>
        <a:off x="1604365" y="2686512"/>
        <a:ext cx="599927" cy="372493"/>
      </dsp:txXfrm>
    </dsp:sp>
    <dsp:sp modelId="{DCFC5743-99C7-497F-B1C9-A6031CC7B1C1}">
      <dsp:nvSpPr>
        <dsp:cNvPr id="0" name=""/>
        <dsp:cNvSpPr/>
      </dsp:nvSpPr>
      <dsp:spPr>
        <a:xfrm>
          <a:off x="2285115" y="2609151"/>
          <a:ext cx="623105" cy="395671"/>
        </a:xfrm>
        <a:prstGeom prst="roundRect">
          <a:avLst>
            <a:gd name="adj" fmla="val 10000"/>
          </a:avLst>
        </a:prstGeom>
        <a:gradFill rotWithShape="0">
          <a:gsLst>
            <a:gs pos="0">
              <a:schemeClr val="accent4">
                <a:hueOff val="0"/>
                <a:satOff val="0"/>
                <a:lumOff val="0"/>
                <a:alphaOff val="0"/>
                <a:tint val="64000"/>
                <a:lumMod val="118000"/>
              </a:schemeClr>
            </a:gs>
            <a:gs pos="100000">
              <a:schemeClr val="accent4">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E639F7C1-1824-46ED-AC7F-E5C5F6133490}">
      <dsp:nvSpPr>
        <dsp:cNvPr id="0" name=""/>
        <dsp:cNvSpPr/>
      </dsp:nvSpPr>
      <dsp:spPr>
        <a:xfrm>
          <a:off x="2354349" y="2674923"/>
          <a:ext cx="623105" cy="395671"/>
        </a:xfrm>
        <a:prstGeom prst="roundRect">
          <a:avLst>
            <a:gd name="adj" fmla="val 10000"/>
          </a:avLst>
        </a:prstGeom>
        <a:solidFill>
          <a:schemeClr val="lt1">
            <a:alpha val="90000"/>
            <a:hueOff val="0"/>
            <a:satOff val="0"/>
            <a:lumOff val="0"/>
            <a:alphaOff val="0"/>
          </a:schemeClr>
        </a:solidFill>
        <a:ln w="9525" cap="rnd"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rtl="1">
            <a:lnSpc>
              <a:spcPct val="90000"/>
            </a:lnSpc>
            <a:spcBef>
              <a:spcPct val="0"/>
            </a:spcBef>
            <a:spcAft>
              <a:spcPct val="35000"/>
            </a:spcAft>
          </a:pPr>
          <a:r>
            <a:rPr lang="ar-SA" sz="700" kern="1200" dirty="0" smtClean="0"/>
            <a:t>التطبيق</a:t>
          </a:r>
          <a:endParaRPr lang="ar-SA" sz="700" kern="1200" dirty="0"/>
        </a:p>
      </dsp:txBody>
      <dsp:txXfrm>
        <a:off x="2365938" y="2686512"/>
        <a:ext cx="599927" cy="372493"/>
      </dsp:txXfrm>
    </dsp:sp>
    <dsp:sp modelId="{63FEF75B-44D1-4467-A04E-E72443F2BD10}">
      <dsp:nvSpPr>
        <dsp:cNvPr id="0" name=""/>
        <dsp:cNvSpPr/>
      </dsp:nvSpPr>
      <dsp:spPr>
        <a:xfrm>
          <a:off x="3046688" y="2609151"/>
          <a:ext cx="623105" cy="395671"/>
        </a:xfrm>
        <a:prstGeom prst="roundRect">
          <a:avLst>
            <a:gd name="adj" fmla="val 10000"/>
          </a:avLst>
        </a:prstGeom>
        <a:gradFill rotWithShape="0">
          <a:gsLst>
            <a:gs pos="0">
              <a:schemeClr val="accent4">
                <a:hueOff val="0"/>
                <a:satOff val="0"/>
                <a:lumOff val="0"/>
                <a:alphaOff val="0"/>
                <a:tint val="64000"/>
                <a:lumMod val="118000"/>
              </a:schemeClr>
            </a:gs>
            <a:gs pos="100000">
              <a:schemeClr val="accent4">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F6F4A915-4E99-45B4-B500-930D43B8623D}">
      <dsp:nvSpPr>
        <dsp:cNvPr id="0" name=""/>
        <dsp:cNvSpPr/>
      </dsp:nvSpPr>
      <dsp:spPr>
        <a:xfrm>
          <a:off x="3115922" y="2674923"/>
          <a:ext cx="623105" cy="395671"/>
        </a:xfrm>
        <a:prstGeom prst="roundRect">
          <a:avLst>
            <a:gd name="adj" fmla="val 10000"/>
          </a:avLst>
        </a:prstGeom>
        <a:solidFill>
          <a:schemeClr val="lt1">
            <a:alpha val="90000"/>
            <a:hueOff val="0"/>
            <a:satOff val="0"/>
            <a:lumOff val="0"/>
            <a:alphaOff val="0"/>
          </a:schemeClr>
        </a:solidFill>
        <a:ln w="9525" cap="rnd"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rtl="1">
            <a:lnSpc>
              <a:spcPct val="90000"/>
            </a:lnSpc>
            <a:spcBef>
              <a:spcPct val="0"/>
            </a:spcBef>
            <a:spcAft>
              <a:spcPct val="35000"/>
            </a:spcAft>
          </a:pPr>
          <a:r>
            <a:rPr lang="ar-SA" sz="700" kern="1200" dirty="0" smtClean="0"/>
            <a:t>التقييم</a:t>
          </a:r>
          <a:endParaRPr lang="ar-SA" sz="700" kern="1200" dirty="0"/>
        </a:p>
      </dsp:txBody>
      <dsp:txXfrm>
        <a:off x="3127511" y="2686512"/>
        <a:ext cx="599927" cy="372493"/>
      </dsp:txXfrm>
    </dsp:sp>
    <dsp:sp modelId="{B28BE727-BB3E-4D16-A336-C59C42E8FD3A}">
      <dsp:nvSpPr>
        <dsp:cNvPr id="0" name=""/>
        <dsp:cNvSpPr/>
      </dsp:nvSpPr>
      <dsp:spPr>
        <a:xfrm>
          <a:off x="3808261" y="2609151"/>
          <a:ext cx="623105" cy="395671"/>
        </a:xfrm>
        <a:prstGeom prst="roundRect">
          <a:avLst>
            <a:gd name="adj" fmla="val 10000"/>
          </a:avLst>
        </a:prstGeom>
        <a:gradFill rotWithShape="0">
          <a:gsLst>
            <a:gs pos="0">
              <a:schemeClr val="accent4">
                <a:hueOff val="0"/>
                <a:satOff val="0"/>
                <a:lumOff val="0"/>
                <a:alphaOff val="0"/>
                <a:tint val="64000"/>
                <a:lumMod val="118000"/>
              </a:schemeClr>
            </a:gs>
            <a:gs pos="100000">
              <a:schemeClr val="accent4">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EC88F203-4460-408A-B878-9765FDEDE65A}">
      <dsp:nvSpPr>
        <dsp:cNvPr id="0" name=""/>
        <dsp:cNvSpPr/>
      </dsp:nvSpPr>
      <dsp:spPr>
        <a:xfrm>
          <a:off x="3877495" y="2674923"/>
          <a:ext cx="623105" cy="395671"/>
        </a:xfrm>
        <a:prstGeom prst="roundRect">
          <a:avLst>
            <a:gd name="adj" fmla="val 10000"/>
          </a:avLst>
        </a:prstGeom>
        <a:solidFill>
          <a:schemeClr val="lt1">
            <a:alpha val="90000"/>
            <a:hueOff val="0"/>
            <a:satOff val="0"/>
            <a:lumOff val="0"/>
            <a:alphaOff val="0"/>
          </a:schemeClr>
        </a:solidFill>
        <a:ln w="9525" cap="rnd"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rtl="1">
            <a:lnSpc>
              <a:spcPct val="90000"/>
            </a:lnSpc>
            <a:spcBef>
              <a:spcPct val="0"/>
            </a:spcBef>
            <a:spcAft>
              <a:spcPct val="35000"/>
            </a:spcAft>
          </a:pPr>
          <a:r>
            <a:rPr lang="ar-SA" sz="700" kern="1200" dirty="0" smtClean="0"/>
            <a:t>الإنهاء والمتابعة</a:t>
          </a:r>
          <a:endParaRPr lang="ar-SA" sz="700" kern="1200" dirty="0"/>
        </a:p>
      </dsp:txBody>
      <dsp:txXfrm>
        <a:off x="3889084" y="2686512"/>
        <a:ext cx="599927" cy="372493"/>
      </dsp:txXfrm>
    </dsp:sp>
    <dsp:sp modelId="{7EF2F69D-619B-4B9A-95D2-AD17E1837CB1}">
      <dsp:nvSpPr>
        <dsp:cNvPr id="0" name=""/>
        <dsp:cNvSpPr/>
      </dsp:nvSpPr>
      <dsp:spPr>
        <a:xfrm>
          <a:off x="4569834" y="2032259"/>
          <a:ext cx="623105" cy="395671"/>
        </a:xfrm>
        <a:prstGeom prst="roundRect">
          <a:avLst>
            <a:gd name="adj" fmla="val 10000"/>
          </a:avLst>
        </a:prstGeom>
        <a:gradFill rotWithShape="0">
          <a:gsLst>
            <a:gs pos="0">
              <a:schemeClr val="accent3">
                <a:hueOff val="0"/>
                <a:satOff val="0"/>
                <a:lumOff val="0"/>
                <a:alphaOff val="0"/>
                <a:tint val="64000"/>
                <a:lumMod val="118000"/>
              </a:schemeClr>
            </a:gs>
            <a:gs pos="100000">
              <a:schemeClr val="accent3">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6531BE23-54CA-4539-B4BD-3EAAA31BCCD6}">
      <dsp:nvSpPr>
        <dsp:cNvPr id="0" name=""/>
        <dsp:cNvSpPr/>
      </dsp:nvSpPr>
      <dsp:spPr>
        <a:xfrm>
          <a:off x="4639068" y="2098031"/>
          <a:ext cx="623105" cy="395671"/>
        </a:xfrm>
        <a:prstGeom prst="roundRect">
          <a:avLst>
            <a:gd name="adj" fmla="val 10000"/>
          </a:avLst>
        </a:prstGeom>
        <a:solidFill>
          <a:schemeClr val="lt1">
            <a:alpha val="90000"/>
            <a:hueOff val="0"/>
            <a:satOff val="0"/>
            <a:lumOff val="0"/>
            <a:alphaOff val="0"/>
          </a:schemeClr>
        </a:solidFill>
        <a:ln w="9525" cap="rnd"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rtl="1">
            <a:lnSpc>
              <a:spcPct val="90000"/>
            </a:lnSpc>
            <a:spcBef>
              <a:spcPct val="0"/>
            </a:spcBef>
            <a:spcAft>
              <a:spcPct val="35000"/>
            </a:spcAft>
          </a:pPr>
          <a:r>
            <a:rPr lang="ar-SA" sz="700" kern="1200" dirty="0" smtClean="0"/>
            <a:t>معارف</a:t>
          </a:r>
          <a:endParaRPr lang="ar-SA" sz="700" kern="1200" dirty="0"/>
        </a:p>
      </dsp:txBody>
      <dsp:txXfrm>
        <a:off x="4650657" y="2109620"/>
        <a:ext cx="599927" cy="372493"/>
      </dsp:txXfrm>
    </dsp:sp>
    <dsp:sp modelId="{DB28DF4F-CC87-4620-998E-860C896165AB}">
      <dsp:nvSpPr>
        <dsp:cNvPr id="0" name=""/>
        <dsp:cNvSpPr/>
      </dsp:nvSpPr>
      <dsp:spPr>
        <a:xfrm>
          <a:off x="4569834" y="2609151"/>
          <a:ext cx="623105" cy="395671"/>
        </a:xfrm>
        <a:prstGeom prst="roundRect">
          <a:avLst>
            <a:gd name="adj" fmla="val 10000"/>
          </a:avLst>
        </a:prstGeom>
        <a:gradFill rotWithShape="0">
          <a:gsLst>
            <a:gs pos="0">
              <a:schemeClr val="accent4">
                <a:hueOff val="0"/>
                <a:satOff val="0"/>
                <a:lumOff val="0"/>
                <a:alphaOff val="0"/>
                <a:tint val="64000"/>
                <a:lumMod val="118000"/>
              </a:schemeClr>
            </a:gs>
            <a:gs pos="100000">
              <a:schemeClr val="accent4">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B493DCAE-4576-42F7-8ADD-C8C932D4C1B1}">
      <dsp:nvSpPr>
        <dsp:cNvPr id="0" name=""/>
        <dsp:cNvSpPr/>
      </dsp:nvSpPr>
      <dsp:spPr>
        <a:xfrm>
          <a:off x="4639068" y="2674923"/>
          <a:ext cx="623105" cy="395671"/>
        </a:xfrm>
        <a:prstGeom prst="roundRect">
          <a:avLst>
            <a:gd name="adj" fmla="val 10000"/>
          </a:avLst>
        </a:prstGeom>
        <a:solidFill>
          <a:schemeClr val="lt1">
            <a:alpha val="90000"/>
            <a:hueOff val="0"/>
            <a:satOff val="0"/>
            <a:lumOff val="0"/>
            <a:alphaOff val="0"/>
          </a:schemeClr>
        </a:solidFill>
        <a:ln w="9525" cap="rnd"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rtl="1">
            <a:lnSpc>
              <a:spcPct val="90000"/>
            </a:lnSpc>
            <a:spcBef>
              <a:spcPct val="0"/>
            </a:spcBef>
            <a:spcAft>
              <a:spcPct val="35000"/>
            </a:spcAft>
          </a:pPr>
          <a:r>
            <a:rPr lang="ar-SA" sz="700" kern="1200" dirty="0" smtClean="0"/>
            <a:t>قيم</a:t>
          </a:r>
          <a:endParaRPr lang="ar-SA" sz="700" kern="1200" dirty="0"/>
        </a:p>
      </dsp:txBody>
      <dsp:txXfrm>
        <a:off x="4650657" y="2686512"/>
        <a:ext cx="599927" cy="372493"/>
      </dsp:txXfrm>
    </dsp:sp>
    <dsp:sp modelId="{E3FB314A-6C74-46E7-81FD-FB1126797DA2}">
      <dsp:nvSpPr>
        <dsp:cNvPr id="0" name=""/>
        <dsp:cNvSpPr/>
      </dsp:nvSpPr>
      <dsp:spPr>
        <a:xfrm>
          <a:off x="4569834" y="3186042"/>
          <a:ext cx="623105" cy="395671"/>
        </a:xfrm>
        <a:prstGeom prst="roundRect">
          <a:avLst>
            <a:gd name="adj" fmla="val 10000"/>
          </a:avLst>
        </a:prstGeom>
        <a:gradFill rotWithShape="0">
          <a:gsLst>
            <a:gs pos="0">
              <a:schemeClr val="accent4">
                <a:hueOff val="0"/>
                <a:satOff val="0"/>
                <a:lumOff val="0"/>
                <a:alphaOff val="0"/>
                <a:tint val="64000"/>
                <a:lumMod val="118000"/>
              </a:schemeClr>
            </a:gs>
            <a:gs pos="100000">
              <a:schemeClr val="accent4">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B27D261E-07A3-40DD-9433-53FFDD91BF4F}">
      <dsp:nvSpPr>
        <dsp:cNvPr id="0" name=""/>
        <dsp:cNvSpPr/>
      </dsp:nvSpPr>
      <dsp:spPr>
        <a:xfrm>
          <a:off x="4639068" y="3251814"/>
          <a:ext cx="623105" cy="395671"/>
        </a:xfrm>
        <a:prstGeom prst="roundRect">
          <a:avLst>
            <a:gd name="adj" fmla="val 10000"/>
          </a:avLst>
        </a:prstGeom>
        <a:solidFill>
          <a:schemeClr val="lt1">
            <a:alpha val="90000"/>
            <a:hueOff val="0"/>
            <a:satOff val="0"/>
            <a:lumOff val="0"/>
            <a:alphaOff val="0"/>
          </a:schemeClr>
        </a:solidFill>
        <a:ln w="9525" cap="rnd"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rtl="1">
            <a:lnSpc>
              <a:spcPct val="90000"/>
            </a:lnSpc>
            <a:spcBef>
              <a:spcPct val="0"/>
            </a:spcBef>
            <a:spcAft>
              <a:spcPct val="35000"/>
            </a:spcAft>
          </a:pPr>
          <a:r>
            <a:rPr lang="ar-SA" sz="700" kern="1200" dirty="0" smtClean="0"/>
            <a:t>مهارات</a:t>
          </a:r>
          <a:endParaRPr lang="ar-SA" sz="700" kern="1200" dirty="0"/>
        </a:p>
      </dsp:txBody>
      <dsp:txXfrm>
        <a:off x="4650657" y="3263403"/>
        <a:ext cx="599927" cy="372493"/>
      </dsp:txXfrm>
    </dsp:sp>
    <dsp:sp modelId="{A2D60A62-7A8F-4972-96E6-990BAE6DF994}">
      <dsp:nvSpPr>
        <dsp:cNvPr id="0" name=""/>
        <dsp:cNvSpPr/>
      </dsp:nvSpPr>
      <dsp:spPr>
        <a:xfrm>
          <a:off x="6453186" y="2032259"/>
          <a:ext cx="623105" cy="395671"/>
        </a:xfrm>
        <a:prstGeom prst="roundRect">
          <a:avLst>
            <a:gd name="adj" fmla="val 10000"/>
          </a:avLst>
        </a:prstGeom>
        <a:gradFill rotWithShape="0">
          <a:gsLst>
            <a:gs pos="0">
              <a:schemeClr val="accent2">
                <a:hueOff val="0"/>
                <a:satOff val="0"/>
                <a:lumOff val="0"/>
                <a:alphaOff val="0"/>
                <a:tint val="64000"/>
                <a:lumMod val="118000"/>
              </a:schemeClr>
            </a:gs>
            <a:gs pos="100000">
              <a:schemeClr val="accent2">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94D945FB-6DB5-425B-9193-D793CC329426}">
      <dsp:nvSpPr>
        <dsp:cNvPr id="0" name=""/>
        <dsp:cNvSpPr/>
      </dsp:nvSpPr>
      <dsp:spPr>
        <a:xfrm>
          <a:off x="6522420" y="2098031"/>
          <a:ext cx="623105" cy="395671"/>
        </a:xfrm>
        <a:prstGeom prst="roundRect">
          <a:avLst>
            <a:gd name="adj" fmla="val 10000"/>
          </a:avLst>
        </a:prstGeom>
        <a:solidFill>
          <a:schemeClr val="lt1">
            <a:alpha val="90000"/>
            <a:hueOff val="0"/>
            <a:satOff val="0"/>
            <a:lumOff val="0"/>
            <a:alphaOff val="0"/>
          </a:schemeClr>
        </a:solidFill>
        <a:ln w="9525" cap="rnd"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rtl="1">
            <a:lnSpc>
              <a:spcPct val="90000"/>
            </a:lnSpc>
            <a:spcBef>
              <a:spcPct val="0"/>
            </a:spcBef>
            <a:spcAft>
              <a:spcPct val="35000"/>
            </a:spcAft>
          </a:pPr>
          <a:r>
            <a:rPr lang="ar-SA" sz="700" b="1" kern="1200" dirty="0" smtClean="0"/>
            <a:t>مستويات وحدات الممارسة</a:t>
          </a:r>
          <a:endParaRPr lang="ar-SA" sz="700" b="1" kern="1200" dirty="0"/>
        </a:p>
      </dsp:txBody>
      <dsp:txXfrm>
        <a:off x="6534009" y="2109620"/>
        <a:ext cx="599927" cy="372493"/>
      </dsp:txXfrm>
    </dsp:sp>
    <dsp:sp modelId="{9C763FBA-C8E9-4F66-9980-BB1EAD482EA0}">
      <dsp:nvSpPr>
        <dsp:cNvPr id="0" name=""/>
        <dsp:cNvSpPr/>
      </dsp:nvSpPr>
      <dsp:spPr>
        <a:xfrm>
          <a:off x="5331407" y="2609151"/>
          <a:ext cx="623105" cy="395671"/>
        </a:xfrm>
        <a:prstGeom prst="roundRect">
          <a:avLst>
            <a:gd name="adj" fmla="val 10000"/>
          </a:avLst>
        </a:prstGeom>
        <a:gradFill rotWithShape="0">
          <a:gsLst>
            <a:gs pos="0">
              <a:schemeClr val="accent4">
                <a:hueOff val="0"/>
                <a:satOff val="0"/>
                <a:lumOff val="0"/>
                <a:alphaOff val="0"/>
                <a:tint val="64000"/>
                <a:lumMod val="118000"/>
              </a:schemeClr>
            </a:gs>
            <a:gs pos="100000">
              <a:schemeClr val="accent4">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26511230-D47E-41BA-94CC-E4B80791EA77}">
      <dsp:nvSpPr>
        <dsp:cNvPr id="0" name=""/>
        <dsp:cNvSpPr/>
      </dsp:nvSpPr>
      <dsp:spPr>
        <a:xfrm>
          <a:off x="5400641" y="2674923"/>
          <a:ext cx="623105" cy="395671"/>
        </a:xfrm>
        <a:prstGeom prst="roundRect">
          <a:avLst>
            <a:gd name="adj" fmla="val 10000"/>
          </a:avLst>
        </a:prstGeom>
        <a:solidFill>
          <a:schemeClr val="lt1">
            <a:alpha val="90000"/>
            <a:hueOff val="0"/>
            <a:satOff val="0"/>
            <a:lumOff val="0"/>
            <a:alphaOff val="0"/>
          </a:schemeClr>
        </a:solidFill>
        <a:ln w="9525" cap="rnd"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rtl="1">
            <a:lnSpc>
              <a:spcPct val="90000"/>
            </a:lnSpc>
            <a:spcBef>
              <a:spcPct val="0"/>
            </a:spcBef>
            <a:spcAft>
              <a:spcPct val="35000"/>
            </a:spcAft>
          </a:pPr>
          <a:r>
            <a:rPr lang="ar-SA" sz="700" kern="1200" dirty="0" smtClean="0"/>
            <a:t>فرد وأسرة</a:t>
          </a:r>
          <a:endParaRPr lang="ar-SA" sz="700" kern="1200" dirty="0"/>
        </a:p>
      </dsp:txBody>
      <dsp:txXfrm>
        <a:off x="5412230" y="2686512"/>
        <a:ext cx="599927" cy="372493"/>
      </dsp:txXfrm>
    </dsp:sp>
    <dsp:sp modelId="{82506067-E9C0-4730-8091-DD361DF61968}">
      <dsp:nvSpPr>
        <dsp:cNvPr id="0" name=""/>
        <dsp:cNvSpPr/>
      </dsp:nvSpPr>
      <dsp:spPr>
        <a:xfrm>
          <a:off x="6092980" y="2609151"/>
          <a:ext cx="581942" cy="395671"/>
        </a:xfrm>
        <a:prstGeom prst="roundRect">
          <a:avLst>
            <a:gd name="adj" fmla="val 10000"/>
          </a:avLst>
        </a:prstGeom>
        <a:gradFill rotWithShape="0">
          <a:gsLst>
            <a:gs pos="0">
              <a:schemeClr val="accent4">
                <a:hueOff val="0"/>
                <a:satOff val="0"/>
                <a:lumOff val="0"/>
                <a:alphaOff val="0"/>
                <a:tint val="64000"/>
                <a:lumMod val="118000"/>
              </a:schemeClr>
            </a:gs>
            <a:gs pos="100000">
              <a:schemeClr val="accent4">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D2F28BCB-D7CC-4F71-A03A-06B632F3FA9E}">
      <dsp:nvSpPr>
        <dsp:cNvPr id="0" name=""/>
        <dsp:cNvSpPr/>
      </dsp:nvSpPr>
      <dsp:spPr>
        <a:xfrm>
          <a:off x="6162214" y="2674923"/>
          <a:ext cx="581942" cy="395671"/>
        </a:xfrm>
        <a:prstGeom prst="roundRect">
          <a:avLst>
            <a:gd name="adj" fmla="val 10000"/>
          </a:avLst>
        </a:prstGeom>
        <a:solidFill>
          <a:schemeClr val="lt1">
            <a:alpha val="90000"/>
            <a:hueOff val="0"/>
            <a:satOff val="0"/>
            <a:lumOff val="0"/>
            <a:alphaOff val="0"/>
          </a:schemeClr>
        </a:solidFill>
        <a:ln w="9525" cap="rnd"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rtl="1">
            <a:lnSpc>
              <a:spcPct val="90000"/>
            </a:lnSpc>
            <a:spcBef>
              <a:spcPct val="0"/>
            </a:spcBef>
            <a:spcAft>
              <a:spcPct val="35000"/>
            </a:spcAft>
          </a:pPr>
          <a:r>
            <a:rPr lang="ar-SA" sz="700" kern="1200" dirty="0" smtClean="0"/>
            <a:t>جماعات </a:t>
          </a:r>
          <a:endParaRPr lang="ar-SA" sz="700" kern="1200" dirty="0"/>
        </a:p>
      </dsp:txBody>
      <dsp:txXfrm>
        <a:off x="6173803" y="2686512"/>
        <a:ext cx="558764" cy="372493"/>
      </dsp:txXfrm>
    </dsp:sp>
    <dsp:sp modelId="{9613D66A-05F0-4BAC-A98F-6E77EB9BEDC9}">
      <dsp:nvSpPr>
        <dsp:cNvPr id="0" name=""/>
        <dsp:cNvSpPr/>
      </dsp:nvSpPr>
      <dsp:spPr>
        <a:xfrm>
          <a:off x="6813391" y="2609151"/>
          <a:ext cx="623105" cy="395671"/>
        </a:xfrm>
        <a:prstGeom prst="roundRect">
          <a:avLst>
            <a:gd name="adj" fmla="val 10000"/>
          </a:avLst>
        </a:prstGeom>
        <a:gradFill rotWithShape="0">
          <a:gsLst>
            <a:gs pos="0">
              <a:schemeClr val="accent4">
                <a:hueOff val="0"/>
                <a:satOff val="0"/>
                <a:lumOff val="0"/>
                <a:alphaOff val="0"/>
                <a:tint val="64000"/>
                <a:lumMod val="118000"/>
              </a:schemeClr>
            </a:gs>
            <a:gs pos="100000">
              <a:schemeClr val="accent4">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12720BA2-8783-4BD9-9D70-8BA8FDA00F08}">
      <dsp:nvSpPr>
        <dsp:cNvPr id="0" name=""/>
        <dsp:cNvSpPr/>
      </dsp:nvSpPr>
      <dsp:spPr>
        <a:xfrm>
          <a:off x="6882625" y="2674923"/>
          <a:ext cx="623105" cy="395671"/>
        </a:xfrm>
        <a:prstGeom prst="roundRect">
          <a:avLst>
            <a:gd name="adj" fmla="val 10000"/>
          </a:avLst>
        </a:prstGeom>
        <a:solidFill>
          <a:schemeClr val="lt1">
            <a:alpha val="90000"/>
            <a:hueOff val="0"/>
            <a:satOff val="0"/>
            <a:lumOff val="0"/>
            <a:alphaOff val="0"/>
          </a:schemeClr>
        </a:solidFill>
        <a:ln w="9525" cap="rnd"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rtl="1">
            <a:lnSpc>
              <a:spcPct val="90000"/>
            </a:lnSpc>
            <a:spcBef>
              <a:spcPct val="0"/>
            </a:spcBef>
            <a:spcAft>
              <a:spcPct val="35000"/>
            </a:spcAft>
          </a:pPr>
          <a:r>
            <a:rPr lang="ar-SA" sz="700" kern="1200" dirty="0" smtClean="0"/>
            <a:t>مؤسسات</a:t>
          </a:r>
          <a:endParaRPr lang="ar-SA" sz="700" kern="1200" dirty="0"/>
        </a:p>
      </dsp:txBody>
      <dsp:txXfrm>
        <a:off x="6894214" y="2686512"/>
        <a:ext cx="599927" cy="372493"/>
      </dsp:txXfrm>
    </dsp:sp>
    <dsp:sp modelId="{A1353F9D-1DA6-4DF3-96E3-F0E6E0BD1B6D}">
      <dsp:nvSpPr>
        <dsp:cNvPr id="0" name=""/>
        <dsp:cNvSpPr/>
      </dsp:nvSpPr>
      <dsp:spPr>
        <a:xfrm>
          <a:off x="7574964" y="2609151"/>
          <a:ext cx="623105" cy="395671"/>
        </a:xfrm>
        <a:prstGeom prst="roundRect">
          <a:avLst>
            <a:gd name="adj" fmla="val 10000"/>
          </a:avLst>
        </a:prstGeom>
        <a:gradFill rotWithShape="0">
          <a:gsLst>
            <a:gs pos="0">
              <a:schemeClr val="accent4">
                <a:hueOff val="0"/>
                <a:satOff val="0"/>
                <a:lumOff val="0"/>
                <a:alphaOff val="0"/>
                <a:tint val="64000"/>
                <a:lumMod val="118000"/>
              </a:schemeClr>
            </a:gs>
            <a:gs pos="100000">
              <a:schemeClr val="accent4">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DA331AF1-99E5-4278-BFF8-286401B5C3DE}">
      <dsp:nvSpPr>
        <dsp:cNvPr id="0" name=""/>
        <dsp:cNvSpPr/>
      </dsp:nvSpPr>
      <dsp:spPr>
        <a:xfrm>
          <a:off x="7644198" y="2674923"/>
          <a:ext cx="623105" cy="395671"/>
        </a:xfrm>
        <a:prstGeom prst="roundRect">
          <a:avLst>
            <a:gd name="adj" fmla="val 10000"/>
          </a:avLst>
        </a:prstGeom>
        <a:solidFill>
          <a:schemeClr val="lt1">
            <a:alpha val="90000"/>
            <a:hueOff val="0"/>
            <a:satOff val="0"/>
            <a:lumOff val="0"/>
            <a:alphaOff val="0"/>
          </a:schemeClr>
        </a:solidFill>
        <a:ln w="9525" cap="rnd"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rtl="1">
            <a:lnSpc>
              <a:spcPct val="90000"/>
            </a:lnSpc>
            <a:spcBef>
              <a:spcPct val="0"/>
            </a:spcBef>
            <a:spcAft>
              <a:spcPct val="35000"/>
            </a:spcAft>
          </a:pPr>
          <a:r>
            <a:rPr lang="ar-SA" sz="700" kern="1200" dirty="0" smtClean="0"/>
            <a:t>مجتمعات</a:t>
          </a:r>
          <a:endParaRPr lang="ar-SA" sz="700" kern="1200" dirty="0"/>
        </a:p>
      </dsp:txBody>
      <dsp:txXfrm>
        <a:off x="7655787" y="2686512"/>
        <a:ext cx="599927" cy="372493"/>
      </dsp:txXfrm>
    </dsp:sp>
    <dsp:sp modelId="{23754BD8-6249-4543-BFDF-A3B120529432}">
      <dsp:nvSpPr>
        <dsp:cNvPr id="0" name=""/>
        <dsp:cNvSpPr/>
      </dsp:nvSpPr>
      <dsp:spPr>
        <a:xfrm>
          <a:off x="4940330" y="1455367"/>
          <a:ext cx="623105" cy="395671"/>
        </a:xfrm>
        <a:prstGeom prst="roundRect">
          <a:avLst>
            <a:gd name="adj" fmla="val 10000"/>
          </a:avLst>
        </a:prstGeom>
        <a:gradFill rotWithShape="0">
          <a:gsLst>
            <a:gs pos="0">
              <a:schemeClr val="accent2">
                <a:hueOff val="0"/>
                <a:satOff val="0"/>
                <a:lumOff val="0"/>
                <a:alphaOff val="0"/>
                <a:tint val="64000"/>
                <a:lumMod val="118000"/>
              </a:schemeClr>
            </a:gs>
            <a:gs pos="100000">
              <a:schemeClr val="accent2">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4BF1EEBF-0707-4E5A-AAE7-11FEDC00B3F0}">
      <dsp:nvSpPr>
        <dsp:cNvPr id="0" name=""/>
        <dsp:cNvSpPr/>
      </dsp:nvSpPr>
      <dsp:spPr>
        <a:xfrm>
          <a:off x="5009564" y="1521140"/>
          <a:ext cx="623105" cy="395671"/>
        </a:xfrm>
        <a:prstGeom prst="roundRect">
          <a:avLst>
            <a:gd name="adj" fmla="val 10000"/>
          </a:avLst>
        </a:prstGeom>
        <a:solidFill>
          <a:schemeClr val="lt1">
            <a:alpha val="90000"/>
            <a:hueOff val="0"/>
            <a:satOff val="0"/>
            <a:lumOff val="0"/>
            <a:alphaOff val="0"/>
          </a:schemeClr>
        </a:solidFill>
        <a:ln w="9525" cap="rnd"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rtl="1">
            <a:lnSpc>
              <a:spcPct val="90000"/>
            </a:lnSpc>
            <a:spcBef>
              <a:spcPct val="0"/>
            </a:spcBef>
            <a:spcAft>
              <a:spcPct val="35000"/>
            </a:spcAft>
          </a:pPr>
          <a:r>
            <a:rPr lang="ar-SA" sz="700" b="1" kern="1200" dirty="0" smtClean="0"/>
            <a:t>تطبيقي </a:t>
          </a:r>
          <a:endParaRPr lang="ar-SA" sz="700" b="1" kern="1200" dirty="0"/>
        </a:p>
      </dsp:txBody>
      <dsp:txXfrm>
        <a:off x="5021153" y="1532729"/>
        <a:ext cx="599927" cy="372493"/>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E7791D-A381-4EB2-94EB-D78654C8CCB2}">
      <dsp:nvSpPr>
        <dsp:cNvPr id="0" name=""/>
        <dsp:cNvSpPr/>
      </dsp:nvSpPr>
      <dsp:spPr>
        <a:xfrm>
          <a:off x="5658476" y="1997979"/>
          <a:ext cx="99901" cy="1113192"/>
        </a:xfrm>
        <a:custGeom>
          <a:avLst/>
          <a:gdLst/>
          <a:ahLst/>
          <a:cxnLst/>
          <a:rect l="0" t="0" r="0" b="0"/>
          <a:pathLst>
            <a:path>
              <a:moveTo>
                <a:pt x="0" y="0"/>
              </a:moveTo>
              <a:lnTo>
                <a:pt x="0" y="1113192"/>
              </a:lnTo>
              <a:lnTo>
                <a:pt x="99901" y="1113192"/>
              </a:lnTo>
            </a:path>
          </a:pathLst>
        </a:custGeom>
        <a:noFill/>
        <a:ln w="19050" cap="rnd"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C702179-83AE-4242-8527-DC57E6EC370A}">
      <dsp:nvSpPr>
        <dsp:cNvPr id="0" name=""/>
        <dsp:cNvSpPr/>
      </dsp:nvSpPr>
      <dsp:spPr>
        <a:xfrm>
          <a:off x="5558574" y="1997979"/>
          <a:ext cx="99901" cy="1113192"/>
        </a:xfrm>
        <a:custGeom>
          <a:avLst/>
          <a:gdLst/>
          <a:ahLst/>
          <a:cxnLst/>
          <a:rect l="0" t="0" r="0" b="0"/>
          <a:pathLst>
            <a:path>
              <a:moveTo>
                <a:pt x="99901" y="0"/>
              </a:moveTo>
              <a:lnTo>
                <a:pt x="99901" y="1113192"/>
              </a:lnTo>
              <a:lnTo>
                <a:pt x="0" y="1113192"/>
              </a:lnTo>
            </a:path>
          </a:pathLst>
        </a:custGeom>
        <a:noFill/>
        <a:ln w="19050" cap="rnd"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84139E-6D79-4706-AFBE-9E37AA761231}">
      <dsp:nvSpPr>
        <dsp:cNvPr id="0" name=""/>
        <dsp:cNvSpPr/>
      </dsp:nvSpPr>
      <dsp:spPr>
        <a:xfrm>
          <a:off x="5658476" y="1997979"/>
          <a:ext cx="99901" cy="437665"/>
        </a:xfrm>
        <a:custGeom>
          <a:avLst/>
          <a:gdLst/>
          <a:ahLst/>
          <a:cxnLst/>
          <a:rect l="0" t="0" r="0" b="0"/>
          <a:pathLst>
            <a:path>
              <a:moveTo>
                <a:pt x="0" y="0"/>
              </a:moveTo>
              <a:lnTo>
                <a:pt x="0" y="437665"/>
              </a:lnTo>
              <a:lnTo>
                <a:pt x="99901" y="437665"/>
              </a:lnTo>
            </a:path>
          </a:pathLst>
        </a:custGeom>
        <a:noFill/>
        <a:ln w="19050" cap="rnd"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E8C3376-DDE9-4C5F-8995-7C4EB2C706D1}">
      <dsp:nvSpPr>
        <dsp:cNvPr id="0" name=""/>
        <dsp:cNvSpPr/>
      </dsp:nvSpPr>
      <dsp:spPr>
        <a:xfrm>
          <a:off x="5558574" y="1997979"/>
          <a:ext cx="99901" cy="437665"/>
        </a:xfrm>
        <a:custGeom>
          <a:avLst/>
          <a:gdLst/>
          <a:ahLst/>
          <a:cxnLst/>
          <a:rect l="0" t="0" r="0" b="0"/>
          <a:pathLst>
            <a:path>
              <a:moveTo>
                <a:pt x="99901" y="0"/>
              </a:moveTo>
              <a:lnTo>
                <a:pt x="99901" y="437665"/>
              </a:lnTo>
              <a:lnTo>
                <a:pt x="0" y="437665"/>
              </a:lnTo>
            </a:path>
          </a:pathLst>
        </a:custGeom>
        <a:noFill/>
        <a:ln w="19050" cap="rnd"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05E0DB-93BE-4513-AE0B-5E2F1DFFDB62}">
      <dsp:nvSpPr>
        <dsp:cNvPr id="0" name=""/>
        <dsp:cNvSpPr/>
      </dsp:nvSpPr>
      <dsp:spPr>
        <a:xfrm>
          <a:off x="3355975" y="1322451"/>
          <a:ext cx="2302501" cy="199803"/>
        </a:xfrm>
        <a:custGeom>
          <a:avLst/>
          <a:gdLst/>
          <a:ahLst/>
          <a:cxnLst/>
          <a:rect l="0" t="0" r="0" b="0"/>
          <a:pathLst>
            <a:path>
              <a:moveTo>
                <a:pt x="0" y="0"/>
              </a:moveTo>
              <a:lnTo>
                <a:pt x="0" y="99901"/>
              </a:lnTo>
              <a:lnTo>
                <a:pt x="2302501" y="99901"/>
              </a:lnTo>
              <a:lnTo>
                <a:pt x="2302501" y="199803"/>
              </a:lnTo>
            </a:path>
          </a:pathLst>
        </a:custGeom>
        <a:noFill/>
        <a:ln w="19050" cap="rnd"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33C2EEE-A283-4D1F-A35B-6D5F8AFBA3AC}">
      <dsp:nvSpPr>
        <dsp:cNvPr id="0" name=""/>
        <dsp:cNvSpPr/>
      </dsp:nvSpPr>
      <dsp:spPr>
        <a:xfrm>
          <a:off x="3355975" y="1997979"/>
          <a:ext cx="99901" cy="437665"/>
        </a:xfrm>
        <a:custGeom>
          <a:avLst/>
          <a:gdLst/>
          <a:ahLst/>
          <a:cxnLst/>
          <a:rect l="0" t="0" r="0" b="0"/>
          <a:pathLst>
            <a:path>
              <a:moveTo>
                <a:pt x="0" y="0"/>
              </a:moveTo>
              <a:lnTo>
                <a:pt x="0" y="437665"/>
              </a:lnTo>
              <a:lnTo>
                <a:pt x="99901" y="437665"/>
              </a:lnTo>
            </a:path>
          </a:pathLst>
        </a:custGeom>
        <a:noFill/>
        <a:ln w="19050" cap="rnd"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FB4DAD-8ECB-471E-B1C5-59DF93ABB1AA}">
      <dsp:nvSpPr>
        <dsp:cNvPr id="0" name=""/>
        <dsp:cNvSpPr/>
      </dsp:nvSpPr>
      <dsp:spPr>
        <a:xfrm>
          <a:off x="3256073" y="1997979"/>
          <a:ext cx="99901" cy="437665"/>
        </a:xfrm>
        <a:custGeom>
          <a:avLst/>
          <a:gdLst/>
          <a:ahLst/>
          <a:cxnLst/>
          <a:rect l="0" t="0" r="0" b="0"/>
          <a:pathLst>
            <a:path>
              <a:moveTo>
                <a:pt x="99901" y="0"/>
              </a:moveTo>
              <a:lnTo>
                <a:pt x="99901" y="437665"/>
              </a:lnTo>
              <a:lnTo>
                <a:pt x="0" y="437665"/>
              </a:lnTo>
            </a:path>
          </a:pathLst>
        </a:custGeom>
        <a:noFill/>
        <a:ln w="19050" cap="rnd"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B2990B-70C6-4550-986A-F68D05FB5C7B}">
      <dsp:nvSpPr>
        <dsp:cNvPr id="0" name=""/>
        <dsp:cNvSpPr/>
      </dsp:nvSpPr>
      <dsp:spPr>
        <a:xfrm>
          <a:off x="3310255" y="1322451"/>
          <a:ext cx="91440" cy="199803"/>
        </a:xfrm>
        <a:custGeom>
          <a:avLst/>
          <a:gdLst/>
          <a:ahLst/>
          <a:cxnLst/>
          <a:rect l="0" t="0" r="0" b="0"/>
          <a:pathLst>
            <a:path>
              <a:moveTo>
                <a:pt x="45720" y="0"/>
              </a:moveTo>
              <a:lnTo>
                <a:pt x="45720" y="199803"/>
              </a:lnTo>
            </a:path>
          </a:pathLst>
        </a:custGeom>
        <a:noFill/>
        <a:ln w="19050" cap="rnd"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9B434EF-8305-41B0-8A11-784BF76024B8}">
      <dsp:nvSpPr>
        <dsp:cNvPr id="0" name=""/>
        <dsp:cNvSpPr/>
      </dsp:nvSpPr>
      <dsp:spPr>
        <a:xfrm>
          <a:off x="1053473" y="1997979"/>
          <a:ext cx="99901" cy="437665"/>
        </a:xfrm>
        <a:custGeom>
          <a:avLst/>
          <a:gdLst/>
          <a:ahLst/>
          <a:cxnLst/>
          <a:rect l="0" t="0" r="0" b="0"/>
          <a:pathLst>
            <a:path>
              <a:moveTo>
                <a:pt x="0" y="0"/>
              </a:moveTo>
              <a:lnTo>
                <a:pt x="0" y="437665"/>
              </a:lnTo>
              <a:lnTo>
                <a:pt x="99901" y="437665"/>
              </a:lnTo>
            </a:path>
          </a:pathLst>
        </a:custGeom>
        <a:noFill/>
        <a:ln w="19050" cap="rnd"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F1BC7-96AF-4505-ACBA-7D135F70EB82}">
      <dsp:nvSpPr>
        <dsp:cNvPr id="0" name=""/>
        <dsp:cNvSpPr/>
      </dsp:nvSpPr>
      <dsp:spPr>
        <a:xfrm>
          <a:off x="953571" y="1997979"/>
          <a:ext cx="99901" cy="437665"/>
        </a:xfrm>
        <a:custGeom>
          <a:avLst/>
          <a:gdLst/>
          <a:ahLst/>
          <a:cxnLst/>
          <a:rect l="0" t="0" r="0" b="0"/>
          <a:pathLst>
            <a:path>
              <a:moveTo>
                <a:pt x="99901" y="0"/>
              </a:moveTo>
              <a:lnTo>
                <a:pt x="99901" y="437665"/>
              </a:lnTo>
              <a:lnTo>
                <a:pt x="0" y="437665"/>
              </a:lnTo>
            </a:path>
          </a:pathLst>
        </a:custGeom>
        <a:noFill/>
        <a:ln w="19050" cap="rnd"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68C38C-63A9-40F0-A835-5C87B255C642}">
      <dsp:nvSpPr>
        <dsp:cNvPr id="0" name=""/>
        <dsp:cNvSpPr/>
      </dsp:nvSpPr>
      <dsp:spPr>
        <a:xfrm>
          <a:off x="1053473" y="1322451"/>
          <a:ext cx="2302501" cy="199803"/>
        </a:xfrm>
        <a:custGeom>
          <a:avLst/>
          <a:gdLst/>
          <a:ahLst/>
          <a:cxnLst/>
          <a:rect l="0" t="0" r="0" b="0"/>
          <a:pathLst>
            <a:path>
              <a:moveTo>
                <a:pt x="2302501" y="0"/>
              </a:moveTo>
              <a:lnTo>
                <a:pt x="2302501" y="99901"/>
              </a:lnTo>
              <a:lnTo>
                <a:pt x="0" y="99901"/>
              </a:lnTo>
              <a:lnTo>
                <a:pt x="0" y="199803"/>
              </a:lnTo>
            </a:path>
          </a:pathLst>
        </a:custGeom>
        <a:noFill/>
        <a:ln w="19050" cap="rnd"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0AA304-5360-4E5C-9583-76EE75E8E29B}">
      <dsp:nvSpPr>
        <dsp:cNvPr id="0" name=""/>
        <dsp:cNvSpPr/>
      </dsp:nvSpPr>
      <dsp:spPr>
        <a:xfrm>
          <a:off x="2880251" y="846728"/>
          <a:ext cx="951446" cy="475723"/>
        </a:xfrm>
        <a:prstGeom prst="rect">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ar-SA" sz="1100" b="1" kern="1200" dirty="0" smtClean="0"/>
            <a:t>الممارسة</a:t>
          </a:r>
          <a:endParaRPr lang="ar-SA" sz="1100" b="1" kern="1200" dirty="0"/>
        </a:p>
      </dsp:txBody>
      <dsp:txXfrm>
        <a:off x="2880251" y="846728"/>
        <a:ext cx="951446" cy="475723"/>
      </dsp:txXfrm>
    </dsp:sp>
    <dsp:sp modelId="{1ED9A789-0AD0-47A6-AB7B-21F75AA3271D}">
      <dsp:nvSpPr>
        <dsp:cNvPr id="0" name=""/>
        <dsp:cNvSpPr/>
      </dsp:nvSpPr>
      <dsp:spPr>
        <a:xfrm>
          <a:off x="577750" y="1522255"/>
          <a:ext cx="951446" cy="475723"/>
        </a:xfrm>
        <a:prstGeom prst="rect">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ar-SA" sz="1100" b="1" kern="1200" dirty="0" smtClean="0"/>
            <a:t>مهارات</a:t>
          </a:r>
          <a:endParaRPr lang="ar-SA" sz="1100" b="1" kern="1200" dirty="0"/>
        </a:p>
      </dsp:txBody>
      <dsp:txXfrm>
        <a:off x="577750" y="1522255"/>
        <a:ext cx="951446" cy="475723"/>
      </dsp:txXfrm>
    </dsp:sp>
    <dsp:sp modelId="{6E7D559A-5E17-4639-B81E-218B720B618D}">
      <dsp:nvSpPr>
        <dsp:cNvPr id="0" name=""/>
        <dsp:cNvSpPr/>
      </dsp:nvSpPr>
      <dsp:spPr>
        <a:xfrm>
          <a:off x="2125" y="2197782"/>
          <a:ext cx="951446" cy="475723"/>
        </a:xfrm>
        <a:prstGeom prst="rect">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ar-SA" sz="1100" b="1" kern="1200" dirty="0" smtClean="0"/>
            <a:t>الاتصال</a:t>
          </a:r>
          <a:endParaRPr lang="ar-SA" sz="1100" b="1" kern="1200" dirty="0"/>
        </a:p>
      </dsp:txBody>
      <dsp:txXfrm>
        <a:off x="2125" y="2197782"/>
        <a:ext cx="951446" cy="475723"/>
      </dsp:txXfrm>
    </dsp:sp>
    <dsp:sp modelId="{D3A7EC7B-1871-48E3-A146-778D99FE73A1}">
      <dsp:nvSpPr>
        <dsp:cNvPr id="0" name=""/>
        <dsp:cNvSpPr/>
      </dsp:nvSpPr>
      <dsp:spPr>
        <a:xfrm>
          <a:off x="1153375" y="2197782"/>
          <a:ext cx="951446" cy="475723"/>
        </a:xfrm>
        <a:prstGeom prst="rect">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ar-SA" sz="1100" b="1" kern="1200" dirty="0" smtClean="0"/>
            <a:t>التأثير</a:t>
          </a:r>
          <a:endParaRPr lang="ar-SA" sz="1100" b="1" kern="1200" dirty="0"/>
        </a:p>
      </dsp:txBody>
      <dsp:txXfrm>
        <a:off x="1153375" y="2197782"/>
        <a:ext cx="951446" cy="475723"/>
      </dsp:txXfrm>
    </dsp:sp>
    <dsp:sp modelId="{E47F319D-4BD9-40C3-A860-AD18DC1F1EE5}">
      <dsp:nvSpPr>
        <dsp:cNvPr id="0" name=""/>
        <dsp:cNvSpPr/>
      </dsp:nvSpPr>
      <dsp:spPr>
        <a:xfrm>
          <a:off x="2880251" y="1522255"/>
          <a:ext cx="951446" cy="475723"/>
        </a:xfrm>
        <a:prstGeom prst="rect">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ar-SA" sz="1100" b="1" kern="1200" dirty="0" smtClean="0"/>
            <a:t>قيم</a:t>
          </a:r>
          <a:endParaRPr lang="ar-SA" sz="1100" b="1" kern="1200" dirty="0"/>
        </a:p>
      </dsp:txBody>
      <dsp:txXfrm>
        <a:off x="2880251" y="1522255"/>
        <a:ext cx="951446" cy="475723"/>
      </dsp:txXfrm>
    </dsp:sp>
    <dsp:sp modelId="{E8E243BE-A72E-412B-831D-90DFB0AA2368}">
      <dsp:nvSpPr>
        <dsp:cNvPr id="0" name=""/>
        <dsp:cNvSpPr/>
      </dsp:nvSpPr>
      <dsp:spPr>
        <a:xfrm>
          <a:off x="2304626" y="2197782"/>
          <a:ext cx="951446" cy="475723"/>
        </a:xfrm>
        <a:prstGeom prst="rect">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ar-SA" sz="1100" b="1" kern="1200" dirty="0" smtClean="0"/>
            <a:t>احترام كرامة الفرد</a:t>
          </a:r>
          <a:endParaRPr lang="ar-SA" sz="1100" b="1" kern="1200" dirty="0"/>
        </a:p>
      </dsp:txBody>
      <dsp:txXfrm>
        <a:off x="2304626" y="2197782"/>
        <a:ext cx="951446" cy="475723"/>
      </dsp:txXfrm>
    </dsp:sp>
    <dsp:sp modelId="{7FDC71E8-7B7B-4C78-AF38-5163C877A8E7}">
      <dsp:nvSpPr>
        <dsp:cNvPr id="0" name=""/>
        <dsp:cNvSpPr/>
      </dsp:nvSpPr>
      <dsp:spPr>
        <a:xfrm>
          <a:off x="3455876" y="2197782"/>
          <a:ext cx="951446" cy="475723"/>
        </a:xfrm>
        <a:prstGeom prst="rect">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ar-SA" sz="1100" b="1" kern="1200" dirty="0" smtClean="0"/>
            <a:t>الاعتماد المتبادل بين الوحدات الإنسانية</a:t>
          </a:r>
          <a:endParaRPr lang="ar-SA" sz="1100" b="1" kern="1200" dirty="0"/>
        </a:p>
      </dsp:txBody>
      <dsp:txXfrm>
        <a:off x="3455876" y="2197782"/>
        <a:ext cx="951446" cy="475723"/>
      </dsp:txXfrm>
    </dsp:sp>
    <dsp:sp modelId="{B877298F-1402-4DBA-A0BF-30EC978AB62B}">
      <dsp:nvSpPr>
        <dsp:cNvPr id="0" name=""/>
        <dsp:cNvSpPr/>
      </dsp:nvSpPr>
      <dsp:spPr>
        <a:xfrm>
          <a:off x="5182752" y="1522255"/>
          <a:ext cx="951446" cy="475723"/>
        </a:xfrm>
        <a:prstGeom prst="rect">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ar-SA" sz="1100" b="1" kern="1200" dirty="0" smtClean="0"/>
            <a:t>معارف</a:t>
          </a:r>
          <a:endParaRPr lang="ar-SA" sz="1100" b="1" kern="1200" dirty="0"/>
        </a:p>
      </dsp:txBody>
      <dsp:txXfrm>
        <a:off x="5182752" y="1522255"/>
        <a:ext cx="951446" cy="475723"/>
      </dsp:txXfrm>
    </dsp:sp>
    <dsp:sp modelId="{E285604F-FDFA-45A0-BF64-A2DC1FCB067F}">
      <dsp:nvSpPr>
        <dsp:cNvPr id="0" name=""/>
        <dsp:cNvSpPr/>
      </dsp:nvSpPr>
      <dsp:spPr>
        <a:xfrm>
          <a:off x="4607127" y="2197782"/>
          <a:ext cx="951446" cy="475723"/>
        </a:xfrm>
        <a:prstGeom prst="rect">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ar-SA" sz="1100" b="1" kern="1200" dirty="0" smtClean="0"/>
            <a:t>بالسلوك الإنساني</a:t>
          </a:r>
          <a:endParaRPr lang="ar-SA" sz="1100" b="1" kern="1200" dirty="0"/>
        </a:p>
      </dsp:txBody>
      <dsp:txXfrm>
        <a:off x="4607127" y="2197782"/>
        <a:ext cx="951446" cy="475723"/>
      </dsp:txXfrm>
    </dsp:sp>
    <dsp:sp modelId="{943A765D-073F-4487-90F9-8B4BFACA2FFF}">
      <dsp:nvSpPr>
        <dsp:cNvPr id="0" name=""/>
        <dsp:cNvSpPr/>
      </dsp:nvSpPr>
      <dsp:spPr>
        <a:xfrm>
          <a:off x="5758378" y="2197782"/>
          <a:ext cx="951446" cy="475723"/>
        </a:xfrm>
        <a:prstGeom prst="rect">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ar-SA" sz="1100" b="1" kern="1200" dirty="0" smtClean="0"/>
            <a:t>بالنظريات</a:t>
          </a:r>
          <a:endParaRPr lang="ar-SA" sz="1100" b="1" kern="1200" dirty="0"/>
        </a:p>
      </dsp:txBody>
      <dsp:txXfrm>
        <a:off x="5758378" y="2197782"/>
        <a:ext cx="951446" cy="475723"/>
      </dsp:txXfrm>
    </dsp:sp>
    <dsp:sp modelId="{9582A66A-1EBA-441E-A4B4-94AD0FFA18E9}">
      <dsp:nvSpPr>
        <dsp:cNvPr id="0" name=""/>
        <dsp:cNvSpPr/>
      </dsp:nvSpPr>
      <dsp:spPr>
        <a:xfrm>
          <a:off x="4607127" y="2873310"/>
          <a:ext cx="951446" cy="475723"/>
        </a:xfrm>
        <a:prstGeom prst="rect">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ar-SA" sz="1100" b="1" kern="1200" dirty="0" smtClean="0"/>
            <a:t>بالمداخل</a:t>
          </a:r>
          <a:endParaRPr lang="ar-SA" sz="1100" b="1" kern="1200" dirty="0"/>
        </a:p>
      </dsp:txBody>
      <dsp:txXfrm>
        <a:off x="4607127" y="2873310"/>
        <a:ext cx="951446" cy="475723"/>
      </dsp:txXfrm>
    </dsp:sp>
    <dsp:sp modelId="{7CE3E584-98CF-4AF9-B110-9DF1A04F55AA}">
      <dsp:nvSpPr>
        <dsp:cNvPr id="0" name=""/>
        <dsp:cNvSpPr/>
      </dsp:nvSpPr>
      <dsp:spPr>
        <a:xfrm>
          <a:off x="5758378" y="2873310"/>
          <a:ext cx="951446" cy="475723"/>
        </a:xfrm>
        <a:prstGeom prst="rect">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ar-SA" sz="1100" b="1" kern="1200" dirty="0" smtClean="0"/>
            <a:t>سياسات الرعاية الاجتماعية</a:t>
          </a:r>
          <a:endParaRPr lang="ar-SA" sz="1100" b="1" kern="1200" dirty="0"/>
        </a:p>
      </dsp:txBody>
      <dsp:txXfrm>
        <a:off x="5758378" y="2873310"/>
        <a:ext cx="951446" cy="475723"/>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6A389A-83B4-48CC-8722-AF485728F175}">
      <dsp:nvSpPr>
        <dsp:cNvPr id="0" name=""/>
        <dsp:cNvSpPr/>
      </dsp:nvSpPr>
      <dsp:spPr>
        <a:xfrm rot="10800000">
          <a:off x="0" y="512"/>
          <a:ext cx="4027170" cy="1997494"/>
        </a:xfrm>
        <a:prstGeom prst="rightArrow">
          <a:avLst>
            <a:gd name="adj1" fmla="val 75000"/>
            <a:gd name="adj2" fmla="val 50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r" defTabSz="800100">
            <a:lnSpc>
              <a:spcPct val="90000"/>
            </a:lnSpc>
            <a:spcBef>
              <a:spcPct val="0"/>
            </a:spcBef>
            <a:spcAft>
              <a:spcPct val="15000"/>
            </a:spcAft>
            <a:buChar char="••"/>
          </a:pPr>
          <a:r>
            <a:rPr lang="ar-SA" sz="1800" b="1" kern="1200" dirty="0" smtClean="0">
              <a:solidFill>
                <a:schemeClr val="bg2"/>
              </a:solidFill>
            </a:rPr>
            <a:t>بالعمليات الفنية التي يمارسها الأخصائي الاجتماعي في تحقيق أهداف مؤسسات الرعاية الاجتماعية للمسنين بالتعاون والتنسيق مع جهود المهن الأخرى.</a:t>
          </a:r>
          <a:endParaRPr lang="en-US" sz="1800" kern="1200" dirty="0">
            <a:solidFill>
              <a:schemeClr val="bg2"/>
            </a:solidFill>
          </a:endParaRPr>
        </a:p>
        <a:p>
          <a:pPr marL="171450" lvl="1" indent="-171450" algn="r" defTabSz="800100">
            <a:lnSpc>
              <a:spcPct val="90000"/>
            </a:lnSpc>
            <a:spcBef>
              <a:spcPct val="0"/>
            </a:spcBef>
            <a:spcAft>
              <a:spcPct val="15000"/>
            </a:spcAft>
            <a:buChar char="••"/>
          </a:pPr>
          <a:endParaRPr lang="en-US" sz="1800" b="1" kern="1200" dirty="0" smtClean="0">
            <a:solidFill>
              <a:schemeClr val="bg2"/>
            </a:solidFill>
          </a:endParaRPr>
        </a:p>
      </dsp:txBody>
      <dsp:txXfrm rot="10800000">
        <a:off x="749060" y="250199"/>
        <a:ext cx="3278110" cy="1498120"/>
      </dsp:txXfrm>
    </dsp:sp>
    <dsp:sp modelId="{4B205622-89CB-40F9-BB18-1680DE784322}">
      <dsp:nvSpPr>
        <dsp:cNvPr id="0" name=""/>
        <dsp:cNvSpPr/>
      </dsp:nvSpPr>
      <dsp:spPr>
        <a:xfrm>
          <a:off x="4027170" y="512"/>
          <a:ext cx="2684780" cy="199749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ar-SA" sz="2800" b="1" kern="1200" dirty="0" smtClean="0">
              <a:solidFill>
                <a:schemeClr val="bg2"/>
              </a:solidFill>
            </a:rPr>
            <a:t>تعرف </a:t>
          </a:r>
          <a:endParaRPr lang="en-US" sz="2800" b="1" kern="1200" dirty="0">
            <a:solidFill>
              <a:schemeClr val="bg2"/>
            </a:solidFill>
          </a:endParaRPr>
        </a:p>
      </dsp:txBody>
      <dsp:txXfrm>
        <a:off x="4124680" y="98022"/>
        <a:ext cx="2489760" cy="1802474"/>
      </dsp:txXfrm>
    </dsp:sp>
    <dsp:sp modelId="{B00080B2-7697-4583-8179-23CD70BA3D4F}">
      <dsp:nvSpPr>
        <dsp:cNvPr id="0" name=""/>
        <dsp:cNvSpPr/>
      </dsp:nvSpPr>
      <dsp:spPr>
        <a:xfrm rot="10800000">
          <a:off x="0" y="2197755"/>
          <a:ext cx="4027170" cy="1997494"/>
        </a:xfrm>
        <a:prstGeom prst="rightArrow">
          <a:avLst>
            <a:gd name="adj1" fmla="val 75000"/>
            <a:gd name="adj2" fmla="val 50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r" defTabSz="800100">
            <a:lnSpc>
              <a:spcPct val="90000"/>
            </a:lnSpc>
            <a:spcBef>
              <a:spcPct val="0"/>
            </a:spcBef>
            <a:spcAft>
              <a:spcPct val="15000"/>
            </a:spcAft>
            <a:buChar char="••"/>
          </a:pPr>
          <a:r>
            <a:rPr lang="ar-SA" sz="1800" b="1" kern="1200" dirty="0" smtClean="0">
              <a:solidFill>
                <a:schemeClr val="bg2"/>
              </a:solidFill>
            </a:rPr>
            <a:t>إلى تحقيق أفضل استقرار ممكن للحياة الاجتماعية للمسنين بما يكفل لهم المعيشة الكريمة فيما بقي لهم من عمر.</a:t>
          </a:r>
          <a:endParaRPr lang="en-US" sz="1800" kern="1200" dirty="0">
            <a:solidFill>
              <a:schemeClr val="bg2"/>
            </a:solidFill>
          </a:endParaRPr>
        </a:p>
      </dsp:txBody>
      <dsp:txXfrm rot="10800000">
        <a:off x="749060" y="2447442"/>
        <a:ext cx="3278110" cy="1498120"/>
      </dsp:txXfrm>
    </dsp:sp>
    <dsp:sp modelId="{FDAC1E44-559B-4717-93FC-F57512127FD8}">
      <dsp:nvSpPr>
        <dsp:cNvPr id="0" name=""/>
        <dsp:cNvSpPr/>
      </dsp:nvSpPr>
      <dsp:spPr>
        <a:xfrm>
          <a:off x="4027170" y="2197755"/>
          <a:ext cx="2684780" cy="199749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ar-SA" sz="3600" kern="1200" dirty="0" smtClean="0">
              <a:solidFill>
                <a:schemeClr val="bg2"/>
              </a:solidFill>
            </a:rPr>
            <a:t>تهدف</a:t>
          </a:r>
          <a:endParaRPr lang="en-US" sz="3600" kern="1200" dirty="0">
            <a:solidFill>
              <a:schemeClr val="bg2"/>
            </a:solidFill>
          </a:endParaRPr>
        </a:p>
      </dsp:txBody>
      <dsp:txXfrm>
        <a:off x="4124680" y="2295265"/>
        <a:ext cx="2489760" cy="1802474"/>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ADE0EF-96C0-46C8-B8C4-9BED95A2E1C5}">
      <dsp:nvSpPr>
        <dsp:cNvPr id="0" name=""/>
        <dsp:cNvSpPr/>
      </dsp:nvSpPr>
      <dsp:spPr>
        <a:xfrm>
          <a:off x="1839498" y="741526"/>
          <a:ext cx="4946366" cy="4946366"/>
        </a:xfrm>
        <a:prstGeom prst="blockArc">
          <a:avLst>
            <a:gd name="adj1" fmla="val 10800000"/>
            <a:gd name="adj2" fmla="val 16200000"/>
            <a:gd name="adj3" fmla="val 4641"/>
          </a:avLst>
        </a:prstGeom>
        <a:gradFill rotWithShape="0">
          <a:gsLst>
            <a:gs pos="0">
              <a:schemeClr val="accent5">
                <a:hueOff val="0"/>
                <a:satOff val="0"/>
                <a:lumOff val="0"/>
                <a:alphaOff val="0"/>
                <a:tint val="64000"/>
                <a:lumMod val="118000"/>
              </a:schemeClr>
            </a:gs>
            <a:gs pos="100000">
              <a:schemeClr val="accent5">
                <a:hueOff val="0"/>
                <a:satOff val="0"/>
                <a:lumOff val="0"/>
                <a:alphaOff val="0"/>
                <a:tint val="92000"/>
                <a:alpha val="100000"/>
                <a:lumMod val="11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2F3F3D1B-B480-4D3D-BC32-FAE6331CE0DE}">
      <dsp:nvSpPr>
        <dsp:cNvPr id="0" name=""/>
        <dsp:cNvSpPr/>
      </dsp:nvSpPr>
      <dsp:spPr>
        <a:xfrm>
          <a:off x="1839498" y="741526"/>
          <a:ext cx="4946366" cy="4946366"/>
        </a:xfrm>
        <a:prstGeom prst="blockArc">
          <a:avLst>
            <a:gd name="adj1" fmla="val 5400000"/>
            <a:gd name="adj2" fmla="val 10800000"/>
            <a:gd name="adj3" fmla="val 4641"/>
          </a:avLst>
        </a:prstGeom>
        <a:gradFill rotWithShape="0">
          <a:gsLst>
            <a:gs pos="0">
              <a:schemeClr val="accent4">
                <a:hueOff val="0"/>
                <a:satOff val="0"/>
                <a:lumOff val="0"/>
                <a:alphaOff val="0"/>
                <a:tint val="64000"/>
                <a:lumMod val="118000"/>
              </a:schemeClr>
            </a:gs>
            <a:gs pos="100000">
              <a:schemeClr val="accent4">
                <a:hueOff val="0"/>
                <a:satOff val="0"/>
                <a:lumOff val="0"/>
                <a:alphaOff val="0"/>
                <a:tint val="92000"/>
                <a:alpha val="100000"/>
                <a:lumMod val="11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B6C4722C-F7BD-4B47-8C0F-7EF56151D09F}">
      <dsp:nvSpPr>
        <dsp:cNvPr id="0" name=""/>
        <dsp:cNvSpPr/>
      </dsp:nvSpPr>
      <dsp:spPr>
        <a:xfrm>
          <a:off x="1839498" y="741526"/>
          <a:ext cx="4946366" cy="4946366"/>
        </a:xfrm>
        <a:prstGeom prst="blockArc">
          <a:avLst>
            <a:gd name="adj1" fmla="val 0"/>
            <a:gd name="adj2" fmla="val 5400000"/>
            <a:gd name="adj3" fmla="val 4641"/>
          </a:avLst>
        </a:prstGeom>
        <a:gradFill rotWithShape="0">
          <a:gsLst>
            <a:gs pos="0">
              <a:schemeClr val="accent3">
                <a:hueOff val="0"/>
                <a:satOff val="0"/>
                <a:lumOff val="0"/>
                <a:alphaOff val="0"/>
                <a:tint val="64000"/>
                <a:lumMod val="118000"/>
              </a:schemeClr>
            </a:gs>
            <a:gs pos="100000">
              <a:schemeClr val="accent3">
                <a:hueOff val="0"/>
                <a:satOff val="0"/>
                <a:lumOff val="0"/>
                <a:alphaOff val="0"/>
                <a:tint val="92000"/>
                <a:alpha val="100000"/>
                <a:lumMod val="11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64184C90-1B87-497E-A857-2C1C800B2AC9}">
      <dsp:nvSpPr>
        <dsp:cNvPr id="0" name=""/>
        <dsp:cNvSpPr/>
      </dsp:nvSpPr>
      <dsp:spPr>
        <a:xfrm>
          <a:off x="1839498" y="741526"/>
          <a:ext cx="4946366" cy="4946366"/>
        </a:xfrm>
        <a:prstGeom prst="blockArc">
          <a:avLst>
            <a:gd name="adj1" fmla="val 16200000"/>
            <a:gd name="adj2" fmla="val 0"/>
            <a:gd name="adj3" fmla="val 4641"/>
          </a:avLst>
        </a:prstGeom>
        <a:gradFill rotWithShape="0">
          <a:gsLst>
            <a:gs pos="0">
              <a:schemeClr val="accent2">
                <a:hueOff val="0"/>
                <a:satOff val="0"/>
                <a:lumOff val="0"/>
                <a:alphaOff val="0"/>
                <a:tint val="64000"/>
                <a:lumMod val="118000"/>
              </a:schemeClr>
            </a:gs>
            <a:gs pos="100000">
              <a:schemeClr val="accent2">
                <a:hueOff val="0"/>
                <a:satOff val="0"/>
                <a:lumOff val="0"/>
                <a:alphaOff val="0"/>
                <a:tint val="92000"/>
                <a:alpha val="100000"/>
                <a:lumMod val="11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82A5C908-592E-4342-A03C-7916BDFAAF59}">
      <dsp:nvSpPr>
        <dsp:cNvPr id="0" name=""/>
        <dsp:cNvSpPr/>
      </dsp:nvSpPr>
      <dsp:spPr>
        <a:xfrm>
          <a:off x="3419708" y="2500333"/>
          <a:ext cx="1785946" cy="1428752"/>
        </a:xfrm>
        <a:prstGeom prst="ellipse">
          <a:avLst/>
        </a:prstGeom>
        <a:gradFill rotWithShape="0">
          <a:gsLst>
            <a:gs pos="0">
              <a:schemeClr val="accent1">
                <a:hueOff val="0"/>
                <a:satOff val="0"/>
                <a:lumOff val="0"/>
                <a:alphaOff val="0"/>
                <a:tint val="64000"/>
                <a:lumMod val="118000"/>
              </a:schemeClr>
            </a:gs>
            <a:gs pos="100000">
              <a:schemeClr val="accent1">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t>القيم الاجتماعية </a:t>
          </a:r>
          <a:endParaRPr lang="ar-SA" sz="2000" kern="1200" dirty="0"/>
        </a:p>
      </dsp:txBody>
      <dsp:txXfrm>
        <a:off x="3681254" y="2709569"/>
        <a:ext cx="1262854" cy="1010280"/>
      </dsp:txXfrm>
    </dsp:sp>
    <dsp:sp modelId="{03AD94B7-1B45-4AD5-8388-DB7AE0EA2131}">
      <dsp:nvSpPr>
        <dsp:cNvPr id="0" name=""/>
        <dsp:cNvSpPr/>
      </dsp:nvSpPr>
      <dsp:spPr>
        <a:xfrm>
          <a:off x="3256123" y="1861"/>
          <a:ext cx="2113116" cy="1594106"/>
        </a:xfrm>
        <a:prstGeom prst="ellipse">
          <a:avLst/>
        </a:prstGeom>
        <a:gradFill rotWithShape="0">
          <a:gsLst>
            <a:gs pos="0">
              <a:schemeClr val="accent2">
                <a:hueOff val="0"/>
                <a:satOff val="0"/>
                <a:lumOff val="0"/>
                <a:alphaOff val="0"/>
                <a:tint val="64000"/>
                <a:lumMod val="118000"/>
              </a:schemeClr>
            </a:gs>
            <a:gs pos="100000">
              <a:schemeClr val="accent2">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b="1" kern="1200" dirty="0" smtClean="0"/>
            <a:t>العدالة الاجتماعية في تقديم الخدمات</a:t>
          </a:r>
          <a:endParaRPr lang="ar-SA" sz="1400" b="1" kern="1200" dirty="0"/>
        </a:p>
      </dsp:txBody>
      <dsp:txXfrm>
        <a:off x="3565582" y="235312"/>
        <a:ext cx="1494198" cy="1127204"/>
      </dsp:txXfrm>
    </dsp:sp>
    <dsp:sp modelId="{B9A76296-9E3B-4307-B164-E8E187E4B494}">
      <dsp:nvSpPr>
        <dsp:cNvPr id="0" name=""/>
        <dsp:cNvSpPr/>
      </dsp:nvSpPr>
      <dsp:spPr>
        <a:xfrm>
          <a:off x="5931423" y="2417656"/>
          <a:ext cx="1594106" cy="1594106"/>
        </a:xfrm>
        <a:prstGeom prst="ellipse">
          <a:avLst/>
        </a:prstGeom>
        <a:gradFill rotWithShape="0">
          <a:gsLst>
            <a:gs pos="0">
              <a:schemeClr val="accent3">
                <a:hueOff val="0"/>
                <a:satOff val="0"/>
                <a:lumOff val="0"/>
                <a:alphaOff val="0"/>
                <a:tint val="64000"/>
                <a:lumMod val="118000"/>
              </a:schemeClr>
            </a:gs>
            <a:gs pos="100000">
              <a:schemeClr val="accent3">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b="1" kern="1200" dirty="0" smtClean="0"/>
            <a:t>احترام كرامة المسن وفرديته</a:t>
          </a:r>
          <a:endParaRPr lang="ar-SA" sz="1400" b="1" kern="1200" dirty="0"/>
        </a:p>
      </dsp:txBody>
      <dsp:txXfrm>
        <a:off x="6164874" y="2651107"/>
        <a:ext cx="1127204" cy="1127204"/>
      </dsp:txXfrm>
    </dsp:sp>
    <dsp:sp modelId="{2F6CEE18-4E28-4214-B844-69C567E1F105}">
      <dsp:nvSpPr>
        <dsp:cNvPr id="0" name=""/>
        <dsp:cNvSpPr/>
      </dsp:nvSpPr>
      <dsp:spPr>
        <a:xfrm>
          <a:off x="3133950" y="4833451"/>
          <a:ext cx="2357460" cy="1594106"/>
        </a:xfrm>
        <a:prstGeom prst="ellipse">
          <a:avLst/>
        </a:prstGeom>
        <a:gradFill rotWithShape="0">
          <a:gsLst>
            <a:gs pos="0">
              <a:schemeClr val="accent4">
                <a:hueOff val="0"/>
                <a:satOff val="0"/>
                <a:lumOff val="0"/>
                <a:alphaOff val="0"/>
                <a:tint val="64000"/>
                <a:lumMod val="118000"/>
              </a:schemeClr>
            </a:gs>
            <a:gs pos="100000">
              <a:schemeClr val="accent4">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b="1" kern="1200" dirty="0" smtClean="0"/>
            <a:t>الدفاع  والمطالبة بحقوق المسنين</a:t>
          </a:r>
          <a:endParaRPr lang="ar-SA" sz="1400" b="1" kern="1200" dirty="0"/>
        </a:p>
      </dsp:txBody>
      <dsp:txXfrm>
        <a:off x="3479192" y="5066902"/>
        <a:ext cx="1666976" cy="1127204"/>
      </dsp:txXfrm>
    </dsp:sp>
    <dsp:sp modelId="{D889AC44-A859-4CFE-8464-B872945BDB6E}">
      <dsp:nvSpPr>
        <dsp:cNvPr id="0" name=""/>
        <dsp:cNvSpPr/>
      </dsp:nvSpPr>
      <dsp:spPr>
        <a:xfrm>
          <a:off x="832716" y="2417656"/>
          <a:ext cx="2128339" cy="1594106"/>
        </a:xfrm>
        <a:prstGeom prst="ellipse">
          <a:avLst/>
        </a:prstGeom>
        <a:gradFill rotWithShape="0">
          <a:gsLst>
            <a:gs pos="0">
              <a:schemeClr val="accent5">
                <a:hueOff val="0"/>
                <a:satOff val="0"/>
                <a:lumOff val="0"/>
                <a:alphaOff val="0"/>
                <a:tint val="64000"/>
                <a:lumMod val="118000"/>
              </a:schemeClr>
            </a:gs>
            <a:gs pos="100000">
              <a:schemeClr val="accent5">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533400" rtl="1">
            <a:lnSpc>
              <a:spcPct val="90000"/>
            </a:lnSpc>
            <a:spcBef>
              <a:spcPct val="0"/>
            </a:spcBef>
            <a:spcAft>
              <a:spcPct val="35000"/>
            </a:spcAft>
          </a:pPr>
          <a:r>
            <a:rPr lang="ar-SA" sz="1200" b="1" kern="1200" dirty="0" smtClean="0"/>
            <a:t>المسئولية المشتركة بين المسنين والمجتمع ففي مجتمعهم.</a:t>
          </a:r>
          <a:endParaRPr lang="ar-SA" sz="1200" b="1" kern="1200" dirty="0"/>
        </a:p>
      </dsp:txBody>
      <dsp:txXfrm>
        <a:off x="1144404" y="2651107"/>
        <a:ext cx="1504963" cy="1127204"/>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9EB692-2D3F-4EFF-84E9-3264861D0412}">
      <dsp:nvSpPr>
        <dsp:cNvPr id="0" name=""/>
        <dsp:cNvSpPr/>
      </dsp:nvSpPr>
      <dsp:spPr>
        <a:xfrm>
          <a:off x="0" y="0"/>
          <a:ext cx="6105805" cy="977271"/>
        </a:xfrm>
        <a:prstGeom prst="roundRect">
          <a:avLst>
            <a:gd name="adj" fmla="val 1000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SA" sz="2000" b="1" kern="1200" dirty="0" smtClean="0">
              <a:solidFill>
                <a:schemeClr val="bg2">
                  <a:lumMod val="75000"/>
                </a:schemeClr>
              </a:solidFill>
            </a:rPr>
            <a:t>تمكين المسنين من الحصول على الخدمات التي تتضمنها اللوائح الداخلية لمؤسسات رعاية المسنين,.</a:t>
          </a:r>
          <a:endParaRPr lang="ar-SA" sz="2000" b="1" kern="1200" dirty="0">
            <a:solidFill>
              <a:schemeClr val="bg2">
                <a:lumMod val="75000"/>
              </a:schemeClr>
            </a:solidFill>
          </a:endParaRPr>
        </a:p>
      </dsp:txBody>
      <dsp:txXfrm>
        <a:off x="28623" y="28623"/>
        <a:ext cx="4936913" cy="920025"/>
      </dsp:txXfrm>
    </dsp:sp>
    <dsp:sp modelId="{FA40ED86-FE24-44C4-B56B-BA2BFCE79028}">
      <dsp:nvSpPr>
        <dsp:cNvPr id="0" name=""/>
        <dsp:cNvSpPr/>
      </dsp:nvSpPr>
      <dsp:spPr>
        <a:xfrm>
          <a:off x="455953" y="1113004"/>
          <a:ext cx="6105805" cy="977271"/>
        </a:xfrm>
        <a:prstGeom prst="roundRect">
          <a:avLst>
            <a:gd name="adj" fmla="val 10000"/>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SA" sz="2000" b="1" kern="1200" dirty="0" smtClean="0">
              <a:solidFill>
                <a:schemeClr val="bg2">
                  <a:lumMod val="75000"/>
                </a:schemeClr>
              </a:solidFill>
            </a:rPr>
            <a:t>تطوير السياسات والإجراءات الخاصة بتقديم الخدمات التي تعوق استفادة المسنين من موارد وخدمات المؤسسة.</a:t>
          </a:r>
          <a:endParaRPr lang="ar-SA" sz="2000" b="1" kern="1200" dirty="0">
            <a:solidFill>
              <a:schemeClr val="bg2">
                <a:lumMod val="75000"/>
              </a:schemeClr>
            </a:solidFill>
          </a:endParaRPr>
        </a:p>
      </dsp:txBody>
      <dsp:txXfrm>
        <a:off x="484576" y="1141627"/>
        <a:ext cx="4957380" cy="920025"/>
      </dsp:txXfrm>
    </dsp:sp>
    <dsp:sp modelId="{F8ABA61C-39BC-4A08-B792-DE1FC2921ABC}">
      <dsp:nvSpPr>
        <dsp:cNvPr id="0" name=""/>
        <dsp:cNvSpPr/>
      </dsp:nvSpPr>
      <dsp:spPr>
        <a:xfrm>
          <a:off x="911906" y="2226008"/>
          <a:ext cx="6105805" cy="977271"/>
        </a:xfrm>
        <a:prstGeom prst="roundRect">
          <a:avLst>
            <a:gd name="adj" fmla="val 1000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r" defTabSz="800100" rtl="1">
            <a:lnSpc>
              <a:spcPct val="90000"/>
            </a:lnSpc>
            <a:spcBef>
              <a:spcPct val="0"/>
            </a:spcBef>
            <a:spcAft>
              <a:spcPct val="35000"/>
            </a:spcAft>
          </a:pPr>
          <a:r>
            <a:rPr lang="ar-SA" sz="1800" b="1" kern="1200" dirty="0" smtClean="0">
              <a:solidFill>
                <a:schemeClr val="bg2">
                  <a:lumMod val="75000"/>
                </a:schemeClr>
              </a:solidFill>
            </a:rPr>
            <a:t>تحسين معاملة المسنين كمستفيدين من خدمات المؤسسات أو البيئة المحيطة.</a:t>
          </a:r>
          <a:endParaRPr lang="ar-SA" sz="1800" b="1" kern="1200" dirty="0">
            <a:solidFill>
              <a:schemeClr val="bg2">
                <a:lumMod val="75000"/>
              </a:schemeClr>
            </a:solidFill>
          </a:endParaRPr>
        </a:p>
      </dsp:txBody>
      <dsp:txXfrm>
        <a:off x="940529" y="2254631"/>
        <a:ext cx="4957380" cy="920025"/>
      </dsp:txXfrm>
    </dsp:sp>
    <dsp:sp modelId="{7C29251B-5F0D-494E-8E1A-E34B786A6FBB}">
      <dsp:nvSpPr>
        <dsp:cNvPr id="0" name=""/>
        <dsp:cNvSpPr/>
      </dsp:nvSpPr>
      <dsp:spPr>
        <a:xfrm>
          <a:off x="1367859" y="3339012"/>
          <a:ext cx="6105805" cy="977271"/>
        </a:xfrm>
        <a:prstGeom prst="roundRect">
          <a:avLst>
            <a:gd name="adj" fmla="val 10000"/>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r" defTabSz="800100" rtl="1">
            <a:lnSpc>
              <a:spcPct val="90000"/>
            </a:lnSpc>
            <a:spcBef>
              <a:spcPct val="0"/>
            </a:spcBef>
            <a:spcAft>
              <a:spcPct val="35000"/>
            </a:spcAft>
          </a:pPr>
          <a:r>
            <a:rPr lang="ar-SA" sz="1800" b="1" kern="1200" smtClean="0">
              <a:solidFill>
                <a:schemeClr val="bg2">
                  <a:lumMod val="75000"/>
                </a:schemeClr>
              </a:solidFill>
            </a:rPr>
            <a:t>المساهمة في توعية أفراد المجتمع المحلي باحتياجات المسنين ودورهم في تنمية مجتمعهم .</a:t>
          </a:r>
          <a:endParaRPr lang="ar-SA" sz="1800" b="1" kern="1200" dirty="0">
            <a:solidFill>
              <a:schemeClr val="bg2">
                <a:lumMod val="75000"/>
              </a:schemeClr>
            </a:solidFill>
          </a:endParaRPr>
        </a:p>
      </dsp:txBody>
      <dsp:txXfrm>
        <a:off x="1396482" y="3367635"/>
        <a:ext cx="4957380" cy="920025"/>
      </dsp:txXfrm>
    </dsp:sp>
    <dsp:sp modelId="{BDCEB4E0-F5F1-4928-8699-50990CCC7E80}">
      <dsp:nvSpPr>
        <dsp:cNvPr id="0" name=""/>
        <dsp:cNvSpPr/>
      </dsp:nvSpPr>
      <dsp:spPr>
        <a:xfrm>
          <a:off x="1823812" y="4452016"/>
          <a:ext cx="6105805" cy="977271"/>
        </a:xfrm>
        <a:prstGeom prst="roundRect">
          <a:avLst>
            <a:gd name="adj" fmla="val 10000"/>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r" defTabSz="800100" rtl="1">
            <a:lnSpc>
              <a:spcPct val="90000"/>
            </a:lnSpc>
            <a:spcBef>
              <a:spcPct val="0"/>
            </a:spcBef>
            <a:spcAft>
              <a:spcPct val="35000"/>
            </a:spcAft>
          </a:pPr>
          <a:r>
            <a:rPr lang="ar-SA" sz="1800" b="1" kern="1200" dirty="0" smtClean="0">
              <a:solidFill>
                <a:schemeClr val="bg2">
                  <a:lumMod val="75000"/>
                </a:schemeClr>
              </a:solidFill>
            </a:rPr>
            <a:t>تدعيم العلاقات الاجتماعية بين التخصصات العاملة بالمؤسسات, وبين المسنين لزيادة فعالية وتكامل الخدمات التي تقدم لهم.</a:t>
          </a:r>
          <a:endParaRPr lang="ar-SA" sz="1800" b="1" kern="1200" dirty="0">
            <a:solidFill>
              <a:schemeClr val="bg2">
                <a:lumMod val="75000"/>
              </a:schemeClr>
            </a:solidFill>
          </a:endParaRPr>
        </a:p>
      </dsp:txBody>
      <dsp:txXfrm>
        <a:off x="1852435" y="4480639"/>
        <a:ext cx="4957380" cy="920025"/>
      </dsp:txXfrm>
    </dsp:sp>
    <dsp:sp modelId="{2354DF24-B2EE-4FC0-91DE-F3F88AFED2FA}">
      <dsp:nvSpPr>
        <dsp:cNvPr id="0" name=""/>
        <dsp:cNvSpPr/>
      </dsp:nvSpPr>
      <dsp:spPr>
        <a:xfrm>
          <a:off x="5470579" y="713951"/>
          <a:ext cx="635226" cy="635226"/>
        </a:xfrm>
        <a:prstGeom prst="downArrow">
          <a:avLst>
            <a:gd name="adj1" fmla="val 55000"/>
            <a:gd name="adj2" fmla="val 45000"/>
          </a:avLst>
        </a:prstGeom>
        <a:solidFill>
          <a:schemeClr val="accent2">
            <a:tint val="40000"/>
            <a:alpha val="90000"/>
            <a:hueOff val="0"/>
            <a:satOff val="0"/>
            <a:lumOff val="0"/>
            <a:alphaOff val="0"/>
          </a:schemeClr>
        </a:solidFill>
        <a:ln w="19050"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r" defTabSz="1333500" rtl="1">
            <a:lnSpc>
              <a:spcPct val="90000"/>
            </a:lnSpc>
            <a:spcBef>
              <a:spcPct val="0"/>
            </a:spcBef>
            <a:spcAft>
              <a:spcPct val="35000"/>
            </a:spcAft>
          </a:pPr>
          <a:endParaRPr lang="ar-SA" sz="3000" b="1" kern="1200" dirty="0">
            <a:solidFill>
              <a:schemeClr val="bg2">
                <a:lumMod val="75000"/>
              </a:schemeClr>
            </a:solidFill>
          </a:endParaRPr>
        </a:p>
      </dsp:txBody>
      <dsp:txXfrm>
        <a:off x="5613505" y="713951"/>
        <a:ext cx="349374" cy="478008"/>
      </dsp:txXfrm>
    </dsp:sp>
    <dsp:sp modelId="{6C388FE9-B632-4D59-BBE5-67B0CA6168CE}">
      <dsp:nvSpPr>
        <dsp:cNvPr id="0" name=""/>
        <dsp:cNvSpPr/>
      </dsp:nvSpPr>
      <dsp:spPr>
        <a:xfrm>
          <a:off x="5926532" y="1826955"/>
          <a:ext cx="635226" cy="635226"/>
        </a:xfrm>
        <a:prstGeom prst="downArrow">
          <a:avLst>
            <a:gd name="adj1" fmla="val 55000"/>
            <a:gd name="adj2" fmla="val 45000"/>
          </a:avLst>
        </a:prstGeom>
        <a:solidFill>
          <a:schemeClr val="accent3">
            <a:tint val="40000"/>
            <a:alpha val="90000"/>
            <a:hueOff val="0"/>
            <a:satOff val="0"/>
            <a:lumOff val="0"/>
            <a:alphaOff val="0"/>
          </a:schemeClr>
        </a:solidFill>
        <a:ln w="19050" cap="rnd"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r" defTabSz="1244600">
            <a:lnSpc>
              <a:spcPct val="90000"/>
            </a:lnSpc>
            <a:spcBef>
              <a:spcPct val="0"/>
            </a:spcBef>
            <a:spcAft>
              <a:spcPct val="35000"/>
            </a:spcAft>
          </a:pPr>
          <a:endParaRPr lang="en-US" sz="2800" b="1" kern="1200">
            <a:solidFill>
              <a:schemeClr val="bg2">
                <a:lumMod val="75000"/>
              </a:schemeClr>
            </a:solidFill>
          </a:endParaRPr>
        </a:p>
      </dsp:txBody>
      <dsp:txXfrm>
        <a:off x="6069458" y="1826955"/>
        <a:ext cx="349374" cy="478008"/>
      </dsp:txXfrm>
    </dsp:sp>
    <dsp:sp modelId="{B2F3CCD9-2C3E-49E3-85B9-289D461A3722}">
      <dsp:nvSpPr>
        <dsp:cNvPr id="0" name=""/>
        <dsp:cNvSpPr/>
      </dsp:nvSpPr>
      <dsp:spPr>
        <a:xfrm>
          <a:off x="6382485" y="2923671"/>
          <a:ext cx="635226" cy="635226"/>
        </a:xfrm>
        <a:prstGeom prst="downArrow">
          <a:avLst>
            <a:gd name="adj1" fmla="val 55000"/>
            <a:gd name="adj2" fmla="val 45000"/>
          </a:avLst>
        </a:prstGeom>
        <a:solidFill>
          <a:schemeClr val="accent4">
            <a:tint val="40000"/>
            <a:alpha val="90000"/>
            <a:hueOff val="0"/>
            <a:satOff val="0"/>
            <a:lumOff val="0"/>
            <a:alphaOff val="0"/>
          </a:schemeClr>
        </a:solidFill>
        <a:ln w="19050" cap="rnd"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r" defTabSz="1333500" rtl="1">
            <a:lnSpc>
              <a:spcPct val="90000"/>
            </a:lnSpc>
            <a:spcBef>
              <a:spcPct val="0"/>
            </a:spcBef>
            <a:spcAft>
              <a:spcPct val="35000"/>
            </a:spcAft>
          </a:pPr>
          <a:endParaRPr lang="ar-SA" sz="3000" b="1" kern="1200" dirty="0">
            <a:solidFill>
              <a:schemeClr val="bg2">
                <a:lumMod val="75000"/>
              </a:schemeClr>
            </a:solidFill>
          </a:endParaRPr>
        </a:p>
      </dsp:txBody>
      <dsp:txXfrm>
        <a:off x="6525411" y="2923671"/>
        <a:ext cx="349374" cy="478008"/>
      </dsp:txXfrm>
    </dsp:sp>
    <dsp:sp modelId="{7AD99CA8-31EF-428F-9EDF-9797237C0756}">
      <dsp:nvSpPr>
        <dsp:cNvPr id="0" name=""/>
        <dsp:cNvSpPr/>
      </dsp:nvSpPr>
      <dsp:spPr>
        <a:xfrm>
          <a:off x="6838438" y="4047534"/>
          <a:ext cx="635226" cy="635226"/>
        </a:xfrm>
        <a:prstGeom prst="downArrow">
          <a:avLst>
            <a:gd name="adj1" fmla="val 55000"/>
            <a:gd name="adj2" fmla="val 45000"/>
          </a:avLst>
        </a:prstGeom>
        <a:solidFill>
          <a:schemeClr val="accent5">
            <a:tint val="40000"/>
            <a:alpha val="90000"/>
            <a:hueOff val="0"/>
            <a:satOff val="0"/>
            <a:lumOff val="0"/>
            <a:alphaOff val="0"/>
          </a:schemeClr>
        </a:solidFill>
        <a:ln w="19050" cap="rnd"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r" defTabSz="1333500" rtl="1">
            <a:lnSpc>
              <a:spcPct val="90000"/>
            </a:lnSpc>
            <a:spcBef>
              <a:spcPct val="0"/>
            </a:spcBef>
            <a:spcAft>
              <a:spcPct val="35000"/>
            </a:spcAft>
          </a:pPr>
          <a:endParaRPr lang="ar-SA" sz="3000" b="1" kern="1200">
            <a:solidFill>
              <a:schemeClr val="bg2">
                <a:lumMod val="75000"/>
              </a:schemeClr>
            </a:solidFill>
          </a:endParaRPr>
        </a:p>
      </dsp:txBody>
      <dsp:txXfrm>
        <a:off x="6981364" y="4047534"/>
        <a:ext cx="349374" cy="4780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596FC9-2BD7-4B1E-A5DF-1D57E866BA17}">
      <dsp:nvSpPr>
        <dsp:cNvPr id="0" name=""/>
        <dsp:cNvSpPr/>
      </dsp:nvSpPr>
      <dsp:spPr>
        <a:xfrm>
          <a:off x="0" y="2381"/>
          <a:ext cx="7772870"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870B8F-FF54-4F48-9FF7-081DDA71203F}">
      <dsp:nvSpPr>
        <dsp:cNvPr id="0" name=""/>
        <dsp:cNvSpPr/>
      </dsp:nvSpPr>
      <dsp:spPr>
        <a:xfrm>
          <a:off x="0" y="2381"/>
          <a:ext cx="7772870" cy="16240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lvl="0" algn="ctr" defTabSz="1600200">
            <a:lnSpc>
              <a:spcPct val="100000"/>
            </a:lnSpc>
            <a:spcBef>
              <a:spcPct val="0"/>
            </a:spcBef>
            <a:spcAft>
              <a:spcPct val="35000"/>
            </a:spcAft>
          </a:pPr>
          <a:r>
            <a:rPr lang="ar-SA" sz="3600" kern="1200" dirty="0" smtClean="0">
              <a:solidFill>
                <a:schemeClr val="tx1"/>
              </a:solidFill>
              <a:latin typeface="Simplified Arabic" panose="02020603050405020304" pitchFamily="18" charset="-78"/>
              <a:cs typeface="Simplified Arabic" panose="02020603050405020304" pitchFamily="18" charset="-78"/>
            </a:rPr>
            <a:t>مجالات الممارسة </a:t>
          </a:r>
          <a:r>
            <a:rPr lang="ar-SA" sz="2400" kern="1200" dirty="0" smtClean="0">
              <a:solidFill>
                <a:schemeClr val="tx1"/>
              </a:solidFill>
              <a:latin typeface="Simplified Arabic" panose="02020603050405020304" pitchFamily="18" charset="-78"/>
              <a:cs typeface="Simplified Arabic" panose="02020603050405020304" pitchFamily="18" charset="-78"/>
            </a:rPr>
            <a:t>(المسنين، الأسرة، المدرسة. الخ)</a:t>
          </a:r>
          <a:endParaRPr lang="en-US" sz="2400" kern="1200" dirty="0">
            <a:solidFill>
              <a:schemeClr val="tx1"/>
            </a:solidFill>
            <a:latin typeface="Simplified Arabic" panose="02020603050405020304" pitchFamily="18" charset="-78"/>
            <a:cs typeface="Simplified Arabic" panose="02020603050405020304" pitchFamily="18" charset="-78"/>
          </a:endParaRPr>
        </a:p>
      </dsp:txBody>
      <dsp:txXfrm>
        <a:off x="0" y="2381"/>
        <a:ext cx="7772870" cy="1624012"/>
      </dsp:txXfrm>
    </dsp:sp>
    <dsp:sp modelId="{BBC0423F-6A10-4CF7-8FF8-9D933B1B777A}">
      <dsp:nvSpPr>
        <dsp:cNvPr id="0" name=""/>
        <dsp:cNvSpPr/>
      </dsp:nvSpPr>
      <dsp:spPr>
        <a:xfrm>
          <a:off x="0" y="1626393"/>
          <a:ext cx="7772870"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972D480-2247-4B15-AA3C-854C38AA8BB1}">
      <dsp:nvSpPr>
        <dsp:cNvPr id="0" name=""/>
        <dsp:cNvSpPr/>
      </dsp:nvSpPr>
      <dsp:spPr>
        <a:xfrm>
          <a:off x="0" y="1626393"/>
          <a:ext cx="7772870" cy="16240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lvl="0" algn="ctr" defTabSz="1600200">
            <a:lnSpc>
              <a:spcPct val="100000"/>
            </a:lnSpc>
            <a:spcBef>
              <a:spcPct val="0"/>
            </a:spcBef>
            <a:spcAft>
              <a:spcPct val="35000"/>
            </a:spcAft>
          </a:pPr>
          <a:r>
            <a:rPr lang="ar-SA" sz="3600" kern="1200" dirty="0" smtClean="0">
              <a:solidFill>
                <a:schemeClr val="tx1"/>
              </a:solidFill>
              <a:latin typeface="Simplified Arabic" panose="02020603050405020304" pitchFamily="18" charset="-78"/>
              <a:cs typeface="Simplified Arabic" panose="02020603050405020304" pitchFamily="18" charset="-78"/>
            </a:rPr>
            <a:t>النظريات </a:t>
          </a:r>
          <a:r>
            <a:rPr lang="ar-SA" sz="2400" kern="1200" dirty="0" smtClean="0">
              <a:solidFill>
                <a:schemeClr val="tx1"/>
              </a:solidFill>
              <a:latin typeface="Simplified Arabic" panose="02020603050405020304" pitchFamily="18" charset="-78"/>
              <a:cs typeface="Simplified Arabic" panose="02020603050405020304" pitchFamily="18" charset="-78"/>
            </a:rPr>
            <a:t>(</a:t>
          </a:r>
          <a:r>
            <a:rPr lang="ar-SA" sz="2400" kern="1200" dirty="0" err="1" smtClean="0">
              <a:solidFill>
                <a:schemeClr val="tx1"/>
              </a:solidFill>
              <a:latin typeface="Simplified Arabic" panose="02020603050405020304" pitchFamily="18" charset="-78"/>
              <a:cs typeface="Simplified Arabic" panose="02020603050405020304" pitchFamily="18" charset="-78"/>
            </a:rPr>
            <a:t>الأنساق</a:t>
          </a:r>
          <a:r>
            <a:rPr lang="ar-SA" sz="2400" kern="1200" dirty="0" smtClean="0">
              <a:solidFill>
                <a:schemeClr val="tx1"/>
              </a:solidFill>
              <a:latin typeface="Simplified Arabic" panose="02020603050405020304" pitchFamily="18" charset="-78"/>
              <a:cs typeface="Simplified Arabic" panose="02020603050405020304" pitchFamily="18" charset="-78"/>
            </a:rPr>
            <a:t>، المنظور النسقي البيئي)</a:t>
          </a:r>
          <a:endParaRPr lang="en-US" sz="2400" kern="1200" dirty="0">
            <a:solidFill>
              <a:schemeClr val="tx1"/>
            </a:solidFill>
            <a:latin typeface="Simplified Arabic" panose="02020603050405020304" pitchFamily="18" charset="-78"/>
            <a:cs typeface="Simplified Arabic" panose="02020603050405020304" pitchFamily="18" charset="-78"/>
          </a:endParaRPr>
        </a:p>
      </dsp:txBody>
      <dsp:txXfrm>
        <a:off x="0" y="1626393"/>
        <a:ext cx="7772870" cy="1624012"/>
      </dsp:txXfrm>
    </dsp:sp>
    <dsp:sp modelId="{4B61F76F-7734-4D3D-8F72-9CC0DFAC48EF}">
      <dsp:nvSpPr>
        <dsp:cNvPr id="0" name=""/>
        <dsp:cNvSpPr/>
      </dsp:nvSpPr>
      <dsp:spPr>
        <a:xfrm>
          <a:off x="0" y="3250405"/>
          <a:ext cx="7772870"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336A0B-2696-4BFD-970D-C2F1FD7D589A}">
      <dsp:nvSpPr>
        <dsp:cNvPr id="0" name=""/>
        <dsp:cNvSpPr/>
      </dsp:nvSpPr>
      <dsp:spPr>
        <a:xfrm>
          <a:off x="0" y="3250405"/>
          <a:ext cx="7772870" cy="16240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lvl="0" algn="ctr" defTabSz="1600200">
            <a:lnSpc>
              <a:spcPct val="100000"/>
            </a:lnSpc>
            <a:spcBef>
              <a:spcPct val="0"/>
            </a:spcBef>
            <a:spcAft>
              <a:spcPct val="35000"/>
            </a:spcAft>
          </a:pPr>
          <a:r>
            <a:rPr lang="ar-SA" sz="3600" kern="1200" dirty="0" smtClean="0">
              <a:solidFill>
                <a:schemeClr val="tx1"/>
              </a:solidFill>
              <a:latin typeface="Simplified Arabic" panose="02020603050405020304" pitchFamily="18" charset="-78"/>
              <a:cs typeface="Simplified Arabic" panose="02020603050405020304" pitchFamily="18" charset="-78"/>
            </a:rPr>
            <a:t>نطاق محتوى المناهج </a:t>
          </a:r>
          <a:r>
            <a:rPr lang="ar-SA" sz="2400" kern="1200" dirty="0" smtClean="0">
              <a:solidFill>
                <a:schemeClr val="tx1"/>
              </a:solidFill>
              <a:latin typeface="Simplified Arabic" panose="02020603050405020304" pitchFamily="18" charset="-78"/>
              <a:cs typeface="Simplified Arabic" panose="02020603050405020304" pitchFamily="18" charset="-78"/>
            </a:rPr>
            <a:t>(السلوك الإنساني والبيئة، سياسات الرعاية الاجتماعية، العلوم الإنسانية، البحث الاجتماعي ...الخ). </a:t>
          </a:r>
          <a:endParaRPr lang="en-US" sz="2400" kern="1200" dirty="0">
            <a:solidFill>
              <a:schemeClr val="tx1"/>
            </a:solidFill>
            <a:latin typeface="Simplified Arabic" panose="02020603050405020304" pitchFamily="18" charset="-78"/>
            <a:cs typeface="Simplified Arabic" panose="02020603050405020304" pitchFamily="18" charset="-78"/>
          </a:endParaRPr>
        </a:p>
      </dsp:txBody>
      <dsp:txXfrm>
        <a:off x="0" y="3250405"/>
        <a:ext cx="7772870" cy="1624012"/>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98126B-6DB5-40C4-B3CC-E6571B711AFA}">
      <dsp:nvSpPr>
        <dsp:cNvPr id="0" name=""/>
        <dsp:cNvSpPr/>
      </dsp:nvSpPr>
      <dsp:spPr>
        <a:xfrm>
          <a:off x="3171282" y="2123632"/>
          <a:ext cx="1515615" cy="1515615"/>
        </a:xfrm>
        <a:prstGeom prst="ellipse">
          <a:avLst/>
        </a:prstGeom>
        <a:gradFill rotWithShape="0">
          <a:gsLst>
            <a:gs pos="0">
              <a:schemeClr val="accent3">
                <a:hueOff val="0"/>
                <a:satOff val="0"/>
                <a:lumOff val="0"/>
                <a:alphaOff val="0"/>
                <a:tint val="64000"/>
                <a:lumMod val="118000"/>
              </a:schemeClr>
            </a:gs>
            <a:gs pos="100000">
              <a:schemeClr val="accent3">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lvl="0" algn="ctr" defTabSz="1333500" rtl="1">
            <a:lnSpc>
              <a:spcPct val="90000"/>
            </a:lnSpc>
            <a:spcBef>
              <a:spcPct val="0"/>
            </a:spcBef>
            <a:spcAft>
              <a:spcPct val="35000"/>
            </a:spcAft>
          </a:pPr>
          <a:r>
            <a:rPr lang="ar-SA" sz="3000" kern="1200" dirty="0" smtClean="0"/>
            <a:t>العمليات</a:t>
          </a:r>
          <a:endParaRPr lang="ar-SA" sz="3000" kern="1200" dirty="0"/>
        </a:p>
      </dsp:txBody>
      <dsp:txXfrm>
        <a:off x="3393239" y="2345589"/>
        <a:ext cx="1071701" cy="1071701"/>
      </dsp:txXfrm>
    </dsp:sp>
    <dsp:sp modelId="{7CB37212-0B9E-4244-B6DF-BFB792B4F272}">
      <dsp:nvSpPr>
        <dsp:cNvPr id="0" name=""/>
        <dsp:cNvSpPr/>
      </dsp:nvSpPr>
      <dsp:spPr>
        <a:xfrm rot="16200000">
          <a:off x="3768725" y="1572480"/>
          <a:ext cx="320729" cy="515309"/>
        </a:xfrm>
        <a:prstGeom prst="rightArrow">
          <a:avLst>
            <a:gd name="adj1" fmla="val 60000"/>
            <a:gd name="adj2" fmla="val 50000"/>
          </a:avLst>
        </a:prstGeom>
        <a:gradFill rotWithShape="0">
          <a:gsLst>
            <a:gs pos="0">
              <a:schemeClr val="accent3">
                <a:tint val="60000"/>
                <a:hueOff val="0"/>
                <a:satOff val="0"/>
                <a:lumOff val="0"/>
                <a:alphaOff val="0"/>
                <a:tint val="64000"/>
                <a:lumMod val="118000"/>
              </a:schemeClr>
            </a:gs>
            <a:gs pos="100000">
              <a:schemeClr val="accent3">
                <a:tint val="60000"/>
                <a:hueOff val="0"/>
                <a:satOff val="0"/>
                <a:lumOff val="0"/>
                <a:alphaOff val="0"/>
                <a:tint val="92000"/>
                <a:alpha val="100000"/>
                <a:lumMod val="11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022350" rtl="1">
            <a:lnSpc>
              <a:spcPct val="90000"/>
            </a:lnSpc>
            <a:spcBef>
              <a:spcPct val="0"/>
            </a:spcBef>
            <a:spcAft>
              <a:spcPct val="35000"/>
            </a:spcAft>
          </a:pPr>
          <a:endParaRPr lang="ar-SA" sz="2300" kern="1200"/>
        </a:p>
      </dsp:txBody>
      <dsp:txXfrm>
        <a:off x="3816835" y="1723652"/>
        <a:ext cx="224510" cy="309185"/>
      </dsp:txXfrm>
    </dsp:sp>
    <dsp:sp modelId="{EAF8DFA6-AD24-4C77-BEF7-EB3ACF6D179A}">
      <dsp:nvSpPr>
        <dsp:cNvPr id="0" name=""/>
        <dsp:cNvSpPr/>
      </dsp:nvSpPr>
      <dsp:spPr>
        <a:xfrm>
          <a:off x="3171282" y="2867"/>
          <a:ext cx="1515615" cy="1515615"/>
        </a:xfrm>
        <a:prstGeom prst="ellipse">
          <a:avLst/>
        </a:prstGeom>
        <a:gradFill rotWithShape="0">
          <a:gsLst>
            <a:gs pos="0">
              <a:schemeClr val="accent3">
                <a:hueOff val="0"/>
                <a:satOff val="0"/>
                <a:lumOff val="0"/>
                <a:alphaOff val="0"/>
                <a:tint val="64000"/>
                <a:lumMod val="118000"/>
              </a:schemeClr>
            </a:gs>
            <a:gs pos="100000">
              <a:schemeClr val="accent3">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b="1" kern="1200" dirty="0" smtClean="0"/>
            <a:t>التقدير وتحديد الموقف الإشكالي.</a:t>
          </a:r>
          <a:endParaRPr lang="ar-SA" sz="1800" kern="1200" dirty="0"/>
        </a:p>
      </dsp:txBody>
      <dsp:txXfrm>
        <a:off x="3393239" y="224824"/>
        <a:ext cx="1071701" cy="1071701"/>
      </dsp:txXfrm>
    </dsp:sp>
    <dsp:sp modelId="{FCD451DB-2FF6-4B2C-B2E9-4DD4EB6BF2B8}">
      <dsp:nvSpPr>
        <dsp:cNvPr id="0" name=""/>
        <dsp:cNvSpPr/>
      </dsp:nvSpPr>
      <dsp:spPr>
        <a:xfrm rot="20520000">
          <a:off x="4768576" y="2298914"/>
          <a:ext cx="320729" cy="515309"/>
        </a:xfrm>
        <a:prstGeom prst="rightArrow">
          <a:avLst>
            <a:gd name="adj1" fmla="val 60000"/>
            <a:gd name="adj2" fmla="val 50000"/>
          </a:avLst>
        </a:prstGeom>
        <a:gradFill rotWithShape="0">
          <a:gsLst>
            <a:gs pos="0">
              <a:schemeClr val="accent3">
                <a:tint val="60000"/>
                <a:hueOff val="0"/>
                <a:satOff val="0"/>
                <a:lumOff val="0"/>
                <a:alphaOff val="0"/>
                <a:tint val="64000"/>
                <a:lumMod val="118000"/>
              </a:schemeClr>
            </a:gs>
            <a:gs pos="100000">
              <a:schemeClr val="accent3">
                <a:tint val="60000"/>
                <a:hueOff val="0"/>
                <a:satOff val="0"/>
                <a:lumOff val="0"/>
                <a:alphaOff val="0"/>
                <a:tint val="92000"/>
                <a:alpha val="100000"/>
                <a:lumMod val="11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022350" rtl="1">
            <a:lnSpc>
              <a:spcPct val="90000"/>
            </a:lnSpc>
            <a:spcBef>
              <a:spcPct val="0"/>
            </a:spcBef>
            <a:spcAft>
              <a:spcPct val="35000"/>
            </a:spcAft>
          </a:pPr>
          <a:endParaRPr lang="ar-SA" sz="2300" kern="1200"/>
        </a:p>
      </dsp:txBody>
      <dsp:txXfrm>
        <a:off x="4770931" y="2416843"/>
        <a:ext cx="224510" cy="309185"/>
      </dsp:txXfrm>
    </dsp:sp>
    <dsp:sp modelId="{12A12B11-2AF8-4880-8E26-EA942B7CB655}">
      <dsp:nvSpPr>
        <dsp:cNvPr id="0" name=""/>
        <dsp:cNvSpPr/>
      </dsp:nvSpPr>
      <dsp:spPr>
        <a:xfrm>
          <a:off x="5188249" y="1468279"/>
          <a:ext cx="1515615" cy="1515615"/>
        </a:xfrm>
        <a:prstGeom prst="ellipse">
          <a:avLst/>
        </a:prstGeom>
        <a:gradFill rotWithShape="0">
          <a:gsLst>
            <a:gs pos="0">
              <a:schemeClr val="accent3">
                <a:hueOff val="0"/>
                <a:satOff val="0"/>
                <a:lumOff val="0"/>
                <a:alphaOff val="0"/>
                <a:tint val="64000"/>
                <a:lumMod val="118000"/>
              </a:schemeClr>
            </a:gs>
            <a:gs pos="100000">
              <a:schemeClr val="accent3">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b="1" kern="1200" dirty="0" smtClean="0"/>
            <a:t>تحديد أهداف التدخل المهني لمواجهة الموقف</a:t>
          </a:r>
          <a:endParaRPr lang="ar-SA" sz="1800" kern="1200" dirty="0"/>
        </a:p>
      </dsp:txBody>
      <dsp:txXfrm>
        <a:off x="5410206" y="1690236"/>
        <a:ext cx="1071701" cy="1071701"/>
      </dsp:txXfrm>
    </dsp:sp>
    <dsp:sp modelId="{9CB91B82-A5E4-4754-AE18-5DB6CD6B2090}">
      <dsp:nvSpPr>
        <dsp:cNvPr id="0" name=""/>
        <dsp:cNvSpPr/>
      </dsp:nvSpPr>
      <dsp:spPr>
        <a:xfrm rot="3240000">
          <a:off x="4386667" y="3474309"/>
          <a:ext cx="320729" cy="515309"/>
        </a:xfrm>
        <a:prstGeom prst="rightArrow">
          <a:avLst>
            <a:gd name="adj1" fmla="val 60000"/>
            <a:gd name="adj2" fmla="val 50000"/>
          </a:avLst>
        </a:prstGeom>
        <a:gradFill rotWithShape="0">
          <a:gsLst>
            <a:gs pos="0">
              <a:schemeClr val="accent3">
                <a:tint val="60000"/>
                <a:hueOff val="0"/>
                <a:satOff val="0"/>
                <a:lumOff val="0"/>
                <a:alphaOff val="0"/>
                <a:tint val="64000"/>
                <a:lumMod val="118000"/>
              </a:schemeClr>
            </a:gs>
            <a:gs pos="100000">
              <a:schemeClr val="accent3">
                <a:tint val="60000"/>
                <a:hueOff val="0"/>
                <a:satOff val="0"/>
                <a:lumOff val="0"/>
                <a:alphaOff val="0"/>
                <a:tint val="92000"/>
                <a:alpha val="100000"/>
                <a:lumMod val="11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022350" rtl="1">
            <a:lnSpc>
              <a:spcPct val="90000"/>
            </a:lnSpc>
            <a:spcBef>
              <a:spcPct val="0"/>
            </a:spcBef>
            <a:spcAft>
              <a:spcPct val="35000"/>
            </a:spcAft>
          </a:pPr>
          <a:endParaRPr lang="ar-SA" sz="2300" kern="1200"/>
        </a:p>
      </dsp:txBody>
      <dsp:txXfrm>
        <a:off x="4406498" y="3538450"/>
        <a:ext cx="224510" cy="309185"/>
      </dsp:txXfrm>
    </dsp:sp>
    <dsp:sp modelId="{8BB4D8F8-5596-42F5-BADE-02B045FC54B8}">
      <dsp:nvSpPr>
        <dsp:cNvPr id="0" name=""/>
        <dsp:cNvSpPr/>
      </dsp:nvSpPr>
      <dsp:spPr>
        <a:xfrm>
          <a:off x="4417836" y="3839367"/>
          <a:ext cx="1515615" cy="1515615"/>
        </a:xfrm>
        <a:prstGeom prst="ellipse">
          <a:avLst/>
        </a:prstGeom>
        <a:gradFill rotWithShape="0">
          <a:gsLst>
            <a:gs pos="0">
              <a:schemeClr val="accent3">
                <a:hueOff val="0"/>
                <a:satOff val="0"/>
                <a:lumOff val="0"/>
                <a:alphaOff val="0"/>
                <a:tint val="64000"/>
                <a:lumMod val="118000"/>
              </a:schemeClr>
            </a:gs>
            <a:gs pos="100000">
              <a:schemeClr val="accent3">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b="1" kern="1200" dirty="0" smtClean="0"/>
            <a:t>صياغة التعاقد أو الاتفاق</a:t>
          </a:r>
          <a:endParaRPr lang="ar-SA" sz="1800" b="1" kern="1200" dirty="0"/>
        </a:p>
      </dsp:txBody>
      <dsp:txXfrm>
        <a:off x="4639793" y="4061324"/>
        <a:ext cx="1071701" cy="1071701"/>
      </dsp:txXfrm>
    </dsp:sp>
    <dsp:sp modelId="{DAF2494F-0310-40E7-8FA7-EAB49A4684E4}">
      <dsp:nvSpPr>
        <dsp:cNvPr id="0" name=""/>
        <dsp:cNvSpPr/>
      </dsp:nvSpPr>
      <dsp:spPr>
        <a:xfrm rot="7560000">
          <a:off x="3150783" y="3474309"/>
          <a:ext cx="320729" cy="515309"/>
        </a:xfrm>
        <a:prstGeom prst="rightArrow">
          <a:avLst>
            <a:gd name="adj1" fmla="val 60000"/>
            <a:gd name="adj2" fmla="val 50000"/>
          </a:avLst>
        </a:prstGeom>
        <a:gradFill rotWithShape="0">
          <a:gsLst>
            <a:gs pos="0">
              <a:schemeClr val="accent3">
                <a:tint val="60000"/>
                <a:hueOff val="0"/>
                <a:satOff val="0"/>
                <a:lumOff val="0"/>
                <a:alphaOff val="0"/>
                <a:tint val="64000"/>
                <a:lumMod val="118000"/>
              </a:schemeClr>
            </a:gs>
            <a:gs pos="100000">
              <a:schemeClr val="accent3">
                <a:tint val="60000"/>
                <a:hueOff val="0"/>
                <a:satOff val="0"/>
                <a:lumOff val="0"/>
                <a:alphaOff val="0"/>
                <a:tint val="92000"/>
                <a:alpha val="100000"/>
                <a:lumMod val="11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022350" rtl="1">
            <a:lnSpc>
              <a:spcPct val="90000"/>
            </a:lnSpc>
            <a:spcBef>
              <a:spcPct val="0"/>
            </a:spcBef>
            <a:spcAft>
              <a:spcPct val="35000"/>
            </a:spcAft>
          </a:pPr>
          <a:endParaRPr lang="ar-SA" sz="2300" kern="1200" dirty="0"/>
        </a:p>
      </dsp:txBody>
      <dsp:txXfrm rot="10800000">
        <a:off x="3227171" y="3538450"/>
        <a:ext cx="224510" cy="309185"/>
      </dsp:txXfrm>
    </dsp:sp>
    <dsp:sp modelId="{C02060A6-B23D-4D4E-8E2A-4950A85F69DA}">
      <dsp:nvSpPr>
        <dsp:cNvPr id="0" name=""/>
        <dsp:cNvSpPr/>
      </dsp:nvSpPr>
      <dsp:spPr>
        <a:xfrm>
          <a:off x="1924727" y="3839367"/>
          <a:ext cx="1515615" cy="1515615"/>
        </a:xfrm>
        <a:prstGeom prst="ellipse">
          <a:avLst/>
        </a:prstGeom>
        <a:gradFill rotWithShape="0">
          <a:gsLst>
            <a:gs pos="0">
              <a:schemeClr val="accent3">
                <a:hueOff val="0"/>
                <a:satOff val="0"/>
                <a:lumOff val="0"/>
                <a:alphaOff val="0"/>
                <a:tint val="64000"/>
                <a:lumMod val="118000"/>
              </a:schemeClr>
            </a:gs>
            <a:gs pos="100000">
              <a:schemeClr val="accent3">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b="1" kern="1200" dirty="0" smtClean="0"/>
            <a:t>أختيار الأساليب المناسبة للتدخل المهني وتنفيذها</a:t>
          </a:r>
          <a:endParaRPr lang="ar-SA" sz="1800" b="1" kern="1200" dirty="0"/>
        </a:p>
      </dsp:txBody>
      <dsp:txXfrm>
        <a:off x="2146684" y="4061324"/>
        <a:ext cx="1071701" cy="1071701"/>
      </dsp:txXfrm>
    </dsp:sp>
    <dsp:sp modelId="{5BF93E06-F09B-4E59-BDF2-7FEBFC380AEF}">
      <dsp:nvSpPr>
        <dsp:cNvPr id="0" name=""/>
        <dsp:cNvSpPr/>
      </dsp:nvSpPr>
      <dsp:spPr>
        <a:xfrm rot="11880000">
          <a:off x="2768874" y="2298914"/>
          <a:ext cx="320729" cy="515309"/>
        </a:xfrm>
        <a:prstGeom prst="rightArrow">
          <a:avLst>
            <a:gd name="adj1" fmla="val 60000"/>
            <a:gd name="adj2" fmla="val 50000"/>
          </a:avLst>
        </a:prstGeom>
        <a:gradFill rotWithShape="0">
          <a:gsLst>
            <a:gs pos="0">
              <a:schemeClr val="accent3">
                <a:tint val="60000"/>
                <a:hueOff val="0"/>
                <a:satOff val="0"/>
                <a:lumOff val="0"/>
                <a:alphaOff val="0"/>
                <a:tint val="64000"/>
                <a:lumMod val="118000"/>
              </a:schemeClr>
            </a:gs>
            <a:gs pos="100000">
              <a:schemeClr val="accent3">
                <a:tint val="60000"/>
                <a:hueOff val="0"/>
                <a:satOff val="0"/>
                <a:lumOff val="0"/>
                <a:alphaOff val="0"/>
                <a:tint val="92000"/>
                <a:alpha val="100000"/>
                <a:lumMod val="11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022350" rtl="1">
            <a:lnSpc>
              <a:spcPct val="90000"/>
            </a:lnSpc>
            <a:spcBef>
              <a:spcPct val="0"/>
            </a:spcBef>
            <a:spcAft>
              <a:spcPct val="35000"/>
            </a:spcAft>
          </a:pPr>
          <a:endParaRPr lang="ar-SA" sz="2300" kern="1200" dirty="0"/>
        </a:p>
      </dsp:txBody>
      <dsp:txXfrm rot="10800000">
        <a:off x="2862738" y="2416843"/>
        <a:ext cx="224510" cy="309185"/>
      </dsp:txXfrm>
    </dsp:sp>
    <dsp:sp modelId="{44B73793-0475-4795-8777-5D07D9F08C34}">
      <dsp:nvSpPr>
        <dsp:cNvPr id="0" name=""/>
        <dsp:cNvSpPr/>
      </dsp:nvSpPr>
      <dsp:spPr>
        <a:xfrm>
          <a:off x="1154314" y="1468279"/>
          <a:ext cx="1515615" cy="1515615"/>
        </a:xfrm>
        <a:prstGeom prst="ellipse">
          <a:avLst/>
        </a:prstGeom>
        <a:gradFill rotWithShape="0">
          <a:gsLst>
            <a:gs pos="0">
              <a:schemeClr val="accent3">
                <a:hueOff val="0"/>
                <a:satOff val="0"/>
                <a:lumOff val="0"/>
                <a:alphaOff val="0"/>
                <a:tint val="64000"/>
                <a:lumMod val="118000"/>
              </a:schemeClr>
            </a:gs>
            <a:gs pos="100000">
              <a:schemeClr val="accent3">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b="1" kern="1200" dirty="0" smtClean="0"/>
            <a:t>التقويم وإنهاء التدخل المهني</a:t>
          </a:r>
          <a:endParaRPr lang="ar-SA" sz="1800" b="1" kern="1200" dirty="0"/>
        </a:p>
      </dsp:txBody>
      <dsp:txXfrm>
        <a:off x="1376271" y="1690236"/>
        <a:ext cx="1071701" cy="1071701"/>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665C20-3917-4160-8C43-A83E74E6A198}">
      <dsp:nvSpPr>
        <dsp:cNvPr id="0" name=""/>
        <dsp:cNvSpPr/>
      </dsp:nvSpPr>
      <dsp:spPr>
        <a:xfrm>
          <a:off x="3548215" y="2369488"/>
          <a:ext cx="1690443" cy="1690443"/>
        </a:xfrm>
        <a:prstGeom prst="ellipse">
          <a:avLst/>
        </a:prstGeom>
        <a:gradFill rotWithShape="0">
          <a:gsLst>
            <a:gs pos="0">
              <a:schemeClr val="accent4">
                <a:hueOff val="0"/>
                <a:satOff val="0"/>
                <a:lumOff val="0"/>
                <a:alphaOff val="0"/>
                <a:tint val="64000"/>
                <a:lumMod val="118000"/>
              </a:schemeClr>
            </a:gs>
            <a:gs pos="100000">
              <a:schemeClr val="accent4">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b="1" kern="1200" dirty="0" smtClean="0"/>
            <a:t>صفات الأخصائي الاجتماعي كممارس عام في مجال المسنين</a:t>
          </a:r>
          <a:endParaRPr lang="ar-SA" sz="1800" b="1" kern="1200" dirty="0"/>
        </a:p>
      </dsp:txBody>
      <dsp:txXfrm>
        <a:off x="3795775" y="2617048"/>
        <a:ext cx="1195323" cy="1195323"/>
      </dsp:txXfrm>
    </dsp:sp>
    <dsp:sp modelId="{900D7527-E6FA-49BD-A433-38AAC4EDDA7A}">
      <dsp:nvSpPr>
        <dsp:cNvPr id="0" name=""/>
        <dsp:cNvSpPr/>
      </dsp:nvSpPr>
      <dsp:spPr>
        <a:xfrm rot="16200000">
          <a:off x="4214378" y="1754401"/>
          <a:ext cx="358117" cy="574750"/>
        </a:xfrm>
        <a:prstGeom prst="rightArrow">
          <a:avLst>
            <a:gd name="adj1" fmla="val 60000"/>
            <a:gd name="adj2" fmla="val 50000"/>
          </a:avLst>
        </a:prstGeom>
        <a:gradFill rotWithShape="0">
          <a:gsLst>
            <a:gs pos="0">
              <a:schemeClr val="accent5">
                <a:hueOff val="0"/>
                <a:satOff val="0"/>
                <a:lumOff val="0"/>
                <a:alphaOff val="0"/>
                <a:tint val="64000"/>
                <a:lumMod val="118000"/>
              </a:schemeClr>
            </a:gs>
            <a:gs pos="100000">
              <a:schemeClr val="accent5">
                <a:hueOff val="0"/>
                <a:satOff val="0"/>
                <a:lumOff val="0"/>
                <a:alphaOff val="0"/>
                <a:tint val="92000"/>
                <a:alpha val="100000"/>
                <a:lumMod val="11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155700" rtl="1">
            <a:lnSpc>
              <a:spcPct val="90000"/>
            </a:lnSpc>
            <a:spcBef>
              <a:spcPct val="0"/>
            </a:spcBef>
            <a:spcAft>
              <a:spcPct val="35000"/>
            </a:spcAft>
          </a:pPr>
          <a:endParaRPr lang="ar-SA" sz="2600" kern="1200" dirty="0"/>
        </a:p>
      </dsp:txBody>
      <dsp:txXfrm>
        <a:off x="4268096" y="1923069"/>
        <a:ext cx="250682" cy="344850"/>
      </dsp:txXfrm>
    </dsp:sp>
    <dsp:sp modelId="{A20B74FB-EBB9-40B4-A947-D45DCDEDDE01}">
      <dsp:nvSpPr>
        <dsp:cNvPr id="0" name=""/>
        <dsp:cNvSpPr/>
      </dsp:nvSpPr>
      <dsp:spPr>
        <a:xfrm>
          <a:off x="3548215" y="3351"/>
          <a:ext cx="1690443" cy="1690443"/>
        </a:xfrm>
        <a:prstGeom prst="ellipse">
          <a:avLst/>
        </a:prstGeom>
        <a:gradFill rotWithShape="0">
          <a:gsLst>
            <a:gs pos="0">
              <a:schemeClr val="accent5">
                <a:hueOff val="0"/>
                <a:satOff val="0"/>
                <a:lumOff val="0"/>
                <a:alphaOff val="0"/>
                <a:tint val="64000"/>
                <a:lumMod val="118000"/>
              </a:schemeClr>
            </a:gs>
            <a:gs pos="100000">
              <a:schemeClr val="accent5">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b="1" kern="1200" dirty="0" smtClean="0">
              <a:solidFill>
                <a:schemeClr val="bg2">
                  <a:lumMod val="75000"/>
                </a:schemeClr>
              </a:solidFill>
            </a:rPr>
            <a:t>التعقل والحكمة والأخلاق</a:t>
          </a:r>
          <a:endParaRPr lang="ar-SA" sz="1600" kern="1200" dirty="0">
            <a:solidFill>
              <a:schemeClr val="bg2">
                <a:lumMod val="75000"/>
              </a:schemeClr>
            </a:solidFill>
          </a:endParaRPr>
        </a:p>
      </dsp:txBody>
      <dsp:txXfrm>
        <a:off x="3795775" y="250911"/>
        <a:ext cx="1195323" cy="1195323"/>
      </dsp:txXfrm>
    </dsp:sp>
    <dsp:sp modelId="{16049CAB-5506-4491-9991-8C1F3BF7CE6D}">
      <dsp:nvSpPr>
        <dsp:cNvPr id="0" name=""/>
        <dsp:cNvSpPr/>
      </dsp:nvSpPr>
      <dsp:spPr>
        <a:xfrm rot="19800000">
          <a:off x="5230168" y="2340868"/>
          <a:ext cx="358117" cy="574750"/>
        </a:xfrm>
        <a:prstGeom prst="rightArrow">
          <a:avLst>
            <a:gd name="adj1" fmla="val 60000"/>
            <a:gd name="adj2" fmla="val 50000"/>
          </a:avLst>
        </a:prstGeom>
        <a:gradFill rotWithShape="0">
          <a:gsLst>
            <a:gs pos="0">
              <a:schemeClr val="accent5">
                <a:hueOff val="-525587"/>
                <a:satOff val="-3570"/>
                <a:lumOff val="-1490"/>
                <a:alphaOff val="0"/>
                <a:tint val="64000"/>
                <a:lumMod val="118000"/>
              </a:schemeClr>
            </a:gs>
            <a:gs pos="100000">
              <a:schemeClr val="accent5">
                <a:hueOff val="-525587"/>
                <a:satOff val="-3570"/>
                <a:lumOff val="-1490"/>
                <a:alphaOff val="0"/>
                <a:tint val="92000"/>
                <a:alpha val="100000"/>
                <a:lumMod val="11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155700" rtl="1">
            <a:lnSpc>
              <a:spcPct val="90000"/>
            </a:lnSpc>
            <a:spcBef>
              <a:spcPct val="0"/>
            </a:spcBef>
            <a:spcAft>
              <a:spcPct val="35000"/>
            </a:spcAft>
          </a:pPr>
          <a:endParaRPr lang="ar-SA" sz="2600" kern="1200" dirty="0"/>
        </a:p>
      </dsp:txBody>
      <dsp:txXfrm>
        <a:off x="5237365" y="2482677"/>
        <a:ext cx="250682" cy="344850"/>
      </dsp:txXfrm>
    </dsp:sp>
    <dsp:sp modelId="{F3ACDA55-C733-41DE-B61F-9B2B5B0120C3}">
      <dsp:nvSpPr>
        <dsp:cNvPr id="0" name=""/>
        <dsp:cNvSpPr/>
      </dsp:nvSpPr>
      <dsp:spPr>
        <a:xfrm>
          <a:off x="5597349" y="1186419"/>
          <a:ext cx="1690443" cy="1690443"/>
        </a:xfrm>
        <a:prstGeom prst="ellipse">
          <a:avLst/>
        </a:prstGeom>
        <a:gradFill rotWithShape="0">
          <a:gsLst>
            <a:gs pos="0">
              <a:schemeClr val="accent5">
                <a:hueOff val="-525587"/>
                <a:satOff val="-3570"/>
                <a:lumOff val="-1490"/>
                <a:alphaOff val="0"/>
                <a:tint val="64000"/>
                <a:lumMod val="118000"/>
              </a:schemeClr>
            </a:gs>
            <a:gs pos="100000">
              <a:schemeClr val="accent5">
                <a:hueOff val="-525587"/>
                <a:satOff val="-3570"/>
                <a:lumOff val="-149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b="1" kern="1200" dirty="0" smtClean="0">
              <a:solidFill>
                <a:schemeClr val="bg1"/>
              </a:solidFill>
            </a:rPr>
            <a:t>المعرفة والعلم </a:t>
          </a:r>
          <a:endParaRPr lang="en-US" sz="1600" kern="1200" dirty="0">
            <a:solidFill>
              <a:schemeClr val="bg1"/>
            </a:solidFill>
          </a:endParaRPr>
        </a:p>
      </dsp:txBody>
      <dsp:txXfrm>
        <a:off x="5844909" y="1433979"/>
        <a:ext cx="1195323" cy="1195323"/>
      </dsp:txXfrm>
    </dsp:sp>
    <dsp:sp modelId="{483EFF40-3C1D-43CF-9753-580C0D97FBE2}">
      <dsp:nvSpPr>
        <dsp:cNvPr id="0" name=""/>
        <dsp:cNvSpPr/>
      </dsp:nvSpPr>
      <dsp:spPr>
        <a:xfrm rot="1800000">
          <a:off x="5230168" y="3513801"/>
          <a:ext cx="358117" cy="574750"/>
        </a:xfrm>
        <a:prstGeom prst="rightArrow">
          <a:avLst>
            <a:gd name="adj1" fmla="val 60000"/>
            <a:gd name="adj2" fmla="val 50000"/>
          </a:avLst>
        </a:prstGeom>
        <a:gradFill rotWithShape="0">
          <a:gsLst>
            <a:gs pos="0">
              <a:schemeClr val="accent5">
                <a:hueOff val="-1051175"/>
                <a:satOff val="-7139"/>
                <a:lumOff val="-2980"/>
                <a:alphaOff val="0"/>
                <a:tint val="64000"/>
                <a:lumMod val="118000"/>
              </a:schemeClr>
            </a:gs>
            <a:gs pos="100000">
              <a:schemeClr val="accent5">
                <a:hueOff val="-1051175"/>
                <a:satOff val="-7139"/>
                <a:lumOff val="-2980"/>
                <a:alphaOff val="0"/>
                <a:tint val="92000"/>
                <a:alpha val="100000"/>
                <a:lumMod val="11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155700" rtl="1">
            <a:lnSpc>
              <a:spcPct val="90000"/>
            </a:lnSpc>
            <a:spcBef>
              <a:spcPct val="0"/>
            </a:spcBef>
            <a:spcAft>
              <a:spcPct val="35000"/>
            </a:spcAft>
          </a:pPr>
          <a:endParaRPr lang="ar-SA" sz="2600" kern="1200" dirty="0"/>
        </a:p>
      </dsp:txBody>
      <dsp:txXfrm>
        <a:off x="5237365" y="3601892"/>
        <a:ext cx="250682" cy="344850"/>
      </dsp:txXfrm>
    </dsp:sp>
    <dsp:sp modelId="{81FFC2D7-AB2B-4520-B898-B70324D21E97}">
      <dsp:nvSpPr>
        <dsp:cNvPr id="0" name=""/>
        <dsp:cNvSpPr/>
      </dsp:nvSpPr>
      <dsp:spPr>
        <a:xfrm>
          <a:off x="5597349" y="3552556"/>
          <a:ext cx="1690443" cy="1690443"/>
        </a:xfrm>
        <a:prstGeom prst="ellipse">
          <a:avLst/>
        </a:prstGeom>
        <a:gradFill rotWithShape="0">
          <a:gsLst>
            <a:gs pos="0">
              <a:schemeClr val="accent5">
                <a:hueOff val="-1051175"/>
                <a:satOff val="-7139"/>
                <a:lumOff val="-2980"/>
                <a:alphaOff val="0"/>
                <a:tint val="64000"/>
                <a:lumMod val="118000"/>
              </a:schemeClr>
            </a:gs>
            <a:gs pos="100000">
              <a:schemeClr val="accent5">
                <a:hueOff val="-1051175"/>
                <a:satOff val="-7139"/>
                <a:lumOff val="-298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b="1" kern="1200" dirty="0" smtClean="0">
              <a:solidFill>
                <a:schemeClr val="bg1"/>
              </a:solidFill>
            </a:rPr>
            <a:t>الصبر وقوة الاحتمال والكياسة</a:t>
          </a:r>
          <a:endParaRPr lang="ar-SA" sz="1600" kern="1200" dirty="0">
            <a:solidFill>
              <a:schemeClr val="bg1"/>
            </a:solidFill>
          </a:endParaRPr>
        </a:p>
      </dsp:txBody>
      <dsp:txXfrm>
        <a:off x="5844909" y="3800116"/>
        <a:ext cx="1195323" cy="1195323"/>
      </dsp:txXfrm>
    </dsp:sp>
    <dsp:sp modelId="{3C9987BA-49E5-48A9-8FCC-F2E70A728429}">
      <dsp:nvSpPr>
        <dsp:cNvPr id="0" name=""/>
        <dsp:cNvSpPr/>
      </dsp:nvSpPr>
      <dsp:spPr>
        <a:xfrm rot="5400000">
          <a:off x="4214378" y="4100267"/>
          <a:ext cx="358117" cy="574750"/>
        </a:xfrm>
        <a:prstGeom prst="rightArrow">
          <a:avLst>
            <a:gd name="adj1" fmla="val 60000"/>
            <a:gd name="adj2" fmla="val 50000"/>
          </a:avLst>
        </a:prstGeom>
        <a:gradFill rotWithShape="0">
          <a:gsLst>
            <a:gs pos="0">
              <a:schemeClr val="accent5">
                <a:hueOff val="-1576762"/>
                <a:satOff val="-10709"/>
                <a:lumOff val="-4471"/>
                <a:alphaOff val="0"/>
                <a:tint val="64000"/>
                <a:lumMod val="118000"/>
              </a:schemeClr>
            </a:gs>
            <a:gs pos="100000">
              <a:schemeClr val="accent5">
                <a:hueOff val="-1576762"/>
                <a:satOff val="-10709"/>
                <a:lumOff val="-4471"/>
                <a:alphaOff val="0"/>
                <a:tint val="92000"/>
                <a:alpha val="100000"/>
                <a:lumMod val="11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155700" rtl="1">
            <a:lnSpc>
              <a:spcPct val="90000"/>
            </a:lnSpc>
            <a:spcBef>
              <a:spcPct val="0"/>
            </a:spcBef>
            <a:spcAft>
              <a:spcPct val="35000"/>
            </a:spcAft>
          </a:pPr>
          <a:endParaRPr lang="ar-SA" sz="2600" kern="1200" dirty="0"/>
        </a:p>
      </dsp:txBody>
      <dsp:txXfrm>
        <a:off x="4268096" y="4161500"/>
        <a:ext cx="250682" cy="344850"/>
      </dsp:txXfrm>
    </dsp:sp>
    <dsp:sp modelId="{6B2AB6B4-A8C0-4991-8539-F8D82687A906}">
      <dsp:nvSpPr>
        <dsp:cNvPr id="0" name=""/>
        <dsp:cNvSpPr/>
      </dsp:nvSpPr>
      <dsp:spPr>
        <a:xfrm>
          <a:off x="3548215" y="4735625"/>
          <a:ext cx="1690443" cy="1690443"/>
        </a:xfrm>
        <a:prstGeom prst="ellipse">
          <a:avLst/>
        </a:prstGeom>
        <a:gradFill rotWithShape="0">
          <a:gsLst>
            <a:gs pos="0">
              <a:schemeClr val="accent5">
                <a:hueOff val="-1576762"/>
                <a:satOff val="-10709"/>
                <a:lumOff val="-4471"/>
                <a:alphaOff val="0"/>
                <a:tint val="64000"/>
                <a:lumMod val="118000"/>
              </a:schemeClr>
            </a:gs>
            <a:gs pos="100000">
              <a:schemeClr val="accent5">
                <a:hueOff val="-1576762"/>
                <a:satOff val="-10709"/>
                <a:lumOff val="-4471"/>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b="1" kern="1200" dirty="0" smtClean="0">
              <a:solidFill>
                <a:schemeClr val="bg1"/>
              </a:solidFill>
            </a:rPr>
            <a:t>سرعة البديهة والقدرة على ضبط النفس </a:t>
          </a:r>
          <a:endParaRPr lang="ar-SA" sz="1600" b="1" kern="1200" dirty="0">
            <a:solidFill>
              <a:schemeClr val="bg1"/>
            </a:solidFill>
          </a:endParaRPr>
        </a:p>
      </dsp:txBody>
      <dsp:txXfrm>
        <a:off x="3795775" y="4983185"/>
        <a:ext cx="1195323" cy="1195323"/>
      </dsp:txXfrm>
    </dsp:sp>
    <dsp:sp modelId="{48007C08-992E-4467-9E88-A4ABCB57F62D}">
      <dsp:nvSpPr>
        <dsp:cNvPr id="0" name=""/>
        <dsp:cNvSpPr/>
      </dsp:nvSpPr>
      <dsp:spPr>
        <a:xfrm rot="9000000">
          <a:off x="3198588" y="3513801"/>
          <a:ext cx="358117" cy="574750"/>
        </a:xfrm>
        <a:prstGeom prst="rightArrow">
          <a:avLst>
            <a:gd name="adj1" fmla="val 60000"/>
            <a:gd name="adj2" fmla="val 50000"/>
          </a:avLst>
        </a:prstGeom>
        <a:gradFill rotWithShape="0">
          <a:gsLst>
            <a:gs pos="0">
              <a:schemeClr val="accent5">
                <a:hueOff val="-2102350"/>
                <a:satOff val="-14278"/>
                <a:lumOff val="-5961"/>
                <a:alphaOff val="0"/>
                <a:tint val="64000"/>
                <a:lumMod val="118000"/>
              </a:schemeClr>
            </a:gs>
            <a:gs pos="100000">
              <a:schemeClr val="accent5">
                <a:hueOff val="-2102350"/>
                <a:satOff val="-14278"/>
                <a:lumOff val="-5961"/>
                <a:alphaOff val="0"/>
                <a:tint val="92000"/>
                <a:alpha val="100000"/>
                <a:lumMod val="11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155700" rtl="1">
            <a:lnSpc>
              <a:spcPct val="90000"/>
            </a:lnSpc>
            <a:spcBef>
              <a:spcPct val="0"/>
            </a:spcBef>
            <a:spcAft>
              <a:spcPct val="35000"/>
            </a:spcAft>
          </a:pPr>
          <a:endParaRPr lang="ar-SA" sz="2600" kern="1200" dirty="0"/>
        </a:p>
      </dsp:txBody>
      <dsp:txXfrm rot="10800000">
        <a:off x="3298826" y="3601892"/>
        <a:ext cx="250682" cy="344850"/>
      </dsp:txXfrm>
    </dsp:sp>
    <dsp:sp modelId="{EBCB2167-F4FA-4F52-84CF-2C2B049DC9DA}">
      <dsp:nvSpPr>
        <dsp:cNvPr id="0" name=""/>
        <dsp:cNvSpPr/>
      </dsp:nvSpPr>
      <dsp:spPr>
        <a:xfrm>
          <a:off x="1499080" y="3552556"/>
          <a:ext cx="1690443" cy="1690443"/>
        </a:xfrm>
        <a:prstGeom prst="ellipse">
          <a:avLst/>
        </a:prstGeom>
        <a:gradFill rotWithShape="0">
          <a:gsLst>
            <a:gs pos="0">
              <a:schemeClr val="accent5">
                <a:hueOff val="-2102350"/>
                <a:satOff val="-14278"/>
                <a:lumOff val="-5961"/>
                <a:alphaOff val="0"/>
                <a:tint val="64000"/>
                <a:lumMod val="118000"/>
              </a:schemeClr>
            </a:gs>
            <a:gs pos="100000">
              <a:schemeClr val="accent5">
                <a:hueOff val="-2102350"/>
                <a:satOff val="-14278"/>
                <a:lumOff val="-5961"/>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533400" rtl="1">
            <a:lnSpc>
              <a:spcPct val="90000"/>
            </a:lnSpc>
            <a:spcBef>
              <a:spcPct val="0"/>
            </a:spcBef>
            <a:spcAft>
              <a:spcPct val="35000"/>
            </a:spcAft>
          </a:pPr>
          <a:r>
            <a:rPr lang="ar-SA" sz="1200" b="1" kern="1200" dirty="0" smtClean="0"/>
            <a:t>الحزم والإخلاص في العمل</a:t>
          </a:r>
          <a:endParaRPr lang="ar-SA" sz="1200" b="1" kern="1200" dirty="0"/>
        </a:p>
      </dsp:txBody>
      <dsp:txXfrm>
        <a:off x="1746640" y="3800116"/>
        <a:ext cx="1195323" cy="1195323"/>
      </dsp:txXfrm>
    </dsp:sp>
    <dsp:sp modelId="{3575C053-FC22-4195-92ED-CB2B8A3215E9}">
      <dsp:nvSpPr>
        <dsp:cNvPr id="0" name=""/>
        <dsp:cNvSpPr/>
      </dsp:nvSpPr>
      <dsp:spPr>
        <a:xfrm rot="12600000">
          <a:off x="3198588" y="2340868"/>
          <a:ext cx="358117" cy="574750"/>
        </a:xfrm>
        <a:prstGeom prst="rightArrow">
          <a:avLst>
            <a:gd name="adj1" fmla="val 60000"/>
            <a:gd name="adj2" fmla="val 50000"/>
          </a:avLst>
        </a:prstGeom>
        <a:gradFill rotWithShape="0">
          <a:gsLst>
            <a:gs pos="0">
              <a:schemeClr val="accent5">
                <a:hueOff val="-2627937"/>
                <a:satOff val="-17848"/>
                <a:lumOff val="-7451"/>
                <a:alphaOff val="0"/>
                <a:tint val="64000"/>
                <a:lumMod val="118000"/>
              </a:schemeClr>
            </a:gs>
            <a:gs pos="100000">
              <a:schemeClr val="accent5">
                <a:hueOff val="-2627937"/>
                <a:satOff val="-17848"/>
                <a:lumOff val="-7451"/>
                <a:alphaOff val="0"/>
                <a:tint val="92000"/>
                <a:alpha val="100000"/>
                <a:lumMod val="11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155700" rtl="1">
            <a:lnSpc>
              <a:spcPct val="90000"/>
            </a:lnSpc>
            <a:spcBef>
              <a:spcPct val="0"/>
            </a:spcBef>
            <a:spcAft>
              <a:spcPct val="35000"/>
            </a:spcAft>
          </a:pPr>
          <a:endParaRPr lang="ar-SA" sz="2600" kern="1200" dirty="0"/>
        </a:p>
      </dsp:txBody>
      <dsp:txXfrm rot="10800000">
        <a:off x="3298826" y="2482677"/>
        <a:ext cx="250682" cy="344850"/>
      </dsp:txXfrm>
    </dsp:sp>
    <dsp:sp modelId="{C2CEE357-EE54-425C-A148-C2C3215E8B34}">
      <dsp:nvSpPr>
        <dsp:cNvPr id="0" name=""/>
        <dsp:cNvSpPr/>
      </dsp:nvSpPr>
      <dsp:spPr>
        <a:xfrm>
          <a:off x="1499080" y="1186419"/>
          <a:ext cx="1690443" cy="1690443"/>
        </a:xfrm>
        <a:prstGeom prst="ellipse">
          <a:avLst/>
        </a:prstGeom>
        <a:gradFill rotWithShape="0">
          <a:gsLst>
            <a:gs pos="0">
              <a:schemeClr val="accent5">
                <a:hueOff val="-2627937"/>
                <a:satOff val="-17848"/>
                <a:lumOff val="-7451"/>
                <a:alphaOff val="0"/>
                <a:tint val="64000"/>
                <a:lumMod val="118000"/>
              </a:schemeClr>
            </a:gs>
            <a:gs pos="100000">
              <a:schemeClr val="accent5">
                <a:hueOff val="-2627937"/>
                <a:satOff val="-17848"/>
                <a:lumOff val="-7451"/>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533400" rtl="1">
            <a:lnSpc>
              <a:spcPct val="90000"/>
            </a:lnSpc>
            <a:spcBef>
              <a:spcPct val="0"/>
            </a:spcBef>
            <a:spcAft>
              <a:spcPct val="35000"/>
            </a:spcAft>
          </a:pPr>
          <a:r>
            <a:rPr lang="ar-SA" sz="1200" b="1" kern="1200" dirty="0" smtClean="0"/>
            <a:t> المواظبة وتحمل المسؤولية النضج المهني </a:t>
          </a:r>
          <a:endParaRPr lang="ar-SA" sz="1200" b="1" kern="1200" dirty="0"/>
        </a:p>
      </dsp:txBody>
      <dsp:txXfrm>
        <a:off x="1746640" y="1433979"/>
        <a:ext cx="1195323" cy="119532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155769-DE2F-496D-9422-52BAE13BD63F}">
      <dsp:nvSpPr>
        <dsp:cNvPr id="0" name=""/>
        <dsp:cNvSpPr/>
      </dsp:nvSpPr>
      <dsp:spPr>
        <a:xfrm>
          <a:off x="2857723" y="237"/>
          <a:ext cx="2056953" cy="2056953"/>
        </a:xfrm>
        <a:prstGeom prst="upArrow">
          <a:avLst>
            <a:gd name="adj1" fmla="val 50000"/>
            <a:gd name="adj2" fmla="val 35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lvl="0" algn="ctr" defTabSz="1333500" rtl="1">
            <a:lnSpc>
              <a:spcPct val="90000"/>
            </a:lnSpc>
            <a:spcBef>
              <a:spcPct val="0"/>
            </a:spcBef>
            <a:spcAft>
              <a:spcPct val="35000"/>
            </a:spcAft>
          </a:pPr>
          <a:r>
            <a:rPr lang="ar-SA" sz="3000" kern="1200" dirty="0" smtClean="0"/>
            <a:t>الفرد</a:t>
          </a:r>
          <a:endParaRPr lang="ar-SA" sz="3000" kern="1200" dirty="0"/>
        </a:p>
      </dsp:txBody>
      <dsp:txXfrm>
        <a:off x="3371961" y="360204"/>
        <a:ext cx="1028477" cy="1696986"/>
      </dsp:txXfrm>
    </dsp:sp>
    <dsp:sp modelId="{64FF429F-5038-4E98-93F7-760B704552AA}">
      <dsp:nvSpPr>
        <dsp:cNvPr id="0" name=""/>
        <dsp:cNvSpPr/>
      </dsp:nvSpPr>
      <dsp:spPr>
        <a:xfrm rot="7200000">
          <a:off x="4045547" y="2057608"/>
          <a:ext cx="2056953" cy="2056953"/>
        </a:xfrm>
        <a:prstGeom prst="upArrow">
          <a:avLst>
            <a:gd name="adj1" fmla="val 50000"/>
            <a:gd name="adj2" fmla="val 35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lvl="0" algn="ctr" defTabSz="1333500" rtl="1">
            <a:lnSpc>
              <a:spcPct val="90000"/>
            </a:lnSpc>
            <a:spcBef>
              <a:spcPct val="0"/>
            </a:spcBef>
            <a:spcAft>
              <a:spcPct val="35000"/>
            </a:spcAft>
          </a:pPr>
          <a:r>
            <a:rPr lang="ar-SA" sz="3000" kern="1200" dirty="0" smtClean="0"/>
            <a:t>البيئة</a:t>
          </a:r>
          <a:endParaRPr lang="ar-SA" sz="3000" kern="1200" dirty="0"/>
        </a:p>
      </dsp:txBody>
      <dsp:txXfrm rot="-5400000">
        <a:off x="4069661" y="2481854"/>
        <a:ext cx="1696986" cy="1028477"/>
      </dsp:txXfrm>
    </dsp:sp>
    <dsp:sp modelId="{C839FD15-FFC4-4329-967C-1059A89DC1A6}">
      <dsp:nvSpPr>
        <dsp:cNvPr id="0" name=""/>
        <dsp:cNvSpPr/>
      </dsp:nvSpPr>
      <dsp:spPr>
        <a:xfrm rot="14400000">
          <a:off x="1669899" y="2057608"/>
          <a:ext cx="2056953" cy="2056953"/>
        </a:xfrm>
        <a:prstGeom prst="upArrow">
          <a:avLst>
            <a:gd name="adj1" fmla="val 50000"/>
            <a:gd name="adj2" fmla="val 35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lvl="0" algn="ctr" defTabSz="1333500" rtl="1">
            <a:lnSpc>
              <a:spcPct val="90000"/>
            </a:lnSpc>
            <a:spcBef>
              <a:spcPct val="0"/>
            </a:spcBef>
            <a:spcAft>
              <a:spcPct val="35000"/>
            </a:spcAft>
          </a:pPr>
          <a:r>
            <a:rPr lang="ar-SA" sz="3000" kern="1200" dirty="0" smtClean="0"/>
            <a:t>الوقت</a:t>
          </a:r>
          <a:endParaRPr lang="ar-SA" sz="3000" kern="1200" dirty="0"/>
        </a:p>
      </dsp:txBody>
      <dsp:txXfrm rot="5400000">
        <a:off x="2005753" y="2481854"/>
        <a:ext cx="1696986" cy="102847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5209FE-49F9-4100-855C-27E81CC1665F}">
      <dsp:nvSpPr>
        <dsp:cNvPr id="0" name=""/>
        <dsp:cNvSpPr/>
      </dsp:nvSpPr>
      <dsp:spPr>
        <a:xfrm rot="5400000">
          <a:off x="5726314" y="174741"/>
          <a:ext cx="1159570" cy="811699"/>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err="1" smtClean="0"/>
            <a:t>الميكرو</a:t>
          </a:r>
          <a:endParaRPr lang="ar-SA" sz="2400" b="1" kern="1200" dirty="0"/>
        </a:p>
      </dsp:txBody>
      <dsp:txXfrm rot="-5400000">
        <a:off x="5900250" y="406656"/>
        <a:ext cx="811699" cy="347871"/>
      </dsp:txXfrm>
    </dsp:sp>
    <dsp:sp modelId="{9209EC17-03D3-4EC0-BB2C-FD5D573C16B8}">
      <dsp:nvSpPr>
        <dsp:cNvPr id="0" name=""/>
        <dsp:cNvSpPr/>
      </dsp:nvSpPr>
      <dsp:spPr>
        <a:xfrm rot="16200000">
          <a:off x="2573264" y="-2572458"/>
          <a:ext cx="753721" cy="5900250"/>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 tIns="9525" rIns="106680" bIns="9525" numCol="1" spcCol="1270" anchor="ctr" anchorCtr="0">
          <a:noAutofit/>
        </a:bodyPr>
        <a:lstStyle/>
        <a:p>
          <a:pPr marL="114300" lvl="1" indent="-114300" algn="r" defTabSz="666750" rtl="1">
            <a:lnSpc>
              <a:spcPct val="90000"/>
            </a:lnSpc>
            <a:spcBef>
              <a:spcPct val="0"/>
            </a:spcBef>
            <a:spcAft>
              <a:spcPct val="15000"/>
            </a:spcAft>
            <a:buChar char="••"/>
          </a:pPr>
          <a:r>
            <a:rPr lang="ar-SA" sz="1500" b="1" kern="1200" dirty="0" smtClean="0"/>
            <a:t>يتضمن الفرد وجميع الأشخاص الذين يتعامل معهم بشكل يومي.</a:t>
          </a:r>
          <a:endParaRPr lang="ar-SA" sz="1500" b="1" kern="1200" dirty="0"/>
        </a:p>
        <a:p>
          <a:pPr marL="114300" lvl="1" indent="-114300" algn="r" defTabSz="666750" rtl="1">
            <a:lnSpc>
              <a:spcPct val="90000"/>
            </a:lnSpc>
            <a:spcBef>
              <a:spcPct val="0"/>
            </a:spcBef>
            <a:spcAft>
              <a:spcPct val="15000"/>
            </a:spcAft>
            <a:buChar char="••"/>
          </a:pPr>
          <a:r>
            <a:rPr lang="ar-SA" sz="1500" b="1" kern="1200" dirty="0" smtClean="0"/>
            <a:t>يركز على الأداء الوظيفي للفرد وقدراته العقلية وحالته النفسية ودوافعه وخبرات الحياة والعلاقات والتفاعلات بينه وبين بيئته المحيطة </a:t>
          </a:r>
          <a:r>
            <a:rPr lang="ar-SA" sz="1500" b="1" kern="1200" dirty="0" err="1" smtClean="0"/>
            <a:t>به</a:t>
          </a:r>
          <a:r>
            <a:rPr lang="ar-SA" sz="1500" b="1" kern="1200" dirty="0" smtClean="0"/>
            <a:t>.</a:t>
          </a:r>
          <a:endParaRPr lang="ar-SA" sz="1500" b="1" kern="1200" dirty="0"/>
        </a:p>
      </dsp:txBody>
      <dsp:txXfrm rot="5400000">
        <a:off x="36794" y="37600"/>
        <a:ext cx="5863456" cy="680133"/>
      </dsp:txXfrm>
    </dsp:sp>
    <dsp:sp modelId="{C57A6452-908B-42DA-B015-66FC76F7B0A3}">
      <dsp:nvSpPr>
        <dsp:cNvPr id="0" name=""/>
        <dsp:cNvSpPr/>
      </dsp:nvSpPr>
      <dsp:spPr>
        <a:xfrm rot="5400000">
          <a:off x="5726314" y="1186267"/>
          <a:ext cx="1159570" cy="811699"/>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err="1" smtClean="0"/>
            <a:t>الميزو</a:t>
          </a:r>
          <a:endParaRPr lang="ar-SA" sz="2400" b="1" kern="1200" dirty="0"/>
        </a:p>
      </dsp:txBody>
      <dsp:txXfrm rot="-5400000">
        <a:off x="5900250" y="1418182"/>
        <a:ext cx="811699" cy="347871"/>
      </dsp:txXfrm>
    </dsp:sp>
    <dsp:sp modelId="{C266980B-A6D6-44BC-8242-774B7D11EBBA}">
      <dsp:nvSpPr>
        <dsp:cNvPr id="0" name=""/>
        <dsp:cNvSpPr/>
      </dsp:nvSpPr>
      <dsp:spPr>
        <a:xfrm rot="16200000">
          <a:off x="2573264" y="-1560932"/>
          <a:ext cx="753721" cy="5900250"/>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 tIns="9525" rIns="106680" bIns="9525" numCol="1" spcCol="1270" anchor="ctr" anchorCtr="0">
          <a:noAutofit/>
        </a:bodyPr>
        <a:lstStyle/>
        <a:p>
          <a:pPr marL="114300" lvl="1" indent="-114300" algn="r" defTabSz="666750" rtl="1">
            <a:lnSpc>
              <a:spcPct val="90000"/>
            </a:lnSpc>
            <a:spcBef>
              <a:spcPct val="0"/>
            </a:spcBef>
            <a:spcAft>
              <a:spcPct val="15000"/>
            </a:spcAft>
            <a:buChar char="••"/>
          </a:pPr>
          <a:r>
            <a:rPr lang="ar-SA" sz="1500" b="1" kern="1200" dirty="0" smtClean="0"/>
            <a:t>يتضمن دينامية الأفراد والجماعات المحيطة بالفرد.</a:t>
          </a:r>
          <a:endParaRPr lang="ar-SA" sz="1500" b="1" kern="1200" dirty="0"/>
        </a:p>
        <a:p>
          <a:pPr marL="114300" lvl="1" indent="-114300" algn="r" defTabSz="666750" rtl="1">
            <a:lnSpc>
              <a:spcPct val="90000"/>
            </a:lnSpc>
            <a:spcBef>
              <a:spcPct val="0"/>
            </a:spcBef>
            <a:spcAft>
              <a:spcPct val="15000"/>
            </a:spcAft>
            <a:buChar char="••"/>
          </a:pPr>
          <a:r>
            <a:rPr lang="ar-SA" sz="1500" b="1" kern="1200" dirty="0" smtClean="0"/>
            <a:t>يركز على العلاقات والتفاعلات بين الأفراد والجماعات المحيطة بالفرد وليس مع الفرد ذاته.</a:t>
          </a:r>
          <a:endParaRPr lang="ar-SA" sz="1500" b="1" kern="1200" dirty="0"/>
        </a:p>
      </dsp:txBody>
      <dsp:txXfrm rot="5400000">
        <a:off x="36794" y="1049126"/>
        <a:ext cx="5863456" cy="680133"/>
      </dsp:txXfrm>
    </dsp:sp>
    <dsp:sp modelId="{FA758D35-E83E-4FC1-8634-679FB87BA5AD}">
      <dsp:nvSpPr>
        <dsp:cNvPr id="0" name=""/>
        <dsp:cNvSpPr/>
      </dsp:nvSpPr>
      <dsp:spPr>
        <a:xfrm rot="5400000">
          <a:off x="5726314" y="2197794"/>
          <a:ext cx="1159570" cy="811699"/>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err="1" smtClean="0"/>
            <a:t>الإكزو</a:t>
          </a:r>
          <a:endParaRPr lang="ar-SA" sz="2400" b="1" kern="1200" dirty="0"/>
        </a:p>
      </dsp:txBody>
      <dsp:txXfrm rot="-5400000">
        <a:off x="5900250" y="2429709"/>
        <a:ext cx="811699" cy="347871"/>
      </dsp:txXfrm>
    </dsp:sp>
    <dsp:sp modelId="{1D00D8DC-AC29-4A96-B103-4ECC1AD171B8}">
      <dsp:nvSpPr>
        <dsp:cNvPr id="0" name=""/>
        <dsp:cNvSpPr/>
      </dsp:nvSpPr>
      <dsp:spPr>
        <a:xfrm rot="16200000">
          <a:off x="2573264" y="-549405"/>
          <a:ext cx="753721" cy="5900250"/>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 tIns="9525" rIns="106680" bIns="9525" numCol="1" spcCol="1270" anchor="ctr" anchorCtr="0">
          <a:noAutofit/>
        </a:bodyPr>
        <a:lstStyle/>
        <a:p>
          <a:pPr marL="114300" lvl="1" indent="-114300" algn="r" defTabSz="666750" rtl="1">
            <a:lnSpc>
              <a:spcPct val="90000"/>
            </a:lnSpc>
            <a:spcBef>
              <a:spcPct val="0"/>
            </a:spcBef>
            <a:spcAft>
              <a:spcPct val="15000"/>
            </a:spcAft>
            <a:buChar char="••"/>
          </a:pPr>
          <a:r>
            <a:rPr lang="ar-SA" sz="1500" b="1" kern="1200" dirty="0" smtClean="0"/>
            <a:t>يتضمن أنساق المجتمع المحلي التي ترتبط بالفرد وتؤثر على أدائه لوظائفه الاجتماعية واستقراره النفسي والاجتماعي مثل قوانين العمل، إدارة المدرسة، ..الخ</a:t>
          </a:r>
          <a:endParaRPr lang="ar-SA" sz="1500" b="1" kern="1200" dirty="0"/>
        </a:p>
      </dsp:txBody>
      <dsp:txXfrm rot="5400000">
        <a:off x="36794" y="2060653"/>
        <a:ext cx="5863456" cy="680133"/>
      </dsp:txXfrm>
    </dsp:sp>
    <dsp:sp modelId="{5DBF0582-9C33-42EB-B1D4-F8BFD705055C}">
      <dsp:nvSpPr>
        <dsp:cNvPr id="0" name=""/>
        <dsp:cNvSpPr/>
      </dsp:nvSpPr>
      <dsp:spPr>
        <a:xfrm rot="5400000">
          <a:off x="5726314" y="3209321"/>
          <a:ext cx="1159570" cy="811699"/>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err="1" smtClean="0"/>
            <a:t>الماكرو</a:t>
          </a:r>
          <a:endParaRPr lang="ar-SA" sz="2400" b="1" kern="1200" dirty="0"/>
        </a:p>
      </dsp:txBody>
      <dsp:txXfrm rot="-5400000">
        <a:off x="5900250" y="3441236"/>
        <a:ext cx="811699" cy="347871"/>
      </dsp:txXfrm>
    </dsp:sp>
    <dsp:sp modelId="{8B580FCA-FE8C-474D-9ED2-06FBE84C2187}">
      <dsp:nvSpPr>
        <dsp:cNvPr id="0" name=""/>
        <dsp:cNvSpPr/>
      </dsp:nvSpPr>
      <dsp:spPr>
        <a:xfrm rot="16200000">
          <a:off x="2573264" y="462120"/>
          <a:ext cx="753721" cy="5900250"/>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 tIns="9525" rIns="106680" bIns="9525" numCol="1" spcCol="1270" anchor="ctr" anchorCtr="0">
          <a:noAutofit/>
        </a:bodyPr>
        <a:lstStyle/>
        <a:p>
          <a:pPr marL="114300" lvl="1" indent="-114300" algn="r" defTabSz="666750" rtl="1">
            <a:lnSpc>
              <a:spcPct val="90000"/>
            </a:lnSpc>
            <a:spcBef>
              <a:spcPct val="0"/>
            </a:spcBef>
            <a:spcAft>
              <a:spcPct val="15000"/>
            </a:spcAft>
            <a:buChar char="••"/>
          </a:pPr>
          <a:r>
            <a:rPr lang="ar-SA" sz="1500" b="1" kern="1200" dirty="0" smtClean="0"/>
            <a:t>يتضمن المجتمع الكبير (السياسات الاجتماعية والتشريعات والنظم الاجتماعية..الخ.</a:t>
          </a:r>
          <a:endParaRPr lang="ar-SA" sz="1500" b="1" kern="1200" dirty="0"/>
        </a:p>
      </dsp:txBody>
      <dsp:txXfrm rot="5400000">
        <a:off x="36794" y="3072178"/>
        <a:ext cx="5863456" cy="68013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631520-F9ED-4682-A137-59AE30FF1226}">
      <dsp:nvSpPr>
        <dsp:cNvPr id="0" name=""/>
        <dsp:cNvSpPr/>
      </dsp:nvSpPr>
      <dsp:spPr>
        <a:xfrm>
          <a:off x="1831195" y="-4056"/>
          <a:ext cx="4110009" cy="4110009"/>
        </a:xfrm>
        <a:prstGeom prst="circularArrow">
          <a:avLst>
            <a:gd name="adj1" fmla="val 5274"/>
            <a:gd name="adj2" fmla="val 312630"/>
            <a:gd name="adj3" fmla="val 14235580"/>
            <a:gd name="adj4" fmla="val 17122661"/>
            <a:gd name="adj5" fmla="val 5477"/>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EEAC66-9979-4D76-9485-3FEC8428AA5C}">
      <dsp:nvSpPr>
        <dsp:cNvPr id="0" name=""/>
        <dsp:cNvSpPr/>
      </dsp:nvSpPr>
      <dsp:spPr>
        <a:xfrm>
          <a:off x="3108200" y="1053"/>
          <a:ext cx="1555998" cy="777999"/>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ar-SA" altLang="en-US" sz="1300" b="1" kern="1200" dirty="0" smtClean="0">
              <a:latin typeface="Simplified Arabic" pitchFamily="18" charset="-78"/>
              <a:cs typeface="Simplified Arabic" panose="02020603050405020304" pitchFamily="18" charset="-78"/>
            </a:rPr>
            <a:t>الارتباط</a:t>
          </a:r>
        </a:p>
        <a:p>
          <a:pPr lvl="0" algn="ctr" defTabSz="577850">
            <a:lnSpc>
              <a:spcPct val="90000"/>
            </a:lnSpc>
            <a:spcBef>
              <a:spcPct val="0"/>
            </a:spcBef>
            <a:spcAft>
              <a:spcPct val="35000"/>
            </a:spcAft>
          </a:pPr>
          <a:r>
            <a:rPr lang="en-US" altLang="en-US" sz="1300" b="1" kern="1200" dirty="0" smtClean="0"/>
            <a:t>Engagement</a:t>
          </a:r>
          <a:r>
            <a:rPr lang="ar-SA" altLang="en-US" sz="1300" b="1" kern="1200" dirty="0" smtClean="0"/>
            <a:t>  </a:t>
          </a:r>
          <a:endParaRPr lang="en-US" sz="1300" b="1" kern="1200" dirty="0"/>
        </a:p>
      </dsp:txBody>
      <dsp:txXfrm>
        <a:off x="3146179" y="39032"/>
        <a:ext cx="1480040" cy="702041"/>
      </dsp:txXfrm>
    </dsp:sp>
    <dsp:sp modelId="{5F36105D-5C41-46A0-97AC-C4DC4C17EB41}">
      <dsp:nvSpPr>
        <dsp:cNvPr id="0" name=""/>
        <dsp:cNvSpPr/>
      </dsp:nvSpPr>
      <dsp:spPr>
        <a:xfrm>
          <a:off x="4552165" y="834727"/>
          <a:ext cx="1555998" cy="777999"/>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ar-SA" altLang="en-US" sz="1300" b="1" kern="1200" dirty="0" smtClean="0">
              <a:latin typeface="Simplified Arabic" pitchFamily="18" charset="-78"/>
              <a:cs typeface="Simplified Arabic" panose="02020603050405020304" pitchFamily="18" charset="-78"/>
            </a:rPr>
            <a:t>التقدير</a:t>
          </a:r>
        </a:p>
        <a:p>
          <a:pPr lvl="0" algn="ctr" defTabSz="577850">
            <a:lnSpc>
              <a:spcPct val="90000"/>
            </a:lnSpc>
            <a:spcBef>
              <a:spcPct val="0"/>
            </a:spcBef>
            <a:spcAft>
              <a:spcPct val="35000"/>
            </a:spcAft>
          </a:pPr>
          <a:r>
            <a:rPr lang="en-US" altLang="en-US" sz="1300" b="1" kern="1200" dirty="0" smtClean="0">
              <a:cs typeface="Times New Roman" pitchFamily="18" charset="0"/>
            </a:rPr>
            <a:t>Assessment</a:t>
          </a:r>
          <a:endParaRPr lang="en-US" sz="1300" kern="1200" dirty="0"/>
        </a:p>
      </dsp:txBody>
      <dsp:txXfrm>
        <a:off x="4590144" y="872706"/>
        <a:ext cx="1480040" cy="702041"/>
      </dsp:txXfrm>
    </dsp:sp>
    <dsp:sp modelId="{D8CEC98F-7488-488D-9153-8C52F4D09239}">
      <dsp:nvSpPr>
        <dsp:cNvPr id="0" name=""/>
        <dsp:cNvSpPr/>
      </dsp:nvSpPr>
      <dsp:spPr>
        <a:xfrm>
          <a:off x="4552165" y="2502073"/>
          <a:ext cx="1555998" cy="777999"/>
        </a:xfrm>
        <a:prstGeom prst="round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ar-SA" altLang="en-US" sz="1300" b="1" kern="1200" dirty="0" smtClean="0">
              <a:latin typeface="Simplified Arabic" pitchFamily="18" charset="-78"/>
              <a:cs typeface="Simplified Arabic" pitchFamily="18" charset="-78"/>
            </a:rPr>
            <a:t>التخطيط</a:t>
          </a:r>
        </a:p>
        <a:p>
          <a:pPr lvl="0" algn="ctr" defTabSz="577850">
            <a:lnSpc>
              <a:spcPct val="90000"/>
            </a:lnSpc>
            <a:spcBef>
              <a:spcPct val="0"/>
            </a:spcBef>
            <a:spcAft>
              <a:spcPct val="35000"/>
            </a:spcAft>
          </a:pPr>
          <a:r>
            <a:rPr lang="en-US" altLang="en-US" sz="1300" b="1" kern="1200" dirty="0" smtClean="0">
              <a:latin typeface="Simplified Arabic" pitchFamily="18" charset="-78"/>
              <a:cs typeface="Simplified Arabic" pitchFamily="18" charset="-78"/>
            </a:rPr>
            <a:t>Planning</a:t>
          </a:r>
          <a:endParaRPr lang="en-US" sz="1300" kern="1200" dirty="0"/>
        </a:p>
      </dsp:txBody>
      <dsp:txXfrm>
        <a:off x="4590144" y="2540052"/>
        <a:ext cx="1480040" cy="702041"/>
      </dsp:txXfrm>
    </dsp:sp>
    <dsp:sp modelId="{342D598C-1792-45E9-B7CE-6FFF037E7E7E}">
      <dsp:nvSpPr>
        <dsp:cNvPr id="0" name=""/>
        <dsp:cNvSpPr/>
      </dsp:nvSpPr>
      <dsp:spPr>
        <a:xfrm>
          <a:off x="3108200" y="3335747"/>
          <a:ext cx="1555998" cy="777999"/>
        </a:xfrm>
        <a:prstGeom prst="roundRect">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ar-SA" altLang="en-US" sz="1300" b="1" kern="1200" dirty="0" smtClean="0">
              <a:cs typeface="Simplified Arabic" pitchFamily="18" charset="-78"/>
            </a:rPr>
            <a:t>التطبيق </a:t>
          </a:r>
          <a:r>
            <a:rPr lang="arn-CL" altLang="en-US" sz="1300" b="1" kern="1200" dirty="0" smtClean="0">
              <a:cs typeface="Times New Roman" pitchFamily="18" charset="0"/>
            </a:rPr>
            <a:t>(Implementation</a:t>
          </a:r>
          <a:endParaRPr lang="en-US" sz="1300" kern="1200" dirty="0"/>
        </a:p>
      </dsp:txBody>
      <dsp:txXfrm>
        <a:off x="3146179" y="3373726"/>
        <a:ext cx="1480040" cy="702041"/>
      </dsp:txXfrm>
    </dsp:sp>
    <dsp:sp modelId="{750B5579-EB0E-4062-83D4-5051BADAEA48}">
      <dsp:nvSpPr>
        <dsp:cNvPr id="0" name=""/>
        <dsp:cNvSpPr/>
      </dsp:nvSpPr>
      <dsp:spPr>
        <a:xfrm>
          <a:off x="1664236" y="2502073"/>
          <a:ext cx="1555998" cy="777999"/>
        </a:xfrm>
        <a:prstGeom prst="roundRect">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ar-SA" altLang="en-US" sz="1300" b="1" kern="1200" dirty="0" smtClean="0">
              <a:cs typeface="Simplified Arabic" pitchFamily="18" charset="-78"/>
            </a:rPr>
            <a:t>التقويم</a:t>
          </a:r>
        </a:p>
        <a:p>
          <a:pPr lvl="0" algn="ctr" defTabSz="577850">
            <a:lnSpc>
              <a:spcPct val="90000"/>
            </a:lnSpc>
            <a:spcBef>
              <a:spcPct val="0"/>
            </a:spcBef>
            <a:spcAft>
              <a:spcPct val="35000"/>
            </a:spcAft>
          </a:pPr>
          <a:r>
            <a:rPr lang="en-US" altLang="en-US" sz="1300" b="1" kern="1200" dirty="0" smtClean="0">
              <a:cs typeface="Simplified Arabic" pitchFamily="18" charset="-78"/>
            </a:rPr>
            <a:t>Evaluation</a:t>
          </a:r>
          <a:endParaRPr lang="en-US" sz="1300" kern="1200" dirty="0"/>
        </a:p>
      </dsp:txBody>
      <dsp:txXfrm>
        <a:off x="1702215" y="2540052"/>
        <a:ext cx="1480040" cy="702041"/>
      </dsp:txXfrm>
    </dsp:sp>
    <dsp:sp modelId="{5087261F-D7AE-48BC-AEED-CF1E8960CCEF}">
      <dsp:nvSpPr>
        <dsp:cNvPr id="0" name=""/>
        <dsp:cNvSpPr/>
      </dsp:nvSpPr>
      <dsp:spPr>
        <a:xfrm>
          <a:off x="1664236" y="834727"/>
          <a:ext cx="1555998" cy="777999"/>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ar-SA" sz="1300" b="1" kern="1200" dirty="0" smtClean="0">
              <a:latin typeface="Simplified Arabic" panose="02020603050405020304" pitchFamily="18" charset="-78"/>
              <a:cs typeface="Simplified Arabic" panose="02020603050405020304" pitchFamily="18" charset="-78"/>
            </a:rPr>
            <a:t>الإنهاء والمتابعة</a:t>
          </a:r>
          <a:endParaRPr lang="en-US" sz="1300" b="1" kern="1200" dirty="0">
            <a:latin typeface="Simplified Arabic" panose="02020603050405020304" pitchFamily="18" charset="-78"/>
            <a:cs typeface="Simplified Arabic" panose="02020603050405020304" pitchFamily="18" charset="-78"/>
          </a:endParaRPr>
        </a:p>
      </dsp:txBody>
      <dsp:txXfrm>
        <a:off x="1702215" y="872706"/>
        <a:ext cx="1480040" cy="70204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9FE62-6485-44B6-82BD-A98C2AC6E044}">
      <dsp:nvSpPr>
        <dsp:cNvPr id="0" name=""/>
        <dsp:cNvSpPr/>
      </dsp:nvSpPr>
      <dsp:spPr>
        <a:xfrm>
          <a:off x="3844" y="632"/>
          <a:ext cx="6704261" cy="1319370"/>
        </a:xfrm>
        <a:prstGeom prst="roundRect">
          <a:avLst>
            <a:gd name="adj" fmla="val 10000"/>
          </a:avLst>
        </a:prstGeom>
        <a:solidFill>
          <a:schemeClr val="lt1">
            <a:hueOff val="0"/>
            <a:satOff val="0"/>
            <a:lumOff val="0"/>
            <a:alphaOff val="0"/>
          </a:schemeClr>
        </a:solidFill>
        <a:ln w="19050"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170" tIns="217170" rIns="217170" bIns="217170" numCol="1" spcCol="1270" anchor="ctr" anchorCtr="0">
          <a:noAutofit/>
        </a:bodyPr>
        <a:lstStyle/>
        <a:p>
          <a:pPr lvl="0" algn="ctr" defTabSz="2533650">
            <a:lnSpc>
              <a:spcPct val="90000"/>
            </a:lnSpc>
            <a:spcBef>
              <a:spcPct val="0"/>
            </a:spcBef>
            <a:spcAft>
              <a:spcPct val="35000"/>
            </a:spcAft>
          </a:pPr>
          <a:r>
            <a:rPr lang="ar-SA" sz="5700" kern="1200" dirty="0" smtClean="0"/>
            <a:t>تحديد هوية العميل</a:t>
          </a:r>
          <a:endParaRPr lang="en-US" sz="5700" kern="1200" dirty="0"/>
        </a:p>
      </dsp:txBody>
      <dsp:txXfrm>
        <a:off x="42487" y="39275"/>
        <a:ext cx="6626975" cy="1242084"/>
      </dsp:txXfrm>
    </dsp:sp>
    <dsp:sp modelId="{90C459D9-730F-4547-9C61-82A52478C370}">
      <dsp:nvSpPr>
        <dsp:cNvPr id="0" name=""/>
        <dsp:cNvSpPr/>
      </dsp:nvSpPr>
      <dsp:spPr>
        <a:xfrm>
          <a:off x="3844" y="1438195"/>
          <a:ext cx="2606645" cy="1319370"/>
        </a:xfrm>
        <a:prstGeom prst="roundRect">
          <a:avLst>
            <a:gd name="adj" fmla="val 10000"/>
          </a:avLst>
        </a:prstGeom>
        <a:solidFill>
          <a:schemeClr val="lt1">
            <a:hueOff val="0"/>
            <a:satOff val="0"/>
            <a:lumOff val="0"/>
            <a:alphaOff val="0"/>
          </a:schemeClr>
        </a:solidFill>
        <a:ln w="19050"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b="1" kern="1200" dirty="0" smtClean="0"/>
            <a:t>تقدير قوى العميل</a:t>
          </a:r>
          <a:endParaRPr lang="en-US" sz="1800" b="1" kern="1200" dirty="0"/>
        </a:p>
      </dsp:txBody>
      <dsp:txXfrm>
        <a:off x="42487" y="1476838"/>
        <a:ext cx="2529359" cy="1242084"/>
      </dsp:txXfrm>
    </dsp:sp>
    <dsp:sp modelId="{87EE706A-0CA1-4AFE-B249-40EBBA40D4DD}">
      <dsp:nvSpPr>
        <dsp:cNvPr id="0" name=""/>
        <dsp:cNvSpPr/>
      </dsp:nvSpPr>
      <dsp:spPr>
        <a:xfrm>
          <a:off x="1305099" y="2876391"/>
          <a:ext cx="1276515" cy="1319370"/>
        </a:xfrm>
        <a:prstGeom prst="roundRect">
          <a:avLst>
            <a:gd name="adj" fmla="val 10000"/>
          </a:avLst>
        </a:prstGeom>
        <a:solidFill>
          <a:schemeClr val="lt1">
            <a:hueOff val="0"/>
            <a:satOff val="0"/>
            <a:lumOff val="0"/>
            <a:alphaOff val="0"/>
          </a:schemeClr>
        </a:solidFill>
        <a:ln w="19050"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b="1" kern="1200" dirty="0" smtClean="0"/>
            <a:t>جوانب التنوع</a:t>
          </a:r>
          <a:endParaRPr lang="en-US" sz="1800" b="1" kern="1200" dirty="0"/>
        </a:p>
      </dsp:txBody>
      <dsp:txXfrm>
        <a:off x="1342487" y="2913779"/>
        <a:ext cx="1201739" cy="1244594"/>
      </dsp:txXfrm>
    </dsp:sp>
    <dsp:sp modelId="{1B696186-083B-4A64-98A5-006D87D40EFF}">
      <dsp:nvSpPr>
        <dsp:cNvPr id="0" name=""/>
        <dsp:cNvSpPr/>
      </dsp:nvSpPr>
      <dsp:spPr>
        <a:xfrm>
          <a:off x="2672349" y="2876391"/>
          <a:ext cx="1276515" cy="1319370"/>
        </a:xfrm>
        <a:prstGeom prst="roundRect">
          <a:avLst>
            <a:gd name="adj" fmla="val 10000"/>
          </a:avLst>
        </a:prstGeom>
        <a:solidFill>
          <a:schemeClr val="lt1">
            <a:hueOff val="0"/>
            <a:satOff val="0"/>
            <a:lumOff val="0"/>
            <a:alphaOff val="0"/>
          </a:schemeClr>
        </a:solidFill>
        <a:ln w="19050"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b="1" kern="1200" dirty="0" smtClean="0"/>
            <a:t>الوحدات الكبرى</a:t>
          </a:r>
          <a:endParaRPr lang="en-US" sz="1800" b="1" kern="1200" dirty="0"/>
        </a:p>
      </dsp:txBody>
      <dsp:txXfrm>
        <a:off x="2709737" y="2913779"/>
        <a:ext cx="1201739" cy="1244594"/>
      </dsp:txXfrm>
    </dsp:sp>
    <dsp:sp modelId="{C56A6CFC-50F3-4617-B58A-9B473C9B3AD9}">
      <dsp:nvSpPr>
        <dsp:cNvPr id="0" name=""/>
        <dsp:cNvSpPr/>
      </dsp:nvSpPr>
      <dsp:spPr>
        <a:xfrm>
          <a:off x="2717717" y="1438195"/>
          <a:ext cx="1276515" cy="1319370"/>
        </a:xfrm>
        <a:prstGeom prst="roundRect">
          <a:avLst>
            <a:gd name="adj" fmla="val 10000"/>
          </a:avLst>
        </a:prstGeom>
        <a:solidFill>
          <a:schemeClr val="lt1">
            <a:hueOff val="0"/>
            <a:satOff val="0"/>
            <a:lumOff val="0"/>
            <a:alphaOff val="0"/>
          </a:schemeClr>
        </a:solidFill>
        <a:ln w="19050"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b="1" kern="1200" dirty="0" smtClean="0"/>
            <a:t> اخذ معلومات  عن مشكلة العميل واحتياجاته</a:t>
          </a:r>
          <a:endParaRPr lang="en-US" sz="1800" b="1" kern="1200" dirty="0"/>
        </a:p>
      </dsp:txBody>
      <dsp:txXfrm>
        <a:off x="2755105" y="1475583"/>
        <a:ext cx="1201739" cy="1244594"/>
      </dsp:txXfrm>
    </dsp:sp>
    <dsp:sp modelId="{9397AC74-EED9-4A96-908B-84C1639ABCB8}">
      <dsp:nvSpPr>
        <dsp:cNvPr id="0" name=""/>
        <dsp:cNvSpPr/>
      </dsp:nvSpPr>
      <dsp:spPr>
        <a:xfrm>
          <a:off x="4101460" y="1438195"/>
          <a:ext cx="2606645" cy="1319370"/>
        </a:xfrm>
        <a:prstGeom prst="roundRect">
          <a:avLst>
            <a:gd name="adj" fmla="val 10000"/>
          </a:avLst>
        </a:prstGeom>
        <a:solidFill>
          <a:schemeClr val="lt1">
            <a:hueOff val="0"/>
            <a:satOff val="0"/>
            <a:lumOff val="0"/>
            <a:alphaOff val="0"/>
          </a:schemeClr>
        </a:solidFill>
        <a:ln w="19050"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b="1" kern="1200" dirty="0" smtClean="0"/>
            <a:t>تقدير العميل في الموقف بناء على المنظورات (الفرد، البيئة، الوقت) </a:t>
          </a:r>
          <a:endParaRPr lang="en-US" sz="1800" b="1" kern="1200" dirty="0"/>
        </a:p>
      </dsp:txBody>
      <dsp:txXfrm>
        <a:off x="4140103" y="1476838"/>
        <a:ext cx="2529359" cy="1242084"/>
      </dsp:txXfrm>
    </dsp:sp>
    <dsp:sp modelId="{549EAC2E-6B90-4F51-A80D-27F6472DE393}">
      <dsp:nvSpPr>
        <dsp:cNvPr id="0" name=""/>
        <dsp:cNvSpPr/>
      </dsp:nvSpPr>
      <dsp:spPr>
        <a:xfrm>
          <a:off x="4101460" y="2875759"/>
          <a:ext cx="1276515" cy="1319370"/>
        </a:xfrm>
        <a:prstGeom prst="roundRect">
          <a:avLst>
            <a:gd name="adj" fmla="val 10000"/>
          </a:avLst>
        </a:prstGeom>
        <a:solidFill>
          <a:schemeClr val="lt1">
            <a:hueOff val="0"/>
            <a:satOff val="0"/>
            <a:lumOff val="0"/>
            <a:alphaOff val="0"/>
          </a:schemeClr>
        </a:solidFill>
        <a:ln w="19050"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b="1" kern="1200" dirty="0" smtClean="0"/>
            <a:t>الوحدات الوسطى</a:t>
          </a:r>
          <a:endParaRPr lang="en-US" sz="1800" b="1" kern="1200" dirty="0"/>
        </a:p>
      </dsp:txBody>
      <dsp:txXfrm>
        <a:off x="4138848" y="2913147"/>
        <a:ext cx="1201739" cy="1244594"/>
      </dsp:txXfrm>
    </dsp:sp>
    <dsp:sp modelId="{97D1DFD9-F765-47C8-A454-CD8AC36844A0}">
      <dsp:nvSpPr>
        <dsp:cNvPr id="0" name=""/>
        <dsp:cNvSpPr/>
      </dsp:nvSpPr>
      <dsp:spPr>
        <a:xfrm>
          <a:off x="5431589" y="2875759"/>
          <a:ext cx="1276515" cy="1319370"/>
        </a:xfrm>
        <a:prstGeom prst="roundRect">
          <a:avLst>
            <a:gd name="adj" fmla="val 10000"/>
          </a:avLst>
        </a:prstGeom>
        <a:solidFill>
          <a:schemeClr val="lt1">
            <a:hueOff val="0"/>
            <a:satOff val="0"/>
            <a:lumOff val="0"/>
            <a:alphaOff val="0"/>
          </a:schemeClr>
        </a:solidFill>
        <a:ln w="19050"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b="1" kern="1200" dirty="0" smtClean="0"/>
            <a:t>الوحدات الصغرى </a:t>
          </a:r>
          <a:endParaRPr lang="en-US" sz="1800" b="1" kern="1200" dirty="0"/>
        </a:p>
      </dsp:txBody>
      <dsp:txXfrm>
        <a:off x="5468977" y="2913147"/>
        <a:ext cx="1201739" cy="124459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C34B7F-DE65-448D-AA02-5762EE4BC3DC}">
      <dsp:nvSpPr>
        <dsp:cNvPr id="0" name=""/>
        <dsp:cNvSpPr/>
      </dsp:nvSpPr>
      <dsp:spPr>
        <a:xfrm>
          <a:off x="1476573" y="1053589"/>
          <a:ext cx="3623072" cy="3623072"/>
        </a:xfrm>
        <a:prstGeom prst="ellipse">
          <a:avLst/>
        </a:prstGeom>
        <a:solidFill>
          <a:schemeClr val="accent4">
            <a:hueOff val="-1066645"/>
            <a:satOff val="-12776"/>
            <a:lumOff val="353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DD65E5-D48F-4DFF-8B31-A8EED4E1ABA8}">
      <dsp:nvSpPr>
        <dsp:cNvPr id="0" name=""/>
        <dsp:cNvSpPr/>
      </dsp:nvSpPr>
      <dsp:spPr>
        <a:xfrm>
          <a:off x="1879036" y="1456052"/>
          <a:ext cx="2818146" cy="2818146"/>
        </a:xfrm>
        <a:prstGeom prst="ellipse">
          <a:avLst/>
        </a:prstGeom>
        <a:solidFill>
          <a:schemeClr val="accent4">
            <a:hueOff val="-799984"/>
            <a:satOff val="-9582"/>
            <a:lumOff val="2648"/>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5FCCD2-921E-4C21-BFB9-3E6ACFCA7736}">
      <dsp:nvSpPr>
        <dsp:cNvPr id="0" name=""/>
        <dsp:cNvSpPr/>
      </dsp:nvSpPr>
      <dsp:spPr>
        <a:xfrm>
          <a:off x="2281499" y="1858515"/>
          <a:ext cx="2013220" cy="2013220"/>
        </a:xfrm>
        <a:prstGeom prst="ellipse">
          <a:avLst/>
        </a:prstGeom>
        <a:gradFill rotWithShape="1">
          <a:gsLst>
            <a:gs pos="0">
              <a:schemeClr val="accent4">
                <a:tint val="98000"/>
                <a:lumMod val="114000"/>
              </a:schemeClr>
            </a:gs>
            <a:gs pos="100000">
              <a:schemeClr val="accent4">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hemeClr val="accent4"/>
        </a:lnRef>
        <a:fillRef idx="3">
          <a:schemeClr val="accent4"/>
        </a:fillRef>
        <a:effectRef idx="3">
          <a:schemeClr val="accent4"/>
        </a:effectRef>
        <a:fontRef idx="minor">
          <a:schemeClr val="lt1"/>
        </a:fontRef>
      </dsp:style>
    </dsp:sp>
    <dsp:sp modelId="{34E94E24-4990-4A67-AC8B-E4BA1F5C0F30}">
      <dsp:nvSpPr>
        <dsp:cNvPr id="0" name=""/>
        <dsp:cNvSpPr/>
      </dsp:nvSpPr>
      <dsp:spPr>
        <a:xfrm>
          <a:off x="2684263" y="2261280"/>
          <a:ext cx="1207690" cy="1207690"/>
        </a:xfrm>
        <a:prstGeom prst="ellipse">
          <a:avLst/>
        </a:prstGeom>
        <a:solidFill>
          <a:schemeClr val="accent4">
            <a:hueOff val="-266661"/>
            <a:satOff val="-3194"/>
            <a:lumOff val="883"/>
            <a:alphaOff val="0"/>
          </a:schemeClr>
        </a:solidFill>
        <a:ln w="19050" cap="rnd" cmpd="sng" algn="ctr">
          <a:solidFill>
            <a:schemeClr val="lt1">
              <a:hueOff val="0"/>
              <a:satOff val="0"/>
              <a:lumOff val="0"/>
              <a:alphaOff val="0"/>
            </a:schemeClr>
          </a:solidFill>
          <a:prstDash val="solid"/>
        </a:ln>
        <a:effectLst>
          <a:innerShdw blurRad="63500" dist="50800" dir="18900000">
            <a:prstClr val="black">
              <a:alpha val="50000"/>
            </a:prstClr>
          </a:innerShdw>
        </a:effectLst>
      </dsp:spPr>
      <dsp:style>
        <a:lnRef idx="2">
          <a:scrgbClr r="0" g="0" b="0"/>
        </a:lnRef>
        <a:fillRef idx="1">
          <a:scrgbClr r="0" g="0" b="0"/>
        </a:fillRef>
        <a:effectRef idx="0">
          <a:scrgbClr r="0" g="0" b="0"/>
        </a:effectRef>
        <a:fontRef idx="minor">
          <a:schemeClr val="lt1"/>
        </a:fontRef>
      </dsp:style>
    </dsp:sp>
    <dsp:sp modelId="{D6121E51-AE13-437A-918C-5FCC1FBAF3F5}">
      <dsp:nvSpPr>
        <dsp:cNvPr id="0" name=""/>
        <dsp:cNvSpPr/>
      </dsp:nvSpPr>
      <dsp:spPr>
        <a:xfrm>
          <a:off x="3086726" y="2663743"/>
          <a:ext cx="402764" cy="402764"/>
        </a:xfrm>
        <a:prstGeom prst="ellipse">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A7BF67-9F6F-43AE-B49D-714EDBC479B4}">
      <dsp:nvSpPr>
        <dsp:cNvPr id="0" name=""/>
        <dsp:cNvSpPr/>
      </dsp:nvSpPr>
      <dsp:spPr>
        <a:xfrm>
          <a:off x="5703490" y="154101"/>
          <a:ext cx="1811536" cy="6395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30480" rIns="30480" bIns="30480" numCol="1" spcCol="1270" anchor="ctr" anchorCtr="0">
          <a:noAutofit/>
        </a:bodyPr>
        <a:lstStyle/>
        <a:p>
          <a:pPr lvl="0" algn="l" defTabSz="1066800" rtl="0">
            <a:lnSpc>
              <a:spcPct val="90000"/>
            </a:lnSpc>
            <a:spcBef>
              <a:spcPct val="0"/>
            </a:spcBef>
            <a:spcAft>
              <a:spcPct val="35000"/>
            </a:spcAft>
          </a:pPr>
          <a:r>
            <a:rPr lang="ar-SA" sz="2400" b="1" kern="1200" dirty="0" smtClean="0"/>
            <a:t>الجانب الديني</a:t>
          </a:r>
          <a:endParaRPr lang="en-US" sz="2400" b="1" kern="1200" dirty="0"/>
        </a:p>
      </dsp:txBody>
      <dsp:txXfrm>
        <a:off x="5703490" y="154101"/>
        <a:ext cx="1811536" cy="639593"/>
      </dsp:txXfrm>
    </dsp:sp>
    <dsp:sp modelId="{CA6A7656-D19B-4EE0-9EAA-CB5C44947EFB}">
      <dsp:nvSpPr>
        <dsp:cNvPr id="0" name=""/>
        <dsp:cNvSpPr/>
      </dsp:nvSpPr>
      <dsp:spPr>
        <a:xfrm>
          <a:off x="5250606" y="473897"/>
          <a:ext cx="452884" cy="0"/>
        </a:xfrm>
        <a:prstGeom prst="line">
          <a:avLst/>
        </a:prstGeom>
        <a:solidFill>
          <a:schemeClr val="accent4">
            <a:hueOff val="0"/>
            <a:satOff val="0"/>
            <a:lumOff val="0"/>
            <a:alphaOff val="0"/>
          </a:schemeClr>
        </a:solidFill>
        <a:ln w="19050" cap="rnd" cmpd="sng" algn="ctr">
          <a:solidFill>
            <a:schemeClr val="accent4">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713695A-4F17-4552-BEB0-45C5FC150B22}">
      <dsp:nvSpPr>
        <dsp:cNvPr id="0" name=""/>
        <dsp:cNvSpPr/>
      </dsp:nvSpPr>
      <dsp:spPr>
        <a:xfrm rot="5400000">
          <a:off x="3072234" y="689772"/>
          <a:ext cx="2391227" cy="1959478"/>
        </a:xfrm>
        <a:prstGeom prst="line">
          <a:avLst/>
        </a:prstGeom>
        <a:solidFill>
          <a:schemeClr val="accent4">
            <a:hueOff val="0"/>
            <a:satOff val="0"/>
            <a:lumOff val="0"/>
            <a:alphaOff val="0"/>
          </a:schemeClr>
        </a:solidFill>
        <a:ln w="19050" cap="rnd" cmpd="sng" algn="ctr">
          <a:solidFill>
            <a:schemeClr val="accent4">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B411DDA-6F07-4792-9512-18C466A179D4}">
      <dsp:nvSpPr>
        <dsp:cNvPr id="0" name=""/>
        <dsp:cNvSpPr/>
      </dsp:nvSpPr>
      <dsp:spPr>
        <a:xfrm>
          <a:off x="5703490" y="830408"/>
          <a:ext cx="1811536" cy="6395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30480" rIns="30480" bIns="30480" numCol="1" spcCol="1270" anchor="ctr" anchorCtr="0">
          <a:noAutofit/>
        </a:bodyPr>
        <a:lstStyle/>
        <a:p>
          <a:pPr lvl="0" algn="l" defTabSz="1066800" rtl="0">
            <a:lnSpc>
              <a:spcPct val="90000"/>
            </a:lnSpc>
            <a:spcBef>
              <a:spcPct val="0"/>
            </a:spcBef>
            <a:spcAft>
              <a:spcPct val="35000"/>
            </a:spcAft>
          </a:pPr>
          <a:r>
            <a:rPr lang="ar-SA" sz="2400" b="1" kern="1200" dirty="0" smtClean="0"/>
            <a:t>الجانب البيولوجي</a:t>
          </a:r>
          <a:endParaRPr lang="en-US" sz="2400" b="1" kern="1200" dirty="0"/>
        </a:p>
      </dsp:txBody>
      <dsp:txXfrm>
        <a:off x="5703490" y="830408"/>
        <a:ext cx="1811536" cy="639593"/>
      </dsp:txXfrm>
    </dsp:sp>
    <dsp:sp modelId="{DB51BF32-72A4-43E3-B950-791D7F9020D7}">
      <dsp:nvSpPr>
        <dsp:cNvPr id="0" name=""/>
        <dsp:cNvSpPr/>
      </dsp:nvSpPr>
      <dsp:spPr>
        <a:xfrm>
          <a:off x="5250606" y="1150204"/>
          <a:ext cx="452884" cy="0"/>
        </a:xfrm>
        <a:prstGeom prst="line">
          <a:avLst/>
        </a:prstGeom>
        <a:solidFill>
          <a:schemeClr val="accent4">
            <a:hueOff val="0"/>
            <a:satOff val="0"/>
            <a:lumOff val="0"/>
            <a:alphaOff val="0"/>
          </a:schemeClr>
        </a:solidFill>
        <a:ln w="19050" cap="rnd" cmpd="sng" algn="ctr">
          <a:solidFill>
            <a:schemeClr val="accent4">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CFDA565-E7E7-41CB-B9E0-2C14BA3576FC}">
      <dsp:nvSpPr>
        <dsp:cNvPr id="0" name=""/>
        <dsp:cNvSpPr/>
      </dsp:nvSpPr>
      <dsp:spPr>
        <a:xfrm rot="5400000">
          <a:off x="3423612" y="1314692"/>
          <a:ext cx="1990998" cy="1660574"/>
        </a:xfrm>
        <a:prstGeom prst="line">
          <a:avLst/>
        </a:prstGeom>
        <a:solidFill>
          <a:schemeClr val="accent4">
            <a:hueOff val="0"/>
            <a:satOff val="0"/>
            <a:lumOff val="0"/>
            <a:alphaOff val="0"/>
          </a:schemeClr>
        </a:solidFill>
        <a:ln w="19050" cap="rnd" cmpd="sng" algn="ctr">
          <a:solidFill>
            <a:schemeClr val="accent4">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55F9F5F-133B-436A-8802-D60F5E4C0597}">
      <dsp:nvSpPr>
        <dsp:cNvPr id="0" name=""/>
        <dsp:cNvSpPr/>
      </dsp:nvSpPr>
      <dsp:spPr>
        <a:xfrm>
          <a:off x="5703490" y="1506714"/>
          <a:ext cx="1811536" cy="6395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30480" rIns="30480" bIns="30480" numCol="1" spcCol="1270" anchor="ctr" anchorCtr="0">
          <a:noAutofit/>
        </a:bodyPr>
        <a:lstStyle/>
        <a:p>
          <a:pPr lvl="0" algn="l" defTabSz="1066800" rtl="0">
            <a:lnSpc>
              <a:spcPct val="90000"/>
            </a:lnSpc>
            <a:spcBef>
              <a:spcPct val="0"/>
            </a:spcBef>
            <a:spcAft>
              <a:spcPct val="35000"/>
            </a:spcAft>
          </a:pPr>
          <a:r>
            <a:rPr lang="ar-SA" sz="2400" b="1" kern="1200" dirty="0" smtClean="0"/>
            <a:t>الجانب الإدراكي</a:t>
          </a:r>
          <a:endParaRPr lang="en-US" sz="2400" b="1" kern="1200" dirty="0"/>
        </a:p>
      </dsp:txBody>
      <dsp:txXfrm>
        <a:off x="5703490" y="1506714"/>
        <a:ext cx="1811536" cy="639593"/>
      </dsp:txXfrm>
    </dsp:sp>
    <dsp:sp modelId="{D929FE77-0C68-4DD0-B80D-4F67924976D2}">
      <dsp:nvSpPr>
        <dsp:cNvPr id="0" name=""/>
        <dsp:cNvSpPr/>
      </dsp:nvSpPr>
      <dsp:spPr>
        <a:xfrm>
          <a:off x="5250606" y="1826511"/>
          <a:ext cx="452884" cy="0"/>
        </a:xfrm>
        <a:prstGeom prst="line">
          <a:avLst/>
        </a:prstGeom>
        <a:solidFill>
          <a:schemeClr val="accent4">
            <a:hueOff val="0"/>
            <a:satOff val="0"/>
            <a:lumOff val="0"/>
            <a:alphaOff val="0"/>
          </a:schemeClr>
        </a:solidFill>
        <a:ln w="19050" cap="rnd" cmpd="sng" algn="ctr">
          <a:solidFill>
            <a:schemeClr val="accent4">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E02BE15-200D-4CA5-A896-C311B86AA6DF}">
      <dsp:nvSpPr>
        <dsp:cNvPr id="0" name=""/>
        <dsp:cNvSpPr/>
      </dsp:nvSpPr>
      <dsp:spPr>
        <a:xfrm rot="5400000">
          <a:off x="3768166" y="1914069"/>
          <a:ext cx="1569997" cy="1394882"/>
        </a:xfrm>
        <a:prstGeom prst="line">
          <a:avLst/>
        </a:prstGeom>
        <a:solidFill>
          <a:schemeClr val="accent4">
            <a:hueOff val="0"/>
            <a:satOff val="0"/>
            <a:lumOff val="0"/>
            <a:alphaOff val="0"/>
          </a:schemeClr>
        </a:solidFill>
        <a:ln w="19050" cap="rnd" cmpd="sng" algn="ctr">
          <a:solidFill>
            <a:schemeClr val="accent4">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103DCE5-C966-425E-8FB1-E746C53501D8}">
      <dsp:nvSpPr>
        <dsp:cNvPr id="0" name=""/>
        <dsp:cNvSpPr/>
      </dsp:nvSpPr>
      <dsp:spPr>
        <a:xfrm>
          <a:off x="5703490" y="2168529"/>
          <a:ext cx="1811536" cy="6395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30480" rIns="30480" bIns="30480" numCol="1" spcCol="1270" anchor="ctr" anchorCtr="0">
          <a:noAutofit/>
        </a:bodyPr>
        <a:lstStyle/>
        <a:p>
          <a:pPr lvl="0" algn="l" defTabSz="1066800" rtl="0">
            <a:lnSpc>
              <a:spcPct val="90000"/>
            </a:lnSpc>
            <a:spcBef>
              <a:spcPct val="0"/>
            </a:spcBef>
            <a:spcAft>
              <a:spcPct val="35000"/>
            </a:spcAft>
          </a:pPr>
          <a:r>
            <a:rPr lang="ar-SA" sz="2400" b="1" kern="1200" dirty="0" smtClean="0"/>
            <a:t>الجانب الانفعالي</a:t>
          </a:r>
          <a:endParaRPr lang="en-US" sz="2400" b="1" kern="1200" dirty="0"/>
        </a:p>
      </dsp:txBody>
      <dsp:txXfrm>
        <a:off x="5703490" y="2168529"/>
        <a:ext cx="1811536" cy="639593"/>
      </dsp:txXfrm>
    </dsp:sp>
    <dsp:sp modelId="{D030E6FC-B48B-4858-81DC-0ECBA5A91042}">
      <dsp:nvSpPr>
        <dsp:cNvPr id="0" name=""/>
        <dsp:cNvSpPr/>
      </dsp:nvSpPr>
      <dsp:spPr>
        <a:xfrm>
          <a:off x="5250606" y="2488326"/>
          <a:ext cx="452884" cy="0"/>
        </a:xfrm>
        <a:prstGeom prst="line">
          <a:avLst/>
        </a:prstGeom>
        <a:solidFill>
          <a:schemeClr val="accent4">
            <a:hueOff val="0"/>
            <a:satOff val="0"/>
            <a:lumOff val="0"/>
            <a:alphaOff val="0"/>
          </a:schemeClr>
        </a:solidFill>
        <a:ln w="19050" cap="rnd" cmpd="sng" algn="ctr">
          <a:solidFill>
            <a:schemeClr val="accent4">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995CAEC-B19F-4F98-9E36-2A1EBDD0D19C}">
      <dsp:nvSpPr>
        <dsp:cNvPr id="0" name=""/>
        <dsp:cNvSpPr/>
      </dsp:nvSpPr>
      <dsp:spPr>
        <a:xfrm rot="5400000">
          <a:off x="4111150" y="2546899"/>
          <a:ext cx="1198029" cy="1080883"/>
        </a:xfrm>
        <a:prstGeom prst="line">
          <a:avLst/>
        </a:prstGeom>
        <a:solidFill>
          <a:schemeClr val="accent4">
            <a:hueOff val="0"/>
            <a:satOff val="0"/>
            <a:lumOff val="0"/>
            <a:alphaOff val="0"/>
          </a:schemeClr>
        </a:solidFill>
        <a:ln w="19050" cap="rnd" cmpd="sng" algn="ctr">
          <a:solidFill>
            <a:schemeClr val="accent4">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8C03657-C618-484D-AA95-63D5C174657C}">
      <dsp:nvSpPr>
        <dsp:cNvPr id="0" name=""/>
        <dsp:cNvSpPr/>
      </dsp:nvSpPr>
      <dsp:spPr>
        <a:xfrm>
          <a:off x="5703490" y="2811020"/>
          <a:ext cx="1811536" cy="6395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30480" rIns="30480" bIns="30480" numCol="1" spcCol="1270" anchor="ctr" anchorCtr="0">
          <a:noAutofit/>
        </a:bodyPr>
        <a:lstStyle/>
        <a:p>
          <a:pPr lvl="0" algn="l" defTabSz="1066800" rtl="0">
            <a:lnSpc>
              <a:spcPct val="90000"/>
            </a:lnSpc>
            <a:spcBef>
              <a:spcPct val="0"/>
            </a:spcBef>
            <a:spcAft>
              <a:spcPct val="35000"/>
            </a:spcAft>
          </a:pPr>
          <a:r>
            <a:rPr lang="ar-SA" sz="2400" b="1" kern="1200" dirty="0" smtClean="0"/>
            <a:t>الجانب الاجتماعي</a:t>
          </a:r>
          <a:endParaRPr lang="en-US" sz="2400" b="1" kern="1200" dirty="0"/>
        </a:p>
      </dsp:txBody>
      <dsp:txXfrm>
        <a:off x="5703490" y="2811020"/>
        <a:ext cx="1811536" cy="639593"/>
      </dsp:txXfrm>
    </dsp:sp>
    <dsp:sp modelId="{2EFA1DB5-1946-4B96-88D7-7B918ADE4F7B}">
      <dsp:nvSpPr>
        <dsp:cNvPr id="0" name=""/>
        <dsp:cNvSpPr/>
      </dsp:nvSpPr>
      <dsp:spPr>
        <a:xfrm>
          <a:off x="5250606" y="3130817"/>
          <a:ext cx="452884" cy="0"/>
        </a:xfrm>
        <a:prstGeom prst="line">
          <a:avLst/>
        </a:prstGeom>
        <a:solidFill>
          <a:schemeClr val="accent4">
            <a:hueOff val="0"/>
            <a:satOff val="0"/>
            <a:lumOff val="0"/>
            <a:alphaOff val="0"/>
          </a:schemeClr>
        </a:solidFill>
        <a:ln w="19050" cap="rnd" cmpd="sng" algn="ctr">
          <a:solidFill>
            <a:schemeClr val="accent4">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0300A8C-E0E3-4115-8269-FFE2A208A7D0}">
      <dsp:nvSpPr>
        <dsp:cNvPr id="0" name=""/>
        <dsp:cNvSpPr/>
      </dsp:nvSpPr>
      <dsp:spPr>
        <a:xfrm rot="5400000">
          <a:off x="4435415" y="3161009"/>
          <a:ext cx="845383" cy="784998"/>
        </a:xfrm>
        <a:prstGeom prst="line">
          <a:avLst/>
        </a:prstGeom>
        <a:solidFill>
          <a:schemeClr val="accent4">
            <a:hueOff val="0"/>
            <a:satOff val="0"/>
            <a:lumOff val="0"/>
            <a:alphaOff val="0"/>
          </a:schemeClr>
        </a:solidFill>
        <a:ln w="19050" cap="rnd" cmpd="sng" algn="ctr">
          <a:solidFill>
            <a:schemeClr val="accent4">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2BDBBF-E0A9-497F-9B5C-9627FA6A1FB1}">
      <dsp:nvSpPr>
        <dsp:cNvPr id="0" name=""/>
        <dsp:cNvSpPr/>
      </dsp:nvSpPr>
      <dsp:spPr>
        <a:xfrm rot="5400000">
          <a:off x="205406" y="2137855"/>
          <a:ext cx="617845" cy="1028081"/>
        </a:xfrm>
        <a:prstGeom prst="corner">
          <a:avLst>
            <a:gd name="adj1" fmla="val 16120"/>
            <a:gd name="adj2" fmla="val 16110"/>
          </a:avLst>
        </a:prstGeom>
        <a:gradFill rotWithShape="1">
          <a:gsLst>
            <a:gs pos="0">
              <a:schemeClr val="accent6">
                <a:tint val="98000"/>
                <a:lumMod val="114000"/>
              </a:schemeClr>
            </a:gs>
            <a:gs pos="100000">
              <a:schemeClr val="accent6">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hemeClr val="accent6"/>
        </a:lnRef>
        <a:fillRef idx="3">
          <a:schemeClr val="accent6"/>
        </a:fillRef>
        <a:effectRef idx="3">
          <a:schemeClr val="accent6"/>
        </a:effectRef>
        <a:fontRef idx="minor">
          <a:schemeClr val="lt1"/>
        </a:fontRef>
      </dsp:style>
    </dsp:sp>
    <dsp:sp modelId="{3D5AFF6C-BE40-4D7D-A51E-24BD96BBC0B5}">
      <dsp:nvSpPr>
        <dsp:cNvPr id="0" name=""/>
        <dsp:cNvSpPr/>
      </dsp:nvSpPr>
      <dsp:spPr>
        <a:xfrm>
          <a:off x="102273" y="2445030"/>
          <a:ext cx="928157" cy="8135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ar-SA" sz="2400" b="1" kern="1200" dirty="0" smtClean="0"/>
            <a:t>الأسرة</a:t>
          </a:r>
          <a:endParaRPr lang="en-US" sz="2400" b="1" kern="1200" dirty="0"/>
        </a:p>
      </dsp:txBody>
      <dsp:txXfrm>
        <a:off x="102273" y="2445030"/>
        <a:ext cx="928157" cy="813584"/>
      </dsp:txXfrm>
    </dsp:sp>
    <dsp:sp modelId="{D74F802E-610D-4039-BABB-A133EC4C9E27}">
      <dsp:nvSpPr>
        <dsp:cNvPr id="0" name=""/>
        <dsp:cNvSpPr/>
      </dsp:nvSpPr>
      <dsp:spPr>
        <a:xfrm>
          <a:off x="855306" y="2062167"/>
          <a:ext cx="175124" cy="175124"/>
        </a:xfrm>
        <a:prstGeom prst="triangle">
          <a:avLst>
            <a:gd name="adj" fmla="val 100000"/>
          </a:avLst>
        </a:prstGeom>
        <a:solidFill>
          <a:schemeClr val="accent6">
            <a:hueOff val="0"/>
            <a:satOff val="0"/>
            <a:lumOff val="0"/>
            <a:alphaOff val="0"/>
          </a:schemeClr>
        </a:solidFill>
        <a:ln w="19050" cap="rnd"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4AB4C54-3D00-4EB5-B786-9D21FE5826D3}">
      <dsp:nvSpPr>
        <dsp:cNvPr id="0" name=""/>
        <dsp:cNvSpPr/>
      </dsp:nvSpPr>
      <dsp:spPr>
        <a:xfrm rot="5400000">
          <a:off x="1341652" y="1856690"/>
          <a:ext cx="617845" cy="1028081"/>
        </a:xfrm>
        <a:prstGeom prst="corner">
          <a:avLst>
            <a:gd name="adj1" fmla="val 16120"/>
            <a:gd name="adj2" fmla="val 16110"/>
          </a:avLst>
        </a:prstGeom>
        <a:gradFill rotWithShape="1">
          <a:gsLst>
            <a:gs pos="0">
              <a:schemeClr val="accent5">
                <a:tint val="98000"/>
                <a:lumMod val="114000"/>
              </a:schemeClr>
            </a:gs>
            <a:gs pos="100000">
              <a:schemeClr val="accent5">
                <a:shade val="90000"/>
                <a:lumMod val="84000"/>
              </a:schemeClr>
            </a:gs>
          </a:gsLst>
          <a:lin ang="5400000" scaled="0"/>
        </a:gradFill>
        <a:ln w="9525" cap="rnd" cmpd="sng" algn="ctr">
          <a:solidFill>
            <a:schemeClr val="accent5"/>
          </a:solidFill>
          <a:prstDash val="solid"/>
        </a:ln>
        <a:effectLst>
          <a:outerShdw blurRad="38100" dist="25400" dir="5400000" rotWithShape="0">
            <a:srgbClr val="000000">
              <a:alpha val="45000"/>
            </a:srgbClr>
          </a:outerShdw>
        </a:effectLst>
      </dsp:spPr>
      <dsp:style>
        <a:lnRef idx="1">
          <a:schemeClr val="accent5"/>
        </a:lnRef>
        <a:fillRef idx="3">
          <a:schemeClr val="accent5"/>
        </a:fillRef>
        <a:effectRef idx="2">
          <a:schemeClr val="accent5"/>
        </a:effectRef>
        <a:fontRef idx="minor">
          <a:schemeClr val="lt1"/>
        </a:fontRef>
      </dsp:style>
    </dsp:sp>
    <dsp:sp modelId="{DA05563C-3213-4641-80FD-4603E506BBC9}">
      <dsp:nvSpPr>
        <dsp:cNvPr id="0" name=""/>
        <dsp:cNvSpPr/>
      </dsp:nvSpPr>
      <dsp:spPr>
        <a:xfrm>
          <a:off x="1238519" y="2163865"/>
          <a:ext cx="928157" cy="8135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ar-SA" sz="2200" b="1" kern="1200" dirty="0" smtClean="0"/>
            <a:t>الثقافة</a:t>
          </a:r>
          <a:endParaRPr lang="en-US" sz="2200" b="1" kern="1200" dirty="0"/>
        </a:p>
      </dsp:txBody>
      <dsp:txXfrm>
        <a:off x="1238519" y="2163865"/>
        <a:ext cx="928157" cy="813584"/>
      </dsp:txXfrm>
    </dsp:sp>
    <dsp:sp modelId="{863D198B-C531-408F-8811-1D459701B3AA}">
      <dsp:nvSpPr>
        <dsp:cNvPr id="0" name=""/>
        <dsp:cNvSpPr/>
      </dsp:nvSpPr>
      <dsp:spPr>
        <a:xfrm>
          <a:off x="1991552" y="1781001"/>
          <a:ext cx="175124" cy="175124"/>
        </a:xfrm>
        <a:prstGeom prst="triangle">
          <a:avLst>
            <a:gd name="adj" fmla="val 100000"/>
          </a:avLst>
        </a:prstGeom>
        <a:solidFill>
          <a:schemeClr val="accent6">
            <a:hueOff val="0"/>
            <a:satOff val="0"/>
            <a:lumOff val="0"/>
            <a:alphaOff val="0"/>
          </a:schemeClr>
        </a:solidFill>
        <a:ln w="19050" cap="rnd"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BF2C242-BA6E-4267-A324-926E196B7D18}">
      <dsp:nvSpPr>
        <dsp:cNvPr id="0" name=""/>
        <dsp:cNvSpPr/>
      </dsp:nvSpPr>
      <dsp:spPr>
        <a:xfrm rot="5400000">
          <a:off x="2477898" y="1575525"/>
          <a:ext cx="617845" cy="1028081"/>
        </a:xfrm>
        <a:prstGeom prst="corner">
          <a:avLst>
            <a:gd name="adj1" fmla="val 16120"/>
            <a:gd name="adj2" fmla="val 16110"/>
          </a:avLst>
        </a:prstGeom>
        <a:solidFill>
          <a:schemeClr val="accent2"/>
        </a:solidFill>
        <a:ln w="19050" cap="rnd"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sp>
    <dsp:sp modelId="{1E402C6C-FB71-4816-A4A9-1658D52BD10B}">
      <dsp:nvSpPr>
        <dsp:cNvPr id="0" name=""/>
        <dsp:cNvSpPr/>
      </dsp:nvSpPr>
      <dsp:spPr>
        <a:xfrm>
          <a:off x="2374765" y="1882699"/>
          <a:ext cx="928157" cy="8135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ar-SA" sz="2000" b="1" kern="1200" dirty="0" smtClean="0"/>
            <a:t>الدين</a:t>
          </a:r>
          <a:endParaRPr lang="en-US" sz="2000" b="1" kern="1200" dirty="0"/>
        </a:p>
      </dsp:txBody>
      <dsp:txXfrm>
        <a:off x="2374765" y="1882699"/>
        <a:ext cx="928157" cy="813584"/>
      </dsp:txXfrm>
    </dsp:sp>
    <dsp:sp modelId="{A783711D-E8AB-41F8-8E82-4EF4B36E4C4F}">
      <dsp:nvSpPr>
        <dsp:cNvPr id="0" name=""/>
        <dsp:cNvSpPr/>
      </dsp:nvSpPr>
      <dsp:spPr>
        <a:xfrm>
          <a:off x="3127798" y="1499836"/>
          <a:ext cx="175124" cy="175124"/>
        </a:xfrm>
        <a:prstGeom prst="triangle">
          <a:avLst>
            <a:gd name="adj" fmla="val 100000"/>
          </a:avLst>
        </a:prstGeom>
        <a:solidFill>
          <a:schemeClr val="accent6">
            <a:hueOff val="0"/>
            <a:satOff val="0"/>
            <a:lumOff val="0"/>
            <a:alphaOff val="0"/>
          </a:schemeClr>
        </a:solidFill>
        <a:ln w="19050" cap="rnd"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F5103A-D3B3-43BE-A49C-9F263A6F9DC1}">
      <dsp:nvSpPr>
        <dsp:cNvPr id="0" name=""/>
        <dsp:cNvSpPr/>
      </dsp:nvSpPr>
      <dsp:spPr>
        <a:xfrm rot="5400000">
          <a:off x="3614145" y="1294359"/>
          <a:ext cx="617845" cy="1028081"/>
        </a:xfrm>
        <a:prstGeom prst="corner">
          <a:avLst>
            <a:gd name="adj1" fmla="val 16120"/>
            <a:gd name="adj2" fmla="val 16110"/>
          </a:avLst>
        </a:prstGeom>
        <a:gradFill rotWithShape="1">
          <a:gsLst>
            <a:gs pos="0">
              <a:schemeClr val="accent6">
                <a:tint val="64000"/>
                <a:lumMod val="118000"/>
              </a:schemeClr>
            </a:gs>
            <a:gs pos="100000">
              <a:schemeClr val="accent6">
                <a:tint val="92000"/>
                <a:alpha val="100000"/>
                <a:lumMod val="110000"/>
              </a:schemeClr>
            </a:gs>
          </a:gsLst>
          <a:lin ang="5400000" scaled="0"/>
        </a:gradFill>
        <a:ln w="9525" cap="rnd" cmpd="sng" algn="ctr">
          <a:solidFill>
            <a:schemeClr val="accent6"/>
          </a:solidFill>
          <a:prstDash val="solid"/>
        </a:ln>
        <a:effectLst/>
      </dsp:spPr>
      <dsp:style>
        <a:lnRef idx="1">
          <a:schemeClr val="accent6"/>
        </a:lnRef>
        <a:fillRef idx="2">
          <a:schemeClr val="accent6"/>
        </a:fillRef>
        <a:effectRef idx="1">
          <a:schemeClr val="accent6"/>
        </a:effectRef>
        <a:fontRef idx="minor">
          <a:schemeClr val="dk1"/>
        </a:fontRef>
      </dsp:style>
    </dsp:sp>
    <dsp:sp modelId="{2EE108F1-27CC-46D9-AF85-232D92444197}">
      <dsp:nvSpPr>
        <dsp:cNvPr id="0" name=""/>
        <dsp:cNvSpPr/>
      </dsp:nvSpPr>
      <dsp:spPr>
        <a:xfrm>
          <a:off x="3511011" y="1601534"/>
          <a:ext cx="928157" cy="8135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ar-SA" sz="2000" b="1" kern="1200" dirty="0" smtClean="0"/>
            <a:t>المؤسسة</a:t>
          </a:r>
          <a:endParaRPr lang="en-US" sz="2000" b="1" kern="1200" dirty="0"/>
        </a:p>
      </dsp:txBody>
      <dsp:txXfrm>
        <a:off x="3511011" y="1601534"/>
        <a:ext cx="928157" cy="813584"/>
      </dsp:txXfrm>
    </dsp:sp>
    <dsp:sp modelId="{F25C6C74-F2EF-47AE-BB57-145D2E987D7B}">
      <dsp:nvSpPr>
        <dsp:cNvPr id="0" name=""/>
        <dsp:cNvSpPr/>
      </dsp:nvSpPr>
      <dsp:spPr>
        <a:xfrm>
          <a:off x="4264044" y="1218671"/>
          <a:ext cx="175124" cy="175124"/>
        </a:xfrm>
        <a:prstGeom prst="triangle">
          <a:avLst>
            <a:gd name="adj" fmla="val 100000"/>
          </a:avLst>
        </a:prstGeom>
        <a:solidFill>
          <a:schemeClr val="accent6">
            <a:hueOff val="0"/>
            <a:satOff val="0"/>
            <a:lumOff val="0"/>
            <a:alphaOff val="0"/>
          </a:schemeClr>
        </a:solidFill>
        <a:ln w="19050" cap="rnd"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A9A2C35-328D-4239-BE38-9BCA8CD1CE47}">
      <dsp:nvSpPr>
        <dsp:cNvPr id="0" name=""/>
        <dsp:cNvSpPr/>
      </dsp:nvSpPr>
      <dsp:spPr>
        <a:xfrm rot="5400000">
          <a:off x="4750391" y="1013194"/>
          <a:ext cx="617845" cy="1028081"/>
        </a:xfrm>
        <a:prstGeom prst="corner">
          <a:avLst>
            <a:gd name="adj1" fmla="val 16120"/>
            <a:gd name="adj2" fmla="val 16110"/>
          </a:avLst>
        </a:prstGeom>
        <a:solidFill>
          <a:schemeClr val="accent1"/>
        </a:solidFill>
        <a:ln w="28575" cap="rnd" cmpd="sng" algn="ctr">
          <a:solidFill>
            <a:schemeClr val="lt1"/>
          </a:solidFill>
          <a:prstDash val="solid"/>
        </a:ln>
        <a:effectLst/>
      </dsp:spPr>
      <dsp:style>
        <a:lnRef idx="3">
          <a:schemeClr val="lt1"/>
        </a:lnRef>
        <a:fillRef idx="1">
          <a:schemeClr val="accent1"/>
        </a:fillRef>
        <a:effectRef idx="1">
          <a:schemeClr val="accent1"/>
        </a:effectRef>
        <a:fontRef idx="minor">
          <a:schemeClr val="lt1"/>
        </a:fontRef>
      </dsp:style>
    </dsp:sp>
    <dsp:sp modelId="{532B3A2A-9797-4954-9381-BCDD44509F88}">
      <dsp:nvSpPr>
        <dsp:cNvPr id="0" name=""/>
        <dsp:cNvSpPr/>
      </dsp:nvSpPr>
      <dsp:spPr>
        <a:xfrm>
          <a:off x="4647257" y="1320369"/>
          <a:ext cx="928157" cy="8135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ar-SA" sz="2000" b="1" kern="1200" dirty="0" smtClean="0"/>
            <a:t>المنظمة</a:t>
          </a:r>
          <a:endParaRPr lang="en-US" sz="2000" b="1" kern="1200" dirty="0"/>
        </a:p>
      </dsp:txBody>
      <dsp:txXfrm>
        <a:off x="4647257" y="1320369"/>
        <a:ext cx="928157" cy="813584"/>
      </dsp:txXfrm>
    </dsp:sp>
    <dsp:sp modelId="{EBC69787-7EB5-4E91-8A77-D8C1B774DD42}">
      <dsp:nvSpPr>
        <dsp:cNvPr id="0" name=""/>
        <dsp:cNvSpPr/>
      </dsp:nvSpPr>
      <dsp:spPr>
        <a:xfrm>
          <a:off x="5400290" y="937506"/>
          <a:ext cx="175124" cy="175124"/>
        </a:xfrm>
        <a:prstGeom prst="triangle">
          <a:avLst>
            <a:gd name="adj" fmla="val 100000"/>
          </a:avLst>
        </a:prstGeom>
        <a:solidFill>
          <a:schemeClr val="accent6">
            <a:hueOff val="0"/>
            <a:satOff val="0"/>
            <a:lumOff val="0"/>
            <a:alphaOff val="0"/>
          </a:schemeClr>
        </a:solidFill>
        <a:ln w="19050" cap="rnd"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5D3A6FA-58B6-4AC6-811E-14E54B0B8AD7}">
      <dsp:nvSpPr>
        <dsp:cNvPr id="0" name=""/>
        <dsp:cNvSpPr/>
      </dsp:nvSpPr>
      <dsp:spPr>
        <a:xfrm rot="5400000">
          <a:off x="5886637" y="732029"/>
          <a:ext cx="617845" cy="1028081"/>
        </a:xfrm>
        <a:prstGeom prst="corner">
          <a:avLst>
            <a:gd name="adj1" fmla="val 16120"/>
            <a:gd name="adj2" fmla="val 16110"/>
          </a:avLst>
        </a:prstGeom>
        <a:gradFill rotWithShape="1">
          <a:gsLst>
            <a:gs pos="0">
              <a:schemeClr val="accent4">
                <a:tint val="98000"/>
                <a:lumMod val="114000"/>
              </a:schemeClr>
            </a:gs>
            <a:gs pos="100000">
              <a:schemeClr val="accent4">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hemeClr val="accent4"/>
        </a:lnRef>
        <a:fillRef idx="3">
          <a:schemeClr val="accent4"/>
        </a:fillRef>
        <a:effectRef idx="3">
          <a:schemeClr val="accent4"/>
        </a:effectRef>
        <a:fontRef idx="minor">
          <a:schemeClr val="lt1"/>
        </a:fontRef>
      </dsp:style>
    </dsp:sp>
    <dsp:sp modelId="{187B0ACA-CAB6-4F1A-9332-12BB114B1E52}">
      <dsp:nvSpPr>
        <dsp:cNvPr id="0" name=""/>
        <dsp:cNvSpPr/>
      </dsp:nvSpPr>
      <dsp:spPr>
        <a:xfrm>
          <a:off x="5783503" y="1039204"/>
          <a:ext cx="928157" cy="8135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ar-SA" sz="2000" b="1" kern="1200" dirty="0" smtClean="0"/>
            <a:t>المجتمع</a:t>
          </a:r>
          <a:endParaRPr lang="en-US" sz="2000" b="1" kern="1200" dirty="0"/>
        </a:p>
      </dsp:txBody>
      <dsp:txXfrm>
        <a:off x="5783503" y="1039204"/>
        <a:ext cx="928157" cy="81358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1B86AE-5846-4E62-B595-1B9486ACD8BF}">
      <dsp:nvSpPr>
        <dsp:cNvPr id="0" name=""/>
        <dsp:cNvSpPr/>
      </dsp:nvSpPr>
      <dsp:spPr>
        <a:xfrm rot="5400000">
          <a:off x="637547" y="480724"/>
          <a:ext cx="1912782" cy="3182826"/>
        </a:xfrm>
        <a:prstGeom prst="corner">
          <a:avLst>
            <a:gd name="adj1" fmla="val 16120"/>
            <a:gd name="adj2" fmla="val 16110"/>
          </a:avLst>
        </a:prstGeom>
        <a:gradFill rotWithShape="0">
          <a:gsLst>
            <a:gs pos="0">
              <a:schemeClr val="accent5">
                <a:hueOff val="0"/>
                <a:satOff val="0"/>
                <a:lumOff val="0"/>
                <a:alphaOff val="0"/>
                <a:tint val="98000"/>
                <a:lumMod val="114000"/>
              </a:schemeClr>
            </a:gs>
            <a:gs pos="100000">
              <a:schemeClr val="accent5">
                <a:hueOff val="0"/>
                <a:satOff val="0"/>
                <a:lumOff val="0"/>
                <a:alphaOff val="0"/>
                <a:shade val="90000"/>
                <a:lumMod val="84000"/>
              </a:schemeClr>
            </a:gs>
          </a:gsLst>
          <a:lin ang="5400000" scaled="0"/>
        </a:gradFill>
        <a:ln w="9525" cap="rnd" cmpd="sng" algn="ctr">
          <a:solidFill>
            <a:schemeClr val="accent5">
              <a:hueOff val="0"/>
              <a:satOff val="0"/>
              <a:lumOff val="0"/>
              <a:alphaOff val="0"/>
            </a:schemeClr>
          </a:solidFill>
          <a:prstDash val="solid"/>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2475F09C-8966-490B-9997-C103855FD532}">
      <dsp:nvSpPr>
        <dsp:cNvPr id="0" name=""/>
        <dsp:cNvSpPr/>
      </dsp:nvSpPr>
      <dsp:spPr>
        <a:xfrm>
          <a:off x="318256" y="1431703"/>
          <a:ext cx="2873473" cy="25187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ar-SA" sz="1900" b="1" kern="1200" dirty="0" smtClean="0"/>
            <a:t>الماضي</a:t>
          </a:r>
          <a:endParaRPr lang="en-US" sz="1900" b="1" kern="1200" dirty="0" smtClean="0"/>
        </a:p>
        <a:p>
          <a:pPr lvl="0" algn="l" defTabSz="844550" rtl="0">
            <a:lnSpc>
              <a:spcPct val="90000"/>
            </a:lnSpc>
            <a:spcBef>
              <a:spcPct val="0"/>
            </a:spcBef>
            <a:spcAft>
              <a:spcPct val="35000"/>
            </a:spcAft>
          </a:pPr>
          <a:r>
            <a:rPr lang="ar-SA" sz="1900" b="1" kern="1200" dirty="0" smtClean="0"/>
            <a:t>الحاضر</a:t>
          </a:r>
          <a:endParaRPr lang="en-US" sz="1900" b="1" kern="1200" dirty="0" smtClean="0"/>
        </a:p>
        <a:p>
          <a:pPr lvl="0" algn="l" defTabSz="844550" rtl="0">
            <a:lnSpc>
              <a:spcPct val="90000"/>
            </a:lnSpc>
            <a:spcBef>
              <a:spcPct val="0"/>
            </a:spcBef>
            <a:spcAft>
              <a:spcPct val="35000"/>
            </a:spcAft>
          </a:pPr>
          <a:r>
            <a:rPr lang="en-US" sz="1900" b="1" kern="1200" dirty="0" smtClean="0"/>
            <a:t> </a:t>
          </a:r>
          <a:r>
            <a:rPr lang="ar-SA" sz="1900" b="1" kern="1200" dirty="0" smtClean="0"/>
            <a:t>المستقبل</a:t>
          </a:r>
          <a:r>
            <a:rPr lang="en-US" sz="1900" b="1" kern="1200" dirty="0" smtClean="0"/>
            <a:t> </a:t>
          </a:r>
        </a:p>
        <a:p>
          <a:pPr lvl="0" algn="l" defTabSz="844550" rtl="0">
            <a:lnSpc>
              <a:spcPct val="90000"/>
            </a:lnSpc>
            <a:spcBef>
              <a:spcPct val="0"/>
            </a:spcBef>
            <a:spcAft>
              <a:spcPct val="35000"/>
            </a:spcAft>
          </a:pPr>
          <a:r>
            <a:rPr lang="en-US" sz="1900" b="1" kern="1200" dirty="0" smtClean="0"/>
            <a:t> </a:t>
          </a:r>
          <a:endParaRPr lang="en-US" sz="1900" b="1" kern="1200" dirty="0"/>
        </a:p>
      </dsp:txBody>
      <dsp:txXfrm>
        <a:off x="318256" y="1431703"/>
        <a:ext cx="2873473" cy="2518768"/>
      </dsp:txXfrm>
    </dsp:sp>
    <dsp:sp modelId="{EC3C32FA-C874-415E-B1E3-032562860504}">
      <dsp:nvSpPr>
        <dsp:cNvPr id="0" name=""/>
        <dsp:cNvSpPr/>
      </dsp:nvSpPr>
      <dsp:spPr>
        <a:xfrm>
          <a:off x="2649566" y="246401"/>
          <a:ext cx="542164" cy="542164"/>
        </a:xfrm>
        <a:prstGeom prst="triangle">
          <a:avLst>
            <a:gd name="adj" fmla="val 100000"/>
          </a:avLst>
        </a:prstGeom>
        <a:gradFill rotWithShape="0">
          <a:gsLst>
            <a:gs pos="0">
              <a:schemeClr val="accent5">
                <a:hueOff val="0"/>
                <a:satOff val="0"/>
                <a:lumOff val="0"/>
                <a:alphaOff val="0"/>
                <a:tint val="98000"/>
                <a:lumMod val="114000"/>
              </a:schemeClr>
            </a:gs>
            <a:gs pos="100000">
              <a:schemeClr val="accent5">
                <a:hueOff val="0"/>
                <a:satOff val="0"/>
                <a:lumOff val="0"/>
                <a:alphaOff val="0"/>
                <a:shade val="90000"/>
                <a:lumMod val="84000"/>
              </a:schemeClr>
            </a:gs>
          </a:gsLst>
          <a:lin ang="5400000" scaled="0"/>
        </a:gradFill>
        <a:ln w="9525" cap="rnd" cmpd="sng" algn="ctr">
          <a:solidFill>
            <a:schemeClr val="accent5">
              <a:hueOff val="0"/>
              <a:satOff val="0"/>
              <a:lumOff val="0"/>
              <a:alphaOff val="0"/>
            </a:schemeClr>
          </a:solidFill>
          <a:prstDash val="solid"/>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4CE1D676-B077-47BD-A991-5CE5DD3B8697}">
      <dsp:nvSpPr>
        <dsp:cNvPr id="0" name=""/>
        <dsp:cNvSpPr/>
      </dsp:nvSpPr>
      <dsp:spPr>
        <a:xfrm rot="5400000">
          <a:off x="4155241" y="-389732"/>
          <a:ext cx="1912782" cy="3182826"/>
        </a:xfrm>
        <a:prstGeom prst="corner">
          <a:avLst>
            <a:gd name="adj1" fmla="val 16120"/>
            <a:gd name="adj2" fmla="val 16110"/>
          </a:avLst>
        </a:prstGeom>
        <a:gradFill rotWithShape="0">
          <a:gsLst>
            <a:gs pos="0">
              <a:schemeClr val="accent5">
                <a:hueOff val="0"/>
                <a:satOff val="0"/>
                <a:lumOff val="0"/>
                <a:alphaOff val="0"/>
                <a:tint val="98000"/>
                <a:lumMod val="114000"/>
              </a:schemeClr>
            </a:gs>
            <a:gs pos="100000">
              <a:schemeClr val="accent5">
                <a:hueOff val="0"/>
                <a:satOff val="0"/>
                <a:lumOff val="0"/>
                <a:alphaOff val="0"/>
                <a:shade val="90000"/>
                <a:lumMod val="84000"/>
              </a:schemeClr>
            </a:gs>
          </a:gsLst>
          <a:lin ang="5400000" scaled="0"/>
        </a:gradFill>
        <a:ln w="9525" cap="rnd" cmpd="sng" algn="ctr">
          <a:solidFill>
            <a:schemeClr val="accent5">
              <a:hueOff val="0"/>
              <a:satOff val="0"/>
              <a:lumOff val="0"/>
              <a:alphaOff val="0"/>
            </a:schemeClr>
          </a:solidFill>
          <a:prstDash val="solid"/>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79B3B8AA-B75F-4E6B-AE64-8BD327515D60}">
      <dsp:nvSpPr>
        <dsp:cNvPr id="0" name=""/>
        <dsp:cNvSpPr/>
      </dsp:nvSpPr>
      <dsp:spPr>
        <a:xfrm>
          <a:off x="3835950" y="561247"/>
          <a:ext cx="2873473" cy="25187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ar-SA" sz="1900" b="1" kern="1200" dirty="0" smtClean="0"/>
            <a:t>أحداث الحياة</a:t>
          </a:r>
          <a:endParaRPr lang="en-US" sz="1900" b="1" kern="1200" dirty="0" smtClean="0"/>
        </a:p>
        <a:p>
          <a:pPr lvl="0" algn="l" defTabSz="844550" rtl="0">
            <a:lnSpc>
              <a:spcPct val="90000"/>
            </a:lnSpc>
            <a:spcBef>
              <a:spcPct val="0"/>
            </a:spcBef>
            <a:spcAft>
              <a:spcPct val="35000"/>
            </a:spcAft>
          </a:pPr>
          <a:r>
            <a:rPr lang="ar-SA" sz="1900" b="1" kern="1200" dirty="0" smtClean="0"/>
            <a:t>الحروب</a:t>
          </a:r>
        </a:p>
        <a:p>
          <a:pPr lvl="0" algn="l" defTabSz="844550" rtl="0">
            <a:lnSpc>
              <a:spcPct val="90000"/>
            </a:lnSpc>
            <a:spcBef>
              <a:spcPct val="0"/>
            </a:spcBef>
            <a:spcAft>
              <a:spcPct val="35000"/>
            </a:spcAft>
          </a:pPr>
          <a:r>
            <a:rPr lang="ar-SA" sz="1900" b="1" kern="1200" dirty="0" smtClean="0"/>
            <a:t>الهجرة</a:t>
          </a:r>
        </a:p>
        <a:p>
          <a:pPr lvl="0" algn="l" defTabSz="844550" rtl="0">
            <a:lnSpc>
              <a:spcPct val="90000"/>
            </a:lnSpc>
            <a:spcBef>
              <a:spcPct val="0"/>
            </a:spcBef>
            <a:spcAft>
              <a:spcPct val="35000"/>
            </a:spcAft>
          </a:pPr>
          <a:r>
            <a:rPr lang="ar-SA" sz="1900" b="1" kern="1200" dirty="0" smtClean="0"/>
            <a:t>الصدمة</a:t>
          </a:r>
          <a:endParaRPr lang="en-US" sz="1900" b="1" kern="1200" dirty="0" smtClean="0"/>
        </a:p>
        <a:p>
          <a:pPr lvl="0" algn="l" defTabSz="844550" rtl="0">
            <a:lnSpc>
              <a:spcPct val="90000"/>
            </a:lnSpc>
            <a:spcBef>
              <a:spcPct val="0"/>
            </a:spcBef>
            <a:spcAft>
              <a:spcPct val="35000"/>
            </a:spcAft>
          </a:pPr>
          <a:r>
            <a:rPr lang="ar-SA" sz="1900" b="1" kern="1200" dirty="0" smtClean="0"/>
            <a:t>دورة الحياة</a:t>
          </a:r>
        </a:p>
        <a:p>
          <a:pPr lvl="0" algn="l" defTabSz="844550" rtl="0">
            <a:lnSpc>
              <a:spcPct val="90000"/>
            </a:lnSpc>
            <a:spcBef>
              <a:spcPct val="0"/>
            </a:spcBef>
            <a:spcAft>
              <a:spcPct val="35000"/>
            </a:spcAft>
          </a:pPr>
          <a:r>
            <a:rPr lang="ar-SA" sz="1900" b="1" kern="1200" dirty="0" smtClean="0"/>
            <a:t>مرحلة الطفولة/ الشباب/ الرشد/ الشيخوخة</a:t>
          </a:r>
          <a:endParaRPr lang="en-US" sz="1900" b="1" kern="1200" dirty="0"/>
        </a:p>
      </dsp:txBody>
      <dsp:txXfrm>
        <a:off x="3835950" y="561247"/>
        <a:ext cx="2873473" cy="2518768"/>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0.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14.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0.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AD0BC0-1325-4FFF-B0F1-A95FD12D4BB2}" type="datetimeFigureOut">
              <a:rPr lang="en-US" smtClean="0"/>
              <a:t>11/14/2015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7ACD8C-6C20-4491-8CB5-50A56BB89F42}" type="slidenum">
              <a:rPr lang="en-US" smtClean="0"/>
              <a:t>‹#›</a:t>
            </a:fld>
            <a:endParaRPr lang="en-US"/>
          </a:p>
        </p:txBody>
      </p:sp>
    </p:spTree>
    <p:extLst>
      <p:ext uri="{BB962C8B-B14F-4D97-AF65-F5344CB8AC3E}">
        <p14:creationId xmlns:p14="http://schemas.microsoft.com/office/powerpoint/2010/main" val="24315112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r>
              <a:rPr lang="ar-SA" dirty="0" smtClean="0"/>
              <a:t>المنظور</a:t>
            </a:r>
            <a:r>
              <a:rPr lang="ar-SA" baseline="0" dirty="0" smtClean="0"/>
              <a:t> الإنساني منظور متعدد الأبعاد و</a:t>
            </a:r>
            <a:r>
              <a:rPr lang="ar-SA" sz="1200" b="1" dirty="0" smtClean="0"/>
              <a:t>جميع مهارات تكنيكيات النظريات والمداخل والنماذج تستخدم من خلال المنظور المتعدد الأبعاد الذي يتضمن كل الفرد والبيئة والوقت.</a:t>
            </a:r>
            <a:r>
              <a:rPr lang="ar-SA" sz="1200" b="1" baseline="0" dirty="0" smtClean="0"/>
              <a:t> </a:t>
            </a:r>
          </a:p>
          <a:p>
            <a:pPr algn="r" rtl="1"/>
            <a:r>
              <a:rPr lang="ar-SA" sz="1200" b="1" dirty="0" smtClean="0"/>
              <a:t> </a:t>
            </a:r>
            <a:endParaRPr lang="ar-SA" dirty="0"/>
          </a:p>
        </p:txBody>
      </p:sp>
      <p:sp>
        <p:nvSpPr>
          <p:cNvPr id="4" name="عنصر نائب لرقم الشريحة 3"/>
          <p:cNvSpPr>
            <a:spLocks noGrp="1"/>
          </p:cNvSpPr>
          <p:nvPr>
            <p:ph type="sldNum" sz="quarter" idx="10"/>
          </p:nvPr>
        </p:nvSpPr>
        <p:spPr/>
        <p:txBody>
          <a:bodyPr/>
          <a:lstStyle/>
          <a:p>
            <a:fld id="{947ACD8C-6C20-4491-8CB5-50A56BB89F42}" type="slidenum">
              <a:rPr lang="en-US" smtClean="0"/>
              <a:t>22</a:t>
            </a:fld>
            <a:endParaRPr lang="en-US"/>
          </a:p>
        </p:txBody>
      </p:sp>
    </p:spTree>
    <p:extLst>
      <p:ext uri="{BB962C8B-B14F-4D97-AF65-F5344CB8AC3E}">
        <p14:creationId xmlns:p14="http://schemas.microsoft.com/office/powerpoint/2010/main" val="1571820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947ACD8C-6C20-4491-8CB5-50A56BB89F42}" type="slidenum">
              <a:rPr lang="en-US" smtClean="0"/>
              <a:t>24</a:t>
            </a:fld>
            <a:endParaRPr lang="en-US"/>
          </a:p>
        </p:txBody>
      </p:sp>
    </p:spTree>
    <p:extLst>
      <p:ext uri="{BB962C8B-B14F-4D97-AF65-F5344CB8AC3E}">
        <p14:creationId xmlns:p14="http://schemas.microsoft.com/office/powerpoint/2010/main" val="38739628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r>
              <a:rPr lang="ar-SA" dirty="0" smtClean="0"/>
              <a:t>المرحلة العمرية التي حدثت فيها المشكلة والمدة الزمنية</a:t>
            </a:r>
            <a:r>
              <a:rPr lang="ar-SA" baseline="0" dirty="0" smtClean="0"/>
              <a:t> للمشكلة على سبيل المثال عندما يصاب الفرد بحالة اكتئاب هل الإصابة في مرحلة سن اليأس؟ ومنذ متى ظهرت الأعراض؟ من شهر </a:t>
            </a:r>
            <a:r>
              <a:rPr lang="ar-SA" baseline="0" smtClean="0"/>
              <a:t>أو أسبوع</a:t>
            </a:r>
            <a:endParaRPr lang="ar-SA" dirty="0"/>
          </a:p>
        </p:txBody>
      </p:sp>
      <p:sp>
        <p:nvSpPr>
          <p:cNvPr id="4" name="عنصر نائب لرقم الشريحة 3"/>
          <p:cNvSpPr>
            <a:spLocks noGrp="1"/>
          </p:cNvSpPr>
          <p:nvPr>
            <p:ph type="sldNum" sz="quarter" idx="10"/>
          </p:nvPr>
        </p:nvSpPr>
        <p:spPr/>
        <p:txBody>
          <a:bodyPr/>
          <a:lstStyle/>
          <a:p>
            <a:fld id="{947ACD8C-6C20-4491-8CB5-50A56BB89F42}" type="slidenum">
              <a:rPr lang="en-US" smtClean="0"/>
              <a:t>25</a:t>
            </a:fld>
            <a:endParaRPr lang="en-US"/>
          </a:p>
        </p:txBody>
      </p:sp>
    </p:spTree>
    <p:extLst>
      <p:ext uri="{BB962C8B-B14F-4D97-AF65-F5344CB8AC3E}">
        <p14:creationId xmlns:p14="http://schemas.microsoft.com/office/powerpoint/2010/main" val="5875731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pPr defTabSz="457200" fontAlgn="base">
              <a:spcBef>
                <a:spcPct val="0"/>
              </a:spcBef>
              <a:spcAft>
                <a:spcPct val="0"/>
              </a:spcAft>
              <a:defRPr/>
            </a:pPr>
            <a:fld id="{C43F0471-4208-4E76-9670-2018C81BDB2D}" type="datetime1">
              <a:rPr lang="en-US" smtClean="0">
                <a:solidFill>
                  <a:prstClr val="white">
                    <a:tint val="75000"/>
                  </a:prstClr>
                </a:solidFill>
                <a:latin typeface="Calibri" charset="0"/>
                <a:ea typeface="ＭＳ Ｐゴシック" charset="0"/>
              </a:rPr>
              <a:t>11/14/2015</a:t>
            </a:fld>
            <a:endParaRPr lang="en-US">
              <a:solidFill>
                <a:prstClr val="white">
                  <a:tint val="75000"/>
                </a:prstClr>
              </a:solidFill>
              <a:latin typeface="Calibri" charset="0"/>
              <a:ea typeface="ＭＳ Ｐゴシック" charset="0"/>
            </a:endParaRPr>
          </a:p>
        </p:txBody>
      </p:sp>
      <p:sp>
        <p:nvSpPr>
          <p:cNvPr id="5" name="Footer Placeholder 4"/>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6" name="Slide Number Placeholder 5"/>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2565667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pPr defTabSz="457200" fontAlgn="base">
              <a:spcBef>
                <a:spcPct val="0"/>
              </a:spcBef>
              <a:spcAft>
                <a:spcPct val="0"/>
              </a:spcAft>
              <a:defRPr/>
            </a:pPr>
            <a:fld id="{48BF2EF0-6B8B-44A4-A0C7-B11BF12A7017}" type="datetime1">
              <a:rPr lang="en-US" smtClean="0">
                <a:solidFill>
                  <a:prstClr val="white">
                    <a:tint val="75000"/>
                  </a:prstClr>
                </a:solidFill>
                <a:latin typeface="Calibri" charset="0"/>
                <a:ea typeface="ＭＳ Ｐゴシック" charset="0"/>
              </a:rPr>
              <a:t>11/14/2015</a:t>
            </a:fld>
            <a:endParaRPr lang="en-US">
              <a:solidFill>
                <a:prstClr val="white">
                  <a:tint val="75000"/>
                </a:prstClr>
              </a:solidFill>
              <a:latin typeface="Calibri" charset="0"/>
              <a:ea typeface="ＭＳ Ｐゴシック" charset="0"/>
            </a:endParaRPr>
          </a:p>
        </p:txBody>
      </p:sp>
      <p:sp>
        <p:nvSpPr>
          <p:cNvPr id="6" name="Footer Placeholder 5"/>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7" name="Slide Number Placeholder 6"/>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584447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ar-SA" smtClean="0"/>
              <a:t>انقر لتحرير نمط العنوان الرئيسي</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pPr defTabSz="457200" fontAlgn="base">
              <a:spcBef>
                <a:spcPct val="0"/>
              </a:spcBef>
              <a:spcAft>
                <a:spcPct val="0"/>
              </a:spcAft>
              <a:defRPr/>
            </a:pPr>
            <a:fld id="{D485828B-9C9E-41F5-B09B-38F9BA4000D6}" type="datetime1">
              <a:rPr lang="en-US" smtClean="0">
                <a:solidFill>
                  <a:prstClr val="white">
                    <a:tint val="75000"/>
                  </a:prstClr>
                </a:solidFill>
                <a:latin typeface="Calibri" charset="0"/>
                <a:ea typeface="ＭＳ Ｐゴシック" charset="0"/>
              </a:rPr>
              <a:t>11/14/2015</a:t>
            </a:fld>
            <a:endParaRPr lang="en-US">
              <a:solidFill>
                <a:prstClr val="white">
                  <a:tint val="75000"/>
                </a:prstClr>
              </a:solidFill>
              <a:latin typeface="Calibri" charset="0"/>
              <a:ea typeface="ＭＳ Ｐゴシック" charset="0"/>
            </a:endParaRPr>
          </a:p>
        </p:txBody>
      </p:sp>
      <p:sp>
        <p:nvSpPr>
          <p:cNvPr id="5" name="Footer Placeholder 4"/>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6" name="Slide Number Placeholder 5"/>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6495001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17649"/>
          </a:xfrm>
        </p:spPr>
        <p:txBody>
          <a:bodyPr/>
          <a:lstStyle>
            <a:lvl1pPr>
              <a:defRPr sz="4800"/>
            </a:lvl1pPr>
          </a:lstStyle>
          <a:p>
            <a:r>
              <a:rPr lang="ar-SA" smtClean="0"/>
              <a:t>انقر لتحرير نمط العنوان الرئيسي</a:t>
            </a:r>
            <a:endParaRPr lang="en-US" dirty="0"/>
          </a:p>
        </p:txBody>
      </p:sp>
      <p:sp>
        <p:nvSpPr>
          <p:cNvPr id="14" name="Text Placeholder 3"/>
          <p:cNvSpPr>
            <a:spLocks noGrp="1"/>
          </p:cNvSpPr>
          <p:nvPr>
            <p:ph type="body" sz="half" idx="13"/>
          </p:nvPr>
        </p:nvSpPr>
        <p:spPr>
          <a:xfrm>
            <a:off x="1454530" y="3765449"/>
            <a:ext cx="5449871"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pPr defTabSz="457200" fontAlgn="base">
              <a:spcBef>
                <a:spcPct val="0"/>
              </a:spcBef>
              <a:spcAft>
                <a:spcPct val="0"/>
              </a:spcAft>
              <a:defRPr/>
            </a:pPr>
            <a:fld id="{80CEDA45-8825-4BF8-B945-7DD813430492}" type="datetime1">
              <a:rPr lang="en-US" smtClean="0">
                <a:solidFill>
                  <a:prstClr val="white">
                    <a:tint val="75000"/>
                  </a:prstClr>
                </a:solidFill>
                <a:latin typeface="Calibri" charset="0"/>
                <a:ea typeface="ＭＳ Ｐゴシック" charset="0"/>
              </a:rPr>
              <a:t>11/14/2015</a:t>
            </a:fld>
            <a:endParaRPr lang="en-US">
              <a:solidFill>
                <a:prstClr val="white">
                  <a:tint val="75000"/>
                </a:prstClr>
              </a:solidFill>
              <a:latin typeface="Calibri" charset="0"/>
              <a:ea typeface="ＭＳ Ｐゴシック" charset="0"/>
            </a:endParaRPr>
          </a:p>
        </p:txBody>
      </p:sp>
      <p:sp>
        <p:nvSpPr>
          <p:cNvPr id="5" name="Footer Placeholder 4"/>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6" name="Slide Number Placeholder 5"/>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a:t>
            </a:fld>
            <a:endParaRPr lang="en-US">
              <a:solidFill>
                <a:prstClr val="white">
                  <a:tint val="75000"/>
                </a:prstClr>
              </a:solidFill>
              <a:latin typeface="Calibri" charset="0"/>
              <a:ea typeface="ＭＳ Ｐゴシック" charset="0"/>
            </a:endParaRPr>
          </a:p>
        </p:txBody>
      </p:sp>
      <p:sp>
        <p:nvSpPr>
          <p:cNvPr id="9" name="TextBox 8"/>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sz="12200" dirty="0"/>
              <a:t>“</a:t>
            </a:r>
          </a:p>
        </p:txBody>
      </p:sp>
      <p:sp>
        <p:nvSpPr>
          <p:cNvPr id="13" name="TextBox 12"/>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40968924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pPr defTabSz="457200" fontAlgn="base">
              <a:spcBef>
                <a:spcPct val="0"/>
              </a:spcBef>
              <a:spcAft>
                <a:spcPct val="0"/>
              </a:spcAft>
              <a:defRPr/>
            </a:pPr>
            <a:fld id="{7AAC5E50-7E51-4836-AFBE-D3796F1D6D88}" type="datetime1">
              <a:rPr lang="en-US" smtClean="0">
                <a:solidFill>
                  <a:prstClr val="white">
                    <a:tint val="75000"/>
                  </a:prstClr>
                </a:solidFill>
                <a:latin typeface="Calibri" charset="0"/>
                <a:ea typeface="ＭＳ Ｐゴシック" charset="0"/>
              </a:rPr>
              <a:t>11/14/2015</a:t>
            </a:fld>
            <a:endParaRPr lang="en-US">
              <a:solidFill>
                <a:prstClr val="white">
                  <a:tint val="75000"/>
                </a:prstClr>
              </a:solidFill>
              <a:latin typeface="Calibri" charset="0"/>
              <a:ea typeface="ＭＳ Ｐゴシック" charset="0"/>
            </a:endParaRPr>
          </a:p>
        </p:txBody>
      </p:sp>
      <p:sp>
        <p:nvSpPr>
          <p:cNvPr id="5" name="Footer Placeholder 4"/>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6" name="Slide Number Placeholder 5"/>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35753989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cxnSp>
        <p:nvCxnSpPr>
          <p:cNvPr id="17" name="Straight Connector 16"/>
          <p:cNvCxnSpPr/>
          <p:nvPr/>
        </p:nvCxnSpPr>
        <p:spPr>
          <a:xfrm>
            <a:off x="2795334"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defTabSz="457200" fontAlgn="base">
              <a:spcBef>
                <a:spcPct val="0"/>
              </a:spcBef>
              <a:spcAft>
                <a:spcPct val="0"/>
              </a:spcAft>
              <a:defRPr/>
            </a:pPr>
            <a:fld id="{AD0F4637-DE87-400B-8CB7-91B35B04233A}" type="datetime1">
              <a:rPr lang="en-US" smtClean="0">
                <a:solidFill>
                  <a:prstClr val="white">
                    <a:tint val="75000"/>
                  </a:prstClr>
                </a:solidFill>
                <a:latin typeface="Calibri" charset="0"/>
                <a:ea typeface="ＭＳ Ｐゴシック" charset="0"/>
              </a:rPr>
              <a:t>11/14/2015</a:t>
            </a:fld>
            <a:endParaRPr lang="en-US">
              <a:solidFill>
                <a:prstClr val="white">
                  <a:tint val="75000"/>
                </a:prstClr>
              </a:solidFill>
              <a:latin typeface="Calibri" charset="0"/>
              <a:ea typeface="ＭＳ Ｐゴシック" charset="0"/>
            </a:endParaRPr>
          </a:p>
        </p:txBody>
      </p:sp>
      <p:sp>
        <p:nvSpPr>
          <p:cNvPr id="4" name="Footer Placeholder 4"/>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6" name="Slide Number Placeholder 5"/>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17049873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cxnSp>
        <p:nvCxnSpPr>
          <p:cNvPr id="17" name="Straight Connector 16"/>
          <p:cNvCxnSpPr/>
          <p:nvPr/>
        </p:nvCxnSpPr>
        <p:spPr>
          <a:xfrm>
            <a:off x="2795334"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defTabSz="457200" fontAlgn="base">
              <a:spcBef>
                <a:spcPct val="0"/>
              </a:spcBef>
              <a:spcAft>
                <a:spcPct val="0"/>
              </a:spcAft>
              <a:defRPr/>
            </a:pPr>
            <a:fld id="{250CCB3B-4B52-4A83-9D60-6F315E1265DE}" type="datetime1">
              <a:rPr lang="en-US" smtClean="0">
                <a:solidFill>
                  <a:prstClr val="white">
                    <a:tint val="75000"/>
                  </a:prstClr>
                </a:solidFill>
                <a:latin typeface="Calibri" charset="0"/>
                <a:ea typeface="ＭＳ Ｐゴシック" charset="0"/>
              </a:rPr>
              <a:t>11/14/2015</a:t>
            </a:fld>
            <a:endParaRPr lang="en-US">
              <a:solidFill>
                <a:prstClr val="white">
                  <a:tint val="75000"/>
                </a:prstClr>
              </a:solidFill>
              <a:latin typeface="Calibri" charset="0"/>
              <a:ea typeface="ＭＳ Ｐゴシック" charset="0"/>
            </a:endParaRPr>
          </a:p>
        </p:txBody>
      </p:sp>
      <p:sp>
        <p:nvSpPr>
          <p:cNvPr id="4" name="Footer Placeholder 4"/>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6" name="Slide Number Placeholder 5"/>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4438458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pPr defTabSz="457200" fontAlgn="base">
              <a:spcBef>
                <a:spcPct val="0"/>
              </a:spcBef>
              <a:spcAft>
                <a:spcPct val="0"/>
              </a:spcAft>
              <a:defRPr/>
            </a:pPr>
            <a:fld id="{C9328ACD-4A70-4200-9A98-CFA9483AAFD1}" type="datetime1">
              <a:rPr lang="en-US" smtClean="0">
                <a:solidFill>
                  <a:prstClr val="white">
                    <a:tint val="75000"/>
                  </a:prstClr>
                </a:solidFill>
                <a:latin typeface="Calibri" charset="0"/>
                <a:ea typeface="ＭＳ Ｐゴシック" charset="0"/>
              </a:rPr>
              <a:t>11/14/2015</a:t>
            </a:fld>
            <a:endParaRPr lang="en-US">
              <a:solidFill>
                <a:prstClr val="white">
                  <a:tint val="75000"/>
                </a:prstClr>
              </a:solidFill>
              <a:latin typeface="Calibri" charset="0"/>
              <a:ea typeface="ＭＳ Ｐゴシック" charset="0"/>
            </a:endParaRPr>
          </a:p>
        </p:txBody>
      </p:sp>
      <p:sp>
        <p:nvSpPr>
          <p:cNvPr id="5" name="Footer Placeholder 4"/>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6" name="Slide Number Placeholder 5"/>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35180995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pPr defTabSz="457200" fontAlgn="base">
              <a:spcBef>
                <a:spcPct val="0"/>
              </a:spcBef>
              <a:spcAft>
                <a:spcPct val="0"/>
              </a:spcAft>
              <a:defRPr/>
            </a:pPr>
            <a:fld id="{1F4A64FE-835D-40F1-BB7F-897AF95E2A23}" type="datetime1">
              <a:rPr lang="en-US" smtClean="0">
                <a:solidFill>
                  <a:prstClr val="white">
                    <a:tint val="75000"/>
                  </a:prstClr>
                </a:solidFill>
                <a:latin typeface="Calibri" charset="0"/>
                <a:ea typeface="ＭＳ Ｐゴシック" charset="0"/>
              </a:rPr>
              <a:t>11/14/2015</a:t>
            </a:fld>
            <a:endParaRPr lang="en-US">
              <a:solidFill>
                <a:prstClr val="white">
                  <a:tint val="75000"/>
                </a:prstClr>
              </a:solidFill>
              <a:latin typeface="Calibri" charset="0"/>
              <a:ea typeface="ＭＳ Ｐゴシック" charset="0"/>
            </a:endParaRPr>
          </a:p>
        </p:txBody>
      </p:sp>
      <p:sp>
        <p:nvSpPr>
          <p:cNvPr id="5" name="Footer Placeholder 4"/>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6" name="Slide Number Placeholder 5"/>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2851951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pPr defTabSz="457200" fontAlgn="base">
              <a:spcBef>
                <a:spcPct val="0"/>
              </a:spcBef>
              <a:spcAft>
                <a:spcPct val="0"/>
              </a:spcAft>
              <a:defRPr/>
            </a:pPr>
            <a:fld id="{DC195FB8-AB52-403A-A91C-E611E764A58F}" type="datetime1">
              <a:rPr lang="en-US" smtClean="0">
                <a:solidFill>
                  <a:prstClr val="white">
                    <a:tint val="75000"/>
                  </a:prstClr>
                </a:solidFill>
                <a:latin typeface="Calibri" charset="0"/>
                <a:ea typeface="ＭＳ Ｐゴシック" charset="0"/>
              </a:rPr>
              <a:t>11/14/2015</a:t>
            </a:fld>
            <a:endParaRPr lang="en-US">
              <a:solidFill>
                <a:prstClr val="white">
                  <a:tint val="75000"/>
                </a:prstClr>
              </a:solidFill>
              <a:latin typeface="Calibri" charset="0"/>
              <a:ea typeface="ＭＳ Ｐゴシック" charset="0"/>
            </a:endParaRPr>
          </a:p>
        </p:txBody>
      </p:sp>
      <p:sp>
        <p:nvSpPr>
          <p:cNvPr id="5" name="Footer Placeholder 4"/>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6" name="Slide Number Placeholder 5"/>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35982097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pPr defTabSz="457200" fontAlgn="base">
              <a:spcBef>
                <a:spcPct val="0"/>
              </a:spcBef>
              <a:spcAft>
                <a:spcPct val="0"/>
              </a:spcAft>
              <a:defRPr/>
            </a:pPr>
            <a:fld id="{022DA6B7-880E-4F95-9F22-C644938E8783}" type="datetime1">
              <a:rPr lang="en-US" smtClean="0">
                <a:solidFill>
                  <a:prstClr val="white">
                    <a:tint val="75000"/>
                  </a:prstClr>
                </a:solidFill>
                <a:latin typeface="Calibri" charset="0"/>
                <a:ea typeface="ＭＳ Ｐゴシック" charset="0"/>
              </a:rPr>
              <a:t>11/14/2015</a:t>
            </a:fld>
            <a:endParaRPr lang="en-US">
              <a:solidFill>
                <a:prstClr val="white">
                  <a:tint val="75000"/>
                </a:prstClr>
              </a:solidFill>
              <a:latin typeface="Calibri" charset="0"/>
              <a:ea typeface="ＭＳ Ｐゴシック" charset="0"/>
            </a:endParaRPr>
          </a:p>
        </p:txBody>
      </p:sp>
      <p:sp>
        <p:nvSpPr>
          <p:cNvPr id="5" name="Footer Placeholder 4"/>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6" name="Slide Number Placeholder 5"/>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3854827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pPr defTabSz="457200" fontAlgn="base">
              <a:spcBef>
                <a:spcPct val="0"/>
              </a:spcBef>
              <a:spcAft>
                <a:spcPct val="0"/>
              </a:spcAft>
              <a:defRPr/>
            </a:pPr>
            <a:fld id="{8AB96FED-93A5-4C9C-AACB-D6161270B8D1}" type="datetime1">
              <a:rPr lang="en-US" smtClean="0">
                <a:solidFill>
                  <a:prstClr val="white">
                    <a:tint val="75000"/>
                  </a:prstClr>
                </a:solidFill>
                <a:latin typeface="Calibri" charset="0"/>
                <a:ea typeface="ＭＳ Ｐゴシック" charset="0"/>
              </a:rPr>
              <a:t>11/14/2015</a:t>
            </a:fld>
            <a:endParaRPr lang="en-US">
              <a:solidFill>
                <a:prstClr val="white">
                  <a:tint val="75000"/>
                </a:prstClr>
              </a:solidFill>
              <a:latin typeface="Calibri" charset="0"/>
              <a:ea typeface="ＭＳ Ｐゴシック" charset="0"/>
            </a:endParaRPr>
          </a:p>
        </p:txBody>
      </p:sp>
      <p:sp>
        <p:nvSpPr>
          <p:cNvPr id="6" name="Footer Placeholder 5"/>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7" name="Slide Number Placeholder 6"/>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3996444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pPr defTabSz="457200" fontAlgn="base">
              <a:spcBef>
                <a:spcPct val="0"/>
              </a:spcBef>
              <a:spcAft>
                <a:spcPct val="0"/>
              </a:spcAft>
              <a:defRPr/>
            </a:pPr>
            <a:fld id="{BECFF90A-FDE2-4BC9-9A3D-0BFBB4885497}" type="datetime1">
              <a:rPr lang="en-US" smtClean="0">
                <a:solidFill>
                  <a:prstClr val="white">
                    <a:tint val="75000"/>
                  </a:prstClr>
                </a:solidFill>
                <a:latin typeface="Calibri" charset="0"/>
                <a:ea typeface="ＭＳ Ｐゴシック" charset="0"/>
              </a:rPr>
              <a:t>11/14/2015</a:t>
            </a:fld>
            <a:endParaRPr lang="en-US">
              <a:solidFill>
                <a:prstClr val="white">
                  <a:tint val="75000"/>
                </a:prstClr>
              </a:solidFill>
              <a:latin typeface="Calibri" charset="0"/>
              <a:ea typeface="ＭＳ Ｐゴシック" charset="0"/>
            </a:endParaRPr>
          </a:p>
        </p:txBody>
      </p:sp>
      <p:sp>
        <p:nvSpPr>
          <p:cNvPr id="8" name="Footer Placeholder 7"/>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9" name="Slide Number Placeholder 8"/>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3750238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7" name="Date Placeholder 2"/>
          <p:cNvSpPr>
            <a:spLocks noGrp="1"/>
          </p:cNvSpPr>
          <p:nvPr>
            <p:ph type="dt" sz="half" idx="10"/>
          </p:nvPr>
        </p:nvSpPr>
        <p:spPr/>
        <p:txBody>
          <a:bodyPr/>
          <a:lstStyle/>
          <a:p>
            <a:pPr defTabSz="457200" fontAlgn="base">
              <a:spcBef>
                <a:spcPct val="0"/>
              </a:spcBef>
              <a:spcAft>
                <a:spcPct val="0"/>
              </a:spcAft>
              <a:defRPr/>
            </a:pPr>
            <a:fld id="{E9854E70-7999-43DA-8E9A-49C5138322AC}" type="datetime1">
              <a:rPr lang="en-US" smtClean="0">
                <a:solidFill>
                  <a:prstClr val="white">
                    <a:tint val="75000"/>
                  </a:prstClr>
                </a:solidFill>
                <a:latin typeface="Calibri" charset="0"/>
                <a:ea typeface="ＭＳ Ｐゴシック" charset="0"/>
              </a:rPr>
              <a:t>11/14/2015</a:t>
            </a:fld>
            <a:endParaRPr lang="en-US">
              <a:solidFill>
                <a:prstClr val="white">
                  <a:tint val="75000"/>
                </a:prstClr>
              </a:solidFill>
              <a:latin typeface="Calibri" charset="0"/>
              <a:ea typeface="ＭＳ Ｐゴシック" charset="0"/>
            </a:endParaRPr>
          </a:p>
        </p:txBody>
      </p:sp>
      <p:sp>
        <p:nvSpPr>
          <p:cNvPr id="5" name="Footer Placeholder 3"/>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6" name="Slide Number Placeholder 4"/>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20215977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defTabSz="457200" fontAlgn="base">
              <a:spcBef>
                <a:spcPct val="0"/>
              </a:spcBef>
              <a:spcAft>
                <a:spcPct val="0"/>
              </a:spcAft>
              <a:defRPr/>
            </a:pPr>
            <a:fld id="{C13068D5-B42A-4C72-AE47-BEE6D09BCB34}" type="datetime1">
              <a:rPr lang="en-US" smtClean="0">
                <a:solidFill>
                  <a:prstClr val="white">
                    <a:tint val="75000"/>
                  </a:prstClr>
                </a:solidFill>
                <a:latin typeface="Calibri" charset="0"/>
                <a:ea typeface="ＭＳ Ｐゴシック" charset="0"/>
              </a:rPr>
              <a:t>11/14/2015</a:t>
            </a:fld>
            <a:endParaRPr lang="en-US">
              <a:solidFill>
                <a:prstClr val="white">
                  <a:tint val="75000"/>
                </a:prstClr>
              </a:solidFill>
              <a:latin typeface="Calibri" charset="0"/>
              <a:ea typeface="ＭＳ Ｐゴシック" charset="0"/>
            </a:endParaRPr>
          </a:p>
        </p:txBody>
      </p:sp>
      <p:sp>
        <p:nvSpPr>
          <p:cNvPr id="5" name="Footer Placeholder 2"/>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6" name="Slide Number Placeholder 3"/>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1784513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7" name="Date Placeholder 4"/>
          <p:cNvSpPr>
            <a:spLocks noGrp="1"/>
          </p:cNvSpPr>
          <p:nvPr>
            <p:ph type="dt" sz="half" idx="10"/>
          </p:nvPr>
        </p:nvSpPr>
        <p:spPr/>
        <p:txBody>
          <a:bodyPr/>
          <a:lstStyle/>
          <a:p>
            <a:pPr defTabSz="457200" fontAlgn="base">
              <a:spcBef>
                <a:spcPct val="0"/>
              </a:spcBef>
              <a:spcAft>
                <a:spcPct val="0"/>
              </a:spcAft>
              <a:defRPr/>
            </a:pPr>
            <a:fld id="{BFC25DD4-DAE7-4A61-B2F9-3ECEF064885B}" type="datetime1">
              <a:rPr lang="en-US" smtClean="0">
                <a:solidFill>
                  <a:prstClr val="white">
                    <a:tint val="75000"/>
                  </a:prstClr>
                </a:solidFill>
                <a:latin typeface="Calibri" charset="0"/>
                <a:ea typeface="ＭＳ Ｐゴシック" charset="0"/>
              </a:rPr>
              <a:t>11/14/2015</a:t>
            </a:fld>
            <a:endParaRPr lang="en-US">
              <a:solidFill>
                <a:prstClr val="white">
                  <a:tint val="75000"/>
                </a:prstClr>
              </a:solidFill>
              <a:latin typeface="Calibri" charset="0"/>
              <a:ea typeface="ＭＳ Ｐゴシック" charset="0"/>
            </a:endParaRPr>
          </a:p>
        </p:txBody>
      </p:sp>
      <p:sp>
        <p:nvSpPr>
          <p:cNvPr id="5" name="Footer Placeholder 5"/>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6" name="Slide Number Placeholder 6"/>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3406972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pPr defTabSz="457200" fontAlgn="base">
              <a:spcBef>
                <a:spcPct val="0"/>
              </a:spcBef>
              <a:spcAft>
                <a:spcPct val="0"/>
              </a:spcAft>
              <a:defRPr/>
            </a:pPr>
            <a:fld id="{D6968EB0-F02E-491B-B201-1BDAA1931D99}" type="datetime1">
              <a:rPr lang="en-US" smtClean="0">
                <a:solidFill>
                  <a:prstClr val="white">
                    <a:tint val="75000"/>
                  </a:prstClr>
                </a:solidFill>
                <a:latin typeface="Calibri" charset="0"/>
                <a:ea typeface="ＭＳ Ｐゴシック" charset="0"/>
              </a:rPr>
              <a:t>11/14/2015</a:t>
            </a:fld>
            <a:endParaRPr lang="en-US">
              <a:solidFill>
                <a:prstClr val="white">
                  <a:tint val="75000"/>
                </a:prstClr>
              </a:solidFill>
              <a:latin typeface="Calibri" charset="0"/>
              <a:ea typeface="ＭＳ Ｐゴシック" charset="0"/>
            </a:endParaRPr>
          </a:p>
        </p:txBody>
      </p:sp>
      <p:sp>
        <p:nvSpPr>
          <p:cNvPr id="6" name="Footer Placeholder 5"/>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7" name="Slide Number Placeholder 6"/>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10488435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3EFD622-9DB6-417E-AB40-43957C8D977A}" type="datetime1">
              <a:rPr lang="en-US" smtClean="0"/>
              <a:t>11/14/2015</a:t>
            </a:fld>
            <a:endParaRPr lang="en-US"/>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ar-SA" smtClean="0"/>
              <a:t>د. هند الميزر</a:t>
            </a:r>
            <a:endParaRPr lang="en-US"/>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B6746E81-428D-467A-AD76-4C27B5EA6530}" type="slidenum">
              <a:rPr lang="en-US" smtClean="0"/>
              <a:t>‹#›</a:t>
            </a:fld>
            <a:endParaRPr lang="en-US"/>
          </a:p>
        </p:txBody>
      </p:sp>
    </p:spTree>
    <p:extLst>
      <p:ext uri="{BB962C8B-B14F-4D97-AF65-F5344CB8AC3E}">
        <p14:creationId xmlns:p14="http://schemas.microsoft.com/office/powerpoint/2010/main" val="922152230"/>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hf hdr="0" dt="0"/>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22.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notesSlide" Target="../notesSlides/notesSlide1.xml"/><Relationship Id="rId7" Type="http://schemas.openxmlformats.org/officeDocument/2006/relationships/diagramColors" Target="../diagrams/colors6.xml"/><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4.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notesSlide" Target="../notesSlides/notesSlide2.xml"/><Relationship Id="rId7" Type="http://schemas.openxmlformats.org/officeDocument/2006/relationships/diagramColors" Target="../diagrams/colors8.xml"/><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25.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notesSlide" Target="../notesSlides/notesSlide3.xml"/><Relationship Id="rId7" Type="http://schemas.openxmlformats.org/officeDocument/2006/relationships/diagramColors" Target="../diagrams/colors9.xml"/><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7.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8.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7.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7.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p:style>
          <a:lnRef idx="2">
            <a:schemeClr val="dk1"/>
          </a:lnRef>
          <a:fillRef idx="1">
            <a:schemeClr val="lt1"/>
          </a:fillRef>
          <a:effectRef idx="0">
            <a:schemeClr val="dk1"/>
          </a:effectRef>
          <a:fontRef idx="minor">
            <a:schemeClr val="dk1"/>
          </a:fontRef>
        </p:style>
        <p:txBody>
          <a:bodyPr>
            <a:normAutofit/>
          </a:bodyPr>
          <a:lstStyle/>
          <a:p>
            <a:r>
              <a:rPr lang="ar-SA" sz="4000" b="1" dirty="0" smtClean="0">
                <a:ln w="13462">
                  <a:solidFill>
                    <a:schemeClr val="bg1"/>
                  </a:solidFill>
                  <a:prstDash val="solid"/>
                </a:ln>
                <a:solidFill>
                  <a:schemeClr val="accent6">
                    <a:lumMod val="50000"/>
                  </a:schemeClr>
                </a:solidFill>
                <a:effectLst>
                  <a:outerShdw dist="38100" dir="2700000" algn="bl" rotWithShape="0">
                    <a:schemeClr val="accent5"/>
                  </a:outerShdw>
                </a:effectLst>
              </a:rPr>
              <a:t>الممارسة العامة في الخدمة الاجتماعية</a:t>
            </a:r>
            <a:br>
              <a:rPr lang="ar-SA" sz="4000" b="1" dirty="0" smtClean="0">
                <a:ln w="13462">
                  <a:solidFill>
                    <a:schemeClr val="bg1"/>
                  </a:solidFill>
                  <a:prstDash val="solid"/>
                </a:ln>
                <a:solidFill>
                  <a:schemeClr val="accent6">
                    <a:lumMod val="50000"/>
                  </a:schemeClr>
                </a:solidFill>
                <a:effectLst>
                  <a:outerShdw dist="38100" dir="2700000" algn="bl" rotWithShape="0">
                    <a:schemeClr val="accent5"/>
                  </a:outerShdw>
                </a:effectLst>
              </a:rPr>
            </a:br>
            <a:r>
              <a:rPr lang="en-US" sz="3200" b="1" dirty="0" smtClean="0">
                <a:ln w="13462">
                  <a:solidFill>
                    <a:schemeClr val="bg1"/>
                  </a:solidFill>
                  <a:prstDash val="solid"/>
                </a:ln>
                <a:solidFill>
                  <a:schemeClr val="accent6">
                    <a:lumMod val="50000"/>
                  </a:schemeClr>
                </a:solidFill>
                <a:effectLst>
                  <a:outerShdw dist="38100" dir="2700000" algn="bl" rotWithShape="0">
                    <a:schemeClr val="accent5"/>
                  </a:outerShdw>
                </a:effectLst>
              </a:rPr>
              <a:t>Generalist Social Work Practice</a:t>
            </a:r>
            <a:endParaRPr lang="ar-SA" sz="3200" b="1" dirty="0">
              <a:ln w="13462">
                <a:solidFill>
                  <a:schemeClr val="bg1"/>
                </a:solidFill>
                <a:prstDash val="solid"/>
              </a:ln>
              <a:solidFill>
                <a:schemeClr val="accent6">
                  <a:lumMod val="50000"/>
                </a:schemeClr>
              </a:solidFill>
              <a:effectLst>
                <a:outerShdw dist="38100" dir="2700000" algn="bl" rotWithShape="0">
                  <a:schemeClr val="accent5"/>
                </a:outerShdw>
              </a:effectLst>
            </a:endParaRPr>
          </a:p>
        </p:txBody>
      </p:sp>
      <p:sp>
        <p:nvSpPr>
          <p:cNvPr id="5" name="عنوان فرعي 4"/>
          <p:cNvSpPr>
            <a:spLocks noGrp="1"/>
          </p:cNvSpPr>
          <p:nvPr>
            <p:ph type="subTitle" idx="1"/>
          </p:nvPr>
        </p:nvSpPr>
        <p:spPr/>
        <p:style>
          <a:lnRef idx="2">
            <a:schemeClr val="accent2"/>
          </a:lnRef>
          <a:fillRef idx="1">
            <a:schemeClr val="lt1"/>
          </a:fillRef>
          <a:effectRef idx="0">
            <a:schemeClr val="accent2"/>
          </a:effectRef>
          <a:fontRef idx="minor">
            <a:schemeClr val="dk1"/>
          </a:fontRef>
        </p:style>
        <p:txBody>
          <a:bodyPr>
            <a:normAutofit/>
          </a:bodyPr>
          <a:lstStyle/>
          <a:p>
            <a:r>
              <a:rPr lang="ar-SA" b="1" dirty="0" smtClean="0">
                <a:ln w="22225">
                  <a:solidFill>
                    <a:schemeClr val="accent2"/>
                  </a:solidFill>
                  <a:prstDash val="solid"/>
                </a:ln>
                <a:solidFill>
                  <a:schemeClr val="accent6">
                    <a:lumMod val="50000"/>
                  </a:schemeClr>
                </a:solidFill>
              </a:rPr>
              <a:t>إعداد وتقديم</a:t>
            </a:r>
          </a:p>
          <a:p>
            <a:r>
              <a:rPr lang="ar-SA" b="1" dirty="0" smtClean="0">
                <a:ln w="22225">
                  <a:solidFill>
                    <a:schemeClr val="accent2"/>
                  </a:solidFill>
                  <a:prstDash val="solid"/>
                </a:ln>
                <a:solidFill>
                  <a:schemeClr val="accent6">
                    <a:lumMod val="50000"/>
                  </a:schemeClr>
                </a:solidFill>
              </a:rPr>
              <a:t>د. هند الميزر</a:t>
            </a:r>
            <a:endParaRPr lang="ar-SA" b="1" dirty="0">
              <a:ln w="22225">
                <a:solidFill>
                  <a:schemeClr val="accent2"/>
                </a:solidFill>
                <a:prstDash val="solid"/>
              </a:ln>
              <a:solidFill>
                <a:schemeClr val="accent6">
                  <a:lumMod val="50000"/>
                </a:schemeClr>
              </a:solidFill>
            </a:endParaRPr>
          </a:p>
        </p:txBody>
      </p:sp>
    </p:spTree>
    <p:extLst>
      <p:ext uri="{BB962C8B-B14F-4D97-AF65-F5344CB8AC3E}">
        <p14:creationId xmlns:p14="http://schemas.microsoft.com/office/powerpoint/2010/main" val="35155124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عنوان 6"/>
          <p:cNvSpPr>
            <a:spLocks noGrp="1"/>
          </p:cNvSpPr>
          <p:nvPr>
            <p:ph type="title"/>
          </p:nvPr>
        </p:nvSpPr>
        <p:spPr/>
        <p:txBody>
          <a:bodyPr/>
          <a:lstStyle/>
          <a:p>
            <a:pPr algn="ctr" rtl="1"/>
            <a:r>
              <a:rPr lang="ar-SA" altLang="ar-SA" dirty="0" smtClean="0"/>
              <a:t>لذا يتطلب المنظور النسقي البيئي التركيز  على</a:t>
            </a:r>
          </a:p>
        </p:txBody>
      </p:sp>
      <p:sp>
        <p:nvSpPr>
          <p:cNvPr id="8" name="عنصر نائب للمحتوى 7"/>
          <p:cNvSpPr>
            <a:spLocks noGrp="1"/>
          </p:cNvSpPr>
          <p:nvPr>
            <p:ph idx="1"/>
          </p:nvPr>
        </p:nvSpPr>
        <p:spPr>
          <a:xfrm>
            <a:off x="1066800" y="1981200"/>
            <a:ext cx="7772400" cy="4114800"/>
          </a:xfrm>
        </p:spPr>
        <p:txBody>
          <a:bodyPr/>
          <a:lstStyle/>
          <a:p>
            <a:pPr algn="r" rtl="1">
              <a:defRPr/>
            </a:pPr>
            <a:r>
              <a:rPr lang="ar-SA" sz="2800" dirty="0" smtClean="0"/>
              <a:t>أهمية </a:t>
            </a:r>
            <a:r>
              <a:rPr lang="ar-SA" sz="2800" dirty="0"/>
              <a:t>فهم السلوك الإنساني من خلال </a:t>
            </a:r>
            <a:r>
              <a:rPr lang="ar-SA" sz="2800" dirty="0" smtClean="0"/>
              <a:t>تفاعله مع البيئة الاجتماعية.</a:t>
            </a:r>
            <a:endParaRPr lang="en-US" sz="2800" dirty="0"/>
          </a:p>
          <a:p>
            <a:pPr algn="r" rtl="1">
              <a:defRPr/>
            </a:pPr>
            <a:r>
              <a:rPr lang="ar-SA" sz="2800" dirty="0" smtClean="0"/>
              <a:t>يعتمد </a:t>
            </a:r>
            <a:r>
              <a:rPr lang="ar-SA" sz="2800" dirty="0"/>
              <a:t>على مفاهيم </a:t>
            </a:r>
            <a:r>
              <a:rPr lang="ar-SA" sz="2800" dirty="0" smtClean="0"/>
              <a:t>بيئية تتضمن:</a:t>
            </a:r>
          </a:p>
          <a:p>
            <a:pPr marL="514350" indent="-514350" algn="r" rtl="1">
              <a:buFont typeface="+mj-cs"/>
              <a:buAutoNum type="arabic2Minus"/>
              <a:defRPr/>
            </a:pPr>
            <a:r>
              <a:rPr lang="ar-SA" sz="2800" dirty="0" smtClean="0"/>
              <a:t>التطور </a:t>
            </a:r>
            <a:r>
              <a:rPr lang="ar-SA" sz="2800" dirty="0"/>
              <a:t>الطبيعي للإنسان (البيولوجي –السيكولوجي –الاجتماعي) داخل أحداث الحياة العادية المؤثرة على </a:t>
            </a:r>
            <a:r>
              <a:rPr lang="ar-SA" sz="2800" dirty="0" smtClean="0"/>
              <a:t>السلوك.</a:t>
            </a:r>
            <a:endParaRPr lang="ar-SA" sz="2800" dirty="0"/>
          </a:p>
          <a:p>
            <a:pPr marL="514350" indent="-514350" algn="r" rtl="1">
              <a:buFont typeface="+mj-cs"/>
              <a:buAutoNum type="arabic2Minus"/>
              <a:defRPr/>
            </a:pPr>
            <a:r>
              <a:rPr lang="ar-SA" sz="2800" dirty="0" smtClean="0"/>
              <a:t>الاختلاف </a:t>
            </a:r>
            <a:r>
              <a:rPr lang="ar-SA" sz="2800" dirty="0"/>
              <a:t>والتنوع في السلوك الإنساني (الجنس –الطبقة –الثقافة) اثناء تفاعله مع البيئة المتنوعة </a:t>
            </a:r>
            <a:r>
              <a:rPr lang="ar-SA" sz="2800" dirty="0" smtClean="0"/>
              <a:t>المتغيرة.</a:t>
            </a:r>
            <a:endParaRPr lang="ar-SA" sz="2800" dirty="0"/>
          </a:p>
          <a:p>
            <a:pPr marL="514350" indent="-514350" algn="r" rtl="1">
              <a:buFont typeface="+mj-cs"/>
              <a:buAutoNum type="arabic2Minus"/>
              <a:defRPr/>
            </a:pPr>
            <a:r>
              <a:rPr lang="ar-SA" sz="2800" dirty="0" smtClean="0"/>
              <a:t>المستويات </a:t>
            </a:r>
            <a:r>
              <a:rPr lang="ar-SA" sz="2800" dirty="0"/>
              <a:t>المختلفة لأحداث الحياة </a:t>
            </a:r>
            <a:r>
              <a:rPr lang="ar-SA" sz="2800" dirty="0" smtClean="0"/>
              <a:t>(الميكرو، </a:t>
            </a:r>
            <a:r>
              <a:rPr lang="ar-SA" sz="2800" dirty="0" err="1" smtClean="0"/>
              <a:t>الميزو</a:t>
            </a:r>
            <a:r>
              <a:rPr lang="ar-SA" sz="2800" dirty="0" smtClean="0"/>
              <a:t>، الماكرو) تؤثر في الإنسان من خلال عملية التفاعل الديناميكي. </a:t>
            </a:r>
            <a:endParaRPr lang="ar-SA" sz="2800" dirty="0"/>
          </a:p>
        </p:txBody>
      </p:sp>
    </p:spTree>
    <p:extLst>
      <p:ext uri="{BB962C8B-B14F-4D97-AF65-F5344CB8AC3E}">
        <p14:creationId xmlns:p14="http://schemas.microsoft.com/office/powerpoint/2010/main" val="6456158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عنوان 1"/>
          <p:cNvSpPr>
            <a:spLocks noGrp="1"/>
          </p:cNvSpPr>
          <p:nvPr>
            <p:ph type="title"/>
          </p:nvPr>
        </p:nvSpPr>
        <p:spPr/>
        <p:txBody>
          <a:bodyPr/>
          <a:lstStyle/>
          <a:p>
            <a:pPr algn="ctr" rtl="1"/>
            <a:r>
              <a:rPr lang="ar-SA" altLang="ar-SA" dirty="0" smtClean="0"/>
              <a:t>التوافق بين الشخص والبيئة</a:t>
            </a:r>
          </a:p>
        </p:txBody>
      </p:sp>
      <p:sp>
        <p:nvSpPr>
          <p:cNvPr id="2" name="عنصر نائب للمحتوى 1"/>
          <p:cNvSpPr>
            <a:spLocks noGrp="1"/>
          </p:cNvSpPr>
          <p:nvPr>
            <p:ph idx="1"/>
          </p:nvPr>
        </p:nvSpPr>
        <p:spPr/>
        <p:txBody>
          <a:bodyPr>
            <a:normAutofit/>
          </a:bodyPr>
          <a:lstStyle/>
          <a:p>
            <a:pPr algn="r" rtl="1"/>
            <a:r>
              <a:rPr lang="ar-SA" sz="2800" dirty="0" smtClean="0"/>
              <a:t>يعتبر مفهوم التوافق بين الشخص والبيئة من أهم مفاهيم المنظور النسقي الأيكولوجي.</a:t>
            </a:r>
          </a:p>
          <a:p>
            <a:pPr algn="r" rtl="1"/>
            <a:r>
              <a:rPr lang="ar-SA" sz="2800" dirty="0" smtClean="0"/>
              <a:t>هذا المفهوم يعكس العلاقة التفاعلية بين الشخص والبيئة المحيطة به سواء من أفراد أو جماعات أو أنظمة مجتمعية. </a:t>
            </a:r>
          </a:p>
          <a:p>
            <a:pPr algn="r" rtl="1"/>
            <a:r>
              <a:rPr lang="ar-SA" sz="2800" dirty="0" smtClean="0"/>
              <a:t>من أهم المفاهيم التي تساعد على فهم طبيعة التفاعل بين الشخص والبيئة: </a:t>
            </a:r>
            <a:r>
              <a:rPr lang="ar-SA" sz="2800" dirty="0" smtClean="0">
                <a:solidFill>
                  <a:srgbClr val="FFFF00"/>
                </a:solidFill>
              </a:rPr>
              <a:t>ا</a:t>
            </a:r>
            <a:r>
              <a:rPr lang="ar-SA" sz="2800" b="1" dirty="0" smtClean="0">
                <a:solidFill>
                  <a:srgbClr val="FFFF00"/>
                </a:solidFill>
              </a:rPr>
              <a:t>لتوافق</a:t>
            </a:r>
            <a:r>
              <a:rPr lang="ar-SA" sz="2800" dirty="0" smtClean="0">
                <a:solidFill>
                  <a:srgbClr val="FFFF00"/>
                </a:solidFill>
              </a:rPr>
              <a:t>، </a:t>
            </a:r>
            <a:r>
              <a:rPr lang="ar-SA" sz="2800" b="1" dirty="0" smtClean="0">
                <a:solidFill>
                  <a:srgbClr val="FFFF00"/>
                </a:solidFill>
              </a:rPr>
              <a:t>ضغوط الحياة، التعامل مع الضغوط، القوة.</a:t>
            </a:r>
            <a:endParaRPr lang="ar-SA" sz="2800" b="1" dirty="0">
              <a:solidFill>
                <a:srgbClr val="FFFF00"/>
              </a:solidFill>
            </a:endParaRPr>
          </a:p>
        </p:txBody>
      </p:sp>
    </p:spTree>
    <p:extLst>
      <p:ext uri="{BB962C8B-B14F-4D97-AF65-F5344CB8AC3E}">
        <p14:creationId xmlns:p14="http://schemas.microsoft.com/office/powerpoint/2010/main" val="37862375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lstStyle/>
          <a:p>
            <a:pPr algn="ctr">
              <a:defRPr/>
            </a:pPr>
            <a:r>
              <a:rPr lang="ar-SA" b="1" dirty="0" smtClean="0">
                <a:solidFill>
                  <a:schemeClr val="accent6">
                    <a:lumMod val="50000"/>
                  </a:schemeClr>
                </a:solidFill>
              </a:rPr>
              <a:t>مستويات أنساق البيئة</a:t>
            </a:r>
            <a:endParaRPr lang="ar-SA" b="1" dirty="0">
              <a:solidFill>
                <a:schemeClr val="accent6">
                  <a:lumMod val="50000"/>
                </a:schemeClr>
              </a:solidFill>
            </a:endParaRPr>
          </a:p>
        </p:txBody>
      </p:sp>
      <p:graphicFrame>
        <p:nvGraphicFramePr>
          <p:cNvPr id="4" name="عنصر نائب للمحتوى 3"/>
          <p:cNvGraphicFramePr>
            <a:graphicFrameLocks noGrp="1"/>
          </p:cNvGraphicFramePr>
          <p:nvPr>
            <p:ph idx="1"/>
          </p:nvPr>
        </p:nvGraphicFramePr>
        <p:xfrm>
          <a:off x="827088" y="2052638"/>
          <a:ext cx="6711950" cy="41957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ooter Placeholder 4"/>
          <p:cNvSpPr>
            <a:spLocks noGrp="1"/>
          </p:cNvSpPr>
          <p:nvPr>
            <p:ph type="ftr" sz="quarter" idx="11"/>
          </p:nvPr>
        </p:nvSpPr>
        <p:spPr/>
        <p:txBody>
          <a:bodyPr/>
          <a:lstStyle/>
          <a:p>
            <a:pPr>
              <a:defRPr/>
            </a:pPr>
            <a:r>
              <a:rPr lang="ar-SA" smtClean="0"/>
              <a:t>د. هند الميزر</a:t>
            </a:r>
            <a:endParaRPr lang="ar-SA"/>
          </a:p>
        </p:txBody>
      </p:sp>
      <p:sp>
        <p:nvSpPr>
          <p:cNvPr id="1946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algn="l" rtl="0" eaLnBrk="0" fontAlgn="base" hangingPunct="0">
              <a:spcBef>
                <a:spcPct val="0"/>
              </a:spcBef>
              <a:spcAft>
                <a:spcPct val="0"/>
              </a:spcAft>
              <a:defRPr sz="2800">
                <a:solidFill>
                  <a:schemeClr val="tx1"/>
                </a:solidFill>
                <a:latin typeface="Arial" panose="020B0604020202020204" pitchFamily="34" charset="0"/>
              </a:defRPr>
            </a:lvl6pPr>
            <a:lvl7pPr marL="2971800" indent="-228600" algn="l" rtl="0" eaLnBrk="0" fontAlgn="base" hangingPunct="0">
              <a:spcBef>
                <a:spcPct val="0"/>
              </a:spcBef>
              <a:spcAft>
                <a:spcPct val="0"/>
              </a:spcAft>
              <a:defRPr sz="2800">
                <a:solidFill>
                  <a:schemeClr val="tx1"/>
                </a:solidFill>
                <a:latin typeface="Arial" panose="020B0604020202020204" pitchFamily="34" charset="0"/>
              </a:defRPr>
            </a:lvl7pPr>
            <a:lvl8pPr marL="3429000" indent="-228600" algn="l" rtl="0" eaLnBrk="0" fontAlgn="base" hangingPunct="0">
              <a:spcBef>
                <a:spcPct val="0"/>
              </a:spcBef>
              <a:spcAft>
                <a:spcPct val="0"/>
              </a:spcAft>
              <a:defRPr sz="2800">
                <a:solidFill>
                  <a:schemeClr val="tx1"/>
                </a:solidFill>
                <a:latin typeface="Arial" panose="020B0604020202020204" pitchFamily="34" charset="0"/>
              </a:defRPr>
            </a:lvl8pPr>
            <a:lvl9pPr marL="3886200" indent="-228600" algn="l" rtl="0" eaLnBrk="0" fontAlgn="base" hangingPunct="0">
              <a:spcBef>
                <a:spcPct val="0"/>
              </a:spcBef>
              <a:spcAft>
                <a:spcPct val="0"/>
              </a:spcAft>
              <a:defRPr sz="2800">
                <a:solidFill>
                  <a:schemeClr val="tx1"/>
                </a:solidFill>
                <a:latin typeface="Arial" panose="020B0604020202020204" pitchFamily="34" charset="0"/>
              </a:defRPr>
            </a:lvl9pPr>
          </a:lstStyle>
          <a:p>
            <a:fld id="{2706CD89-9025-47B5-8E23-EE90086A844F}" type="slidenum">
              <a:rPr lang="ar-SA" altLang="ar-SA" sz="1000">
                <a:latin typeface="Impact" panose="020B0806030902050204" pitchFamily="34" charset="0"/>
              </a:rPr>
              <a:pPr/>
              <a:t>12</a:t>
            </a:fld>
            <a:endParaRPr lang="ar-SA" altLang="ar-SA" sz="1000">
              <a:latin typeface="Impact" panose="020B0806030902050204" pitchFamily="34" charset="0"/>
            </a:endParaRPr>
          </a:p>
        </p:txBody>
      </p:sp>
    </p:spTree>
    <p:custDataLst>
      <p:tags r:id="rId1"/>
    </p:custDataLst>
    <p:extLst>
      <p:ext uri="{BB962C8B-B14F-4D97-AF65-F5344CB8AC3E}">
        <p14:creationId xmlns:p14="http://schemas.microsoft.com/office/powerpoint/2010/main" val="4330072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2400" b="1" dirty="0" smtClean="0"/>
              <a:t>أنساق الممارسة العامة للخدمة الاجتماعية في ضوء المنظور </a:t>
            </a:r>
            <a:r>
              <a:rPr lang="ar-SA" sz="2400" b="1" dirty="0" err="1" smtClean="0"/>
              <a:t>النسقي</a:t>
            </a:r>
            <a:r>
              <a:rPr lang="ar-SA" sz="2400" b="1" dirty="0" smtClean="0"/>
              <a:t> الإيكولوجي</a:t>
            </a:r>
            <a:endParaRPr lang="ar-SA" sz="2400" b="1" dirty="0"/>
          </a:p>
        </p:txBody>
      </p:sp>
      <p:sp>
        <p:nvSpPr>
          <p:cNvPr id="3" name="عنصر نائب للمحتوى 2"/>
          <p:cNvSpPr>
            <a:spLocks noGrp="1"/>
          </p:cNvSpPr>
          <p:nvPr>
            <p:ph idx="1"/>
          </p:nvPr>
        </p:nvSpPr>
        <p:spPr/>
        <p:txBody>
          <a:bodyPr>
            <a:normAutofit/>
          </a:bodyPr>
          <a:lstStyle/>
          <a:p>
            <a:pPr algn="r" rtl="1">
              <a:lnSpc>
                <a:spcPct val="150000"/>
              </a:lnSpc>
            </a:pPr>
            <a:r>
              <a:rPr lang="ar-SA" b="1" dirty="0" smtClean="0">
                <a:solidFill>
                  <a:srgbClr val="FF0000"/>
                </a:solidFill>
              </a:rPr>
              <a:t>نسق العميل</a:t>
            </a:r>
            <a:r>
              <a:rPr lang="ar-SA" b="1" dirty="0" smtClean="0"/>
              <a:t>: شخص أو أشخاص يطلبون مساعدة الأخصائي الاجتماعي والمؤسسة.</a:t>
            </a:r>
          </a:p>
          <a:p>
            <a:pPr algn="r" rtl="1">
              <a:lnSpc>
                <a:spcPct val="150000"/>
              </a:lnSpc>
            </a:pPr>
            <a:r>
              <a:rPr lang="ar-SA" b="1" dirty="0" smtClean="0">
                <a:solidFill>
                  <a:srgbClr val="FF0000"/>
                </a:solidFill>
              </a:rPr>
              <a:t>النسق المستهدف</a:t>
            </a:r>
            <a:r>
              <a:rPr lang="ar-SA" b="1" dirty="0" smtClean="0"/>
              <a:t>: شخص أو أشخاص يحتاجون إلى التغيير أو التأثير فيهم من أجل مساعدة نسق العميل.</a:t>
            </a:r>
          </a:p>
          <a:p>
            <a:pPr algn="r" rtl="1">
              <a:lnSpc>
                <a:spcPct val="150000"/>
              </a:lnSpc>
            </a:pPr>
            <a:r>
              <a:rPr lang="ar-SA" b="1" dirty="0" smtClean="0">
                <a:solidFill>
                  <a:srgbClr val="FF0000"/>
                </a:solidFill>
              </a:rPr>
              <a:t>نسق التغيير: </a:t>
            </a:r>
            <a:r>
              <a:rPr lang="ar-SA" b="1" dirty="0" smtClean="0"/>
              <a:t>الأخصائي الاجتماعي والمؤسسة وفريق العمل الذين يسهمون في تحقيق أهداف التغيير المخطط في نسق العميل والأنساق الأخرى.</a:t>
            </a:r>
          </a:p>
          <a:p>
            <a:pPr algn="r" rtl="1">
              <a:lnSpc>
                <a:spcPct val="150000"/>
              </a:lnSpc>
            </a:pPr>
            <a:r>
              <a:rPr lang="ar-SA" b="1" dirty="0" smtClean="0">
                <a:solidFill>
                  <a:srgbClr val="FF0000"/>
                </a:solidFill>
              </a:rPr>
              <a:t>نسق العمل: </a:t>
            </a:r>
            <a:r>
              <a:rPr lang="ar-SA" b="1" dirty="0" smtClean="0"/>
              <a:t>نموذج حل المشكلة وتحديد الأشخاص المحيطين بالعميل الذين يملكون القدرة على إحداث التغيير المطلوب في العميل.</a:t>
            </a:r>
            <a:endParaRPr lang="ar-SA" b="1" dirty="0"/>
          </a:p>
        </p:txBody>
      </p:sp>
      <p:sp>
        <p:nvSpPr>
          <p:cNvPr id="4" name="Date Placeholder 3"/>
          <p:cNvSpPr>
            <a:spLocks noGrp="1"/>
          </p:cNvSpPr>
          <p:nvPr>
            <p:ph type="dt" sz="half" idx="10"/>
          </p:nvPr>
        </p:nvSpPr>
        <p:spPr/>
        <p:txBody>
          <a:bodyPr/>
          <a:lstStyle/>
          <a:p>
            <a:r>
              <a:rPr lang="ar-SA" smtClean="0"/>
              <a:t>29/04/33</a:t>
            </a:r>
            <a:endParaRPr lang="ar-SA"/>
          </a:p>
        </p:txBody>
      </p:sp>
      <p:sp>
        <p:nvSpPr>
          <p:cNvPr id="5" name="Footer Placeholder 4"/>
          <p:cNvSpPr>
            <a:spLocks noGrp="1"/>
          </p:cNvSpPr>
          <p:nvPr>
            <p:ph type="ftr" sz="quarter" idx="11"/>
          </p:nvPr>
        </p:nvSpPr>
        <p:spPr/>
        <p:txBody>
          <a:bodyPr/>
          <a:lstStyle/>
          <a:p>
            <a:r>
              <a:rPr lang="ar-SA" smtClean="0"/>
              <a:t>د.هند الميزر</a:t>
            </a:r>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13</a:t>
            </a:fld>
            <a:endParaRPr lang="ar-SA"/>
          </a:p>
        </p:txBody>
      </p:sp>
    </p:spTree>
    <p:custDataLst>
      <p:tags r:id="rId1"/>
    </p:custDataLst>
    <p:extLst>
      <p:ext uri="{BB962C8B-B14F-4D97-AF65-F5344CB8AC3E}">
        <p14:creationId xmlns:p14="http://schemas.microsoft.com/office/powerpoint/2010/main" val="35684153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1">
                    <a:lumMod val="40000"/>
                    <a:lumOff val="60000"/>
                  </a:schemeClr>
                </a:solidFill>
              </a:rPr>
              <a:t>مفهوم التمكين واستراتيجياته</a:t>
            </a:r>
            <a:endParaRPr lang="ar-SA" b="1" dirty="0">
              <a:solidFill>
                <a:schemeClr val="accent1">
                  <a:lumMod val="40000"/>
                  <a:lumOff val="60000"/>
                </a:schemeClr>
              </a:solidFill>
            </a:endParaRPr>
          </a:p>
        </p:txBody>
      </p:sp>
      <p:sp>
        <p:nvSpPr>
          <p:cNvPr id="3" name="عنصر نائب للمحتوى 2"/>
          <p:cNvSpPr>
            <a:spLocks noGrp="1"/>
          </p:cNvSpPr>
          <p:nvPr>
            <p:ph idx="1"/>
          </p:nvPr>
        </p:nvSpPr>
        <p:spPr>
          <a:xfrm>
            <a:off x="628650" y="1825625"/>
            <a:ext cx="7886700" cy="4351338"/>
          </a:xfrm>
          <a:prstGeom prst="rect">
            <a:avLst/>
          </a:prstGeom>
          <a:ln>
            <a:solidFill>
              <a:srgbClr val="002060"/>
            </a:solidFill>
          </a:ln>
        </p:spPr>
        <p:txBody>
          <a:bodyPr>
            <a:normAutofit fontScale="92500"/>
          </a:bodyPr>
          <a:lstStyle/>
          <a:p>
            <a:r>
              <a:rPr lang="ar-SA" sz="2800" b="1" dirty="0"/>
              <a:t>يشير مفهوم التمكين إلى ” </a:t>
            </a:r>
            <a:r>
              <a:rPr lang="ar-SA" sz="2800" b="1" dirty="0">
                <a:solidFill>
                  <a:srgbClr val="FFFF00"/>
                </a:solidFill>
              </a:rPr>
              <a:t>عملية مساعدة العملاء على زيادة قدراتهم واستثمارها في تحسين الظروف والأوضاع الاجتماعية والاقتصادية</a:t>
            </a:r>
            <a:r>
              <a:rPr lang="ar-SA" sz="2800" b="1" dirty="0" smtClean="0">
                <a:solidFill>
                  <a:srgbClr val="FFFF00"/>
                </a:solidFill>
              </a:rPr>
              <a:t>“.</a:t>
            </a:r>
          </a:p>
          <a:p>
            <a:r>
              <a:rPr lang="ar-SA" sz="2800" b="1" dirty="0">
                <a:solidFill>
                  <a:schemeClr val="accent1">
                    <a:lumMod val="40000"/>
                    <a:lumOff val="60000"/>
                  </a:schemeClr>
                </a:solidFill>
              </a:rPr>
              <a:t>تركز استراتيجيات التمكين على:</a:t>
            </a:r>
          </a:p>
          <a:p>
            <a:r>
              <a:rPr lang="ar-SA" sz="2800" b="1" dirty="0"/>
              <a:t> مساعدة العميل في تأمين وصوله إلى الموارد والخدمات التي يحتاجها. </a:t>
            </a:r>
          </a:p>
          <a:p>
            <a:r>
              <a:rPr lang="ar-SA" sz="2800" b="1" dirty="0"/>
              <a:t>والمشاركة في مراحل اتخاذ القرارات المتعلقة بشئون حياته.</a:t>
            </a:r>
          </a:p>
          <a:p>
            <a:r>
              <a:rPr lang="ar-SA" sz="2800" b="1" dirty="0"/>
              <a:t>تقديم معلومات وافية للعميل عن مشكلته. </a:t>
            </a:r>
          </a:p>
          <a:p>
            <a:r>
              <a:rPr lang="ar-SA" sz="2800" b="1" dirty="0"/>
              <a:t>تعليم العميل المهارات التي يحتاجها وتحقق له الشعور بالاستقلالية.</a:t>
            </a:r>
          </a:p>
          <a:p>
            <a:endParaRPr lang="ar-SA" sz="2800" b="1" dirty="0">
              <a:solidFill>
                <a:srgbClr val="FF0000"/>
              </a:solidFill>
            </a:endParaRPr>
          </a:p>
        </p:txBody>
      </p:sp>
      <p:sp>
        <p:nvSpPr>
          <p:cNvPr id="4" name="عنصر نائب للتذييل 3"/>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5" name="عنصر نائب لرقم الشريحة 4"/>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14</a:t>
            </a:fld>
            <a:endParaRPr lang="en-US">
              <a:solidFill>
                <a:prstClr val="white">
                  <a:tint val="75000"/>
                </a:prstClr>
              </a:solidFill>
              <a:latin typeface="Calibri" charset="0"/>
              <a:ea typeface="ＭＳ Ｐゴシック" charset="0"/>
            </a:endParaRPr>
          </a:p>
        </p:txBody>
      </p:sp>
    </p:spTree>
    <p:custDataLst>
      <p:tags r:id="rId1"/>
    </p:custDataLst>
    <p:extLst>
      <p:ext uri="{BB962C8B-B14F-4D97-AF65-F5344CB8AC3E}">
        <p14:creationId xmlns:p14="http://schemas.microsoft.com/office/powerpoint/2010/main" val="7746058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2800" b="1" dirty="0" smtClean="0"/>
              <a:t>موجهات للممارس العام عند تطبيق اتجاه تقوية وتمكين العميل</a:t>
            </a:r>
            <a:endParaRPr lang="ar-SA" sz="2800" b="1" dirty="0"/>
          </a:p>
        </p:txBody>
      </p:sp>
      <p:sp>
        <p:nvSpPr>
          <p:cNvPr id="3" name="عنصر نائب للمحتوى 2"/>
          <p:cNvSpPr>
            <a:spLocks noGrp="1"/>
          </p:cNvSpPr>
          <p:nvPr>
            <p:ph idx="1"/>
          </p:nvPr>
        </p:nvSpPr>
        <p:spPr/>
        <p:txBody>
          <a:bodyPr>
            <a:normAutofit/>
          </a:bodyPr>
          <a:lstStyle/>
          <a:p>
            <a:pPr marL="457200" indent="-457200">
              <a:buFont typeface="+mj-lt"/>
              <a:buAutoNum type="arabicPeriod"/>
            </a:pPr>
            <a:r>
              <a:rPr lang="ar-SA" b="1" dirty="0" smtClean="0"/>
              <a:t>إدراك أن العملاء لن يبدءوا في حل مشكلاتهم إلا بعد أن يتحملوا مسئولية تحديد المشكلات التي تواجههم واختيار الحلول المناسبة لها. وللشعور بهذه المسئولية يتم تزويدهم بالمعلومات المتاحة والمرتبطة بهذه المشكلات.</a:t>
            </a:r>
          </a:p>
          <a:p>
            <a:pPr marL="457200" indent="-457200">
              <a:buFont typeface="+mj-lt"/>
              <a:buAutoNum type="arabicPeriod"/>
            </a:pPr>
            <a:r>
              <a:rPr lang="ar-SA" b="1" dirty="0" smtClean="0"/>
              <a:t>النظر إلى دور الأخصائي الاجتماعي على أنه مشارك أو مستشار للعميل وينظر إلى العميل على أنه الخبير الحقيقي لمشكلاته وبالتالي يعتبر المحور الأساسي لعملية التغيير.</a:t>
            </a:r>
          </a:p>
          <a:p>
            <a:pPr marL="457200" indent="-457200">
              <a:buFont typeface="+mj-lt"/>
              <a:buAutoNum type="arabicPeriod"/>
            </a:pPr>
            <a:r>
              <a:rPr lang="ar-SA" b="1" dirty="0" smtClean="0"/>
              <a:t>مساعدة العملاء على بناء ثقتهم بأنفسهم، وتشجيعهم على المشاركة في الجماعات التعليمية والعلاجية المناسبة لتنمية الشعور الجمعي.</a:t>
            </a:r>
          </a:p>
        </p:txBody>
      </p:sp>
      <p:sp>
        <p:nvSpPr>
          <p:cNvPr id="4" name="Date Placeholder 3"/>
          <p:cNvSpPr>
            <a:spLocks noGrp="1"/>
          </p:cNvSpPr>
          <p:nvPr>
            <p:ph type="dt" sz="half" idx="10"/>
          </p:nvPr>
        </p:nvSpPr>
        <p:spPr/>
        <p:txBody>
          <a:bodyPr/>
          <a:lstStyle/>
          <a:p>
            <a:r>
              <a:rPr lang="ar-SA" smtClean="0"/>
              <a:t>29/04/33</a:t>
            </a:r>
            <a:endParaRPr lang="ar-SA"/>
          </a:p>
        </p:txBody>
      </p:sp>
      <p:sp>
        <p:nvSpPr>
          <p:cNvPr id="5" name="Footer Placeholder 4"/>
          <p:cNvSpPr>
            <a:spLocks noGrp="1"/>
          </p:cNvSpPr>
          <p:nvPr>
            <p:ph type="ftr" sz="quarter" idx="11"/>
          </p:nvPr>
        </p:nvSpPr>
        <p:spPr/>
        <p:txBody>
          <a:bodyPr/>
          <a:lstStyle/>
          <a:p>
            <a:r>
              <a:rPr lang="ar-SA" smtClean="0"/>
              <a:t>د.هند الميزر</a:t>
            </a:r>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15</a:t>
            </a:fld>
            <a:endParaRPr lang="ar-SA"/>
          </a:p>
        </p:txBody>
      </p:sp>
    </p:spTree>
    <p:extLst>
      <p:ext uri="{BB962C8B-B14F-4D97-AF65-F5344CB8AC3E}">
        <p14:creationId xmlns:p14="http://schemas.microsoft.com/office/powerpoint/2010/main" val="21675997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2800" b="1" dirty="0" smtClean="0"/>
              <a:t>موجهات للممارس العام عند تطبيق اتجاه تقوية وتمكين العميل (تابع)</a:t>
            </a:r>
            <a:endParaRPr lang="ar-SA" sz="2800" b="1" dirty="0"/>
          </a:p>
        </p:txBody>
      </p:sp>
      <p:sp>
        <p:nvSpPr>
          <p:cNvPr id="3" name="عنصر نائب للمحتوى 2"/>
          <p:cNvSpPr>
            <a:spLocks noGrp="1"/>
          </p:cNvSpPr>
          <p:nvPr>
            <p:ph idx="1"/>
          </p:nvPr>
        </p:nvSpPr>
        <p:spPr/>
        <p:txBody>
          <a:bodyPr/>
          <a:lstStyle/>
          <a:p>
            <a:pPr marL="457200" indent="-457200">
              <a:buNone/>
            </a:pPr>
            <a:r>
              <a:rPr lang="ar-SA" b="1" dirty="0" smtClean="0"/>
              <a:t>4. مساعدة </a:t>
            </a:r>
            <a:r>
              <a:rPr lang="ar-SA" b="1" dirty="0"/>
              <a:t>العميل على عمل قائمة بمصادر قوته مثل المعلومات والمعارف النابعة من خبرات حياته، دافعيته لتحقيق أهدافه، طاقاته، معرفته بالمجتمع، فهمه لمشكلاته الخاصة، وغيرها.</a:t>
            </a:r>
          </a:p>
          <a:p>
            <a:pPr marL="457200" indent="-457200">
              <a:buNone/>
            </a:pPr>
            <a:r>
              <a:rPr lang="ar-SA" b="1" dirty="0" smtClean="0"/>
              <a:t>5. مساعدة العميل على فهم التنظيمات والأنساق التي يجب أن يتعامل معها من أجل تغيير مواقف حياته.</a:t>
            </a:r>
          </a:p>
          <a:p>
            <a:pPr marL="457200" indent="-457200">
              <a:buNone/>
            </a:pPr>
            <a:r>
              <a:rPr lang="ar-SA" b="1" dirty="0" smtClean="0"/>
              <a:t>6. مساعدة العميل على القيام بالتخطيط والاستخدام المنظم لقواه وإمكاناته التي يمتلكها.</a:t>
            </a:r>
          </a:p>
          <a:p>
            <a:pPr marL="457200" indent="-457200">
              <a:buNone/>
            </a:pPr>
            <a:r>
              <a:rPr lang="ar-SA" b="1" dirty="0" smtClean="0"/>
              <a:t>7. اكتشاف قوى العميل وتدعيمها وتوظيف الجوانب الإيجابية في مواجهة الموقف الإشكالي.</a:t>
            </a:r>
          </a:p>
        </p:txBody>
      </p:sp>
      <p:sp>
        <p:nvSpPr>
          <p:cNvPr id="4" name="Date Placeholder 3"/>
          <p:cNvSpPr>
            <a:spLocks noGrp="1"/>
          </p:cNvSpPr>
          <p:nvPr>
            <p:ph type="dt" sz="half" idx="10"/>
          </p:nvPr>
        </p:nvSpPr>
        <p:spPr/>
        <p:txBody>
          <a:bodyPr/>
          <a:lstStyle/>
          <a:p>
            <a:r>
              <a:rPr lang="ar-SA" smtClean="0"/>
              <a:t>29/04/33</a:t>
            </a:r>
            <a:endParaRPr lang="ar-SA"/>
          </a:p>
        </p:txBody>
      </p:sp>
      <p:sp>
        <p:nvSpPr>
          <p:cNvPr id="5" name="Footer Placeholder 4"/>
          <p:cNvSpPr>
            <a:spLocks noGrp="1"/>
          </p:cNvSpPr>
          <p:nvPr>
            <p:ph type="ftr" sz="quarter" idx="11"/>
          </p:nvPr>
        </p:nvSpPr>
        <p:spPr/>
        <p:txBody>
          <a:bodyPr/>
          <a:lstStyle/>
          <a:p>
            <a:r>
              <a:rPr lang="ar-SA" dirty="0" err="1" smtClean="0"/>
              <a:t>د.هند</a:t>
            </a:r>
            <a:r>
              <a:rPr lang="ar-SA" dirty="0" smtClean="0"/>
              <a:t> الميزر</a:t>
            </a:r>
            <a:endParaRPr lang="ar-SA" dirty="0"/>
          </a:p>
        </p:txBody>
      </p:sp>
      <p:sp>
        <p:nvSpPr>
          <p:cNvPr id="6" name="Slide Number Placeholder 5"/>
          <p:cNvSpPr>
            <a:spLocks noGrp="1"/>
          </p:cNvSpPr>
          <p:nvPr>
            <p:ph type="sldNum" sz="quarter" idx="12"/>
          </p:nvPr>
        </p:nvSpPr>
        <p:spPr/>
        <p:txBody>
          <a:bodyPr/>
          <a:lstStyle/>
          <a:p>
            <a:fld id="{0B34F065-1154-456A-91E3-76DE8E75E17B}" type="slidenum">
              <a:rPr lang="ar-SA" smtClean="0"/>
              <a:pPr/>
              <a:t>16</a:t>
            </a:fld>
            <a:endParaRPr lang="ar-SA"/>
          </a:p>
        </p:txBody>
      </p:sp>
    </p:spTree>
    <p:extLst>
      <p:ext uri="{BB962C8B-B14F-4D97-AF65-F5344CB8AC3E}">
        <p14:creationId xmlns:p14="http://schemas.microsoft.com/office/powerpoint/2010/main" val="19753779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ar-SA" sz="4000" dirty="0">
                <a:solidFill>
                  <a:srgbClr val="FFFF00"/>
                </a:solidFill>
              </a:rPr>
              <a:t>تتمثل المسؤولية الرئيسية للممارسة العامة في توجيه وتنمية التغيير المخطط </a:t>
            </a:r>
            <a:r>
              <a:rPr lang="en-US" sz="2800" dirty="0">
                <a:solidFill>
                  <a:srgbClr val="FFFF00"/>
                </a:solidFill>
              </a:rPr>
              <a:t>Planned </a:t>
            </a:r>
            <a:r>
              <a:rPr lang="en-US" sz="2800" dirty="0" smtClean="0">
                <a:solidFill>
                  <a:srgbClr val="FFFF00"/>
                </a:solidFill>
              </a:rPr>
              <a:t> Change  </a:t>
            </a:r>
            <a:r>
              <a:rPr lang="ar-SA" sz="2800" dirty="0" smtClean="0">
                <a:solidFill>
                  <a:srgbClr val="FFFF00"/>
                </a:solidFill>
              </a:rPr>
              <a:t> </a:t>
            </a:r>
            <a:r>
              <a:rPr lang="ar-SA" sz="4000" dirty="0" smtClean="0">
                <a:solidFill>
                  <a:srgbClr val="FFFF00"/>
                </a:solidFill>
              </a:rPr>
              <a:t>أو </a:t>
            </a:r>
            <a:r>
              <a:rPr lang="ar-SA" sz="4000" dirty="0">
                <a:solidFill>
                  <a:srgbClr val="FFFF00"/>
                </a:solidFill>
              </a:rPr>
              <a:t>عملية حل المشكلة </a:t>
            </a:r>
            <a:r>
              <a:rPr lang="en-US" sz="2800" dirty="0">
                <a:solidFill>
                  <a:srgbClr val="FFFF00"/>
                </a:solidFill>
              </a:rPr>
              <a:t>Problem Solving </a:t>
            </a:r>
          </a:p>
          <a:p>
            <a:endParaRPr lang="ar-SA" sz="4000" b="1" dirty="0">
              <a:solidFill>
                <a:srgbClr val="FFFF00"/>
              </a:solidFill>
            </a:endParaRPr>
          </a:p>
        </p:txBody>
      </p:sp>
      <p:sp>
        <p:nvSpPr>
          <p:cNvPr id="2" name="عنصر نائب للتذييل 1"/>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4" name="عنصر نائب لرقم الشريحة 3"/>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17</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19107942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عنوان 1"/>
          <p:cNvSpPr>
            <a:spLocks noGrp="1"/>
          </p:cNvSpPr>
          <p:nvPr>
            <p:ph type="title"/>
          </p:nvPr>
        </p:nvSpPr>
        <p:spPr/>
        <p:txBody>
          <a:bodyPr/>
          <a:lstStyle/>
          <a:p>
            <a:r>
              <a:rPr lang="ar-SA" b="1" dirty="0" smtClean="0">
                <a:latin typeface="Simplified Arabic" panose="02020603050405020304" pitchFamily="18" charset="-78"/>
                <a:cs typeface="Simplified Arabic" panose="02020603050405020304" pitchFamily="18" charset="-78"/>
              </a:rPr>
              <a:t>خطوات التغيير المخطط أو حل المشكلة</a:t>
            </a:r>
            <a:endParaRPr lang="en-US" b="1" dirty="0" smtClean="0">
              <a:latin typeface="Simplified Arabic" panose="02020603050405020304" pitchFamily="18" charset="-78"/>
              <a:cs typeface="Simplified Arabic" panose="02020603050405020304" pitchFamily="18" charset="-78"/>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60439688"/>
              </p:ext>
            </p:extLst>
          </p:nvPr>
        </p:nvGraphicFramePr>
        <p:xfrm>
          <a:off x="685800" y="1981200"/>
          <a:ext cx="77724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عنصر نائب للتذييل 1"/>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3" name="عنصر نائب لرقم الشريحة 2"/>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18</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6996136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000" dirty="0" smtClean="0">
                <a:solidFill>
                  <a:srgbClr val="FFFF00"/>
                </a:solidFill>
                <a:latin typeface="Simplified Arabic" panose="02020603050405020304" pitchFamily="18" charset="-78"/>
                <a:cs typeface="Simplified Arabic" panose="02020603050405020304" pitchFamily="18" charset="-78"/>
              </a:rPr>
              <a:t>الارتباط</a:t>
            </a:r>
            <a:endParaRPr lang="ar-SA" sz="4000" dirty="0">
              <a:solidFill>
                <a:srgbClr val="FFFF00"/>
              </a:solidFill>
              <a:latin typeface="Simplified Arabic" panose="02020603050405020304" pitchFamily="18" charset="-78"/>
              <a:cs typeface="Simplified Arabic" panose="02020603050405020304" pitchFamily="18" charset="-78"/>
            </a:endParaRPr>
          </a:p>
        </p:txBody>
      </p:sp>
      <p:sp>
        <p:nvSpPr>
          <p:cNvPr id="3" name="عنصر نائب للمحتوى 2"/>
          <p:cNvSpPr>
            <a:spLocks noGrp="1"/>
          </p:cNvSpPr>
          <p:nvPr>
            <p:ph idx="1"/>
          </p:nvPr>
        </p:nvSpPr>
        <p:spPr/>
        <p:txBody>
          <a:bodyPr>
            <a:normAutofit fontScale="77500" lnSpcReduction="20000"/>
          </a:bodyPr>
          <a:lstStyle/>
          <a:p>
            <a:pPr>
              <a:lnSpc>
                <a:spcPct val="150000"/>
              </a:lnSpc>
              <a:buFont typeface="Wingdings" panose="05000000000000000000" pitchFamily="2" charset="2"/>
              <a:buChar char="Ø"/>
            </a:pPr>
            <a:r>
              <a:rPr lang="ar-SA" altLang="en-US" sz="2800" b="1" dirty="0" smtClean="0">
                <a:latin typeface="Simplified Arabic" panose="02020603050405020304" pitchFamily="18" charset="-78"/>
                <a:cs typeface="Simplified Arabic" panose="02020603050405020304" pitchFamily="18" charset="-78"/>
              </a:rPr>
              <a:t>تهيئة </a:t>
            </a:r>
            <a:r>
              <a:rPr lang="ar-SA" altLang="en-US" sz="2800" b="1" dirty="0">
                <a:latin typeface="Simplified Arabic" panose="02020603050405020304" pitchFamily="18" charset="-78"/>
                <a:cs typeface="Simplified Arabic" panose="02020603050405020304" pitchFamily="18" charset="-78"/>
              </a:rPr>
              <a:t>العميل  للمشاركة بنفسه في حل المشكلة.</a:t>
            </a:r>
          </a:p>
          <a:p>
            <a:pPr>
              <a:lnSpc>
                <a:spcPct val="150000"/>
              </a:lnSpc>
              <a:buFont typeface="Wingdings" panose="05000000000000000000" pitchFamily="2" charset="2"/>
              <a:buChar char="Ø"/>
            </a:pPr>
            <a:r>
              <a:rPr lang="ar-SA" altLang="en-US" sz="2800" b="1" dirty="0" smtClean="0">
                <a:latin typeface="Simplified Arabic" panose="02020603050405020304" pitchFamily="18" charset="-78"/>
                <a:cs typeface="Simplified Arabic" panose="02020603050405020304" pitchFamily="18" charset="-78"/>
              </a:rPr>
              <a:t>البدء </a:t>
            </a:r>
            <a:r>
              <a:rPr lang="ar-SA" altLang="en-US" sz="2800" b="1" dirty="0">
                <a:latin typeface="Simplified Arabic" panose="02020603050405020304" pitchFamily="18" charset="-78"/>
                <a:cs typeface="Simplified Arabic" panose="02020603050405020304" pitchFamily="18" charset="-78"/>
              </a:rPr>
              <a:t>بالاتصال بنسق العميل </a:t>
            </a:r>
            <a:r>
              <a:rPr lang="ar-SA" altLang="en-US" sz="2800" b="1" dirty="0" err="1">
                <a:latin typeface="Simplified Arabic" panose="02020603050405020304" pitchFamily="18" charset="-78"/>
                <a:cs typeface="Simplified Arabic" panose="02020603050405020304" pitchFamily="18" charset="-78"/>
              </a:rPr>
              <a:t>والأنساق</a:t>
            </a:r>
            <a:r>
              <a:rPr lang="ar-SA" altLang="en-US" sz="2800" b="1" dirty="0">
                <a:latin typeface="Simplified Arabic" panose="02020603050405020304" pitchFamily="18" charset="-78"/>
                <a:cs typeface="Simplified Arabic" panose="02020603050405020304" pitchFamily="18" charset="-78"/>
              </a:rPr>
              <a:t> المرتبطة </a:t>
            </a:r>
            <a:r>
              <a:rPr lang="ar-SA" altLang="en-US" sz="2800" b="1" dirty="0" smtClean="0">
                <a:latin typeface="Simplified Arabic" panose="02020603050405020304" pitchFamily="18" charset="-78"/>
                <a:cs typeface="Simplified Arabic" panose="02020603050405020304" pitchFamily="18" charset="-78"/>
              </a:rPr>
              <a:t>بالموقف.</a:t>
            </a:r>
          </a:p>
          <a:p>
            <a:pPr>
              <a:lnSpc>
                <a:spcPct val="150000"/>
              </a:lnSpc>
              <a:buFont typeface="Wingdings" panose="05000000000000000000" pitchFamily="2" charset="2"/>
              <a:buChar char="Ø"/>
            </a:pPr>
            <a:r>
              <a:rPr lang="ar-SA" altLang="en-US" sz="2800" b="1" dirty="0" smtClean="0">
                <a:latin typeface="Simplified Arabic" panose="02020603050405020304" pitchFamily="18" charset="-78"/>
                <a:cs typeface="Simplified Arabic" panose="02020603050405020304" pitchFamily="18" charset="-78"/>
              </a:rPr>
              <a:t>تحديد </a:t>
            </a:r>
            <a:r>
              <a:rPr lang="ar-SA" altLang="en-US" sz="2800" b="1" dirty="0">
                <a:latin typeface="Simplified Arabic" panose="02020603050405020304" pitchFamily="18" charset="-78"/>
                <a:cs typeface="Simplified Arabic" panose="02020603050405020304" pitchFamily="18" charset="-78"/>
              </a:rPr>
              <a:t>الإطار الذي يعمل خلاله كل من العميل والأخصائي .</a:t>
            </a:r>
          </a:p>
          <a:p>
            <a:pPr>
              <a:lnSpc>
                <a:spcPct val="150000"/>
              </a:lnSpc>
              <a:buFont typeface="Wingdings" panose="05000000000000000000" pitchFamily="2" charset="2"/>
              <a:buChar char="Ø"/>
            </a:pPr>
            <a:r>
              <a:rPr lang="ar-SA" altLang="en-US" sz="2800" b="1" dirty="0" smtClean="0">
                <a:latin typeface="Simplified Arabic" panose="02020603050405020304" pitchFamily="18" charset="-78"/>
                <a:cs typeface="Simplified Arabic" panose="02020603050405020304" pitchFamily="18" charset="-78"/>
              </a:rPr>
              <a:t>البدء </a:t>
            </a:r>
            <a:r>
              <a:rPr lang="ar-SA" altLang="en-US" sz="2800" b="1" dirty="0">
                <a:latin typeface="Simplified Arabic" panose="02020603050405020304" pitchFamily="18" charset="-78"/>
                <a:cs typeface="Simplified Arabic" panose="02020603050405020304" pitchFamily="18" charset="-78"/>
              </a:rPr>
              <a:t>في تكوين علاقة عمل من خلال الاتفاق على الأساليب والوسائل المطلوبة .</a:t>
            </a:r>
          </a:p>
          <a:p>
            <a:pPr>
              <a:lnSpc>
                <a:spcPct val="150000"/>
              </a:lnSpc>
              <a:buNone/>
            </a:pPr>
            <a:r>
              <a:rPr lang="ar-SA" altLang="en-US" sz="2800" b="1" dirty="0"/>
              <a:t> هذا النوع من الارتباط يؤكد على أن العميل والأخصائي بكونهما شركاء في المسؤولية والتي تحدد طبيعة المشكلة والخطوات التي يجب إتباعها</a:t>
            </a:r>
            <a:r>
              <a:rPr lang="ar-SA" altLang="en-US" sz="2800" b="1" dirty="0" smtClean="0"/>
              <a:t>.</a:t>
            </a:r>
            <a:endParaRPr lang="ar-SA" altLang="en-US" sz="2800" b="1" dirty="0"/>
          </a:p>
        </p:txBody>
      </p:sp>
      <p:sp>
        <p:nvSpPr>
          <p:cNvPr id="4" name="عنصر نائب للتذييل 3"/>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5" name="عنصر نائب لرقم الشريحة 4"/>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19</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37052725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a:bodyPr>
          <a:lstStyle/>
          <a:p>
            <a:pPr algn="ctr"/>
            <a:r>
              <a:rPr lang="ar-SA" sz="4400" b="1" dirty="0" smtClean="0">
                <a:solidFill>
                  <a:schemeClr val="accent6">
                    <a:lumMod val="50000"/>
                  </a:schemeClr>
                </a:solidFill>
              </a:rPr>
              <a:t>الأهداف التفصيلية</a:t>
            </a:r>
            <a:endParaRPr lang="en-US" sz="4400" b="1" dirty="0">
              <a:solidFill>
                <a:schemeClr val="accent6">
                  <a:lumMod val="50000"/>
                </a:schemeClr>
              </a:solidFill>
            </a:endParaRPr>
          </a:p>
        </p:txBody>
      </p:sp>
      <p:sp>
        <p:nvSpPr>
          <p:cNvPr id="3" name="Content Placeholder 2"/>
          <p:cNvSpPr>
            <a:spLocks noGrp="1"/>
          </p:cNvSpPr>
          <p:nvPr>
            <p:ph idx="1"/>
          </p:nvPr>
        </p:nvSpPr>
        <p:spPr>
          <a:xfrm>
            <a:off x="827700" y="2052925"/>
            <a:ext cx="7221202" cy="4195481"/>
          </a:xfrm>
        </p:spPr>
        <p:style>
          <a:lnRef idx="2">
            <a:schemeClr val="accent6"/>
          </a:lnRef>
          <a:fillRef idx="1">
            <a:schemeClr val="lt1"/>
          </a:fillRef>
          <a:effectRef idx="0">
            <a:schemeClr val="accent6"/>
          </a:effectRef>
          <a:fontRef idx="minor">
            <a:schemeClr val="dk1"/>
          </a:fontRef>
        </p:style>
        <p:txBody>
          <a:bodyPr>
            <a:noAutofit/>
          </a:bodyPr>
          <a:lstStyle/>
          <a:p>
            <a:pPr algn="r" rtl="1">
              <a:buFont typeface="Wingdings" panose="05000000000000000000" pitchFamily="2" charset="2"/>
              <a:buChar char="Ø"/>
            </a:pPr>
            <a:r>
              <a:rPr lang="ar-SA" sz="2800" b="1" dirty="0" smtClean="0">
                <a:solidFill>
                  <a:schemeClr val="accent6">
                    <a:lumMod val="50000"/>
                  </a:schemeClr>
                </a:solidFill>
                <a:latin typeface="Simplified Arabic" panose="02020603050405020304" pitchFamily="18" charset="-78"/>
                <a:cs typeface="Simplified Arabic" panose="02020603050405020304" pitchFamily="18" charset="-78"/>
              </a:rPr>
              <a:t>تحليل المفاهيم التي تتضمنها الممارسة العامة في الخدمة الاجتماعية.</a:t>
            </a:r>
          </a:p>
          <a:p>
            <a:pPr>
              <a:buFont typeface="Wingdings" panose="05000000000000000000" pitchFamily="2" charset="2"/>
              <a:buChar char="Ø"/>
            </a:pPr>
            <a:r>
              <a:rPr lang="ar-SA" sz="2800" b="1" dirty="0" smtClean="0">
                <a:solidFill>
                  <a:schemeClr val="accent6">
                    <a:lumMod val="50000"/>
                  </a:schemeClr>
                </a:solidFill>
                <a:latin typeface="Simplified Arabic" panose="02020603050405020304" pitchFamily="18" charset="-78"/>
                <a:cs typeface="Simplified Arabic" panose="02020603050405020304" pitchFamily="18" charset="-78"/>
              </a:rPr>
              <a:t>توظيف معطيات الإطار النظري </a:t>
            </a:r>
            <a:r>
              <a:rPr lang="ar-SA" sz="2800" b="1" dirty="0">
                <a:solidFill>
                  <a:schemeClr val="accent6">
                    <a:lumMod val="50000"/>
                  </a:schemeClr>
                </a:solidFill>
                <a:latin typeface="Simplified Arabic" panose="02020603050405020304" pitchFamily="18" charset="-78"/>
                <a:cs typeface="Simplified Arabic" panose="02020603050405020304" pitchFamily="18" charset="-78"/>
              </a:rPr>
              <a:t>للممارسة العامة في الخدمة </a:t>
            </a:r>
            <a:r>
              <a:rPr lang="ar-SA" sz="2800" b="1" dirty="0" smtClean="0">
                <a:solidFill>
                  <a:schemeClr val="accent6">
                    <a:lumMod val="50000"/>
                  </a:schemeClr>
                </a:solidFill>
                <a:latin typeface="Simplified Arabic" panose="02020603050405020304" pitchFamily="18" charset="-78"/>
                <a:cs typeface="Simplified Arabic" panose="02020603050405020304" pitchFamily="18" charset="-78"/>
              </a:rPr>
              <a:t>الاجتماعية.</a:t>
            </a:r>
          </a:p>
          <a:p>
            <a:pPr>
              <a:buFont typeface="Wingdings" panose="05000000000000000000" pitchFamily="2" charset="2"/>
              <a:buChar char="Ø"/>
            </a:pPr>
            <a:r>
              <a:rPr lang="ar-SA" sz="2800" b="1" dirty="0" smtClean="0">
                <a:solidFill>
                  <a:schemeClr val="accent6">
                    <a:lumMod val="50000"/>
                  </a:schemeClr>
                </a:solidFill>
                <a:latin typeface="Simplified Arabic" panose="02020603050405020304" pitchFamily="18" charset="-78"/>
                <a:cs typeface="Simplified Arabic" panose="02020603050405020304" pitchFamily="18" charset="-78"/>
              </a:rPr>
              <a:t>تطبيق عمليات الممارسة </a:t>
            </a:r>
            <a:r>
              <a:rPr lang="ar-SA" sz="2800" b="1" dirty="0">
                <a:solidFill>
                  <a:schemeClr val="accent6">
                    <a:lumMod val="50000"/>
                  </a:schemeClr>
                </a:solidFill>
                <a:latin typeface="Simplified Arabic" panose="02020603050405020304" pitchFamily="18" charset="-78"/>
                <a:cs typeface="Simplified Arabic" panose="02020603050405020304" pitchFamily="18" charset="-78"/>
              </a:rPr>
              <a:t>العامة في الخدمة الاجتماعية</a:t>
            </a:r>
            <a:r>
              <a:rPr lang="ar-SA" sz="2800" b="1" dirty="0" smtClean="0">
                <a:solidFill>
                  <a:schemeClr val="accent6">
                    <a:lumMod val="50000"/>
                  </a:schemeClr>
                </a:solidFill>
                <a:latin typeface="Simplified Arabic" panose="02020603050405020304" pitchFamily="18" charset="-78"/>
                <a:cs typeface="Simplified Arabic" panose="02020603050405020304" pitchFamily="18" charset="-78"/>
              </a:rPr>
              <a:t>.</a:t>
            </a:r>
          </a:p>
          <a:p>
            <a:pPr>
              <a:buFont typeface="Wingdings" panose="05000000000000000000" pitchFamily="2" charset="2"/>
              <a:buChar char="Ø"/>
            </a:pPr>
            <a:r>
              <a:rPr lang="ar-SA" sz="2800" b="1" dirty="0" smtClean="0">
                <a:solidFill>
                  <a:schemeClr val="accent6">
                    <a:lumMod val="50000"/>
                  </a:schemeClr>
                </a:solidFill>
                <a:latin typeface="Simplified Arabic" panose="02020603050405020304" pitchFamily="18" charset="-78"/>
                <a:cs typeface="Simplified Arabic" panose="02020603050405020304" pitchFamily="18" charset="-78"/>
              </a:rPr>
              <a:t>التعرف على مهارات وأدوار الممارس العام.</a:t>
            </a:r>
          </a:p>
          <a:p>
            <a:pPr>
              <a:buFont typeface="Wingdings" panose="05000000000000000000" pitchFamily="2" charset="2"/>
              <a:buChar char="Ø"/>
            </a:pPr>
            <a:r>
              <a:rPr lang="ar-SA" sz="2800" b="1" dirty="0" smtClean="0">
                <a:solidFill>
                  <a:schemeClr val="accent6">
                    <a:lumMod val="50000"/>
                  </a:schemeClr>
                </a:solidFill>
                <a:latin typeface="Simplified Arabic" panose="02020603050405020304" pitchFamily="18" charset="-78"/>
                <a:cs typeface="Simplified Arabic" panose="02020603050405020304" pitchFamily="18" charset="-78"/>
              </a:rPr>
              <a:t>مثال للتطبيق </a:t>
            </a:r>
            <a:endParaRPr lang="en-US" sz="2800" b="1" dirty="0" smtClean="0">
              <a:solidFill>
                <a:schemeClr val="accent6">
                  <a:lumMod val="50000"/>
                </a:schemeClr>
              </a:solidFill>
              <a:latin typeface="Simplified Arabic" panose="02020603050405020304" pitchFamily="18" charset="-78"/>
              <a:cs typeface="Simplified Arabic" panose="02020603050405020304" pitchFamily="18" charset="-78"/>
            </a:endParaRPr>
          </a:p>
        </p:txBody>
      </p:sp>
      <p:sp>
        <p:nvSpPr>
          <p:cNvPr id="4" name="عنصر نائب للتذييل 3"/>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5" name="عنصر نائب لرقم الشريحة 4"/>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2</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24287501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عنوان 1"/>
          <p:cNvSpPr>
            <a:spLocks noGrp="1"/>
          </p:cNvSpPr>
          <p:nvPr>
            <p:ph type="title"/>
          </p:nvPr>
        </p:nvSpPr>
        <p:spPr/>
        <p:txBody>
          <a:bodyPr/>
          <a:lstStyle/>
          <a:p>
            <a:pPr algn="ctr" rtl="1"/>
            <a:r>
              <a:rPr lang="ar-SA" altLang="ar-SA" b="1" smtClean="0">
                <a:solidFill>
                  <a:srgbClr val="000000"/>
                </a:solidFill>
                <a:latin typeface="Arial" panose="020B0604020202020204" pitchFamily="34" charset="0"/>
                <a:cs typeface="Arial" panose="020B0604020202020204" pitchFamily="34" charset="0"/>
              </a:rPr>
              <a:t>فهم المشكلة الاجتماعية</a:t>
            </a:r>
            <a:endParaRPr lang="ar-SA" altLang="ar-SA" smtClean="0"/>
          </a:p>
        </p:txBody>
      </p:sp>
      <p:sp>
        <p:nvSpPr>
          <p:cNvPr id="20483" name="عنصر نائب للمحتوى 2"/>
          <p:cNvSpPr>
            <a:spLocks noGrp="1"/>
          </p:cNvSpPr>
          <p:nvPr>
            <p:ph idx="1"/>
          </p:nvPr>
        </p:nvSpPr>
        <p:spPr/>
        <p:txBody>
          <a:bodyPr>
            <a:normAutofit fontScale="92500" lnSpcReduction="10000"/>
          </a:bodyPr>
          <a:lstStyle/>
          <a:p>
            <a:pPr algn="r" rtl="1"/>
            <a:r>
              <a:rPr lang="ar-SA" altLang="ar-SA" sz="3000" dirty="0" smtClean="0">
                <a:latin typeface="Arial" panose="020B0604020202020204" pitchFamily="34" charset="0"/>
                <a:cs typeface="Arial" panose="020B0604020202020204" pitchFamily="34" charset="0"/>
              </a:rPr>
              <a:t>فهم كيف تطورت المشكلات الاجتماعية كنتيجة للتفاعل بين الأفراد </a:t>
            </a:r>
            <a:r>
              <a:rPr lang="ar-SA" altLang="ar-SA" sz="3000" dirty="0" err="1" smtClean="0">
                <a:latin typeface="Arial" panose="020B0604020202020204" pitchFamily="34" charset="0"/>
                <a:cs typeface="Arial" panose="020B0604020202020204" pitchFamily="34" charset="0"/>
              </a:rPr>
              <a:t>والأنساق</a:t>
            </a:r>
            <a:r>
              <a:rPr lang="ar-SA" altLang="ar-SA" sz="3000" dirty="0" smtClean="0">
                <a:latin typeface="Arial" panose="020B0604020202020204" pitchFamily="34" charset="0"/>
                <a:cs typeface="Arial" panose="020B0604020202020204" pitchFamily="34" charset="0"/>
              </a:rPr>
              <a:t> الاجتماعية، والبيئة الاجتماعية الأكبر. </a:t>
            </a:r>
          </a:p>
          <a:p>
            <a:pPr algn="r" rtl="1"/>
            <a:r>
              <a:rPr lang="ar-SA" altLang="ar-SA" sz="3000" dirty="0" smtClean="0">
                <a:latin typeface="Arial" panose="020B0604020202020204" pitchFamily="34" charset="0"/>
                <a:cs typeface="Arial" panose="020B0604020202020204" pitchFamily="34" charset="0"/>
              </a:rPr>
              <a:t>استخدام المنظور النسقي يساعد الأخصائي الاجتماعي على فهم كافة الجوانب البيولوجية والسيكولوجية والاجتماعية للمشكلة الاجتماعية والتي تنعكس على السلوك الإنساني.</a:t>
            </a:r>
          </a:p>
          <a:p>
            <a:pPr algn="r" rtl="1"/>
            <a:r>
              <a:rPr lang="ar-SA" altLang="ar-SA" sz="3000" dirty="0" smtClean="0">
                <a:latin typeface="Arial" panose="020B0604020202020204" pitchFamily="34" charset="0"/>
                <a:cs typeface="Arial" panose="020B0604020202020204" pitchFamily="34" charset="0"/>
              </a:rPr>
              <a:t>مثال الزهايمر، أعراض الزهايمر، العوامل المسببة له، تأثيره ، نتائجه، القضايا المتعددة المرتبطة به، والوقاية منه، مصادر </a:t>
            </a:r>
            <a:r>
              <a:rPr lang="ar-SA" altLang="ar-SA" sz="3000" dirty="0" err="1" smtClean="0">
                <a:latin typeface="Arial" panose="020B0604020202020204" pitchFamily="34" charset="0"/>
                <a:cs typeface="Arial" panose="020B0604020202020204" pitchFamily="34" charset="0"/>
              </a:rPr>
              <a:t>المساندة..الخ</a:t>
            </a:r>
            <a:r>
              <a:rPr lang="ar-SA" altLang="ar-SA" sz="3000" dirty="0" smtClean="0">
                <a:latin typeface="Arial" panose="020B0604020202020204" pitchFamily="34" charset="0"/>
                <a:cs typeface="Arial" panose="020B0604020202020204" pitchFamily="34" charset="0"/>
              </a:rPr>
              <a:t>.</a:t>
            </a:r>
          </a:p>
          <a:p>
            <a:pPr algn="r" rtl="1"/>
            <a:endParaRPr lang="en-US" altLang="ar-SA" sz="3000" dirty="0" smtClean="0">
              <a:latin typeface="Arial" panose="020B0604020202020204" pitchFamily="34" charset="0"/>
              <a:cs typeface="Arial" panose="020B0604020202020204" pitchFamily="34" charset="0"/>
            </a:endParaRPr>
          </a:p>
          <a:p>
            <a:pPr algn="r" rtl="1"/>
            <a:endParaRPr lang="ar-SA" altLang="ar-SA" sz="3000" dirty="0" smtClean="0"/>
          </a:p>
        </p:txBody>
      </p:sp>
    </p:spTree>
    <p:extLst>
      <p:ext uri="{BB962C8B-B14F-4D97-AF65-F5344CB8AC3E}">
        <p14:creationId xmlns:p14="http://schemas.microsoft.com/office/powerpoint/2010/main" val="13983388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عنوان 1"/>
          <p:cNvSpPr>
            <a:spLocks noGrp="1"/>
          </p:cNvSpPr>
          <p:nvPr>
            <p:ph type="title"/>
          </p:nvPr>
        </p:nvSpPr>
        <p:spPr/>
        <p:txBody>
          <a:bodyPr/>
          <a:lstStyle/>
          <a:p>
            <a:r>
              <a:rPr lang="ar-SA" b="1" dirty="0" smtClean="0"/>
              <a:t>التقدير </a:t>
            </a:r>
            <a:r>
              <a:rPr lang="en-US" dirty="0"/>
              <a:t>Assessment</a:t>
            </a:r>
            <a:endParaRPr lang="en-US" b="1" dirty="0" smtClean="0"/>
          </a:p>
        </p:txBody>
      </p:sp>
      <p:pic>
        <p:nvPicPr>
          <p:cNvPr id="3" name="عنصر نائب للمحتوى 2"/>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228600" y="1846957"/>
            <a:ext cx="3394720" cy="4032448"/>
          </a:xfrm>
          <a:prstGeom prst="rect">
            <a:avLst/>
          </a:prstGeom>
        </p:spPr>
      </p:pic>
      <p:sp>
        <p:nvSpPr>
          <p:cNvPr id="2" name="عنصر نائب للمحتوى 1"/>
          <p:cNvSpPr>
            <a:spLocks noGrp="1"/>
          </p:cNvSpPr>
          <p:nvPr>
            <p:ph sz="half" idx="2"/>
          </p:nvPr>
        </p:nvSpPr>
        <p:spPr>
          <a:xfrm>
            <a:off x="4139952" y="1600200"/>
            <a:ext cx="4546848" cy="4525963"/>
          </a:xfrm>
          <a:prstGeom prst="rect">
            <a:avLst/>
          </a:prstGeom>
        </p:spPr>
        <p:txBody>
          <a:bodyPr>
            <a:noAutofit/>
          </a:bodyPr>
          <a:lstStyle/>
          <a:p>
            <a:r>
              <a:rPr lang="ar-SA" sz="2400" b="1" dirty="0"/>
              <a:t>يرتبط </a:t>
            </a:r>
            <a:r>
              <a:rPr lang="ar-SA" sz="2400" b="1" dirty="0" smtClean="0"/>
              <a:t>التقدير </a:t>
            </a:r>
            <a:r>
              <a:rPr lang="ar-SA" sz="2400" b="1" dirty="0"/>
              <a:t>بعملية تحديد المشكلة.</a:t>
            </a:r>
          </a:p>
          <a:p>
            <a:r>
              <a:rPr lang="ar-SA" sz="2400" b="1" dirty="0" smtClean="0"/>
              <a:t>ويستهدف تفهم أبعاد </a:t>
            </a:r>
            <a:r>
              <a:rPr lang="ar-SA" sz="2400" b="1" dirty="0"/>
              <a:t>وجوانب المشكلة.</a:t>
            </a:r>
          </a:p>
          <a:p>
            <a:r>
              <a:rPr lang="ar-SA" altLang="en-US" sz="2400" b="1" dirty="0" smtClean="0">
                <a:latin typeface="Simplified Arabic" pitchFamily="2" charset="-78"/>
              </a:rPr>
              <a:t>يتيح الفرصة للعميل ليعبر </a:t>
            </a:r>
            <a:r>
              <a:rPr lang="ar-SA" altLang="en-US" sz="2400" b="1" dirty="0">
                <a:latin typeface="Simplified Arabic" pitchFamily="2" charset="-78"/>
              </a:rPr>
              <a:t>عن تصوراته وانطباعاته حول </a:t>
            </a:r>
            <a:r>
              <a:rPr lang="ar-SA" altLang="en-US" sz="2400" b="1" dirty="0" smtClean="0">
                <a:latin typeface="Simplified Arabic" pitchFamily="2" charset="-78"/>
              </a:rPr>
              <a:t>المشكلة.</a:t>
            </a:r>
          </a:p>
          <a:p>
            <a:r>
              <a:rPr lang="ar-SA" altLang="en-US" sz="2400" b="1" dirty="0" smtClean="0">
                <a:latin typeface="Simplified Arabic" pitchFamily="2" charset="-78"/>
              </a:rPr>
              <a:t>يوفر جمع </a:t>
            </a:r>
            <a:r>
              <a:rPr lang="ar-SA" altLang="en-US" sz="2400" b="1" dirty="0">
                <a:latin typeface="Simplified Arabic" pitchFamily="2" charset="-78"/>
              </a:rPr>
              <a:t>المعلومات التي تساعد تحديد الموقف والعوامل المرتبطة به. </a:t>
            </a:r>
          </a:p>
          <a:p>
            <a:r>
              <a:rPr lang="ar-SA" sz="2400" b="1" dirty="0" smtClean="0"/>
              <a:t>التعرف </a:t>
            </a:r>
            <a:r>
              <a:rPr lang="ar-SA" sz="2400" b="1" dirty="0"/>
              <a:t>على العوامل المتفاعلة في </a:t>
            </a:r>
            <a:r>
              <a:rPr lang="ar-SA" sz="2400" b="1" dirty="0" smtClean="0"/>
              <a:t>المشكلة وتحديدها.</a:t>
            </a:r>
            <a:endParaRPr lang="ar-SA" sz="2400" b="1" dirty="0"/>
          </a:p>
          <a:p>
            <a:r>
              <a:rPr lang="ar-SA" sz="2400" b="1" dirty="0" smtClean="0"/>
              <a:t>مراجعة لتاريخ ظهور المشكلة وتطورها </a:t>
            </a:r>
            <a:endParaRPr lang="ar-SA" sz="2400" b="1" dirty="0"/>
          </a:p>
          <a:p>
            <a:endParaRPr lang="ar-SA" sz="2400" dirty="0"/>
          </a:p>
        </p:txBody>
      </p:sp>
      <p:sp>
        <p:nvSpPr>
          <p:cNvPr id="6" name="عنصر نائب للتذييل 5"/>
          <p:cNvSpPr>
            <a:spLocks noGrp="1"/>
          </p:cNvSpPr>
          <p:nvPr>
            <p:ph type="ftr" sz="quarter" idx="11"/>
          </p:nvPr>
        </p:nvSpPr>
        <p:spPr/>
        <p:txBody>
          <a:bodyPr/>
          <a:lstStyle/>
          <a:p>
            <a:r>
              <a:rPr lang="ar-SA" smtClean="0"/>
              <a:t>د. هند الميزر</a:t>
            </a:r>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21</a:t>
            </a:fld>
            <a:endParaRPr lang="ar-SA"/>
          </a:p>
        </p:txBody>
      </p:sp>
    </p:spTree>
    <p:custDataLst>
      <p:tags r:id="rId1"/>
    </p:custDataLst>
    <p:extLst>
      <p:ext uri="{BB962C8B-B14F-4D97-AF65-F5344CB8AC3E}">
        <p14:creationId xmlns:p14="http://schemas.microsoft.com/office/powerpoint/2010/main" val="23067831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التقدير يتضمن:</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62758766"/>
              </p:ext>
            </p:extLst>
          </p:nvPr>
        </p:nvGraphicFramePr>
        <p:xfrm>
          <a:off x="827088" y="2052638"/>
          <a:ext cx="6711950" cy="419576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عنصر نائب للتذييل 2"/>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5" name="عنصر نائب لرقم الشريحة 4"/>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22</a:t>
            </a:fld>
            <a:endParaRPr lang="en-US">
              <a:solidFill>
                <a:prstClr val="white">
                  <a:tint val="75000"/>
                </a:prstClr>
              </a:solidFill>
              <a:latin typeface="Calibri" charset="0"/>
              <a:ea typeface="ＭＳ Ｐゴシック" charset="0"/>
            </a:endParaRPr>
          </a:p>
        </p:txBody>
      </p:sp>
    </p:spTree>
    <p:custDataLst>
      <p:tags r:id="rId1"/>
    </p:custDataLst>
    <p:extLst>
      <p:ext uri="{BB962C8B-B14F-4D97-AF65-F5344CB8AC3E}">
        <p14:creationId xmlns:p14="http://schemas.microsoft.com/office/powerpoint/2010/main" val="38509754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أبعاد الشخص</a:t>
            </a: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618542347"/>
              </p:ext>
            </p:extLst>
          </p:nvPr>
        </p:nvGraphicFramePr>
        <p:xfrm>
          <a:off x="76200" y="1295400"/>
          <a:ext cx="8991600" cy="48307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عنصر نائب للتذييل 2"/>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4" name="عنصر نائب لرقم الشريحة 3"/>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23</a:t>
            </a:fld>
            <a:endParaRPr lang="en-US">
              <a:solidFill>
                <a:prstClr val="white">
                  <a:tint val="75000"/>
                </a:prstClr>
              </a:solidFill>
              <a:latin typeface="Calibri" charset="0"/>
              <a:ea typeface="ＭＳ Ｐゴシック" charset="0"/>
            </a:endParaRPr>
          </a:p>
        </p:txBody>
      </p:sp>
    </p:spTree>
    <p:custDataLst>
      <p:tags r:id="rId1"/>
    </p:custDataLst>
    <p:extLst>
      <p:ext uri="{BB962C8B-B14F-4D97-AF65-F5344CB8AC3E}">
        <p14:creationId xmlns:p14="http://schemas.microsoft.com/office/powerpoint/2010/main" val="757272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أبعاد البيئة</a:t>
            </a:r>
            <a:endParaRPr lang="en-US" dirty="0"/>
          </a:p>
        </p:txBody>
      </p:sp>
      <p:graphicFrame>
        <p:nvGraphicFramePr>
          <p:cNvPr id="4" name="Content Placeholder 3"/>
          <p:cNvGraphicFramePr>
            <a:graphicFrameLocks noGrp="1"/>
          </p:cNvGraphicFramePr>
          <p:nvPr>
            <p:ph idx="1"/>
            <p:extLst/>
          </p:nvPr>
        </p:nvGraphicFramePr>
        <p:xfrm>
          <a:off x="827088" y="2052638"/>
          <a:ext cx="6711950" cy="419576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عنصر نائب للتذييل 2"/>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5" name="عنصر نائب لرقم الشريحة 4"/>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24</a:t>
            </a:fld>
            <a:endParaRPr lang="en-US">
              <a:solidFill>
                <a:prstClr val="white">
                  <a:tint val="75000"/>
                </a:prstClr>
              </a:solidFill>
              <a:latin typeface="Calibri" charset="0"/>
              <a:ea typeface="ＭＳ Ｐゴシック" charset="0"/>
            </a:endParaRPr>
          </a:p>
        </p:txBody>
      </p:sp>
    </p:spTree>
    <p:custDataLst>
      <p:tags r:id="rId1"/>
    </p:custDataLst>
    <p:extLst>
      <p:ext uri="{BB962C8B-B14F-4D97-AF65-F5344CB8AC3E}">
        <p14:creationId xmlns:p14="http://schemas.microsoft.com/office/powerpoint/2010/main" val="6675662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solidFill>
                  <a:srgbClr val="FFFF00"/>
                </a:solidFill>
              </a:rPr>
              <a:t>أبعاد الوقت</a:t>
            </a:r>
            <a:endParaRPr lang="en-US" dirty="0">
              <a:solidFill>
                <a:srgbClr val="FFFF00"/>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688843578"/>
              </p:ext>
            </p:extLst>
          </p:nvPr>
        </p:nvGraphicFramePr>
        <p:xfrm>
          <a:off x="827088" y="2052638"/>
          <a:ext cx="6711950" cy="419576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عنصر نائب للتذييل 2"/>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4" name="عنصر نائب لرقم الشريحة 3"/>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25</a:t>
            </a:fld>
            <a:endParaRPr lang="en-US">
              <a:solidFill>
                <a:prstClr val="white">
                  <a:tint val="75000"/>
                </a:prstClr>
              </a:solidFill>
              <a:latin typeface="Calibri" charset="0"/>
              <a:ea typeface="ＭＳ Ｐゴシック" charset="0"/>
            </a:endParaRPr>
          </a:p>
        </p:txBody>
      </p:sp>
    </p:spTree>
    <p:custDataLst>
      <p:tags r:id="rId1"/>
    </p:custDataLst>
    <p:extLst>
      <p:ext uri="{BB962C8B-B14F-4D97-AF65-F5344CB8AC3E}">
        <p14:creationId xmlns:p14="http://schemas.microsoft.com/office/powerpoint/2010/main" val="3662142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t>التخطيط </a:t>
            </a:r>
            <a:r>
              <a:rPr lang="en-US" sz="3200" b="1" dirty="0" smtClean="0"/>
              <a:t>Planning </a:t>
            </a:r>
            <a:r>
              <a:rPr lang="ar-SA" sz="3200" b="1" dirty="0" smtClean="0"/>
              <a:t> </a:t>
            </a:r>
            <a:endParaRPr lang="ar-SA" sz="3200" b="1" dirty="0"/>
          </a:p>
        </p:txBody>
      </p:sp>
      <p:sp>
        <p:nvSpPr>
          <p:cNvPr id="6" name="عنصر نائب للمحتوى 5"/>
          <p:cNvSpPr>
            <a:spLocks noGrp="1"/>
          </p:cNvSpPr>
          <p:nvPr>
            <p:ph idx="1"/>
          </p:nvPr>
        </p:nvSpPr>
        <p:spPr>
          <a:xfrm>
            <a:off x="457200" y="1600200"/>
            <a:ext cx="8229600" cy="4525963"/>
          </a:xfrm>
          <a:prstGeom prst="rect">
            <a:avLst/>
          </a:prstGeom>
        </p:spPr>
        <p:txBody>
          <a:bodyPr>
            <a:normAutofit/>
          </a:bodyPr>
          <a:lstStyle/>
          <a:p>
            <a:pPr>
              <a:lnSpc>
                <a:spcPct val="150000"/>
              </a:lnSpc>
            </a:pPr>
            <a:r>
              <a:rPr lang="ar-SA" altLang="en-US" sz="2800" b="1" dirty="0">
                <a:latin typeface="Simplified Arabic" pitchFamily="18" charset="-78"/>
                <a:cs typeface="Simplified Arabic" pitchFamily="18" charset="-78"/>
              </a:rPr>
              <a:t>يتم وضع مجموعة من الاختيارات عن كيفية مواجهة الموقف والعمل على حل </a:t>
            </a:r>
            <a:r>
              <a:rPr lang="ar-SA" altLang="en-US" sz="2800" b="1" dirty="0" smtClean="0">
                <a:latin typeface="Simplified Arabic" pitchFamily="18" charset="-78"/>
                <a:cs typeface="Simplified Arabic" pitchFamily="18" charset="-78"/>
              </a:rPr>
              <a:t>المشكلة وتتضمن عملية التخطيط. </a:t>
            </a:r>
          </a:p>
          <a:p>
            <a:pPr>
              <a:lnSpc>
                <a:spcPct val="150000"/>
              </a:lnSpc>
            </a:pPr>
            <a:r>
              <a:rPr lang="ar-SA" sz="2800" b="1" dirty="0" smtClean="0"/>
              <a:t>تحديد الاحتياجات. </a:t>
            </a:r>
          </a:p>
          <a:p>
            <a:pPr>
              <a:lnSpc>
                <a:spcPct val="150000"/>
              </a:lnSpc>
            </a:pPr>
            <a:r>
              <a:rPr lang="ar-SA" sz="2800" b="1" dirty="0" smtClean="0"/>
              <a:t>تحديد الأهداف. </a:t>
            </a:r>
          </a:p>
          <a:p>
            <a:pPr>
              <a:lnSpc>
                <a:spcPct val="150000"/>
              </a:lnSpc>
            </a:pPr>
            <a:r>
              <a:rPr lang="ar-SA" sz="2800" b="1" dirty="0" smtClean="0"/>
              <a:t>تحديد الواجبات والمهام. </a:t>
            </a:r>
          </a:p>
          <a:p>
            <a:pPr>
              <a:lnSpc>
                <a:spcPct val="150000"/>
              </a:lnSpc>
            </a:pPr>
            <a:r>
              <a:rPr lang="ar-SA" sz="2800" b="1" dirty="0" smtClean="0"/>
              <a:t>الاتفاق على أساليب تحقيقها.</a:t>
            </a:r>
          </a:p>
          <a:p>
            <a:pPr>
              <a:lnSpc>
                <a:spcPct val="150000"/>
              </a:lnSpc>
            </a:pPr>
            <a:endParaRPr lang="ar-SA" sz="2800" b="1" dirty="0"/>
          </a:p>
        </p:txBody>
      </p:sp>
      <p:sp>
        <p:nvSpPr>
          <p:cNvPr id="4" name="عنصر نائب للتذييل 3"/>
          <p:cNvSpPr>
            <a:spLocks noGrp="1"/>
          </p:cNvSpPr>
          <p:nvPr>
            <p:ph type="ftr" sz="quarter" idx="11"/>
          </p:nvPr>
        </p:nvSpPr>
        <p:spPr/>
        <p:txBody>
          <a:bodyPr/>
          <a:lstStyle/>
          <a:p>
            <a:r>
              <a:rPr lang="ar-SA" smtClean="0"/>
              <a:t>د. هند الميزر</a:t>
            </a:r>
            <a:endParaRPr lang="ar-SA"/>
          </a:p>
        </p:txBody>
      </p:sp>
      <p:sp>
        <p:nvSpPr>
          <p:cNvPr id="5" name="عنصر نائب لرقم الشريحة 4"/>
          <p:cNvSpPr>
            <a:spLocks noGrp="1"/>
          </p:cNvSpPr>
          <p:nvPr>
            <p:ph type="sldNum" sz="quarter" idx="12"/>
          </p:nvPr>
        </p:nvSpPr>
        <p:spPr/>
        <p:txBody>
          <a:bodyPr>
            <a:normAutofit/>
          </a:bodyPr>
          <a:lstStyle/>
          <a:p>
            <a:fld id="{0B34F065-1154-456A-91E3-76DE8E75E17B}" type="slidenum">
              <a:rPr lang="ar-SA" smtClean="0"/>
              <a:pPr/>
              <a:t>26</a:t>
            </a:fld>
            <a:endParaRPr lang="ar-SA"/>
          </a:p>
        </p:txBody>
      </p:sp>
    </p:spTree>
    <p:custDataLst>
      <p:tags r:id="rId1"/>
    </p:custDataLst>
    <p:extLst>
      <p:ext uri="{BB962C8B-B14F-4D97-AF65-F5344CB8AC3E}">
        <p14:creationId xmlns:p14="http://schemas.microsoft.com/office/powerpoint/2010/main" val="311630728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1">
                    <a:lumMod val="20000"/>
                    <a:lumOff val="80000"/>
                  </a:schemeClr>
                </a:solidFill>
              </a:rPr>
              <a:t>التخطيط يتضمن</a:t>
            </a:r>
            <a:endParaRPr lang="ar-SA" b="1" dirty="0">
              <a:solidFill>
                <a:schemeClr val="accent1">
                  <a:lumMod val="20000"/>
                  <a:lumOff val="80000"/>
                </a:schemeClr>
              </a:solidFill>
            </a:endParaRPr>
          </a:p>
        </p:txBody>
      </p:sp>
      <p:graphicFrame>
        <p:nvGraphicFramePr>
          <p:cNvPr id="7" name="عنصر نائب للمحتوى 6"/>
          <p:cNvGraphicFramePr>
            <a:graphicFrameLocks noGrp="1"/>
          </p:cNvGraphicFramePr>
          <p:nvPr>
            <p:ph idx="1"/>
            <p:extLst>
              <p:ext uri="{D42A27DB-BD31-4B8C-83A1-F6EECF244321}">
                <p14:modId xmlns:p14="http://schemas.microsoft.com/office/powerpoint/2010/main" val="2430813634"/>
              </p:ext>
            </p:extLst>
          </p:nvPr>
        </p:nvGraphicFramePr>
        <p:xfrm>
          <a:off x="822325" y="1846263"/>
          <a:ext cx="75438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عنصر نائب للتذييل 3"/>
          <p:cNvSpPr>
            <a:spLocks noGrp="1"/>
          </p:cNvSpPr>
          <p:nvPr>
            <p:ph type="ftr" sz="quarter" idx="11"/>
          </p:nvPr>
        </p:nvSpPr>
        <p:spPr/>
        <p:txBody>
          <a:bodyPr/>
          <a:lstStyle/>
          <a:p>
            <a:r>
              <a:rPr lang="ar-SA" smtClean="0"/>
              <a:t>د. هند الميزر</a:t>
            </a:r>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27</a:t>
            </a:fld>
            <a:endParaRPr lang="ar-SA"/>
          </a:p>
        </p:txBody>
      </p:sp>
    </p:spTree>
    <p:extLst>
      <p:ext uri="{BB962C8B-B14F-4D97-AF65-F5344CB8AC3E}">
        <p14:creationId xmlns:p14="http://schemas.microsoft.com/office/powerpoint/2010/main" val="28681240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algn="ctr"/>
            <a:r>
              <a:rPr lang="ar-SA" altLang="ar-SA" dirty="0" smtClean="0"/>
              <a:t>بنود العقد</a:t>
            </a:r>
            <a:endParaRPr lang="en-US" altLang="ar-SA" dirty="0" smtClean="0"/>
          </a:p>
        </p:txBody>
      </p:sp>
      <p:graphicFrame>
        <p:nvGraphicFramePr>
          <p:cNvPr id="4" name="Content Placeholder 3"/>
          <p:cNvGraphicFramePr>
            <a:graphicFrameLocks noGrp="1"/>
          </p:cNvGraphicFramePr>
          <p:nvPr>
            <p:ph idx="1"/>
          </p:nvPr>
        </p:nvGraphicFramePr>
        <p:xfrm>
          <a:off x="838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35069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عنوان 11"/>
          <p:cNvSpPr>
            <a:spLocks noGrp="1"/>
          </p:cNvSpPr>
          <p:nvPr>
            <p:ph type="title"/>
          </p:nvPr>
        </p:nvSpPr>
        <p:spPr/>
        <p:txBody>
          <a:bodyPr/>
          <a:lstStyle/>
          <a:p>
            <a:pPr algn="ctr"/>
            <a:r>
              <a:rPr lang="ar-SA" dirty="0" smtClean="0"/>
              <a:t>تمرين</a:t>
            </a:r>
            <a:endParaRPr lang="ar-SA" dirty="0"/>
          </a:p>
        </p:txBody>
      </p:sp>
      <p:graphicFrame>
        <p:nvGraphicFramePr>
          <p:cNvPr id="14" name="عنصر نائب للمحتوى 13"/>
          <p:cNvGraphicFramePr>
            <a:graphicFrameLocks noGrp="1"/>
          </p:cNvGraphicFramePr>
          <p:nvPr>
            <p:ph idx="1"/>
            <p:extLst>
              <p:ext uri="{D42A27DB-BD31-4B8C-83A1-F6EECF244321}">
                <p14:modId xmlns:p14="http://schemas.microsoft.com/office/powerpoint/2010/main" val="3615788994"/>
              </p:ext>
            </p:extLst>
          </p:nvPr>
        </p:nvGraphicFramePr>
        <p:xfrm>
          <a:off x="822325" y="1909152"/>
          <a:ext cx="7543800" cy="4023360"/>
        </p:xfrm>
        <a:graphic>
          <a:graphicData uri="http://schemas.openxmlformats.org/drawingml/2006/table">
            <a:tbl>
              <a:tblPr rtl="1" firstRow="1" bandRow="1">
                <a:tableStyleId>{5C22544A-7EE6-4342-B048-85BDC9FD1C3A}</a:tableStyleId>
              </a:tblPr>
              <a:tblGrid>
                <a:gridCol w="3327271"/>
                <a:gridCol w="4216529"/>
              </a:tblGrid>
              <a:tr h="370840">
                <a:tc>
                  <a:txBody>
                    <a:bodyPr/>
                    <a:lstStyle/>
                    <a:p>
                      <a:pPr rtl="1"/>
                      <a:r>
                        <a:rPr lang="ar-SA" sz="2000" b="1" dirty="0" smtClean="0"/>
                        <a:t>الأهداف العامة</a:t>
                      </a:r>
                      <a:endParaRPr lang="ar-SA" sz="2000" b="1" dirty="0"/>
                    </a:p>
                  </a:txBody>
                  <a:tcPr/>
                </a:tc>
                <a:tc>
                  <a:txBody>
                    <a:bodyPr/>
                    <a:lstStyle/>
                    <a:p>
                      <a:pPr rtl="1"/>
                      <a:r>
                        <a:rPr lang="ar-SA" sz="2000" b="1" dirty="0" smtClean="0"/>
                        <a:t>الأهداف الفرعية</a:t>
                      </a:r>
                      <a:r>
                        <a:rPr lang="ar-SA" sz="2000" b="1" baseline="0" dirty="0" smtClean="0"/>
                        <a:t> (العملية أو الإجرائية)</a:t>
                      </a:r>
                      <a:endParaRPr lang="ar-SA" sz="2000" b="1" dirty="0"/>
                    </a:p>
                  </a:txBody>
                  <a:tcPr/>
                </a:tc>
              </a:tr>
              <a:tr h="370840">
                <a:tc>
                  <a:txBody>
                    <a:bodyPr/>
                    <a:lstStyle/>
                    <a:p>
                      <a:pPr rtl="1"/>
                      <a:r>
                        <a:rPr lang="en-US" sz="2000" b="1" dirty="0" smtClean="0"/>
                        <a:t>.</a:t>
                      </a:r>
                      <a:r>
                        <a:rPr lang="ar-SA" sz="2000" b="1" dirty="0" smtClean="0"/>
                        <a:t>زيادة</a:t>
                      </a:r>
                      <a:r>
                        <a:rPr lang="ar-SA" sz="2000" b="1" baseline="0" dirty="0" smtClean="0"/>
                        <a:t> تقدير الذات</a:t>
                      </a:r>
                      <a:endParaRPr lang="ar-SA" sz="2000" b="1" dirty="0"/>
                    </a:p>
                  </a:txBody>
                  <a:tcPr/>
                </a:tc>
                <a:tc>
                  <a:txBody>
                    <a:bodyPr/>
                    <a:lstStyle/>
                    <a:p>
                      <a:pPr rtl="1"/>
                      <a:r>
                        <a:rPr lang="ar-SA" sz="2000" b="1" dirty="0" smtClean="0"/>
                        <a:t>ينتظم </a:t>
                      </a:r>
                      <a:r>
                        <a:rPr lang="ar-SA" sz="2000" b="1" dirty="0" smtClean="0"/>
                        <a:t>العميل</a:t>
                      </a:r>
                      <a:r>
                        <a:rPr lang="ar-SA" sz="2000" b="1" baseline="0" dirty="0" smtClean="0"/>
                        <a:t> </a:t>
                      </a:r>
                      <a:r>
                        <a:rPr lang="ar-SA" sz="2000" b="1" dirty="0" smtClean="0"/>
                        <a:t>في </a:t>
                      </a:r>
                      <a:r>
                        <a:rPr lang="ar-SA" sz="2000" b="1" dirty="0" smtClean="0"/>
                        <a:t>حضور </a:t>
                      </a:r>
                      <a:r>
                        <a:rPr lang="ar-SA" sz="2000" b="1" dirty="0" smtClean="0"/>
                        <a:t>العلاج الوظيفي.</a:t>
                      </a:r>
                      <a:endParaRPr lang="ar-SA" sz="2000" b="1" dirty="0" smtClean="0"/>
                    </a:p>
                    <a:p>
                      <a:pPr rtl="1"/>
                      <a:r>
                        <a:rPr lang="ar-SA" sz="2000" b="1" dirty="0" smtClean="0"/>
                        <a:t>يضع </a:t>
                      </a:r>
                      <a:r>
                        <a:rPr lang="ar-SA" sz="2000" b="1" dirty="0" smtClean="0"/>
                        <a:t>العميل</a:t>
                      </a:r>
                      <a:r>
                        <a:rPr lang="ar-SA" sz="2000" b="1" baseline="0" dirty="0" smtClean="0"/>
                        <a:t> </a:t>
                      </a:r>
                      <a:r>
                        <a:rPr lang="ar-SA" sz="2000" b="1" dirty="0" smtClean="0"/>
                        <a:t>جدولا </a:t>
                      </a:r>
                      <a:r>
                        <a:rPr lang="ar-SA" sz="2000" b="1" dirty="0" smtClean="0"/>
                        <a:t>منتظم </a:t>
                      </a:r>
                      <a:r>
                        <a:rPr lang="ar-SA" sz="2000" b="1" dirty="0" smtClean="0"/>
                        <a:t>لزيارة</a:t>
                      </a:r>
                      <a:r>
                        <a:rPr lang="ar-SA" sz="2000" b="1" baseline="0" dirty="0" smtClean="0"/>
                        <a:t> الأقارب</a:t>
                      </a:r>
                      <a:r>
                        <a:rPr lang="ar-SA" sz="2000" b="1" dirty="0" smtClean="0"/>
                        <a:t>.</a:t>
                      </a:r>
                      <a:endParaRPr lang="ar-SA" sz="2000" b="1" dirty="0" smtClean="0"/>
                    </a:p>
                    <a:p>
                      <a:pPr rtl="1"/>
                      <a:r>
                        <a:rPr lang="ar-SA" sz="2000" b="1" dirty="0" smtClean="0"/>
                        <a:t>يزيد</a:t>
                      </a:r>
                      <a:r>
                        <a:rPr lang="ar-SA" sz="2000" b="1" baseline="0" dirty="0" smtClean="0"/>
                        <a:t> </a:t>
                      </a:r>
                      <a:r>
                        <a:rPr lang="ar-SA" sz="2000" b="1" baseline="0" dirty="0" smtClean="0"/>
                        <a:t>العميل من </a:t>
                      </a:r>
                      <a:r>
                        <a:rPr lang="ar-SA" sz="2000" b="1" baseline="0" dirty="0" smtClean="0"/>
                        <a:t>ساعات </a:t>
                      </a:r>
                      <a:r>
                        <a:rPr lang="ar-SA" sz="2000" b="1" baseline="0" dirty="0" smtClean="0"/>
                        <a:t>الاستمتاع بالترفيه.</a:t>
                      </a:r>
                      <a:endParaRPr lang="ar-SA" sz="2000" b="1" baseline="0" dirty="0" smtClean="0"/>
                    </a:p>
                    <a:p>
                      <a:pPr rtl="1"/>
                      <a:r>
                        <a:rPr lang="ar-SA" sz="2000" b="1" baseline="0" dirty="0" smtClean="0"/>
                        <a:t>يلحق الأخصائي العميل في مجموعة علاجية.</a:t>
                      </a:r>
                      <a:endParaRPr lang="ar-SA" sz="2000" b="1" baseline="0" dirty="0" smtClean="0"/>
                    </a:p>
                  </a:txBody>
                  <a:tcPr/>
                </a:tc>
              </a:tr>
              <a:tr h="370840">
                <a:tc>
                  <a:txBody>
                    <a:bodyPr/>
                    <a:lstStyle/>
                    <a:p>
                      <a:pPr rtl="1"/>
                      <a:endParaRPr lang="ar-SA" sz="2000" b="1" dirty="0"/>
                    </a:p>
                  </a:txBody>
                  <a:tcPr/>
                </a:tc>
                <a:tc>
                  <a:txBody>
                    <a:bodyPr/>
                    <a:lstStyle/>
                    <a:p>
                      <a:pPr rtl="1"/>
                      <a:endParaRPr lang="ar-SA" sz="2000" b="1" dirty="0"/>
                    </a:p>
                  </a:txBody>
                  <a:tcPr/>
                </a:tc>
              </a:tr>
              <a:tr h="370840">
                <a:tc>
                  <a:txBody>
                    <a:bodyPr/>
                    <a:lstStyle/>
                    <a:p>
                      <a:pPr rtl="1"/>
                      <a:r>
                        <a:rPr lang="ar-SA" sz="2000" b="1" dirty="0" smtClean="0"/>
                        <a:t>تحسين العلاقة بين الزوج والزوجة </a:t>
                      </a:r>
                      <a:endParaRPr lang="ar-SA" sz="2000" b="1" dirty="0"/>
                    </a:p>
                  </a:txBody>
                  <a:tcPr/>
                </a:tc>
                <a:tc>
                  <a:txBody>
                    <a:bodyPr/>
                    <a:lstStyle/>
                    <a:p>
                      <a:pPr rtl="1"/>
                      <a:r>
                        <a:rPr lang="ar-SA" sz="2000" b="1" dirty="0" smtClean="0"/>
                        <a:t>يتناول الزوج وجبة الغداء مع أسرته أسبوعياً.</a:t>
                      </a:r>
                    </a:p>
                    <a:p>
                      <a:pPr rtl="1"/>
                      <a:r>
                        <a:rPr lang="ar-SA" sz="2000" b="1" dirty="0" smtClean="0"/>
                        <a:t>تخفض الزوجة صوتها عند الحديث مع الزوج.</a:t>
                      </a:r>
                    </a:p>
                    <a:p>
                      <a:pPr rtl="1"/>
                      <a:r>
                        <a:rPr lang="ar-SA" sz="2000" b="1" dirty="0" smtClean="0"/>
                        <a:t>تمتنع الزوجة من</a:t>
                      </a:r>
                      <a:r>
                        <a:rPr lang="ar-SA" sz="2000" b="1" baseline="0" dirty="0" smtClean="0"/>
                        <a:t> مطالبة الزوج بالمصروفات عند قدومه من العمل.</a:t>
                      </a:r>
                    </a:p>
                    <a:p>
                      <a:pPr rtl="1"/>
                      <a:r>
                        <a:rPr lang="ar-SA" sz="2000" b="1" baseline="0" dirty="0" smtClean="0"/>
                        <a:t>تعتني الزوجة بمظهرها أمام الزوج.</a:t>
                      </a:r>
                    </a:p>
                    <a:p>
                      <a:pPr rtl="1"/>
                      <a:r>
                        <a:rPr lang="ar-SA" sz="2000" b="1" baseline="0" dirty="0" smtClean="0"/>
                        <a:t>يمتنع الزوج من شتم الزوجة وإهانتها.</a:t>
                      </a:r>
                    </a:p>
                  </a:txBody>
                  <a:tcPr/>
                </a:tc>
              </a:tr>
            </a:tbl>
          </a:graphicData>
        </a:graphic>
      </p:graphicFrame>
      <p:sp>
        <p:nvSpPr>
          <p:cNvPr id="4" name="عنصر نائب للتاريخ 3"/>
          <p:cNvSpPr>
            <a:spLocks noGrp="1"/>
          </p:cNvSpPr>
          <p:nvPr>
            <p:ph type="dt" sz="half" idx="10"/>
          </p:nvPr>
        </p:nvSpPr>
        <p:spPr/>
        <p:txBody>
          <a:bodyPr/>
          <a:lstStyle/>
          <a:p>
            <a:r>
              <a:rPr lang="ar-SA" smtClean="0"/>
              <a:t>02/12/1434</a:t>
            </a:r>
            <a:endParaRPr lang="ar-SA"/>
          </a:p>
        </p:txBody>
      </p:sp>
      <p:sp>
        <p:nvSpPr>
          <p:cNvPr id="5" name="عنصر نائب للتذييل 4"/>
          <p:cNvSpPr>
            <a:spLocks noGrp="1"/>
          </p:cNvSpPr>
          <p:nvPr>
            <p:ph type="ftr" sz="quarter" idx="11"/>
          </p:nvPr>
        </p:nvSpPr>
        <p:spPr/>
        <p:txBody>
          <a:bodyPr/>
          <a:lstStyle/>
          <a:p>
            <a:r>
              <a:rPr lang="ar-SA" smtClean="0"/>
              <a:t>د.هند الميزر</a:t>
            </a:r>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29</a:t>
            </a:fld>
            <a:endParaRPr lang="ar-SA"/>
          </a:p>
        </p:txBody>
      </p:sp>
    </p:spTree>
    <p:extLst>
      <p:ext uri="{BB962C8B-B14F-4D97-AF65-F5344CB8AC3E}">
        <p14:creationId xmlns:p14="http://schemas.microsoft.com/office/powerpoint/2010/main" val="31503572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sz="4400" b="1" dirty="0" smtClean="0">
                <a:solidFill>
                  <a:schemeClr val="accent1">
                    <a:lumMod val="40000"/>
                    <a:lumOff val="60000"/>
                  </a:schemeClr>
                </a:solidFill>
              </a:rPr>
              <a:t>المفاهيم التي تتضمنها الممارسة العامة </a:t>
            </a:r>
            <a:endParaRPr lang="ar-SA" sz="4400" b="1" dirty="0">
              <a:solidFill>
                <a:schemeClr val="accent1">
                  <a:lumMod val="40000"/>
                  <a:lumOff val="60000"/>
                </a:schemeClr>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953611780"/>
              </p:ext>
            </p:extLst>
          </p:nvPr>
        </p:nvGraphicFramePr>
        <p:xfrm>
          <a:off x="827088" y="2052638"/>
          <a:ext cx="6711950" cy="4195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لتذييل 2"/>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5" name="عنصر نائب لرقم الشريحة 4"/>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3</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24931843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600" b="1" dirty="0" smtClean="0"/>
              <a:t>التطبيق</a:t>
            </a:r>
            <a:r>
              <a:rPr lang="en-US" sz="2800" b="1" dirty="0" smtClean="0"/>
              <a:t>Implementation</a:t>
            </a:r>
            <a:r>
              <a:rPr lang="en-US" sz="3600" b="1" dirty="0" smtClean="0"/>
              <a:t> </a:t>
            </a:r>
            <a:endParaRPr lang="ar-SA" sz="3600" b="1" dirty="0"/>
          </a:p>
        </p:txBody>
      </p:sp>
      <p:sp>
        <p:nvSpPr>
          <p:cNvPr id="6" name="عنصر نائب للمحتوى 5"/>
          <p:cNvSpPr>
            <a:spLocks noGrp="1"/>
          </p:cNvSpPr>
          <p:nvPr>
            <p:ph idx="1"/>
          </p:nvPr>
        </p:nvSpPr>
        <p:spPr>
          <a:xfrm>
            <a:off x="457200" y="1600200"/>
            <a:ext cx="8229600" cy="4525963"/>
          </a:xfrm>
          <a:prstGeom prst="rect">
            <a:avLst/>
          </a:prstGeom>
        </p:spPr>
        <p:txBody>
          <a:bodyPr>
            <a:normAutofit/>
          </a:bodyPr>
          <a:lstStyle/>
          <a:p>
            <a:pPr>
              <a:lnSpc>
                <a:spcPct val="150000"/>
              </a:lnSpc>
            </a:pPr>
            <a:r>
              <a:rPr lang="ar-SA" sz="2800" b="1" dirty="0" smtClean="0"/>
              <a:t>من خلال هذه المرحلة يتم:</a:t>
            </a:r>
          </a:p>
          <a:p>
            <a:pPr>
              <a:lnSpc>
                <a:spcPct val="150000"/>
              </a:lnSpc>
            </a:pPr>
            <a:r>
              <a:rPr lang="ar-SA" sz="2800" b="1" dirty="0" smtClean="0"/>
              <a:t> تنفيذ الأنشطة المهنية.</a:t>
            </a:r>
          </a:p>
          <a:p>
            <a:pPr>
              <a:lnSpc>
                <a:spcPct val="150000"/>
              </a:lnSpc>
            </a:pPr>
            <a:r>
              <a:rPr lang="ar-SA" sz="2800" b="1" dirty="0" smtClean="0"/>
              <a:t>تكون هذه الأنشطة في صورة مناقشات، ممارسة سلوك معين، متابعة أفكار ..الخ. </a:t>
            </a:r>
          </a:p>
          <a:p>
            <a:pPr>
              <a:lnSpc>
                <a:spcPct val="150000"/>
              </a:lnSpc>
            </a:pPr>
            <a:r>
              <a:rPr lang="ar-SA" sz="2800" b="1" dirty="0" smtClean="0"/>
              <a:t>يستخدم الأخصائي أساليب مهنية مثل التشجيع التوجيه المتابعة.</a:t>
            </a:r>
            <a:endParaRPr lang="ar-SA" sz="2800" b="1" dirty="0"/>
          </a:p>
        </p:txBody>
      </p:sp>
      <p:sp>
        <p:nvSpPr>
          <p:cNvPr id="4" name="عنصر نائب للتذييل 3"/>
          <p:cNvSpPr>
            <a:spLocks noGrp="1"/>
          </p:cNvSpPr>
          <p:nvPr>
            <p:ph type="ftr" sz="quarter" idx="11"/>
          </p:nvPr>
        </p:nvSpPr>
        <p:spPr/>
        <p:txBody>
          <a:bodyPr/>
          <a:lstStyle/>
          <a:p>
            <a:r>
              <a:rPr lang="ar-SA" smtClean="0"/>
              <a:t>د. هند الميزر</a:t>
            </a:r>
            <a:endParaRPr lang="ar-SA"/>
          </a:p>
        </p:txBody>
      </p:sp>
      <p:sp>
        <p:nvSpPr>
          <p:cNvPr id="5" name="عنصر نائب لرقم الشريحة 4"/>
          <p:cNvSpPr>
            <a:spLocks noGrp="1"/>
          </p:cNvSpPr>
          <p:nvPr>
            <p:ph type="sldNum" sz="quarter" idx="12"/>
          </p:nvPr>
        </p:nvSpPr>
        <p:spPr/>
        <p:txBody>
          <a:bodyPr>
            <a:normAutofit/>
          </a:bodyPr>
          <a:lstStyle/>
          <a:p>
            <a:fld id="{0B34F065-1154-456A-91E3-76DE8E75E17B}" type="slidenum">
              <a:rPr lang="ar-SA" smtClean="0"/>
              <a:pPr/>
              <a:t>30</a:t>
            </a:fld>
            <a:endParaRPr lang="ar-SA"/>
          </a:p>
        </p:txBody>
      </p:sp>
    </p:spTree>
    <p:custDataLst>
      <p:tags r:id="rId1"/>
    </p:custDataLst>
    <p:extLst>
      <p:ext uri="{BB962C8B-B14F-4D97-AF65-F5344CB8AC3E}">
        <p14:creationId xmlns:p14="http://schemas.microsoft.com/office/powerpoint/2010/main" val="17422707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000" b="1" dirty="0" smtClean="0">
                <a:solidFill>
                  <a:schemeClr val="accent1">
                    <a:lumMod val="20000"/>
                    <a:lumOff val="80000"/>
                  </a:schemeClr>
                </a:solidFill>
              </a:rPr>
              <a:t>التطبيق يتضمن</a:t>
            </a:r>
            <a:endParaRPr lang="ar-SA" sz="4000" b="1" dirty="0">
              <a:solidFill>
                <a:schemeClr val="accent1">
                  <a:lumMod val="20000"/>
                  <a:lumOff val="80000"/>
                </a:schemeClr>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268593471"/>
              </p:ext>
            </p:extLst>
          </p:nvPr>
        </p:nvGraphicFramePr>
        <p:xfrm>
          <a:off x="827088" y="2052638"/>
          <a:ext cx="6711950" cy="4195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لتذييل 2"/>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5" name="عنصر نائب لرقم الشريحة 4"/>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31</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18321193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عنوان 1"/>
          <p:cNvSpPr>
            <a:spLocks noGrp="1"/>
          </p:cNvSpPr>
          <p:nvPr>
            <p:ph type="title"/>
          </p:nvPr>
        </p:nvSpPr>
        <p:spPr/>
        <p:txBody>
          <a:bodyPr/>
          <a:lstStyle/>
          <a:p>
            <a:pPr algn="ctr"/>
            <a:r>
              <a:rPr lang="ar-SA" altLang="ar-SA" smtClean="0"/>
              <a:t>المواقف التي يحدثها التدخل المهني</a:t>
            </a:r>
          </a:p>
        </p:txBody>
      </p:sp>
      <p:sp>
        <p:nvSpPr>
          <p:cNvPr id="45059" name="عنصر نائب للمحتوى 2"/>
          <p:cNvSpPr>
            <a:spLocks noGrp="1"/>
          </p:cNvSpPr>
          <p:nvPr>
            <p:ph sz="quarter" idx="4294967295"/>
          </p:nvPr>
        </p:nvSpPr>
        <p:spPr>
          <a:xfrm>
            <a:off x="514350" y="1981200"/>
            <a:ext cx="8324850" cy="3657600"/>
          </a:xfrm>
        </p:spPr>
        <p:txBody>
          <a:bodyPr/>
          <a:lstStyle/>
          <a:p>
            <a:pPr indent="342900" algn="justLow" rtl="1">
              <a:lnSpc>
                <a:spcPct val="150000"/>
              </a:lnSpc>
              <a:spcAft>
                <a:spcPts val="450"/>
              </a:spcAft>
            </a:pPr>
            <a:r>
              <a:rPr lang="ar-SA" altLang="ar-SA" sz="2400" smtClean="0">
                <a:latin typeface="Times New Roman" panose="02020603050405020304" pitchFamily="18" charset="0"/>
                <a:cs typeface="Times New Roman" panose="02020603050405020304" pitchFamily="18" charset="0"/>
              </a:rPr>
              <a:t>النجاح في إحداث التغيير وحل المشكلة بشكل إيجابي وفعال .</a:t>
            </a:r>
            <a:endParaRPr lang="en-US" altLang="ar-SA" sz="2400" smtClean="0">
              <a:latin typeface="Times New Roman" panose="02020603050405020304" pitchFamily="18" charset="0"/>
              <a:cs typeface="Times New Roman" panose="02020603050405020304" pitchFamily="18" charset="0"/>
            </a:endParaRPr>
          </a:p>
          <a:p>
            <a:pPr indent="342900" algn="justLow" rtl="1">
              <a:lnSpc>
                <a:spcPct val="150000"/>
              </a:lnSpc>
              <a:spcAft>
                <a:spcPts val="450"/>
              </a:spcAft>
            </a:pPr>
            <a:r>
              <a:rPr lang="ar-SA" altLang="ar-SA" sz="2400" smtClean="0">
                <a:latin typeface="Times New Roman" panose="02020603050405020304" pitchFamily="18" charset="0"/>
                <a:cs typeface="Times New Roman" panose="02020603050405020304" pitchFamily="18" charset="0"/>
              </a:rPr>
              <a:t>عدم التغيير بشكل إيجابي أو سلبي في الموقف أو الظروف وبالتالي عدم استفادة العميل بشكل أو بآخر من الخدمات والأساليب التي تم استخدامها .</a:t>
            </a:r>
            <a:endParaRPr lang="en-US" altLang="ar-SA" sz="2400" smtClean="0">
              <a:latin typeface="Times New Roman" panose="02020603050405020304" pitchFamily="18" charset="0"/>
              <a:cs typeface="Times New Roman" panose="02020603050405020304" pitchFamily="18" charset="0"/>
            </a:endParaRPr>
          </a:p>
          <a:p>
            <a:pPr indent="342900" algn="justLow" rtl="1">
              <a:lnSpc>
                <a:spcPct val="150000"/>
              </a:lnSpc>
              <a:spcAft>
                <a:spcPts val="450"/>
              </a:spcAft>
            </a:pPr>
            <a:r>
              <a:rPr lang="ar-SA" altLang="ar-SA" sz="2400" smtClean="0">
                <a:latin typeface="Times New Roman" panose="02020603050405020304" pitchFamily="18" charset="0"/>
                <a:cs typeface="Times New Roman" panose="02020603050405020304" pitchFamily="18" charset="0"/>
              </a:rPr>
              <a:t> تدهور الموقف الإشكالي بعد حدوث التدخل ، بمعنى أن التدخل المهني الذي قام به الأخصائي الاجتماعي قد تسبب في تدهور الموقف وتعقد المشكلة .</a:t>
            </a:r>
            <a:endParaRPr lang="en-US" altLang="ar-SA" sz="2400" smtClean="0">
              <a:latin typeface="Times New Roman" panose="02020603050405020304" pitchFamily="18" charset="0"/>
              <a:cs typeface="Times New Roman" panose="02020603050405020304" pitchFamily="18" charset="0"/>
            </a:endParaRPr>
          </a:p>
          <a:p>
            <a:pPr indent="342900" algn="r" rtl="1"/>
            <a:endParaRPr lang="ar-SA" altLang="ar-SA" sz="2400" smtClean="0"/>
          </a:p>
        </p:txBody>
      </p:sp>
    </p:spTree>
    <p:extLst>
      <p:ext uri="{BB962C8B-B14F-4D97-AF65-F5344CB8AC3E}">
        <p14:creationId xmlns:p14="http://schemas.microsoft.com/office/powerpoint/2010/main" val="23701998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600" b="1" dirty="0" smtClean="0"/>
              <a:t>التقويم </a:t>
            </a:r>
            <a:r>
              <a:rPr lang="en-US" sz="2800" b="1" dirty="0" smtClean="0"/>
              <a:t>Evaluation </a:t>
            </a:r>
            <a:endParaRPr lang="ar-SA" sz="2800" b="1" dirty="0"/>
          </a:p>
        </p:txBody>
      </p:sp>
      <p:sp>
        <p:nvSpPr>
          <p:cNvPr id="6" name="عنصر نائب للمحتوى 5"/>
          <p:cNvSpPr>
            <a:spLocks noGrp="1"/>
          </p:cNvSpPr>
          <p:nvPr>
            <p:ph idx="1"/>
          </p:nvPr>
        </p:nvSpPr>
        <p:spPr>
          <a:xfrm>
            <a:off x="457200" y="1600200"/>
            <a:ext cx="8229600" cy="4525963"/>
          </a:xfrm>
          <a:prstGeom prst="rect">
            <a:avLst/>
          </a:prstGeom>
        </p:spPr>
        <p:txBody>
          <a:bodyPr>
            <a:normAutofit/>
          </a:bodyPr>
          <a:lstStyle/>
          <a:p>
            <a:pPr>
              <a:lnSpc>
                <a:spcPct val="150000"/>
              </a:lnSpc>
            </a:pPr>
            <a:r>
              <a:rPr lang="ar-SA" sz="2800" b="1" dirty="0" smtClean="0"/>
              <a:t>يبدأ التقويم أثناء مرحلة التطبيق للتعرف على مدى ملائمة اختيار الأنشطة لقدرات العميل.</a:t>
            </a:r>
          </a:p>
          <a:p>
            <a:pPr>
              <a:lnSpc>
                <a:spcPct val="150000"/>
              </a:lnSpc>
            </a:pPr>
            <a:r>
              <a:rPr lang="ar-SA" sz="2800" b="1" dirty="0" smtClean="0"/>
              <a:t>كما يتم التقويم في نهاية التطبيق للتعرف على عائد التدخل المهني، فقد تكون النتائج تشير إلى الفعالية أو عدم الفعالية وبالتالي يتوجب التعديل في الأنشطة.</a:t>
            </a:r>
            <a:endParaRPr lang="ar-SA" sz="2800" b="1" dirty="0"/>
          </a:p>
        </p:txBody>
      </p:sp>
      <p:sp>
        <p:nvSpPr>
          <p:cNvPr id="4" name="عنصر نائب للتذييل 3"/>
          <p:cNvSpPr>
            <a:spLocks noGrp="1"/>
          </p:cNvSpPr>
          <p:nvPr>
            <p:ph type="ftr" sz="quarter" idx="11"/>
          </p:nvPr>
        </p:nvSpPr>
        <p:spPr/>
        <p:txBody>
          <a:bodyPr/>
          <a:lstStyle/>
          <a:p>
            <a:r>
              <a:rPr lang="ar-SA" smtClean="0"/>
              <a:t>د. هند الميزر</a:t>
            </a:r>
            <a:endParaRPr lang="ar-SA"/>
          </a:p>
        </p:txBody>
      </p:sp>
      <p:sp>
        <p:nvSpPr>
          <p:cNvPr id="5" name="عنصر نائب لرقم الشريحة 4"/>
          <p:cNvSpPr>
            <a:spLocks noGrp="1"/>
          </p:cNvSpPr>
          <p:nvPr>
            <p:ph type="sldNum" sz="quarter" idx="12"/>
          </p:nvPr>
        </p:nvSpPr>
        <p:spPr/>
        <p:txBody>
          <a:bodyPr>
            <a:normAutofit/>
          </a:bodyPr>
          <a:lstStyle/>
          <a:p>
            <a:fld id="{0B34F065-1154-456A-91E3-76DE8E75E17B}" type="slidenum">
              <a:rPr lang="ar-SA" smtClean="0"/>
              <a:pPr/>
              <a:t>33</a:t>
            </a:fld>
            <a:endParaRPr lang="ar-SA"/>
          </a:p>
        </p:txBody>
      </p:sp>
    </p:spTree>
    <p:custDataLst>
      <p:tags r:id="rId1"/>
    </p:custDataLst>
    <p:extLst>
      <p:ext uri="{BB962C8B-B14F-4D97-AF65-F5344CB8AC3E}">
        <p14:creationId xmlns:p14="http://schemas.microsoft.com/office/powerpoint/2010/main" val="352531846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عنوان 1"/>
          <p:cNvSpPr>
            <a:spLocks noGrp="1"/>
          </p:cNvSpPr>
          <p:nvPr>
            <p:ph type="title"/>
          </p:nvPr>
        </p:nvSpPr>
        <p:spPr/>
        <p:txBody>
          <a:bodyPr/>
          <a:lstStyle/>
          <a:p>
            <a:pPr algn="ctr" rtl="1"/>
            <a:r>
              <a:rPr lang="ar-SA" altLang="ar-SA" smtClean="0"/>
              <a:t>الإنهاء والمتابعة</a:t>
            </a:r>
            <a:br>
              <a:rPr lang="ar-SA" altLang="ar-SA" smtClean="0"/>
            </a:br>
            <a:r>
              <a:rPr lang="en-US" altLang="ar-SA" sz="2400" b="1" smtClean="0">
                <a:latin typeface="Times New Roman" panose="02020603050405020304" pitchFamily="18" charset="0"/>
                <a:cs typeface="Times New Roman" panose="02020603050405020304" pitchFamily="18" charset="0"/>
              </a:rPr>
              <a:t>Termination Follow-up</a:t>
            </a:r>
            <a:endParaRPr lang="ar-SA" altLang="ar-SA" sz="2400" smtClean="0">
              <a:latin typeface="Times New Roman" panose="02020603050405020304" pitchFamily="18" charset="0"/>
              <a:cs typeface="Times New Roman" panose="02020603050405020304" pitchFamily="18" charset="0"/>
            </a:endParaRPr>
          </a:p>
        </p:txBody>
      </p:sp>
      <p:sp>
        <p:nvSpPr>
          <p:cNvPr id="46083" name="عنصر نائب للمحتوى 2"/>
          <p:cNvSpPr>
            <a:spLocks noGrp="1"/>
          </p:cNvSpPr>
          <p:nvPr>
            <p:ph idx="1"/>
          </p:nvPr>
        </p:nvSpPr>
        <p:spPr>
          <a:xfrm>
            <a:off x="1143000" y="1766888"/>
            <a:ext cx="7772400" cy="4114800"/>
          </a:xfrm>
        </p:spPr>
        <p:txBody>
          <a:bodyPr>
            <a:normAutofit lnSpcReduction="10000"/>
          </a:bodyPr>
          <a:lstStyle/>
          <a:p>
            <a:pPr algn="r" rtl="1"/>
            <a:r>
              <a:rPr lang="ar-SA" altLang="ar-SA" sz="2800" smtClean="0">
                <a:latin typeface="Simplified Arabic" panose="02020603050405020304" pitchFamily="18" charset="-78"/>
                <a:cs typeface="Simplified Arabic" panose="02020603050405020304" pitchFamily="18" charset="-78"/>
              </a:rPr>
              <a:t>يبدأ الإعداد لعملية الإنهاء من خلال المقابلة الأولى بشكل مباشر أو غير مباشر.</a:t>
            </a:r>
          </a:p>
          <a:p>
            <a:pPr algn="r" rtl="1"/>
            <a:r>
              <a:rPr lang="ar-SA" altLang="ar-SA" sz="2800" smtClean="0">
                <a:latin typeface="Simplified Arabic" panose="02020603050405020304" pitchFamily="18" charset="-78"/>
                <a:cs typeface="Simplified Arabic" panose="02020603050405020304" pitchFamily="18" charset="-78"/>
              </a:rPr>
              <a:t>الإعداد المباشر يشمل توضيح أهداف المؤسسة وطبيعة عملها من حيث العمل على تنفيذ الأهداف .</a:t>
            </a:r>
          </a:p>
          <a:p>
            <a:pPr algn="r" rtl="1"/>
            <a:r>
              <a:rPr lang="ar-SA" altLang="ar-SA" sz="2800" smtClean="0">
                <a:latin typeface="Simplified Arabic" panose="02020603050405020304" pitchFamily="18" charset="-78"/>
                <a:cs typeface="Simplified Arabic" panose="02020603050405020304" pitchFamily="18" charset="-78"/>
              </a:rPr>
              <a:t>غير المباشر يتضمن المراجعة الدورية بين الأخصائي الاجتماعي والعميل لما تم إنجازه وتوضيح التغيير ومراجعة قدرة العميل على الاعتماد على النفس بشكل يوحي للعميل أن التقدم على هذه المحاور يعني قرب الانتهاء من العلاقة المهنية والوصول إلى مرحلة الإنهاء.</a:t>
            </a:r>
          </a:p>
          <a:p>
            <a:pPr algn="r" rtl="1"/>
            <a:endParaRPr lang="ar-SA" altLang="ar-SA" sz="2800" smtClean="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28332338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عنوان 1"/>
          <p:cNvSpPr>
            <a:spLocks noGrp="1"/>
          </p:cNvSpPr>
          <p:nvPr>
            <p:ph type="title"/>
          </p:nvPr>
        </p:nvSpPr>
        <p:spPr/>
        <p:txBody>
          <a:bodyPr/>
          <a:lstStyle/>
          <a:p>
            <a:pPr algn="ctr" rtl="1"/>
            <a:r>
              <a:rPr lang="ar-SA" altLang="ar-SA" b="1" smtClean="0"/>
              <a:t>أنواع الإنهاء</a:t>
            </a:r>
            <a:endParaRPr lang="ar-SA" altLang="ar-SA" smtClean="0"/>
          </a:p>
        </p:txBody>
      </p:sp>
      <p:graphicFrame>
        <p:nvGraphicFramePr>
          <p:cNvPr id="4" name="عنصر نائب للمحتوى 3"/>
          <p:cNvGraphicFramePr>
            <a:graphicFrameLocks noGrp="1"/>
          </p:cNvGraphicFramePr>
          <p:nvPr>
            <p:ph idx="1"/>
          </p:nvPr>
        </p:nvGraphicFramePr>
        <p:xfrm>
          <a:off x="1295400" y="1981200"/>
          <a:ext cx="77724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4771109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عنوان 4"/>
          <p:cNvSpPr>
            <a:spLocks noGrp="1"/>
          </p:cNvSpPr>
          <p:nvPr>
            <p:ph type="title"/>
          </p:nvPr>
        </p:nvSpPr>
        <p:spPr/>
        <p:txBody>
          <a:bodyPr/>
          <a:lstStyle/>
          <a:p>
            <a:pPr algn="ctr" rtl="1"/>
            <a:r>
              <a:rPr lang="ar-SA" altLang="ar-SA" b="1" smtClean="0"/>
              <a:t>مهارات الممارسة العامة في الخدمة الاجتماعية</a:t>
            </a:r>
          </a:p>
        </p:txBody>
      </p:sp>
      <p:sp>
        <p:nvSpPr>
          <p:cNvPr id="48131" name="عنصر نائب للمحتوى 5"/>
          <p:cNvSpPr>
            <a:spLocks noGrp="1"/>
          </p:cNvSpPr>
          <p:nvPr>
            <p:ph idx="1"/>
          </p:nvPr>
        </p:nvSpPr>
        <p:spPr>
          <a:xfrm>
            <a:off x="1143000" y="1981200"/>
            <a:ext cx="7772400" cy="4114800"/>
          </a:xfrm>
        </p:spPr>
        <p:txBody>
          <a:bodyPr>
            <a:normAutofit lnSpcReduction="10000"/>
          </a:bodyPr>
          <a:lstStyle/>
          <a:p>
            <a:pPr algn="r" rtl="1">
              <a:buFontTx/>
              <a:buNone/>
            </a:pPr>
            <a:r>
              <a:rPr lang="ar-SA" altLang="ar-SA" sz="2800" b="1" smtClean="0">
                <a:latin typeface="Simplified Arabic" panose="02020603050405020304" pitchFamily="18" charset="-78"/>
                <a:cs typeface="Simplified Arabic" panose="02020603050405020304" pitchFamily="18" charset="-78"/>
              </a:rPr>
              <a:t>المهارة هي خبرة وقدرة مهنية ترتبط بخطوات محددة تسعى للوصول إلى نتيجة معينة.</a:t>
            </a:r>
          </a:p>
          <a:p>
            <a:pPr algn="r" rtl="1">
              <a:buFontTx/>
              <a:buNone/>
            </a:pPr>
            <a:r>
              <a:rPr lang="ar-SA" altLang="ar-SA" sz="2800" b="1" smtClean="0">
                <a:latin typeface="Simplified Arabic" panose="02020603050405020304" pitchFamily="18" charset="-78"/>
                <a:cs typeface="Simplified Arabic" panose="02020603050405020304" pitchFamily="18" charset="-78"/>
              </a:rPr>
              <a:t>وتتمثل المهارات في ترجمة كل من المعارف والقيم المهنية في عملية التدخل المهني.</a:t>
            </a:r>
          </a:p>
          <a:p>
            <a:pPr algn="r" rtl="1">
              <a:buFontTx/>
              <a:buNone/>
            </a:pPr>
            <a:r>
              <a:rPr lang="ar-SA" altLang="ar-SA" sz="2800" b="1" smtClean="0">
                <a:latin typeface="Simplified Arabic" panose="02020603050405020304" pitchFamily="18" charset="-78"/>
                <a:cs typeface="Simplified Arabic" panose="02020603050405020304" pitchFamily="18" charset="-78"/>
              </a:rPr>
              <a:t>ويصنف استخدام المهارات إلى:</a:t>
            </a:r>
          </a:p>
          <a:p>
            <a:pPr algn="r" rtl="1">
              <a:buFont typeface="Wingdings" panose="05000000000000000000" pitchFamily="2" charset="2"/>
              <a:buChar char="Ø"/>
            </a:pPr>
            <a:r>
              <a:rPr lang="ar-SA" altLang="ar-SA" sz="2800" b="1" smtClean="0">
                <a:latin typeface="Simplified Arabic" panose="02020603050405020304" pitchFamily="18" charset="-78"/>
                <a:cs typeface="Simplified Arabic" panose="02020603050405020304" pitchFamily="18" charset="-78"/>
              </a:rPr>
              <a:t>مهارات الاتصال الشخصي وهي مهارات أساسية في المقابلة. مثل </a:t>
            </a:r>
            <a:r>
              <a:rPr lang="ar-SA" altLang="ar-SA" sz="2800" b="1" smtClean="0">
                <a:solidFill>
                  <a:srgbClr val="C00000"/>
                </a:solidFill>
                <a:latin typeface="Simplified Arabic" panose="02020603050405020304" pitchFamily="18" charset="-78"/>
                <a:cs typeface="Simplified Arabic" panose="02020603050405020304" pitchFamily="18" charset="-78"/>
              </a:rPr>
              <a:t>طرح السؤال، إعادة الصياغة، الصمت، الملاحظة</a:t>
            </a:r>
            <a:r>
              <a:rPr lang="ar-SA" altLang="ar-SA" sz="2800" b="1" smtClean="0">
                <a:latin typeface="Simplified Arabic" panose="02020603050405020304" pitchFamily="18" charset="-78"/>
                <a:cs typeface="Simplified Arabic" panose="02020603050405020304" pitchFamily="18" charset="-78"/>
              </a:rPr>
              <a:t>.</a:t>
            </a:r>
          </a:p>
          <a:p>
            <a:pPr algn="r" rtl="1">
              <a:buFont typeface="Wingdings" panose="05000000000000000000" pitchFamily="2" charset="2"/>
              <a:buChar char="Ø"/>
            </a:pPr>
            <a:r>
              <a:rPr lang="ar-SA" altLang="ar-SA" sz="2800" b="1" smtClean="0">
                <a:latin typeface="Simplified Arabic" panose="02020603050405020304" pitchFamily="18" charset="-78"/>
                <a:cs typeface="Simplified Arabic" panose="02020603050405020304" pitchFamily="18" charset="-78"/>
              </a:rPr>
              <a:t>مهارات التأثير لإحداث التغيير وترتبط بالأنشطة الموجه في عملية التدخل المهني مثل </a:t>
            </a:r>
            <a:r>
              <a:rPr lang="ar-SA" altLang="ar-SA" sz="2800" b="1" smtClean="0">
                <a:solidFill>
                  <a:srgbClr val="C00000"/>
                </a:solidFill>
                <a:latin typeface="Simplified Arabic" panose="02020603050405020304" pitchFamily="18" charset="-78"/>
                <a:cs typeface="Simplified Arabic" panose="02020603050405020304" pitchFamily="18" charset="-78"/>
              </a:rPr>
              <a:t>التفسير، التوضيح، المواجهة. </a:t>
            </a:r>
          </a:p>
          <a:p>
            <a:pPr algn="r" rtl="1">
              <a:buFontTx/>
              <a:buNone/>
            </a:pPr>
            <a:endParaRPr lang="ar-SA" altLang="ar-SA" sz="2800" smtClean="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308295073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عنوان 1"/>
          <p:cNvSpPr>
            <a:spLocks noGrp="1"/>
          </p:cNvSpPr>
          <p:nvPr>
            <p:ph type="title"/>
          </p:nvPr>
        </p:nvSpPr>
        <p:spPr/>
        <p:txBody>
          <a:bodyPr/>
          <a:lstStyle/>
          <a:p>
            <a:pPr algn="ctr" rtl="1"/>
            <a:r>
              <a:rPr lang="ar-SA" altLang="ar-SA" b="1" smtClean="0"/>
              <a:t>الأدوار المهنية للممارس العام</a:t>
            </a:r>
          </a:p>
        </p:txBody>
      </p:sp>
      <p:graphicFrame>
        <p:nvGraphicFramePr>
          <p:cNvPr id="4" name="عنصر نائب للمحتوى 3"/>
          <p:cNvGraphicFramePr>
            <a:graphicFrameLocks noGrp="1"/>
          </p:cNvGraphicFramePr>
          <p:nvPr>
            <p:ph idx="1"/>
          </p:nvPr>
        </p:nvGraphicFramePr>
        <p:xfrm>
          <a:off x="762000" y="1905000"/>
          <a:ext cx="77724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231404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3200" b="1" dirty="0" smtClean="0">
                <a:solidFill>
                  <a:srgbClr val="FFFF00"/>
                </a:solidFill>
              </a:rPr>
              <a:t>ملخص </a:t>
            </a:r>
            <a:br>
              <a:rPr lang="ar-SA" sz="3200" b="1" dirty="0" smtClean="0">
                <a:solidFill>
                  <a:srgbClr val="FFFF00"/>
                </a:solidFill>
              </a:rPr>
            </a:br>
            <a:r>
              <a:rPr lang="ar-SA" sz="3200" b="1" dirty="0" smtClean="0">
                <a:solidFill>
                  <a:srgbClr val="FFFF00"/>
                </a:solidFill>
              </a:rPr>
              <a:t>الممارسة العامة في الخدمة الاجتماعية تتطلب:</a:t>
            </a:r>
            <a:endParaRPr lang="ar-SA" sz="3200" b="1" dirty="0">
              <a:solidFill>
                <a:srgbClr val="FFFF00"/>
              </a:solidFill>
            </a:endParaRPr>
          </a:p>
        </p:txBody>
      </p:sp>
      <p:sp>
        <p:nvSpPr>
          <p:cNvPr id="3" name="عنصر نائب للمحتوى 2"/>
          <p:cNvSpPr>
            <a:spLocks noGrp="1"/>
          </p:cNvSpPr>
          <p:nvPr>
            <p:ph idx="1"/>
          </p:nvPr>
        </p:nvSpPr>
        <p:spPr>
          <a:xfrm>
            <a:off x="681926" y="1676400"/>
            <a:ext cx="7776744" cy="4724400"/>
          </a:xfrm>
        </p:spPr>
        <p:txBody>
          <a:bodyPr>
            <a:noAutofit/>
          </a:bodyPr>
          <a:lstStyle/>
          <a:p>
            <a:r>
              <a:rPr lang="ar-SA" b="1" dirty="0">
                <a:latin typeface="Simplified Arabic" panose="02020603050405020304" pitchFamily="18" charset="-78"/>
                <a:cs typeface="Simplified Arabic" panose="02020603050405020304" pitchFamily="18" charset="-78"/>
              </a:rPr>
              <a:t>التشديد على تمكين العملاء.</a:t>
            </a:r>
          </a:p>
          <a:p>
            <a:r>
              <a:rPr lang="ar-SA" b="1" dirty="0">
                <a:latin typeface="Simplified Arabic" panose="02020603050405020304" pitchFamily="18" charset="-78"/>
                <a:cs typeface="Simplified Arabic" panose="02020603050405020304" pitchFamily="18" charset="-78"/>
              </a:rPr>
              <a:t>الاعتماد على القيم المهنية.</a:t>
            </a:r>
          </a:p>
          <a:p>
            <a:r>
              <a:rPr lang="ar-SA" b="1" dirty="0">
                <a:latin typeface="Simplified Arabic" panose="02020603050405020304" pitchFamily="18" charset="-78"/>
                <a:cs typeface="Simplified Arabic" panose="02020603050405020304" pitchFamily="18" charset="-78"/>
              </a:rPr>
              <a:t>تطبيق مجموعة واسعة من المهارات على مستوى الوحدات.</a:t>
            </a:r>
          </a:p>
          <a:p>
            <a:r>
              <a:rPr lang="ar-SA" b="1" dirty="0">
                <a:latin typeface="Simplified Arabic" panose="02020603050405020304" pitchFamily="18" charset="-78"/>
                <a:cs typeface="Simplified Arabic" panose="02020603050405020304" pitchFamily="18" charset="-78"/>
              </a:rPr>
              <a:t>استهداف أي نسق من </a:t>
            </a:r>
            <a:r>
              <a:rPr lang="ar-SA" b="1" dirty="0" err="1">
                <a:latin typeface="Simplified Arabic" panose="02020603050405020304" pitchFamily="18" charset="-78"/>
                <a:cs typeface="Simplified Arabic" panose="02020603050405020304" pitchFamily="18" charset="-78"/>
              </a:rPr>
              <a:t>الأنساق</a:t>
            </a:r>
            <a:r>
              <a:rPr lang="ar-SA" b="1" dirty="0">
                <a:latin typeface="Simplified Arabic" panose="02020603050405020304" pitchFamily="18" charset="-78"/>
                <a:cs typeface="Simplified Arabic" panose="02020603050405020304" pitchFamily="18" charset="-78"/>
              </a:rPr>
              <a:t> ( نسق العميل- نسق الهدف) </a:t>
            </a:r>
          </a:p>
          <a:p>
            <a:r>
              <a:rPr lang="ar-SA" b="1" dirty="0">
                <a:latin typeface="Simplified Arabic" panose="02020603050405020304" pitchFamily="18" charset="-78"/>
                <a:cs typeface="Simplified Arabic" panose="02020603050405020304" pitchFamily="18" charset="-78"/>
              </a:rPr>
              <a:t>العمل في مؤسسة. </a:t>
            </a:r>
          </a:p>
          <a:p>
            <a:r>
              <a:rPr lang="ar-SA" b="1" dirty="0">
                <a:latin typeface="Simplified Arabic" panose="02020603050405020304" pitchFamily="18" charset="-78"/>
                <a:cs typeface="Simplified Arabic" panose="02020603050405020304" pitchFamily="18" charset="-78"/>
              </a:rPr>
              <a:t>تناسب استخدام الإشراف.</a:t>
            </a:r>
          </a:p>
          <a:p>
            <a:r>
              <a:rPr lang="ar-SA" b="1" dirty="0">
                <a:latin typeface="Simplified Arabic" panose="02020603050405020304" pitchFamily="18" charset="-78"/>
                <a:cs typeface="Simplified Arabic" panose="02020603050405020304" pitchFamily="18" charset="-78"/>
              </a:rPr>
              <a:t>افتراض مجموعة واسعة من الأدوار المهنية.</a:t>
            </a:r>
          </a:p>
          <a:p>
            <a:r>
              <a:rPr lang="ar-SA" b="1" dirty="0">
                <a:latin typeface="Simplified Arabic" panose="02020603050405020304" pitchFamily="18" charset="-78"/>
                <a:cs typeface="Simplified Arabic" panose="02020603050405020304" pitchFamily="18" charset="-78"/>
              </a:rPr>
              <a:t>توظيف مهارات التفكير الناقد.</a:t>
            </a:r>
          </a:p>
          <a:p>
            <a:r>
              <a:rPr lang="ar-SA" b="1" dirty="0">
                <a:latin typeface="Simplified Arabic" panose="02020603050405020304" pitchFamily="18" charset="-78"/>
                <a:cs typeface="Simplified Arabic" panose="02020603050405020304" pitchFamily="18" charset="-78"/>
              </a:rPr>
              <a:t>استخدام خطوات عملية التغيير المخطط  (الارتباط / التقدير/ التخطيط/ التطبيق / التقييم / الإنهاء / المتابعة )</a:t>
            </a:r>
            <a:endParaRPr lang="ar-SA" dirty="0">
              <a:latin typeface="Simplified Arabic" panose="02020603050405020304" pitchFamily="18" charset="-78"/>
              <a:cs typeface="Simplified Arabic" panose="02020603050405020304" pitchFamily="18" charset="-78"/>
            </a:endParaRPr>
          </a:p>
        </p:txBody>
      </p:sp>
      <p:sp>
        <p:nvSpPr>
          <p:cNvPr id="4" name="عنصر نائب للتذييل 3"/>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5" name="عنصر نائب لرقم الشريحة 4"/>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38</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61338993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dirty="0" smtClean="0"/>
              <a:t>الممارسة العامة في الخدمة الاجتماعية</a:t>
            </a:r>
            <a:endParaRPr lang="ar-SA" dirty="0"/>
          </a:p>
        </p:txBody>
      </p:sp>
      <p:graphicFrame>
        <p:nvGraphicFramePr>
          <p:cNvPr id="7" name="عنصر نائب للمحتوى 6"/>
          <p:cNvGraphicFramePr>
            <a:graphicFrameLocks noGrp="1"/>
          </p:cNvGraphicFramePr>
          <p:nvPr>
            <p:ph idx="1"/>
            <p:extLst/>
          </p:nvPr>
        </p:nvGraphicFramePr>
        <p:xfrm>
          <a:off x="457200" y="1600200"/>
          <a:ext cx="82677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عنصر نائب للتذييل 4"/>
          <p:cNvSpPr>
            <a:spLocks noGrp="1"/>
          </p:cNvSpPr>
          <p:nvPr>
            <p:ph type="ftr" sz="quarter" idx="11"/>
          </p:nvPr>
        </p:nvSpPr>
        <p:spPr/>
        <p:txBody>
          <a:bodyPr/>
          <a:lstStyle/>
          <a:p>
            <a:r>
              <a:rPr lang="ar-SA" smtClean="0"/>
              <a:t>د. هند الميزر</a:t>
            </a:r>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39</a:t>
            </a:fld>
            <a:endParaRPr lang="ar-SA"/>
          </a:p>
        </p:txBody>
      </p:sp>
    </p:spTree>
    <p:custDataLst>
      <p:tags r:id="rId1"/>
    </p:custDataLst>
    <p:extLst>
      <p:ext uri="{BB962C8B-B14F-4D97-AF65-F5344CB8AC3E}">
        <p14:creationId xmlns:p14="http://schemas.microsoft.com/office/powerpoint/2010/main" val="21076048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solidFill>
                  <a:schemeClr val="accent1">
                    <a:lumMod val="40000"/>
                    <a:lumOff val="60000"/>
                  </a:schemeClr>
                </a:solidFill>
              </a:rPr>
              <a:t>مصادر المعرفة الانتقائية</a:t>
            </a:r>
            <a:endParaRPr lang="en-US" b="1" dirty="0">
              <a:solidFill>
                <a:schemeClr val="accent1">
                  <a:lumMod val="40000"/>
                  <a:lumOff val="60000"/>
                </a:schemeClr>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47891459"/>
              </p:ext>
            </p:extLst>
          </p:nvPr>
        </p:nvGraphicFramePr>
        <p:xfrm>
          <a:off x="685800" y="1981200"/>
          <a:ext cx="7772870" cy="48767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عنصر نائب للتذييل 2"/>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5" name="عنصر نائب لرقم الشريحة 4"/>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4</a:t>
            </a:fld>
            <a:endParaRPr lang="en-US">
              <a:solidFill>
                <a:prstClr val="white">
                  <a:tint val="75000"/>
                </a:prstClr>
              </a:solidFill>
              <a:latin typeface="Calibri" charset="0"/>
              <a:ea typeface="ＭＳ Ｐゴシック" charset="0"/>
            </a:endParaRPr>
          </a:p>
        </p:txBody>
      </p:sp>
    </p:spTree>
    <p:custDataLst>
      <p:tags r:id="rId1"/>
    </p:custDataLst>
    <p:extLst>
      <p:ext uri="{BB962C8B-B14F-4D97-AF65-F5344CB8AC3E}">
        <p14:creationId xmlns:p14="http://schemas.microsoft.com/office/powerpoint/2010/main" val="317259730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866441" y="1447800"/>
            <a:ext cx="6899989" cy="2895600"/>
          </a:xfrm>
        </p:spPr>
        <p:txBody>
          <a:bodyPr/>
          <a:lstStyle/>
          <a:p>
            <a:pPr algn="ctr"/>
            <a:r>
              <a:rPr lang="ar-SA" b="1" dirty="0">
                <a:solidFill>
                  <a:schemeClr val="accent1">
                    <a:lumMod val="60000"/>
                    <a:lumOff val="40000"/>
                  </a:schemeClr>
                </a:solidFill>
                <a:latin typeface="Calibri" pitchFamily="34" charset="0"/>
                <a:ea typeface="Calibri" pitchFamily="34" charset="0"/>
                <a:cs typeface="PT Bold Heading" pitchFamily="2" charset="-78"/>
              </a:rPr>
              <a:t>الممارسة المهنية مع المسنين وأدوار الأخصائي </a:t>
            </a:r>
            <a:r>
              <a:rPr lang="ar-SA" b="1" dirty="0" smtClean="0">
                <a:solidFill>
                  <a:schemeClr val="accent1">
                    <a:lumMod val="60000"/>
                    <a:lumOff val="40000"/>
                  </a:schemeClr>
                </a:solidFill>
                <a:latin typeface="Calibri" pitchFamily="34" charset="0"/>
                <a:ea typeface="Calibri" pitchFamily="34" charset="0"/>
                <a:cs typeface="PT Bold Heading" pitchFamily="2" charset="-78"/>
              </a:rPr>
              <a:t>الاجتماعي </a:t>
            </a:r>
            <a:endParaRPr lang="ar-SA" dirty="0"/>
          </a:p>
        </p:txBody>
      </p:sp>
      <p:sp>
        <p:nvSpPr>
          <p:cNvPr id="4" name="عنصر نائب للتذييل 3"/>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5" name="عنصر نائب لرقم الشريحة 4"/>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40</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68404636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A" dirty="0" smtClean="0"/>
              <a:t>متطلبات الممارسة المهنية في مجال المسنين</a:t>
            </a:r>
            <a:endParaRPr lang="ar-SA" dirty="0"/>
          </a:p>
        </p:txBody>
      </p:sp>
      <p:graphicFrame>
        <p:nvGraphicFramePr>
          <p:cNvPr id="8" name="عنصر نائب للمحتوى 7"/>
          <p:cNvGraphicFramePr>
            <a:graphicFrameLocks noGrp="1"/>
          </p:cNvGraphicFramePr>
          <p:nvPr>
            <p:ph idx="1"/>
            <p:extLst>
              <p:ext uri="{D42A27DB-BD31-4B8C-83A1-F6EECF244321}">
                <p14:modId xmlns:p14="http://schemas.microsoft.com/office/powerpoint/2010/main" val="3474186070"/>
              </p:ext>
            </p:extLst>
          </p:nvPr>
        </p:nvGraphicFramePr>
        <p:xfrm>
          <a:off x="827088" y="2052638"/>
          <a:ext cx="6711950" cy="4195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عنصر نائب للتذييل 3"/>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5" name="عنصر نائب لرقم الشريحة 4"/>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41</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312593574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lvl="0" algn="ctr"/>
            <a:r>
              <a:rPr lang="ar-SA" sz="4400" b="1" dirty="0" smtClean="0">
                <a:solidFill>
                  <a:schemeClr val="accent1">
                    <a:lumMod val="60000"/>
                    <a:lumOff val="40000"/>
                  </a:schemeClr>
                </a:solidFill>
                <a:latin typeface="Calibri" pitchFamily="34" charset="0"/>
                <a:ea typeface="Calibri" pitchFamily="34" charset="0"/>
                <a:cs typeface="PT Bold Heading" pitchFamily="2" charset="-78"/>
              </a:rPr>
              <a:t>الخدمة الاجتماعية للمسنين</a:t>
            </a:r>
            <a:r>
              <a:rPr lang="ar-SA" sz="3200" dirty="0">
                <a:solidFill>
                  <a:schemeClr val="accent1">
                    <a:lumMod val="60000"/>
                    <a:lumOff val="40000"/>
                  </a:schemeClr>
                </a:solidFill>
                <a:latin typeface="Arial" pitchFamily="34" charset="0"/>
                <a:cs typeface="Arial" pitchFamily="34" charset="0"/>
              </a:rPr>
              <a:t/>
            </a:r>
            <a:br>
              <a:rPr lang="ar-SA" sz="3200" dirty="0">
                <a:solidFill>
                  <a:schemeClr val="accent1">
                    <a:lumMod val="60000"/>
                    <a:lumOff val="40000"/>
                  </a:schemeClr>
                </a:solidFill>
                <a:latin typeface="Arial" pitchFamily="34" charset="0"/>
                <a:cs typeface="Arial" pitchFamily="34" charset="0"/>
              </a:rPr>
            </a:br>
            <a:endParaRPr lang="en-US" dirty="0">
              <a:solidFill>
                <a:schemeClr val="accent1">
                  <a:lumMod val="60000"/>
                  <a:lumOff val="40000"/>
                </a:schemeClr>
              </a:solidFill>
            </a:endParaRPr>
          </a:p>
        </p:txBody>
      </p:sp>
      <p:graphicFrame>
        <p:nvGraphicFramePr>
          <p:cNvPr id="6" name="عنصر نائب للمحتوى 5"/>
          <p:cNvGraphicFramePr>
            <a:graphicFrameLocks noGrp="1"/>
          </p:cNvGraphicFramePr>
          <p:nvPr>
            <p:ph idx="1"/>
            <p:extLst>
              <p:ext uri="{D42A27DB-BD31-4B8C-83A1-F6EECF244321}">
                <p14:modId xmlns:p14="http://schemas.microsoft.com/office/powerpoint/2010/main" val="1542475210"/>
              </p:ext>
            </p:extLst>
          </p:nvPr>
        </p:nvGraphicFramePr>
        <p:xfrm>
          <a:off x="827088" y="2052638"/>
          <a:ext cx="6711950" cy="4195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عنصر نائب للتذييل 3"/>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5" name="عنصر نائب لرقم الشريحة 4"/>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42</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213927918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extLst>
              <p:ext uri="{D42A27DB-BD31-4B8C-83A1-F6EECF244321}">
                <p14:modId xmlns:p14="http://schemas.microsoft.com/office/powerpoint/2010/main" val="496981905"/>
              </p:ext>
            </p:extLst>
          </p:nvPr>
        </p:nvGraphicFramePr>
        <p:xfrm>
          <a:off x="428596" y="214290"/>
          <a:ext cx="8358246" cy="64294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6983585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رسم تخطيطي 8"/>
          <p:cNvGraphicFramePr/>
          <p:nvPr>
            <p:extLst>
              <p:ext uri="{D42A27DB-BD31-4B8C-83A1-F6EECF244321}">
                <p14:modId xmlns:p14="http://schemas.microsoft.com/office/powerpoint/2010/main" val="3934160382"/>
              </p:ext>
            </p:extLst>
          </p:nvPr>
        </p:nvGraphicFramePr>
        <p:xfrm>
          <a:off x="571472" y="1071546"/>
          <a:ext cx="7929618" cy="5429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مستطيل 9"/>
          <p:cNvSpPr/>
          <p:nvPr/>
        </p:nvSpPr>
        <p:spPr>
          <a:xfrm>
            <a:off x="1857356" y="357166"/>
            <a:ext cx="5715040" cy="461665"/>
          </a:xfrm>
          <a:prstGeom prst="rect">
            <a:avLst/>
          </a:prstGeom>
        </p:spPr>
        <p:txBody>
          <a:bodyPr wrap="square">
            <a:spAutoFit/>
          </a:bodyPr>
          <a:lstStyle/>
          <a:p>
            <a:pPr algn="ctr"/>
            <a:r>
              <a:rPr lang="ar-SA" sz="2400" dirty="0" smtClean="0">
                <a:solidFill>
                  <a:schemeClr val="accent1">
                    <a:lumMod val="40000"/>
                    <a:lumOff val="60000"/>
                  </a:schemeClr>
                </a:solidFill>
                <a:cs typeface="PT Bold Heading" pitchFamily="2" charset="-78"/>
              </a:rPr>
              <a:t>أهداف الخدمة الاجتماعية في مجال المسنين</a:t>
            </a:r>
            <a:endParaRPr lang="ar-SA" sz="2400" dirty="0">
              <a:solidFill>
                <a:schemeClr val="accent1">
                  <a:lumMod val="40000"/>
                  <a:lumOff val="60000"/>
                </a:schemeClr>
              </a:solidFill>
              <a:cs typeface="PT Bold Heading" pitchFamily="2" charset="-78"/>
            </a:endParaRPr>
          </a:p>
        </p:txBody>
      </p:sp>
    </p:spTree>
    <p:extLst>
      <p:ext uri="{BB962C8B-B14F-4D97-AF65-F5344CB8AC3E}">
        <p14:creationId xmlns:p14="http://schemas.microsoft.com/office/powerpoint/2010/main" val="373922518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3840953693"/>
              </p:ext>
            </p:extLst>
          </p:nvPr>
        </p:nvGraphicFramePr>
        <p:xfrm>
          <a:off x="571472" y="642918"/>
          <a:ext cx="7858180" cy="5357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2246613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p:txBody>
          <a:bodyPr/>
          <a:lstStyle/>
          <a:p>
            <a:pPr algn="ctr"/>
            <a:r>
              <a:rPr lang="ar-SA" dirty="0" smtClean="0"/>
              <a:t>وظائف الممارس العام مع المسنين</a:t>
            </a:r>
            <a:endParaRPr lang="ar-SA" dirty="0"/>
          </a:p>
        </p:txBody>
      </p:sp>
      <p:sp>
        <p:nvSpPr>
          <p:cNvPr id="5" name="عنصر نائب للتذييل 4"/>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6" name="عنصر نائب لرقم الشريحة 5"/>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46</a:t>
            </a:fld>
            <a:endParaRPr lang="en-US">
              <a:solidFill>
                <a:prstClr val="white">
                  <a:tint val="75000"/>
                </a:prstClr>
              </a:solidFill>
              <a:latin typeface="Calibri" charset="0"/>
              <a:ea typeface="ＭＳ Ｐゴシック" charset="0"/>
            </a:endParaRPr>
          </a:p>
        </p:txBody>
      </p:sp>
      <p:sp>
        <p:nvSpPr>
          <p:cNvPr id="10" name="عنصر نائب للمحتوى 9"/>
          <p:cNvSpPr>
            <a:spLocks noGrp="1"/>
          </p:cNvSpPr>
          <p:nvPr>
            <p:ph idx="1"/>
          </p:nvPr>
        </p:nvSpPr>
        <p:spPr>
          <a:xfrm>
            <a:off x="827700" y="2057400"/>
            <a:ext cx="7221202" cy="4191006"/>
          </a:xfrm>
        </p:spPr>
        <p:txBody>
          <a:bodyPr>
            <a:normAutofit fontScale="92500"/>
          </a:bodyPr>
          <a:lstStyle/>
          <a:p>
            <a:pPr lvl="0"/>
            <a:r>
              <a:rPr lang="ar-SA" b="1" dirty="0"/>
              <a:t>العمل على زيادة قدرات كبار السن وتنمية  مهاراتهم  النفسية والاجتماعية  </a:t>
            </a:r>
          </a:p>
          <a:p>
            <a:pPr lvl="0"/>
            <a:r>
              <a:rPr lang="ar-SA" b="1" dirty="0"/>
              <a:t>مساعدة كبار السن في إزالة </a:t>
            </a:r>
            <a:r>
              <a:rPr lang="ar-SA" b="1" dirty="0" smtClean="0"/>
              <a:t>الصورة المشوهة </a:t>
            </a:r>
            <a:r>
              <a:rPr lang="ar-SA" b="1" dirty="0"/>
              <a:t> عنهم  والصورة  النمطية  </a:t>
            </a:r>
            <a:r>
              <a:rPr lang="ar-SA" b="1" dirty="0" smtClean="0"/>
              <a:t>الشائعة</a:t>
            </a:r>
          </a:p>
          <a:p>
            <a:pPr lvl="0"/>
            <a:r>
              <a:rPr lang="ar-SA" b="1" dirty="0"/>
              <a:t>العمل على تغيير أسلوب تفكير الكبار بالسن  وسلوكياتهم  وطريقتهم في أداء الاعمال</a:t>
            </a:r>
          </a:p>
          <a:p>
            <a:pPr lvl="0"/>
            <a:r>
              <a:rPr lang="ar-SA" b="1" dirty="0"/>
              <a:t>تحديد جوانب القوة لديهم والاستفادة منها إلى </a:t>
            </a:r>
            <a:r>
              <a:rPr lang="ar-SA" b="1" dirty="0" smtClean="0"/>
              <a:t>أقصى. </a:t>
            </a:r>
          </a:p>
          <a:p>
            <a:pPr lvl="0"/>
            <a:r>
              <a:rPr lang="ar-SA" b="1" dirty="0"/>
              <a:t>العمل على تحديد الموارد والخدمات والبرامج المجتمعية وتوجيه كبار السن </a:t>
            </a:r>
            <a:r>
              <a:rPr lang="ar-SA" b="1" dirty="0" smtClean="0"/>
              <a:t>للاستفادة</a:t>
            </a:r>
            <a:r>
              <a:rPr lang="ar-SA" b="1" dirty="0"/>
              <a:t> منها.</a:t>
            </a:r>
          </a:p>
          <a:p>
            <a:pPr lvl="0"/>
            <a:r>
              <a:rPr lang="ar-SA" b="1" dirty="0"/>
              <a:t>العمل على إحداث التغير الاجتماعي أو تغيير نظرة المجتمع نحو كبار السن </a:t>
            </a:r>
            <a:endParaRPr lang="en-US" b="1" dirty="0"/>
          </a:p>
          <a:p>
            <a:pPr lvl="0"/>
            <a:r>
              <a:rPr lang="ar-SA" b="1" dirty="0"/>
              <a:t>توفير التوجيه والإرشاد الذي يساعد كبار السن في تحسين عملية الاتصال والتفاعل  مع المحيطين بهم.</a:t>
            </a:r>
          </a:p>
          <a:p>
            <a:pPr lvl="0"/>
            <a:r>
              <a:rPr lang="ar-SA" b="1" dirty="0"/>
              <a:t>مساعدة كبار السن في تعلم بعض المهارات  السلوكيات  الجديدة  التي  تساعدهم في  التعامل  مع  المواقف الاجتماعية. </a:t>
            </a:r>
            <a:endParaRPr lang="en-US" b="1" dirty="0"/>
          </a:p>
          <a:p>
            <a:pPr marL="0" lvl="0" indent="0">
              <a:buNone/>
            </a:pPr>
            <a:endParaRPr lang="ar-SA" b="1" dirty="0"/>
          </a:p>
          <a:p>
            <a:pPr lvl="0"/>
            <a:endParaRPr lang="ar-SA" b="1" dirty="0"/>
          </a:p>
          <a:p>
            <a:endParaRPr lang="ar-SA" dirty="0"/>
          </a:p>
        </p:txBody>
      </p:sp>
    </p:spTree>
    <p:extLst>
      <p:ext uri="{BB962C8B-B14F-4D97-AF65-F5344CB8AC3E}">
        <p14:creationId xmlns:p14="http://schemas.microsoft.com/office/powerpoint/2010/main" val="102891111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3816918236"/>
              </p:ext>
            </p:extLst>
          </p:nvPr>
        </p:nvGraphicFramePr>
        <p:xfrm>
          <a:off x="214282" y="285728"/>
          <a:ext cx="8786874" cy="64294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3844036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نشاط</a:t>
            </a:r>
            <a:endParaRPr lang="en-US" dirty="0"/>
          </a:p>
        </p:txBody>
      </p:sp>
      <p:sp>
        <p:nvSpPr>
          <p:cNvPr id="4" name="عنصر نائب للتذييل 3"/>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5" name="عنصر نائب لرقم الشريحة 4"/>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48</a:t>
            </a:fld>
            <a:endParaRPr lang="en-US">
              <a:solidFill>
                <a:prstClr val="white">
                  <a:tint val="75000"/>
                </a:prstClr>
              </a:solidFill>
              <a:latin typeface="Calibri" charset="0"/>
              <a:ea typeface="ＭＳ Ｐゴシック" charset="0"/>
            </a:endParaRPr>
          </a:p>
        </p:txBody>
      </p:sp>
      <p:sp>
        <p:nvSpPr>
          <p:cNvPr id="7" name="عنصر نائب للمحتوى 6"/>
          <p:cNvSpPr>
            <a:spLocks noGrp="1"/>
          </p:cNvSpPr>
          <p:nvPr>
            <p:ph idx="1"/>
          </p:nvPr>
        </p:nvSpPr>
        <p:spPr>
          <a:xfrm>
            <a:off x="710018" y="1447803"/>
            <a:ext cx="7685225" cy="4571997"/>
          </a:xfrm>
        </p:spPr>
        <p:txBody>
          <a:bodyPr>
            <a:noAutofit/>
          </a:bodyPr>
          <a:lstStyle/>
          <a:p>
            <a:r>
              <a:rPr lang="ar-SA" sz="2400" b="1" dirty="0"/>
              <a:t>سعيد </a:t>
            </a:r>
            <a:r>
              <a:rPr lang="ar-SA" sz="2400" b="1" dirty="0" smtClean="0"/>
              <a:t>يبلغ </a:t>
            </a:r>
            <a:r>
              <a:rPr lang="ar-SA" sz="2400" b="1" dirty="0"/>
              <a:t>من العمر 82 عاماً </a:t>
            </a:r>
            <a:r>
              <a:rPr lang="ar-SA" sz="2400" b="1" dirty="0" smtClean="0"/>
              <a:t>يقيم </a:t>
            </a:r>
            <a:r>
              <a:rPr lang="ar-SA" sz="2400" b="1" dirty="0"/>
              <a:t>مع زوجته رقية التي تبلغ من العمر 80 عاماً </a:t>
            </a:r>
            <a:r>
              <a:rPr lang="ar-SA" sz="2400" b="1" dirty="0" smtClean="0"/>
              <a:t>يقيمان في  </a:t>
            </a:r>
            <a:r>
              <a:rPr lang="ar-SA" sz="2400" b="1" dirty="0"/>
              <a:t>منزلهم الخاص. سعيد ورقية من أصول أفريقية ويحملون الجنسية السعودية.  ومنذ سنة أصيب سعيد بجلطة أدت إلى شلل في الجانب الأيمن. كما يعاني من </a:t>
            </a:r>
            <a:r>
              <a:rPr lang="ar-SA" sz="2400" b="1" dirty="0" smtClean="0"/>
              <a:t>أمراض تتضمن </a:t>
            </a:r>
            <a:r>
              <a:rPr lang="ar-SA" sz="2400" b="1" dirty="0"/>
              <a:t>التهاب المفاصل، ارتفاع ضغط الدم، فقدان جزئي للرؤية، ويقول إنه </a:t>
            </a:r>
            <a:r>
              <a:rPr lang="ar-SA" sz="2400" b="1" dirty="0" smtClean="0"/>
              <a:t>مدرك لصحته</a:t>
            </a:r>
            <a:r>
              <a:rPr lang="ar-SA" sz="2400" b="1" dirty="0"/>
              <a:t>. وبالرغم من انخفاض مستواه الوظيفي في أنشطة الحياة </a:t>
            </a:r>
            <a:r>
              <a:rPr lang="ar-SA" sz="2400" b="1" dirty="0" smtClean="0"/>
              <a:t>اليومية (استخدام </a:t>
            </a:r>
            <a:r>
              <a:rPr lang="ar-SA" sz="2400" b="1" dirty="0"/>
              <a:t>المرحاض. رفعه من على الكرسي، </a:t>
            </a:r>
            <a:r>
              <a:rPr lang="ar-SA" sz="2400" b="1" dirty="0" smtClean="0"/>
              <a:t>النهوض من </a:t>
            </a:r>
            <a:r>
              <a:rPr lang="ar-SA" sz="2400" b="1" dirty="0"/>
              <a:t>السرير، </a:t>
            </a:r>
            <a:r>
              <a:rPr lang="ar-SA" sz="2400" b="1" dirty="0" smtClean="0"/>
              <a:t>الحركة، العناية الشخصية) . </a:t>
            </a:r>
          </a:p>
          <a:p>
            <a:r>
              <a:rPr lang="ar-SA" sz="2400" b="1" dirty="0" smtClean="0"/>
              <a:t>سعيد </a:t>
            </a:r>
            <a:r>
              <a:rPr lang="ar-SA" sz="2400" b="1" dirty="0"/>
              <a:t>لديه كرسي متحرك ونادر ما يستخدمه. وتشير أداة القياس الموحدة على التدهور المعرفي الطفيف. رقية هي </a:t>
            </a:r>
            <a:r>
              <a:rPr lang="ar-SA" sz="2400" b="1" dirty="0" smtClean="0"/>
              <a:t>الراعية الوحيدة  </a:t>
            </a:r>
            <a:r>
              <a:rPr lang="ar-SA" sz="2400" b="1" dirty="0"/>
              <a:t>لمساعدة زوجها في الرعاية الشخصية</a:t>
            </a:r>
            <a:r>
              <a:rPr lang="ar-SA" sz="2400" b="1" dirty="0" smtClean="0"/>
              <a:t>،. </a:t>
            </a:r>
            <a:r>
              <a:rPr lang="ar-SA" sz="2400" b="1" dirty="0"/>
              <a:t>لديهم ابنين يعيشون ايضا في مكان يقدم المساعدة خاصة إصلاح المنازل والترتيبات المالية. </a:t>
            </a:r>
            <a:endParaRPr lang="ar-SA" sz="2400" b="1" dirty="0" smtClean="0"/>
          </a:p>
        </p:txBody>
      </p:sp>
    </p:spTree>
    <p:extLst>
      <p:ext uri="{BB962C8B-B14F-4D97-AF65-F5344CB8AC3E}">
        <p14:creationId xmlns:p14="http://schemas.microsoft.com/office/powerpoint/2010/main" val="24860141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الأسئلة</a:t>
            </a:r>
            <a:endParaRPr lang="ar-SA" dirty="0"/>
          </a:p>
        </p:txBody>
      </p:sp>
      <p:sp>
        <p:nvSpPr>
          <p:cNvPr id="3" name="عنصر نائب للمحتوى 2"/>
          <p:cNvSpPr>
            <a:spLocks noGrp="1"/>
          </p:cNvSpPr>
          <p:nvPr>
            <p:ph idx="1"/>
          </p:nvPr>
        </p:nvSpPr>
        <p:spPr>
          <a:xfrm>
            <a:off x="827699" y="2052925"/>
            <a:ext cx="7449863" cy="4195481"/>
          </a:xfrm>
        </p:spPr>
        <p:txBody>
          <a:bodyPr>
            <a:noAutofit/>
          </a:bodyPr>
          <a:lstStyle/>
          <a:p>
            <a:r>
              <a:rPr lang="ar-SA" sz="2400" dirty="0" smtClean="0"/>
              <a:t>بناءً على المنظور الانتقائي للممارسة العامة في الخدمة الاجتماعية، وعمليات التدخل المهني وضحي ما يلي:</a:t>
            </a:r>
          </a:p>
          <a:p>
            <a:r>
              <a:rPr lang="ar-SA" sz="2400" dirty="0" smtClean="0"/>
              <a:t>حددي المشكلات التي يعاني منها سعيد؟ </a:t>
            </a:r>
          </a:p>
          <a:p>
            <a:r>
              <a:rPr lang="ar-SA" sz="2400" dirty="0" smtClean="0"/>
              <a:t>حولي المشكلات إلى احتياجات؟</a:t>
            </a:r>
          </a:p>
          <a:p>
            <a:r>
              <a:rPr lang="ar-SA" sz="2400" dirty="0" smtClean="0"/>
              <a:t>ما الأنشطة التي يجب أن يقوم بها الممارس العام مع الموقف الإشكالي؟</a:t>
            </a:r>
          </a:p>
          <a:p>
            <a:r>
              <a:rPr lang="ar-SA" sz="2400" dirty="0" smtClean="0"/>
              <a:t>ما الأدوار المهنية التي يجب أن يمارسها الأخصائي الاجتماعي؟</a:t>
            </a:r>
          </a:p>
          <a:p>
            <a:r>
              <a:rPr lang="ar-SA" sz="2400" dirty="0" smtClean="0"/>
              <a:t>ما المنظورات التي يجب أن يعتمد عليها الممارس المهني في هذا الموقف؟</a:t>
            </a:r>
          </a:p>
          <a:p>
            <a:r>
              <a:rPr lang="ar-SA" sz="2400" dirty="0" smtClean="0"/>
              <a:t>ضعي خطة للتدخل المهني. </a:t>
            </a:r>
          </a:p>
        </p:txBody>
      </p:sp>
      <p:sp>
        <p:nvSpPr>
          <p:cNvPr id="4" name="عنصر نائب للتذييل 3"/>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5" name="عنصر نائب لرقم الشريحة 4"/>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49</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33314515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sz="4400" b="1" dirty="0">
                <a:solidFill>
                  <a:schemeClr val="accent1">
                    <a:lumMod val="40000"/>
                    <a:lumOff val="60000"/>
                  </a:schemeClr>
                </a:solidFill>
                <a:latin typeface="Simplified Arabic" panose="02020603050405020304" pitchFamily="18" charset="-78"/>
                <a:cs typeface="Simplified Arabic" panose="02020603050405020304" pitchFamily="18" charset="-78"/>
              </a:rPr>
              <a:t>مفهوم الممارسة العامة في الخدمة الاجتماعية</a:t>
            </a:r>
            <a:endParaRPr lang="ar-SA" sz="4400" dirty="0">
              <a:solidFill>
                <a:schemeClr val="accent1">
                  <a:lumMod val="40000"/>
                  <a:lumOff val="60000"/>
                </a:schemeClr>
              </a:solidFill>
              <a:latin typeface="Simplified Arabic" panose="02020603050405020304" pitchFamily="18" charset="-78"/>
              <a:cs typeface="Simplified Arabic" panose="02020603050405020304" pitchFamily="18" charset="-78"/>
            </a:endParaRPr>
          </a:p>
        </p:txBody>
      </p:sp>
      <p:sp>
        <p:nvSpPr>
          <p:cNvPr id="3" name="عنصر نائب للمحتوى 2"/>
          <p:cNvSpPr>
            <a:spLocks noGrp="1"/>
          </p:cNvSpPr>
          <p:nvPr>
            <p:ph idx="1"/>
          </p:nvPr>
        </p:nvSpPr>
        <p:spPr/>
        <p:txBody>
          <a:bodyPr>
            <a:noAutofit/>
          </a:bodyPr>
          <a:lstStyle/>
          <a:p>
            <a:r>
              <a:rPr lang="ar-SA" sz="3200" dirty="0">
                <a:latin typeface="Simplified Arabic" panose="02020603050405020304" pitchFamily="18" charset="-78"/>
                <a:cs typeface="Simplified Arabic" panose="02020603050405020304" pitchFamily="18" charset="-78"/>
              </a:rPr>
              <a:t>تمثل الممارسة العامة في الخدمة الاجتماعية الإطار </a:t>
            </a:r>
            <a:r>
              <a:rPr lang="ar-SA" sz="3200" dirty="0">
                <a:solidFill>
                  <a:srgbClr val="FFFF00"/>
                </a:solidFill>
                <a:latin typeface="Simplified Arabic" panose="02020603050405020304" pitchFamily="18" charset="-78"/>
                <a:cs typeface="Simplified Arabic" panose="02020603050405020304" pitchFamily="18" charset="-78"/>
              </a:rPr>
              <a:t>النظري والتطبيقي للمهنة</a:t>
            </a:r>
            <a:r>
              <a:rPr lang="ar-SA" sz="3200" dirty="0">
                <a:latin typeface="Simplified Arabic" panose="02020603050405020304" pitchFamily="18" charset="-78"/>
                <a:cs typeface="Simplified Arabic" panose="02020603050405020304" pitchFamily="18" charset="-78"/>
              </a:rPr>
              <a:t>. </a:t>
            </a:r>
            <a:endParaRPr lang="ar-SA" sz="3200" dirty="0" smtClean="0">
              <a:latin typeface="Simplified Arabic" panose="02020603050405020304" pitchFamily="18" charset="-78"/>
              <a:cs typeface="Simplified Arabic" panose="02020603050405020304" pitchFamily="18" charset="-78"/>
            </a:endParaRPr>
          </a:p>
          <a:p>
            <a:r>
              <a:rPr lang="ar-SA" sz="3200" dirty="0">
                <a:latin typeface="Simplified Arabic" panose="02020603050405020304" pitchFamily="18" charset="-78"/>
                <a:cs typeface="Simplified Arabic" panose="02020603050405020304" pitchFamily="18" charset="-78"/>
              </a:rPr>
              <a:t>تعتمد الممارسة العامة على </a:t>
            </a:r>
            <a:r>
              <a:rPr lang="ar-SA" sz="3200" b="1" i="1" dirty="0">
                <a:solidFill>
                  <a:srgbClr val="FFFF00"/>
                </a:solidFill>
                <a:latin typeface="Simplified Arabic" panose="02020603050405020304" pitchFamily="18" charset="-78"/>
                <a:cs typeface="Simplified Arabic" panose="02020603050405020304" pitchFamily="18" charset="-78"/>
              </a:rPr>
              <a:t>المفهوم الانتقائي </a:t>
            </a:r>
            <a:r>
              <a:rPr lang="en-US" sz="3200" dirty="0">
                <a:solidFill>
                  <a:srgbClr val="FFFF00"/>
                </a:solidFill>
                <a:latin typeface="Simplified Arabic" panose="02020603050405020304" pitchFamily="18" charset="-78"/>
                <a:cs typeface="Simplified Arabic" panose="02020603050405020304" pitchFamily="18" charset="-78"/>
              </a:rPr>
              <a:t>Eclectic Perspective  </a:t>
            </a:r>
            <a:r>
              <a:rPr lang="ar-SA" sz="3200" dirty="0">
                <a:solidFill>
                  <a:srgbClr val="FFFF00"/>
                </a:solidFill>
                <a:latin typeface="Simplified Arabic" panose="02020603050405020304" pitchFamily="18" charset="-78"/>
                <a:cs typeface="Simplified Arabic" panose="02020603050405020304" pitchFamily="18" charset="-78"/>
              </a:rPr>
              <a:t> </a:t>
            </a:r>
            <a:r>
              <a:rPr lang="ar-SA" sz="3200" dirty="0">
                <a:latin typeface="Simplified Arabic" panose="02020603050405020304" pitchFamily="18" charset="-78"/>
                <a:cs typeface="Simplified Arabic" panose="02020603050405020304" pitchFamily="18" charset="-78"/>
              </a:rPr>
              <a:t>في التدخل المهني لإتاحة الفرصة للأخصائي في اختيار الأساليب المهنية المناسبة للعميل بمستوياته المختلفة (شخص، أسرة، جماعة، مؤسسة، مجتمع).</a:t>
            </a:r>
            <a:endParaRPr lang="ar-SA" sz="3200" dirty="0" smtClean="0">
              <a:latin typeface="Simplified Arabic" panose="02020603050405020304" pitchFamily="18" charset="-78"/>
              <a:cs typeface="Simplified Arabic" panose="02020603050405020304" pitchFamily="18" charset="-78"/>
            </a:endParaRPr>
          </a:p>
          <a:p>
            <a:pPr marL="0" indent="0">
              <a:buNone/>
            </a:pPr>
            <a:endParaRPr lang="ar-SA" sz="3200" dirty="0">
              <a:latin typeface="Simplified Arabic" panose="02020603050405020304" pitchFamily="18" charset="-78"/>
              <a:cs typeface="Simplified Arabic" panose="02020603050405020304" pitchFamily="18" charset="-78"/>
            </a:endParaRPr>
          </a:p>
          <a:p>
            <a:pPr marL="0" indent="0">
              <a:buNone/>
            </a:pPr>
            <a:endParaRPr lang="ar-SA" sz="3200" dirty="0">
              <a:latin typeface="Simplified Arabic" panose="02020603050405020304" pitchFamily="18" charset="-78"/>
              <a:cs typeface="Simplified Arabic" panose="02020603050405020304" pitchFamily="18" charset="-78"/>
            </a:endParaRPr>
          </a:p>
        </p:txBody>
      </p:sp>
      <p:sp>
        <p:nvSpPr>
          <p:cNvPr id="4" name="عنصر نائب للتذييل 3"/>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5" name="عنصر نائب لرقم الشريحة 4"/>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5</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294941085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2200" y="1905000"/>
            <a:ext cx="4114800" cy="2895600"/>
          </a:xfrm>
          <a:prstGeom prst="rect">
            <a:avLst/>
          </a:prstGeom>
        </p:spPr>
      </p:pic>
      <p:sp>
        <p:nvSpPr>
          <p:cNvPr id="2" name="عنصر نائب للتذييل 1"/>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3" name="عنصر نائب لرقم الشريحة 2"/>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50</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2388742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1">
                    <a:lumMod val="40000"/>
                    <a:lumOff val="60000"/>
                  </a:schemeClr>
                </a:solidFill>
              </a:rPr>
              <a:t>الإطار النظري </a:t>
            </a:r>
            <a:r>
              <a:rPr lang="ar-SA" b="1" dirty="0">
                <a:solidFill>
                  <a:schemeClr val="accent1">
                    <a:lumMod val="40000"/>
                    <a:lumOff val="60000"/>
                  </a:schemeClr>
                </a:solidFill>
              </a:rPr>
              <a:t>الممارسة العامة في الخدمة الاجتماعية</a:t>
            </a:r>
            <a:endParaRPr lang="ar-SA" dirty="0">
              <a:solidFill>
                <a:schemeClr val="accent1">
                  <a:lumMod val="40000"/>
                  <a:lumOff val="60000"/>
                </a:schemeClr>
              </a:solidFill>
            </a:endParaRPr>
          </a:p>
        </p:txBody>
      </p:sp>
      <p:sp>
        <p:nvSpPr>
          <p:cNvPr id="4" name="عنصر نائب للنص 3"/>
          <p:cNvSpPr>
            <a:spLocks noGrp="1"/>
          </p:cNvSpPr>
          <p:nvPr>
            <p:ph type="body" idx="1"/>
          </p:nvPr>
        </p:nvSpPr>
        <p:spPr/>
        <p:txBody>
          <a:bodyPr/>
          <a:lstStyle/>
          <a:p>
            <a:pPr algn="ctr"/>
            <a:r>
              <a:rPr lang="ar-SA" b="1" dirty="0" smtClean="0">
                <a:solidFill>
                  <a:schemeClr val="accent1">
                    <a:lumMod val="20000"/>
                    <a:lumOff val="80000"/>
                  </a:schemeClr>
                </a:solidFill>
              </a:rPr>
              <a:t>النوع الثاني</a:t>
            </a:r>
            <a:endParaRPr lang="ar-SA" b="1" dirty="0">
              <a:solidFill>
                <a:schemeClr val="accent1">
                  <a:lumMod val="20000"/>
                  <a:lumOff val="80000"/>
                </a:schemeClr>
              </a:solidFill>
            </a:endParaRPr>
          </a:p>
        </p:txBody>
      </p:sp>
      <p:sp>
        <p:nvSpPr>
          <p:cNvPr id="6" name="عنصر نائب للمحتوى 5"/>
          <p:cNvSpPr>
            <a:spLocks noGrp="1"/>
          </p:cNvSpPr>
          <p:nvPr>
            <p:ph sz="half" idx="2"/>
          </p:nvPr>
        </p:nvSpPr>
        <p:spPr/>
        <p:txBody>
          <a:bodyPr>
            <a:normAutofit/>
          </a:bodyPr>
          <a:lstStyle/>
          <a:p>
            <a:r>
              <a:rPr lang="ar-SA" b="1" dirty="0">
                <a:solidFill>
                  <a:schemeClr val="tx1">
                    <a:lumMod val="90000"/>
                    <a:lumOff val="10000"/>
                  </a:schemeClr>
                </a:solidFill>
              </a:rPr>
              <a:t>نظريات </a:t>
            </a:r>
            <a:r>
              <a:rPr lang="ar-SA" b="1" dirty="0">
                <a:solidFill>
                  <a:srgbClr val="FFFF00"/>
                </a:solidFill>
              </a:rPr>
              <a:t>تهتم بالتدخل والتأثير في مساعدة العملاء من خلال الأساليب الفنية </a:t>
            </a:r>
            <a:r>
              <a:rPr lang="ar-SA" b="1" dirty="0">
                <a:solidFill>
                  <a:schemeClr val="tx1">
                    <a:lumMod val="90000"/>
                    <a:lumOff val="10000"/>
                  </a:schemeClr>
                </a:solidFill>
              </a:rPr>
              <a:t>والخطوات العملية للتعامل مع المشكلات المتنوعة للعملاء لحل مشكلاتهم وإشباع احتياجاتهم. ومن هذه النظريات والاتجاهات (النظرية السلوكية، العلاج الإدراكي المعرفي ، العلاج الواقعي، العلاج الأسري، العلاج الجماعي وغيرها من المداخل العلاجية.</a:t>
            </a:r>
          </a:p>
          <a:p>
            <a:pPr marL="0" indent="0">
              <a:buNone/>
            </a:pPr>
            <a:endParaRPr lang="ar-SA" dirty="0"/>
          </a:p>
        </p:txBody>
      </p:sp>
      <p:sp>
        <p:nvSpPr>
          <p:cNvPr id="5" name="عنصر نائب للنص 4"/>
          <p:cNvSpPr>
            <a:spLocks noGrp="1"/>
          </p:cNvSpPr>
          <p:nvPr>
            <p:ph type="body" sz="quarter" idx="3"/>
          </p:nvPr>
        </p:nvSpPr>
        <p:spPr/>
        <p:txBody>
          <a:bodyPr/>
          <a:lstStyle/>
          <a:p>
            <a:pPr algn="ctr"/>
            <a:r>
              <a:rPr lang="ar-SA" b="1" dirty="0" smtClean="0">
                <a:solidFill>
                  <a:schemeClr val="accent1">
                    <a:lumMod val="20000"/>
                    <a:lumOff val="80000"/>
                  </a:schemeClr>
                </a:solidFill>
              </a:rPr>
              <a:t>النوع الأول</a:t>
            </a:r>
            <a:endParaRPr lang="ar-SA" b="1" dirty="0">
              <a:solidFill>
                <a:schemeClr val="accent1">
                  <a:lumMod val="20000"/>
                  <a:lumOff val="80000"/>
                </a:schemeClr>
              </a:solidFill>
            </a:endParaRPr>
          </a:p>
        </p:txBody>
      </p:sp>
      <p:sp>
        <p:nvSpPr>
          <p:cNvPr id="7" name="عنصر نائب للمحتوى 6"/>
          <p:cNvSpPr>
            <a:spLocks noGrp="1"/>
          </p:cNvSpPr>
          <p:nvPr>
            <p:ph sz="quarter" idx="4"/>
          </p:nvPr>
        </p:nvSpPr>
        <p:spPr/>
        <p:txBody>
          <a:bodyPr>
            <a:normAutofit lnSpcReduction="10000"/>
          </a:bodyPr>
          <a:lstStyle/>
          <a:p>
            <a:r>
              <a:rPr lang="ar-SA" b="1" dirty="0">
                <a:solidFill>
                  <a:schemeClr val="tx1">
                    <a:lumMod val="90000"/>
                    <a:lumOff val="10000"/>
                  </a:schemeClr>
                </a:solidFill>
              </a:rPr>
              <a:t>نظريات ومداخل أساسية </a:t>
            </a:r>
            <a:r>
              <a:rPr lang="ar-SA" b="1" dirty="0">
                <a:solidFill>
                  <a:srgbClr val="FFFF00"/>
                </a:solidFill>
              </a:rPr>
              <a:t>تشكل الإطار النظري والتطبيقي للتدخل المهني </a:t>
            </a:r>
            <a:r>
              <a:rPr lang="ar-SA" b="1" dirty="0">
                <a:solidFill>
                  <a:schemeClr val="tx1">
                    <a:lumMod val="90000"/>
                    <a:lumOff val="10000"/>
                  </a:schemeClr>
                </a:solidFill>
              </a:rPr>
              <a:t>في الممارسة حيث تحدد أنساق العملاء وطبيعة المشكلات التي يتعامل معها الممارس العام وتفسر السلوك الإنساني والعلاقات بين الأشخاص والجماعات وبعضها البعض، والعلاقة بين الإنسان وبيئته وطبيعة التفاعل المستمر بينهما.</a:t>
            </a:r>
          </a:p>
          <a:p>
            <a:r>
              <a:rPr lang="ar-SA" b="1" dirty="0">
                <a:solidFill>
                  <a:schemeClr val="tx1">
                    <a:lumMod val="90000"/>
                    <a:lumOff val="10000"/>
                  </a:schemeClr>
                </a:solidFill>
              </a:rPr>
              <a:t>من أهم هذه النظريات (النظرية العامة </a:t>
            </a:r>
            <a:r>
              <a:rPr lang="ar-SA" b="1" dirty="0" err="1">
                <a:solidFill>
                  <a:schemeClr val="tx1">
                    <a:lumMod val="90000"/>
                    <a:lumOff val="10000"/>
                  </a:schemeClr>
                </a:solidFill>
              </a:rPr>
              <a:t>للأنساق</a:t>
            </a:r>
            <a:r>
              <a:rPr lang="ar-SA" b="1" dirty="0">
                <a:solidFill>
                  <a:schemeClr val="tx1">
                    <a:lumMod val="90000"/>
                    <a:lumOff val="10000"/>
                  </a:schemeClr>
                </a:solidFill>
              </a:rPr>
              <a:t>، نظرية </a:t>
            </a:r>
            <a:r>
              <a:rPr lang="ar-SA" b="1" dirty="0" err="1">
                <a:solidFill>
                  <a:schemeClr val="tx1">
                    <a:lumMod val="90000"/>
                    <a:lumOff val="10000"/>
                  </a:schemeClr>
                </a:solidFill>
              </a:rPr>
              <a:t>الأنساق</a:t>
            </a:r>
            <a:r>
              <a:rPr lang="ar-SA" b="1" dirty="0">
                <a:solidFill>
                  <a:schemeClr val="tx1">
                    <a:lumMod val="90000"/>
                    <a:lumOff val="10000"/>
                  </a:schemeClr>
                </a:solidFill>
              </a:rPr>
              <a:t> البيئية، النموذج النسقي الأيكولوجي، منظور تقوية العميل</a:t>
            </a:r>
            <a:r>
              <a:rPr lang="ar-SA" b="1" dirty="0" smtClean="0">
                <a:solidFill>
                  <a:schemeClr val="tx1">
                    <a:lumMod val="90000"/>
                    <a:lumOff val="10000"/>
                  </a:schemeClr>
                </a:solidFill>
              </a:rPr>
              <a:t>.</a:t>
            </a:r>
            <a:endParaRPr lang="ar-SA" b="1" dirty="0">
              <a:solidFill>
                <a:schemeClr val="tx1">
                  <a:lumMod val="90000"/>
                  <a:lumOff val="10000"/>
                </a:schemeClr>
              </a:solidFill>
            </a:endParaRPr>
          </a:p>
        </p:txBody>
      </p:sp>
      <p:sp>
        <p:nvSpPr>
          <p:cNvPr id="3" name="عنصر نائب للتذييل 2"/>
          <p:cNvSpPr>
            <a:spLocks noGrp="1"/>
          </p:cNvSpPr>
          <p:nvPr>
            <p:ph type="ftr" sz="quarter" idx="11"/>
          </p:nvPr>
        </p:nvSpPr>
        <p:spPr/>
        <p:txBody>
          <a:bodyPr/>
          <a:lstStyle/>
          <a:p>
            <a:pPr defTabSz="457200" fontAlgn="base">
              <a:spcBef>
                <a:spcPct val="0"/>
              </a:spcBef>
              <a:spcAft>
                <a:spcPct val="0"/>
              </a:spcAft>
              <a:defRPr/>
            </a:pPr>
            <a:r>
              <a:rPr lang="ar-SA" smtClean="0">
                <a:solidFill>
                  <a:prstClr val="white">
                    <a:tint val="75000"/>
                  </a:prstClr>
                </a:solidFill>
                <a:latin typeface="Calibri" charset="0"/>
                <a:ea typeface="ＭＳ Ｐゴシック" charset="0"/>
              </a:rPr>
              <a:t>د. هند الميزر</a:t>
            </a:r>
            <a:endParaRPr lang="en-US">
              <a:solidFill>
                <a:prstClr val="white">
                  <a:tint val="75000"/>
                </a:prstClr>
              </a:solidFill>
              <a:latin typeface="Calibri" charset="0"/>
              <a:ea typeface="ＭＳ Ｐゴシック" charset="0"/>
            </a:endParaRPr>
          </a:p>
        </p:txBody>
      </p:sp>
      <p:sp>
        <p:nvSpPr>
          <p:cNvPr id="8" name="عنصر نائب لرقم الشريحة 7"/>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6</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33926045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عنوان 1"/>
          <p:cNvSpPr>
            <a:spLocks noGrp="1"/>
          </p:cNvSpPr>
          <p:nvPr>
            <p:ph type="title"/>
          </p:nvPr>
        </p:nvSpPr>
        <p:spPr/>
        <p:txBody>
          <a:bodyPr/>
          <a:lstStyle/>
          <a:p>
            <a:pPr algn="ctr" rtl="1"/>
            <a:r>
              <a:rPr lang="ar-SA" altLang="ar-SA" sz="2800" b="1" smtClean="0">
                <a:latin typeface="Simplified Arabic" panose="02020603050405020304" pitchFamily="18" charset="-78"/>
                <a:cs typeface="Simplified Arabic" panose="02020603050405020304" pitchFamily="18" charset="-78"/>
              </a:rPr>
              <a:t>جميع مهارات تكنيكيات النظريات والمداخل والنماذج تستخدم من خلال المنظور المتعدد الأبعاد الذي يتضمن كل من</a:t>
            </a:r>
            <a:br>
              <a:rPr lang="ar-SA" altLang="ar-SA" sz="2800" b="1" smtClean="0">
                <a:latin typeface="Simplified Arabic" panose="02020603050405020304" pitchFamily="18" charset="-78"/>
                <a:cs typeface="Simplified Arabic" panose="02020603050405020304" pitchFamily="18" charset="-78"/>
              </a:rPr>
            </a:br>
            <a:endParaRPr lang="ar-SA" altLang="ar-SA" sz="2800" smtClean="0">
              <a:latin typeface="Simplified Arabic" panose="02020603050405020304" pitchFamily="18" charset="-78"/>
              <a:cs typeface="Simplified Arabic" panose="02020603050405020304" pitchFamily="18" charset="-78"/>
            </a:endParaRPr>
          </a:p>
        </p:txBody>
      </p:sp>
      <p:graphicFrame>
        <p:nvGraphicFramePr>
          <p:cNvPr id="4" name="عنصر نائب للمحتوى 3"/>
          <p:cNvGraphicFramePr>
            <a:graphicFrameLocks noGrp="1"/>
          </p:cNvGraphicFramePr>
          <p:nvPr>
            <p:ph idx="1"/>
          </p:nvPr>
        </p:nvGraphicFramePr>
        <p:xfrm>
          <a:off x="990600" y="1981200"/>
          <a:ext cx="77724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260698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عنوان 8"/>
          <p:cNvSpPr>
            <a:spLocks noGrp="1"/>
          </p:cNvSpPr>
          <p:nvPr>
            <p:ph type="title"/>
          </p:nvPr>
        </p:nvSpPr>
        <p:spPr/>
        <p:txBody>
          <a:bodyPr/>
          <a:lstStyle/>
          <a:p>
            <a:pPr algn="ctr"/>
            <a:r>
              <a:rPr lang="ar-SA" b="1" dirty="0"/>
              <a:t>المنظور الايكولوجي</a:t>
            </a:r>
            <a:endParaRPr lang="ar-SA" dirty="0"/>
          </a:p>
        </p:txBody>
      </p:sp>
      <p:sp>
        <p:nvSpPr>
          <p:cNvPr id="10" name="عنصر نائب للمحتوى 9"/>
          <p:cNvSpPr>
            <a:spLocks noGrp="1"/>
          </p:cNvSpPr>
          <p:nvPr>
            <p:ph idx="1"/>
          </p:nvPr>
        </p:nvSpPr>
        <p:spPr>
          <a:xfrm>
            <a:off x="827699" y="2052925"/>
            <a:ext cx="7449863" cy="4195481"/>
          </a:xfrm>
        </p:spPr>
        <p:txBody>
          <a:bodyPr>
            <a:noAutofit/>
          </a:bodyPr>
          <a:lstStyle/>
          <a:p>
            <a:r>
              <a:rPr lang="ar-SA" sz="2800" b="1" dirty="0"/>
              <a:t>يركز المنظور </a:t>
            </a:r>
            <a:r>
              <a:rPr lang="ar-SA" sz="2800" b="1" dirty="0" smtClean="0"/>
              <a:t>على </a:t>
            </a:r>
            <a:r>
              <a:rPr lang="ar-SA" sz="2800" b="1" dirty="0"/>
              <a:t>عمليات النمو الإنساني ومشكلاته وطبيعة العلاقة الدينامية بين جوانب شخصية الإنسان وديناميكية التفاعل بين الإنسان وبيئته الاجتماعية والمادية. </a:t>
            </a:r>
          </a:p>
          <a:p>
            <a:r>
              <a:rPr lang="ar-SA" sz="2800" b="1" dirty="0"/>
              <a:t>يعتبر مفهوم التفاعلات المتبادلة بين الإنسان وبيئته من أهم المفاهيم التي ارتبطت بالمنظور البيئي.</a:t>
            </a:r>
          </a:p>
          <a:p>
            <a:r>
              <a:rPr lang="ar-SA" sz="2800" b="1" dirty="0"/>
              <a:t>يتضمن المنظور الإيكولوجي مفاهيم أخرى منها الشخص في البيئة </a:t>
            </a:r>
            <a:r>
              <a:rPr lang="en-US" b="1" dirty="0"/>
              <a:t>Person –in- environment</a:t>
            </a:r>
            <a:r>
              <a:rPr lang="ar-SA" b="1" dirty="0"/>
              <a:t> </a:t>
            </a:r>
            <a:r>
              <a:rPr lang="ar-SA" sz="2800" b="1" dirty="0"/>
              <a:t>ومفهوم ضغوط الحياة والتعامل معها ومفهوم الذات ومفهوم صورة الذات </a:t>
            </a:r>
            <a:r>
              <a:rPr lang="en-US" sz="2800" b="1" dirty="0"/>
              <a:t>Self-esteem</a:t>
            </a:r>
            <a:r>
              <a:rPr lang="ar-SA" sz="2800" b="1" dirty="0"/>
              <a:t> وتوجيه الذات. </a:t>
            </a:r>
          </a:p>
        </p:txBody>
      </p:sp>
      <p:sp>
        <p:nvSpPr>
          <p:cNvPr id="7" name="عنصر نائب للتذييل 6"/>
          <p:cNvSpPr>
            <a:spLocks noGrp="1"/>
          </p:cNvSpPr>
          <p:nvPr>
            <p:ph type="ftr" sz="quarter" idx="11"/>
          </p:nvPr>
        </p:nvSpPr>
        <p:spPr/>
        <p:txBody>
          <a:bodyPr/>
          <a:lstStyle/>
          <a:p>
            <a:pPr defTabSz="457200" fontAlgn="base">
              <a:spcBef>
                <a:spcPct val="0"/>
              </a:spcBef>
              <a:spcAft>
                <a:spcPct val="0"/>
              </a:spcAft>
              <a:defRPr/>
            </a:pPr>
            <a:r>
              <a:rPr lang="ar-SA" dirty="0" smtClean="0">
                <a:solidFill>
                  <a:prstClr val="white">
                    <a:tint val="75000"/>
                  </a:prstClr>
                </a:solidFill>
                <a:latin typeface="Calibri" charset="0"/>
                <a:ea typeface="ＭＳ Ｐゴシック" charset="0"/>
              </a:rPr>
              <a:t>د. هند الميزر</a:t>
            </a:r>
            <a:endParaRPr lang="en-US" dirty="0">
              <a:solidFill>
                <a:prstClr val="white">
                  <a:tint val="75000"/>
                </a:prstClr>
              </a:solidFill>
              <a:latin typeface="Calibri" charset="0"/>
              <a:ea typeface="ＭＳ Ｐゴシック" charset="0"/>
            </a:endParaRPr>
          </a:p>
        </p:txBody>
      </p:sp>
      <p:sp>
        <p:nvSpPr>
          <p:cNvPr id="8" name="عنصر نائب لرقم الشريحة 7"/>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8</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13797478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عنوان 8"/>
          <p:cNvSpPr>
            <a:spLocks noGrp="1"/>
          </p:cNvSpPr>
          <p:nvPr>
            <p:ph type="title"/>
          </p:nvPr>
        </p:nvSpPr>
        <p:spPr/>
        <p:txBody>
          <a:bodyPr/>
          <a:lstStyle/>
          <a:p>
            <a:pPr algn="ctr"/>
            <a:r>
              <a:rPr lang="ar-SA" b="1" dirty="0"/>
              <a:t>المنظور الايكولوجي</a:t>
            </a:r>
            <a:endParaRPr lang="ar-SA" dirty="0"/>
          </a:p>
        </p:txBody>
      </p:sp>
      <p:sp>
        <p:nvSpPr>
          <p:cNvPr id="10" name="عنصر نائب للمحتوى 9"/>
          <p:cNvSpPr>
            <a:spLocks noGrp="1"/>
          </p:cNvSpPr>
          <p:nvPr>
            <p:ph idx="1"/>
          </p:nvPr>
        </p:nvSpPr>
        <p:spPr>
          <a:xfrm>
            <a:off x="827699" y="2052925"/>
            <a:ext cx="7449863" cy="4195481"/>
          </a:xfrm>
        </p:spPr>
        <p:txBody>
          <a:bodyPr>
            <a:normAutofit/>
          </a:bodyPr>
          <a:lstStyle/>
          <a:p>
            <a:pPr>
              <a:lnSpc>
                <a:spcPct val="150000"/>
              </a:lnSpc>
            </a:pPr>
            <a:r>
              <a:rPr lang="ar-SA" sz="2400" b="1" dirty="0" smtClean="0"/>
              <a:t>يعتمد </a:t>
            </a:r>
            <a:r>
              <a:rPr lang="ar-SA" sz="2400" b="1" dirty="0"/>
              <a:t>المنظور الإيكولوجي على تقدير مشكلات العملاء في إطار السياق البيئي والاجتماعي الذي يعيشون فيه وتحديد مناطق الخلل والقصور في أنساق العملاء والتي ساهمت في حدوث مشكلاتهم، بالإضافة إلى تحديد الإيجابيات التي تساهم في التعامل مع هذه المشكلات.</a:t>
            </a:r>
          </a:p>
          <a:p>
            <a:pPr>
              <a:lnSpc>
                <a:spcPct val="150000"/>
              </a:lnSpc>
            </a:pPr>
            <a:r>
              <a:rPr lang="ar-SA" sz="2400" b="1" dirty="0"/>
              <a:t>يتميز المنظور النسقي الإيكولوجي بالعمل على تنظيم وترتيب استخدام النظريات العلمية ومداخل التدخل المهني المتنوعة واختيار ما يتناسب مع طبيعة المشكلات بما يتفق مع مصلحة العملاء</a:t>
            </a:r>
            <a:r>
              <a:rPr lang="ar-SA" sz="2400" b="1" dirty="0" smtClean="0"/>
              <a:t>.</a:t>
            </a:r>
            <a:endParaRPr lang="ar-SA" sz="2400" b="1" dirty="0"/>
          </a:p>
        </p:txBody>
      </p:sp>
      <p:sp>
        <p:nvSpPr>
          <p:cNvPr id="7" name="عنصر نائب للتذييل 6"/>
          <p:cNvSpPr>
            <a:spLocks noGrp="1"/>
          </p:cNvSpPr>
          <p:nvPr>
            <p:ph type="ftr" sz="quarter" idx="11"/>
          </p:nvPr>
        </p:nvSpPr>
        <p:spPr/>
        <p:txBody>
          <a:bodyPr/>
          <a:lstStyle/>
          <a:p>
            <a:pPr defTabSz="457200" fontAlgn="base">
              <a:spcBef>
                <a:spcPct val="0"/>
              </a:spcBef>
              <a:spcAft>
                <a:spcPct val="0"/>
              </a:spcAft>
              <a:defRPr/>
            </a:pPr>
            <a:r>
              <a:rPr lang="ar-SA" dirty="0" smtClean="0">
                <a:solidFill>
                  <a:prstClr val="white">
                    <a:tint val="75000"/>
                  </a:prstClr>
                </a:solidFill>
                <a:latin typeface="Calibri" charset="0"/>
                <a:ea typeface="ＭＳ Ｐゴシック" charset="0"/>
              </a:rPr>
              <a:t>د. هند الميزر</a:t>
            </a:r>
            <a:endParaRPr lang="en-US" dirty="0">
              <a:solidFill>
                <a:prstClr val="white">
                  <a:tint val="75000"/>
                </a:prstClr>
              </a:solidFill>
              <a:latin typeface="Calibri" charset="0"/>
              <a:ea typeface="ＭＳ Ｐゴシック" charset="0"/>
            </a:endParaRPr>
          </a:p>
        </p:txBody>
      </p:sp>
      <p:sp>
        <p:nvSpPr>
          <p:cNvPr id="8" name="عنصر نائب لرقم الشريحة 7"/>
          <p:cNvSpPr>
            <a:spLocks noGrp="1"/>
          </p:cNvSpPr>
          <p:nvPr>
            <p:ph type="sldNum" sz="quarter" idx="12"/>
          </p:nvPr>
        </p:nvSpPr>
        <p:spPr/>
        <p:txBody>
          <a:bodyPr/>
          <a:lstStyle/>
          <a:p>
            <a:pPr defTabSz="457200" fontAlgn="base">
              <a:spcBef>
                <a:spcPct val="0"/>
              </a:spcBef>
              <a:spcAft>
                <a:spcPct val="0"/>
              </a:spcAft>
              <a:defRPr/>
            </a:pPr>
            <a:fld id="{C8205B59-C21C-764B-A714-4705BF57C886}" type="slidenum">
              <a:rPr lang="en-US" smtClean="0">
                <a:solidFill>
                  <a:prstClr val="white">
                    <a:tint val="75000"/>
                  </a:prstClr>
                </a:solidFill>
                <a:latin typeface="Calibri" charset="0"/>
                <a:ea typeface="ＭＳ Ｐゴシック" charset="0"/>
              </a:rPr>
              <a:pPr defTabSz="457200" fontAlgn="base">
                <a:spcBef>
                  <a:spcPct val="0"/>
                </a:spcBef>
                <a:spcAft>
                  <a:spcPct val="0"/>
                </a:spcAft>
                <a:defRPr/>
              </a:pPr>
              <a:t>9</a:t>
            </a:fld>
            <a:endParaRPr lang="en-US">
              <a:solidFill>
                <a:prstClr val="white">
                  <a:tint val="75000"/>
                </a:prstClr>
              </a:solidFill>
              <a:latin typeface="Calibri" charset="0"/>
              <a:ea typeface="ＭＳ Ｐゴシック" charset="0"/>
            </a:endParaRPr>
          </a:p>
        </p:txBody>
      </p:sp>
    </p:spTree>
    <p:extLst>
      <p:ext uri="{BB962C8B-B14F-4D97-AF65-F5344CB8AC3E}">
        <p14:creationId xmlns:p14="http://schemas.microsoft.com/office/powerpoint/2010/main" val="274669319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1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يون">
  <a:themeElements>
    <a:clrScheme name="أيون">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أيون">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يون">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tint val="100000"/>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BACC050B-8757-4460-95D8-E37B46A6B4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766</TotalTime>
  <Words>2542</Words>
  <Application>Microsoft Office PowerPoint</Application>
  <PresentationFormat>On-screen Show (4:3)</PresentationFormat>
  <Paragraphs>384</Paragraphs>
  <Slides>50</Slides>
  <Notes>3</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أيون</vt:lpstr>
      <vt:lpstr>الممارسة العامة في الخدمة الاجتماعية Generalist Social Work Practice</vt:lpstr>
      <vt:lpstr>الأهداف التفصيلية</vt:lpstr>
      <vt:lpstr>المفاهيم التي تتضمنها الممارسة العامة </vt:lpstr>
      <vt:lpstr>مصادر المعرفة الانتقائية</vt:lpstr>
      <vt:lpstr>مفهوم الممارسة العامة في الخدمة الاجتماعية</vt:lpstr>
      <vt:lpstr>الإطار النظري الممارسة العامة في الخدمة الاجتماعية</vt:lpstr>
      <vt:lpstr>جميع مهارات تكنيكيات النظريات والمداخل والنماذج تستخدم من خلال المنظور المتعدد الأبعاد الذي يتضمن كل من </vt:lpstr>
      <vt:lpstr>المنظور الايكولوجي</vt:lpstr>
      <vt:lpstr>المنظور الايكولوجي</vt:lpstr>
      <vt:lpstr>لذا يتطلب المنظور النسقي البيئي التركيز  على</vt:lpstr>
      <vt:lpstr>التوافق بين الشخص والبيئة</vt:lpstr>
      <vt:lpstr>مستويات أنساق البيئة</vt:lpstr>
      <vt:lpstr>أنساق الممارسة العامة للخدمة الاجتماعية في ضوء المنظور النسقي الإيكولوجي</vt:lpstr>
      <vt:lpstr>مفهوم التمكين واستراتيجياته</vt:lpstr>
      <vt:lpstr>موجهات للممارس العام عند تطبيق اتجاه تقوية وتمكين العميل</vt:lpstr>
      <vt:lpstr>موجهات للممارس العام عند تطبيق اتجاه تقوية وتمكين العميل (تابع)</vt:lpstr>
      <vt:lpstr>PowerPoint Presentation</vt:lpstr>
      <vt:lpstr>خطوات التغيير المخطط أو حل المشكلة</vt:lpstr>
      <vt:lpstr>الارتباط</vt:lpstr>
      <vt:lpstr>فهم المشكلة الاجتماعية</vt:lpstr>
      <vt:lpstr>التقدير Assessment</vt:lpstr>
      <vt:lpstr>التقدير يتضمن:</vt:lpstr>
      <vt:lpstr>أبعاد الشخص</vt:lpstr>
      <vt:lpstr>أبعاد البيئة</vt:lpstr>
      <vt:lpstr>أبعاد الوقت</vt:lpstr>
      <vt:lpstr>التخطيط Planning  </vt:lpstr>
      <vt:lpstr>التخطيط يتضمن</vt:lpstr>
      <vt:lpstr>بنود العقد</vt:lpstr>
      <vt:lpstr>تمرين</vt:lpstr>
      <vt:lpstr>التطبيقImplementation </vt:lpstr>
      <vt:lpstr>التطبيق يتضمن</vt:lpstr>
      <vt:lpstr>المواقف التي يحدثها التدخل المهني</vt:lpstr>
      <vt:lpstr>التقويم Evaluation </vt:lpstr>
      <vt:lpstr>الإنهاء والمتابعة Termination Follow-up</vt:lpstr>
      <vt:lpstr>أنواع الإنهاء</vt:lpstr>
      <vt:lpstr>مهارات الممارسة العامة في الخدمة الاجتماعية</vt:lpstr>
      <vt:lpstr>الأدوار المهنية للممارس العام</vt:lpstr>
      <vt:lpstr>ملخص  الممارسة العامة في الخدمة الاجتماعية تتطلب:</vt:lpstr>
      <vt:lpstr>الممارسة العامة في الخدمة الاجتماعية</vt:lpstr>
      <vt:lpstr>الممارسة المهنية مع المسنين وأدوار الأخصائي الاجتماعي </vt:lpstr>
      <vt:lpstr>متطلبات الممارسة المهنية في مجال المسنين</vt:lpstr>
      <vt:lpstr>الخدمة الاجتماعية للمسنين </vt:lpstr>
      <vt:lpstr>PowerPoint Presentation</vt:lpstr>
      <vt:lpstr>PowerPoint Presentation</vt:lpstr>
      <vt:lpstr>PowerPoint Presentation</vt:lpstr>
      <vt:lpstr>وظائف الممارس العام مع المسنين</vt:lpstr>
      <vt:lpstr>PowerPoint Presentation</vt:lpstr>
      <vt:lpstr>نشاط</vt:lpstr>
      <vt:lpstr>الأسئلة</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Hind</dc:creator>
  <cp:lastModifiedBy>Hind</cp:lastModifiedBy>
  <cp:revision>74</cp:revision>
  <dcterms:created xsi:type="dcterms:W3CDTF">2014-06-01T20:50:17Z</dcterms:created>
  <dcterms:modified xsi:type="dcterms:W3CDTF">2015-11-14T19:46:08Z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FF481394-223D-460D-9CA5-A48EB6B6E1CE</vt:lpwstr>
  </property>
  <property fmtid="{D5CDD505-2E9C-101B-9397-08002B2CF9AE}" pid="3" name="ArticulatePath">
    <vt:lpwstr>مقدمة في الممارسة العامة</vt:lpwstr>
  </property>
</Properties>
</file>