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4" d="100"/>
          <a:sy n="64" d="100"/>
        </p:scale>
        <p:origin x="-133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08/01/35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08/01/35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08/01/35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08/01/35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المطلق والمقيد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وفاء بنت محمد العيسى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 descr="E:\1-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 descr="E:\2-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4" name="Picture 2" descr="E:\3-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331640"/>
            <a:ext cx="9144000" cy="7461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098" name="Picture 2" descr="E:\4-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122" name="Picture 2" descr="E:\المطلق والمقيّد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عرض على الشاشة (3:4)‏</PresentationFormat>
  <Paragraphs>2</Paragraphs>
  <Slides>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سمة Office</vt:lpstr>
      <vt:lpstr>المطلق والمقيد</vt:lpstr>
      <vt:lpstr>الشريحة 2</vt:lpstr>
      <vt:lpstr>الشريحة 3</vt:lpstr>
      <vt:lpstr>الشريحة 4</vt:lpstr>
      <vt:lpstr>الشريحة 5</vt:lpstr>
      <vt:lpstr>الشريحة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المطلق والمقيد</dc:title>
  <dc:creator>وفاء</dc:creator>
  <cp:lastModifiedBy>وفاء بنت محمد العيسى</cp:lastModifiedBy>
  <cp:revision>1</cp:revision>
  <dcterms:created xsi:type="dcterms:W3CDTF">2013-11-11T05:00:36Z</dcterms:created>
  <dcterms:modified xsi:type="dcterms:W3CDTF">2013-11-11T05:04:21Z</dcterms:modified>
</cp:coreProperties>
</file>