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84" r:id="rId1"/>
  </p:sldMasterIdLst>
  <p:sldIdLst>
    <p:sldId id="256" r:id="rId2"/>
    <p:sldId id="257" r:id="rId3"/>
    <p:sldId id="259" r:id="rId4"/>
    <p:sldId id="258"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102" d="100"/>
          <a:sy n="102" d="100"/>
        </p:scale>
        <p:origin x="-23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71768C8-854B-4032-AAB6-677642362390}" type="doc">
      <dgm:prSet loTypeId="urn:microsoft.com/office/officeart/2008/layout/HalfCircleOrganizationChart" loCatId="hierarchy" qsTypeId="urn:microsoft.com/office/officeart/2005/8/quickstyle/simple1" qsCatId="simple" csTypeId="urn:microsoft.com/office/officeart/2005/8/colors/accent1_2" csCatId="accent1" phldr="1"/>
      <dgm:spPr/>
      <dgm:t>
        <a:bodyPr/>
        <a:lstStyle/>
        <a:p>
          <a:pPr rtl="1"/>
          <a:endParaRPr lang="ar-SA"/>
        </a:p>
      </dgm:t>
    </dgm:pt>
    <dgm:pt modelId="{20CFDC83-49C8-4DCB-A46D-85E6698052C7}">
      <dgm:prSet phldrT="[نص]"/>
      <dgm:spPr/>
      <dgm:t>
        <a:bodyPr/>
        <a:lstStyle/>
        <a:p>
          <a:pPr rtl="1"/>
          <a:r>
            <a:rPr lang="ar-SA" dirty="0" smtClean="0"/>
            <a:t>اما أن تكون</a:t>
          </a:r>
          <a:endParaRPr lang="ar-SA" dirty="0"/>
        </a:p>
      </dgm:t>
    </dgm:pt>
    <dgm:pt modelId="{08D05DDA-02FC-4C56-A6D4-30BDC510CEC6}" type="parTrans" cxnId="{BCF3A364-D341-4558-AB7F-07FF9BC93FE2}">
      <dgm:prSet/>
      <dgm:spPr/>
      <dgm:t>
        <a:bodyPr/>
        <a:lstStyle/>
        <a:p>
          <a:pPr rtl="1"/>
          <a:endParaRPr lang="ar-SA"/>
        </a:p>
      </dgm:t>
    </dgm:pt>
    <dgm:pt modelId="{85B2B209-7C05-48D3-8E74-653436B86B56}" type="sibTrans" cxnId="{BCF3A364-D341-4558-AB7F-07FF9BC93FE2}">
      <dgm:prSet/>
      <dgm:spPr/>
      <dgm:t>
        <a:bodyPr/>
        <a:lstStyle/>
        <a:p>
          <a:pPr rtl="1"/>
          <a:endParaRPr lang="ar-SA"/>
        </a:p>
      </dgm:t>
    </dgm:pt>
    <dgm:pt modelId="{0F1E455A-3A3C-408C-869D-1889CF7A2F50}">
      <dgm:prSet phldrT="[نص]"/>
      <dgm:spPr/>
      <dgm:t>
        <a:bodyPr/>
        <a:lstStyle/>
        <a:p>
          <a:pPr rtl="1"/>
          <a:r>
            <a:rPr lang="ar-SA" dirty="0" smtClean="0"/>
            <a:t>أرقام ثابتة و تسمى القاطع أو الثابت و قد يظهر منفرد و يسمى الحد المطلق</a:t>
          </a:r>
          <a:endParaRPr lang="ar-SA" dirty="0"/>
        </a:p>
      </dgm:t>
    </dgm:pt>
    <dgm:pt modelId="{A30A3BCA-EFFB-4E23-9B1E-0ACE42AA315F}" type="parTrans" cxnId="{50DD7501-6468-4010-9D80-F1C29E1E0FAC}">
      <dgm:prSet/>
      <dgm:spPr/>
      <dgm:t>
        <a:bodyPr/>
        <a:lstStyle/>
        <a:p>
          <a:pPr rtl="1"/>
          <a:endParaRPr lang="ar-SA"/>
        </a:p>
      </dgm:t>
    </dgm:pt>
    <dgm:pt modelId="{3786DF67-DFBF-4926-87DC-7D5BC419A67F}" type="sibTrans" cxnId="{50DD7501-6468-4010-9D80-F1C29E1E0FAC}">
      <dgm:prSet/>
      <dgm:spPr/>
      <dgm:t>
        <a:bodyPr/>
        <a:lstStyle/>
        <a:p>
          <a:pPr rtl="1"/>
          <a:endParaRPr lang="ar-SA"/>
        </a:p>
      </dgm:t>
    </dgm:pt>
    <dgm:pt modelId="{100ADB82-28F8-487A-A9D7-1E308BA6E14A}">
      <dgm:prSet phldrT="[نص]"/>
      <dgm:spPr/>
      <dgm:t>
        <a:bodyPr/>
        <a:lstStyle/>
        <a:p>
          <a:pPr rtl="1"/>
          <a:r>
            <a:rPr lang="ar-SA" dirty="0" smtClean="0"/>
            <a:t>معاملات أو ميل الدالة</a:t>
          </a:r>
          <a:endParaRPr lang="ar-SA" dirty="0"/>
        </a:p>
      </dgm:t>
    </dgm:pt>
    <dgm:pt modelId="{D390C741-F460-4570-966F-89D864E7BC52}" type="parTrans" cxnId="{202168F0-9FCF-429A-BF6F-959D367BA514}">
      <dgm:prSet/>
      <dgm:spPr/>
      <dgm:t>
        <a:bodyPr/>
        <a:lstStyle/>
        <a:p>
          <a:pPr rtl="1"/>
          <a:endParaRPr lang="ar-SA"/>
        </a:p>
      </dgm:t>
    </dgm:pt>
    <dgm:pt modelId="{E0E575BA-2FB8-4568-82A2-D0E98760C207}" type="sibTrans" cxnId="{202168F0-9FCF-429A-BF6F-959D367BA514}">
      <dgm:prSet/>
      <dgm:spPr/>
      <dgm:t>
        <a:bodyPr/>
        <a:lstStyle/>
        <a:p>
          <a:pPr rtl="1"/>
          <a:endParaRPr lang="ar-SA"/>
        </a:p>
      </dgm:t>
    </dgm:pt>
    <dgm:pt modelId="{1A9D84C7-1E4A-43FB-937C-B0AA957BB524}">
      <dgm:prSet phldrT="[نص]"/>
      <dgm:spPr/>
      <dgm:t>
        <a:bodyPr/>
        <a:lstStyle/>
        <a:p>
          <a:pPr rtl="1"/>
          <a:r>
            <a:rPr lang="ar-SA" dirty="0" smtClean="0"/>
            <a:t>شكل رموز أو معلمات</a:t>
          </a:r>
          <a:endParaRPr lang="ar-SA" dirty="0"/>
        </a:p>
      </dgm:t>
    </dgm:pt>
    <dgm:pt modelId="{C692EFA7-2F85-49D7-8B84-EF38E70E6A5A}" type="sibTrans" cxnId="{45EF41BE-7399-4990-A603-A69BACB3C6C3}">
      <dgm:prSet/>
      <dgm:spPr/>
      <dgm:t>
        <a:bodyPr/>
        <a:lstStyle/>
        <a:p>
          <a:pPr rtl="1"/>
          <a:endParaRPr lang="ar-SA"/>
        </a:p>
      </dgm:t>
    </dgm:pt>
    <dgm:pt modelId="{E8DDCC13-04AF-4F71-9B4D-7BA553F9A01A}" type="parTrans" cxnId="{45EF41BE-7399-4990-A603-A69BACB3C6C3}">
      <dgm:prSet/>
      <dgm:spPr/>
      <dgm:t>
        <a:bodyPr/>
        <a:lstStyle/>
        <a:p>
          <a:pPr rtl="1"/>
          <a:endParaRPr lang="ar-SA"/>
        </a:p>
      </dgm:t>
    </dgm:pt>
    <dgm:pt modelId="{CF8A8903-6654-45EF-ABC1-C79A423EF9A1}" type="pres">
      <dgm:prSet presAssocID="{371768C8-854B-4032-AAB6-677642362390}" presName="Name0" presStyleCnt="0">
        <dgm:presLayoutVars>
          <dgm:orgChart val="1"/>
          <dgm:chPref val="1"/>
          <dgm:dir/>
          <dgm:animOne val="branch"/>
          <dgm:animLvl val="lvl"/>
          <dgm:resizeHandles/>
        </dgm:presLayoutVars>
      </dgm:prSet>
      <dgm:spPr/>
      <dgm:t>
        <a:bodyPr/>
        <a:lstStyle/>
        <a:p>
          <a:pPr rtl="1"/>
          <a:endParaRPr lang="ar-SA"/>
        </a:p>
      </dgm:t>
    </dgm:pt>
    <dgm:pt modelId="{076A0B45-EDD2-4770-B7CD-651A0A317749}" type="pres">
      <dgm:prSet presAssocID="{20CFDC83-49C8-4DCB-A46D-85E6698052C7}" presName="hierRoot1" presStyleCnt="0">
        <dgm:presLayoutVars>
          <dgm:hierBranch val="init"/>
        </dgm:presLayoutVars>
      </dgm:prSet>
      <dgm:spPr/>
    </dgm:pt>
    <dgm:pt modelId="{8B46DA4C-7F5F-4AC4-A90D-AC33298D2864}" type="pres">
      <dgm:prSet presAssocID="{20CFDC83-49C8-4DCB-A46D-85E6698052C7}" presName="rootComposite1" presStyleCnt="0"/>
      <dgm:spPr/>
    </dgm:pt>
    <dgm:pt modelId="{90C32FF3-4215-4A71-8731-A9AF855AC978}" type="pres">
      <dgm:prSet presAssocID="{20CFDC83-49C8-4DCB-A46D-85E6698052C7}" presName="rootText1" presStyleLbl="alignAcc1" presStyleIdx="0" presStyleCnt="0">
        <dgm:presLayoutVars>
          <dgm:chPref val="3"/>
        </dgm:presLayoutVars>
      </dgm:prSet>
      <dgm:spPr/>
      <dgm:t>
        <a:bodyPr/>
        <a:lstStyle/>
        <a:p>
          <a:pPr rtl="1"/>
          <a:endParaRPr lang="ar-SA"/>
        </a:p>
      </dgm:t>
    </dgm:pt>
    <dgm:pt modelId="{103817FB-7F41-484A-8FD2-240D4C609B7F}" type="pres">
      <dgm:prSet presAssocID="{20CFDC83-49C8-4DCB-A46D-85E6698052C7}" presName="topArc1" presStyleLbl="parChTrans1D1" presStyleIdx="0" presStyleCnt="8"/>
      <dgm:spPr/>
    </dgm:pt>
    <dgm:pt modelId="{2B899CF5-96E7-4151-9325-EDA2C102123D}" type="pres">
      <dgm:prSet presAssocID="{20CFDC83-49C8-4DCB-A46D-85E6698052C7}" presName="bottomArc1" presStyleLbl="parChTrans1D1" presStyleIdx="1" presStyleCnt="8"/>
      <dgm:spPr/>
    </dgm:pt>
    <dgm:pt modelId="{A87B1091-D2F3-47CD-827C-BB240AF8DC9D}" type="pres">
      <dgm:prSet presAssocID="{20CFDC83-49C8-4DCB-A46D-85E6698052C7}" presName="topConnNode1" presStyleLbl="node1" presStyleIdx="0" presStyleCnt="0"/>
      <dgm:spPr/>
      <dgm:t>
        <a:bodyPr/>
        <a:lstStyle/>
        <a:p>
          <a:pPr rtl="1"/>
          <a:endParaRPr lang="ar-SA"/>
        </a:p>
      </dgm:t>
    </dgm:pt>
    <dgm:pt modelId="{150D5B21-A49B-4006-AD30-F40628F1A3F8}" type="pres">
      <dgm:prSet presAssocID="{20CFDC83-49C8-4DCB-A46D-85E6698052C7}" presName="hierChild2" presStyleCnt="0"/>
      <dgm:spPr/>
    </dgm:pt>
    <dgm:pt modelId="{7C811DC1-60C3-43F3-96F1-EE6E556FB173}" type="pres">
      <dgm:prSet presAssocID="{E8DDCC13-04AF-4F71-9B4D-7BA553F9A01A}" presName="Name28" presStyleLbl="parChTrans1D2" presStyleIdx="0" presStyleCnt="3"/>
      <dgm:spPr/>
      <dgm:t>
        <a:bodyPr/>
        <a:lstStyle/>
        <a:p>
          <a:pPr rtl="1"/>
          <a:endParaRPr lang="ar-SA"/>
        </a:p>
      </dgm:t>
    </dgm:pt>
    <dgm:pt modelId="{F8B18ACC-CCBC-4CC1-ADB5-3C24F90FCB1F}" type="pres">
      <dgm:prSet presAssocID="{1A9D84C7-1E4A-43FB-937C-B0AA957BB524}" presName="hierRoot2" presStyleCnt="0">
        <dgm:presLayoutVars>
          <dgm:hierBranch val="init"/>
        </dgm:presLayoutVars>
      </dgm:prSet>
      <dgm:spPr/>
    </dgm:pt>
    <dgm:pt modelId="{8B797B14-B1FF-4814-AECF-B45896861568}" type="pres">
      <dgm:prSet presAssocID="{1A9D84C7-1E4A-43FB-937C-B0AA957BB524}" presName="rootComposite2" presStyleCnt="0"/>
      <dgm:spPr/>
    </dgm:pt>
    <dgm:pt modelId="{4C6FF8B8-4685-4DD6-AA29-637A13A524C8}" type="pres">
      <dgm:prSet presAssocID="{1A9D84C7-1E4A-43FB-937C-B0AA957BB524}" presName="rootText2" presStyleLbl="alignAcc1" presStyleIdx="0" presStyleCnt="0">
        <dgm:presLayoutVars>
          <dgm:chPref val="3"/>
        </dgm:presLayoutVars>
      </dgm:prSet>
      <dgm:spPr/>
      <dgm:t>
        <a:bodyPr/>
        <a:lstStyle/>
        <a:p>
          <a:pPr rtl="1"/>
          <a:endParaRPr lang="ar-SA"/>
        </a:p>
      </dgm:t>
    </dgm:pt>
    <dgm:pt modelId="{D6744887-A9D1-48A4-BDD7-C67E9AB8CC4A}" type="pres">
      <dgm:prSet presAssocID="{1A9D84C7-1E4A-43FB-937C-B0AA957BB524}" presName="topArc2" presStyleLbl="parChTrans1D1" presStyleIdx="2" presStyleCnt="8"/>
      <dgm:spPr/>
    </dgm:pt>
    <dgm:pt modelId="{4C2B116C-74B5-47F6-80A8-3C8FD7FD1A2C}" type="pres">
      <dgm:prSet presAssocID="{1A9D84C7-1E4A-43FB-937C-B0AA957BB524}" presName="bottomArc2" presStyleLbl="parChTrans1D1" presStyleIdx="3" presStyleCnt="8"/>
      <dgm:spPr/>
    </dgm:pt>
    <dgm:pt modelId="{6BB39B89-F35A-4293-A344-B3D0C6608029}" type="pres">
      <dgm:prSet presAssocID="{1A9D84C7-1E4A-43FB-937C-B0AA957BB524}" presName="topConnNode2" presStyleLbl="node2" presStyleIdx="0" presStyleCnt="0"/>
      <dgm:spPr/>
      <dgm:t>
        <a:bodyPr/>
        <a:lstStyle/>
        <a:p>
          <a:pPr rtl="1"/>
          <a:endParaRPr lang="ar-SA"/>
        </a:p>
      </dgm:t>
    </dgm:pt>
    <dgm:pt modelId="{28B2736D-BF13-4CB7-9703-86128E184B00}" type="pres">
      <dgm:prSet presAssocID="{1A9D84C7-1E4A-43FB-937C-B0AA957BB524}" presName="hierChild4" presStyleCnt="0"/>
      <dgm:spPr/>
    </dgm:pt>
    <dgm:pt modelId="{A2AAB427-7B9D-4304-A03D-663B73B0739F}" type="pres">
      <dgm:prSet presAssocID="{1A9D84C7-1E4A-43FB-937C-B0AA957BB524}" presName="hierChild5" presStyleCnt="0"/>
      <dgm:spPr/>
    </dgm:pt>
    <dgm:pt modelId="{9B4C4785-1DF6-4E55-8E42-BF67EC00C1DC}" type="pres">
      <dgm:prSet presAssocID="{A30A3BCA-EFFB-4E23-9B1E-0ACE42AA315F}" presName="Name28" presStyleLbl="parChTrans1D2" presStyleIdx="1" presStyleCnt="3"/>
      <dgm:spPr/>
      <dgm:t>
        <a:bodyPr/>
        <a:lstStyle/>
        <a:p>
          <a:pPr rtl="1"/>
          <a:endParaRPr lang="ar-SA"/>
        </a:p>
      </dgm:t>
    </dgm:pt>
    <dgm:pt modelId="{DA18922F-9EF3-4659-AE57-69BEB633F9B6}" type="pres">
      <dgm:prSet presAssocID="{0F1E455A-3A3C-408C-869D-1889CF7A2F50}" presName="hierRoot2" presStyleCnt="0">
        <dgm:presLayoutVars>
          <dgm:hierBranch val="init"/>
        </dgm:presLayoutVars>
      </dgm:prSet>
      <dgm:spPr/>
    </dgm:pt>
    <dgm:pt modelId="{50279FF1-3BE4-4156-9F09-D37BE8BDC574}" type="pres">
      <dgm:prSet presAssocID="{0F1E455A-3A3C-408C-869D-1889CF7A2F50}" presName="rootComposite2" presStyleCnt="0"/>
      <dgm:spPr/>
    </dgm:pt>
    <dgm:pt modelId="{E25CF722-6F8B-4484-9960-A4D9BB74FE3F}" type="pres">
      <dgm:prSet presAssocID="{0F1E455A-3A3C-408C-869D-1889CF7A2F50}" presName="rootText2" presStyleLbl="alignAcc1" presStyleIdx="0" presStyleCnt="0">
        <dgm:presLayoutVars>
          <dgm:chPref val="3"/>
        </dgm:presLayoutVars>
      </dgm:prSet>
      <dgm:spPr/>
      <dgm:t>
        <a:bodyPr/>
        <a:lstStyle/>
        <a:p>
          <a:pPr rtl="1"/>
          <a:endParaRPr lang="ar-SA"/>
        </a:p>
      </dgm:t>
    </dgm:pt>
    <dgm:pt modelId="{99248471-53E3-405F-B664-3E111ED66E8F}" type="pres">
      <dgm:prSet presAssocID="{0F1E455A-3A3C-408C-869D-1889CF7A2F50}" presName="topArc2" presStyleLbl="parChTrans1D1" presStyleIdx="4" presStyleCnt="8"/>
      <dgm:spPr/>
    </dgm:pt>
    <dgm:pt modelId="{33579726-7D03-45BA-BA66-62D3347894A1}" type="pres">
      <dgm:prSet presAssocID="{0F1E455A-3A3C-408C-869D-1889CF7A2F50}" presName="bottomArc2" presStyleLbl="parChTrans1D1" presStyleIdx="5" presStyleCnt="8"/>
      <dgm:spPr/>
    </dgm:pt>
    <dgm:pt modelId="{04BA80C2-3DBE-45C3-BE01-5ACDFEE6B5B1}" type="pres">
      <dgm:prSet presAssocID="{0F1E455A-3A3C-408C-869D-1889CF7A2F50}" presName="topConnNode2" presStyleLbl="node2" presStyleIdx="0" presStyleCnt="0"/>
      <dgm:spPr/>
      <dgm:t>
        <a:bodyPr/>
        <a:lstStyle/>
        <a:p>
          <a:pPr rtl="1"/>
          <a:endParaRPr lang="ar-SA"/>
        </a:p>
      </dgm:t>
    </dgm:pt>
    <dgm:pt modelId="{B92324A7-A25A-49C0-BBB1-46994D895947}" type="pres">
      <dgm:prSet presAssocID="{0F1E455A-3A3C-408C-869D-1889CF7A2F50}" presName="hierChild4" presStyleCnt="0"/>
      <dgm:spPr/>
    </dgm:pt>
    <dgm:pt modelId="{1E1CEB66-1E38-4CD0-9F94-9802448B87DD}" type="pres">
      <dgm:prSet presAssocID="{0F1E455A-3A3C-408C-869D-1889CF7A2F50}" presName="hierChild5" presStyleCnt="0"/>
      <dgm:spPr/>
    </dgm:pt>
    <dgm:pt modelId="{DCF51BC8-EC8E-49CC-A73C-C961888A3310}" type="pres">
      <dgm:prSet presAssocID="{D390C741-F460-4570-966F-89D864E7BC52}" presName="Name28" presStyleLbl="parChTrans1D2" presStyleIdx="2" presStyleCnt="3"/>
      <dgm:spPr/>
      <dgm:t>
        <a:bodyPr/>
        <a:lstStyle/>
        <a:p>
          <a:pPr rtl="1"/>
          <a:endParaRPr lang="ar-SA"/>
        </a:p>
      </dgm:t>
    </dgm:pt>
    <dgm:pt modelId="{3EC48C06-D47F-407D-AD13-8E79F1AEEEA5}" type="pres">
      <dgm:prSet presAssocID="{100ADB82-28F8-487A-A9D7-1E308BA6E14A}" presName="hierRoot2" presStyleCnt="0">
        <dgm:presLayoutVars>
          <dgm:hierBranch val="init"/>
        </dgm:presLayoutVars>
      </dgm:prSet>
      <dgm:spPr/>
    </dgm:pt>
    <dgm:pt modelId="{5C47B935-C5AE-44C4-89EA-B719A7D7922E}" type="pres">
      <dgm:prSet presAssocID="{100ADB82-28F8-487A-A9D7-1E308BA6E14A}" presName="rootComposite2" presStyleCnt="0"/>
      <dgm:spPr/>
    </dgm:pt>
    <dgm:pt modelId="{81936C61-5828-4CAC-96A8-D33A46C7EE32}" type="pres">
      <dgm:prSet presAssocID="{100ADB82-28F8-487A-A9D7-1E308BA6E14A}" presName="rootText2" presStyleLbl="alignAcc1" presStyleIdx="0" presStyleCnt="0">
        <dgm:presLayoutVars>
          <dgm:chPref val="3"/>
        </dgm:presLayoutVars>
      </dgm:prSet>
      <dgm:spPr/>
      <dgm:t>
        <a:bodyPr/>
        <a:lstStyle/>
        <a:p>
          <a:pPr rtl="1"/>
          <a:endParaRPr lang="ar-SA"/>
        </a:p>
      </dgm:t>
    </dgm:pt>
    <dgm:pt modelId="{59344AFE-64D0-44A4-8D3F-A5A908DDBB6A}" type="pres">
      <dgm:prSet presAssocID="{100ADB82-28F8-487A-A9D7-1E308BA6E14A}" presName="topArc2" presStyleLbl="parChTrans1D1" presStyleIdx="6" presStyleCnt="8"/>
      <dgm:spPr/>
    </dgm:pt>
    <dgm:pt modelId="{2F87AB4C-484B-41CC-819B-7A302C0643A9}" type="pres">
      <dgm:prSet presAssocID="{100ADB82-28F8-487A-A9D7-1E308BA6E14A}" presName="bottomArc2" presStyleLbl="parChTrans1D1" presStyleIdx="7" presStyleCnt="8"/>
      <dgm:spPr/>
    </dgm:pt>
    <dgm:pt modelId="{B0BB00DF-E78E-4EB2-80E3-43DFA6F1EB0A}" type="pres">
      <dgm:prSet presAssocID="{100ADB82-28F8-487A-A9D7-1E308BA6E14A}" presName="topConnNode2" presStyleLbl="node2" presStyleIdx="0" presStyleCnt="0"/>
      <dgm:spPr/>
      <dgm:t>
        <a:bodyPr/>
        <a:lstStyle/>
        <a:p>
          <a:pPr rtl="1"/>
          <a:endParaRPr lang="ar-SA"/>
        </a:p>
      </dgm:t>
    </dgm:pt>
    <dgm:pt modelId="{0DF99148-52A6-44E5-BE71-EFFB6C55C717}" type="pres">
      <dgm:prSet presAssocID="{100ADB82-28F8-487A-A9D7-1E308BA6E14A}" presName="hierChild4" presStyleCnt="0"/>
      <dgm:spPr/>
    </dgm:pt>
    <dgm:pt modelId="{084F4DD9-FB88-4536-B305-4ACB55142CB0}" type="pres">
      <dgm:prSet presAssocID="{100ADB82-28F8-487A-A9D7-1E308BA6E14A}" presName="hierChild5" presStyleCnt="0"/>
      <dgm:spPr/>
    </dgm:pt>
    <dgm:pt modelId="{28C50395-677E-46C7-98F5-E21F9266E039}" type="pres">
      <dgm:prSet presAssocID="{20CFDC83-49C8-4DCB-A46D-85E6698052C7}" presName="hierChild3" presStyleCnt="0"/>
      <dgm:spPr/>
    </dgm:pt>
  </dgm:ptLst>
  <dgm:cxnLst>
    <dgm:cxn modelId="{202168F0-9FCF-429A-BF6F-959D367BA514}" srcId="{20CFDC83-49C8-4DCB-A46D-85E6698052C7}" destId="{100ADB82-28F8-487A-A9D7-1E308BA6E14A}" srcOrd="2" destOrd="0" parTransId="{D390C741-F460-4570-966F-89D864E7BC52}" sibTransId="{E0E575BA-2FB8-4568-82A2-D0E98760C207}"/>
    <dgm:cxn modelId="{288B7818-2403-476E-83CD-52D85A7ED49B}" type="presOf" srcId="{1A9D84C7-1E4A-43FB-937C-B0AA957BB524}" destId="{6BB39B89-F35A-4293-A344-B3D0C6608029}" srcOrd="1" destOrd="0" presId="urn:microsoft.com/office/officeart/2008/layout/HalfCircleOrganizationChart"/>
    <dgm:cxn modelId="{35047EA6-DBE1-4A7C-A8CD-109E116DA96D}" type="presOf" srcId="{20CFDC83-49C8-4DCB-A46D-85E6698052C7}" destId="{90C32FF3-4215-4A71-8731-A9AF855AC978}" srcOrd="0" destOrd="0" presId="urn:microsoft.com/office/officeart/2008/layout/HalfCircleOrganizationChart"/>
    <dgm:cxn modelId="{76712F7B-038A-4F9E-B800-769E8AC04E44}" type="presOf" srcId="{0F1E455A-3A3C-408C-869D-1889CF7A2F50}" destId="{04BA80C2-3DBE-45C3-BE01-5ACDFEE6B5B1}" srcOrd="1" destOrd="0" presId="urn:microsoft.com/office/officeart/2008/layout/HalfCircleOrganizationChart"/>
    <dgm:cxn modelId="{55798211-5978-4077-BA6F-548030EAA627}" type="presOf" srcId="{D390C741-F460-4570-966F-89D864E7BC52}" destId="{DCF51BC8-EC8E-49CC-A73C-C961888A3310}" srcOrd="0" destOrd="0" presId="urn:microsoft.com/office/officeart/2008/layout/HalfCircleOrganizationChart"/>
    <dgm:cxn modelId="{04AE5752-BA0B-42D0-8F11-98789675F203}" type="presOf" srcId="{100ADB82-28F8-487A-A9D7-1E308BA6E14A}" destId="{B0BB00DF-E78E-4EB2-80E3-43DFA6F1EB0A}" srcOrd="1" destOrd="0" presId="urn:microsoft.com/office/officeart/2008/layout/HalfCircleOrganizationChart"/>
    <dgm:cxn modelId="{BCF3A364-D341-4558-AB7F-07FF9BC93FE2}" srcId="{371768C8-854B-4032-AAB6-677642362390}" destId="{20CFDC83-49C8-4DCB-A46D-85E6698052C7}" srcOrd="0" destOrd="0" parTransId="{08D05DDA-02FC-4C56-A6D4-30BDC510CEC6}" sibTransId="{85B2B209-7C05-48D3-8E74-653436B86B56}"/>
    <dgm:cxn modelId="{284FF368-981B-4F85-8FCD-BE5688F57CA9}" type="presOf" srcId="{E8DDCC13-04AF-4F71-9B4D-7BA553F9A01A}" destId="{7C811DC1-60C3-43F3-96F1-EE6E556FB173}" srcOrd="0" destOrd="0" presId="urn:microsoft.com/office/officeart/2008/layout/HalfCircleOrganizationChart"/>
    <dgm:cxn modelId="{134534B7-CC38-4C29-A6D4-AD6F5349EC91}" type="presOf" srcId="{A30A3BCA-EFFB-4E23-9B1E-0ACE42AA315F}" destId="{9B4C4785-1DF6-4E55-8E42-BF67EC00C1DC}" srcOrd="0" destOrd="0" presId="urn:microsoft.com/office/officeart/2008/layout/HalfCircleOrganizationChart"/>
    <dgm:cxn modelId="{BF7D04C4-6D2D-46EA-A221-508CD42D39A2}" type="presOf" srcId="{371768C8-854B-4032-AAB6-677642362390}" destId="{CF8A8903-6654-45EF-ABC1-C79A423EF9A1}" srcOrd="0" destOrd="0" presId="urn:microsoft.com/office/officeart/2008/layout/HalfCircleOrganizationChart"/>
    <dgm:cxn modelId="{BB54F15B-F31F-4DA0-98FD-A110CB1597D4}" type="presOf" srcId="{100ADB82-28F8-487A-A9D7-1E308BA6E14A}" destId="{81936C61-5828-4CAC-96A8-D33A46C7EE32}" srcOrd="0" destOrd="0" presId="urn:microsoft.com/office/officeart/2008/layout/HalfCircleOrganizationChart"/>
    <dgm:cxn modelId="{28A3D680-E9DD-4A2A-8D70-013C61E8178C}" type="presOf" srcId="{1A9D84C7-1E4A-43FB-937C-B0AA957BB524}" destId="{4C6FF8B8-4685-4DD6-AA29-637A13A524C8}" srcOrd="0" destOrd="0" presId="urn:microsoft.com/office/officeart/2008/layout/HalfCircleOrganizationChart"/>
    <dgm:cxn modelId="{50DD7501-6468-4010-9D80-F1C29E1E0FAC}" srcId="{20CFDC83-49C8-4DCB-A46D-85E6698052C7}" destId="{0F1E455A-3A3C-408C-869D-1889CF7A2F50}" srcOrd="1" destOrd="0" parTransId="{A30A3BCA-EFFB-4E23-9B1E-0ACE42AA315F}" sibTransId="{3786DF67-DFBF-4926-87DC-7D5BC419A67F}"/>
    <dgm:cxn modelId="{45EF41BE-7399-4990-A603-A69BACB3C6C3}" srcId="{20CFDC83-49C8-4DCB-A46D-85E6698052C7}" destId="{1A9D84C7-1E4A-43FB-937C-B0AA957BB524}" srcOrd="0" destOrd="0" parTransId="{E8DDCC13-04AF-4F71-9B4D-7BA553F9A01A}" sibTransId="{C692EFA7-2F85-49D7-8B84-EF38E70E6A5A}"/>
    <dgm:cxn modelId="{A94554BE-1C6A-436E-B61D-EEB623CBAAD8}" type="presOf" srcId="{20CFDC83-49C8-4DCB-A46D-85E6698052C7}" destId="{A87B1091-D2F3-47CD-827C-BB240AF8DC9D}" srcOrd="1" destOrd="0" presId="urn:microsoft.com/office/officeart/2008/layout/HalfCircleOrganizationChart"/>
    <dgm:cxn modelId="{E753BB34-BBD9-456A-9DDA-A9BC71F8CDCC}" type="presOf" srcId="{0F1E455A-3A3C-408C-869D-1889CF7A2F50}" destId="{E25CF722-6F8B-4484-9960-A4D9BB74FE3F}" srcOrd="0" destOrd="0" presId="urn:microsoft.com/office/officeart/2008/layout/HalfCircleOrganizationChart"/>
    <dgm:cxn modelId="{6C69BE45-900A-406C-B5FA-E32F631E5FF0}" type="presParOf" srcId="{CF8A8903-6654-45EF-ABC1-C79A423EF9A1}" destId="{076A0B45-EDD2-4770-B7CD-651A0A317749}" srcOrd="0" destOrd="0" presId="urn:microsoft.com/office/officeart/2008/layout/HalfCircleOrganizationChart"/>
    <dgm:cxn modelId="{9C5C5492-14AA-4382-A277-3416CEB1C98A}" type="presParOf" srcId="{076A0B45-EDD2-4770-B7CD-651A0A317749}" destId="{8B46DA4C-7F5F-4AC4-A90D-AC33298D2864}" srcOrd="0" destOrd="0" presId="urn:microsoft.com/office/officeart/2008/layout/HalfCircleOrganizationChart"/>
    <dgm:cxn modelId="{4542356D-8F99-4531-A498-1F022A13CBB8}" type="presParOf" srcId="{8B46DA4C-7F5F-4AC4-A90D-AC33298D2864}" destId="{90C32FF3-4215-4A71-8731-A9AF855AC978}" srcOrd="0" destOrd="0" presId="urn:microsoft.com/office/officeart/2008/layout/HalfCircleOrganizationChart"/>
    <dgm:cxn modelId="{DB40889F-B747-4DCE-8159-FD93F9EE3AB6}" type="presParOf" srcId="{8B46DA4C-7F5F-4AC4-A90D-AC33298D2864}" destId="{103817FB-7F41-484A-8FD2-240D4C609B7F}" srcOrd="1" destOrd="0" presId="urn:microsoft.com/office/officeart/2008/layout/HalfCircleOrganizationChart"/>
    <dgm:cxn modelId="{08F3907F-8131-46E0-923C-46A51D02CF54}" type="presParOf" srcId="{8B46DA4C-7F5F-4AC4-A90D-AC33298D2864}" destId="{2B899CF5-96E7-4151-9325-EDA2C102123D}" srcOrd="2" destOrd="0" presId="urn:microsoft.com/office/officeart/2008/layout/HalfCircleOrganizationChart"/>
    <dgm:cxn modelId="{92974783-088F-4F41-9782-A7015FDE6ECC}" type="presParOf" srcId="{8B46DA4C-7F5F-4AC4-A90D-AC33298D2864}" destId="{A87B1091-D2F3-47CD-827C-BB240AF8DC9D}" srcOrd="3" destOrd="0" presId="urn:microsoft.com/office/officeart/2008/layout/HalfCircleOrganizationChart"/>
    <dgm:cxn modelId="{E08B86AA-3089-4F01-8BCE-269C055C3BDE}" type="presParOf" srcId="{076A0B45-EDD2-4770-B7CD-651A0A317749}" destId="{150D5B21-A49B-4006-AD30-F40628F1A3F8}" srcOrd="1" destOrd="0" presId="urn:microsoft.com/office/officeart/2008/layout/HalfCircleOrganizationChart"/>
    <dgm:cxn modelId="{3995F157-A17D-4034-8EEE-89250D949251}" type="presParOf" srcId="{150D5B21-A49B-4006-AD30-F40628F1A3F8}" destId="{7C811DC1-60C3-43F3-96F1-EE6E556FB173}" srcOrd="0" destOrd="0" presId="urn:microsoft.com/office/officeart/2008/layout/HalfCircleOrganizationChart"/>
    <dgm:cxn modelId="{2C69955D-FFDF-4D5B-8A48-9EF66B41F801}" type="presParOf" srcId="{150D5B21-A49B-4006-AD30-F40628F1A3F8}" destId="{F8B18ACC-CCBC-4CC1-ADB5-3C24F90FCB1F}" srcOrd="1" destOrd="0" presId="urn:microsoft.com/office/officeart/2008/layout/HalfCircleOrganizationChart"/>
    <dgm:cxn modelId="{CD1832D7-4FB7-4E57-B836-96ECC0EA0A6D}" type="presParOf" srcId="{F8B18ACC-CCBC-4CC1-ADB5-3C24F90FCB1F}" destId="{8B797B14-B1FF-4814-AECF-B45896861568}" srcOrd="0" destOrd="0" presId="urn:microsoft.com/office/officeart/2008/layout/HalfCircleOrganizationChart"/>
    <dgm:cxn modelId="{CE27B0D4-1F5A-4CE6-8609-AB35A8328E9F}" type="presParOf" srcId="{8B797B14-B1FF-4814-AECF-B45896861568}" destId="{4C6FF8B8-4685-4DD6-AA29-637A13A524C8}" srcOrd="0" destOrd="0" presId="urn:microsoft.com/office/officeart/2008/layout/HalfCircleOrganizationChart"/>
    <dgm:cxn modelId="{A12F89B5-A590-4BC0-9E67-F1101ECC6CCD}" type="presParOf" srcId="{8B797B14-B1FF-4814-AECF-B45896861568}" destId="{D6744887-A9D1-48A4-BDD7-C67E9AB8CC4A}" srcOrd="1" destOrd="0" presId="urn:microsoft.com/office/officeart/2008/layout/HalfCircleOrganizationChart"/>
    <dgm:cxn modelId="{0B8B24D6-6C0F-4009-B548-63A739014809}" type="presParOf" srcId="{8B797B14-B1FF-4814-AECF-B45896861568}" destId="{4C2B116C-74B5-47F6-80A8-3C8FD7FD1A2C}" srcOrd="2" destOrd="0" presId="urn:microsoft.com/office/officeart/2008/layout/HalfCircleOrganizationChart"/>
    <dgm:cxn modelId="{668DF77E-91E0-4ACE-8B69-9501BA3B87D5}" type="presParOf" srcId="{8B797B14-B1FF-4814-AECF-B45896861568}" destId="{6BB39B89-F35A-4293-A344-B3D0C6608029}" srcOrd="3" destOrd="0" presId="urn:microsoft.com/office/officeart/2008/layout/HalfCircleOrganizationChart"/>
    <dgm:cxn modelId="{E0C310F8-A1F0-4100-9F6C-A6408A65E8A4}" type="presParOf" srcId="{F8B18ACC-CCBC-4CC1-ADB5-3C24F90FCB1F}" destId="{28B2736D-BF13-4CB7-9703-86128E184B00}" srcOrd="1" destOrd="0" presId="urn:microsoft.com/office/officeart/2008/layout/HalfCircleOrganizationChart"/>
    <dgm:cxn modelId="{952454AA-E24C-487D-8FE8-B46BDC43B9C8}" type="presParOf" srcId="{F8B18ACC-CCBC-4CC1-ADB5-3C24F90FCB1F}" destId="{A2AAB427-7B9D-4304-A03D-663B73B0739F}" srcOrd="2" destOrd="0" presId="urn:microsoft.com/office/officeart/2008/layout/HalfCircleOrganizationChart"/>
    <dgm:cxn modelId="{61957942-945B-41D2-9CA9-CD42F58CFAB7}" type="presParOf" srcId="{150D5B21-A49B-4006-AD30-F40628F1A3F8}" destId="{9B4C4785-1DF6-4E55-8E42-BF67EC00C1DC}" srcOrd="2" destOrd="0" presId="urn:microsoft.com/office/officeart/2008/layout/HalfCircleOrganizationChart"/>
    <dgm:cxn modelId="{FFB5D9E1-6BB9-4533-A4A3-720D58ED2C84}" type="presParOf" srcId="{150D5B21-A49B-4006-AD30-F40628F1A3F8}" destId="{DA18922F-9EF3-4659-AE57-69BEB633F9B6}" srcOrd="3" destOrd="0" presId="urn:microsoft.com/office/officeart/2008/layout/HalfCircleOrganizationChart"/>
    <dgm:cxn modelId="{3CDEA10E-D1F3-4DC8-BC4F-4C23C16539D3}" type="presParOf" srcId="{DA18922F-9EF3-4659-AE57-69BEB633F9B6}" destId="{50279FF1-3BE4-4156-9F09-D37BE8BDC574}" srcOrd="0" destOrd="0" presId="urn:microsoft.com/office/officeart/2008/layout/HalfCircleOrganizationChart"/>
    <dgm:cxn modelId="{63AF758F-7C8C-4105-A47A-482566E95F4B}" type="presParOf" srcId="{50279FF1-3BE4-4156-9F09-D37BE8BDC574}" destId="{E25CF722-6F8B-4484-9960-A4D9BB74FE3F}" srcOrd="0" destOrd="0" presId="urn:microsoft.com/office/officeart/2008/layout/HalfCircleOrganizationChart"/>
    <dgm:cxn modelId="{4C0E1309-5ECA-4760-84E7-BE4F1BB64616}" type="presParOf" srcId="{50279FF1-3BE4-4156-9F09-D37BE8BDC574}" destId="{99248471-53E3-405F-B664-3E111ED66E8F}" srcOrd="1" destOrd="0" presId="urn:microsoft.com/office/officeart/2008/layout/HalfCircleOrganizationChart"/>
    <dgm:cxn modelId="{9C449D0B-68C0-4E4D-95F8-358AD6DBAD77}" type="presParOf" srcId="{50279FF1-3BE4-4156-9F09-D37BE8BDC574}" destId="{33579726-7D03-45BA-BA66-62D3347894A1}" srcOrd="2" destOrd="0" presId="urn:microsoft.com/office/officeart/2008/layout/HalfCircleOrganizationChart"/>
    <dgm:cxn modelId="{95C6B920-BEB5-43CD-A357-73E8C12CEFC4}" type="presParOf" srcId="{50279FF1-3BE4-4156-9F09-D37BE8BDC574}" destId="{04BA80C2-3DBE-45C3-BE01-5ACDFEE6B5B1}" srcOrd="3" destOrd="0" presId="urn:microsoft.com/office/officeart/2008/layout/HalfCircleOrganizationChart"/>
    <dgm:cxn modelId="{B16548C0-5EEC-416B-9E9E-7126F2203358}" type="presParOf" srcId="{DA18922F-9EF3-4659-AE57-69BEB633F9B6}" destId="{B92324A7-A25A-49C0-BBB1-46994D895947}" srcOrd="1" destOrd="0" presId="urn:microsoft.com/office/officeart/2008/layout/HalfCircleOrganizationChart"/>
    <dgm:cxn modelId="{E7C81B94-7281-41E3-BF59-3F23EA3FA341}" type="presParOf" srcId="{DA18922F-9EF3-4659-AE57-69BEB633F9B6}" destId="{1E1CEB66-1E38-4CD0-9F94-9802448B87DD}" srcOrd="2" destOrd="0" presId="urn:microsoft.com/office/officeart/2008/layout/HalfCircleOrganizationChart"/>
    <dgm:cxn modelId="{FC7F7269-E926-4E23-962D-6F3C44F7F139}" type="presParOf" srcId="{150D5B21-A49B-4006-AD30-F40628F1A3F8}" destId="{DCF51BC8-EC8E-49CC-A73C-C961888A3310}" srcOrd="4" destOrd="0" presId="urn:microsoft.com/office/officeart/2008/layout/HalfCircleOrganizationChart"/>
    <dgm:cxn modelId="{3C58C0BB-21DC-4F49-8CBD-FBB38771DF58}" type="presParOf" srcId="{150D5B21-A49B-4006-AD30-F40628F1A3F8}" destId="{3EC48C06-D47F-407D-AD13-8E79F1AEEEA5}" srcOrd="5" destOrd="0" presId="urn:microsoft.com/office/officeart/2008/layout/HalfCircleOrganizationChart"/>
    <dgm:cxn modelId="{E0FCB2A0-3E28-4ABB-ACAD-A1AB77D23197}" type="presParOf" srcId="{3EC48C06-D47F-407D-AD13-8E79F1AEEEA5}" destId="{5C47B935-C5AE-44C4-89EA-B719A7D7922E}" srcOrd="0" destOrd="0" presId="urn:microsoft.com/office/officeart/2008/layout/HalfCircleOrganizationChart"/>
    <dgm:cxn modelId="{DF1949C8-411A-4F08-9CF6-14A595BD25A9}" type="presParOf" srcId="{5C47B935-C5AE-44C4-89EA-B719A7D7922E}" destId="{81936C61-5828-4CAC-96A8-D33A46C7EE32}" srcOrd="0" destOrd="0" presId="urn:microsoft.com/office/officeart/2008/layout/HalfCircleOrganizationChart"/>
    <dgm:cxn modelId="{44A37021-B769-4BA7-A032-1B6DB532B084}" type="presParOf" srcId="{5C47B935-C5AE-44C4-89EA-B719A7D7922E}" destId="{59344AFE-64D0-44A4-8D3F-A5A908DDBB6A}" srcOrd="1" destOrd="0" presId="urn:microsoft.com/office/officeart/2008/layout/HalfCircleOrganizationChart"/>
    <dgm:cxn modelId="{FE86B77A-2FD1-4404-AD2F-E9001E88363D}" type="presParOf" srcId="{5C47B935-C5AE-44C4-89EA-B719A7D7922E}" destId="{2F87AB4C-484B-41CC-819B-7A302C0643A9}" srcOrd="2" destOrd="0" presId="urn:microsoft.com/office/officeart/2008/layout/HalfCircleOrganizationChart"/>
    <dgm:cxn modelId="{AF8FDC37-1B2E-4042-972B-A0FAF3975C1A}" type="presParOf" srcId="{5C47B935-C5AE-44C4-89EA-B719A7D7922E}" destId="{B0BB00DF-E78E-4EB2-80E3-43DFA6F1EB0A}" srcOrd="3" destOrd="0" presId="urn:microsoft.com/office/officeart/2008/layout/HalfCircleOrganizationChart"/>
    <dgm:cxn modelId="{D7AE7648-E824-498A-907E-BE566B11D639}" type="presParOf" srcId="{3EC48C06-D47F-407D-AD13-8E79F1AEEEA5}" destId="{0DF99148-52A6-44E5-BE71-EFFB6C55C717}" srcOrd="1" destOrd="0" presId="urn:microsoft.com/office/officeart/2008/layout/HalfCircleOrganizationChart"/>
    <dgm:cxn modelId="{B4C7F494-BA8C-4815-BE52-FAC009BC3084}" type="presParOf" srcId="{3EC48C06-D47F-407D-AD13-8E79F1AEEEA5}" destId="{084F4DD9-FB88-4536-B305-4ACB55142CB0}" srcOrd="2" destOrd="0" presId="urn:microsoft.com/office/officeart/2008/layout/HalfCircleOrganizationChart"/>
    <dgm:cxn modelId="{3FEC23BA-3B66-4537-B3AF-26B21C24853C}" type="presParOf" srcId="{076A0B45-EDD2-4770-B7CD-651A0A317749}" destId="{28C50395-677E-46C7-98F5-E21F9266E039}" srcOrd="2" destOrd="0" presId="urn:microsoft.com/office/officeart/2008/layout/HalfCircleOrganizationChar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89A4EE97-0AEB-4E49-817B-076689FC877B}" type="doc">
      <dgm:prSet loTypeId="urn:microsoft.com/office/officeart/2008/layout/HalfCircleOrganizationChart" loCatId="hierarchy" qsTypeId="urn:microsoft.com/office/officeart/2005/8/quickstyle/simple1" qsCatId="simple" csTypeId="urn:microsoft.com/office/officeart/2005/8/colors/accent1_2" csCatId="accent1" phldr="1"/>
      <dgm:spPr/>
      <dgm:t>
        <a:bodyPr/>
        <a:lstStyle/>
        <a:p>
          <a:pPr rtl="1"/>
          <a:endParaRPr lang="ar-SA"/>
        </a:p>
      </dgm:t>
    </dgm:pt>
    <dgm:pt modelId="{DBE1B80A-43A0-4F21-B015-8CC8C360B601}">
      <dgm:prSet phldrT="[نص]"/>
      <dgm:spPr/>
      <dgm:t>
        <a:bodyPr/>
        <a:lstStyle/>
        <a:p>
          <a:pPr rtl="1"/>
          <a:r>
            <a:rPr lang="ar-SA" dirty="0" smtClean="0"/>
            <a:t>التحليل </a:t>
          </a:r>
          <a:endParaRPr lang="ar-SA" dirty="0"/>
        </a:p>
      </dgm:t>
    </dgm:pt>
    <dgm:pt modelId="{B996DA6A-2C53-40AE-A39E-FEFCBF4D5211}" type="parTrans" cxnId="{8B6439A8-027E-423A-AE87-EB2B9D7E7E9E}">
      <dgm:prSet/>
      <dgm:spPr/>
      <dgm:t>
        <a:bodyPr/>
        <a:lstStyle/>
        <a:p>
          <a:pPr rtl="1"/>
          <a:endParaRPr lang="ar-SA"/>
        </a:p>
      </dgm:t>
    </dgm:pt>
    <dgm:pt modelId="{29A956F9-6965-4B89-A688-56F74826F73D}" type="sibTrans" cxnId="{8B6439A8-027E-423A-AE87-EB2B9D7E7E9E}">
      <dgm:prSet/>
      <dgm:spPr/>
      <dgm:t>
        <a:bodyPr/>
        <a:lstStyle/>
        <a:p>
          <a:pPr rtl="1"/>
          <a:endParaRPr lang="ar-SA"/>
        </a:p>
      </dgm:t>
    </dgm:pt>
    <dgm:pt modelId="{74B59491-CBBC-435E-A8B9-8B24052A4619}">
      <dgm:prSet phldrT="[نص]" custT="1"/>
      <dgm:spPr/>
      <dgm:t>
        <a:bodyPr/>
        <a:lstStyle/>
        <a:p>
          <a:pPr rtl="1"/>
          <a:r>
            <a:rPr lang="ar-SA" sz="1400" b="1" u="sng" dirty="0" smtClean="0"/>
            <a:t>تحليل كمي </a:t>
          </a:r>
          <a:r>
            <a:rPr lang="ar-SA" sz="1400" dirty="0" smtClean="0"/>
            <a:t>يعرف مقدار تغير المتغيرات الداخلية مع ملاحظة أن التحليل الكمي يتضمن بالضرورة التحليل النوعي</a:t>
          </a:r>
          <a:endParaRPr lang="ar-SA" sz="1400" dirty="0"/>
        </a:p>
      </dgm:t>
    </dgm:pt>
    <dgm:pt modelId="{66E3F4C7-02C0-4D5A-86B2-BBF77E58C977}" type="parTrans" cxnId="{BBC8A8B2-A79B-463B-85E2-6AF797713AB8}">
      <dgm:prSet/>
      <dgm:spPr/>
      <dgm:t>
        <a:bodyPr/>
        <a:lstStyle/>
        <a:p>
          <a:pPr rtl="1"/>
          <a:endParaRPr lang="ar-SA"/>
        </a:p>
      </dgm:t>
    </dgm:pt>
    <dgm:pt modelId="{C5FF81B7-8A86-4681-A75F-3218B40DA6EC}" type="sibTrans" cxnId="{BBC8A8B2-A79B-463B-85E2-6AF797713AB8}">
      <dgm:prSet/>
      <dgm:spPr/>
      <dgm:t>
        <a:bodyPr/>
        <a:lstStyle/>
        <a:p>
          <a:pPr rtl="1"/>
          <a:endParaRPr lang="ar-SA"/>
        </a:p>
      </dgm:t>
    </dgm:pt>
    <dgm:pt modelId="{8D05BB9D-92F2-4F9E-9335-2E9FA21A1DEA}">
      <dgm:prSet phldrT="[نص]" custT="1"/>
      <dgm:spPr/>
      <dgm:t>
        <a:bodyPr/>
        <a:lstStyle/>
        <a:p>
          <a:pPr rtl="1"/>
          <a:r>
            <a:rPr lang="ar-SA" sz="1400" b="1" u="sng" dirty="0" smtClean="0"/>
            <a:t>تحليل نوعي </a:t>
          </a:r>
          <a:r>
            <a:rPr lang="ar-SA" sz="1400" dirty="0" smtClean="0"/>
            <a:t>يعرف اتجاه التغير (الاشارة) للمتغيرات الداخلية</a:t>
          </a:r>
          <a:endParaRPr lang="ar-SA" sz="1400" dirty="0"/>
        </a:p>
      </dgm:t>
    </dgm:pt>
    <dgm:pt modelId="{BA0B6113-1469-4F6F-85A2-5686D1B094B3}" type="parTrans" cxnId="{40EA7A19-6A8A-40B7-B4CF-5A50F125429E}">
      <dgm:prSet/>
      <dgm:spPr/>
      <dgm:t>
        <a:bodyPr/>
        <a:lstStyle/>
        <a:p>
          <a:pPr rtl="1"/>
          <a:endParaRPr lang="ar-SA"/>
        </a:p>
      </dgm:t>
    </dgm:pt>
    <dgm:pt modelId="{08F32452-293A-460A-AB6D-E4F10236E7DA}" type="sibTrans" cxnId="{40EA7A19-6A8A-40B7-B4CF-5A50F125429E}">
      <dgm:prSet/>
      <dgm:spPr/>
      <dgm:t>
        <a:bodyPr/>
        <a:lstStyle/>
        <a:p>
          <a:pPr rtl="1"/>
          <a:endParaRPr lang="ar-SA"/>
        </a:p>
      </dgm:t>
    </dgm:pt>
    <dgm:pt modelId="{AE366364-B330-41B7-8CFB-147708768646}" type="pres">
      <dgm:prSet presAssocID="{89A4EE97-0AEB-4E49-817B-076689FC877B}" presName="Name0" presStyleCnt="0">
        <dgm:presLayoutVars>
          <dgm:orgChart val="1"/>
          <dgm:chPref val="1"/>
          <dgm:dir/>
          <dgm:animOne val="branch"/>
          <dgm:animLvl val="lvl"/>
          <dgm:resizeHandles/>
        </dgm:presLayoutVars>
      </dgm:prSet>
      <dgm:spPr/>
      <dgm:t>
        <a:bodyPr/>
        <a:lstStyle/>
        <a:p>
          <a:pPr rtl="1"/>
          <a:endParaRPr lang="ar-SA"/>
        </a:p>
      </dgm:t>
    </dgm:pt>
    <dgm:pt modelId="{45312DCA-B691-468D-B159-25284F0016E2}" type="pres">
      <dgm:prSet presAssocID="{DBE1B80A-43A0-4F21-B015-8CC8C360B601}" presName="hierRoot1" presStyleCnt="0">
        <dgm:presLayoutVars>
          <dgm:hierBranch val="init"/>
        </dgm:presLayoutVars>
      </dgm:prSet>
      <dgm:spPr/>
    </dgm:pt>
    <dgm:pt modelId="{B04B55E0-9919-4129-B005-695456203892}" type="pres">
      <dgm:prSet presAssocID="{DBE1B80A-43A0-4F21-B015-8CC8C360B601}" presName="rootComposite1" presStyleCnt="0"/>
      <dgm:spPr/>
    </dgm:pt>
    <dgm:pt modelId="{0DAF41DA-856D-420E-B9FF-CDE2E8B48057}" type="pres">
      <dgm:prSet presAssocID="{DBE1B80A-43A0-4F21-B015-8CC8C360B601}" presName="rootText1" presStyleLbl="alignAcc1" presStyleIdx="0" presStyleCnt="0">
        <dgm:presLayoutVars>
          <dgm:chPref val="3"/>
        </dgm:presLayoutVars>
      </dgm:prSet>
      <dgm:spPr/>
      <dgm:t>
        <a:bodyPr/>
        <a:lstStyle/>
        <a:p>
          <a:pPr rtl="1"/>
          <a:endParaRPr lang="ar-SA"/>
        </a:p>
      </dgm:t>
    </dgm:pt>
    <dgm:pt modelId="{FA2E7B00-5C22-4AC7-97B7-31976B628CD8}" type="pres">
      <dgm:prSet presAssocID="{DBE1B80A-43A0-4F21-B015-8CC8C360B601}" presName="topArc1" presStyleLbl="parChTrans1D1" presStyleIdx="0" presStyleCnt="6"/>
      <dgm:spPr/>
    </dgm:pt>
    <dgm:pt modelId="{7B7F70A1-2D5B-413B-9723-FEBC803DAA4B}" type="pres">
      <dgm:prSet presAssocID="{DBE1B80A-43A0-4F21-B015-8CC8C360B601}" presName="bottomArc1" presStyleLbl="parChTrans1D1" presStyleIdx="1" presStyleCnt="6"/>
      <dgm:spPr/>
    </dgm:pt>
    <dgm:pt modelId="{2CE0254D-4F4E-4EC7-9CA6-F5369A645D58}" type="pres">
      <dgm:prSet presAssocID="{DBE1B80A-43A0-4F21-B015-8CC8C360B601}" presName="topConnNode1" presStyleLbl="node1" presStyleIdx="0" presStyleCnt="0"/>
      <dgm:spPr/>
      <dgm:t>
        <a:bodyPr/>
        <a:lstStyle/>
        <a:p>
          <a:pPr rtl="1"/>
          <a:endParaRPr lang="ar-SA"/>
        </a:p>
      </dgm:t>
    </dgm:pt>
    <dgm:pt modelId="{10A162A4-BD30-4574-BCE0-36D201E850C6}" type="pres">
      <dgm:prSet presAssocID="{DBE1B80A-43A0-4F21-B015-8CC8C360B601}" presName="hierChild2" presStyleCnt="0"/>
      <dgm:spPr/>
    </dgm:pt>
    <dgm:pt modelId="{C027083B-81A8-4A87-A1E2-F912C6760D6A}" type="pres">
      <dgm:prSet presAssocID="{66E3F4C7-02C0-4D5A-86B2-BBF77E58C977}" presName="Name28" presStyleLbl="parChTrans1D2" presStyleIdx="0" presStyleCnt="2"/>
      <dgm:spPr/>
      <dgm:t>
        <a:bodyPr/>
        <a:lstStyle/>
        <a:p>
          <a:pPr rtl="1"/>
          <a:endParaRPr lang="ar-SA"/>
        </a:p>
      </dgm:t>
    </dgm:pt>
    <dgm:pt modelId="{20E88572-DF32-4AFF-A37D-280574680B93}" type="pres">
      <dgm:prSet presAssocID="{74B59491-CBBC-435E-A8B9-8B24052A4619}" presName="hierRoot2" presStyleCnt="0">
        <dgm:presLayoutVars>
          <dgm:hierBranch val="init"/>
        </dgm:presLayoutVars>
      </dgm:prSet>
      <dgm:spPr/>
    </dgm:pt>
    <dgm:pt modelId="{1ACBC603-C1E9-49A0-8F71-5664D8EB670C}" type="pres">
      <dgm:prSet presAssocID="{74B59491-CBBC-435E-A8B9-8B24052A4619}" presName="rootComposite2" presStyleCnt="0"/>
      <dgm:spPr/>
    </dgm:pt>
    <dgm:pt modelId="{31CB4AC6-A42F-47BA-9577-CE5AA28BAC5F}" type="pres">
      <dgm:prSet presAssocID="{74B59491-CBBC-435E-A8B9-8B24052A4619}" presName="rootText2" presStyleLbl="alignAcc1" presStyleIdx="0" presStyleCnt="0" custScaleX="169941" custLinFactNeighborX="-47741" custLinFactNeighborY="-2760">
        <dgm:presLayoutVars>
          <dgm:chPref val="3"/>
        </dgm:presLayoutVars>
      </dgm:prSet>
      <dgm:spPr/>
      <dgm:t>
        <a:bodyPr/>
        <a:lstStyle/>
        <a:p>
          <a:pPr rtl="1"/>
          <a:endParaRPr lang="ar-SA"/>
        </a:p>
      </dgm:t>
    </dgm:pt>
    <dgm:pt modelId="{49F930E6-294A-4E00-B9DA-021295F9577E}" type="pres">
      <dgm:prSet presAssocID="{74B59491-CBBC-435E-A8B9-8B24052A4619}" presName="topArc2" presStyleLbl="parChTrans1D1" presStyleIdx="2" presStyleCnt="6"/>
      <dgm:spPr/>
    </dgm:pt>
    <dgm:pt modelId="{8E90C371-1BCE-453E-BD86-09D6332A2CE6}" type="pres">
      <dgm:prSet presAssocID="{74B59491-CBBC-435E-A8B9-8B24052A4619}" presName="bottomArc2" presStyleLbl="parChTrans1D1" presStyleIdx="3" presStyleCnt="6"/>
      <dgm:spPr/>
    </dgm:pt>
    <dgm:pt modelId="{E8ADC9C6-2D06-4F5B-B845-BD63B90161A9}" type="pres">
      <dgm:prSet presAssocID="{74B59491-CBBC-435E-A8B9-8B24052A4619}" presName="topConnNode2" presStyleLbl="node2" presStyleIdx="0" presStyleCnt="0"/>
      <dgm:spPr/>
      <dgm:t>
        <a:bodyPr/>
        <a:lstStyle/>
        <a:p>
          <a:pPr rtl="1"/>
          <a:endParaRPr lang="ar-SA"/>
        </a:p>
      </dgm:t>
    </dgm:pt>
    <dgm:pt modelId="{5CD72247-7C25-4FBC-A2BD-55105B1197E7}" type="pres">
      <dgm:prSet presAssocID="{74B59491-CBBC-435E-A8B9-8B24052A4619}" presName="hierChild4" presStyleCnt="0"/>
      <dgm:spPr/>
    </dgm:pt>
    <dgm:pt modelId="{5E8F9B6D-4CA0-4531-B22C-6085CBE88F55}" type="pres">
      <dgm:prSet presAssocID="{74B59491-CBBC-435E-A8B9-8B24052A4619}" presName="hierChild5" presStyleCnt="0"/>
      <dgm:spPr/>
    </dgm:pt>
    <dgm:pt modelId="{8CDEA7D8-95C4-46BD-977B-645B31D582C4}" type="pres">
      <dgm:prSet presAssocID="{BA0B6113-1469-4F6F-85A2-5686D1B094B3}" presName="Name28" presStyleLbl="parChTrans1D2" presStyleIdx="1" presStyleCnt="2"/>
      <dgm:spPr/>
      <dgm:t>
        <a:bodyPr/>
        <a:lstStyle/>
        <a:p>
          <a:pPr rtl="1"/>
          <a:endParaRPr lang="ar-SA"/>
        </a:p>
      </dgm:t>
    </dgm:pt>
    <dgm:pt modelId="{39406B39-6AD2-4B89-8EDD-C0349B4D0B5C}" type="pres">
      <dgm:prSet presAssocID="{8D05BB9D-92F2-4F9E-9335-2E9FA21A1DEA}" presName="hierRoot2" presStyleCnt="0">
        <dgm:presLayoutVars>
          <dgm:hierBranch val="init"/>
        </dgm:presLayoutVars>
      </dgm:prSet>
      <dgm:spPr/>
    </dgm:pt>
    <dgm:pt modelId="{A421461E-6BD4-4A39-899B-109E9F9ECA05}" type="pres">
      <dgm:prSet presAssocID="{8D05BB9D-92F2-4F9E-9335-2E9FA21A1DEA}" presName="rootComposite2" presStyleCnt="0"/>
      <dgm:spPr/>
    </dgm:pt>
    <dgm:pt modelId="{DAE569CB-ADFB-4824-8AE1-D100BA2CD84E}" type="pres">
      <dgm:prSet presAssocID="{8D05BB9D-92F2-4F9E-9335-2E9FA21A1DEA}" presName="rootText2" presStyleLbl="alignAcc1" presStyleIdx="0" presStyleCnt="0" custScaleX="142016" custLinFactNeighborX="50004" custLinFactNeighborY="-2761">
        <dgm:presLayoutVars>
          <dgm:chPref val="3"/>
        </dgm:presLayoutVars>
      </dgm:prSet>
      <dgm:spPr/>
      <dgm:t>
        <a:bodyPr/>
        <a:lstStyle/>
        <a:p>
          <a:pPr rtl="1"/>
          <a:endParaRPr lang="ar-SA"/>
        </a:p>
      </dgm:t>
    </dgm:pt>
    <dgm:pt modelId="{00D1B3E2-BCB8-4112-9C24-A0D4D53B1F7A}" type="pres">
      <dgm:prSet presAssocID="{8D05BB9D-92F2-4F9E-9335-2E9FA21A1DEA}" presName="topArc2" presStyleLbl="parChTrans1D1" presStyleIdx="4" presStyleCnt="6"/>
      <dgm:spPr/>
    </dgm:pt>
    <dgm:pt modelId="{A069DEEA-A322-4BE8-A67B-E2474AFC9EE4}" type="pres">
      <dgm:prSet presAssocID="{8D05BB9D-92F2-4F9E-9335-2E9FA21A1DEA}" presName="bottomArc2" presStyleLbl="parChTrans1D1" presStyleIdx="5" presStyleCnt="6"/>
      <dgm:spPr/>
    </dgm:pt>
    <dgm:pt modelId="{0EEE3510-6E1A-49AA-8142-C1C536967F68}" type="pres">
      <dgm:prSet presAssocID="{8D05BB9D-92F2-4F9E-9335-2E9FA21A1DEA}" presName="topConnNode2" presStyleLbl="node2" presStyleIdx="0" presStyleCnt="0"/>
      <dgm:spPr/>
      <dgm:t>
        <a:bodyPr/>
        <a:lstStyle/>
        <a:p>
          <a:pPr rtl="1"/>
          <a:endParaRPr lang="ar-SA"/>
        </a:p>
      </dgm:t>
    </dgm:pt>
    <dgm:pt modelId="{8C982C32-9DF2-4738-AF79-DCA262009FAE}" type="pres">
      <dgm:prSet presAssocID="{8D05BB9D-92F2-4F9E-9335-2E9FA21A1DEA}" presName="hierChild4" presStyleCnt="0"/>
      <dgm:spPr/>
    </dgm:pt>
    <dgm:pt modelId="{790D07FA-4DDF-458E-865A-DB6B2F39050C}" type="pres">
      <dgm:prSet presAssocID="{8D05BB9D-92F2-4F9E-9335-2E9FA21A1DEA}" presName="hierChild5" presStyleCnt="0"/>
      <dgm:spPr/>
    </dgm:pt>
    <dgm:pt modelId="{AFF93422-EFA8-4F79-AF2A-CB9FE3DC8538}" type="pres">
      <dgm:prSet presAssocID="{DBE1B80A-43A0-4F21-B015-8CC8C360B601}" presName="hierChild3" presStyleCnt="0"/>
      <dgm:spPr/>
    </dgm:pt>
  </dgm:ptLst>
  <dgm:cxnLst>
    <dgm:cxn modelId="{94A5F97B-FF57-49E6-AF7B-F40CEA8D9192}" type="presOf" srcId="{BA0B6113-1469-4F6F-85A2-5686D1B094B3}" destId="{8CDEA7D8-95C4-46BD-977B-645B31D582C4}" srcOrd="0" destOrd="0" presId="urn:microsoft.com/office/officeart/2008/layout/HalfCircleOrganizationChart"/>
    <dgm:cxn modelId="{09DC0B4E-9639-4FDA-93B6-D03A077A7986}" type="presOf" srcId="{DBE1B80A-43A0-4F21-B015-8CC8C360B601}" destId="{0DAF41DA-856D-420E-B9FF-CDE2E8B48057}" srcOrd="0" destOrd="0" presId="urn:microsoft.com/office/officeart/2008/layout/HalfCircleOrganizationChart"/>
    <dgm:cxn modelId="{BBC8A8B2-A79B-463B-85E2-6AF797713AB8}" srcId="{DBE1B80A-43A0-4F21-B015-8CC8C360B601}" destId="{74B59491-CBBC-435E-A8B9-8B24052A4619}" srcOrd="0" destOrd="0" parTransId="{66E3F4C7-02C0-4D5A-86B2-BBF77E58C977}" sibTransId="{C5FF81B7-8A86-4681-A75F-3218B40DA6EC}"/>
    <dgm:cxn modelId="{A2503594-3740-4781-B0EB-DF39F4B0BBC7}" type="presOf" srcId="{DBE1B80A-43A0-4F21-B015-8CC8C360B601}" destId="{2CE0254D-4F4E-4EC7-9CA6-F5369A645D58}" srcOrd="1" destOrd="0" presId="urn:microsoft.com/office/officeart/2008/layout/HalfCircleOrganizationChart"/>
    <dgm:cxn modelId="{8459A8BD-FB12-4514-928B-F65839ACC964}" type="presOf" srcId="{89A4EE97-0AEB-4E49-817B-076689FC877B}" destId="{AE366364-B330-41B7-8CFB-147708768646}" srcOrd="0" destOrd="0" presId="urn:microsoft.com/office/officeart/2008/layout/HalfCircleOrganizationChart"/>
    <dgm:cxn modelId="{EAA73AD9-6475-435D-A393-5CEE17DC75D2}" type="presOf" srcId="{8D05BB9D-92F2-4F9E-9335-2E9FA21A1DEA}" destId="{DAE569CB-ADFB-4824-8AE1-D100BA2CD84E}" srcOrd="0" destOrd="0" presId="urn:microsoft.com/office/officeart/2008/layout/HalfCircleOrganizationChart"/>
    <dgm:cxn modelId="{09C0EA5E-49DC-4D94-A712-1B75CFEC7438}" type="presOf" srcId="{66E3F4C7-02C0-4D5A-86B2-BBF77E58C977}" destId="{C027083B-81A8-4A87-A1E2-F912C6760D6A}" srcOrd="0" destOrd="0" presId="urn:microsoft.com/office/officeart/2008/layout/HalfCircleOrganizationChart"/>
    <dgm:cxn modelId="{13A79CF9-1DDE-47BB-A0BA-4E8870AEABB2}" type="presOf" srcId="{74B59491-CBBC-435E-A8B9-8B24052A4619}" destId="{E8ADC9C6-2D06-4F5B-B845-BD63B90161A9}" srcOrd="1" destOrd="0" presId="urn:microsoft.com/office/officeart/2008/layout/HalfCircleOrganizationChart"/>
    <dgm:cxn modelId="{1C05FBAB-D2F1-4CC7-AF53-F6668CA05573}" type="presOf" srcId="{8D05BB9D-92F2-4F9E-9335-2E9FA21A1DEA}" destId="{0EEE3510-6E1A-49AA-8142-C1C536967F68}" srcOrd="1" destOrd="0" presId="urn:microsoft.com/office/officeart/2008/layout/HalfCircleOrganizationChart"/>
    <dgm:cxn modelId="{8B6439A8-027E-423A-AE87-EB2B9D7E7E9E}" srcId="{89A4EE97-0AEB-4E49-817B-076689FC877B}" destId="{DBE1B80A-43A0-4F21-B015-8CC8C360B601}" srcOrd="0" destOrd="0" parTransId="{B996DA6A-2C53-40AE-A39E-FEFCBF4D5211}" sibTransId="{29A956F9-6965-4B89-A688-56F74826F73D}"/>
    <dgm:cxn modelId="{40EA7A19-6A8A-40B7-B4CF-5A50F125429E}" srcId="{DBE1B80A-43A0-4F21-B015-8CC8C360B601}" destId="{8D05BB9D-92F2-4F9E-9335-2E9FA21A1DEA}" srcOrd="1" destOrd="0" parTransId="{BA0B6113-1469-4F6F-85A2-5686D1B094B3}" sibTransId="{08F32452-293A-460A-AB6D-E4F10236E7DA}"/>
    <dgm:cxn modelId="{31790223-1497-4375-9DBB-4864590E711E}" type="presOf" srcId="{74B59491-CBBC-435E-A8B9-8B24052A4619}" destId="{31CB4AC6-A42F-47BA-9577-CE5AA28BAC5F}" srcOrd="0" destOrd="0" presId="urn:microsoft.com/office/officeart/2008/layout/HalfCircleOrganizationChart"/>
    <dgm:cxn modelId="{C04AB0C0-6BD6-4B95-AE33-2BAC10E8249E}" type="presParOf" srcId="{AE366364-B330-41B7-8CFB-147708768646}" destId="{45312DCA-B691-468D-B159-25284F0016E2}" srcOrd="0" destOrd="0" presId="urn:microsoft.com/office/officeart/2008/layout/HalfCircleOrganizationChart"/>
    <dgm:cxn modelId="{9F1489E0-D5BA-45FC-8B47-520E7CD951F7}" type="presParOf" srcId="{45312DCA-B691-468D-B159-25284F0016E2}" destId="{B04B55E0-9919-4129-B005-695456203892}" srcOrd="0" destOrd="0" presId="urn:microsoft.com/office/officeart/2008/layout/HalfCircleOrganizationChart"/>
    <dgm:cxn modelId="{AC2F19AC-F371-4A57-84CD-3C076CB65375}" type="presParOf" srcId="{B04B55E0-9919-4129-B005-695456203892}" destId="{0DAF41DA-856D-420E-B9FF-CDE2E8B48057}" srcOrd="0" destOrd="0" presId="urn:microsoft.com/office/officeart/2008/layout/HalfCircleOrganizationChart"/>
    <dgm:cxn modelId="{AD5C6FCC-64F7-4220-99EE-3694CE3F9FFB}" type="presParOf" srcId="{B04B55E0-9919-4129-B005-695456203892}" destId="{FA2E7B00-5C22-4AC7-97B7-31976B628CD8}" srcOrd="1" destOrd="0" presId="urn:microsoft.com/office/officeart/2008/layout/HalfCircleOrganizationChart"/>
    <dgm:cxn modelId="{E43B2C8B-3C65-4E87-A901-17A8862EAEFC}" type="presParOf" srcId="{B04B55E0-9919-4129-B005-695456203892}" destId="{7B7F70A1-2D5B-413B-9723-FEBC803DAA4B}" srcOrd="2" destOrd="0" presId="urn:microsoft.com/office/officeart/2008/layout/HalfCircleOrganizationChart"/>
    <dgm:cxn modelId="{F764B3C0-1915-4837-B6FF-61CCEDD65332}" type="presParOf" srcId="{B04B55E0-9919-4129-B005-695456203892}" destId="{2CE0254D-4F4E-4EC7-9CA6-F5369A645D58}" srcOrd="3" destOrd="0" presId="urn:microsoft.com/office/officeart/2008/layout/HalfCircleOrganizationChart"/>
    <dgm:cxn modelId="{0CE9E1A5-0B59-4C01-9DD3-E9D1772BDE4C}" type="presParOf" srcId="{45312DCA-B691-468D-B159-25284F0016E2}" destId="{10A162A4-BD30-4574-BCE0-36D201E850C6}" srcOrd="1" destOrd="0" presId="urn:microsoft.com/office/officeart/2008/layout/HalfCircleOrganizationChart"/>
    <dgm:cxn modelId="{7ABA39F2-3483-4DE9-BD66-D7C8D4892E16}" type="presParOf" srcId="{10A162A4-BD30-4574-BCE0-36D201E850C6}" destId="{C027083B-81A8-4A87-A1E2-F912C6760D6A}" srcOrd="0" destOrd="0" presId="urn:microsoft.com/office/officeart/2008/layout/HalfCircleOrganizationChart"/>
    <dgm:cxn modelId="{42CAA4F5-8076-4B98-A342-1BC92465775F}" type="presParOf" srcId="{10A162A4-BD30-4574-BCE0-36D201E850C6}" destId="{20E88572-DF32-4AFF-A37D-280574680B93}" srcOrd="1" destOrd="0" presId="urn:microsoft.com/office/officeart/2008/layout/HalfCircleOrganizationChart"/>
    <dgm:cxn modelId="{BC33A9E2-DD2C-47DC-A953-E0C68B7A9FB9}" type="presParOf" srcId="{20E88572-DF32-4AFF-A37D-280574680B93}" destId="{1ACBC603-C1E9-49A0-8F71-5664D8EB670C}" srcOrd="0" destOrd="0" presId="urn:microsoft.com/office/officeart/2008/layout/HalfCircleOrganizationChart"/>
    <dgm:cxn modelId="{5C552B2C-9426-473B-97FC-06B4B7004C52}" type="presParOf" srcId="{1ACBC603-C1E9-49A0-8F71-5664D8EB670C}" destId="{31CB4AC6-A42F-47BA-9577-CE5AA28BAC5F}" srcOrd="0" destOrd="0" presId="urn:microsoft.com/office/officeart/2008/layout/HalfCircleOrganizationChart"/>
    <dgm:cxn modelId="{CE2CFE77-A47B-4DA3-8001-715233DA7AE4}" type="presParOf" srcId="{1ACBC603-C1E9-49A0-8F71-5664D8EB670C}" destId="{49F930E6-294A-4E00-B9DA-021295F9577E}" srcOrd="1" destOrd="0" presId="urn:microsoft.com/office/officeart/2008/layout/HalfCircleOrganizationChart"/>
    <dgm:cxn modelId="{1C94CFF3-FBBA-4569-923D-D8C0D9DA867C}" type="presParOf" srcId="{1ACBC603-C1E9-49A0-8F71-5664D8EB670C}" destId="{8E90C371-1BCE-453E-BD86-09D6332A2CE6}" srcOrd="2" destOrd="0" presId="urn:microsoft.com/office/officeart/2008/layout/HalfCircleOrganizationChart"/>
    <dgm:cxn modelId="{7F7799A2-0D08-49F5-BE4A-AA984E40CB81}" type="presParOf" srcId="{1ACBC603-C1E9-49A0-8F71-5664D8EB670C}" destId="{E8ADC9C6-2D06-4F5B-B845-BD63B90161A9}" srcOrd="3" destOrd="0" presId="urn:microsoft.com/office/officeart/2008/layout/HalfCircleOrganizationChart"/>
    <dgm:cxn modelId="{726832DC-F8AB-4CD3-AB53-78FF4912BFEE}" type="presParOf" srcId="{20E88572-DF32-4AFF-A37D-280574680B93}" destId="{5CD72247-7C25-4FBC-A2BD-55105B1197E7}" srcOrd="1" destOrd="0" presId="urn:microsoft.com/office/officeart/2008/layout/HalfCircleOrganizationChart"/>
    <dgm:cxn modelId="{8914963C-A05C-4C3C-BAFC-284802236B46}" type="presParOf" srcId="{20E88572-DF32-4AFF-A37D-280574680B93}" destId="{5E8F9B6D-4CA0-4531-B22C-6085CBE88F55}" srcOrd="2" destOrd="0" presId="urn:microsoft.com/office/officeart/2008/layout/HalfCircleOrganizationChart"/>
    <dgm:cxn modelId="{35171E09-2981-44C9-B676-DB5E6D318DF2}" type="presParOf" srcId="{10A162A4-BD30-4574-BCE0-36D201E850C6}" destId="{8CDEA7D8-95C4-46BD-977B-645B31D582C4}" srcOrd="2" destOrd="0" presId="urn:microsoft.com/office/officeart/2008/layout/HalfCircleOrganizationChart"/>
    <dgm:cxn modelId="{D62359E7-6FE5-417D-83A7-7B7BEAE79D36}" type="presParOf" srcId="{10A162A4-BD30-4574-BCE0-36D201E850C6}" destId="{39406B39-6AD2-4B89-8EDD-C0349B4D0B5C}" srcOrd="3" destOrd="0" presId="urn:microsoft.com/office/officeart/2008/layout/HalfCircleOrganizationChart"/>
    <dgm:cxn modelId="{6717D47B-6CBB-4B07-8628-DD1BCADCA49F}" type="presParOf" srcId="{39406B39-6AD2-4B89-8EDD-C0349B4D0B5C}" destId="{A421461E-6BD4-4A39-899B-109E9F9ECA05}" srcOrd="0" destOrd="0" presId="urn:microsoft.com/office/officeart/2008/layout/HalfCircleOrganizationChart"/>
    <dgm:cxn modelId="{CB223FFE-20F7-4F36-9A86-39A0C51071B6}" type="presParOf" srcId="{A421461E-6BD4-4A39-899B-109E9F9ECA05}" destId="{DAE569CB-ADFB-4824-8AE1-D100BA2CD84E}" srcOrd="0" destOrd="0" presId="urn:microsoft.com/office/officeart/2008/layout/HalfCircleOrganizationChart"/>
    <dgm:cxn modelId="{81659A9C-8023-4409-ADA5-8E5EB711C95A}" type="presParOf" srcId="{A421461E-6BD4-4A39-899B-109E9F9ECA05}" destId="{00D1B3E2-BCB8-4112-9C24-A0D4D53B1F7A}" srcOrd="1" destOrd="0" presId="urn:microsoft.com/office/officeart/2008/layout/HalfCircleOrganizationChart"/>
    <dgm:cxn modelId="{25F921DA-9897-4F89-9A46-8DC54676C9E8}" type="presParOf" srcId="{A421461E-6BD4-4A39-899B-109E9F9ECA05}" destId="{A069DEEA-A322-4BE8-A67B-E2474AFC9EE4}" srcOrd="2" destOrd="0" presId="urn:microsoft.com/office/officeart/2008/layout/HalfCircleOrganizationChart"/>
    <dgm:cxn modelId="{402EF517-37F7-48B4-B9E1-1EFFEBC88328}" type="presParOf" srcId="{A421461E-6BD4-4A39-899B-109E9F9ECA05}" destId="{0EEE3510-6E1A-49AA-8142-C1C536967F68}" srcOrd="3" destOrd="0" presId="urn:microsoft.com/office/officeart/2008/layout/HalfCircleOrganizationChart"/>
    <dgm:cxn modelId="{6FA1D5D9-7B34-400F-B960-6BE4443378CD}" type="presParOf" srcId="{39406B39-6AD2-4B89-8EDD-C0349B4D0B5C}" destId="{8C982C32-9DF2-4738-AF79-DCA262009FAE}" srcOrd="1" destOrd="0" presId="urn:microsoft.com/office/officeart/2008/layout/HalfCircleOrganizationChart"/>
    <dgm:cxn modelId="{C262AB8D-B8C5-4EE9-8682-2B953FEDBE0E}" type="presParOf" srcId="{39406B39-6AD2-4B89-8EDD-C0349B4D0B5C}" destId="{790D07FA-4DDF-458E-865A-DB6B2F39050C}" srcOrd="2" destOrd="0" presId="urn:microsoft.com/office/officeart/2008/layout/HalfCircleOrganizationChart"/>
    <dgm:cxn modelId="{10B41394-1B05-4699-B5D5-C1B0ED95FDB1}" type="presParOf" srcId="{45312DCA-B691-468D-B159-25284F0016E2}" destId="{AFF93422-EFA8-4F79-AF2A-CB9FE3DC8538}" srcOrd="2" destOrd="0" presId="urn:microsoft.com/office/officeart/2008/layout/HalfCircleOrganizationChar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26A327E-7BCF-4981-A213-0EC7E926987C}" type="doc">
      <dgm:prSet loTypeId="urn:microsoft.com/office/officeart/2008/layout/HalfCircleOrganizationChart" loCatId="hierarchy" qsTypeId="urn:microsoft.com/office/officeart/2005/8/quickstyle/simple1" qsCatId="simple" csTypeId="urn:microsoft.com/office/officeart/2005/8/colors/accent1_2" csCatId="accent1" phldr="1"/>
      <dgm:spPr/>
      <dgm:t>
        <a:bodyPr/>
        <a:lstStyle/>
        <a:p>
          <a:pPr rtl="1"/>
          <a:endParaRPr lang="ar-SA"/>
        </a:p>
      </dgm:t>
    </dgm:pt>
    <dgm:pt modelId="{4594E024-8BD9-43F5-A181-01C750100329}">
      <dgm:prSet phldrT="[نص]"/>
      <dgm:spPr/>
      <dgm:t>
        <a:bodyPr/>
        <a:lstStyle/>
        <a:p>
          <a:pPr rtl="1"/>
          <a:r>
            <a:rPr lang="ar-SA" dirty="0" smtClean="0"/>
            <a:t>أما أتكون</a:t>
          </a:r>
          <a:endParaRPr lang="ar-SA" dirty="0"/>
        </a:p>
      </dgm:t>
    </dgm:pt>
    <dgm:pt modelId="{708A0723-CF62-49FA-9613-08E5AE824583}" type="parTrans" cxnId="{9A600A59-54A3-4B5F-821A-79277B8A268A}">
      <dgm:prSet/>
      <dgm:spPr/>
      <dgm:t>
        <a:bodyPr/>
        <a:lstStyle/>
        <a:p>
          <a:pPr rtl="1"/>
          <a:endParaRPr lang="ar-SA"/>
        </a:p>
      </dgm:t>
    </dgm:pt>
    <dgm:pt modelId="{8390271A-E4EF-4F99-87A4-EB710129946A}" type="sibTrans" cxnId="{9A600A59-54A3-4B5F-821A-79277B8A268A}">
      <dgm:prSet/>
      <dgm:spPr/>
      <dgm:t>
        <a:bodyPr/>
        <a:lstStyle/>
        <a:p>
          <a:pPr rtl="1"/>
          <a:endParaRPr lang="ar-SA"/>
        </a:p>
      </dgm:t>
    </dgm:pt>
    <dgm:pt modelId="{4EF408BF-8BEB-43AE-A49F-AE3D417FC2D7}">
      <dgm:prSet phldrT="[نص]"/>
      <dgm:spPr/>
      <dgm:t>
        <a:bodyPr/>
        <a:lstStyle/>
        <a:p>
          <a:pPr rtl="1"/>
          <a:r>
            <a:rPr lang="ar-SA" u="sng" dirty="0" smtClean="0"/>
            <a:t>دالة خاصة </a:t>
          </a:r>
          <a:r>
            <a:rPr lang="ar-SA" dirty="0" smtClean="0"/>
            <a:t>تعطي تفاصيل عن اتجاهات العلاقة و مقدارها </a:t>
          </a:r>
          <a:endParaRPr lang="ar-SA" dirty="0"/>
        </a:p>
      </dgm:t>
    </dgm:pt>
    <dgm:pt modelId="{CD9E8E59-9824-422D-8232-72AB15756723}" type="parTrans" cxnId="{E6D35AE4-E3A7-4FD2-87D5-E04344422F58}">
      <dgm:prSet/>
      <dgm:spPr/>
      <dgm:t>
        <a:bodyPr/>
        <a:lstStyle/>
        <a:p>
          <a:pPr rtl="1"/>
          <a:endParaRPr lang="ar-SA"/>
        </a:p>
      </dgm:t>
    </dgm:pt>
    <dgm:pt modelId="{4FF1A204-3B9B-4B61-8BDD-32B9C28BE74E}" type="sibTrans" cxnId="{E6D35AE4-E3A7-4FD2-87D5-E04344422F58}">
      <dgm:prSet/>
      <dgm:spPr/>
      <dgm:t>
        <a:bodyPr/>
        <a:lstStyle/>
        <a:p>
          <a:pPr rtl="1"/>
          <a:endParaRPr lang="ar-SA"/>
        </a:p>
      </dgm:t>
    </dgm:pt>
    <dgm:pt modelId="{24C9EE03-02E9-4B73-AED7-CAA49EF134B6}">
      <dgm:prSet phldrT="[نص]"/>
      <dgm:spPr/>
      <dgm:t>
        <a:bodyPr/>
        <a:lstStyle/>
        <a:p>
          <a:pPr rtl="1"/>
          <a:r>
            <a:rPr lang="ar-SA" u="sng" dirty="0" smtClean="0"/>
            <a:t>دالة عامة </a:t>
          </a:r>
          <a:r>
            <a:rPr lang="ar-SA" dirty="0" smtClean="0"/>
            <a:t>تعطي معلومات عامة عن محددات المتغير التابع</a:t>
          </a:r>
          <a:endParaRPr lang="ar-SA" dirty="0"/>
        </a:p>
      </dgm:t>
    </dgm:pt>
    <dgm:pt modelId="{412A6EEB-2E6D-4931-86B6-6EAA3404CE2F}" type="parTrans" cxnId="{81524AF4-F54C-40E7-A842-B89C25FAA6DC}">
      <dgm:prSet/>
      <dgm:spPr/>
      <dgm:t>
        <a:bodyPr/>
        <a:lstStyle/>
        <a:p>
          <a:pPr rtl="1"/>
          <a:endParaRPr lang="ar-SA"/>
        </a:p>
      </dgm:t>
    </dgm:pt>
    <dgm:pt modelId="{03CE91BA-9886-45E1-9505-3D3042407741}" type="sibTrans" cxnId="{81524AF4-F54C-40E7-A842-B89C25FAA6DC}">
      <dgm:prSet/>
      <dgm:spPr/>
      <dgm:t>
        <a:bodyPr/>
        <a:lstStyle/>
        <a:p>
          <a:pPr rtl="1"/>
          <a:endParaRPr lang="ar-SA"/>
        </a:p>
      </dgm:t>
    </dgm:pt>
    <dgm:pt modelId="{00F70A24-D022-4AD0-ACC8-C56943CEC474}" type="pres">
      <dgm:prSet presAssocID="{626A327E-7BCF-4981-A213-0EC7E926987C}" presName="Name0" presStyleCnt="0">
        <dgm:presLayoutVars>
          <dgm:orgChart val="1"/>
          <dgm:chPref val="1"/>
          <dgm:dir/>
          <dgm:animOne val="branch"/>
          <dgm:animLvl val="lvl"/>
          <dgm:resizeHandles/>
        </dgm:presLayoutVars>
      </dgm:prSet>
      <dgm:spPr/>
      <dgm:t>
        <a:bodyPr/>
        <a:lstStyle/>
        <a:p>
          <a:pPr rtl="1"/>
          <a:endParaRPr lang="ar-SA"/>
        </a:p>
      </dgm:t>
    </dgm:pt>
    <dgm:pt modelId="{24BCCB5E-A585-46FB-AA58-E14DF29E4506}" type="pres">
      <dgm:prSet presAssocID="{4594E024-8BD9-43F5-A181-01C750100329}" presName="hierRoot1" presStyleCnt="0">
        <dgm:presLayoutVars>
          <dgm:hierBranch val="init"/>
        </dgm:presLayoutVars>
      </dgm:prSet>
      <dgm:spPr/>
    </dgm:pt>
    <dgm:pt modelId="{54AA5358-B2CD-4C8E-AF0C-70CDB5D09860}" type="pres">
      <dgm:prSet presAssocID="{4594E024-8BD9-43F5-A181-01C750100329}" presName="rootComposite1" presStyleCnt="0"/>
      <dgm:spPr/>
    </dgm:pt>
    <dgm:pt modelId="{A135C755-E0BB-4B14-B75C-FF8FC6B8FD06}" type="pres">
      <dgm:prSet presAssocID="{4594E024-8BD9-43F5-A181-01C750100329}" presName="rootText1" presStyleLbl="alignAcc1" presStyleIdx="0" presStyleCnt="0">
        <dgm:presLayoutVars>
          <dgm:chPref val="3"/>
        </dgm:presLayoutVars>
      </dgm:prSet>
      <dgm:spPr/>
      <dgm:t>
        <a:bodyPr/>
        <a:lstStyle/>
        <a:p>
          <a:pPr rtl="1"/>
          <a:endParaRPr lang="ar-SA"/>
        </a:p>
      </dgm:t>
    </dgm:pt>
    <dgm:pt modelId="{581ABFCB-F2D4-4DE4-95DD-A06B70CCB2FF}" type="pres">
      <dgm:prSet presAssocID="{4594E024-8BD9-43F5-A181-01C750100329}" presName="topArc1" presStyleLbl="parChTrans1D1" presStyleIdx="0" presStyleCnt="6"/>
      <dgm:spPr/>
    </dgm:pt>
    <dgm:pt modelId="{CF3AF84E-EA56-44DD-9F98-D87F38DE22ED}" type="pres">
      <dgm:prSet presAssocID="{4594E024-8BD9-43F5-A181-01C750100329}" presName="bottomArc1" presStyleLbl="parChTrans1D1" presStyleIdx="1" presStyleCnt="6"/>
      <dgm:spPr/>
    </dgm:pt>
    <dgm:pt modelId="{4476F3E6-F4AF-4A22-953F-5076BED7972E}" type="pres">
      <dgm:prSet presAssocID="{4594E024-8BD9-43F5-A181-01C750100329}" presName="topConnNode1" presStyleLbl="node1" presStyleIdx="0" presStyleCnt="0"/>
      <dgm:spPr/>
      <dgm:t>
        <a:bodyPr/>
        <a:lstStyle/>
        <a:p>
          <a:pPr rtl="1"/>
          <a:endParaRPr lang="ar-SA"/>
        </a:p>
      </dgm:t>
    </dgm:pt>
    <dgm:pt modelId="{572A67A1-0EE5-4B57-9700-E20020123043}" type="pres">
      <dgm:prSet presAssocID="{4594E024-8BD9-43F5-A181-01C750100329}" presName="hierChild2" presStyleCnt="0"/>
      <dgm:spPr/>
    </dgm:pt>
    <dgm:pt modelId="{05BF7E94-117A-4166-ADD4-9300FF143AC0}" type="pres">
      <dgm:prSet presAssocID="{CD9E8E59-9824-422D-8232-72AB15756723}" presName="Name28" presStyleLbl="parChTrans1D2" presStyleIdx="0" presStyleCnt="2"/>
      <dgm:spPr/>
      <dgm:t>
        <a:bodyPr/>
        <a:lstStyle/>
        <a:p>
          <a:pPr rtl="1"/>
          <a:endParaRPr lang="ar-SA"/>
        </a:p>
      </dgm:t>
    </dgm:pt>
    <dgm:pt modelId="{3673408C-7DAB-4B15-AF28-8E86F4EF0D5C}" type="pres">
      <dgm:prSet presAssocID="{4EF408BF-8BEB-43AE-A49F-AE3D417FC2D7}" presName="hierRoot2" presStyleCnt="0">
        <dgm:presLayoutVars>
          <dgm:hierBranch val="init"/>
        </dgm:presLayoutVars>
      </dgm:prSet>
      <dgm:spPr/>
    </dgm:pt>
    <dgm:pt modelId="{B8229AC2-0E20-4728-B55D-0F02AC69BFC0}" type="pres">
      <dgm:prSet presAssocID="{4EF408BF-8BEB-43AE-A49F-AE3D417FC2D7}" presName="rootComposite2" presStyleCnt="0"/>
      <dgm:spPr/>
    </dgm:pt>
    <dgm:pt modelId="{CBFE7722-A922-4CFF-A16D-3E75B0A3B8ED}" type="pres">
      <dgm:prSet presAssocID="{4EF408BF-8BEB-43AE-A49F-AE3D417FC2D7}" presName="rootText2" presStyleLbl="alignAcc1" presStyleIdx="0" presStyleCnt="0">
        <dgm:presLayoutVars>
          <dgm:chPref val="3"/>
        </dgm:presLayoutVars>
      </dgm:prSet>
      <dgm:spPr/>
      <dgm:t>
        <a:bodyPr/>
        <a:lstStyle/>
        <a:p>
          <a:pPr rtl="1"/>
          <a:endParaRPr lang="ar-SA"/>
        </a:p>
      </dgm:t>
    </dgm:pt>
    <dgm:pt modelId="{AD56A159-FA59-4FA6-AF9B-AE476CEF67D5}" type="pres">
      <dgm:prSet presAssocID="{4EF408BF-8BEB-43AE-A49F-AE3D417FC2D7}" presName="topArc2" presStyleLbl="parChTrans1D1" presStyleIdx="2" presStyleCnt="6"/>
      <dgm:spPr/>
    </dgm:pt>
    <dgm:pt modelId="{D635A629-3EE8-4F68-9B01-F92C05783487}" type="pres">
      <dgm:prSet presAssocID="{4EF408BF-8BEB-43AE-A49F-AE3D417FC2D7}" presName="bottomArc2" presStyleLbl="parChTrans1D1" presStyleIdx="3" presStyleCnt="6"/>
      <dgm:spPr/>
    </dgm:pt>
    <dgm:pt modelId="{63008C1C-7B0D-48C9-94EB-4380A16BB64C}" type="pres">
      <dgm:prSet presAssocID="{4EF408BF-8BEB-43AE-A49F-AE3D417FC2D7}" presName="topConnNode2" presStyleLbl="node2" presStyleIdx="0" presStyleCnt="0"/>
      <dgm:spPr/>
      <dgm:t>
        <a:bodyPr/>
        <a:lstStyle/>
        <a:p>
          <a:pPr rtl="1"/>
          <a:endParaRPr lang="ar-SA"/>
        </a:p>
      </dgm:t>
    </dgm:pt>
    <dgm:pt modelId="{39F04B5A-ECA6-4FF8-BBE6-ED4E4CB9518C}" type="pres">
      <dgm:prSet presAssocID="{4EF408BF-8BEB-43AE-A49F-AE3D417FC2D7}" presName="hierChild4" presStyleCnt="0"/>
      <dgm:spPr/>
    </dgm:pt>
    <dgm:pt modelId="{161195E6-F777-486C-A643-5358AAFD3372}" type="pres">
      <dgm:prSet presAssocID="{4EF408BF-8BEB-43AE-A49F-AE3D417FC2D7}" presName="hierChild5" presStyleCnt="0"/>
      <dgm:spPr/>
    </dgm:pt>
    <dgm:pt modelId="{5D02648F-C3C2-4820-80F9-26C6E625D068}" type="pres">
      <dgm:prSet presAssocID="{412A6EEB-2E6D-4931-86B6-6EAA3404CE2F}" presName="Name28" presStyleLbl="parChTrans1D2" presStyleIdx="1" presStyleCnt="2"/>
      <dgm:spPr/>
      <dgm:t>
        <a:bodyPr/>
        <a:lstStyle/>
        <a:p>
          <a:pPr rtl="1"/>
          <a:endParaRPr lang="ar-SA"/>
        </a:p>
      </dgm:t>
    </dgm:pt>
    <dgm:pt modelId="{BAA10DCC-328B-484D-A421-CF4BF4FF1B4C}" type="pres">
      <dgm:prSet presAssocID="{24C9EE03-02E9-4B73-AED7-CAA49EF134B6}" presName="hierRoot2" presStyleCnt="0">
        <dgm:presLayoutVars>
          <dgm:hierBranch val="init"/>
        </dgm:presLayoutVars>
      </dgm:prSet>
      <dgm:spPr/>
    </dgm:pt>
    <dgm:pt modelId="{6AD2AFE7-B05F-4338-9D4B-0D30BEAC47E6}" type="pres">
      <dgm:prSet presAssocID="{24C9EE03-02E9-4B73-AED7-CAA49EF134B6}" presName="rootComposite2" presStyleCnt="0"/>
      <dgm:spPr/>
    </dgm:pt>
    <dgm:pt modelId="{4F5C7398-4561-412C-9D1B-23EED79CF737}" type="pres">
      <dgm:prSet presAssocID="{24C9EE03-02E9-4B73-AED7-CAA49EF134B6}" presName="rootText2" presStyleLbl="alignAcc1" presStyleIdx="0" presStyleCnt="0">
        <dgm:presLayoutVars>
          <dgm:chPref val="3"/>
        </dgm:presLayoutVars>
      </dgm:prSet>
      <dgm:spPr/>
      <dgm:t>
        <a:bodyPr/>
        <a:lstStyle/>
        <a:p>
          <a:pPr rtl="1"/>
          <a:endParaRPr lang="ar-SA"/>
        </a:p>
      </dgm:t>
    </dgm:pt>
    <dgm:pt modelId="{70F27282-FB65-4ABF-ABF1-FAEF819657B5}" type="pres">
      <dgm:prSet presAssocID="{24C9EE03-02E9-4B73-AED7-CAA49EF134B6}" presName="topArc2" presStyleLbl="parChTrans1D1" presStyleIdx="4" presStyleCnt="6"/>
      <dgm:spPr/>
    </dgm:pt>
    <dgm:pt modelId="{638D74C4-44D1-4D93-B78B-6511426E0ECE}" type="pres">
      <dgm:prSet presAssocID="{24C9EE03-02E9-4B73-AED7-CAA49EF134B6}" presName="bottomArc2" presStyleLbl="parChTrans1D1" presStyleIdx="5" presStyleCnt="6"/>
      <dgm:spPr/>
    </dgm:pt>
    <dgm:pt modelId="{25FF801F-AB32-44BB-A088-022D84ECA542}" type="pres">
      <dgm:prSet presAssocID="{24C9EE03-02E9-4B73-AED7-CAA49EF134B6}" presName="topConnNode2" presStyleLbl="node2" presStyleIdx="0" presStyleCnt="0"/>
      <dgm:spPr/>
      <dgm:t>
        <a:bodyPr/>
        <a:lstStyle/>
        <a:p>
          <a:pPr rtl="1"/>
          <a:endParaRPr lang="ar-SA"/>
        </a:p>
      </dgm:t>
    </dgm:pt>
    <dgm:pt modelId="{CFFCFA45-EA4B-4983-B42F-C15C5E8B6233}" type="pres">
      <dgm:prSet presAssocID="{24C9EE03-02E9-4B73-AED7-CAA49EF134B6}" presName="hierChild4" presStyleCnt="0"/>
      <dgm:spPr/>
    </dgm:pt>
    <dgm:pt modelId="{18DC71BB-E813-4398-994F-7BA510D0D08F}" type="pres">
      <dgm:prSet presAssocID="{24C9EE03-02E9-4B73-AED7-CAA49EF134B6}" presName="hierChild5" presStyleCnt="0"/>
      <dgm:spPr/>
    </dgm:pt>
    <dgm:pt modelId="{F5F058EB-9C83-4508-B6BA-3C36021B3965}" type="pres">
      <dgm:prSet presAssocID="{4594E024-8BD9-43F5-A181-01C750100329}" presName="hierChild3" presStyleCnt="0"/>
      <dgm:spPr/>
    </dgm:pt>
  </dgm:ptLst>
  <dgm:cxnLst>
    <dgm:cxn modelId="{E0140E2E-53F9-4FB5-9296-B8A32C03A8C6}" type="presOf" srcId="{4594E024-8BD9-43F5-A181-01C750100329}" destId="{A135C755-E0BB-4B14-B75C-FF8FC6B8FD06}" srcOrd="0" destOrd="0" presId="urn:microsoft.com/office/officeart/2008/layout/HalfCircleOrganizationChart"/>
    <dgm:cxn modelId="{81524AF4-F54C-40E7-A842-B89C25FAA6DC}" srcId="{4594E024-8BD9-43F5-A181-01C750100329}" destId="{24C9EE03-02E9-4B73-AED7-CAA49EF134B6}" srcOrd="1" destOrd="0" parTransId="{412A6EEB-2E6D-4931-86B6-6EAA3404CE2F}" sibTransId="{03CE91BA-9886-45E1-9505-3D3042407741}"/>
    <dgm:cxn modelId="{61CCD521-ADCE-4386-A8C2-CFEC8772ADE5}" type="presOf" srcId="{CD9E8E59-9824-422D-8232-72AB15756723}" destId="{05BF7E94-117A-4166-ADD4-9300FF143AC0}" srcOrd="0" destOrd="0" presId="urn:microsoft.com/office/officeart/2008/layout/HalfCircleOrganizationChart"/>
    <dgm:cxn modelId="{EA139494-1BD3-4519-9BF1-6A76AD0425C6}" type="presOf" srcId="{24C9EE03-02E9-4B73-AED7-CAA49EF134B6}" destId="{4F5C7398-4561-412C-9D1B-23EED79CF737}" srcOrd="0" destOrd="0" presId="urn:microsoft.com/office/officeart/2008/layout/HalfCircleOrganizationChart"/>
    <dgm:cxn modelId="{82DD3C91-14E5-4DF1-A406-8AF6EE0A639C}" type="presOf" srcId="{4EF408BF-8BEB-43AE-A49F-AE3D417FC2D7}" destId="{63008C1C-7B0D-48C9-94EB-4380A16BB64C}" srcOrd="1" destOrd="0" presId="urn:microsoft.com/office/officeart/2008/layout/HalfCircleOrganizationChart"/>
    <dgm:cxn modelId="{FDFFAEA4-6DBD-49E9-B392-8698CC3E4DBB}" type="presOf" srcId="{24C9EE03-02E9-4B73-AED7-CAA49EF134B6}" destId="{25FF801F-AB32-44BB-A088-022D84ECA542}" srcOrd="1" destOrd="0" presId="urn:microsoft.com/office/officeart/2008/layout/HalfCircleOrganizationChart"/>
    <dgm:cxn modelId="{98BE97B0-7461-41A7-A2D3-641A9312F958}" type="presOf" srcId="{626A327E-7BCF-4981-A213-0EC7E926987C}" destId="{00F70A24-D022-4AD0-ACC8-C56943CEC474}" srcOrd="0" destOrd="0" presId="urn:microsoft.com/office/officeart/2008/layout/HalfCircleOrganizationChart"/>
    <dgm:cxn modelId="{9A600A59-54A3-4B5F-821A-79277B8A268A}" srcId="{626A327E-7BCF-4981-A213-0EC7E926987C}" destId="{4594E024-8BD9-43F5-A181-01C750100329}" srcOrd="0" destOrd="0" parTransId="{708A0723-CF62-49FA-9613-08E5AE824583}" sibTransId="{8390271A-E4EF-4F99-87A4-EB710129946A}"/>
    <dgm:cxn modelId="{EE493167-635C-4072-83EE-9B29B92A09B3}" type="presOf" srcId="{412A6EEB-2E6D-4931-86B6-6EAA3404CE2F}" destId="{5D02648F-C3C2-4820-80F9-26C6E625D068}" srcOrd="0" destOrd="0" presId="urn:microsoft.com/office/officeart/2008/layout/HalfCircleOrganizationChart"/>
    <dgm:cxn modelId="{74BF67CE-178C-4009-AB47-F063FA17685B}" type="presOf" srcId="{4594E024-8BD9-43F5-A181-01C750100329}" destId="{4476F3E6-F4AF-4A22-953F-5076BED7972E}" srcOrd="1" destOrd="0" presId="urn:microsoft.com/office/officeart/2008/layout/HalfCircleOrganizationChart"/>
    <dgm:cxn modelId="{4C414E37-7F85-4D30-9A4A-3B7C5C46B735}" type="presOf" srcId="{4EF408BF-8BEB-43AE-A49F-AE3D417FC2D7}" destId="{CBFE7722-A922-4CFF-A16D-3E75B0A3B8ED}" srcOrd="0" destOrd="0" presId="urn:microsoft.com/office/officeart/2008/layout/HalfCircleOrganizationChart"/>
    <dgm:cxn modelId="{E6D35AE4-E3A7-4FD2-87D5-E04344422F58}" srcId="{4594E024-8BD9-43F5-A181-01C750100329}" destId="{4EF408BF-8BEB-43AE-A49F-AE3D417FC2D7}" srcOrd="0" destOrd="0" parTransId="{CD9E8E59-9824-422D-8232-72AB15756723}" sibTransId="{4FF1A204-3B9B-4B61-8BDD-32B9C28BE74E}"/>
    <dgm:cxn modelId="{66DF32F5-C9D7-44F7-AE7D-A3F9FF00DAA3}" type="presParOf" srcId="{00F70A24-D022-4AD0-ACC8-C56943CEC474}" destId="{24BCCB5E-A585-46FB-AA58-E14DF29E4506}" srcOrd="0" destOrd="0" presId="urn:microsoft.com/office/officeart/2008/layout/HalfCircleOrganizationChart"/>
    <dgm:cxn modelId="{702DB7F6-E426-4C40-859A-498F94C9E612}" type="presParOf" srcId="{24BCCB5E-A585-46FB-AA58-E14DF29E4506}" destId="{54AA5358-B2CD-4C8E-AF0C-70CDB5D09860}" srcOrd="0" destOrd="0" presId="urn:microsoft.com/office/officeart/2008/layout/HalfCircleOrganizationChart"/>
    <dgm:cxn modelId="{FD2A4091-C256-4CD9-AD28-841252DC11B3}" type="presParOf" srcId="{54AA5358-B2CD-4C8E-AF0C-70CDB5D09860}" destId="{A135C755-E0BB-4B14-B75C-FF8FC6B8FD06}" srcOrd="0" destOrd="0" presId="urn:microsoft.com/office/officeart/2008/layout/HalfCircleOrganizationChart"/>
    <dgm:cxn modelId="{9F4D54CD-7DC4-4DAA-B102-B12B49035648}" type="presParOf" srcId="{54AA5358-B2CD-4C8E-AF0C-70CDB5D09860}" destId="{581ABFCB-F2D4-4DE4-95DD-A06B70CCB2FF}" srcOrd="1" destOrd="0" presId="urn:microsoft.com/office/officeart/2008/layout/HalfCircleOrganizationChart"/>
    <dgm:cxn modelId="{04F0E788-95E8-4AA9-9C18-84662CB61004}" type="presParOf" srcId="{54AA5358-B2CD-4C8E-AF0C-70CDB5D09860}" destId="{CF3AF84E-EA56-44DD-9F98-D87F38DE22ED}" srcOrd="2" destOrd="0" presId="urn:microsoft.com/office/officeart/2008/layout/HalfCircleOrganizationChart"/>
    <dgm:cxn modelId="{F38151E0-DE8E-4765-90AD-A22E7F253A8A}" type="presParOf" srcId="{54AA5358-B2CD-4C8E-AF0C-70CDB5D09860}" destId="{4476F3E6-F4AF-4A22-953F-5076BED7972E}" srcOrd="3" destOrd="0" presId="urn:microsoft.com/office/officeart/2008/layout/HalfCircleOrganizationChart"/>
    <dgm:cxn modelId="{97483AC7-9E86-465C-B92C-73431C04D3AE}" type="presParOf" srcId="{24BCCB5E-A585-46FB-AA58-E14DF29E4506}" destId="{572A67A1-0EE5-4B57-9700-E20020123043}" srcOrd="1" destOrd="0" presId="urn:microsoft.com/office/officeart/2008/layout/HalfCircleOrganizationChart"/>
    <dgm:cxn modelId="{583E3AF4-BC79-4423-80AF-E953CFF699F4}" type="presParOf" srcId="{572A67A1-0EE5-4B57-9700-E20020123043}" destId="{05BF7E94-117A-4166-ADD4-9300FF143AC0}" srcOrd="0" destOrd="0" presId="urn:microsoft.com/office/officeart/2008/layout/HalfCircleOrganizationChart"/>
    <dgm:cxn modelId="{B8E21138-64DB-4C8C-B443-94380FE0819B}" type="presParOf" srcId="{572A67A1-0EE5-4B57-9700-E20020123043}" destId="{3673408C-7DAB-4B15-AF28-8E86F4EF0D5C}" srcOrd="1" destOrd="0" presId="urn:microsoft.com/office/officeart/2008/layout/HalfCircleOrganizationChart"/>
    <dgm:cxn modelId="{BB55C58E-4F78-4C70-A4E0-71AC8C8CDABF}" type="presParOf" srcId="{3673408C-7DAB-4B15-AF28-8E86F4EF0D5C}" destId="{B8229AC2-0E20-4728-B55D-0F02AC69BFC0}" srcOrd="0" destOrd="0" presId="urn:microsoft.com/office/officeart/2008/layout/HalfCircleOrganizationChart"/>
    <dgm:cxn modelId="{44243DE3-A908-4A2C-94FC-6454E78D7D3E}" type="presParOf" srcId="{B8229AC2-0E20-4728-B55D-0F02AC69BFC0}" destId="{CBFE7722-A922-4CFF-A16D-3E75B0A3B8ED}" srcOrd="0" destOrd="0" presId="urn:microsoft.com/office/officeart/2008/layout/HalfCircleOrganizationChart"/>
    <dgm:cxn modelId="{3B469F3F-5380-46B7-BA98-8EBCA6495BF7}" type="presParOf" srcId="{B8229AC2-0E20-4728-B55D-0F02AC69BFC0}" destId="{AD56A159-FA59-4FA6-AF9B-AE476CEF67D5}" srcOrd="1" destOrd="0" presId="urn:microsoft.com/office/officeart/2008/layout/HalfCircleOrganizationChart"/>
    <dgm:cxn modelId="{361A3FBB-4276-41FC-823C-8465C7BD971B}" type="presParOf" srcId="{B8229AC2-0E20-4728-B55D-0F02AC69BFC0}" destId="{D635A629-3EE8-4F68-9B01-F92C05783487}" srcOrd="2" destOrd="0" presId="urn:microsoft.com/office/officeart/2008/layout/HalfCircleOrganizationChart"/>
    <dgm:cxn modelId="{0F435567-400C-4AAB-B4B5-64C9303B4CFC}" type="presParOf" srcId="{B8229AC2-0E20-4728-B55D-0F02AC69BFC0}" destId="{63008C1C-7B0D-48C9-94EB-4380A16BB64C}" srcOrd="3" destOrd="0" presId="urn:microsoft.com/office/officeart/2008/layout/HalfCircleOrganizationChart"/>
    <dgm:cxn modelId="{44A0778C-BBF7-4EF2-A985-2FB2E70A0C5C}" type="presParOf" srcId="{3673408C-7DAB-4B15-AF28-8E86F4EF0D5C}" destId="{39F04B5A-ECA6-4FF8-BBE6-ED4E4CB9518C}" srcOrd="1" destOrd="0" presId="urn:microsoft.com/office/officeart/2008/layout/HalfCircleOrganizationChart"/>
    <dgm:cxn modelId="{A01FE64E-1CC5-48EE-9EEB-59A11E8E9002}" type="presParOf" srcId="{3673408C-7DAB-4B15-AF28-8E86F4EF0D5C}" destId="{161195E6-F777-486C-A643-5358AAFD3372}" srcOrd="2" destOrd="0" presId="urn:microsoft.com/office/officeart/2008/layout/HalfCircleOrganizationChart"/>
    <dgm:cxn modelId="{0A2851E1-AD00-4795-9450-23029351407A}" type="presParOf" srcId="{572A67A1-0EE5-4B57-9700-E20020123043}" destId="{5D02648F-C3C2-4820-80F9-26C6E625D068}" srcOrd="2" destOrd="0" presId="urn:microsoft.com/office/officeart/2008/layout/HalfCircleOrganizationChart"/>
    <dgm:cxn modelId="{D4545F91-8C6B-4319-B13D-779DEBADA83E}" type="presParOf" srcId="{572A67A1-0EE5-4B57-9700-E20020123043}" destId="{BAA10DCC-328B-484D-A421-CF4BF4FF1B4C}" srcOrd="3" destOrd="0" presId="urn:microsoft.com/office/officeart/2008/layout/HalfCircleOrganizationChart"/>
    <dgm:cxn modelId="{09F58F20-0209-48D3-A183-7FF7BF81DEFE}" type="presParOf" srcId="{BAA10DCC-328B-484D-A421-CF4BF4FF1B4C}" destId="{6AD2AFE7-B05F-4338-9D4B-0D30BEAC47E6}" srcOrd="0" destOrd="0" presId="urn:microsoft.com/office/officeart/2008/layout/HalfCircleOrganizationChart"/>
    <dgm:cxn modelId="{D4346F03-4119-4910-8D0C-972ADE2E2B0A}" type="presParOf" srcId="{6AD2AFE7-B05F-4338-9D4B-0D30BEAC47E6}" destId="{4F5C7398-4561-412C-9D1B-23EED79CF737}" srcOrd="0" destOrd="0" presId="urn:microsoft.com/office/officeart/2008/layout/HalfCircleOrganizationChart"/>
    <dgm:cxn modelId="{0BA0C596-9C75-4ED8-A2B0-D4946286F707}" type="presParOf" srcId="{6AD2AFE7-B05F-4338-9D4B-0D30BEAC47E6}" destId="{70F27282-FB65-4ABF-ABF1-FAEF819657B5}" srcOrd="1" destOrd="0" presId="urn:microsoft.com/office/officeart/2008/layout/HalfCircleOrganizationChart"/>
    <dgm:cxn modelId="{DAA08002-3BDC-4214-A89D-2D18BAA3DB50}" type="presParOf" srcId="{6AD2AFE7-B05F-4338-9D4B-0D30BEAC47E6}" destId="{638D74C4-44D1-4D93-B78B-6511426E0ECE}" srcOrd="2" destOrd="0" presId="urn:microsoft.com/office/officeart/2008/layout/HalfCircleOrganizationChart"/>
    <dgm:cxn modelId="{844B404D-B8D5-4E61-B6BD-BB8A8976F95C}" type="presParOf" srcId="{6AD2AFE7-B05F-4338-9D4B-0D30BEAC47E6}" destId="{25FF801F-AB32-44BB-A088-022D84ECA542}" srcOrd="3" destOrd="0" presId="urn:microsoft.com/office/officeart/2008/layout/HalfCircleOrganizationChart"/>
    <dgm:cxn modelId="{AEF41EF4-65D3-4649-870D-E2C4D90443D9}" type="presParOf" srcId="{BAA10DCC-328B-484D-A421-CF4BF4FF1B4C}" destId="{CFFCFA45-EA4B-4983-B42F-C15C5E8B6233}" srcOrd="1" destOrd="0" presId="urn:microsoft.com/office/officeart/2008/layout/HalfCircleOrganizationChart"/>
    <dgm:cxn modelId="{FABD21ED-5095-4B02-BC59-9DFB384495F5}" type="presParOf" srcId="{BAA10DCC-328B-484D-A421-CF4BF4FF1B4C}" destId="{18DC71BB-E813-4398-994F-7BA510D0D08F}" srcOrd="2" destOrd="0" presId="urn:microsoft.com/office/officeart/2008/layout/HalfCircleOrganizationChart"/>
    <dgm:cxn modelId="{6885F296-564E-4D50-8B68-8D5F96495CF1}" type="presParOf" srcId="{24BCCB5E-A585-46FB-AA58-E14DF29E4506}" destId="{F5F058EB-9C83-4508-B6BA-3C36021B3965}" srcOrd="2" destOrd="0" presId="urn:microsoft.com/office/officeart/2008/layout/HalfCircleOrganizationChar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06B80C8-31EE-418D-9767-B7DD85F6BDB9}" type="doc">
      <dgm:prSet loTypeId="urn:microsoft.com/office/officeart/2008/layout/HalfCircleOrganizationChart" loCatId="hierarchy" qsTypeId="urn:microsoft.com/office/officeart/2005/8/quickstyle/simple1" qsCatId="simple" csTypeId="urn:microsoft.com/office/officeart/2005/8/colors/accent1_2" csCatId="accent1" phldr="1"/>
      <dgm:spPr/>
      <dgm:t>
        <a:bodyPr/>
        <a:lstStyle/>
        <a:p>
          <a:pPr rtl="1"/>
          <a:endParaRPr lang="ar-SA"/>
        </a:p>
      </dgm:t>
    </dgm:pt>
    <dgm:pt modelId="{E1CD5372-8C5F-4E1E-A2C6-36D023CD82BD}">
      <dgm:prSet phldrT="[نص]"/>
      <dgm:spPr/>
      <dgm:t>
        <a:bodyPr/>
        <a:lstStyle/>
        <a:p>
          <a:pPr rtl="1"/>
          <a:r>
            <a:rPr lang="ar-SA" dirty="0" smtClean="0"/>
            <a:t>المعادلة هي صيغة رياضية توضح شكل العلاقة بين عناصر النموذج و أنواعها</a:t>
          </a:r>
          <a:endParaRPr lang="ar-SA" dirty="0"/>
        </a:p>
      </dgm:t>
    </dgm:pt>
    <dgm:pt modelId="{1507E9AF-699E-4945-85E0-AF88AA994763}" type="parTrans" cxnId="{F5BE7622-C7ED-4A17-8D8A-AFA5A7430683}">
      <dgm:prSet/>
      <dgm:spPr/>
      <dgm:t>
        <a:bodyPr/>
        <a:lstStyle/>
        <a:p>
          <a:pPr rtl="1"/>
          <a:endParaRPr lang="ar-SA"/>
        </a:p>
      </dgm:t>
    </dgm:pt>
    <dgm:pt modelId="{21DBA40C-C0E0-488E-8101-2035BB44EA4A}" type="sibTrans" cxnId="{F5BE7622-C7ED-4A17-8D8A-AFA5A7430683}">
      <dgm:prSet/>
      <dgm:spPr/>
      <dgm:t>
        <a:bodyPr/>
        <a:lstStyle/>
        <a:p>
          <a:pPr rtl="1"/>
          <a:endParaRPr lang="ar-SA"/>
        </a:p>
      </dgm:t>
    </dgm:pt>
    <dgm:pt modelId="{DFE8FA46-A78C-4B23-A048-0E9DA034D33B}">
      <dgm:prSet phldrT="[نص]"/>
      <dgm:spPr/>
      <dgm:t>
        <a:bodyPr/>
        <a:lstStyle/>
        <a:p>
          <a:pPr rtl="1"/>
          <a:r>
            <a:rPr lang="ar-SA" u="sng" dirty="0" smtClean="0"/>
            <a:t>المعادلة </a:t>
          </a:r>
          <a:r>
            <a:rPr lang="ar-SA" u="sng" dirty="0" err="1" smtClean="0"/>
            <a:t>التوازنية</a:t>
          </a:r>
          <a:r>
            <a:rPr lang="ar-SA" u="sng" dirty="0" smtClean="0"/>
            <a:t> </a:t>
          </a:r>
          <a:r>
            <a:rPr lang="ar-SA" dirty="0" smtClean="0"/>
            <a:t>التي تعبر عن توازن طرفي المعادلة </a:t>
          </a:r>
          <a:endParaRPr lang="ar-SA" dirty="0"/>
        </a:p>
      </dgm:t>
    </dgm:pt>
    <dgm:pt modelId="{C88E8785-F2C2-4BCA-9D95-4C9420BC465F}" type="parTrans" cxnId="{84FD7B17-EFE6-435F-A5B9-F325FB13EFD6}">
      <dgm:prSet/>
      <dgm:spPr/>
      <dgm:t>
        <a:bodyPr/>
        <a:lstStyle/>
        <a:p>
          <a:pPr rtl="1"/>
          <a:endParaRPr lang="ar-SA"/>
        </a:p>
      </dgm:t>
    </dgm:pt>
    <dgm:pt modelId="{009D897F-A0DC-4F47-BAD5-B43C12AD4A9E}" type="sibTrans" cxnId="{84FD7B17-EFE6-435F-A5B9-F325FB13EFD6}">
      <dgm:prSet/>
      <dgm:spPr/>
      <dgm:t>
        <a:bodyPr/>
        <a:lstStyle/>
        <a:p>
          <a:pPr rtl="1"/>
          <a:endParaRPr lang="ar-SA"/>
        </a:p>
      </dgm:t>
    </dgm:pt>
    <dgm:pt modelId="{9AA0CEA4-2AA6-4EC2-88BD-C34A9345AEEC}">
      <dgm:prSet phldrT="[نص]"/>
      <dgm:spPr/>
      <dgm:t>
        <a:bodyPr/>
        <a:lstStyle/>
        <a:p>
          <a:pPr rtl="1"/>
          <a:r>
            <a:rPr lang="ar-SA" u="sng" dirty="0" smtClean="0"/>
            <a:t>المعادلة السلوكية </a:t>
          </a:r>
          <a:r>
            <a:rPr lang="ar-SA" dirty="0" smtClean="0"/>
            <a:t>و هي تفسر سلوك أحد المتغيرات اعتماداً على التغيرات التي تحدث بالمتغيرات الأخرى</a:t>
          </a:r>
          <a:endParaRPr lang="ar-SA" dirty="0"/>
        </a:p>
      </dgm:t>
    </dgm:pt>
    <dgm:pt modelId="{F631FE09-BA1C-4563-B6D3-18CB1F1D0853}" type="parTrans" cxnId="{CF5D1798-446C-4218-988F-41058AC23B12}">
      <dgm:prSet/>
      <dgm:spPr/>
      <dgm:t>
        <a:bodyPr/>
        <a:lstStyle/>
        <a:p>
          <a:pPr rtl="1"/>
          <a:endParaRPr lang="ar-SA"/>
        </a:p>
      </dgm:t>
    </dgm:pt>
    <dgm:pt modelId="{C42A2DB2-BAA0-437C-98A5-F69A05B9AB91}" type="sibTrans" cxnId="{CF5D1798-446C-4218-988F-41058AC23B12}">
      <dgm:prSet/>
      <dgm:spPr/>
      <dgm:t>
        <a:bodyPr/>
        <a:lstStyle/>
        <a:p>
          <a:pPr rtl="1"/>
          <a:endParaRPr lang="ar-SA"/>
        </a:p>
      </dgm:t>
    </dgm:pt>
    <dgm:pt modelId="{C1627631-BAD5-490F-9D92-6870EF8FA8CC}">
      <dgm:prSet phldrT="[نص]"/>
      <dgm:spPr/>
      <dgm:t>
        <a:bodyPr/>
        <a:lstStyle/>
        <a:p>
          <a:pPr rtl="1"/>
          <a:r>
            <a:rPr lang="ar-SA" u="sng" dirty="0" smtClean="0"/>
            <a:t>المعادلة التعريفية </a:t>
          </a:r>
          <a:r>
            <a:rPr lang="ar-SA" dirty="0" smtClean="0"/>
            <a:t>و هي تعرف متغير بدلالة متغيرات أخرى وهي دائماً تكون صحيحة</a:t>
          </a:r>
          <a:endParaRPr lang="ar-SA" dirty="0"/>
        </a:p>
      </dgm:t>
    </dgm:pt>
    <dgm:pt modelId="{9790D72D-F43E-4029-8F8E-27BC5F5381F2}" type="parTrans" cxnId="{147CF772-41F5-455C-B654-2B1C3BD6C667}">
      <dgm:prSet/>
      <dgm:spPr/>
      <dgm:t>
        <a:bodyPr/>
        <a:lstStyle/>
        <a:p>
          <a:pPr rtl="1"/>
          <a:endParaRPr lang="ar-SA"/>
        </a:p>
      </dgm:t>
    </dgm:pt>
    <dgm:pt modelId="{E0E1690D-C8E8-4750-B7F6-B094DE7E80EA}" type="sibTrans" cxnId="{147CF772-41F5-455C-B654-2B1C3BD6C667}">
      <dgm:prSet/>
      <dgm:spPr/>
      <dgm:t>
        <a:bodyPr/>
        <a:lstStyle/>
        <a:p>
          <a:pPr rtl="1"/>
          <a:endParaRPr lang="ar-SA"/>
        </a:p>
      </dgm:t>
    </dgm:pt>
    <dgm:pt modelId="{8F895BF0-384A-4DD1-99FC-59641CB1405F}" type="pres">
      <dgm:prSet presAssocID="{706B80C8-31EE-418D-9767-B7DD85F6BDB9}" presName="Name0" presStyleCnt="0">
        <dgm:presLayoutVars>
          <dgm:orgChart val="1"/>
          <dgm:chPref val="1"/>
          <dgm:dir/>
          <dgm:animOne val="branch"/>
          <dgm:animLvl val="lvl"/>
          <dgm:resizeHandles/>
        </dgm:presLayoutVars>
      </dgm:prSet>
      <dgm:spPr/>
      <dgm:t>
        <a:bodyPr/>
        <a:lstStyle/>
        <a:p>
          <a:pPr rtl="1"/>
          <a:endParaRPr lang="ar-SA"/>
        </a:p>
      </dgm:t>
    </dgm:pt>
    <dgm:pt modelId="{EF8E0DBC-240D-4C6C-8F41-D17B4DF5ACCE}" type="pres">
      <dgm:prSet presAssocID="{E1CD5372-8C5F-4E1E-A2C6-36D023CD82BD}" presName="hierRoot1" presStyleCnt="0">
        <dgm:presLayoutVars>
          <dgm:hierBranch val="init"/>
        </dgm:presLayoutVars>
      </dgm:prSet>
      <dgm:spPr/>
    </dgm:pt>
    <dgm:pt modelId="{39DE51AD-9304-4825-A2F5-E7007DA8F52F}" type="pres">
      <dgm:prSet presAssocID="{E1CD5372-8C5F-4E1E-A2C6-36D023CD82BD}" presName="rootComposite1" presStyleCnt="0"/>
      <dgm:spPr/>
    </dgm:pt>
    <dgm:pt modelId="{C4D9F4B8-DFB0-403F-8EAD-385CCA0868ED}" type="pres">
      <dgm:prSet presAssocID="{E1CD5372-8C5F-4E1E-A2C6-36D023CD82BD}" presName="rootText1" presStyleLbl="alignAcc1" presStyleIdx="0" presStyleCnt="0">
        <dgm:presLayoutVars>
          <dgm:chPref val="3"/>
        </dgm:presLayoutVars>
      </dgm:prSet>
      <dgm:spPr/>
      <dgm:t>
        <a:bodyPr/>
        <a:lstStyle/>
        <a:p>
          <a:pPr rtl="1"/>
          <a:endParaRPr lang="ar-SA"/>
        </a:p>
      </dgm:t>
    </dgm:pt>
    <dgm:pt modelId="{31B9E4F8-00A5-4C26-AB12-AE676FDBDBC5}" type="pres">
      <dgm:prSet presAssocID="{E1CD5372-8C5F-4E1E-A2C6-36D023CD82BD}" presName="topArc1" presStyleLbl="parChTrans1D1" presStyleIdx="0" presStyleCnt="8"/>
      <dgm:spPr/>
    </dgm:pt>
    <dgm:pt modelId="{4956B802-2D5E-4DD2-959F-D7D4AF4BAD57}" type="pres">
      <dgm:prSet presAssocID="{E1CD5372-8C5F-4E1E-A2C6-36D023CD82BD}" presName="bottomArc1" presStyleLbl="parChTrans1D1" presStyleIdx="1" presStyleCnt="8"/>
      <dgm:spPr/>
    </dgm:pt>
    <dgm:pt modelId="{AE08E330-A595-4533-AB17-7A97F1F865B2}" type="pres">
      <dgm:prSet presAssocID="{E1CD5372-8C5F-4E1E-A2C6-36D023CD82BD}" presName="topConnNode1" presStyleLbl="node1" presStyleIdx="0" presStyleCnt="0"/>
      <dgm:spPr/>
      <dgm:t>
        <a:bodyPr/>
        <a:lstStyle/>
        <a:p>
          <a:pPr rtl="1"/>
          <a:endParaRPr lang="ar-SA"/>
        </a:p>
      </dgm:t>
    </dgm:pt>
    <dgm:pt modelId="{5D7017A8-5F3D-4382-B92F-9FF8BB52CCC2}" type="pres">
      <dgm:prSet presAssocID="{E1CD5372-8C5F-4E1E-A2C6-36D023CD82BD}" presName="hierChild2" presStyleCnt="0"/>
      <dgm:spPr/>
    </dgm:pt>
    <dgm:pt modelId="{12CBDFEB-93A3-4AA2-90F0-92CF1AED5272}" type="pres">
      <dgm:prSet presAssocID="{C88E8785-F2C2-4BCA-9D95-4C9420BC465F}" presName="Name28" presStyleLbl="parChTrans1D2" presStyleIdx="0" presStyleCnt="3"/>
      <dgm:spPr/>
      <dgm:t>
        <a:bodyPr/>
        <a:lstStyle/>
        <a:p>
          <a:pPr rtl="1"/>
          <a:endParaRPr lang="ar-SA"/>
        </a:p>
      </dgm:t>
    </dgm:pt>
    <dgm:pt modelId="{35141AD4-08DE-4AEA-B75D-274A18D35174}" type="pres">
      <dgm:prSet presAssocID="{DFE8FA46-A78C-4B23-A048-0E9DA034D33B}" presName="hierRoot2" presStyleCnt="0">
        <dgm:presLayoutVars>
          <dgm:hierBranch val="init"/>
        </dgm:presLayoutVars>
      </dgm:prSet>
      <dgm:spPr/>
    </dgm:pt>
    <dgm:pt modelId="{C5AAD0D0-8467-4E30-A330-029A1684C63B}" type="pres">
      <dgm:prSet presAssocID="{DFE8FA46-A78C-4B23-A048-0E9DA034D33B}" presName="rootComposite2" presStyleCnt="0"/>
      <dgm:spPr/>
    </dgm:pt>
    <dgm:pt modelId="{97CDD655-C06B-437C-8D6F-353BDAF379FA}" type="pres">
      <dgm:prSet presAssocID="{DFE8FA46-A78C-4B23-A048-0E9DA034D33B}" presName="rootText2" presStyleLbl="alignAcc1" presStyleIdx="0" presStyleCnt="0">
        <dgm:presLayoutVars>
          <dgm:chPref val="3"/>
        </dgm:presLayoutVars>
      </dgm:prSet>
      <dgm:spPr/>
      <dgm:t>
        <a:bodyPr/>
        <a:lstStyle/>
        <a:p>
          <a:pPr rtl="1"/>
          <a:endParaRPr lang="ar-SA"/>
        </a:p>
      </dgm:t>
    </dgm:pt>
    <dgm:pt modelId="{E658B790-734B-4D1E-B023-0F404B83D076}" type="pres">
      <dgm:prSet presAssocID="{DFE8FA46-A78C-4B23-A048-0E9DA034D33B}" presName="topArc2" presStyleLbl="parChTrans1D1" presStyleIdx="2" presStyleCnt="8"/>
      <dgm:spPr/>
    </dgm:pt>
    <dgm:pt modelId="{4A79E34F-783F-4D30-801B-457E7D58274F}" type="pres">
      <dgm:prSet presAssocID="{DFE8FA46-A78C-4B23-A048-0E9DA034D33B}" presName="bottomArc2" presStyleLbl="parChTrans1D1" presStyleIdx="3" presStyleCnt="8"/>
      <dgm:spPr/>
    </dgm:pt>
    <dgm:pt modelId="{1266949C-1E78-4B3F-A544-5EF8941D28DE}" type="pres">
      <dgm:prSet presAssocID="{DFE8FA46-A78C-4B23-A048-0E9DA034D33B}" presName="topConnNode2" presStyleLbl="node2" presStyleIdx="0" presStyleCnt="0"/>
      <dgm:spPr/>
      <dgm:t>
        <a:bodyPr/>
        <a:lstStyle/>
        <a:p>
          <a:pPr rtl="1"/>
          <a:endParaRPr lang="ar-SA"/>
        </a:p>
      </dgm:t>
    </dgm:pt>
    <dgm:pt modelId="{875FD9E0-2F8D-4FEF-8BA0-2111899F0C2C}" type="pres">
      <dgm:prSet presAssocID="{DFE8FA46-A78C-4B23-A048-0E9DA034D33B}" presName="hierChild4" presStyleCnt="0"/>
      <dgm:spPr/>
    </dgm:pt>
    <dgm:pt modelId="{199F0C11-E376-4BAE-9090-B9D4E18EF9C7}" type="pres">
      <dgm:prSet presAssocID="{DFE8FA46-A78C-4B23-A048-0E9DA034D33B}" presName="hierChild5" presStyleCnt="0"/>
      <dgm:spPr/>
    </dgm:pt>
    <dgm:pt modelId="{C9CE0EA4-751C-47C0-BB17-1568A1F5660D}" type="pres">
      <dgm:prSet presAssocID="{F631FE09-BA1C-4563-B6D3-18CB1F1D0853}" presName="Name28" presStyleLbl="parChTrans1D2" presStyleIdx="1" presStyleCnt="3"/>
      <dgm:spPr/>
      <dgm:t>
        <a:bodyPr/>
        <a:lstStyle/>
        <a:p>
          <a:pPr rtl="1"/>
          <a:endParaRPr lang="ar-SA"/>
        </a:p>
      </dgm:t>
    </dgm:pt>
    <dgm:pt modelId="{7313A04A-5D23-4BB9-9AC5-E405568EBC89}" type="pres">
      <dgm:prSet presAssocID="{9AA0CEA4-2AA6-4EC2-88BD-C34A9345AEEC}" presName="hierRoot2" presStyleCnt="0">
        <dgm:presLayoutVars>
          <dgm:hierBranch val="init"/>
        </dgm:presLayoutVars>
      </dgm:prSet>
      <dgm:spPr/>
    </dgm:pt>
    <dgm:pt modelId="{9AAE1796-8910-440D-B930-3EEBE9AE978C}" type="pres">
      <dgm:prSet presAssocID="{9AA0CEA4-2AA6-4EC2-88BD-C34A9345AEEC}" presName="rootComposite2" presStyleCnt="0"/>
      <dgm:spPr/>
    </dgm:pt>
    <dgm:pt modelId="{C192F004-7C55-40E3-9D36-589E8A985FFC}" type="pres">
      <dgm:prSet presAssocID="{9AA0CEA4-2AA6-4EC2-88BD-C34A9345AEEC}" presName="rootText2" presStyleLbl="alignAcc1" presStyleIdx="0" presStyleCnt="0">
        <dgm:presLayoutVars>
          <dgm:chPref val="3"/>
        </dgm:presLayoutVars>
      </dgm:prSet>
      <dgm:spPr/>
      <dgm:t>
        <a:bodyPr/>
        <a:lstStyle/>
        <a:p>
          <a:pPr rtl="1"/>
          <a:endParaRPr lang="ar-SA"/>
        </a:p>
      </dgm:t>
    </dgm:pt>
    <dgm:pt modelId="{61FB6F27-0072-4C44-963C-E0E68BF55CD1}" type="pres">
      <dgm:prSet presAssocID="{9AA0CEA4-2AA6-4EC2-88BD-C34A9345AEEC}" presName="topArc2" presStyleLbl="parChTrans1D1" presStyleIdx="4" presStyleCnt="8"/>
      <dgm:spPr/>
    </dgm:pt>
    <dgm:pt modelId="{6805FE12-09EE-4AEB-AA63-BFF7B1063A59}" type="pres">
      <dgm:prSet presAssocID="{9AA0CEA4-2AA6-4EC2-88BD-C34A9345AEEC}" presName="bottomArc2" presStyleLbl="parChTrans1D1" presStyleIdx="5" presStyleCnt="8"/>
      <dgm:spPr/>
    </dgm:pt>
    <dgm:pt modelId="{562F8450-78B5-4711-8482-CCCAD3946F90}" type="pres">
      <dgm:prSet presAssocID="{9AA0CEA4-2AA6-4EC2-88BD-C34A9345AEEC}" presName="topConnNode2" presStyleLbl="node2" presStyleIdx="0" presStyleCnt="0"/>
      <dgm:spPr/>
      <dgm:t>
        <a:bodyPr/>
        <a:lstStyle/>
        <a:p>
          <a:pPr rtl="1"/>
          <a:endParaRPr lang="ar-SA"/>
        </a:p>
      </dgm:t>
    </dgm:pt>
    <dgm:pt modelId="{22658463-8DAE-4222-851B-4C043E0765BB}" type="pres">
      <dgm:prSet presAssocID="{9AA0CEA4-2AA6-4EC2-88BD-C34A9345AEEC}" presName="hierChild4" presStyleCnt="0"/>
      <dgm:spPr/>
    </dgm:pt>
    <dgm:pt modelId="{A7CB75F7-68F1-4A03-8B4C-D9BFDDA9158D}" type="pres">
      <dgm:prSet presAssocID="{9AA0CEA4-2AA6-4EC2-88BD-C34A9345AEEC}" presName="hierChild5" presStyleCnt="0"/>
      <dgm:spPr/>
    </dgm:pt>
    <dgm:pt modelId="{BFB116EC-98F4-40D8-AD2B-BA4F370A2CFC}" type="pres">
      <dgm:prSet presAssocID="{9790D72D-F43E-4029-8F8E-27BC5F5381F2}" presName="Name28" presStyleLbl="parChTrans1D2" presStyleIdx="2" presStyleCnt="3"/>
      <dgm:spPr/>
      <dgm:t>
        <a:bodyPr/>
        <a:lstStyle/>
        <a:p>
          <a:pPr rtl="1"/>
          <a:endParaRPr lang="ar-SA"/>
        </a:p>
      </dgm:t>
    </dgm:pt>
    <dgm:pt modelId="{B1F9ABFA-E06E-43CE-8056-8C69C336F62E}" type="pres">
      <dgm:prSet presAssocID="{C1627631-BAD5-490F-9D92-6870EF8FA8CC}" presName="hierRoot2" presStyleCnt="0">
        <dgm:presLayoutVars>
          <dgm:hierBranch val="init"/>
        </dgm:presLayoutVars>
      </dgm:prSet>
      <dgm:spPr/>
    </dgm:pt>
    <dgm:pt modelId="{37DB6DAB-E94E-4DDE-BCD4-B42133A58614}" type="pres">
      <dgm:prSet presAssocID="{C1627631-BAD5-490F-9D92-6870EF8FA8CC}" presName="rootComposite2" presStyleCnt="0"/>
      <dgm:spPr/>
    </dgm:pt>
    <dgm:pt modelId="{DB1E860C-0761-40C8-90EB-E5E3C8C025C0}" type="pres">
      <dgm:prSet presAssocID="{C1627631-BAD5-490F-9D92-6870EF8FA8CC}" presName="rootText2" presStyleLbl="alignAcc1" presStyleIdx="0" presStyleCnt="0">
        <dgm:presLayoutVars>
          <dgm:chPref val="3"/>
        </dgm:presLayoutVars>
      </dgm:prSet>
      <dgm:spPr/>
      <dgm:t>
        <a:bodyPr/>
        <a:lstStyle/>
        <a:p>
          <a:pPr rtl="1"/>
          <a:endParaRPr lang="ar-SA"/>
        </a:p>
      </dgm:t>
    </dgm:pt>
    <dgm:pt modelId="{CAE09989-9EC9-4BEF-9975-37FC183E2492}" type="pres">
      <dgm:prSet presAssocID="{C1627631-BAD5-490F-9D92-6870EF8FA8CC}" presName="topArc2" presStyleLbl="parChTrans1D1" presStyleIdx="6" presStyleCnt="8"/>
      <dgm:spPr/>
    </dgm:pt>
    <dgm:pt modelId="{6FC82AAB-09D7-46E3-9384-B3C2ACD85FFA}" type="pres">
      <dgm:prSet presAssocID="{C1627631-BAD5-490F-9D92-6870EF8FA8CC}" presName="bottomArc2" presStyleLbl="parChTrans1D1" presStyleIdx="7" presStyleCnt="8"/>
      <dgm:spPr/>
    </dgm:pt>
    <dgm:pt modelId="{18A9D1EB-A660-4FFF-BC95-DE98BE52FD92}" type="pres">
      <dgm:prSet presAssocID="{C1627631-BAD5-490F-9D92-6870EF8FA8CC}" presName="topConnNode2" presStyleLbl="node2" presStyleIdx="0" presStyleCnt="0"/>
      <dgm:spPr/>
      <dgm:t>
        <a:bodyPr/>
        <a:lstStyle/>
        <a:p>
          <a:pPr rtl="1"/>
          <a:endParaRPr lang="ar-SA"/>
        </a:p>
      </dgm:t>
    </dgm:pt>
    <dgm:pt modelId="{9710D601-6A7C-4786-A478-4C0F942B1B52}" type="pres">
      <dgm:prSet presAssocID="{C1627631-BAD5-490F-9D92-6870EF8FA8CC}" presName="hierChild4" presStyleCnt="0"/>
      <dgm:spPr/>
    </dgm:pt>
    <dgm:pt modelId="{CCAB433A-7C5C-4891-9AFB-684D13CEE5BC}" type="pres">
      <dgm:prSet presAssocID="{C1627631-BAD5-490F-9D92-6870EF8FA8CC}" presName="hierChild5" presStyleCnt="0"/>
      <dgm:spPr/>
    </dgm:pt>
    <dgm:pt modelId="{038590D8-25E2-4394-8879-E228B711B8B6}" type="pres">
      <dgm:prSet presAssocID="{E1CD5372-8C5F-4E1E-A2C6-36D023CD82BD}" presName="hierChild3" presStyleCnt="0"/>
      <dgm:spPr/>
    </dgm:pt>
  </dgm:ptLst>
  <dgm:cxnLst>
    <dgm:cxn modelId="{CF5D1798-446C-4218-988F-41058AC23B12}" srcId="{E1CD5372-8C5F-4E1E-A2C6-36D023CD82BD}" destId="{9AA0CEA4-2AA6-4EC2-88BD-C34A9345AEEC}" srcOrd="1" destOrd="0" parTransId="{F631FE09-BA1C-4563-B6D3-18CB1F1D0853}" sibTransId="{C42A2DB2-BAA0-437C-98A5-F69A05B9AB91}"/>
    <dgm:cxn modelId="{F5BE7622-C7ED-4A17-8D8A-AFA5A7430683}" srcId="{706B80C8-31EE-418D-9767-B7DD85F6BDB9}" destId="{E1CD5372-8C5F-4E1E-A2C6-36D023CD82BD}" srcOrd="0" destOrd="0" parTransId="{1507E9AF-699E-4945-85E0-AF88AA994763}" sibTransId="{21DBA40C-C0E0-488E-8101-2035BB44EA4A}"/>
    <dgm:cxn modelId="{2416D2BC-FB16-4BC1-A095-FAEA95FDCAC9}" type="presOf" srcId="{9AA0CEA4-2AA6-4EC2-88BD-C34A9345AEEC}" destId="{562F8450-78B5-4711-8482-CCCAD3946F90}" srcOrd="1" destOrd="0" presId="urn:microsoft.com/office/officeart/2008/layout/HalfCircleOrganizationChart"/>
    <dgm:cxn modelId="{43053484-2F45-42E7-9526-B3CFF2060E67}" type="presOf" srcId="{E1CD5372-8C5F-4E1E-A2C6-36D023CD82BD}" destId="{C4D9F4B8-DFB0-403F-8EAD-385CCA0868ED}" srcOrd="0" destOrd="0" presId="urn:microsoft.com/office/officeart/2008/layout/HalfCircleOrganizationChart"/>
    <dgm:cxn modelId="{84FD7B17-EFE6-435F-A5B9-F325FB13EFD6}" srcId="{E1CD5372-8C5F-4E1E-A2C6-36D023CD82BD}" destId="{DFE8FA46-A78C-4B23-A048-0E9DA034D33B}" srcOrd="0" destOrd="0" parTransId="{C88E8785-F2C2-4BCA-9D95-4C9420BC465F}" sibTransId="{009D897F-A0DC-4F47-BAD5-B43C12AD4A9E}"/>
    <dgm:cxn modelId="{09C71B13-1D46-4061-8DF7-7626B310462D}" type="presOf" srcId="{DFE8FA46-A78C-4B23-A048-0E9DA034D33B}" destId="{1266949C-1E78-4B3F-A544-5EF8941D28DE}" srcOrd="1" destOrd="0" presId="urn:microsoft.com/office/officeart/2008/layout/HalfCircleOrganizationChart"/>
    <dgm:cxn modelId="{7EFF5F0C-4264-40DD-8E98-68E8C974B71A}" type="presOf" srcId="{C1627631-BAD5-490F-9D92-6870EF8FA8CC}" destId="{DB1E860C-0761-40C8-90EB-E5E3C8C025C0}" srcOrd="0" destOrd="0" presId="urn:microsoft.com/office/officeart/2008/layout/HalfCircleOrganizationChart"/>
    <dgm:cxn modelId="{FB7EA3A7-5183-4EC7-8A76-AD5CC6D12C4B}" type="presOf" srcId="{C1627631-BAD5-490F-9D92-6870EF8FA8CC}" destId="{18A9D1EB-A660-4FFF-BC95-DE98BE52FD92}" srcOrd="1" destOrd="0" presId="urn:microsoft.com/office/officeart/2008/layout/HalfCircleOrganizationChart"/>
    <dgm:cxn modelId="{31436142-66F6-4FC0-BFBC-A99CDE695C23}" type="presOf" srcId="{706B80C8-31EE-418D-9767-B7DD85F6BDB9}" destId="{8F895BF0-384A-4DD1-99FC-59641CB1405F}" srcOrd="0" destOrd="0" presId="urn:microsoft.com/office/officeart/2008/layout/HalfCircleOrganizationChart"/>
    <dgm:cxn modelId="{08602456-0030-480F-B803-D5A768C37716}" type="presOf" srcId="{9AA0CEA4-2AA6-4EC2-88BD-C34A9345AEEC}" destId="{C192F004-7C55-40E3-9D36-589E8A985FFC}" srcOrd="0" destOrd="0" presId="urn:microsoft.com/office/officeart/2008/layout/HalfCircleOrganizationChart"/>
    <dgm:cxn modelId="{A9EB3719-DB77-4479-9E08-7647AD74FFBA}" type="presOf" srcId="{F631FE09-BA1C-4563-B6D3-18CB1F1D0853}" destId="{C9CE0EA4-751C-47C0-BB17-1568A1F5660D}" srcOrd="0" destOrd="0" presId="urn:microsoft.com/office/officeart/2008/layout/HalfCircleOrganizationChart"/>
    <dgm:cxn modelId="{68BFE39C-D66C-4F74-85E4-6C6BFBD32BDC}" type="presOf" srcId="{DFE8FA46-A78C-4B23-A048-0E9DA034D33B}" destId="{97CDD655-C06B-437C-8D6F-353BDAF379FA}" srcOrd="0" destOrd="0" presId="urn:microsoft.com/office/officeart/2008/layout/HalfCircleOrganizationChart"/>
    <dgm:cxn modelId="{C8E1A9AF-2B9E-4D09-8376-C35BE3631D6C}" type="presOf" srcId="{E1CD5372-8C5F-4E1E-A2C6-36D023CD82BD}" destId="{AE08E330-A595-4533-AB17-7A97F1F865B2}" srcOrd="1" destOrd="0" presId="urn:microsoft.com/office/officeart/2008/layout/HalfCircleOrganizationChart"/>
    <dgm:cxn modelId="{147CF772-41F5-455C-B654-2B1C3BD6C667}" srcId="{E1CD5372-8C5F-4E1E-A2C6-36D023CD82BD}" destId="{C1627631-BAD5-490F-9D92-6870EF8FA8CC}" srcOrd="2" destOrd="0" parTransId="{9790D72D-F43E-4029-8F8E-27BC5F5381F2}" sibTransId="{E0E1690D-C8E8-4750-B7F6-B094DE7E80EA}"/>
    <dgm:cxn modelId="{848A113F-E3CC-41CE-8B01-D9D273EE4E5C}" type="presOf" srcId="{C88E8785-F2C2-4BCA-9D95-4C9420BC465F}" destId="{12CBDFEB-93A3-4AA2-90F0-92CF1AED5272}" srcOrd="0" destOrd="0" presId="urn:microsoft.com/office/officeart/2008/layout/HalfCircleOrganizationChart"/>
    <dgm:cxn modelId="{88A8FA1A-13C9-4ADB-B89B-C3C116FBB620}" type="presOf" srcId="{9790D72D-F43E-4029-8F8E-27BC5F5381F2}" destId="{BFB116EC-98F4-40D8-AD2B-BA4F370A2CFC}" srcOrd="0" destOrd="0" presId="urn:microsoft.com/office/officeart/2008/layout/HalfCircleOrganizationChart"/>
    <dgm:cxn modelId="{86E420EF-DC1B-462E-97AC-09C300211D4B}" type="presParOf" srcId="{8F895BF0-384A-4DD1-99FC-59641CB1405F}" destId="{EF8E0DBC-240D-4C6C-8F41-D17B4DF5ACCE}" srcOrd="0" destOrd="0" presId="urn:microsoft.com/office/officeart/2008/layout/HalfCircleOrganizationChart"/>
    <dgm:cxn modelId="{94AA974B-C921-4096-8A19-26833B6041A9}" type="presParOf" srcId="{EF8E0DBC-240D-4C6C-8F41-D17B4DF5ACCE}" destId="{39DE51AD-9304-4825-A2F5-E7007DA8F52F}" srcOrd="0" destOrd="0" presId="urn:microsoft.com/office/officeart/2008/layout/HalfCircleOrganizationChart"/>
    <dgm:cxn modelId="{9CF6676A-22ED-4F51-ADDC-37C99A53B4D0}" type="presParOf" srcId="{39DE51AD-9304-4825-A2F5-E7007DA8F52F}" destId="{C4D9F4B8-DFB0-403F-8EAD-385CCA0868ED}" srcOrd="0" destOrd="0" presId="urn:microsoft.com/office/officeart/2008/layout/HalfCircleOrganizationChart"/>
    <dgm:cxn modelId="{748FC32D-108B-4D4B-92B0-0877C7266D7E}" type="presParOf" srcId="{39DE51AD-9304-4825-A2F5-E7007DA8F52F}" destId="{31B9E4F8-00A5-4C26-AB12-AE676FDBDBC5}" srcOrd="1" destOrd="0" presId="urn:microsoft.com/office/officeart/2008/layout/HalfCircleOrganizationChart"/>
    <dgm:cxn modelId="{EC2F54E4-3A41-48A6-A4CE-753C813CC9A3}" type="presParOf" srcId="{39DE51AD-9304-4825-A2F5-E7007DA8F52F}" destId="{4956B802-2D5E-4DD2-959F-D7D4AF4BAD57}" srcOrd="2" destOrd="0" presId="urn:microsoft.com/office/officeart/2008/layout/HalfCircleOrganizationChart"/>
    <dgm:cxn modelId="{71FC52F1-C86F-4C0D-A0C3-09E90C069F7E}" type="presParOf" srcId="{39DE51AD-9304-4825-A2F5-E7007DA8F52F}" destId="{AE08E330-A595-4533-AB17-7A97F1F865B2}" srcOrd="3" destOrd="0" presId="urn:microsoft.com/office/officeart/2008/layout/HalfCircleOrganizationChart"/>
    <dgm:cxn modelId="{0329BCE5-09C7-4254-B672-3869287A8CC9}" type="presParOf" srcId="{EF8E0DBC-240D-4C6C-8F41-D17B4DF5ACCE}" destId="{5D7017A8-5F3D-4382-B92F-9FF8BB52CCC2}" srcOrd="1" destOrd="0" presId="urn:microsoft.com/office/officeart/2008/layout/HalfCircleOrganizationChart"/>
    <dgm:cxn modelId="{F7267B21-C2B5-4DEE-BBD2-FE789482E6CF}" type="presParOf" srcId="{5D7017A8-5F3D-4382-B92F-9FF8BB52CCC2}" destId="{12CBDFEB-93A3-4AA2-90F0-92CF1AED5272}" srcOrd="0" destOrd="0" presId="urn:microsoft.com/office/officeart/2008/layout/HalfCircleOrganizationChart"/>
    <dgm:cxn modelId="{A9B8787C-9D85-4202-844B-8CF1D19D4060}" type="presParOf" srcId="{5D7017A8-5F3D-4382-B92F-9FF8BB52CCC2}" destId="{35141AD4-08DE-4AEA-B75D-274A18D35174}" srcOrd="1" destOrd="0" presId="urn:microsoft.com/office/officeart/2008/layout/HalfCircleOrganizationChart"/>
    <dgm:cxn modelId="{46907871-86BD-4C94-8F1E-CD0DF4E0F408}" type="presParOf" srcId="{35141AD4-08DE-4AEA-B75D-274A18D35174}" destId="{C5AAD0D0-8467-4E30-A330-029A1684C63B}" srcOrd="0" destOrd="0" presId="urn:microsoft.com/office/officeart/2008/layout/HalfCircleOrganizationChart"/>
    <dgm:cxn modelId="{41B7DBAF-7E9E-46B5-A475-94F16EB16C65}" type="presParOf" srcId="{C5AAD0D0-8467-4E30-A330-029A1684C63B}" destId="{97CDD655-C06B-437C-8D6F-353BDAF379FA}" srcOrd="0" destOrd="0" presId="urn:microsoft.com/office/officeart/2008/layout/HalfCircleOrganizationChart"/>
    <dgm:cxn modelId="{43424B22-CF6E-4F4E-BA8D-8BC3280F543C}" type="presParOf" srcId="{C5AAD0D0-8467-4E30-A330-029A1684C63B}" destId="{E658B790-734B-4D1E-B023-0F404B83D076}" srcOrd="1" destOrd="0" presId="urn:microsoft.com/office/officeart/2008/layout/HalfCircleOrganizationChart"/>
    <dgm:cxn modelId="{3CEE674C-ADB2-4653-91EB-9335DA781096}" type="presParOf" srcId="{C5AAD0D0-8467-4E30-A330-029A1684C63B}" destId="{4A79E34F-783F-4D30-801B-457E7D58274F}" srcOrd="2" destOrd="0" presId="urn:microsoft.com/office/officeart/2008/layout/HalfCircleOrganizationChart"/>
    <dgm:cxn modelId="{2538F2DD-B683-42A4-8893-303CDBD1FB1D}" type="presParOf" srcId="{C5AAD0D0-8467-4E30-A330-029A1684C63B}" destId="{1266949C-1E78-4B3F-A544-5EF8941D28DE}" srcOrd="3" destOrd="0" presId="urn:microsoft.com/office/officeart/2008/layout/HalfCircleOrganizationChart"/>
    <dgm:cxn modelId="{74FDD262-DCB3-4BD7-B370-C5E1FD382931}" type="presParOf" srcId="{35141AD4-08DE-4AEA-B75D-274A18D35174}" destId="{875FD9E0-2F8D-4FEF-8BA0-2111899F0C2C}" srcOrd="1" destOrd="0" presId="urn:microsoft.com/office/officeart/2008/layout/HalfCircleOrganizationChart"/>
    <dgm:cxn modelId="{E37F5511-24FF-4705-93CF-44ADC8406FEF}" type="presParOf" srcId="{35141AD4-08DE-4AEA-B75D-274A18D35174}" destId="{199F0C11-E376-4BAE-9090-B9D4E18EF9C7}" srcOrd="2" destOrd="0" presId="urn:microsoft.com/office/officeart/2008/layout/HalfCircleOrganizationChart"/>
    <dgm:cxn modelId="{9861D560-4F07-4DB5-93BE-9F35426E1C5A}" type="presParOf" srcId="{5D7017A8-5F3D-4382-B92F-9FF8BB52CCC2}" destId="{C9CE0EA4-751C-47C0-BB17-1568A1F5660D}" srcOrd="2" destOrd="0" presId="urn:microsoft.com/office/officeart/2008/layout/HalfCircleOrganizationChart"/>
    <dgm:cxn modelId="{3919569F-12A9-4212-9880-F7F648AF04C1}" type="presParOf" srcId="{5D7017A8-5F3D-4382-B92F-9FF8BB52CCC2}" destId="{7313A04A-5D23-4BB9-9AC5-E405568EBC89}" srcOrd="3" destOrd="0" presId="urn:microsoft.com/office/officeart/2008/layout/HalfCircleOrganizationChart"/>
    <dgm:cxn modelId="{B9258D81-F4AD-4207-836D-CB2E5DB6529C}" type="presParOf" srcId="{7313A04A-5D23-4BB9-9AC5-E405568EBC89}" destId="{9AAE1796-8910-440D-B930-3EEBE9AE978C}" srcOrd="0" destOrd="0" presId="urn:microsoft.com/office/officeart/2008/layout/HalfCircleOrganizationChart"/>
    <dgm:cxn modelId="{D721B891-8D3C-4037-B6C1-5A4BC1CC9478}" type="presParOf" srcId="{9AAE1796-8910-440D-B930-3EEBE9AE978C}" destId="{C192F004-7C55-40E3-9D36-589E8A985FFC}" srcOrd="0" destOrd="0" presId="urn:microsoft.com/office/officeart/2008/layout/HalfCircleOrganizationChart"/>
    <dgm:cxn modelId="{36EBD6C4-0A0A-4690-8BB0-C70EC3203207}" type="presParOf" srcId="{9AAE1796-8910-440D-B930-3EEBE9AE978C}" destId="{61FB6F27-0072-4C44-963C-E0E68BF55CD1}" srcOrd="1" destOrd="0" presId="urn:microsoft.com/office/officeart/2008/layout/HalfCircleOrganizationChart"/>
    <dgm:cxn modelId="{A285EEC8-A765-428B-ADC2-63AFE64868F3}" type="presParOf" srcId="{9AAE1796-8910-440D-B930-3EEBE9AE978C}" destId="{6805FE12-09EE-4AEB-AA63-BFF7B1063A59}" srcOrd="2" destOrd="0" presId="urn:microsoft.com/office/officeart/2008/layout/HalfCircleOrganizationChart"/>
    <dgm:cxn modelId="{2EA23133-414D-4A5C-84D6-CC5C79A68714}" type="presParOf" srcId="{9AAE1796-8910-440D-B930-3EEBE9AE978C}" destId="{562F8450-78B5-4711-8482-CCCAD3946F90}" srcOrd="3" destOrd="0" presId="urn:microsoft.com/office/officeart/2008/layout/HalfCircleOrganizationChart"/>
    <dgm:cxn modelId="{EBB88EBF-B59D-4A2C-8B95-10244C9031A2}" type="presParOf" srcId="{7313A04A-5D23-4BB9-9AC5-E405568EBC89}" destId="{22658463-8DAE-4222-851B-4C043E0765BB}" srcOrd="1" destOrd="0" presId="urn:microsoft.com/office/officeart/2008/layout/HalfCircleOrganizationChart"/>
    <dgm:cxn modelId="{66F43072-B784-461E-9C81-C7A53B29D051}" type="presParOf" srcId="{7313A04A-5D23-4BB9-9AC5-E405568EBC89}" destId="{A7CB75F7-68F1-4A03-8B4C-D9BFDDA9158D}" srcOrd="2" destOrd="0" presId="urn:microsoft.com/office/officeart/2008/layout/HalfCircleOrganizationChart"/>
    <dgm:cxn modelId="{499EF5F9-97A4-4C74-A06A-559CC5B8AFFF}" type="presParOf" srcId="{5D7017A8-5F3D-4382-B92F-9FF8BB52CCC2}" destId="{BFB116EC-98F4-40D8-AD2B-BA4F370A2CFC}" srcOrd="4" destOrd="0" presId="urn:microsoft.com/office/officeart/2008/layout/HalfCircleOrganizationChart"/>
    <dgm:cxn modelId="{1B0AE741-A341-4466-B5B5-47B1AA546D4E}" type="presParOf" srcId="{5D7017A8-5F3D-4382-B92F-9FF8BB52CCC2}" destId="{B1F9ABFA-E06E-43CE-8056-8C69C336F62E}" srcOrd="5" destOrd="0" presId="urn:microsoft.com/office/officeart/2008/layout/HalfCircleOrganizationChart"/>
    <dgm:cxn modelId="{73B228EC-B57A-4186-B2D1-84F0E7AAD0A1}" type="presParOf" srcId="{B1F9ABFA-E06E-43CE-8056-8C69C336F62E}" destId="{37DB6DAB-E94E-4DDE-BCD4-B42133A58614}" srcOrd="0" destOrd="0" presId="urn:microsoft.com/office/officeart/2008/layout/HalfCircleOrganizationChart"/>
    <dgm:cxn modelId="{6180C3D8-ACF0-4D0B-A146-9AE0A34D8706}" type="presParOf" srcId="{37DB6DAB-E94E-4DDE-BCD4-B42133A58614}" destId="{DB1E860C-0761-40C8-90EB-E5E3C8C025C0}" srcOrd="0" destOrd="0" presId="urn:microsoft.com/office/officeart/2008/layout/HalfCircleOrganizationChart"/>
    <dgm:cxn modelId="{2EE4E6FB-564B-4E06-AE2A-08EE0026B0D8}" type="presParOf" srcId="{37DB6DAB-E94E-4DDE-BCD4-B42133A58614}" destId="{CAE09989-9EC9-4BEF-9975-37FC183E2492}" srcOrd="1" destOrd="0" presId="urn:microsoft.com/office/officeart/2008/layout/HalfCircleOrganizationChart"/>
    <dgm:cxn modelId="{8857D47B-C540-4BAF-98BF-BEA3541D0508}" type="presParOf" srcId="{37DB6DAB-E94E-4DDE-BCD4-B42133A58614}" destId="{6FC82AAB-09D7-46E3-9384-B3C2ACD85FFA}" srcOrd="2" destOrd="0" presId="urn:microsoft.com/office/officeart/2008/layout/HalfCircleOrganizationChart"/>
    <dgm:cxn modelId="{9E0358A8-0C0E-4CC1-9D97-49258B7E6292}" type="presParOf" srcId="{37DB6DAB-E94E-4DDE-BCD4-B42133A58614}" destId="{18A9D1EB-A660-4FFF-BC95-DE98BE52FD92}" srcOrd="3" destOrd="0" presId="urn:microsoft.com/office/officeart/2008/layout/HalfCircleOrganizationChart"/>
    <dgm:cxn modelId="{873DA883-6AC9-401E-AD97-2252D4EAE23F}" type="presParOf" srcId="{B1F9ABFA-E06E-43CE-8056-8C69C336F62E}" destId="{9710D601-6A7C-4786-A478-4C0F942B1B52}" srcOrd="1" destOrd="0" presId="urn:microsoft.com/office/officeart/2008/layout/HalfCircleOrganizationChart"/>
    <dgm:cxn modelId="{609D5CBA-4C03-4195-99E1-350EF3B26995}" type="presParOf" srcId="{B1F9ABFA-E06E-43CE-8056-8C69C336F62E}" destId="{CCAB433A-7C5C-4891-9AFB-684D13CEE5BC}" srcOrd="2" destOrd="0" presId="urn:microsoft.com/office/officeart/2008/layout/HalfCircleOrganizationChart"/>
    <dgm:cxn modelId="{338D6E37-7C10-49AB-BDFC-2943BF35A954}" type="presParOf" srcId="{EF8E0DBC-240D-4C6C-8F41-D17B4DF5ACCE}" destId="{038590D8-25E2-4394-8879-E228B711B8B6}" srcOrd="2" destOrd="0" presId="urn:microsoft.com/office/officeart/2008/layout/HalfCircleOrganizationChar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8E1DA23-E02E-436B-A56F-4E62BC01540D}" type="doc">
      <dgm:prSet loTypeId="urn:microsoft.com/office/officeart/2008/layout/HalfCircleOrganizationChart" loCatId="hierarchy" qsTypeId="urn:microsoft.com/office/officeart/2005/8/quickstyle/simple1" qsCatId="simple" csTypeId="urn:microsoft.com/office/officeart/2005/8/colors/accent1_2" csCatId="accent1" phldr="1"/>
      <dgm:spPr/>
      <dgm:t>
        <a:bodyPr/>
        <a:lstStyle/>
        <a:p>
          <a:pPr rtl="1"/>
          <a:endParaRPr lang="ar-SA"/>
        </a:p>
      </dgm:t>
    </dgm:pt>
    <dgm:pt modelId="{761063DB-CCE1-45F1-99BE-4C90722F2CA9}">
      <dgm:prSet phldrT="[نص]"/>
      <dgm:spPr/>
      <dgm:t>
        <a:bodyPr/>
        <a:lstStyle/>
        <a:p>
          <a:pPr rtl="1"/>
          <a:r>
            <a:rPr lang="ar-SA" dirty="0" smtClean="0"/>
            <a:t>تصميم النموذج</a:t>
          </a:r>
          <a:endParaRPr lang="ar-SA" dirty="0"/>
        </a:p>
      </dgm:t>
    </dgm:pt>
    <dgm:pt modelId="{66B4C14B-0083-4FB5-86F5-1179C4DAF331}" type="parTrans" cxnId="{E79109FB-9AC7-4189-8CDB-38EEA491F3D4}">
      <dgm:prSet/>
      <dgm:spPr/>
      <dgm:t>
        <a:bodyPr/>
        <a:lstStyle/>
        <a:p>
          <a:pPr rtl="1"/>
          <a:endParaRPr lang="ar-SA"/>
        </a:p>
      </dgm:t>
    </dgm:pt>
    <dgm:pt modelId="{E94BA104-4321-4458-9E4A-2E2FF00F6D72}" type="sibTrans" cxnId="{E79109FB-9AC7-4189-8CDB-38EEA491F3D4}">
      <dgm:prSet/>
      <dgm:spPr/>
      <dgm:t>
        <a:bodyPr/>
        <a:lstStyle/>
        <a:p>
          <a:pPr rtl="1"/>
          <a:endParaRPr lang="ar-SA"/>
        </a:p>
      </dgm:t>
    </dgm:pt>
    <dgm:pt modelId="{532028E8-8337-4429-B4F1-47CA3FE1BB43}">
      <dgm:prSet phldrT="[نص]"/>
      <dgm:spPr/>
      <dgm:t>
        <a:bodyPr/>
        <a:lstStyle/>
        <a:p>
          <a:pPr rtl="1"/>
          <a:r>
            <a:rPr lang="ar-SA" u="sng" dirty="0" smtClean="0"/>
            <a:t>نماذج متعددة المعادلات </a:t>
          </a:r>
          <a:r>
            <a:rPr lang="ar-SA" dirty="0" smtClean="0"/>
            <a:t>و هي النماذج التي تتكون من أكثر من معادلة و هي اما</a:t>
          </a:r>
          <a:endParaRPr lang="ar-SA" dirty="0"/>
        </a:p>
      </dgm:t>
    </dgm:pt>
    <dgm:pt modelId="{00916195-C1A3-4887-9B7D-5E769FED4911}" type="parTrans" cxnId="{CE7186F8-4999-4AB2-89DC-3C4C81F96564}">
      <dgm:prSet/>
      <dgm:spPr/>
      <dgm:t>
        <a:bodyPr/>
        <a:lstStyle/>
        <a:p>
          <a:pPr rtl="1"/>
          <a:endParaRPr lang="ar-SA"/>
        </a:p>
      </dgm:t>
    </dgm:pt>
    <dgm:pt modelId="{B5E961CC-D236-4DC6-92AA-A91CD3D585BA}" type="sibTrans" cxnId="{CE7186F8-4999-4AB2-89DC-3C4C81F96564}">
      <dgm:prSet/>
      <dgm:spPr/>
      <dgm:t>
        <a:bodyPr/>
        <a:lstStyle/>
        <a:p>
          <a:pPr rtl="1"/>
          <a:endParaRPr lang="ar-SA"/>
        </a:p>
      </dgm:t>
    </dgm:pt>
    <dgm:pt modelId="{3E11A523-EC52-425D-8899-45E4CD1C8856}">
      <dgm:prSet phldrT="[نص]"/>
      <dgm:spPr/>
      <dgm:t>
        <a:bodyPr/>
        <a:lstStyle/>
        <a:p>
          <a:pPr rtl="1"/>
          <a:r>
            <a:rPr lang="ar-SA" u="sng" dirty="0" smtClean="0"/>
            <a:t>نماذج وحيدة المعادلة </a:t>
          </a:r>
          <a:r>
            <a:rPr lang="ar-SA" dirty="0" smtClean="0"/>
            <a:t>يتكون فيها النموذج من معادلة واحدة</a:t>
          </a:r>
          <a:endParaRPr lang="ar-SA" dirty="0"/>
        </a:p>
      </dgm:t>
    </dgm:pt>
    <dgm:pt modelId="{3507FFE6-4A83-42C8-BBB1-A8682E1C14CF}" type="parTrans" cxnId="{380DF5CA-224E-461B-A3C2-928698D95E0C}">
      <dgm:prSet/>
      <dgm:spPr/>
      <dgm:t>
        <a:bodyPr/>
        <a:lstStyle/>
        <a:p>
          <a:pPr rtl="1"/>
          <a:endParaRPr lang="ar-SA"/>
        </a:p>
      </dgm:t>
    </dgm:pt>
    <dgm:pt modelId="{CABB78B5-8AFA-4DAE-B690-E8D829BFB3F4}" type="sibTrans" cxnId="{380DF5CA-224E-461B-A3C2-928698D95E0C}">
      <dgm:prSet/>
      <dgm:spPr/>
      <dgm:t>
        <a:bodyPr/>
        <a:lstStyle/>
        <a:p>
          <a:pPr rtl="1"/>
          <a:endParaRPr lang="ar-SA"/>
        </a:p>
      </dgm:t>
    </dgm:pt>
    <dgm:pt modelId="{92EA88C0-B353-41B5-A6B6-CF8A07677990}">
      <dgm:prSet/>
      <dgm:spPr/>
      <dgm:t>
        <a:bodyPr/>
        <a:lstStyle/>
        <a:p>
          <a:pPr rtl="1"/>
          <a:endParaRPr lang="ar-SA"/>
        </a:p>
      </dgm:t>
    </dgm:pt>
    <dgm:pt modelId="{8C48AA54-B8AB-4869-96D3-06080FC88B52}" type="parTrans" cxnId="{3FB9BD3F-F423-4C13-BBE2-55245CD9CB32}">
      <dgm:prSet/>
      <dgm:spPr/>
      <dgm:t>
        <a:bodyPr/>
        <a:lstStyle/>
        <a:p>
          <a:pPr rtl="1"/>
          <a:endParaRPr lang="ar-SA"/>
        </a:p>
      </dgm:t>
    </dgm:pt>
    <dgm:pt modelId="{22D85315-E73E-4C5C-B017-674201CDE453}" type="sibTrans" cxnId="{3FB9BD3F-F423-4C13-BBE2-55245CD9CB32}">
      <dgm:prSet/>
      <dgm:spPr/>
      <dgm:t>
        <a:bodyPr/>
        <a:lstStyle/>
        <a:p>
          <a:pPr rtl="1"/>
          <a:endParaRPr lang="ar-SA"/>
        </a:p>
      </dgm:t>
    </dgm:pt>
    <dgm:pt modelId="{30E9E57C-3B77-4A8F-9067-64866EA16B46}">
      <dgm:prSet/>
      <dgm:spPr/>
      <dgm:t>
        <a:bodyPr/>
        <a:lstStyle/>
        <a:p>
          <a:pPr rtl="1"/>
          <a:endParaRPr lang="ar-SA"/>
        </a:p>
      </dgm:t>
    </dgm:pt>
    <dgm:pt modelId="{959895DE-9EFE-43FF-B22B-0A5F3F6DF288}" type="parTrans" cxnId="{F5E9CF9D-BA24-45E0-B774-82782575E3C7}">
      <dgm:prSet/>
      <dgm:spPr/>
      <dgm:t>
        <a:bodyPr/>
        <a:lstStyle/>
        <a:p>
          <a:pPr rtl="1"/>
          <a:endParaRPr lang="ar-SA"/>
        </a:p>
      </dgm:t>
    </dgm:pt>
    <dgm:pt modelId="{9C5016EC-A252-4A8B-9DFC-24ABB75E7889}" type="sibTrans" cxnId="{F5E9CF9D-BA24-45E0-B774-82782575E3C7}">
      <dgm:prSet/>
      <dgm:spPr/>
      <dgm:t>
        <a:bodyPr/>
        <a:lstStyle/>
        <a:p>
          <a:pPr rtl="1"/>
          <a:endParaRPr lang="ar-SA"/>
        </a:p>
      </dgm:t>
    </dgm:pt>
    <dgm:pt modelId="{F24E6304-0596-4F9C-BBD1-D3FD757B6A1C}" type="pres">
      <dgm:prSet presAssocID="{88E1DA23-E02E-436B-A56F-4E62BC01540D}" presName="Name0" presStyleCnt="0">
        <dgm:presLayoutVars>
          <dgm:orgChart val="1"/>
          <dgm:chPref val="1"/>
          <dgm:dir/>
          <dgm:animOne val="branch"/>
          <dgm:animLvl val="lvl"/>
          <dgm:resizeHandles/>
        </dgm:presLayoutVars>
      </dgm:prSet>
      <dgm:spPr/>
      <dgm:t>
        <a:bodyPr/>
        <a:lstStyle/>
        <a:p>
          <a:pPr rtl="1"/>
          <a:endParaRPr lang="ar-SA"/>
        </a:p>
      </dgm:t>
    </dgm:pt>
    <dgm:pt modelId="{DB23C04B-E719-40AB-A459-834F03DE1693}" type="pres">
      <dgm:prSet presAssocID="{761063DB-CCE1-45F1-99BE-4C90722F2CA9}" presName="hierRoot1" presStyleCnt="0">
        <dgm:presLayoutVars>
          <dgm:hierBranch val="init"/>
        </dgm:presLayoutVars>
      </dgm:prSet>
      <dgm:spPr/>
    </dgm:pt>
    <dgm:pt modelId="{C5AA180B-D5CF-4F4C-934A-CC1A719D73CA}" type="pres">
      <dgm:prSet presAssocID="{761063DB-CCE1-45F1-99BE-4C90722F2CA9}" presName="rootComposite1" presStyleCnt="0"/>
      <dgm:spPr/>
    </dgm:pt>
    <dgm:pt modelId="{2314EB63-AC7D-4C1A-AFF4-FC09CD757F94}" type="pres">
      <dgm:prSet presAssocID="{761063DB-CCE1-45F1-99BE-4C90722F2CA9}" presName="rootText1" presStyleLbl="alignAcc1" presStyleIdx="0" presStyleCnt="0">
        <dgm:presLayoutVars>
          <dgm:chPref val="3"/>
        </dgm:presLayoutVars>
      </dgm:prSet>
      <dgm:spPr/>
      <dgm:t>
        <a:bodyPr/>
        <a:lstStyle/>
        <a:p>
          <a:pPr rtl="1"/>
          <a:endParaRPr lang="ar-SA"/>
        </a:p>
      </dgm:t>
    </dgm:pt>
    <dgm:pt modelId="{81BE40DE-0A3D-41EF-98E1-D70F38F82282}" type="pres">
      <dgm:prSet presAssocID="{761063DB-CCE1-45F1-99BE-4C90722F2CA9}" presName="topArc1" presStyleLbl="parChTrans1D1" presStyleIdx="0" presStyleCnt="10"/>
      <dgm:spPr/>
    </dgm:pt>
    <dgm:pt modelId="{F479DB5B-A6AC-44D6-8506-9A24F2AEBDC4}" type="pres">
      <dgm:prSet presAssocID="{761063DB-CCE1-45F1-99BE-4C90722F2CA9}" presName="bottomArc1" presStyleLbl="parChTrans1D1" presStyleIdx="1" presStyleCnt="10"/>
      <dgm:spPr/>
    </dgm:pt>
    <dgm:pt modelId="{1E49F485-9C69-420F-8674-93FCEF5596AF}" type="pres">
      <dgm:prSet presAssocID="{761063DB-CCE1-45F1-99BE-4C90722F2CA9}" presName="topConnNode1" presStyleLbl="node1" presStyleIdx="0" presStyleCnt="0"/>
      <dgm:spPr/>
      <dgm:t>
        <a:bodyPr/>
        <a:lstStyle/>
        <a:p>
          <a:pPr rtl="1"/>
          <a:endParaRPr lang="ar-SA"/>
        </a:p>
      </dgm:t>
    </dgm:pt>
    <dgm:pt modelId="{FBB44341-AAE7-4573-B2EF-3B03C0B64484}" type="pres">
      <dgm:prSet presAssocID="{761063DB-CCE1-45F1-99BE-4C90722F2CA9}" presName="hierChild2" presStyleCnt="0"/>
      <dgm:spPr/>
    </dgm:pt>
    <dgm:pt modelId="{E87AEB51-9B64-4FE0-8188-739EE4EAEB79}" type="pres">
      <dgm:prSet presAssocID="{00916195-C1A3-4887-9B7D-5E769FED4911}" presName="Name28" presStyleLbl="parChTrans1D2" presStyleIdx="0" presStyleCnt="2"/>
      <dgm:spPr/>
      <dgm:t>
        <a:bodyPr/>
        <a:lstStyle/>
        <a:p>
          <a:pPr rtl="1"/>
          <a:endParaRPr lang="ar-SA"/>
        </a:p>
      </dgm:t>
    </dgm:pt>
    <dgm:pt modelId="{A88CE30F-42DC-4741-8853-B4555D890523}" type="pres">
      <dgm:prSet presAssocID="{532028E8-8337-4429-B4F1-47CA3FE1BB43}" presName="hierRoot2" presStyleCnt="0">
        <dgm:presLayoutVars>
          <dgm:hierBranch val="init"/>
        </dgm:presLayoutVars>
      </dgm:prSet>
      <dgm:spPr/>
    </dgm:pt>
    <dgm:pt modelId="{A6016201-1106-4020-A840-72D66749866D}" type="pres">
      <dgm:prSet presAssocID="{532028E8-8337-4429-B4F1-47CA3FE1BB43}" presName="rootComposite2" presStyleCnt="0"/>
      <dgm:spPr/>
    </dgm:pt>
    <dgm:pt modelId="{833D2E6F-34E5-4917-8602-3D3395180144}" type="pres">
      <dgm:prSet presAssocID="{532028E8-8337-4429-B4F1-47CA3FE1BB43}" presName="rootText2" presStyleLbl="alignAcc1" presStyleIdx="0" presStyleCnt="0">
        <dgm:presLayoutVars>
          <dgm:chPref val="3"/>
        </dgm:presLayoutVars>
      </dgm:prSet>
      <dgm:spPr/>
      <dgm:t>
        <a:bodyPr/>
        <a:lstStyle/>
        <a:p>
          <a:pPr rtl="1"/>
          <a:endParaRPr lang="ar-SA"/>
        </a:p>
      </dgm:t>
    </dgm:pt>
    <dgm:pt modelId="{B6319045-5C12-4F8A-A1CA-C07E4799ED60}" type="pres">
      <dgm:prSet presAssocID="{532028E8-8337-4429-B4F1-47CA3FE1BB43}" presName="topArc2" presStyleLbl="parChTrans1D1" presStyleIdx="2" presStyleCnt="10"/>
      <dgm:spPr/>
    </dgm:pt>
    <dgm:pt modelId="{12092DC9-E52F-4739-AAE2-72EF136C5D19}" type="pres">
      <dgm:prSet presAssocID="{532028E8-8337-4429-B4F1-47CA3FE1BB43}" presName="bottomArc2" presStyleLbl="parChTrans1D1" presStyleIdx="3" presStyleCnt="10"/>
      <dgm:spPr/>
    </dgm:pt>
    <dgm:pt modelId="{FBBADEAF-BEDD-4977-A15B-CDEB33BD3078}" type="pres">
      <dgm:prSet presAssocID="{532028E8-8337-4429-B4F1-47CA3FE1BB43}" presName="topConnNode2" presStyleLbl="node2" presStyleIdx="0" presStyleCnt="0"/>
      <dgm:spPr/>
      <dgm:t>
        <a:bodyPr/>
        <a:lstStyle/>
        <a:p>
          <a:pPr rtl="1"/>
          <a:endParaRPr lang="ar-SA"/>
        </a:p>
      </dgm:t>
    </dgm:pt>
    <dgm:pt modelId="{7351CC92-0F68-47EA-BAA7-1263FF0F4AAB}" type="pres">
      <dgm:prSet presAssocID="{532028E8-8337-4429-B4F1-47CA3FE1BB43}" presName="hierChild4" presStyleCnt="0"/>
      <dgm:spPr/>
    </dgm:pt>
    <dgm:pt modelId="{3C1D5062-1A28-493A-8FFF-7955E75476BF}" type="pres">
      <dgm:prSet presAssocID="{8C48AA54-B8AB-4869-96D3-06080FC88B52}" presName="Name28" presStyleLbl="parChTrans1D3" presStyleIdx="0" presStyleCnt="2"/>
      <dgm:spPr/>
      <dgm:t>
        <a:bodyPr/>
        <a:lstStyle/>
        <a:p>
          <a:pPr rtl="1"/>
          <a:endParaRPr lang="ar-SA"/>
        </a:p>
      </dgm:t>
    </dgm:pt>
    <dgm:pt modelId="{A2B9981C-F46B-45F3-9444-25BBE9C6B506}" type="pres">
      <dgm:prSet presAssocID="{92EA88C0-B353-41B5-A6B6-CF8A07677990}" presName="hierRoot2" presStyleCnt="0">
        <dgm:presLayoutVars>
          <dgm:hierBranch val="init"/>
        </dgm:presLayoutVars>
      </dgm:prSet>
      <dgm:spPr/>
    </dgm:pt>
    <dgm:pt modelId="{4CE74A9E-3DC0-413E-988D-4EFB36252724}" type="pres">
      <dgm:prSet presAssocID="{92EA88C0-B353-41B5-A6B6-CF8A07677990}" presName="rootComposite2" presStyleCnt="0"/>
      <dgm:spPr/>
    </dgm:pt>
    <dgm:pt modelId="{8BB72CBB-6F0B-4A12-BB5E-137BF8D28A53}" type="pres">
      <dgm:prSet presAssocID="{92EA88C0-B353-41B5-A6B6-CF8A07677990}" presName="rootText2" presStyleLbl="alignAcc1" presStyleIdx="0" presStyleCnt="0">
        <dgm:presLayoutVars>
          <dgm:chPref val="3"/>
        </dgm:presLayoutVars>
      </dgm:prSet>
      <dgm:spPr/>
      <dgm:t>
        <a:bodyPr/>
        <a:lstStyle/>
        <a:p>
          <a:pPr rtl="1"/>
          <a:endParaRPr lang="ar-SA"/>
        </a:p>
      </dgm:t>
    </dgm:pt>
    <dgm:pt modelId="{A76EE859-67AB-46A5-84FA-ED5C9072440C}" type="pres">
      <dgm:prSet presAssocID="{92EA88C0-B353-41B5-A6B6-CF8A07677990}" presName="topArc2" presStyleLbl="parChTrans1D1" presStyleIdx="4" presStyleCnt="10"/>
      <dgm:spPr/>
    </dgm:pt>
    <dgm:pt modelId="{1E38372D-F051-4D27-8B30-8203833B289D}" type="pres">
      <dgm:prSet presAssocID="{92EA88C0-B353-41B5-A6B6-CF8A07677990}" presName="bottomArc2" presStyleLbl="parChTrans1D1" presStyleIdx="5" presStyleCnt="10"/>
      <dgm:spPr/>
    </dgm:pt>
    <dgm:pt modelId="{3177F2F9-2EE6-4550-9C00-6C65D6B4A7DD}" type="pres">
      <dgm:prSet presAssocID="{92EA88C0-B353-41B5-A6B6-CF8A07677990}" presName="topConnNode2" presStyleLbl="node3" presStyleIdx="0" presStyleCnt="0"/>
      <dgm:spPr/>
      <dgm:t>
        <a:bodyPr/>
        <a:lstStyle/>
        <a:p>
          <a:pPr rtl="1"/>
          <a:endParaRPr lang="ar-SA"/>
        </a:p>
      </dgm:t>
    </dgm:pt>
    <dgm:pt modelId="{D9006B80-1313-4085-9AD1-4E937376B243}" type="pres">
      <dgm:prSet presAssocID="{92EA88C0-B353-41B5-A6B6-CF8A07677990}" presName="hierChild4" presStyleCnt="0"/>
      <dgm:spPr/>
    </dgm:pt>
    <dgm:pt modelId="{028AAB90-563F-4F33-B493-9D1A7E6E88AE}" type="pres">
      <dgm:prSet presAssocID="{92EA88C0-B353-41B5-A6B6-CF8A07677990}" presName="hierChild5" presStyleCnt="0"/>
      <dgm:spPr/>
    </dgm:pt>
    <dgm:pt modelId="{F322AE68-32E7-4C18-9120-502E5A361C2D}" type="pres">
      <dgm:prSet presAssocID="{959895DE-9EFE-43FF-B22B-0A5F3F6DF288}" presName="Name28" presStyleLbl="parChTrans1D3" presStyleIdx="1" presStyleCnt="2"/>
      <dgm:spPr/>
      <dgm:t>
        <a:bodyPr/>
        <a:lstStyle/>
        <a:p>
          <a:pPr rtl="1"/>
          <a:endParaRPr lang="ar-SA"/>
        </a:p>
      </dgm:t>
    </dgm:pt>
    <dgm:pt modelId="{833B56EC-DD75-4C60-87A8-CC69AB983237}" type="pres">
      <dgm:prSet presAssocID="{30E9E57C-3B77-4A8F-9067-64866EA16B46}" presName="hierRoot2" presStyleCnt="0">
        <dgm:presLayoutVars>
          <dgm:hierBranch val="init"/>
        </dgm:presLayoutVars>
      </dgm:prSet>
      <dgm:spPr/>
    </dgm:pt>
    <dgm:pt modelId="{03D91CB3-4421-411F-B29B-4B1767B736FD}" type="pres">
      <dgm:prSet presAssocID="{30E9E57C-3B77-4A8F-9067-64866EA16B46}" presName="rootComposite2" presStyleCnt="0"/>
      <dgm:spPr/>
    </dgm:pt>
    <dgm:pt modelId="{25FF8CCF-3734-4A89-B00C-110873253024}" type="pres">
      <dgm:prSet presAssocID="{30E9E57C-3B77-4A8F-9067-64866EA16B46}" presName="rootText2" presStyleLbl="alignAcc1" presStyleIdx="0" presStyleCnt="0">
        <dgm:presLayoutVars>
          <dgm:chPref val="3"/>
        </dgm:presLayoutVars>
      </dgm:prSet>
      <dgm:spPr/>
      <dgm:t>
        <a:bodyPr/>
        <a:lstStyle/>
        <a:p>
          <a:pPr rtl="1"/>
          <a:endParaRPr lang="ar-SA"/>
        </a:p>
      </dgm:t>
    </dgm:pt>
    <dgm:pt modelId="{10483763-FC28-4691-86B8-6EDCEAAB7A17}" type="pres">
      <dgm:prSet presAssocID="{30E9E57C-3B77-4A8F-9067-64866EA16B46}" presName="topArc2" presStyleLbl="parChTrans1D1" presStyleIdx="6" presStyleCnt="10"/>
      <dgm:spPr/>
    </dgm:pt>
    <dgm:pt modelId="{0FA3A755-C733-47F1-B358-187165768E88}" type="pres">
      <dgm:prSet presAssocID="{30E9E57C-3B77-4A8F-9067-64866EA16B46}" presName="bottomArc2" presStyleLbl="parChTrans1D1" presStyleIdx="7" presStyleCnt="10"/>
      <dgm:spPr/>
    </dgm:pt>
    <dgm:pt modelId="{9038B98B-FCD4-410F-A272-3B2FE8626F9F}" type="pres">
      <dgm:prSet presAssocID="{30E9E57C-3B77-4A8F-9067-64866EA16B46}" presName="topConnNode2" presStyleLbl="node3" presStyleIdx="0" presStyleCnt="0"/>
      <dgm:spPr/>
      <dgm:t>
        <a:bodyPr/>
        <a:lstStyle/>
        <a:p>
          <a:pPr rtl="1"/>
          <a:endParaRPr lang="ar-SA"/>
        </a:p>
      </dgm:t>
    </dgm:pt>
    <dgm:pt modelId="{1C5DB99E-E8A7-4FE4-9492-D99CC5170D90}" type="pres">
      <dgm:prSet presAssocID="{30E9E57C-3B77-4A8F-9067-64866EA16B46}" presName="hierChild4" presStyleCnt="0"/>
      <dgm:spPr/>
    </dgm:pt>
    <dgm:pt modelId="{D3B3C308-E40E-473C-8B32-5576ADABF147}" type="pres">
      <dgm:prSet presAssocID="{30E9E57C-3B77-4A8F-9067-64866EA16B46}" presName="hierChild5" presStyleCnt="0"/>
      <dgm:spPr/>
    </dgm:pt>
    <dgm:pt modelId="{F93E3C7B-84D7-4F2E-A540-D751706A5FE0}" type="pres">
      <dgm:prSet presAssocID="{532028E8-8337-4429-B4F1-47CA3FE1BB43}" presName="hierChild5" presStyleCnt="0"/>
      <dgm:spPr/>
    </dgm:pt>
    <dgm:pt modelId="{655EC087-855F-4995-B713-7AFBE09D0206}" type="pres">
      <dgm:prSet presAssocID="{3507FFE6-4A83-42C8-BBB1-A8682E1C14CF}" presName="Name28" presStyleLbl="parChTrans1D2" presStyleIdx="1" presStyleCnt="2"/>
      <dgm:spPr/>
      <dgm:t>
        <a:bodyPr/>
        <a:lstStyle/>
        <a:p>
          <a:pPr rtl="1"/>
          <a:endParaRPr lang="ar-SA"/>
        </a:p>
      </dgm:t>
    </dgm:pt>
    <dgm:pt modelId="{2DCBB3A0-2D7C-4652-9959-A932B30A12C9}" type="pres">
      <dgm:prSet presAssocID="{3E11A523-EC52-425D-8899-45E4CD1C8856}" presName="hierRoot2" presStyleCnt="0">
        <dgm:presLayoutVars>
          <dgm:hierBranch val="init"/>
        </dgm:presLayoutVars>
      </dgm:prSet>
      <dgm:spPr/>
    </dgm:pt>
    <dgm:pt modelId="{1B3263BE-3768-4AED-898B-47BBEBB19C17}" type="pres">
      <dgm:prSet presAssocID="{3E11A523-EC52-425D-8899-45E4CD1C8856}" presName="rootComposite2" presStyleCnt="0"/>
      <dgm:spPr/>
    </dgm:pt>
    <dgm:pt modelId="{9CCE19C5-C4BA-4A0E-A33F-6D217E7ECCF3}" type="pres">
      <dgm:prSet presAssocID="{3E11A523-EC52-425D-8899-45E4CD1C8856}" presName="rootText2" presStyleLbl="alignAcc1" presStyleIdx="0" presStyleCnt="0">
        <dgm:presLayoutVars>
          <dgm:chPref val="3"/>
        </dgm:presLayoutVars>
      </dgm:prSet>
      <dgm:spPr/>
      <dgm:t>
        <a:bodyPr/>
        <a:lstStyle/>
        <a:p>
          <a:pPr rtl="1"/>
          <a:endParaRPr lang="ar-SA"/>
        </a:p>
      </dgm:t>
    </dgm:pt>
    <dgm:pt modelId="{45FBE8DB-E140-41DD-A3AD-3F13C43F68C4}" type="pres">
      <dgm:prSet presAssocID="{3E11A523-EC52-425D-8899-45E4CD1C8856}" presName="topArc2" presStyleLbl="parChTrans1D1" presStyleIdx="8" presStyleCnt="10"/>
      <dgm:spPr/>
    </dgm:pt>
    <dgm:pt modelId="{C8DB2BE5-ED3B-45FC-9365-D7E55CBD58F9}" type="pres">
      <dgm:prSet presAssocID="{3E11A523-EC52-425D-8899-45E4CD1C8856}" presName="bottomArc2" presStyleLbl="parChTrans1D1" presStyleIdx="9" presStyleCnt="10"/>
      <dgm:spPr/>
    </dgm:pt>
    <dgm:pt modelId="{D7ACBF4F-DBB7-421F-BE0F-068B49906781}" type="pres">
      <dgm:prSet presAssocID="{3E11A523-EC52-425D-8899-45E4CD1C8856}" presName="topConnNode2" presStyleLbl="node2" presStyleIdx="0" presStyleCnt="0"/>
      <dgm:spPr/>
      <dgm:t>
        <a:bodyPr/>
        <a:lstStyle/>
        <a:p>
          <a:pPr rtl="1"/>
          <a:endParaRPr lang="ar-SA"/>
        </a:p>
      </dgm:t>
    </dgm:pt>
    <dgm:pt modelId="{2F386060-64E3-44E2-BF34-22E53D3CD7F4}" type="pres">
      <dgm:prSet presAssocID="{3E11A523-EC52-425D-8899-45E4CD1C8856}" presName="hierChild4" presStyleCnt="0"/>
      <dgm:spPr/>
    </dgm:pt>
    <dgm:pt modelId="{5D2352C9-2626-4BBB-A425-6057D198D570}" type="pres">
      <dgm:prSet presAssocID="{3E11A523-EC52-425D-8899-45E4CD1C8856}" presName="hierChild5" presStyleCnt="0"/>
      <dgm:spPr/>
    </dgm:pt>
    <dgm:pt modelId="{F27765CF-433B-456C-9070-A5EB44D14FD2}" type="pres">
      <dgm:prSet presAssocID="{761063DB-CCE1-45F1-99BE-4C90722F2CA9}" presName="hierChild3" presStyleCnt="0"/>
      <dgm:spPr/>
    </dgm:pt>
  </dgm:ptLst>
  <dgm:cxnLst>
    <dgm:cxn modelId="{FE0F79BF-2E13-496C-AAC1-00CEEAC6B967}" type="presOf" srcId="{761063DB-CCE1-45F1-99BE-4C90722F2CA9}" destId="{1E49F485-9C69-420F-8674-93FCEF5596AF}" srcOrd="1" destOrd="0" presId="urn:microsoft.com/office/officeart/2008/layout/HalfCircleOrganizationChart"/>
    <dgm:cxn modelId="{FE809642-5948-44FC-BFB6-335106F473F2}" type="presOf" srcId="{30E9E57C-3B77-4A8F-9067-64866EA16B46}" destId="{25FF8CCF-3734-4A89-B00C-110873253024}" srcOrd="0" destOrd="0" presId="urn:microsoft.com/office/officeart/2008/layout/HalfCircleOrganizationChart"/>
    <dgm:cxn modelId="{B0137545-6F71-44A2-935A-782896E553C2}" type="presOf" srcId="{3E11A523-EC52-425D-8899-45E4CD1C8856}" destId="{D7ACBF4F-DBB7-421F-BE0F-068B49906781}" srcOrd="1" destOrd="0" presId="urn:microsoft.com/office/officeart/2008/layout/HalfCircleOrganizationChart"/>
    <dgm:cxn modelId="{D4DBFDF4-9920-406D-84A6-AD69E5D460A2}" type="presOf" srcId="{92EA88C0-B353-41B5-A6B6-CF8A07677990}" destId="{8BB72CBB-6F0B-4A12-BB5E-137BF8D28A53}" srcOrd="0" destOrd="0" presId="urn:microsoft.com/office/officeart/2008/layout/HalfCircleOrganizationChart"/>
    <dgm:cxn modelId="{E79109FB-9AC7-4189-8CDB-38EEA491F3D4}" srcId="{88E1DA23-E02E-436B-A56F-4E62BC01540D}" destId="{761063DB-CCE1-45F1-99BE-4C90722F2CA9}" srcOrd="0" destOrd="0" parTransId="{66B4C14B-0083-4FB5-86F5-1179C4DAF331}" sibTransId="{E94BA104-4321-4458-9E4A-2E2FF00F6D72}"/>
    <dgm:cxn modelId="{380DF5CA-224E-461B-A3C2-928698D95E0C}" srcId="{761063DB-CCE1-45F1-99BE-4C90722F2CA9}" destId="{3E11A523-EC52-425D-8899-45E4CD1C8856}" srcOrd="1" destOrd="0" parTransId="{3507FFE6-4A83-42C8-BBB1-A8682E1C14CF}" sibTransId="{CABB78B5-8AFA-4DAE-B690-E8D829BFB3F4}"/>
    <dgm:cxn modelId="{C8A36E58-8F2C-4711-BD3D-100C2011DC48}" type="presOf" srcId="{88E1DA23-E02E-436B-A56F-4E62BC01540D}" destId="{F24E6304-0596-4F9C-BBD1-D3FD757B6A1C}" srcOrd="0" destOrd="0" presId="urn:microsoft.com/office/officeart/2008/layout/HalfCircleOrganizationChart"/>
    <dgm:cxn modelId="{CE7186F8-4999-4AB2-89DC-3C4C81F96564}" srcId="{761063DB-CCE1-45F1-99BE-4C90722F2CA9}" destId="{532028E8-8337-4429-B4F1-47CA3FE1BB43}" srcOrd="0" destOrd="0" parTransId="{00916195-C1A3-4887-9B7D-5E769FED4911}" sibTransId="{B5E961CC-D236-4DC6-92AA-A91CD3D585BA}"/>
    <dgm:cxn modelId="{3FB9BD3F-F423-4C13-BBE2-55245CD9CB32}" srcId="{532028E8-8337-4429-B4F1-47CA3FE1BB43}" destId="{92EA88C0-B353-41B5-A6B6-CF8A07677990}" srcOrd="0" destOrd="0" parTransId="{8C48AA54-B8AB-4869-96D3-06080FC88B52}" sibTransId="{22D85315-E73E-4C5C-B017-674201CDE453}"/>
    <dgm:cxn modelId="{31F76124-56FF-4395-BA9F-1EC92660F51D}" type="presOf" srcId="{532028E8-8337-4429-B4F1-47CA3FE1BB43}" destId="{FBBADEAF-BEDD-4977-A15B-CDEB33BD3078}" srcOrd="1" destOrd="0" presId="urn:microsoft.com/office/officeart/2008/layout/HalfCircleOrganizationChart"/>
    <dgm:cxn modelId="{A2D4FC09-DC36-44CA-AED9-0A3AB1133AAA}" type="presOf" srcId="{3E11A523-EC52-425D-8899-45E4CD1C8856}" destId="{9CCE19C5-C4BA-4A0E-A33F-6D217E7ECCF3}" srcOrd="0" destOrd="0" presId="urn:microsoft.com/office/officeart/2008/layout/HalfCircleOrganizationChart"/>
    <dgm:cxn modelId="{F5E9CF9D-BA24-45E0-B774-82782575E3C7}" srcId="{532028E8-8337-4429-B4F1-47CA3FE1BB43}" destId="{30E9E57C-3B77-4A8F-9067-64866EA16B46}" srcOrd="1" destOrd="0" parTransId="{959895DE-9EFE-43FF-B22B-0A5F3F6DF288}" sibTransId="{9C5016EC-A252-4A8B-9DFC-24ABB75E7889}"/>
    <dgm:cxn modelId="{4CEB5C13-2E5D-4E73-9105-0DDB9799DD47}" type="presOf" srcId="{00916195-C1A3-4887-9B7D-5E769FED4911}" destId="{E87AEB51-9B64-4FE0-8188-739EE4EAEB79}" srcOrd="0" destOrd="0" presId="urn:microsoft.com/office/officeart/2008/layout/HalfCircleOrganizationChart"/>
    <dgm:cxn modelId="{37C8A653-BF73-4FD3-899B-B726CD41DBA1}" type="presOf" srcId="{30E9E57C-3B77-4A8F-9067-64866EA16B46}" destId="{9038B98B-FCD4-410F-A272-3B2FE8626F9F}" srcOrd="1" destOrd="0" presId="urn:microsoft.com/office/officeart/2008/layout/HalfCircleOrganizationChart"/>
    <dgm:cxn modelId="{CBEBCB96-CF3B-4032-8BDC-3A94672EAED0}" type="presOf" srcId="{8C48AA54-B8AB-4869-96D3-06080FC88B52}" destId="{3C1D5062-1A28-493A-8FFF-7955E75476BF}" srcOrd="0" destOrd="0" presId="urn:microsoft.com/office/officeart/2008/layout/HalfCircleOrganizationChart"/>
    <dgm:cxn modelId="{E78B6685-FE67-4F2F-A165-9F3D9B14B454}" type="presOf" srcId="{959895DE-9EFE-43FF-B22B-0A5F3F6DF288}" destId="{F322AE68-32E7-4C18-9120-502E5A361C2D}" srcOrd="0" destOrd="0" presId="urn:microsoft.com/office/officeart/2008/layout/HalfCircleOrganizationChart"/>
    <dgm:cxn modelId="{FBCE53D0-4D6B-4F5B-BBD6-00370FFCF1C3}" type="presOf" srcId="{92EA88C0-B353-41B5-A6B6-CF8A07677990}" destId="{3177F2F9-2EE6-4550-9C00-6C65D6B4A7DD}" srcOrd="1" destOrd="0" presId="urn:microsoft.com/office/officeart/2008/layout/HalfCircleOrganizationChart"/>
    <dgm:cxn modelId="{6B63F616-1D53-4759-82DE-79583B153B50}" type="presOf" srcId="{761063DB-CCE1-45F1-99BE-4C90722F2CA9}" destId="{2314EB63-AC7D-4C1A-AFF4-FC09CD757F94}" srcOrd="0" destOrd="0" presId="urn:microsoft.com/office/officeart/2008/layout/HalfCircleOrganizationChart"/>
    <dgm:cxn modelId="{E46D8357-54AC-447C-B148-047B1AFAFDD1}" type="presOf" srcId="{3507FFE6-4A83-42C8-BBB1-A8682E1C14CF}" destId="{655EC087-855F-4995-B713-7AFBE09D0206}" srcOrd="0" destOrd="0" presId="urn:microsoft.com/office/officeart/2008/layout/HalfCircleOrganizationChart"/>
    <dgm:cxn modelId="{81BDB504-212B-45BC-A80A-05F35D45D9D9}" type="presOf" srcId="{532028E8-8337-4429-B4F1-47CA3FE1BB43}" destId="{833D2E6F-34E5-4917-8602-3D3395180144}" srcOrd="0" destOrd="0" presId="urn:microsoft.com/office/officeart/2008/layout/HalfCircleOrganizationChart"/>
    <dgm:cxn modelId="{93AC46BF-9135-41DF-94AC-75653BD35B7D}" type="presParOf" srcId="{F24E6304-0596-4F9C-BBD1-D3FD757B6A1C}" destId="{DB23C04B-E719-40AB-A459-834F03DE1693}" srcOrd="0" destOrd="0" presId="urn:microsoft.com/office/officeart/2008/layout/HalfCircleOrganizationChart"/>
    <dgm:cxn modelId="{09D29985-7C63-425C-B3BA-9E08DBC94DAA}" type="presParOf" srcId="{DB23C04B-E719-40AB-A459-834F03DE1693}" destId="{C5AA180B-D5CF-4F4C-934A-CC1A719D73CA}" srcOrd="0" destOrd="0" presId="urn:microsoft.com/office/officeart/2008/layout/HalfCircleOrganizationChart"/>
    <dgm:cxn modelId="{EF565F83-F0F2-481E-8D9F-66EB64FF4955}" type="presParOf" srcId="{C5AA180B-D5CF-4F4C-934A-CC1A719D73CA}" destId="{2314EB63-AC7D-4C1A-AFF4-FC09CD757F94}" srcOrd="0" destOrd="0" presId="urn:microsoft.com/office/officeart/2008/layout/HalfCircleOrganizationChart"/>
    <dgm:cxn modelId="{2A36B2B5-0207-457F-9CC5-5A466E6824D2}" type="presParOf" srcId="{C5AA180B-D5CF-4F4C-934A-CC1A719D73CA}" destId="{81BE40DE-0A3D-41EF-98E1-D70F38F82282}" srcOrd="1" destOrd="0" presId="urn:microsoft.com/office/officeart/2008/layout/HalfCircleOrganizationChart"/>
    <dgm:cxn modelId="{EC7738CF-C2F7-4AEF-B4B1-12AC440CC5BE}" type="presParOf" srcId="{C5AA180B-D5CF-4F4C-934A-CC1A719D73CA}" destId="{F479DB5B-A6AC-44D6-8506-9A24F2AEBDC4}" srcOrd="2" destOrd="0" presId="urn:microsoft.com/office/officeart/2008/layout/HalfCircleOrganizationChart"/>
    <dgm:cxn modelId="{BC09A834-43D2-4560-8455-3E6604474BF1}" type="presParOf" srcId="{C5AA180B-D5CF-4F4C-934A-CC1A719D73CA}" destId="{1E49F485-9C69-420F-8674-93FCEF5596AF}" srcOrd="3" destOrd="0" presId="urn:microsoft.com/office/officeart/2008/layout/HalfCircleOrganizationChart"/>
    <dgm:cxn modelId="{3135C56A-BDFA-47D5-B351-CF0D162BF4FF}" type="presParOf" srcId="{DB23C04B-E719-40AB-A459-834F03DE1693}" destId="{FBB44341-AAE7-4573-B2EF-3B03C0B64484}" srcOrd="1" destOrd="0" presId="urn:microsoft.com/office/officeart/2008/layout/HalfCircleOrganizationChart"/>
    <dgm:cxn modelId="{8BE9F221-53E2-44D0-91A8-63CB1B438250}" type="presParOf" srcId="{FBB44341-AAE7-4573-B2EF-3B03C0B64484}" destId="{E87AEB51-9B64-4FE0-8188-739EE4EAEB79}" srcOrd="0" destOrd="0" presId="urn:microsoft.com/office/officeart/2008/layout/HalfCircleOrganizationChart"/>
    <dgm:cxn modelId="{FCF84349-1CA2-432E-9D6E-0D6B2071E994}" type="presParOf" srcId="{FBB44341-AAE7-4573-B2EF-3B03C0B64484}" destId="{A88CE30F-42DC-4741-8853-B4555D890523}" srcOrd="1" destOrd="0" presId="urn:microsoft.com/office/officeart/2008/layout/HalfCircleOrganizationChart"/>
    <dgm:cxn modelId="{0EE6CE58-AB36-447F-8515-9BE961FAC9FF}" type="presParOf" srcId="{A88CE30F-42DC-4741-8853-B4555D890523}" destId="{A6016201-1106-4020-A840-72D66749866D}" srcOrd="0" destOrd="0" presId="urn:microsoft.com/office/officeart/2008/layout/HalfCircleOrganizationChart"/>
    <dgm:cxn modelId="{F2C35C26-667C-4DBD-AC61-AC7F3425E0D6}" type="presParOf" srcId="{A6016201-1106-4020-A840-72D66749866D}" destId="{833D2E6F-34E5-4917-8602-3D3395180144}" srcOrd="0" destOrd="0" presId="urn:microsoft.com/office/officeart/2008/layout/HalfCircleOrganizationChart"/>
    <dgm:cxn modelId="{4449356B-625F-4711-864D-2BE2344AE820}" type="presParOf" srcId="{A6016201-1106-4020-A840-72D66749866D}" destId="{B6319045-5C12-4F8A-A1CA-C07E4799ED60}" srcOrd="1" destOrd="0" presId="urn:microsoft.com/office/officeart/2008/layout/HalfCircleOrganizationChart"/>
    <dgm:cxn modelId="{08E52593-8F85-4F51-AEE9-B65EEA25793A}" type="presParOf" srcId="{A6016201-1106-4020-A840-72D66749866D}" destId="{12092DC9-E52F-4739-AAE2-72EF136C5D19}" srcOrd="2" destOrd="0" presId="urn:microsoft.com/office/officeart/2008/layout/HalfCircleOrganizationChart"/>
    <dgm:cxn modelId="{805B4E6D-36DA-4690-927F-658B955329FC}" type="presParOf" srcId="{A6016201-1106-4020-A840-72D66749866D}" destId="{FBBADEAF-BEDD-4977-A15B-CDEB33BD3078}" srcOrd="3" destOrd="0" presId="urn:microsoft.com/office/officeart/2008/layout/HalfCircleOrganizationChart"/>
    <dgm:cxn modelId="{C5B93A97-CD12-425D-B08F-2D7D8BA29A33}" type="presParOf" srcId="{A88CE30F-42DC-4741-8853-B4555D890523}" destId="{7351CC92-0F68-47EA-BAA7-1263FF0F4AAB}" srcOrd="1" destOrd="0" presId="urn:microsoft.com/office/officeart/2008/layout/HalfCircleOrganizationChart"/>
    <dgm:cxn modelId="{EBB60702-DB33-4B02-84FE-6357293674D8}" type="presParOf" srcId="{7351CC92-0F68-47EA-BAA7-1263FF0F4AAB}" destId="{3C1D5062-1A28-493A-8FFF-7955E75476BF}" srcOrd="0" destOrd="0" presId="urn:microsoft.com/office/officeart/2008/layout/HalfCircleOrganizationChart"/>
    <dgm:cxn modelId="{03B7A1E1-6CA4-446E-AFD2-1EBCB11D68A1}" type="presParOf" srcId="{7351CC92-0F68-47EA-BAA7-1263FF0F4AAB}" destId="{A2B9981C-F46B-45F3-9444-25BBE9C6B506}" srcOrd="1" destOrd="0" presId="urn:microsoft.com/office/officeart/2008/layout/HalfCircleOrganizationChart"/>
    <dgm:cxn modelId="{0868EA52-A128-409D-A025-73937937C3CB}" type="presParOf" srcId="{A2B9981C-F46B-45F3-9444-25BBE9C6B506}" destId="{4CE74A9E-3DC0-413E-988D-4EFB36252724}" srcOrd="0" destOrd="0" presId="urn:microsoft.com/office/officeart/2008/layout/HalfCircleOrganizationChart"/>
    <dgm:cxn modelId="{6E7DA802-4881-4E76-A4BA-352A324B8540}" type="presParOf" srcId="{4CE74A9E-3DC0-413E-988D-4EFB36252724}" destId="{8BB72CBB-6F0B-4A12-BB5E-137BF8D28A53}" srcOrd="0" destOrd="0" presId="urn:microsoft.com/office/officeart/2008/layout/HalfCircleOrganizationChart"/>
    <dgm:cxn modelId="{76410D1E-45FA-4800-96FF-9F43B0099D5B}" type="presParOf" srcId="{4CE74A9E-3DC0-413E-988D-4EFB36252724}" destId="{A76EE859-67AB-46A5-84FA-ED5C9072440C}" srcOrd="1" destOrd="0" presId="urn:microsoft.com/office/officeart/2008/layout/HalfCircleOrganizationChart"/>
    <dgm:cxn modelId="{82631D6A-F93C-437E-A636-3BA2C4FEF989}" type="presParOf" srcId="{4CE74A9E-3DC0-413E-988D-4EFB36252724}" destId="{1E38372D-F051-4D27-8B30-8203833B289D}" srcOrd="2" destOrd="0" presId="urn:microsoft.com/office/officeart/2008/layout/HalfCircleOrganizationChart"/>
    <dgm:cxn modelId="{C41E2F74-E7DA-47C8-BF9D-B2FEFE04A461}" type="presParOf" srcId="{4CE74A9E-3DC0-413E-988D-4EFB36252724}" destId="{3177F2F9-2EE6-4550-9C00-6C65D6B4A7DD}" srcOrd="3" destOrd="0" presId="urn:microsoft.com/office/officeart/2008/layout/HalfCircleOrganizationChart"/>
    <dgm:cxn modelId="{5395207C-1CFF-4333-A604-D604869DE2B8}" type="presParOf" srcId="{A2B9981C-F46B-45F3-9444-25BBE9C6B506}" destId="{D9006B80-1313-4085-9AD1-4E937376B243}" srcOrd="1" destOrd="0" presId="urn:microsoft.com/office/officeart/2008/layout/HalfCircleOrganizationChart"/>
    <dgm:cxn modelId="{FAF99773-9802-4377-8893-EC9B1D975D56}" type="presParOf" srcId="{A2B9981C-F46B-45F3-9444-25BBE9C6B506}" destId="{028AAB90-563F-4F33-B493-9D1A7E6E88AE}" srcOrd="2" destOrd="0" presId="urn:microsoft.com/office/officeart/2008/layout/HalfCircleOrganizationChart"/>
    <dgm:cxn modelId="{C5587604-56BA-48C2-8D39-7890517F7D42}" type="presParOf" srcId="{7351CC92-0F68-47EA-BAA7-1263FF0F4AAB}" destId="{F322AE68-32E7-4C18-9120-502E5A361C2D}" srcOrd="2" destOrd="0" presId="urn:microsoft.com/office/officeart/2008/layout/HalfCircleOrganizationChart"/>
    <dgm:cxn modelId="{754F0140-BB33-409F-8BA4-A595F0FDBCC1}" type="presParOf" srcId="{7351CC92-0F68-47EA-BAA7-1263FF0F4AAB}" destId="{833B56EC-DD75-4C60-87A8-CC69AB983237}" srcOrd="3" destOrd="0" presId="urn:microsoft.com/office/officeart/2008/layout/HalfCircleOrganizationChart"/>
    <dgm:cxn modelId="{ABD89E39-2CFF-4E35-996C-2C781F1A01D9}" type="presParOf" srcId="{833B56EC-DD75-4C60-87A8-CC69AB983237}" destId="{03D91CB3-4421-411F-B29B-4B1767B736FD}" srcOrd="0" destOrd="0" presId="urn:microsoft.com/office/officeart/2008/layout/HalfCircleOrganizationChart"/>
    <dgm:cxn modelId="{C0D6A31B-2A2E-4FAD-ADB8-A1D2E5DFD1EA}" type="presParOf" srcId="{03D91CB3-4421-411F-B29B-4B1767B736FD}" destId="{25FF8CCF-3734-4A89-B00C-110873253024}" srcOrd="0" destOrd="0" presId="urn:microsoft.com/office/officeart/2008/layout/HalfCircleOrganizationChart"/>
    <dgm:cxn modelId="{3FF42941-D0A6-4576-BE71-4784A74C5F84}" type="presParOf" srcId="{03D91CB3-4421-411F-B29B-4B1767B736FD}" destId="{10483763-FC28-4691-86B8-6EDCEAAB7A17}" srcOrd="1" destOrd="0" presId="urn:microsoft.com/office/officeart/2008/layout/HalfCircleOrganizationChart"/>
    <dgm:cxn modelId="{951AC42D-7DEF-4C8D-98DC-DBB55A22C3A0}" type="presParOf" srcId="{03D91CB3-4421-411F-B29B-4B1767B736FD}" destId="{0FA3A755-C733-47F1-B358-187165768E88}" srcOrd="2" destOrd="0" presId="urn:microsoft.com/office/officeart/2008/layout/HalfCircleOrganizationChart"/>
    <dgm:cxn modelId="{B5AF5F61-B63D-46E5-A076-2FB09368E64C}" type="presParOf" srcId="{03D91CB3-4421-411F-B29B-4B1767B736FD}" destId="{9038B98B-FCD4-410F-A272-3B2FE8626F9F}" srcOrd="3" destOrd="0" presId="urn:microsoft.com/office/officeart/2008/layout/HalfCircleOrganizationChart"/>
    <dgm:cxn modelId="{FA865618-650A-46C7-9468-A4110BC3C8F5}" type="presParOf" srcId="{833B56EC-DD75-4C60-87A8-CC69AB983237}" destId="{1C5DB99E-E8A7-4FE4-9492-D99CC5170D90}" srcOrd="1" destOrd="0" presId="urn:microsoft.com/office/officeart/2008/layout/HalfCircleOrganizationChart"/>
    <dgm:cxn modelId="{CD72F494-EF75-4471-9596-25AB66DDC72B}" type="presParOf" srcId="{833B56EC-DD75-4C60-87A8-CC69AB983237}" destId="{D3B3C308-E40E-473C-8B32-5576ADABF147}" srcOrd="2" destOrd="0" presId="urn:microsoft.com/office/officeart/2008/layout/HalfCircleOrganizationChart"/>
    <dgm:cxn modelId="{C468EC54-125C-46F6-A913-B7C37B162D57}" type="presParOf" srcId="{A88CE30F-42DC-4741-8853-B4555D890523}" destId="{F93E3C7B-84D7-4F2E-A540-D751706A5FE0}" srcOrd="2" destOrd="0" presId="urn:microsoft.com/office/officeart/2008/layout/HalfCircleOrganizationChart"/>
    <dgm:cxn modelId="{4B95143F-90C1-47E1-9A9F-3EAA78396C91}" type="presParOf" srcId="{FBB44341-AAE7-4573-B2EF-3B03C0B64484}" destId="{655EC087-855F-4995-B713-7AFBE09D0206}" srcOrd="2" destOrd="0" presId="urn:microsoft.com/office/officeart/2008/layout/HalfCircleOrganizationChart"/>
    <dgm:cxn modelId="{5F6E3D8A-E679-4F0F-A8D5-908004BAF393}" type="presParOf" srcId="{FBB44341-AAE7-4573-B2EF-3B03C0B64484}" destId="{2DCBB3A0-2D7C-4652-9959-A932B30A12C9}" srcOrd="3" destOrd="0" presId="urn:microsoft.com/office/officeart/2008/layout/HalfCircleOrganizationChart"/>
    <dgm:cxn modelId="{954EC37B-E87B-4CE8-A55E-5FA685BC20B9}" type="presParOf" srcId="{2DCBB3A0-2D7C-4652-9959-A932B30A12C9}" destId="{1B3263BE-3768-4AED-898B-47BBEBB19C17}" srcOrd="0" destOrd="0" presId="urn:microsoft.com/office/officeart/2008/layout/HalfCircleOrganizationChart"/>
    <dgm:cxn modelId="{1602722F-151C-486C-9F98-BB67C74197DD}" type="presParOf" srcId="{1B3263BE-3768-4AED-898B-47BBEBB19C17}" destId="{9CCE19C5-C4BA-4A0E-A33F-6D217E7ECCF3}" srcOrd="0" destOrd="0" presId="urn:microsoft.com/office/officeart/2008/layout/HalfCircleOrganizationChart"/>
    <dgm:cxn modelId="{5910217B-C696-4F01-8400-016B2B2ABF08}" type="presParOf" srcId="{1B3263BE-3768-4AED-898B-47BBEBB19C17}" destId="{45FBE8DB-E140-41DD-A3AD-3F13C43F68C4}" srcOrd="1" destOrd="0" presId="urn:microsoft.com/office/officeart/2008/layout/HalfCircleOrganizationChart"/>
    <dgm:cxn modelId="{08B29C5F-4006-4EB2-BF35-F3B45D8FC9F3}" type="presParOf" srcId="{1B3263BE-3768-4AED-898B-47BBEBB19C17}" destId="{C8DB2BE5-ED3B-45FC-9365-D7E55CBD58F9}" srcOrd="2" destOrd="0" presId="urn:microsoft.com/office/officeart/2008/layout/HalfCircleOrganizationChart"/>
    <dgm:cxn modelId="{C4E97165-FE33-4F81-A5FF-734B9033A360}" type="presParOf" srcId="{1B3263BE-3768-4AED-898B-47BBEBB19C17}" destId="{D7ACBF4F-DBB7-421F-BE0F-068B49906781}" srcOrd="3" destOrd="0" presId="urn:microsoft.com/office/officeart/2008/layout/HalfCircleOrganizationChart"/>
    <dgm:cxn modelId="{27E85775-4DA7-4994-BC66-1626167441C9}" type="presParOf" srcId="{2DCBB3A0-2D7C-4652-9959-A932B30A12C9}" destId="{2F386060-64E3-44E2-BF34-22E53D3CD7F4}" srcOrd="1" destOrd="0" presId="urn:microsoft.com/office/officeart/2008/layout/HalfCircleOrganizationChart"/>
    <dgm:cxn modelId="{FB7D18BE-F1FC-4DA1-AFEB-A5EC027C8143}" type="presParOf" srcId="{2DCBB3A0-2D7C-4652-9959-A932B30A12C9}" destId="{5D2352C9-2626-4BBB-A425-6057D198D570}" srcOrd="2" destOrd="0" presId="urn:microsoft.com/office/officeart/2008/layout/HalfCircleOrganizationChart"/>
    <dgm:cxn modelId="{55299D35-E302-4ED7-90A3-6722B8F36174}" type="presParOf" srcId="{DB23C04B-E719-40AB-A459-834F03DE1693}" destId="{F27765CF-433B-456C-9070-A5EB44D14FD2}" srcOrd="2" destOrd="0" presId="urn:microsoft.com/office/officeart/2008/layout/HalfCircleOrganizationChar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E296381-D95C-43F0-9FC0-C5A930000A8C}" type="doc">
      <dgm:prSet loTypeId="urn:microsoft.com/office/officeart/2008/layout/HalfCircleOrganizationChart" loCatId="hierarchy" qsTypeId="urn:microsoft.com/office/officeart/2005/8/quickstyle/simple1" qsCatId="simple" csTypeId="urn:microsoft.com/office/officeart/2005/8/colors/accent1_2" csCatId="accent1" phldr="1"/>
      <dgm:spPr/>
      <dgm:t>
        <a:bodyPr/>
        <a:lstStyle/>
        <a:p>
          <a:pPr rtl="1"/>
          <a:endParaRPr lang="ar-SA"/>
        </a:p>
      </dgm:t>
    </dgm:pt>
    <dgm:pt modelId="{CF7F80C9-39AF-4EFE-B82D-EBB50DC69A89}">
      <dgm:prSet phldrT="[نص]"/>
      <dgm:spPr/>
      <dgm:t>
        <a:bodyPr/>
        <a:lstStyle/>
        <a:p>
          <a:pPr rtl="1"/>
          <a:r>
            <a:rPr lang="ar-SA" dirty="0" smtClean="0"/>
            <a:t>أولاً: علاقة النموذج مع الزمن</a:t>
          </a:r>
          <a:endParaRPr lang="ar-SA" dirty="0"/>
        </a:p>
      </dgm:t>
    </dgm:pt>
    <dgm:pt modelId="{2C07DF30-3EB6-4249-BE0E-300A7C25534B}" type="parTrans" cxnId="{F2BDD5E2-51AA-422A-82BD-BA5771519ADF}">
      <dgm:prSet/>
      <dgm:spPr/>
      <dgm:t>
        <a:bodyPr/>
        <a:lstStyle/>
        <a:p>
          <a:pPr rtl="1"/>
          <a:endParaRPr lang="ar-SA"/>
        </a:p>
      </dgm:t>
    </dgm:pt>
    <dgm:pt modelId="{203B9611-A6DE-4787-9071-C7514B0835CC}" type="sibTrans" cxnId="{F2BDD5E2-51AA-422A-82BD-BA5771519ADF}">
      <dgm:prSet/>
      <dgm:spPr/>
      <dgm:t>
        <a:bodyPr/>
        <a:lstStyle/>
        <a:p>
          <a:pPr rtl="1"/>
          <a:endParaRPr lang="ar-SA"/>
        </a:p>
      </dgm:t>
    </dgm:pt>
    <dgm:pt modelId="{A692755E-49A0-403F-AC82-8A293BE895F6}">
      <dgm:prSet phldrT="[نص]"/>
      <dgm:spPr/>
      <dgm:t>
        <a:bodyPr/>
        <a:lstStyle/>
        <a:p>
          <a:pPr rtl="1"/>
          <a:r>
            <a:rPr lang="ar-SA" u="sng" dirty="0" smtClean="0"/>
            <a:t>نماذج حركية </a:t>
          </a:r>
          <a:r>
            <a:rPr lang="ar-SA" dirty="0" smtClean="0"/>
            <a:t>تهتم بالزمن و متى نصل الى نقطة </a:t>
          </a:r>
          <a:r>
            <a:rPr lang="ar-SA" dirty="0" err="1" smtClean="0"/>
            <a:t>توازنية</a:t>
          </a:r>
          <a:r>
            <a:rPr lang="ar-SA" dirty="0" smtClean="0"/>
            <a:t> أخرى و كيف نصل اليها و نستخدم هنا أسلوب (التكامل)</a:t>
          </a:r>
          <a:endParaRPr lang="ar-SA" dirty="0"/>
        </a:p>
      </dgm:t>
    </dgm:pt>
    <dgm:pt modelId="{31890767-0AEB-4B39-ACEE-33FF25E9549A}" type="parTrans" cxnId="{5AED90D5-A612-49CC-B944-CFA3AA912E1D}">
      <dgm:prSet/>
      <dgm:spPr/>
      <dgm:t>
        <a:bodyPr/>
        <a:lstStyle/>
        <a:p>
          <a:pPr rtl="1"/>
          <a:endParaRPr lang="ar-SA"/>
        </a:p>
      </dgm:t>
    </dgm:pt>
    <dgm:pt modelId="{CF06CEAB-CDFF-40E7-9F9E-5E944C3A0A25}" type="sibTrans" cxnId="{5AED90D5-A612-49CC-B944-CFA3AA912E1D}">
      <dgm:prSet/>
      <dgm:spPr/>
      <dgm:t>
        <a:bodyPr/>
        <a:lstStyle/>
        <a:p>
          <a:pPr rtl="1"/>
          <a:endParaRPr lang="ar-SA"/>
        </a:p>
      </dgm:t>
    </dgm:pt>
    <dgm:pt modelId="{1ED51402-ABA4-4892-B6FE-DEB648E227C6}">
      <dgm:prSet phldrT="[نص]"/>
      <dgm:spPr/>
      <dgm:t>
        <a:bodyPr/>
        <a:lstStyle/>
        <a:p>
          <a:pPr rtl="1"/>
          <a:r>
            <a:rPr lang="ar-SA" u="sng" dirty="0" smtClean="0"/>
            <a:t>نماذج ساكنة </a:t>
          </a:r>
          <a:r>
            <a:rPr lang="ar-SA" dirty="0" smtClean="0"/>
            <a:t>لا تهتم بالزمن أي أن جميع متغيراتها آنية لا تتضمن أي فترات ابطاء و تركز على معدل التغير في المتغير التابع (التفاضل)</a:t>
          </a:r>
          <a:endParaRPr lang="ar-SA" dirty="0"/>
        </a:p>
      </dgm:t>
    </dgm:pt>
    <dgm:pt modelId="{77696734-A4AD-4A4B-9D65-250C0DA757CD}" type="parTrans" cxnId="{FF009068-2652-484C-A381-1F8F66F48A22}">
      <dgm:prSet/>
      <dgm:spPr/>
      <dgm:t>
        <a:bodyPr/>
        <a:lstStyle/>
        <a:p>
          <a:pPr rtl="1"/>
          <a:endParaRPr lang="ar-SA"/>
        </a:p>
      </dgm:t>
    </dgm:pt>
    <dgm:pt modelId="{9424910B-F018-4478-95AA-DA3C16F1D944}" type="sibTrans" cxnId="{FF009068-2652-484C-A381-1F8F66F48A22}">
      <dgm:prSet/>
      <dgm:spPr/>
      <dgm:t>
        <a:bodyPr/>
        <a:lstStyle/>
        <a:p>
          <a:pPr rtl="1"/>
          <a:endParaRPr lang="ar-SA"/>
        </a:p>
      </dgm:t>
    </dgm:pt>
    <dgm:pt modelId="{F4C18D66-4DF3-420B-A3EB-4C62CA40DA34}" type="pres">
      <dgm:prSet presAssocID="{7E296381-D95C-43F0-9FC0-C5A930000A8C}" presName="Name0" presStyleCnt="0">
        <dgm:presLayoutVars>
          <dgm:orgChart val="1"/>
          <dgm:chPref val="1"/>
          <dgm:dir/>
          <dgm:animOne val="branch"/>
          <dgm:animLvl val="lvl"/>
          <dgm:resizeHandles/>
        </dgm:presLayoutVars>
      </dgm:prSet>
      <dgm:spPr/>
      <dgm:t>
        <a:bodyPr/>
        <a:lstStyle/>
        <a:p>
          <a:pPr rtl="1"/>
          <a:endParaRPr lang="ar-SA"/>
        </a:p>
      </dgm:t>
    </dgm:pt>
    <dgm:pt modelId="{C65C5203-181B-4446-9470-9C324647D4B2}" type="pres">
      <dgm:prSet presAssocID="{CF7F80C9-39AF-4EFE-B82D-EBB50DC69A89}" presName="hierRoot1" presStyleCnt="0">
        <dgm:presLayoutVars>
          <dgm:hierBranch val="init"/>
        </dgm:presLayoutVars>
      </dgm:prSet>
      <dgm:spPr/>
    </dgm:pt>
    <dgm:pt modelId="{2AD9B308-59EF-4E7F-B6FC-3B882440F17E}" type="pres">
      <dgm:prSet presAssocID="{CF7F80C9-39AF-4EFE-B82D-EBB50DC69A89}" presName="rootComposite1" presStyleCnt="0"/>
      <dgm:spPr/>
    </dgm:pt>
    <dgm:pt modelId="{8BAB4141-ED40-4DC3-A3CF-F9F55D308E45}" type="pres">
      <dgm:prSet presAssocID="{CF7F80C9-39AF-4EFE-B82D-EBB50DC69A89}" presName="rootText1" presStyleLbl="alignAcc1" presStyleIdx="0" presStyleCnt="0">
        <dgm:presLayoutVars>
          <dgm:chPref val="3"/>
        </dgm:presLayoutVars>
      </dgm:prSet>
      <dgm:spPr/>
      <dgm:t>
        <a:bodyPr/>
        <a:lstStyle/>
        <a:p>
          <a:pPr rtl="1"/>
          <a:endParaRPr lang="ar-SA"/>
        </a:p>
      </dgm:t>
    </dgm:pt>
    <dgm:pt modelId="{75C06B66-2BAD-4DC6-8138-93EA22C82725}" type="pres">
      <dgm:prSet presAssocID="{CF7F80C9-39AF-4EFE-B82D-EBB50DC69A89}" presName="topArc1" presStyleLbl="parChTrans1D1" presStyleIdx="0" presStyleCnt="6"/>
      <dgm:spPr/>
    </dgm:pt>
    <dgm:pt modelId="{C123FBB3-0D7B-4A28-818A-774FCA066DE1}" type="pres">
      <dgm:prSet presAssocID="{CF7F80C9-39AF-4EFE-B82D-EBB50DC69A89}" presName="bottomArc1" presStyleLbl="parChTrans1D1" presStyleIdx="1" presStyleCnt="6"/>
      <dgm:spPr/>
    </dgm:pt>
    <dgm:pt modelId="{E2306614-799E-4EC2-9D77-4405A031C781}" type="pres">
      <dgm:prSet presAssocID="{CF7F80C9-39AF-4EFE-B82D-EBB50DC69A89}" presName="topConnNode1" presStyleLbl="node1" presStyleIdx="0" presStyleCnt="0"/>
      <dgm:spPr/>
      <dgm:t>
        <a:bodyPr/>
        <a:lstStyle/>
        <a:p>
          <a:pPr rtl="1"/>
          <a:endParaRPr lang="ar-SA"/>
        </a:p>
      </dgm:t>
    </dgm:pt>
    <dgm:pt modelId="{E5DA7F4A-7B2B-4FED-8BB4-1F4607634698}" type="pres">
      <dgm:prSet presAssocID="{CF7F80C9-39AF-4EFE-B82D-EBB50DC69A89}" presName="hierChild2" presStyleCnt="0"/>
      <dgm:spPr/>
    </dgm:pt>
    <dgm:pt modelId="{31285761-C4D6-4792-8139-33C1C4D3988E}" type="pres">
      <dgm:prSet presAssocID="{31890767-0AEB-4B39-ACEE-33FF25E9549A}" presName="Name28" presStyleLbl="parChTrans1D2" presStyleIdx="0" presStyleCnt="2"/>
      <dgm:spPr/>
      <dgm:t>
        <a:bodyPr/>
        <a:lstStyle/>
        <a:p>
          <a:pPr rtl="1"/>
          <a:endParaRPr lang="ar-SA"/>
        </a:p>
      </dgm:t>
    </dgm:pt>
    <dgm:pt modelId="{DDE415EE-F403-4A02-A2A9-BB89364ED975}" type="pres">
      <dgm:prSet presAssocID="{A692755E-49A0-403F-AC82-8A293BE895F6}" presName="hierRoot2" presStyleCnt="0">
        <dgm:presLayoutVars>
          <dgm:hierBranch val="init"/>
        </dgm:presLayoutVars>
      </dgm:prSet>
      <dgm:spPr/>
    </dgm:pt>
    <dgm:pt modelId="{6F418FEA-F1A6-446B-9559-761764584642}" type="pres">
      <dgm:prSet presAssocID="{A692755E-49A0-403F-AC82-8A293BE895F6}" presName="rootComposite2" presStyleCnt="0"/>
      <dgm:spPr/>
    </dgm:pt>
    <dgm:pt modelId="{A32BB55F-AC80-4FDE-8B52-E2E5B48D86A2}" type="pres">
      <dgm:prSet presAssocID="{A692755E-49A0-403F-AC82-8A293BE895F6}" presName="rootText2" presStyleLbl="alignAcc1" presStyleIdx="0" presStyleCnt="0">
        <dgm:presLayoutVars>
          <dgm:chPref val="3"/>
        </dgm:presLayoutVars>
      </dgm:prSet>
      <dgm:spPr/>
      <dgm:t>
        <a:bodyPr/>
        <a:lstStyle/>
        <a:p>
          <a:pPr rtl="1"/>
          <a:endParaRPr lang="ar-SA"/>
        </a:p>
      </dgm:t>
    </dgm:pt>
    <dgm:pt modelId="{40AF302B-355C-4714-A239-DD7E23752101}" type="pres">
      <dgm:prSet presAssocID="{A692755E-49A0-403F-AC82-8A293BE895F6}" presName="topArc2" presStyleLbl="parChTrans1D1" presStyleIdx="2" presStyleCnt="6"/>
      <dgm:spPr/>
    </dgm:pt>
    <dgm:pt modelId="{42E334D0-399B-44F6-9090-350B2C6BC23E}" type="pres">
      <dgm:prSet presAssocID="{A692755E-49A0-403F-AC82-8A293BE895F6}" presName="bottomArc2" presStyleLbl="parChTrans1D1" presStyleIdx="3" presStyleCnt="6"/>
      <dgm:spPr/>
    </dgm:pt>
    <dgm:pt modelId="{84A2ABD3-73CB-4B31-A51F-6C99B67D1E58}" type="pres">
      <dgm:prSet presAssocID="{A692755E-49A0-403F-AC82-8A293BE895F6}" presName="topConnNode2" presStyleLbl="node2" presStyleIdx="0" presStyleCnt="0"/>
      <dgm:spPr/>
      <dgm:t>
        <a:bodyPr/>
        <a:lstStyle/>
        <a:p>
          <a:pPr rtl="1"/>
          <a:endParaRPr lang="ar-SA"/>
        </a:p>
      </dgm:t>
    </dgm:pt>
    <dgm:pt modelId="{39613672-C62E-4B87-A9B6-B65477CEC838}" type="pres">
      <dgm:prSet presAssocID="{A692755E-49A0-403F-AC82-8A293BE895F6}" presName="hierChild4" presStyleCnt="0"/>
      <dgm:spPr/>
    </dgm:pt>
    <dgm:pt modelId="{0A048C7C-E392-4B98-AABE-24B40AE050C4}" type="pres">
      <dgm:prSet presAssocID="{A692755E-49A0-403F-AC82-8A293BE895F6}" presName="hierChild5" presStyleCnt="0"/>
      <dgm:spPr/>
    </dgm:pt>
    <dgm:pt modelId="{6719027B-E2EC-4135-8EC3-8565C75F7359}" type="pres">
      <dgm:prSet presAssocID="{77696734-A4AD-4A4B-9D65-250C0DA757CD}" presName="Name28" presStyleLbl="parChTrans1D2" presStyleIdx="1" presStyleCnt="2"/>
      <dgm:spPr/>
      <dgm:t>
        <a:bodyPr/>
        <a:lstStyle/>
        <a:p>
          <a:pPr rtl="1"/>
          <a:endParaRPr lang="ar-SA"/>
        </a:p>
      </dgm:t>
    </dgm:pt>
    <dgm:pt modelId="{DDFF5A1F-1FF9-4AF9-B91F-9698C6A67595}" type="pres">
      <dgm:prSet presAssocID="{1ED51402-ABA4-4892-B6FE-DEB648E227C6}" presName="hierRoot2" presStyleCnt="0">
        <dgm:presLayoutVars>
          <dgm:hierBranch val="init"/>
        </dgm:presLayoutVars>
      </dgm:prSet>
      <dgm:spPr/>
    </dgm:pt>
    <dgm:pt modelId="{EE03C670-4320-46F3-A643-399C70FE0F5F}" type="pres">
      <dgm:prSet presAssocID="{1ED51402-ABA4-4892-B6FE-DEB648E227C6}" presName="rootComposite2" presStyleCnt="0"/>
      <dgm:spPr/>
    </dgm:pt>
    <dgm:pt modelId="{2E8E3169-8C1C-4CC3-B3D9-8F1CBA3DE09F}" type="pres">
      <dgm:prSet presAssocID="{1ED51402-ABA4-4892-B6FE-DEB648E227C6}" presName="rootText2" presStyleLbl="alignAcc1" presStyleIdx="0" presStyleCnt="0">
        <dgm:presLayoutVars>
          <dgm:chPref val="3"/>
        </dgm:presLayoutVars>
      </dgm:prSet>
      <dgm:spPr/>
      <dgm:t>
        <a:bodyPr/>
        <a:lstStyle/>
        <a:p>
          <a:pPr rtl="1"/>
          <a:endParaRPr lang="ar-SA"/>
        </a:p>
      </dgm:t>
    </dgm:pt>
    <dgm:pt modelId="{DBA4E4E8-809B-46B5-ABD4-6090EB062904}" type="pres">
      <dgm:prSet presAssocID="{1ED51402-ABA4-4892-B6FE-DEB648E227C6}" presName="topArc2" presStyleLbl="parChTrans1D1" presStyleIdx="4" presStyleCnt="6"/>
      <dgm:spPr/>
    </dgm:pt>
    <dgm:pt modelId="{04DAC48B-8EE2-4076-9573-CB6C3C0A5137}" type="pres">
      <dgm:prSet presAssocID="{1ED51402-ABA4-4892-B6FE-DEB648E227C6}" presName="bottomArc2" presStyleLbl="parChTrans1D1" presStyleIdx="5" presStyleCnt="6"/>
      <dgm:spPr/>
    </dgm:pt>
    <dgm:pt modelId="{01A04B1E-668D-4BE6-8E3C-142DBACF45BE}" type="pres">
      <dgm:prSet presAssocID="{1ED51402-ABA4-4892-B6FE-DEB648E227C6}" presName="topConnNode2" presStyleLbl="node2" presStyleIdx="0" presStyleCnt="0"/>
      <dgm:spPr/>
      <dgm:t>
        <a:bodyPr/>
        <a:lstStyle/>
        <a:p>
          <a:pPr rtl="1"/>
          <a:endParaRPr lang="ar-SA"/>
        </a:p>
      </dgm:t>
    </dgm:pt>
    <dgm:pt modelId="{D86D9350-B47B-4B83-9EC4-5E760B87252E}" type="pres">
      <dgm:prSet presAssocID="{1ED51402-ABA4-4892-B6FE-DEB648E227C6}" presName="hierChild4" presStyleCnt="0"/>
      <dgm:spPr/>
    </dgm:pt>
    <dgm:pt modelId="{26E90A0E-1E82-43E3-9E23-FDEF37372164}" type="pres">
      <dgm:prSet presAssocID="{1ED51402-ABA4-4892-B6FE-DEB648E227C6}" presName="hierChild5" presStyleCnt="0"/>
      <dgm:spPr/>
    </dgm:pt>
    <dgm:pt modelId="{A95C55A5-20BF-46E0-A287-BFE2FD8DE913}" type="pres">
      <dgm:prSet presAssocID="{CF7F80C9-39AF-4EFE-B82D-EBB50DC69A89}" presName="hierChild3" presStyleCnt="0"/>
      <dgm:spPr/>
    </dgm:pt>
  </dgm:ptLst>
  <dgm:cxnLst>
    <dgm:cxn modelId="{3BA4131D-E359-476E-BB1E-42F8C2EED06D}" type="presOf" srcId="{31890767-0AEB-4B39-ACEE-33FF25E9549A}" destId="{31285761-C4D6-4792-8139-33C1C4D3988E}" srcOrd="0" destOrd="0" presId="urn:microsoft.com/office/officeart/2008/layout/HalfCircleOrganizationChart"/>
    <dgm:cxn modelId="{FF009068-2652-484C-A381-1F8F66F48A22}" srcId="{CF7F80C9-39AF-4EFE-B82D-EBB50DC69A89}" destId="{1ED51402-ABA4-4892-B6FE-DEB648E227C6}" srcOrd="1" destOrd="0" parTransId="{77696734-A4AD-4A4B-9D65-250C0DA757CD}" sibTransId="{9424910B-F018-4478-95AA-DA3C16F1D944}"/>
    <dgm:cxn modelId="{B1E5842F-F57D-42F0-BBB6-5FAFBCBB9613}" type="presOf" srcId="{1ED51402-ABA4-4892-B6FE-DEB648E227C6}" destId="{01A04B1E-668D-4BE6-8E3C-142DBACF45BE}" srcOrd="1" destOrd="0" presId="urn:microsoft.com/office/officeart/2008/layout/HalfCircleOrganizationChart"/>
    <dgm:cxn modelId="{B4FD29E1-C76B-46E4-8DC9-E367547ACFCD}" type="presOf" srcId="{A692755E-49A0-403F-AC82-8A293BE895F6}" destId="{A32BB55F-AC80-4FDE-8B52-E2E5B48D86A2}" srcOrd="0" destOrd="0" presId="urn:microsoft.com/office/officeart/2008/layout/HalfCircleOrganizationChart"/>
    <dgm:cxn modelId="{42BBCA49-14FE-4508-9276-4DDCC4FD6E99}" type="presOf" srcId="{CF7F80C9-39AF-4EFE-B82D-EBB50DC69A89}" destId="{8BAB4141-ED40-4DC3-A3CF-F9F55D308E45}" srcOrd="0" destOrd="0" presId="urn:microsoft.com/office/officeart/2008/layout/HalfCircleOrganizationChart"/>
    <dgm:cxn modelId="{32EEFBBA-CC04-4F28-BB0D-7FD1DC8A536B}" type="presOf" srcId="{77696734-A4AD-4A4B-9D65-250C0DA757CD}" destId="{6719027B-E2EC-4135-8EC3-8565C75F7359}" srcOrd="0" destOrd="0" presId="urn:microsoft.com/office/officeart/2008/layout/HalfCircleOrganizationChart"/>
    <dgm:cxn modelId="{17DF631E-AE5D-4959-83A5-993CAA8A9025}" type="presOf" srcId="{CF7F80C9-39AF-4EFE-B82D-EBB50DC69A89}" destId="{E2306614-799E-4EC2-9D77-4405A031C781}" srcOrd="1" destOrd="0" presId="urn:microsoft.com/office/officeart/2008/layout/HalfCircleOrganizationChart"/>
    <dgm:cxn modelId="{5AED90D5-A612-49CC-B944-CFA3AA912E1D}" srcId="{CF7F80C9-39AF-4EFE-B82D-EBB50DC69A89}" destId="{A692755E-49A0-403F-AC82-8A293BE895F6}" srcOrd="0" destOrd="0" parTransId="{31890767-0AEB-4B39-ACEE-33FF25E9549A}" sibTransId="{CF06CEAB-CDFF-40E7-9F9E-5E944C3A0A25}"/>
    <dgm:cxn modelId="{D9B2ED44-8A3D-43E2-B144-B17381E0F5DE}" type="presOf" srcId="{1ED51402-ABA4-4892-B6FE-DEB648E227C6}" destId="{2E8E3169-8C1C-4CC3-B3D9-8F1CBA3DE09F}" srcOrd="0" destOrd="0" presId="urn:microsoft.com/office/officeart/2008/layout/HalfCircleOrganizationChart"/>
    <dgm:cxn modelId="{5A757125-4434-453D-9CAF-262F1B5438FA}" type="presOf" srcId="{7E296381-D95C-43F0-9FC0-C5A930000A8C}" destId="{F4C18D66-4DF3-420B-A3EB-4C62CA40DA34}" srcOrd="0" destOrd="0" presId="urn:microsoft.com/office/officeart/2008/layout/HalfCircleOrganizationChart"/>
    <dgm:cxn modelId="{F2BDD5E2-51AA-422A-82BD-BA5771519ADF}" srcId="{7E296381-D95C-43F0-9FC0-C5A930000A8C}" destId="{CF7F80C9-39AF-4EFE-B82D-EBB50DC69A89}" srcOrd="0" destOrd="0" parTransId="{2C07DF30-3EB6-4249-BE0E-300A7C25534B}" sibTransId="{203B9611-A6DE-4787-9071-C7514B0835CC}"/>
    <dgm:cxn modelId="{718A4108-9898-466E-93B1-ECF0E153D1DB}" type="presOf" srcId="{A692755E-49A0-403F-AC82-8A293BE895F6}" destId="{84A2ABD3-73CB-4B31-A51F-6C99B67D1E58}" srcOrd="1" destOrd="0" presId="urn:microsoft.com/office/officeart/2008/layout/HalfCircleOrganizationChart"/>
    <dgm:cxn modelId="{8F87339E-1B1D-4675-AAC0-0CDCDE9E5159}" type="presParOf" srcId="{F4C18D66-4DF3-420B-A3EB-4C62CA40DA34}" destId="{C65C5203-181B-4446-9470-9C324647D4B2}" srcOrd="0" destOrd="0" presId="urn:microsoft.com/office/officeart/2008/layout/HalfCircleOrganizationChart"/>
    <dgm:cxn modelId="{778A9DF3-BC84-4F45-AFF5-974A34013884}" type="presParOf" srcId="{C65C5203-181B-4446-9470-9C324647D4B2}" destId="{2AD9B308-59EF-4E7F-B6FC-3B882440F17E}" srcOrd="0" destOrd="0" presId="urn:microsoft.com/office/officeart/2008/layout/HalfCircleOrganizationChart"/>
    <dgm:cxn modelId="{616CFD92-E6DD-4C68-A659-CF05D50437D5}" type="presParOf" srcId="{2AD9B308-59EF-4E7F-B6FC-3B882440F17E}" destId="{8BAB4141-ED40-4DC3-A3CF-F9F55D308E45}" srcOrd="0" destOrd="0" presId="urn:microsoft.com/office/officeart/2008/layout/HalfCircleOrganizationChart"/>
    <dgm:cxn modelId="{FD130E65-0A1B-4392-8F56-C6BCAE911F6B}" type="presParOf" srcId="{2AD9B308-59EF-4E7F-B6FC-3B882440F17E}" destId="{75C06B66-2BAD-4DC6-8138-93EA22C82725}" srcOrd="1" destOrd="0" presId="urn:microsoft.com/office/officeart/2008/layout/HalfCircleOrganizationChart"/>
    <dgm:cxn modelId="{4D38D334-945F-41B6-9360-092CA8E9A387}" type="presParOf" srcId="{2AD9B308-59EF-4E7F-B6FC-3B882440F17E}" destId="{C123FBB3-0D7B-4A28-818A-774FCA066DE1}" srcOrd="2" destOrd="0" presId="urn:microsoft.com/office/officeart/2008/layout/HalfCircleOrganizationChart"/>
    <dgm:cxn modelId="{04B98496-E7AA-4E6E-ABB9-CC824A08E2D5}" type="presParOf" srcId="{2AD9B308-59EF-4E7F-B6FC-3B882440F17E}" destId="{E2306614-799E-4EC2-9D77-4405A031C781}" srcOrd="3" destOrd="0" presId="urn:microsoft.com/office/officeart/2008/layout/HalfCircleOrganizationChart"/>
    <dgm:cxn modelId="{DCB7F8B6-944F-43A3-BC15-1E48FAC76F2F}" type="presParOf" srcId="{C65C5203-181B-4446-9470-9C324647D4B2}" destId="{E5DA7F4A-7B2B-4FED-8BB4-1F4607634698}" srcOrd="1" destOrd="0" presId="urn:microsoft.com/office/officeart/2008/layout/HalfCircleOrganizationChart"/>
    <dgm:cxn modelId="{6320B1C9-A7F5-4AC3-92FA-365680034374}" type="presParOf" srcId="{E5DA7F4A-7B2B-4FED-8BB4-1F4607634698}" destId="{31285761-C4D6-4792-8139-33C1C4D3988E}" srcOrd="0" destOrd="0" presId="urn:microsoft.com/office/officeart/2008/layout/HalfCircleOrganizationChart"/>
    <dgm:cxn modelId="{3639BDE0-AF88-434A-A070-D8E7C9014528}" type="presParOf" srcId="{E5DA7F4A-7B2B-4FED-8BB4-1F4607634698}" destId="{DDE415EE-F403-4A02-A2A9-BB89364ED975}" srcOrd="1" destOrd="0" presId="urn:microsoft.com/office/officeart/2008/layout/HalfCircleOrganizationChart"/>
    <dgm:cxn modelId="{50CFB34C-82EA-4051-9FFC-B1E59F6D04FA}" type="presParOf" srcId="{DDE415EE-F403-4A02-A2A9-BB89364ED975}" destId="{6F418FEA-F1A6-446B-9559-761764584642}" srcOrd="0" destOrd="0" presId="urn:microsoft.com/office/officeart/2008/layout/HalfCircleOrganizationChart"/>
    <dgm:cxn modelId="{AC0AC74B-0A45-4EE8-9590-06D0A645C527}" type="presParOf" srcId="{6F418FEA-F1A6-446B-9559-761764584642}" destId="{A32BB55F-AC80-4FDE-8B52-E2E5B48D86A2}" srcOrd="0" destOrd="0" presId="urn:microsoft.com/office/officeart/2008/layout/HalfCircleOrganizationChart"/>
    <dgm:cxn modelId="{4E404978-ADB1-4D92-8731-0C306E08C048}" type="presParOf" srcId="{6F418FEA-F1A6-446B-9559-761764584642}" destId="{40AF302B-355C-4714-A239-DD7E23752101}" srcOrd="1" destOrd="0" presId="urn:microsoft.com/office/officeart/2008/layout/HalfCircleOrganizationChart"/>
    <dgm:cxn modelId="{1B7B0425-4468-4DC2-B464-30049487049A}" type="presParOf" srcId="{6F418FEA-F1A6-446B-9559-761764584642}" destId="{42E334D0-399B-44F6-9090-350B2C6BC23E}" srcOrd="2" destOrd="0" presId="urn:microsoft.com/office/officeart/2008/layout/HalfCircleOrganizationChart"/>
    <dgm:cxn modelId="{6133AC80-0B76-481B-83B0-F10F718BBB10}" type="presParOf" srcId="{6F418FEA-F1A6-446B-9559-761764584642}" destId="{84A2ABD3-73CB-4B31-A51F-6C99B67D1E58}" srcOrd="3" destOrd="0" presId="urn:microsoft.com/office/officeart/2008/layout/HalfCircleOrganizationChart"/>
    <dgm:cxn modelId="{432FEA81-3DF1-4C84-AA26-AED3255D3541}" type="presParOf" srcId="{DDE415EE-F403-4A02-A2A9-BB89364ED975}" destId="{39613672-C62E-4B87-A9B6-B65477CEC838}" srcOrd="1" destOrd="0" presId="urn:microsoft.com/office/officeart/2008/layout/HalfCircleOrganizationChart"/>
    <dgm:cxn modelId="{FC9161F4-FB95-460F-9DBE-0FA6AEDCB20A}" type="presParOf" srcId="{DDE415EE-F403-4A02-A2A9-BB89364ED975}" destId="{0A048C7C-E392-4B98-AABE-24B40AE050C4}" srcOrd="2" destOrd="0" presId="urn:microsoft.com/office/officeart/2008/layout/HalfCircleOrganizationChart"/>
    <dgm:cxn modelId="{17F12440-E365-4989-882F-0AB21EA2B097}" type="presParOf" srcId="{E5DA7F4A-7B2B-4FED-8BB4-1F4607634698}" destId="{6719027B-E2EC-4135-8EC3-8565C75F7359}" srcOrd="2" destOrd="0" presId="urn:microsoft.com/office/officeart/2008/layout/HalfCircleOrganizationChart"/>
    <dgm:cxn modelId="{678D2F56-2DCC-4D08-B93C-60CB7B96AD18}" type="presParOf" srcId="{E5DA7F4A-7B2B-4FED-8BB4-1F4607634698}" destId="{DDFF5A1F-1FF9-4AF9-B91F-9698C6A67595}" srcOrd="3" destOrd="0" presId="urn:microsoft.com/office/officeart/2008/layout/HalfCircleOrganizationChart"/>
    <dgm:cxn modelId="{F6138361-A902-40F9-9DA9-C8EFC15169B4}" type="presParOf" srcId="{DDFF5A1F-1FF9-4AF9-B91F-9698C6A67595}" destId="{EE03C670-4320-46F3-A643-399C70FE0F5F}" srcOrd="0" destOrd="0" presId="urn:microsoft.com/office/officeart/2008/layout/HalfCircleOrganizationChart"/>
    <dgm:cxn modelId="{5B11FD46-E4F1-403B-BD25-A549854936CC}" type="presParOf" srcId="{EE03C670-4320-46F3-A643-399C70FE0F5F}" destId="{2E8E3169-8C1C-4CC3-B3D9-8F1CBA3DE09F}" srcOrd="0" destOrd="0" presId="urn:microsoft.com/office/officeart/2008/layout/HalfCircleOrganizationChart"/>
    <dgm:cxn modelId="{53E00BEA-FCE1-439D-835A-0D0DE17E5B10}" type="presParOf" srcId="{EE03C670-4320-46F3-A643-399C70FE0F5F}" destId="{DBA4E4E8-809B-46B5-ABD4-6090EB062904}" srcOrd="1" destOrd="0" presId="urn:microsoft.com/office/officeart/2008/layout/HalfCircleOrganizationChart"/>
    <dgm:cxn modelId="{4A1FAA02-5424-4AC5-9F88-A32683C952D2}" type="presParOf" srcId="{EE03C670-4320-46F3-A643-399C70FE0F5F}" destId="{04DAC48B-8EE2-4076-9573-CB6C3C0A5137}" srcOrd="2" destOrd="0" presId="urn:microsoft.com/office/officeart/2008/layout/HalfCircleOrganizationChart"/>
    <dgm:cxn modelId="{A752691B-CA42-419D-9547-539FCA47CB20}" type="presParOf" srcId="{EE03C670-4320-46F3-A643-399C70FE0F5F}" destId="{01A04B1E-668D-4BE6-8E3C-142DBACF45BE}" srcOrd="3" destOrd="0" presId="urn:microsoft.com/office/officeart/2008/layout/HalfCircleOrganizationChart"/>
    <dgm:cxn modelId="{E59575C3-89B2-41F7-847E-B126342E8277}" type="presParOf" srcId="{DDFF5A1F-1FF9-4AF9-B91F-9698C6A67595}" destId="{D86D9350-B47B-4B83-9EC4-5E760B87252E}" srcOrd="1" destOrd="0" presId="urn:microsoft.com/office/officeart/2008/layout/HalfCircleOrganizationChart"/>
    <dgm:cxn modelId="{41D92DE9-7E9E-4831-94F8-A01E98F0AA4E}" type="presParOf" srcId="{DDFF5A1F-1FF9-4AF9-B91F-9698C6A67595}" destId="{26E90A0E-1E82-43E3-9E23-FDEF37372164}" srcOrd="2" destOrd="0" presId="urn:microsoft.com/office/officeart/2008/layout/HalfCircleOrganizationChart"/>
    <dgm:cxn modelId="{98F05F4A-6A05-47A0-AE4A-B1D853B0AB8A}" type="presParOf" srcId="{C65C5203-181B-4446-9470-9C324647D4B2}" destId="{A95C55A5-20BF-46E0-A287-BFE2FD8DE913}" srcOrd="2" destOrd="0" presId="urn:microsoft.com/office/officeart/2008/layout/HalfCircleOrganizationChar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E055F5D-9A7D-44A6-B6D4-8D2805B92F5E}" type="doc">
      <dgm:prSet loTypeId="urn:microsoft.com/office/officeart/2008/layout/HalfCircleOrganizationChart" loCatId="hierarchy" qsTypeId="urn:microsoft.com/office/officeart/2005/8/quickstyle/simple1" qsCatId="simple" csTypeId="urn:microsoft.com/office/officeart/2005/8/colors/accent1_2" csCatId="accent1" phldr="1"/>
      <dgm:spPr/>
      <dgm:t>
        <a:bodyPr/>
        <a:lstStyle/>
        <a:p>
          <a:pPr rtl="1"/>
          <a:endParaRPr lang="ar-SA"/>
        </a:p>
      </dgm:t>
    </dgm:pt>
    <dgm:pt modelId="{BE7C053E-E52B-4D91-8EA0-4721E4CCA934}">
      <dgm:prSet phldrT="[نص]"/>
      <dgm:spPr/>
      <dgm:t>
        <a:bodyPr/>
        <a:lstStyle/>
        <a:p>
          <a:pPr rtl="1"/>
          <a:r>
            <a:rPr lang="ar-SA" dirty="0" smtClean="0"/>
            <a:t>ثانياً: درجة شمولية النموذج</a:t>
          </a:r>
          <a:endParaRPr lang="ar-SA" dirty="0"/>
        </a:p>
      </dgm:t>
    </dgm:pt>
    <dgm:pt modelId="{2E34CBA4-F67A-483B-980F-DEB0D18AF91E}" type="parTrans" cxnId="{48BF5110-11CD-422B-8D3C-1FF10CDB70FA}">
      <dgm:prSet/>
      <dgm:spPr/>
      <dgm:t>
        <a:bodyPr/>
        <a:lstStyle/>
        <a:p>
          <a:pPr rtl="1"/>
          <a:endParaRPr lang="ar-SA"/>
        </a:p>
      </dgm:t>
    </dgm:pt>
    <dgm:pt modelId="{11808A2C-0590-4F28-A933-82693D2F842D}" type="sibTrans" cxnId="{48BF5110-11CD-422B-8D3C-1FF10CDB70FA}">
      <dgm:prSet/>
      <dgm:spPr/>
      <dgm:t>
        <a:bodyPr/>
        <a:lstStyle/>
        <a:p>
          <a:pPr rtl="1"/>
          <a:endParaRPr lang="ar-SA"/>
        </a:p>
      </dgm:t>
    </dgm:pt>
    <dgm:pt modelId="{FEEE68E1-6292-44C9-B7AC-F1D56C22AD2D}">
      <dgm:prSet phldrT="[نص]"/>
      <dgm:spPr/>
      <dgm:t>
        <a:bodyPr/>
        <a:lstStyle/>
        <a:p>
          <a:pPr rtl="1"/>
          <a:r>
            <a:rPr lang="ar-SA" dirty="0" smtClean="0"/>
            <a:t>نموذج جزئي مثل توازن سوق السلعة أو ما يخص المستهلك و المنتج</a:t>
          </a:r>
          <a:endParaRPr lang="ar-SA" dirty="0"/>
        </a:p>
      </dgm:t>
    </dgm:pt>
    <dgm:pt modelId="{D16DD5D8-3396-4F00-AC01-1DD33E819AAF}" type="parTrans" cxnId="{93738858-4F16-4E8C-BC22-5FBE4CFE4FB8}">
      <dgm:prSet/>
      <dgm:spPr/>
      <dgm:t>
        <a:bodyPr/>
        <a:lstStyle/>
        <a:p>
          <a:pPr rtl="1"/>
          <a:endParaRPr lang="ar-SA"/>
        </a:p>
      </dgm:t>
    </dgm:pt>
    <dgm:pt modelId="{1EFB76CE-B651-4402-9714-DCED3E2FE0EA}" type="sibTrans" cxnId="{93738858-4F16-4E8C-BC22-5FBE4CFE4FB8}">
      <dgm:prSet/>
      <dgm:spPr/>
      <dgm:t>
        <a:bodyPr/>
        <a:lstStyle/>
        <a:p>
          <a:pPr rtl="1"/>
          <a:endParaRPr lang="ar-SA"/>
        </a:p>
      </dgm:t>
    </dgm:pt>
    <dgm:pt modelId="{EF7C375D-E4C7-4852-8339-AC022B8DB18A}">
      <dgm:prSet phldrT="[نص]"/>
      <dgm:spPr/>
      <dgm:t>
        <a:bodyPr/>
        <a:lstStyle/>
        <a:p>
          <a:pPr rtl="1"/>
          <a:r>
            <a:rPr lang="ar-SA" dirty="0" smtClean="0"/>
            <a:t>نموذج كلي مثل النموذج الاقتصادي و كل المتغيرات الكلية</a:t>
          </a:r>
          <a:endParaRPr lang="ar-SA" dirty="0"/>
        </a:p>
      </dgm:t>
    </dgm:pt>
    <dgm:pt modelId="{AD158E13-EA04-4D46-98FA-3A6F0CB38E4E}" type="parTrans" cxnId="{C5BE6203-E126-401C-AEE0-020310858ADA}">
      <dgm:prSet/>
      <dgm:spPr/>
      <dgm:t>
        <a:bodyPr/>
        <a:lstStyle/>
        <a:p>
          <a:pPr rtl="1"/>
          <a:endParaRPr lang="ar-SA"/>
        </a:p>
      </dgm:t>
    </dgm:pt>
    <dgm:pt modelId="{5DE97089-9606-49A9-A8B6-FC5E789E8540}" type="sibTrans" cxnId="{C5BE6203-E126-401C-AEE0-020310858ADA}">
      <dgm:prSet/>
      <dgm:spPr/>
      <dgm:t>
        <a:bodyPr/>
        <a:lstStyle/>
        <a:p>
          <a:pPr rtl="1"/>
          <a:endParaRPr lang="ar-SA"/>
        </a:p>
      </dgm:t>
    </dgm:pt>
    <dgm:pt modelId="{24B16D07-AD9A-4D45-83EF-C54F0E1D2C57}" type="pres">
      <dgm:prSet presAssocID="{BE055F5D-9A7D-44A6-B6D4-8D2805B92F5E}" presName="Name0" presStyleCnt="0">
        <dgm:presLayoutVars>
          <dgm:orgChart val="1"/>
          <dgm:chPref val="1"/>
          <dgm:dir/>
          <dgm:animOne val="branch"/>
          <dgm:animLvl val="lvl"/>
          <dgm:resizeHandles/>
        </dgm:presLayoutVars>
      </dgm:prSet>
      <dgm:spPr/>
      <dgm:t>
        <a:bodyPr/>
        <a:lstStyle/>
        <a:p>
          <a:pPr rtl="1"/>
          <a:endParaRPr lang="ar-SA"/>
        </a:p>
      </dgm:t>
    </dgm:pt>
    <dgm:pt modelId="{28F9BE99-0E56-4D04-9E2B-269FF648C202}" type="pres">
      <dgm:prSet presAssocID="{BE7C053E-E52B-4D91-8EA0-4721E4CCA934}" presName="hierRoot1" presStyleCnt="0">
        <dgm:presLayoutVars>
          <dgm:hierBranch val="init"/>
        </dgm:presLayoutVars>
      </dgm:prSet>
      <dgm:spPr/>
    </dgm:pt>
    <dgm:pt modelId="{A84F1327-F7E8-4025-A399-E2E60C421618}" type="pres">
      <dgm:prSet presAssocID="{BE7C053E-E52B-4D91-8EA0-4721E4CCA934}" presName="rootComposite1" presStyleCnt="0"/>
      <dgm:spPr/>
    </dgm:pt>
    <dgm:pt modelId="{AA888A9B-B920-4886-98D5-8E8344B9990B}" type="pres">
      <dgm:prSet presAssocID="{BE7C053E-E52B-4D91-8EA0-4721E4CCA934}" presName="rootText1" presStyleLbl="alignAcc1" presStyleIdx="0" presStyleCnt="0">
        <dgm:presLayoutVars>
          <dgm:chPref val="3"/>
        </dgm:presLayoutVars>
      </dgm:prSet>
      <dgm:spPr/>
      <dgm:t>
        <a:bodyPr/>
        <a:lstStyle/>
        <a:p>
          <a:pPr rtl="1"/>
          <a:endParaRPr lang="ar-SA"/>
        </a:p>
      </dgm:t>
    </dgm:pt>
    <dgm:pt modelId="{3DE3CD65-B6CF-4552-A1C4-F4BEAC274CD4}" type="pres">
      <dgm:prSet presAssocID="{BE7C053E-E52B-4D91-8EA0-4721E4CCA934}" presName="topArc1" presStyleLbl="parChTrans1D1" presStyleIdx="0" presStyleCnt="6"/>
      <dgm:spPr/>
    </dgm:pt>
    <dgm:pt modelId="{C036F662-6FE1-4EE5-B624-AA11C46A8460}" type="pres">
      <dgm:prSet presAssocID="{BE7C053E-E52B-4D91-8EA0-4721E4CCA934}" presName="bottomArc1" presStyleLbl="parChTrans1D1" presStyleIdx="1" presStyleCnt="6"/>
      <dgm:spPr/>
    </dgm:pt>
    <dgm:pt modelId="{C023811F-4733-4EA6-91E3-1541A5DF0563}" type="pres">
      <dgm:prSet presAssocID="{BE7C053E-E52B-4D91-8EA0-4721E4CCA934}" presName="topConnNode1" presStyleLbl="node1" presStyleIdx="0" presStyleCnt="0"/>
      <dgm:spPr/>
      <dgm:t>
        <a:bodyPr/>
        <a:lstStyle/>
        <a:p>
          <a:pPr rtl="1"/>
          <a:endParaRPr lang="ar-SA"/>
        </a:p>
      </dgm:t>
    </dgm:pt>
    <dgm:pt modelId="{AE05C6E8-1232-4E04-8337-B3233241404C}" type="pres">
      <dgm:prSet presAssocID="{BE7C053E-E52B-4D91-8EA0-4721E4CCA934}" presName="hierChild2" presStyleCnt="0"/>
      <dgm:spPr/>
    </dgm:pt>
    <dgm:pt modelId="{C729F538-5D69-4A86-858E-D9D29828E408}" type="pres">
      <dgm:prSet presAssocID="{D16DD5D8-3396-4F00-AC01-1DD33E819AAF}" presName="Name28" presStyleLbl="parChTrans1D2" presStyleIdx="0" presStyleCnt="2"/>
      <dgm:spPr/>
      <dgm:t>
        <a:bodyPr/>
        <a:lstStyle/>
        <a:p>
          <a:pPr rtl="1"/>
          <a:endParaRPr lang="ar-SA"/>
        </a:p>
      </dgm:t>
    </dgm:pt>
    <dgm:pt modelId="{97E8BA3A-F140-47FA-87CF-5CD30D21424F}" type="pres">
      <dgm:prSet presAssocID="{FEEE68E1-6292-44C9-B7AC-F1D56C22AD2D}" presName="hierRoot2" presStyleCnt="0">
        <dgm:presLayoutVars>
          <dgm:hierBranch val="init"/>
        </dgm:presLayoutVars>
      </dgm:prSet>
      <dgm:spPr/>
    </dgm:pt>
    <dgm:pt modelId="{83791D9E-C30E-46FA-B599-6F059203ED2E}" type="pres">
      <dgm:prSet presAssocID="{FEEE68E1-6292-44C9-B7AC-F1D56C22AD2D}" presName="rootComposite2" presStyleCnt="0"/>
      <dgm:spPr/>
    </dgm:pt>
    <dgm:pt modelId="{31FF222C-7C34-42F8-A196-3059242B3918}" type="pres">
      <dgm:prSet presAssocID="{FEEE68E1-6292-44C9-B7AC-F1D56C22AD2D}" presName="rootText2" presStyleLbl="alignAcc1" presStyleIdx="0" presStyleCnt="0">
        <dgm:presLayoutVars>
          <dgm:chPref val="3"/>
        </dgm:presLayoutVars>
      </dgm:prSet>
      <dgm:spPr/>
      <dgm:t>
        <a:bodyPr/>
        <a:lstStyle/>
        <a:p>
          <a:pPr rtl="1"/>
          <a:endParaRPr lang="ar-SA"/>
        </a:p>
      </dgm:t>
    </dgm:pt>
    <dgm:pt modelId="{EA69AF6D-6856-46C7-9CE7-27EDC6B49B32}" type="pres">
      <dgm:prSet presAssocID="{FEEE68E1-6292-44C9-B7AC-F1D56C22AD2D}" presName="topArc2" presStyleLbl="parChTrans1D1" presStyleIdx="2" presStyleCnt="6"/>
      <dgm:spPr/>
    </dgm:pt>
    <dgm:pt modelId="{92AD27D3-3152-41B0-8727-A95353C46D1C}" type="pres">
      <dgm:prSet presAssocID="{FEEE68E1-6292-44C9-B7AC-F1D56C22AD2D}" presName="bottomArc2" presStyleLbl="parChTrans1D1" presStyleIdx="3" presStyleCnt="6"/>
      <dgm:spPr/>
    </dgm:pt>
    <dgm:pt modelId="{027F7850-CAE1-4DD3-8E3B-5F239CEFA82B}" type="pres">
      <dgm:prSet presAssocID="{FEEE68E1-6292-44C9-B7AC-F1D56C22AD2D}" presName="topConnNode2" presStyleLbl="node2" presStyleIdx="0" presStyleCnt="0"/>
      <dgm:spPr/>
      <dgm:t>
        <a:bodyPr/>
        <a:lstStyle/>
        <a:p>
          <a:pPr rtl="1"/>
          <a:endParaRPr lang="ar-SA"/>
        </a:p>
      </dgm:t>
    </dgm:pt>
    <dgm:pt modelId="{45E9BC84-F927-4C28-B297-7433E2092F6D}" type="pres">
      <dgm:prSet presAssocID="{FEEE68E1-6292-44C9-B7AC-F1D56C22AD2D}" presName="hierChild4" presStyleCnt="0"/>
      <dgm:spPr/>
    </dgm:pt>
    <dgm:pt modelId="{C9DA01E8-3388-4156-B77E-6D2419A14D9B}" type="pres">
      <dgm:prSet presAssocID="{FEEE68E1-6292-44C9-B7AC-F1D56C22AD2D}" presName="hierChild5" presStyleCnt="0"/>
      <dgm:spPr/>
    </dgm:pt>
    <dgm:pt modelId="{5126FD37-08D3-4F79-949A-274C000BCC66}" type="pres">
      <dgm:prSet presAssocID="{AD158E13-EA04-4D46-98FA-3A6F0CB38E4E}" presName="Name28" presStyleLbl="parChTrans1D2" presStyleIdx="1" presStyleCnt="2"/>
      <dgm:spPr/>
      <dgm:t>
        <a:bodyPr/>
        <a:lstStyle/>
        <a:p>
          <a:pPr rtl="1"/>
          <a:endParaRPr lang="ar-SA"/>
        </a:p>
      </dgm:t>
    </dgm:pt>
    <dgm:pt modelId="{9B83D1D8-61D8-40C0-9C6F-DE992BD071C4}" type="pres">
      <dgm:prSet presAssocID="{EF7C375D-E4C7-4852-8339-AC022B8DB18A}" presName="hierRoot2" presStyleCnt="0">
        <dgm:presLayoutVars>
          <dgm:hierBranch val="init"/>
        </dgm:presLayoutVars>
      </dgm:prSet>
      <dgm:spPr/>
    </dgm:pt>
    <dgm:pt modelId="{D55DBFAC-A670-4195-B062-91D91667183A}" type="pres">
      <dgm:prSet presAssocID="{EF7C375D-E4C7-4852-8339-AC022B8DB18A}" presName="rootComposite2" presStyleCnt="0"/>
      <dgm:spPr/>
    </dgm:pt>
    <dgm:pt modelId="{2533E18D-9A00-40FE-A9FF-19F5F671FDBE}" type="pres">
      <dgm:prSet presAssocID="{EF7C375D-E4C7-4852-8339-AC022B8DB18A}" presName="rootText2" presStyleLbl="alignAcc1" presStyleIdx="0" presStyleCnt="0">
        <dgm:presLayoutVars>
          <dgm:chPref val="3"/>
        </dgm:presLayoutVars>
      </dgm:prSet>
      <dgm:spPr/>
      <dgm:t>
        <a:bodyPr/>
        <a:lstStyle/>
        <a:p>
          <a:pPr rtl="1"/>
          <a:endParaRPr lang="ar-SA"/>
        </a:p>
      </dgm:t>
    </dgm:pt>
    <dgm:pt modelId="{930035C7-C630-4F52-A00C-40870F09896A}" type="pres">
      <dgm:prSet presAssocID="{EF7C375D-E4C7-4852-8339-AC022B8DB18A}" presName="topArc2" presStyleLbl="parChTrans1D1" presStyleIdx="4" presStyleCnt="6"/>
      <dgm:spPr/>
    </dgm:pt>
    <dgm:pt modelId="{D7C45670-2ECC-4F7D-89AC-FAEBF1C3B40B}" type="pres">
      <dgm:prSet presAssocID="{EF7C375D-E4C7-4852-8339-AC022B8DB18A}" presName="bottomArc2" presStyleLbl="parChTrans1D1" presStyleIdx="5" presStyleCnt="6"/>
      <dgm:spPr/>
    </dgm:pt>
    <dgm:pt modelId="{1D497B99-3605-4E8C-8776-4A09FBDC9B6A}" type="pres">
      <dgm:prSet presAssocID="{EF7C375D-E4C7-4852-8339-AC022B8DB18A}" presName="topConnNode2" presStyleLbl="node2" presStyleIdx="0" presStyleCnt="0"/>
      <dgm:spPr/>
      <dgm:t>
        <a:bodyPr/>
        <a:lstStyle/>
        <a:p>
          <a:pPr rtl="1"/>
          <a:endParaRPr lang="ar-SA"/>
        </a:p>
      </dgm:t>
    </dgm:pt>
    <dgm:pt modelId="{630DF345-C9C5-4CE8-96C3-8484417D8A1A}" type="pres">
      <dgm:prSet presAssocID="{EF7C375D-E4C7-4852-8339-AC022B8DB18A}" presName="hierChild4" presStyleCnt="0"/>
      <dgm:spPr/>
    </dgm:pt>
    <dgm:pt modelId="{8DFFC9A9-8BEF-4837-AC2E-F73E09B56625}" type="pres">
      <dgm:prSet presAssocID="{EF7C375D-E4C7-4852-8339-AC022B8DB18A}" presName="hierChild5" presStyleCnt="0"/>
      <dgm:spPr/>
    </dgm:pt>
    <dgm:pt modelId="{2F06C7B2-B02D-48CB-805F-A4DC246044A6}" type="pres">
      <dgm:prSet presAssocID="{BE7C053E-E52B-4D91-8EA0-4721E4CCA934}" presName="hierChild3" presStyleCnt="0"/>
      <dgm:spPr/>
    </dgm:pt>
  </dgm:ptLst>
  <dgm:cxnLst>
    <dgm:cxn modelId="{5FCA8ABB-6175-407E-9198-1AF3C7780493}" type="presOf" srcId="{BE7C053E-E52B-4D91-8EA0-4721E4CCA934}" destId="{AA888A9B-B920-4886-98D5-8E8344B9990B}" srcOrd="0" destOrd="0" presId="urn:microsoft.com/office/officeart/2008/layout/HalfCircleOrganizationChart"/>
    <dgm:cxn modelId="{93738858-4F16-4E8C-BC22-5FBE4CFE4FB8}" srcId="{BE7C053E-E52B-4D91-8EA0-4721E4CCA934}" destId="{FEEE68E1-6292-44C9-B7AC-F1D56C22AD2D}" srcOrd="0" destOrd="0" parTransId="{D16DD5D8-3396-4F00-AC01-1DD33E819AAF}" sibTransId="{1EFB76CE-B651-4402-9714-DCED3E2FE0EA}"/>
    <dgm:cxn modelId="{991571D5-106D-42FE-80E5-E5E1B441EC92}" type="presOf" srcId="{D16DD5D8-3396-4F00-AC01-1DD33E819AAF}" destId="{C729F538-5D69-4A86-858E-D9D29828E408}" srcOrd="0" destOrd="0" presId="urn:microsoft.com/office/officeart/2008/layout/HalfCircleOrganizationChart"/>
    <dgm:cxn modelId="{DBEB351F-2917-4CDF-8BC9-66AD3CB7814A}" type="presOf" srcId="{FEEE68E1-6292-44C9-B7AC-F1D56C22AD2D}" destId="{027F7850-CAE1-4DD3-8E3B-5F239CEFA82B}" srcOrd="1" destOrd="0" presId="urn:microsoft.com/office/officeart/2008/layout/HalfCircleOrganizationChart"/>
    <dgm:cxn modelId="{4F83F0B4-3426-4418-AA6B-D2887DAEAF05}" type="presOf" srcId="{BE7C053E-E52B-4D91-8EA0-4721E4CCA934}" destId="{C023811F-4733-4EA6-91E3-1541A5DF0563}" srcOrd="1" destOrd="0" presId="urn:microsoft.com/office/officeart/2008/layout/HalfCircleOrganizationChart"/>
    <dgm:cxn modelId="{C5BE6203-E126-401C-AEE0-020310858ADA}" srcId="{BE7C053E-E52B-4D91-8EA0-4721E4CCA934}" destId="{EF7C375D-E4C7-4852-8339-AC022B8DB18A}" srcOrd="1" destOrd="0" parTransId="{AD158E13-EA04-4D46-98FA-3A6F0CB38E4E}" sibTransId="{5DE97089-9606-49A9-A8B6-FC5E789E8540}"/>
    <dgm:cxn modelId="{988D41CC-4987-47FC-84AB-66CDD62CA2A1}" type="presOf" srcId="{BE055F5D-9A7D-44A6-B6D4-8D2805B92F5E}" destId="{24B16D07-AD9A-4D45-83EF-C54F0E1D2C57}" srcOrd="0" destOrd="0" presId="urn:microsoft.com/office/officeart/2008/layout/HalfCircleOrganizationChart"/>
    <dgm:cxn modelId="{7197F3A7-1187-4823-A4FD-7B2D699E98B5}" type="presOf" srcId="{AD158E13-EA04-4D46-98FA-3A6F0CB38E4E}" destId="{5126FD37-08D3-4F79-949A-274C000BCC66}" srcOrd="0" destOrd="0" presId="urn:microsoft.com/office/officeart/2008/layout/HalfCircleOrganizationChart"/>
    <dgm:cxn modelId="{A3A8734F-E132-4C41-832C-5AC03F7E7EBD}" type="presOf" srcId="{EF7C375D-E4C7-4852-8339-AC022B8DB18A}" destId="{1D497B99-3605-4E8C-8776-4A09FBDC9B6A}" srcOrd="1" destOrd="0" presId="urn:microsoft.com/office/officeart/2008/layout/HalfCircleOrganizationChart"/>
    <dgm:cxn modelId="{E76A3EA8-7FD5-4434-AEC4-A0D347669F3C}" type="presOf" srcId="{FEEE68E1-6292-44C9-B7AC-F1D56C22AD2D}" destId="{31FF222C-7C34-42F8-A196-3059242B3918}" srcOrd="0" destOrd="0" presId="urn:microsoft.com/office/officeart/2008/layout/HalfCircleOrganizationChart"/>
    <dgm:cxn modelId="{2FAF7F38-17F7-4BFE-8849-F310A4288531}" type="presOf" srcId="{EF7C375D-E4C7-4852-8339-AC022B8DB18A}" destId="{2533E18D-9A00-40FE-A9FF-19F5F671FDBE}" srcOrd="0" destOrd="0" presId="urn:microsoft.com/office/officeart/2008/layout/HalfCircleOrganizationChart"/>
    <dgm:cxn modelId="{48BF5110-11CD-422B-8D3C-1FF10CDB70FA}" srcId="{BE055F5D-9A7D-44A6-B6D4-8D2805B92F5E}" destId="{BE7C053E-E52B-4D91-8EA0-4721E4CCA934}" srcOrd="0" destOrd="0" parTransId="{2E34CBA4-F67A-483B-980F-DEB0D18AF91E}" sibTransId="{11808A2C-0590-4F28-A933-82693D2F842D}"/>
    <dgm:cxn modelId="{FC668CF5-11D7-4235-A2BC-C59F06FF4899}" type="presParOf" srcId="{24B16D07-AD9A-4D45-83EF-C54F0E1D2C57}" destId="{28F9BE99-0E56-4D04-9E2B-269FF648C202}" srcOrd="0" destOrd="0" presId="urn:microsoft.com/office/officeart/2008/layout/HalfCircleOrganizationChart"/>
    <dgm:cxn modelId="{9AED9E2E-00FC-4FD4-AFCC-115F82AF3CBC}" type="presParOf" srcId="{28F9BE99-0E56-4D04-9E2B-269FF648C202}" destId="{A84F1327-F7E8-4025-A399-E2E60C421618}" srcOrd="0" destOrd="0" presId="urn:microsoft.com/office/officeart/2008/layout/HalfCircleOrganizationChart"/>
    <dgm:cxn modelId="{4663751E-C462-4C0F-8754-EC650EA1B861}" type="presParOf" srcId="{A84F1327-F7E8-4025-A399-E2E60C421618}" destId="{AA888A9B-B920-4886-98D5-8E8344B9990B}" srcOrd="0" destOrd="0" presId="urn:microsoft.com/office/officeart/2008/layout/HalfCircleOrganizationChart"/>
    <dgm:cxn modelId="{BFB55F54-8563-4321-A7B8-9BB1E9D533C8}" type="presParOf" srcId="{A84F1327-F7E8-4025-A399-E2E60C421618}" destId="{3DE3CD65-B6CF-4552-A1C4-F4BEAC274CD4}" srcOrd="1" destOrd="0" presId="urn:microsoft.com/office/officeart/2008/layout/HalfCircleOrganizationChart"/>
    <dgm:cxn modelId="{148A107E-8C7F-41EB-87E1-31C93F67533E}" type="presParOf" srcId="{A84F1327-F7E8-4025-A399-E2E60C421618}" destId="{C036F662-6FE1-4EE5-B624-AA11C46A8460}" srcOrd="2" destOrd="0" presId="urn:microsoft.com/office/officeart/2008/layout/HalfCircleOrganizationChart"/>
    <dgm:cxn modelId="{6B471AFF-AB16-4D42-A541-F7222FE92506}" type="presParOf" srcId="{A84F1327-F7E8-4025-A399-E2E60C421618}" destId="{C023811F-4733-4EA6-91E3-1541A5DF0563}" srcOrd="3" destOrd="0" presId="urn:microsoft.com/office/officeart/2008/layout/HalfCircleOrganizationChart"/>
    <dgm:cxn modelId="{3B91F896-9A8B-4D74-91E2-C0F256556D35}" type="presParOf" srcId="{28F9BE99-0E56-4D04-9E2B-269FF648C202}" destId="{AE05C6E8-1232-4E04-8337-B3233241404C}" srcOrd="1" destOrd="0" presId="urn:microsoft.com/office/officeart/2008/layout/HalfCircleOrganizationChart"/>
    <dgm:cxn modelId="{2C279CEE-852C-43CB-8C07-88BFDF23C59D}" type="presParOf" srcId="{AE05C6E8-1232-4E04-8337-B3233241404C}" destId="{C729F538-5D69-4A86-858E-D9D29828E408}" srcOrd="0" destOrd="0" presId="urn:microsoft.com/office/officeart/2008/layout/HalfCircleOrganizationChart"/>
    <dgm:cxn modelId="{B67D5D66-1D22-4DDA-8E94-59912C58529A}" type="presParOf" srcId="{AE05C6E8-1232-4E04-8337-B3233241404C}" destId="{97E8BA3A-F140-47FA-87CF-5CD30D21424F}" srcOrd="1" destOrd="0" presId="urn:microsoft.com/office/officeart/2008/layout/HalfCircleOrganizationChart"/>
    <dgm:cxn modelId="{7503D7FB-E2F5-4860-AC0C-496CB3739668}" type="presParOf" srcId="{97E8BA3A-F140-47FA-87CF-5CD30D21424F}" destId="{83791D9E-C30E-46FA-B599-6F059203ED2E}" srcOrd="0" destOrd="0" presId="urn:microsoft.com/office/officeart/2008/layout/HalfCircleOrganizationChart"/>
    <dgm:cxn modelId="{C701C25A-A98A-4C8C-8896-5E14FCDECCFC}" type="presParOf" srcId="{83791D9E-C30E-46FA-B599-6F059203ED2E}" destId="{31FF222C-7C34-42F8-A196-3059242B3918}" srcOrd="0" destOrd="0" presId="urn:microsoft.com/office/officeart/2008/layout/HalfCircleOrganizationChart"/>
    <dgm:cxn modelId="{6F50362C-3087-4A76-A1CD-14E518C519DF}" type="presParOf" srcId="{83791D9E-C30E-46FA-B599-6F059203ED2E}" destId="{EA69AF6D-6856-46C7-9CE7-27EDC6B49B32}" srcOrd="1" destOrd="0" presId="urn:microsoft.com/office/officeart/2008/layout/HalfCircleOrganizationChart"/>
    <dgm:cxn modelId="{CB221D9E-DBC3-4481-B5E8-F9D233739F7F}" type="presParOf" srcId="{83791D9E-C30E-46FA-B599-6F059203ED2E}" destId="{92AD27D3-3152-41B0-8727-A95353C46D1C}" srcOrd="2" destOrd="0" presId="urn:microsoft.com/office/officeart/2008/layout/HalfCircleOrganizationChart"/>
    <dgm:cxn modelId="{833B6DB6-050E-44C7-A006-B37957469597}" type="presParOf" srcId="{83791D9E-C30E-46FA-B599-6F059203ED2E}" destId="{027F7850-CAE1-4DD3-8E3B-5F239CEFA82B}" srcOrd="3" destOrd="0" presId="urn:microsoft.com/office/officeart/2008/layout/HalfCircleOrganizationChart"/>
    <dgm:cxn modelId="{B9EBB9B6-9339-45F2-949F-EEEB29842A14}" type="presParOf" srcId="{97E8BA3A-F140-47FA-87CF-5CD30D21424F}" destId="{45E9BC84-F927-4C28-B297-7433E2092F6D}" srcOrd="1" destOrd="0" presId="urn:microsoft.com/office/officeart/2008/layout/HalfCircleOrganizationChart"/>
    <dgm:cxn modelId="{AED76ADD-ABEB-4221-9DF1-27FB4E4B4066}" type="presParOf" srcId="{97E8BA3A-F140-47FA-87CF-5CD30D21424F}" destId="{C9DA01E8-3388-4156-B77E-6D2419A14D9B}" srcOrd="2" destOrd="0" presId="urn:microsoft.com/office/officeart/2008/layout/HalfCircleOrganizationChart"/>
    <dgm:cxn modelId="{F5CFBC12-3B5F-4EB8-8DDA-D706DE53C080}" type="presParOf" srcId="{AE05C6E8-1232-4E04-8337-B3233241404C}" destId="{5126FD37-08D3-4F79-949A-274C000BCC66}" srcOrd="2" destOrd="0" presId="urn:microsoft.com/office/officeart/2008/layout/HalfCircleOrganizationChart"/>
    <dgm:cxn modelId="{7EFFEE7E-123B-4C1A-B79F-FFF0B2329A51}" type="presParOf" srcId="{AE05C6E8-1232-4E04-8337-B3233241404C}" destId="{9B83D1D8-61D8-40C0-9C6F-DE992BD071C4}" srcOrd="3" destOrd="0" presId="urn:microsoft.com/office/officeart/2008/layout/HalfCircleOrganizationChart"/>
    <dgm:cxn modelId="{8036E562-2AB8-4D57-AE71-188B7ECF66B6}" type="presParOf" srcId="{9B83D1D8-61D8-40C0-9C6F-DE992BD071C4}" destId="{D55DBFAC-A670-4195-B062-91D91667183A}" srcOrd="0" destOrd="0" presId="urn:microsoft.com/office/officeart/2008/layout/HalfCircleOrganizationChart"/>
    <dgm:cxn modelId="{E5D60C91-0145-445D-839E-181498EEFA39}" type="presParOf" srcId="{D55DBFAC-A670-4195-B062-91D91667183A}" destId="{2533E18D-9A00-40FE-A9FF-19F5F671FDBE}" srcOrd="0" destOrd="0" presId="urn:microsoft.com/office/officeart/2008/layout/HalfCircleOrganizationChart"/>
    <dgm:cxn modelId="{92ADE805-A10F-46E9-82AC-22BE04237B6D}" type="presParOf" srcId="{D55DBFAC-A670-4195-B062-91D91667183A}" destId="{930035C7-C630-4F52-A00C-40870F09896A}" srcOrd="1" destOrd="0" presId="urn:microsoft.com/office/officeart/2008/layout/HalfCircleOrganizationChart"/>
    <dgm:cxn modelId="{5F250A6C-CC3D-445C-AB9F-7174728B2C1A}" type="presParOf" srcId="{D55DBFAC-A670-4195-B062-91D91667183A}" destId="{D7C45670-2ECC-4F7D-89AC-FAEBF1C3B40B}" srcOrd="2" destOrd="0" presId="urn:microsoft.com/office/officeart/2008/layout/HalfCircleOrganizationChart"/>
    <dgm:cxn modelId="{554AFF9A-3623-4379-86FE-4D818922372F}" type="presParOf" srcId="{D55DBFAC-A670-4195-B062-91D91667183A}" destId="{1D497B99-3605-4E8C-8776-4A09FBDC9B6A}" srcOrd="3" destOrd="0" presId="urn:microsoft.com/office/officeart/2008/layout/HalfCircleOrganizationChart"/>
    <dgm:cxn modelId="{9C5C0123-FDDE-4C9F-B1F4-3CE2DFAA2150}" type="presParOf" srcId="{9B83D1D8-61D8-40C0-9C6F-DE992BD071C4}" destId="{630DF345-C9C5-4CE8-96C3-8484417D8A1A}" srcOrd="1" destOrd="0" presId="urn:microsoft.com/office/officeart/2008/layout/HalfCircleOrganizationChart"/>
    <dgm:cxn modelId="{8A6087CD-D440-4A15-8E28-2DA7669A89D3}" type="presParOf" srcId="{9B83D1D8-61D8-40C0-9C6F-DE992BD071C4}" destId="{8DFFC9A9-8BEF-4837-AC2E-F73E09B56625}" srcOrd="2" destOrd="0" presId="urn:microsoft.com/office/officeart/2008/layout/HalfCircleOrganizationChart"/>
    <dgm:cxn modelId="{0679E5FD-67F9-4B88-B9B0-20F776E48AEE}" type="presParOf" srcId="{28F9BE99-0E56-4D04-9E2B-269FF648C202}" destId="{2F06C7B2-B02D-48CB-805F-A4DC246044A6}" srcOrd="2" destOrd="0" presId="urn:microsoft.com/office/officeart/2008/layout/HalfCircleOrganizationChar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CAD5CFF1-8224-4983-9C5D-AAD91D991019}" type="doc">
      <dgm:prSet loTypeId="urn:microsoft.com/office/officeart/2008/layout/HalfCircleOrganizationChart" loCatId="hierarchy" qsTypeId="urn:microsoft.com/office/officeart/2005/8/quickstyle/simple1" qsCatId="simple" csTypeId="urn:microsoft.com/office/officeart/2005/8/colors/accent1_2" csCatId="accent1" phldr="1"/>
      <dgm:spPr/>
      <dgm:t>
        <a:bodyPr/>
        <a:lstStyle/>
        <a:p>
          <a:pPr rtl="1"/>
          <a:endParaRPr lang="ar-SA"/>
        </a:p>
      </dgm:t>
    </dgm:pt>
    <dgm:pt modelId="{D5369496-AB78-4EF1-99F9-FEE5D8392EB6}">
      <dgm:prSet phldrT="[نص]"/>
      <dgm:spPr/>
      <dgm:t>
        <a:bodyPr/>
        <a:lstStyle/>
        <a:p>
          <a:pPr rtl="1"/>
          <a:r>
            <a:rPr lang="ar-SA" dirty="0" smtClean="0"/>
            <a:t>الفرق بين العلاقات و الدوال</a:t>
          </a:r>
          <a:endParaRPr lang="ar-SA" dirty="0"/>
        </a:p>
      </dgm:t>
    </dgm:pt>
    <dgm:pt modelId="{732D6617-344F-46D3-A87A-D2E958701D1B}" type="parTrans" cxnId="{2F50B0FB-55A2-4B19-B48A-8F250342870B}">
      <dgm:prSet/>
      <dgm:spPr/>
      <dgm:t>
        <a:bodyPr/>
        <a:lstStyle/>
        <a:p>
          <a:pPr rtl="1"/>
          <a:endParaRPr lang="ar-SA"/>
        </a:p>
      </dgm:t>
    </dgm:pt>
    <dgm:pt modelId="{5AD3559C-5440-4FA5-906E-2B0FE0B1F0C0}" type="sibTrans" cxnId="{2F50B0FB-55A2-4B19-B48A-8F250342870B}">
      <dgm:prSet/>
      <dgm:spPr/>
      <dgm:t>
        <a:bodyPr/>
        <a:lstStyle/>
        <a:p>
          <a:pPr rtl="1"/>
          <a:endParaRPr lang="ar-SA"/>
        </a:p>
      </dgm:t>
    </dgm:pt>
    <dgm:pt modelId="{18F86256-7807-48BB-87AB-70BD377A6BC8}">
      <dgm:prSet phldrT="[نص]"/>
      <dgm:spPr/>
      <dgm:t>
        <a:bodyPr/>
        <a:lstStyle/>
        <a:p>
          <a:pPr rtl="1"/>
          <a:r>
            <a:rPr lang="ar-SA" u="sng" dirty="0" smtClean="0"/>
            <a:t>الدوال</a:t>
          </a:r>
          <a:r>
            <a:rPr lang="ar-SA" dirty="0" smtClean="0"/>
            <a:t> مصطلح فني يعبر عن العلاقة بين المتغيرات </a:t>
          </a:r>
          <a:endParaRPr lang="ar-SA" dirty="0"/>
        </a:p>
      </dgm:t>
    </dgm:pt>
    <dgm:pt modelId="{F0587D1E-3C70-474E-999E-BA161CDDB27B}" type="parTrans" cxnId="{DBB825D5-2DAA-4823-9A1F-4C3ABD2B262F}">
      <dgm:prSet/>
      <dgm:spPr/>
      <dgm:t>
        <a:bodyPr/>
        <a:lstStyle/>
        <a:p>
          <a:pPr rtl="1"/>
          <a:endParaRPr lang="ar-SA"/>
        </a:p>
      </dgm:t>
    </dgm:pt>
    <dgm:pt modelId="{D693FAEC-CDB3-4838-8416-BCCDE1129B7E}" type="sibTrans" cxnId="{DBB825D5-2DAA-4823-9A1F-4C3ABD2B262F}">
      <dgm:prSet/>
      <dgm:spPr/>
      <dgm:t>
        <a:bodyPr/>
        <a:lstStyle/>
        <a:p>
          <a:pPr rtl="1"/>
          <a:endParaRPr lang="ar-SA"/>
        </a:p>
      </dgm:t>
    </dgm:pt>
    <dgm:pt modelId="{37B113BA-EF36-417C-AB91-32C5AB01AE63}">
      <dgm:prSet phldrT="[نص]"/>
      <dgm:spPr/>
      <dgm:t>
        <a:bodyPr/>
        <a:lstStyle/>
        <a:p>
          <a:pPr rtl="1"/>
          <a:r>
            <a:rPr lang="ar-SA" u="sng" dirty="0" smtClean="0"/>
            <a:t>العلاقات</a:t>
          </a:r>
          <a:r>
            <a:rPr lang="ar-SA" dirty="0" smtClean="0"/>
            <a:t> تدرس الطريقة التي تتغير بها المتغيرات أو حجم التأثير لمتغير على الأخر و كذلك لدراسة العلاقة بين المتغيرات </a:t>
          </a:r>
          <a:endParaRPr lang="ar-SA" dirty="0"/>
        </a:p>
      </dgm:t>
    </dgm:pt>
    <dgm:pt modelId="{519832D2-9760-4A5D-8765-D568406EA6BB}" type="parTrans" cxnId="{EA4FC0BA-2B8C-413D-BD8E-767FFC27E295}">
      <dgm:prSet/>
      <dgm:spPr/>
      <dgm:t>
        <a:bodyPr/>
        <a:lstStyle/>
        <a:p>
          <a:pPr rtl="1"/>
          <a:endParaRPr lang="ar-SA"/>
        </a:p>
      </dgm:t>
    </dgm:pt>
    <dgm:pt modelId="{7C8B1CFE-B054-43E0-B427-4AC8CB8BE56F}" type="sibTrans" cxnId="{EA4FC0BA-2B8C-413D-BD8E-767FFC27E295}">
      <dgm:prSet/>
      <dgm:spPr/>
      <dgm:t>
        <a:bodyPr/>
        <a:lstStyle/>
        <a:p>
          <a:pPr rtl="1"/>
          <a:endParaRPr lang="ar-SA"/>
        </a:p>
      </dgm:t>
    </dgm:pt>
    <dgm:pt modelId="{684EC82A-957B-4AFF-A94D-21863A87DCDD}" type="pres">
      <dgm:prSet presAssocID="{CAD5CFF1-8224-4983-9C5D-AAD91D991019}" presName="Name0" presStyleCnt="0">
        <dgm:presLayoutVars>
          <dgm:orgChart val="1"/>
          <dgm:chPref val="1"/>
          <dgm:dir/>
          <dgm:animOne val="branch"/>
          <dgm:animLvl val="lvl"/>
          <dgm:resizeHandles/>
        </dgm:presLayoutVars>
      </dgm:prSet>
      <dgm:spPr/>
      <dgm:t>
        <a:bodyPr/>
        <a:lstStyle/>
        <a:p>
          <a:pPr rtl="1"/>
          <a:endParaRPr lang="ar-SA"/>
        </a:p>
      </dgm:t>
    </dgm:pt>
    <dgm:pt modelId="{3B0F2C89-2AA6-4D02-A177-9E468E39A93A}" type="pres">
      <dgm:prSet presAssocID="{D5369496-AB78-4EF1-99F9-FEE5D8392EB6}" presName="hierRoot1" presStyleCnt="0">
        <dgm:presLayoutVars>
          <dgm:hierBranch val="init"/>
        </dgm:presLayoutVars>
      </dgm:prSet>
      <dgm:spPr/>
    </dgm:pt>
    <dgm:pt modelId="{CD993AD6-6E10-47CB-B685-C5D5FD003D7C}" type="pres">
      <dgm:prSet presAssocID="{D5369496-AB78-4EF1-99F9-FEE5D8392EB6}" presName="rootComposite1" presStyleCnt="0"/>
      <dgm:spPr/>
    </dgm:pt>
    <dgm:pt modelId="{E1318B20-C8B7-4DB9-94A4-A5830D3C68DC}" type="pres">
      <dgm:prSet presAssocID="{D5369496-AB78-4EF1-99F9-FEE5D8392EB6}" presName="rootText1" presStyleLbl="alignAcc1" presStyleIdx="0" presStyleCnt="0">
        <dgm:presLayoutVars>
          <dgm:chPref val="3"/>
        </dgm:presLayoutVars>
      </dgm:prSet>
      <dgm:spPr/>
      <dgm:t>
        <a:bodyPr/>
        <a:lstStyle/>
        <a:p>
          <a:pPr rtl="1"/>
          <a:endParaRPr lang="ar-SA"/>
        </a:p>
      </dgm:t>
    </dgm:pt>
    <dgm:pt modelId="{9577BDD5-D717-4D56-805F-1FA8BA799977}" type="pres">
      <dgm:prSet presAssocID="{D5369496-AB78-4EF1-99F9-FEE5D8392EB6}" presName="topArc1" presStyleLbl="parChTrans1D1" presStyleIdx="0" presStyleCnt="6"/>
      <dgm:spPr/>
    </dgm:pt>
    <dgm:pt modelId="{3DB475C5-CB58-47BA-B068-213768643450}" type="pres">
      <dgm:prSet presAssocID="{D5369496-AB78-4EF1-99F9-FEE5D8392EB6}" presName="bottomArc1" presStyleLbl="parChTrans1D1" presStyleIdx="1" presStyleCnt="6"/>
      <dgm:spPr/>
    </dgm:pt>
    <dgm:pt modelId="{E144664C-8A60-448D-BDF6-4EF13749A3AE}" type="pres">
      <dgm:prSet presAssocID="{D5369496-AB78-4EF1-99F9-FEE5D8392EB6}" presName="topConnNode1" presStyleLbl="node1" presStyleIdx="0" presStyleCnt="0"/>
      <dgm:spPr/>
      <dgm:t>
        <a:bodyPr/>
        <a:lstStyle/>
        <a:p>
          <a:pPr rtl="1"/>
          <a:endParaRPr lang="ar-SA"/>
        </a:p>
      </dgm:t>
    </dgm:pt>
    <dgm:pt modelId="{0A77B5DA-3E15-47B4-A8D8-ECAD60C6422D}" type="pres">
      <dgm:prSet presAssocID="{D5369496-AB78-4EF1-99F9-FEE5D8392EB6}" presName="hierChild2" presStyleCnt="0"/>
      <dgm:spPr/>
    </dgm:pt>
    <dgm:pt modelId="{A656CC2B-9897-47DD-9C62-937955357847}" type="pres">
      <dgm:prSet presAssocID="{F0587D1E-3C70-474E-999E-BA161CDDB27B}" presName="Name28" presStyleLbl="parChTrans1D2" presStyleIdx="0" presStyleCnt="2"/>
      <dgm:spPr/>
      <dgm:t>
        <a:bodyPr/>
        <a:lstStyle/>
        <a:p>
          <a:pPr rtl="1"/>
          <a:endParaRPr lang="ar-SA"/>
        </a:p>
      </dgm:t>
    </dgm:pt>
    <dgm:pt modelId="{81FA655D-C0D6-4BBF-9141-D62D4F4512CD}" type="pres">
      <dgm:prSet presAssocID="{18F86256-7807-48BB-87AB-70BD377A6BC8}" presName="hierRoot2" presStyleCnt="0">
        <dgm:presLayoutVars>
          <dgm:hierBranch val="init"/>
        </dgm:presLayoutVars>
      </dgm:prSet>
      <dgm:spPr/>
    </dgm:pt>
    <dgm:pt modelId="{9C5B75CB-A8C0-4D01-B7A7-B3E077517C5F}" type="pres">
      <dgm:prSet presAssocID="{18F86256-7807-48BB-87AB-70BD377A6BC8}" presName="rootComposite2" presStyleCnt="0"/>
      <dgm:spPr/>
    </dgm:pt>
    <dgm:pt modelId="{0DE30359-82CB-4063-9ABB-C7C940734298}" type="pres">
      <dgm:prSet presAssocID="{18F86256-7807-48BB-87AB-70BD377A6BC8}" presName="rootText2" presStyleLbl="alignAcc1" presStyleIdx="0" presStyleCnt="0">
        <dgm:presLayoutVars>
          <dgm:chPref val="3"/>
        </dgm:presLayoutVars>
      </dgm:prSet>
      <dgm:spPr/>
      <dgm:t>
        <a:bodyPr/>
        <a:lstStyle/>
        <a:p>
          <a:pPr rtl="1"/>
          <a:endParaRPr lang="ar-SA"/>
        </a:p>
      </dgm:t>
    </dgm:pt>
    <dgm:pt modelId="{D0340AB7-E9AC-437C-92F6-6788999AB7BB}" type="pres">
      <dgm:prSet presAssocID="{18F86256-7807-48BB-87AB-70BD377A6BC8}" presName="topArc2" presStyleLbl="parChTrans1D1" presStyleIdx="2" presStyleCnt="6"/>
      <dgm:spPr/>
    </dgm:pt>
    <dgm:pt modelId="{3A663D1A-CA09-408E-A357-F5AEF83C8072}" type="pres">
      <dgm:prSet presAssocID="{18F86256-7807-48BB-87AB-70BD377A6BC8}" presName="bottomArc2" presStyleLbl="parChTrans1D1" presStyleIdx="3" presStyleCnt="6"/>
      <dgm:spPr/>
    </dgm:pt>
    <dgm:pt modelId="{F7407B16-B058-41B4-8B62-856DA46CD308}" type="pres">
      <dgm:prSet presAssocID="{18F86256-7807-48BB-87AB-70BD377A6BC8}" presName="topConnNode2" presStyleLbl="node2" presStyleIdx="0" presStyleCnt="0"/>
      <dgm:spPr/>
      <dgm:t>
        <a:bodyPr/>
        <a:lstStyle/>
        <a:p>
          <a:pPr rtl="1"/>
          <a:endParaRPr lang="ar-SA"/>
        </a:p>
      </dgm:t>
    </dgm:pt>
    <dgm:pt modelId="{C62B194F-C166-4A34-998A-7C505E1B6488}" type="pres">
      <dgm:prSet presAssocID="{18F86256-7807-48BB-87AB-70BD377A6BC8}" presName="hierChild4" presStyleCnt="0"/>
      <dgm:spPr/>
    </dgm:pt>
    <dgm:pt modelId="{DBB77348-F741-48BB-BCE5-17B0D16A102F}" type="pres">
      <dgm:prSet presAssocID="{18F86256-7807-48BB-87AB-70BD377A6BC8}" presName="hierChild5" presStyleCnt="0"/>
      <dgm:spPr/>
    </dgm:pt>
    <dgm:pt modelId="{0E88B494-27BD-4CF6-B22B-E1C766D14C9C}" type="pres">
      <dgm:prSet presAssocID="{519832D2-9760-4A5D-8765-D568406EA6BB}" presName="Name28" presStyleLbl="parChTrans1D2" presStyleIdx="1" presStyleCnt="2"/>
      <dgm:spPr/>
      <dgm:t>
        <a:bodyPr/>
        <a:lstStyle/>
        <a:p>
          <a:pPr rtl="1"/>
          <a:endParaRPr lang="ar-SA"/>
        </a:p>
      </dgm:t>
    </dgm:pt>
    <dgm:pt modelId="{F358A190-7F56-403D-A080-F312BDD88615}" type="pres">
      <dgm:prSet presAssocID="{37B113BA-EF36-417C-AB91-32C5AB01AE63}" presName="hierRoot2" presStyleCnt="0">
        <dgm:presLayoutVars>
          <dgm:hierBranch val="init"/>
        </dgm:presLayoutVars>
      </dgm:prSet>
      <dgm:spPr/>
    </dgm:pt>
    <dgm:pt modelId="{37C39F8C-7439-4D55-B426-07EE6C2F1D6E}" type="pres">
      <dgm:prSet presAssocID="{37B113BA-EF36-417C-AB91-32C5AB01AE63}" presName="rootComposite2" presStyleCnt="0"/>
      <dgm:spPr/>
    </dgm:pt>
    <dgm:pt modelId="{148C2582-0D62-4F38-8494-A8B0D38FCC91}" type="pres">
      <dgm:prSet presAssocID="{37B113BA-EF36-417C-AB91-32C5AB01AE63}" presName="rootText2" presStyleLbl="alignAcc1" presStyleIdx="0" presStyleCnt="0">
        <dgm:presLayoutVars>
          <dgm:chPref val="3"/>
        </dgm:presLayoutVars>
      </dgm:prSet>
      <dgm:spPr/>
      <dgm:t>
        <a:bodyPr/>
        <a:lstStyle/>
        <a:p>
          <a:pPr rtl="1"/>
          <a:endParaRPr lang="ar-SA"/>
        </a:p>
      </dgm:t>
    </dgm:pt>
    <dgm:pt modelId="{3C14A5B2-8509-4BBF-8DFD-CF07657A70B6}" type="pres">
      <dgm:prSet presAssocID="{37B113BA-EF36-417C-AB91-32C5AB01AE63}" presName="topArc2" presStyleLbl="parChTrans1D1" presStyleIdx="4" presStyleCnt="6"/>
      <dgm:spPr/>
    </dgm:pt>
    <dgm:pt modelId="{E47A584A-FB35-41D6-BC5A-CDB15EDC292A}" type="pres">
      <dgm:prSet presAssocID="{37B113BA-EF36-417C-AB91-32C5AB01AE63}" presName="bottomArc2" presStyleLbl="parChTrans1D1" presStyleIdx="5" presStyleCnt="6"/>
      <dgm:spPr/>
    </dgm:pt>
    <dgm:pt modelId="{09BC7D13-6A2E-4E8C-A5B2-76C387CDC344}" type="pres">
      <dgm:prSet presAssocID="{37B113BA-EF36-417C-AB91-32C5AB01AE63}" presName="topConnNode2" presStyleLbl="node2" presStyleIdx="0" presStyleCnt="0"/>
      <dgm:spPr/>
      <dgm:t>
        <a:bodyPr/>
        <a:lstStyle/>
        <a:p>
          <a:pPr rtl="1"/>
          <a:endParaRPr lang="ar-SA"/>
        </a:p>
      </dgm:t>
    </dgm:pt>
    <dgm:pt modelId="{66380944-386B-464E-AB5F-7B3FC8A34D38}" type="pres">
      <dgm:prSet presAssocID="{37B113BA-EF36-417C-AB91-32C5AB01AE63}" presName="hierChild4" presStyleCnt="0"/>
      <dgm:spPr/>
    </dgm:pt>
    <dgm:pt modelId="{5EBB8BC2-3598-45F6-A948-6DD4C1A90E5C}" type="pres">
      <dgm:prSet presAssocID="{37B113BA-EF36-417C-AB91-32C5AB01AE63}" presName="hierChild5" presStyleCnt="0"/>
      <dgm:spPr/>
    </dgm:pt>
    <dgm:pt modelId="{024EE654-E66A-4F00-A680-FD17F1B270D3}" type="pres">
      <dgm:prSet presAssocID="{D5369496-AB78-4EF1-99F9-FEE5D8392EB6}" presName="hierChild3" presStyleCnt="0"/>
      <dgm:spPr/>
    </dgm:pt>
  </dgm:ptLst>
  <dgm:cxnLst>
    <dgm:cxn modelId="{24AC7F9D-EF8C-4DA8-85DB-04E470576EB4}" type="presOf" srcId="{CAD5CFF1-8224-4983-9C5D-AAD91D991019}" destId="{684EC82A-957B-4AFF-A94D-21863A87DCDD}" srcOrd="0" destOrd="0" presId="urn:microsoft.com/office/officeart/2008/layout/HalfCircleOrganizationChart"/>
    <dgm:cxn modelId="{C68FF2A6-0CAE-418E-9C53-3F0C095C5B60}" type="presOf" srcId="{D5369496-AB78-4EF1-99F9-FEE5D8392EB6}" destId="{E1318B20-C8B7-4DB9-94A4-A5830D3C68DC}" srcOrd="0" destOrd="0" presId="urn:microsoft.com/office/officeart/2008/layout/HalfCircleOrganizationChart"/>
    <dgm:cxn modelId="{B1EA8290-A81D-498A-BA37-41385BC3727E}" type="presOf" srcId="{519832D2-9760-4A5D-8765-D568406EA6BB}" destId="{0E88B494-27BD-4CF6-B22B-E1C766D14C9C}" srcOrd="0" destOrd="0" presId="urn:microsoft.com/office/officeart/2008/layout/HalfCircleOrganizationChart"/>
    <dgm:cxn modelId="{35A8FD09-DFB8-41CB-943A-9045405E8EDC}" type="presOf" srcId="{37B113BA-EF36-417C-AB91-32C5AB01AE63}" destId="{09BC7D13-6A2E-4E8C-A5B2-76C387CDC344}" srcOrd="1" destOrd="0" presId="urn:microsoft.com/office/officeart/2008/layout/HalfCircleOrganizationChart"/>
    <dgm:cxn modelId="{EA4FC0BA-2B8C-413D-BD8E-767FFC27E295}" srcId="{D5369496-AB78-4EF1-99F9-FEE5D8392EB6}" destId="{37B113BA-EF36-417C-AB91-32C5AB01AE63}" srcOrd="1" destOrd="0" parTransId="{519832D2-9760-4A5D-8765-D568406EA6BB}" sibTransId="{7C8B1CFE-B054-43E0-B427-4AC8CB8BE56F}"/>
    <dgm:cxn modelId="{2F50B0FB-55A2-4B19-B48A-8F250342870B}" srcId="{CAD5CFF1-8224-4983-9C5D-AAD91D991019}" destId="{D5369496-AB78-4EF1-99F9-FEE5D8392EB6}" srcOrd="0" destOrd="0" parTransId="{732D6617-344F-46D3-A87A-D2E958701D1B}" sibTransId="{5AD3559C-5440-4FA5-906E-2B0FE0B1F0C0}"/>
    <dgm:cxn modelId="{B63AF8BD-A7EE-40B0-9646-97CC7378F5C3}" type="presOf" srcId="{18F86256-7807-48BB-87AB-70BD377A6BC8}" destId="{F7407B16-B058-41B4-8B62-856DA46CD308}" srcOrd="1" destOrd="0" presId="urn:microsoft.com/office/officeart/2008/layout/HalfCircleOrganizationChart"/>
    <dgm:cxn modelId="{DBB825D5-2DAA-4823-9A1F-4C3ABD2B262F}" srcId="{D5369496-AB78-4EF1-99F9-FEE5D8392EB6}" destId="{18F86256-7807-48BB-87AB-70BD377A6BC8}" srcOrd="0" destOrd="0" parTransId="{F0587D1E-3C70-474E-999E-BA161CDDB27B}" sibTransId="{D693FAEC-CDB3-4838-8416-BCCDE1129B7E}"/>
    <dgm:cxn modelId="{4912D743-F3DE-4949-9257-C291D9EE3054}" type="presOf" srcId="{F0587D1E-3C70-474E-999E-BA161CDDB27B}" destId="{A656CC2B-9897-47DD-9C62-937955357847}" srcOrd="0" destOrd="0" presId="urn:microsoft.com/office/officeart/2008/layout/HalfCircleOrganizationChart"/>
    <dgm:cxn modelId="{DD0E9E7C-BC5F-471F-8615-5FEA42095256}" type="presOf" srcId="{37B113BA-EF36-417C-AB91-32C5AB01AE63}" destId="{148C2582-0D62-4F38-8494-A8B0D38FCC91}" srcOrd="0" destOrd="0" presId="urn:microsoft.com/office/officeart/2008/layout/HalfCircleOrganizationChart"/>
    <dgm:cxn modelId="{2A4D91B4-0A8F-4BB7-966F-F7D8BCF8E9FE}" type="presOf" srcId="{18F86256-7807-48BB-87AB-70BD377A6BC8}" destId="{0DE30359-82CB-4063-9ABB-C7C940734298}" srcOrd="0" destOrd="0" presId="urn:microsoft.com/office/officeart/2008/layout/HalfCircleOrganizationChart"/>
    <dgm:cxn modelId="{A3BBB5B5-D6F2-412F-8CB7-9A4797EC2EEE}" type="presOf" srcId="{D5369496-AB78-4EF1-99F9-FEE5D8392EB6}" destId="{E144664C-8A60-448D-BDF6-4EF13749A3AE}" srcOrd="1" destOrd="0" presId="urn:microsoft.com/office/officeart/2008/layout/HalfCircleOrganizationChart"/>
    <dgm:cxn modelId="{E2A0C009-D8AB-4C4B-94B9-409136CDF773}" type="presParOf" srcId="{684EC82A-957B-4AFF-A94D-21863A87DCDD}" destId="{3B0F2C89-2AA6-4D02-A177-9E468E39A93A}" srcOrd="0" destOrd="0" presId="urn:microsoft.com/office/officeart/2008/layout/HalfCircleOrganizationChart"/>
    <dgm:cxn modelId="{FFBE478C-2462-4C01-9BD7-AA7DC1C8DD82}" type="presParOf" srcId="{3B0F2C89-2AA6-4D02-A177-9E468E39A93A}" destId="{CD993AD6-6E10-47CB-B685-C5D5FD003D7C}" srcOrd="0" destOrd="0" presId="urn:microsoft.com/office/officeart/2008/layout/HalfCircleOrganizationChart"/>
    <dgm:cxn modelId="{8007B9E9-F2CE-4D22-BFEA-8590D8766933}" type="presParOf" srcId="{CD993AD6-6E10-47CB-B685-C5D5FD003D7C}" destId="{E1318B20-C8B7-4DB9-94A4-A5830D3C68DC}" srcOrd="0" destOrd="0" presId="urn:microsoft.com/office/officeart/2008/layout/HalfCircleOrganizationChart"/>
    <dgm:cxn modelId="{99EC28BA-E535-40F5-B31B-B7211539C38B}" type="presParOf" srcId="{CD993AD6-6E10-47CB-B685-C5D5FD003D7C}" destId="{9577BDD5-D717-4D56-805F-1FA8BA799977}" srcOrd="1" destOrd="0" presId="urn:microsoft.com/office/officeart/2008/layout/HalfCircleOrganizationChart"/>
    <dgm:cxn modelId="{802FA65F-661C-41DC-B764-8976C35E36F0}" type="presParOf" srcId="{CD993AD6-6E10-47CB-B685-C5D5FD003D7C}" destId="{3DB475C5-CB58-47BA-B068-213768643450}" srcOrd="2" destOrd="0" presId="urn:microsoft.com/office/officeart/2008/layout/HalfCircleOrganizationChart"/>
    <dgm:cxn modelId="{FD7CBD73-6582-4BC8-B161-C34728227EF0}" type="presParOf" srcId="{CD993AD6-6E10-47CB-B685-C5D5FD003D7C}" destId="{E144664C-8A60-448D-BDF6-4EF13749A3AE}" srcOrd="3" destOrd="0" presId="urn:microsoft.com/office/officeart/2008/layout/HalfCircleOrganizationChart"/>
    <dgm:cxn modelId="{8A88356B-468F-4D70-B7B0-DEE4D04230AD}" type="presParOf" srcId="{3B0F2C89-2AA6-4D02-A177-9E468E39A93A}" destId="{0A77B5DA-3E15-47B4-A8D8-ECAD60C6422D}" srcOrd="1" destOrd="0" presId="urn:microsoft.com/office/officeart/2008/layout/HalfCircleOrganizationChart"/>
    <dgm:cxn modelId="{8F88DA00-5E6F-48BA-AEC7-A4E68FB0DF90}" type="presParOf" srcId="{0A77B5DA-3E15-47B4-A8D8-ECAD60C6422D}" destId="{A656CC2B-9897-47DD-9C62-937955357847}" srcOrd="0" destOrd="0" presId="urn:microsoft.com/office/officeart/2008/layout/HalfCircleOrganizationChart"/>
    <dgm:cxn modelId="{FB6881C2-B6B7-4CCA-A29D-5443581F0E47}" type="presParOf" srcId="{0A77B5DA-3E15-47B4-A8D8-ECAD60C6422D}" destId="{81FA655D-C0D6-4BBF-9141-D62D4F4512CD}" srcOrd="1" destOrd="0" presId="urn:microsoft.com/office/officeart/2008/layout/HalfCircleOrganizationChart"/>
    <dgm:cxn modelId="{45EB4C70-FB10-4247-A1C3-182B820B8AE8}" type="presParOf" srcId="{81FA655D-C0D6-4BBF-9141-D62D4F4512CD}" destId="{9C5B75CB-A8C0-4D01-B7A7-B3E077517C5F}" srcOrd="0" destOrd="0" presId="urn:microsoft.com/office/officeart/2008/layout/HalfCircleOrganizationChart"/>
    <dgm:cxn modelId="{0D05829D-2108-4771-81B1-1AF5E14C15E1}" type="presParOf" srcId="{9C5B75CB-A8C0-4D01-B7A7-B3E077517C5F}" destId="{0DE30359-82CB-4063-9ABB-C7C940734298}" srcOrd="0" destOrd="0" presId="urn:microsoft.com/office/officeart/2008/layout/HalfCircleOrganizationChart"/>
    <dgm:cxn modelId="{4D760A11-6F27-45CF-9BE8-A89C387B27F1}" type="presParOf" srcId="{9C5B75CB-A8C0-4D01-B7A7-B3E077517C5F}" destId="{D0340AB7-E9AC-437C-92F6-6788999AB7BB}" srcOrd="1" destOrd="0" presId="urn:microsoft.com/office/officeart/2008/layout/HalfCircleOrganizationChart"/>
    <dgm:cxn modelId="{F0A600DD-0E38-40AC-BC19-D1CFDCDFACF2}" type="presParOf" srcId="{9C5B75CB-A8C0-4D01-B7A7-B3E077517C5F}" destId="{3A663D1A-CA09-408E-A357-F5AEF83C8072}" srcOrd="2" destOrd="0" presId="urn:microsoft.com/office/officeart/2008/layout/HalfCircleOrganizationChart"/>
    <dgm:cxn modelId="{D709E975-6CAE-467F-9894-568027CE5243}" type="presParOf" srcId="{9C5B75CB-A8C0-4D01-B7A7-B3E077517C5F}" destId="{F7407B16-B058-41B4-8B62-856DA46CD308}" srcOrd="3" destOrd="0" presId="urn:microsoft.com/office/officeart/2008/layout/HalfCircleOrganizationChart"/>
    <dgm:cxn modelId="{5FA3586B-BEDD-40E1-BE44-678539E789AA}" type="presParOf" srcId="{81FA655D-C0D6-4BBF-9141-D62D4F4512CD}" destId="{C62B194F-C166-4A34-998A-7C505E1B6488}" srcOrd="1" destOrd="0" presId="urn:microsoft.com/office/officeart/2008/layout/HalfCircleOrganizationChart"/>
    <dgm:cxn modelId="{5F70D108-45B7-49B5-BE58-81E7EDD5B919}" type="presParOf" srcId="{81FA655D-C0D6-4BBF-9141-D62D4F4512CD}" destId="{DBB77348-F741-48BB-BCE5-17B0D16A102F}" srcOrd="2" destOrd="0" presId="urn:microsoft.com/office/officeart/2008/layout/HalfCircleOrganizationChart"/>
    <dgm:cxn modelId="{750C02C0-6A33-4E50-B2C2-408A11613EAE}" type="presParOf" srcId="{0A77B5DA-3E15-47B4-A8D8-ECAD60C6422D}" destId="{0E88B494-27BD-4CF6-B22B-E1C766D14C9C}" srcOrd="2" destOrd="0" presId="urn:microsoft.com/office/officeart/2008/layout/HalfCircleOrganizationChart"/>
    <dgm:cxn modelId="{B85F3BD3-787F-474E-932D-E9595291406B}" type="presParOf" srcId="{0A77B5DA-3E15-47B4-A8D8-ECAD60C6422D}" destId="{F358A190-7F56-403D-A080-F312BDD88615}" srcOrd="3" destOrd="0" presId="urn:microsoft.com/office/officeart/2008/layout/HalfCircleOrganizationChart"/>
    <dgm:cxn modelId="{25F0C10C-536E-4810-94A2-C593CA8C1690}" type="presParOf" srcId="{F358A190-7F56-403D-A080-F312BDD88615}" destId="{37C39F8C-7439-4D55-B426-07EE6C2F1D6E}" srcOrd="0" destOrd="0" presId="urn:microsoft.com/office/officeart/2008/layout/HalfCircleOrganizationChart"/>
    <dgm:cxn modelId="{34A04163-128C-48CD-BE64-EF015980356E}" type="presParOf" srcId="{37C39F8C-7439-4D55-B426-07EE6C2F1D6E}" destId="{148C2582-0D62-4F38-8494-A8B0D38FCC91}" srcOrd="0" destOrd="0" presId="urn:microsoft.com/office/officeart/2008/layout/HalfCircleOrganizationChart"/>
    <dgm:cxn modelId="{97661204-ADBC-4E4E-B08D-E18868D4A129}" type="presParOf" srcId="{37C39F8C-7439-4D55-B426-07EE6C2F1D6E}" destId="{3C14A5B2-8509-4BBF-8DFD-CF07657A70B6}" srcOrd="1" destOrd="0" presId="urn:microsoft.com/office/officeart/2008/layout/HalfCircleOrganizationChart"/>
    <dgm:cxn modelId="{57E38C38-4811-47FA-BFD5-1FB051B1A16A}" type="presParOf" srcId="{37C39F8C-7439-4D55-B426-07EE6C2F1D6E}" destId="{E47A584A-FB35-41D6-BC5A-CDB15EDC292A}" srcOrd="2" destOrd="0" presId="urn:microsoft.com/office/officeart/2008/layout/HalfCircleOrganizationChart"/>
    <dgm:cxn modelId="{39EC2671-F06C-477A-BA52-E5253239C36C}" type="presParOf" srcId="{37C39F8C-7439-4D55-B426-07EE6C2F1D6E}" destId="{09BC7D13-6A2E-4E8C-A5B2-76C387CDC344}" srcOrd="3" destOrd="0" presId="urn:microsoft.com/office/officeart/2008/layout/HalfCircleOrganizationChart"/>
    <dgm:cxn modelId="{FB93B435-0C8A-4ADF-B9D4-D106E558E572}" type="presParOf" srcId="{F358A190-7F56-403D-A080-F312BDD88615}" destId="{66380944-386B-464E-AB5F-7B3FC8A34D38}" srcOrd="1" destOrd="0" presId="urn:microsoft.com/office/officeart/2008/layout/HalfCircleOrganizationChart"/>
    <dgm:cxn modelId="{CAF898DA-C5C0-4C87-AB8E-36C2103D8035}" type="presParOf" srcId="{F358A190-7F56-403D-A080-F312BDD88615}" destId="{5EBB8BC2-3598-45F6-A948-6DD4C1A90E5C}" srcOrd="2" destOrd="0" presId="urn:microsoft.com/office/officeart/2008/layout/HalfCircleOrganizationChart"/>
    <dgm:cxn modelId="{24188006-BD52-41C8-8651-2D35E0CF5AE0}" type="presParOf" srcId="{3B0F2C89-2AA6-4D02-A177-9E468E39A93A}" destId="{024EE654-E66A-4F00-A680-FD17F1B270D3}" srcOrd="2" destOrd="0" presId="urn:microsoft.com/office/officeart/2008/layout/HalfCircleOrganizationChar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8B989075-BE5A-4679-9E25-4EEC490282EE}" type="doc">
      <dgm:prSet loTypeId="urn:microsoft.com/office/officeart/2008/layout/HalfCircleOrganizationChart" loCatId="hierarchy" qsTypeId="urn:microsoft.com/office/officeart/2005/8/quickstyle/simple1" qsCatId="simple" csTypeId="urn:microsoft.com/office/officeart/2005/8/colors/accent1_2" csCatId="accent1" phldr="1"/>
      <dgm:spPr/>
      <dgm:t>
        <a:bodyPr/>
        <a:lstStyle/>
        <a:p>
          <a:pPr rtl="1"/>
          <a:endParaRPr lang="ar-SA"/>
        </a:p>
      </dgm:t>
    </dgm:pt>
    <dgm:pt modelId="{C626DBF0-0409-4E2A-8130-53EF08F85FB9}">
      <dgm:prSet phldrT="[نص]"/>
      <dgm:spPr/>
      <dgm:t>
        <a:bodyPr/>
        <a:lstStyle/>
        <a:p>
          <a:pPr rtl="1"/>
          <a:r>
            <a:rPr lang="ar-SA" dirty="0" smtClean="0"/>
            <a:t>الفرق بين النطاق و المجال</a:t>
          </a:r>
          <a:endParaRPr lang="ar-SA" dirty="0"/>
        </a:p>
      </dgm:t>
    </dgm:pt>
    <dgm:pt modelId="{C784900A-9000-4EBC-9D11-B22053C8D8AA}" type="parTrans" cxnId="{7B8F8D42-C98C-458B-89B1-B25B30B7BECF}">
      <dgm:prSet/>
      <dgm:spPr/>
      <dgm:t>
        <a:bodyPr/>
        <a:lstStyle/>
        <a:p>
          <a:pPr rtl="1"/>
          <a:endParaRPr lang="ar-SA"/>
        </a:p>
      </dgm:t>
    </dgm:pt>
    <dgm:pt modelId="{086255F7-5D51-4FCB-9FA0-27087EF542FA}" type="sibTrans" cxnId="{7B8F8D42-C98C-458B-89B1-B25B30B7BECF}">
      <dgm:prSet/>
      <dgm:spPr/>
      <dgm:t>
        <a:bodyPr/>
        <a:lstStyle/>
        <a:p>
          <a:pPr rtl="1"/>
          <a:endParaRPr lang="ar-SA"/>
        </a:p>
      </dgm:t>
    </dgm:pt>
    <dgm:pt modelId="{89F7C2FD-A7AD-4530-9501-A8FDB3F493BB}">
      <dgm:prSet phldrT="[نص]"/>
      <dgm:spPr/>
      <dgm:t>
        <a:bodyPr/>
        <a:lstStyle/>
        <a:p>
          <a:pPr rtl="1"/>
          <a:r>
            <a:rPr lang="ar-SA" dirty="0" smtClean="0"/>
            <a:t>مجال الدالة و هو يعبر عن المتغير التابع</a:t>
          </a:r>
          <a:endParaRPr lang="ar-SA" dirty="0"/>
        </a:p>
      </dgm:t>
    </dgm:pt>
    <dgm:pt modelId="{55342670-A61D-46AF-B101-C72CCE80B04D}" type="parTrans" cxnId="{3A210858-AA36-4368-820C-2BE990B28D00}">
      <dgm:prSet/>
      <dgm:spPr/>
      <dgm:t>
        <a:bodyPr/>
        <a:lstStyle/>
        <a:p>
          <a:pPr rtl="1"/>
          <a:endParaRPr lang="ar-SA"/>
        </a:p>
      </dgm:t>
    </dgm:pt>
    <dgm:pt modelId="{FF4EAED2-6009-4B1D-A305-E81C299C48FA}" type="sibTrans" cxnId="{3A210858-AA36-4368-820C-2BE990B28D00}">
      <dgm:prSet/>
      <dgm:spPr/>
      <dgm:t>
        <a:bodyPr/>
        <a:lstStyle/>
        <a:p>
          <a:pPr rtl="1"/>
          <a:endParaRPr lang="ar-SA"/>
        </a:p>
      </dgm:t>
    </dgm:pt>
    <dgm:pt modelId="{3DFE4819-43F4-4297-BA70-8262DB468758}">
      <dgm:prSet phldrT="[نص]"/>
      <dgm:spPr/>
      <dgm:t>
        <a:bodyPr/>
        <a:lstStyle/>
        <a:p>
          <a:pPr rtl="1"/>
          <a:r>
            <a:rPr lang="ar-SA" dirty="0" smtClean="0"/>
            <a:t>نطاق الدالة و هو يعبر عن </a:t>
          </a:r>
          <a:r>
            <a:rPr lang="ar-SA" smtClean="0"/>
            <a:t>المتغير المستقل </a:t>
          </a:r>
          <a:endParaRPr lang="ar-SA" dirty="0"/>
        </a:p>
      </dgm:t>
    </dgm:pt>
    <dgm:pt modelId="{D960568D-42E6-4B86-8D8A-71A8CDD25D93}" type="parTrans" cxnId="{B413794A-5D29-424F-AA46-EA8EF3FBEF5F}">
      <dgm:prSet/>
      <dgm:spPr/>
      <dgm:t>
        <a:bodyPr/>
        <a:lstStyle/>
        <a:p>
          <a:pPr rtl="1"/>
          <a:endParaRPr lang="ar-SA"/>
        </a:p>
      </dgm:t>
    </dgm:pt>
    <dgm:pt modelId="{B0E34DAF-A24B-42C2-B50A-879632D4BB1A}" type="sibTrans" cxnId="{B413794A-5D29-424F-AA46-EA8EF3FBEF5F}">
      <dgm:prSet/>
      <dgm:spPr/>
      <dgm:t>
        <a:bodyPr/>
        <a:lstStyle/>
        <a:p>
          <a:pPr rtl="1"/>
          <a:endParaRPr lang="ar-SA"/>
        </a:p>
      </dgm:t>
    </dgm:pt>
    <dgm:pt modelId="{14BA522C-4BC9-473E-AC57-0766B76CACE6}" type="pres">
      <dgm:prSet presAssocID="{8B989075-BE5A-4679-9E25-4EEC490282EE}" presName="Name0" presStyleCnt="0">
        <dgm:presLayoutVars>
          <dgm:orgChart val="1"/>
          <dgm:chPref val="1"/>
          <dgm:dir/>
          <dgm:animOne val="branch"/>
          <dgm:animLvl val="lvl"/>
          <dgm:resizeHandles/>
        </dgm:presLayoutVars>
      </dgm:prSet>
      <dgm:spPr/>
      <dgm:t>
        <a:bodyPr/>
        <a:lstStyle/>
        <a:p>
          <a:pPr rtl="1"/>
          <a:endParaRPr lang="ar-SA"/>
        </a:p>
      </dgm:t>
    </dgm:pt>
    <dgm:pt modelId="{B5CA721E-1F16-4BA5-BEA2-5C0B06932013}" type="pres">
      <dgm:prSet presAssocID="{C626DBF0-0409-4E2A-8130-53EF08F85FB9}" presName="hierRoot1" presStyleCnt="0">
        <dgm:presLayoutVars>
          <dgm:hierBranch val="init"/>
        </dgm:presLayoutVars>
      </dgm:prSet>
      <dgm:spPr/>
    </dgm:pt>
    <dgm:pt modelId="{DC5E0173-808F-407F-A492-05FECBFE951C}" type="pres">
      <dgm:prSet presAssocID="{C626DBF0-0409-4E2A-8130-53EF08F85FB9}" presName="rootComposite1" presStyleCnt="0"/>
      <dgm:spPr/>
    </dgm:pt>
    <dgm:pt modelId="{B9430D93-D621-4B8D-A475-C875ECECFD23}" type="pres">
      <dgm:prSet presAssocID="{C626DBF0-0409-4E2A-8130-53EF08F85FB9}" presName="rootText1" presStyleLbl="alignAcc1" presStyleIdx="0" presStyleCnt="0">
        <dgm:presLayoutVars>
          <dgm:chPref val="3"/>
        </dgm:presLayoutVars>
      </dgm:prSet>
      <dgm:spPr/>
      <dgm:t>
        <a:bodyPr/>
        <a:lstStyle/>
        <a:p>
          <a:pPr rtl="1"/>
          <a:endParaRPr lang="ar-SA"/>
        </a:p>
      </dgm:t>
    </dgm:pt>
    <dgm:pt modelId="{E0A6064F-F7D3-48D6-BC58-A856E32662C7}" type="pres">
      <dgm:prSet presAssocID="{C626DBF0-0409-4E2A-8130-53EF08F85FB9}" presName="topArc1" presStyleLbl="parChTrans1D1" presStyleIdx="0" presStyleCnt="6"/>
      <dgm:spPr/>
    </dgm:pt>
    <dgm:pt modelId="{E12D959F-BAB8-4301-988B-F48C71D2A81B}" type="pres">
      <dgm:prSet presAssocID="{C626DBF0-0409-4E2A-8130-53EF08F85FB9}" presName="bottomArc1" presStyleLbl="parChTrans1D1" presStyleIdx="1" presStyleCnt="6"/>
      <dgm:spPr/>
    </dgm:pt>
    <dgm:pt modelId="{145AA572-F887-4FC1-ACCF-9DD929BB9120}" type="pres">
      <dgm:prSet presAssocID="{C626DBF0-0409-4E2A-8130-53EF08F85FB9}" presName="topConnNode1" presStyleLbl="node1" presStyleIdx="0" presStyleCnt="0"/>
      <dgm:spPr/>
      <dgm:t>
        <a:bodyPr/>
        <a:lstStyle/>
        <a:p>
          <a:pPr rtl="1"/>
          <a:endParaRPr lang="ar-SA"/>
        </a:p>
      </dgm:t>
    </dgm:pt>
    <dgm:pt modelId="{A5F0C20A-7724-4EDC-87C2-4F247E34B934}" type="pres">
      <dgm:prSet presAssocID="{C626DBF0-0409-4E2A-8130-53EF08F85FB9}" presName="hierChild2" presStyleCnt="0"/>
      <dgm:spPr/>
    </dgm:pt>
    <dgm:pt modelId="{4EB03FA2-7190-4167-8C7C-06060E4C958C}" type="pres">
      <dgm:prSet presAssocID="{55342670-A61D-46AF-B101-C72CCE80B04D}" presName="Name28" presStyleLbl="parChTrans1D2" presStyleIdx="0" presStyleCnt="2"/>
      <dgm:spPr/>
      <dgm:t>
        <a:bodyPr/>
        <a:lstStyle/>
        <a:p>
          <a:pPr rtl="1"/>
          <a:endParaRPr lang="ar-SA"/>
        </a:p>
      </dgm:t>
    </dgm:pt>
    <dgm:pt modelId="{29787AEB-0A49-4685-9D6A-E1821E04A739}" type="pres">
      <dgm:prSet presAssocID="{89F7C2FD-A7AD-4530-9501-A8FDB3F493BB}" presName="hierRoot2" presStyleCnt="0">
        <dgm:presLayoutVars>
          <dgm:hierBranch val="init"/>
        </dgm:presLayoutVars>
      </dgm:prSet>
      <dgm:spPr/>
    </dgm:pt>
    <dgm:pt modelId="{CAC360EE-9656-45B3-83D9-9BA8BC36FEF2}" type="pres">
      <dgm:prSet presAssocID="{89F7C2FD-A7AD-4530-9501-A8FDB3F493BB}" presName="rootComposite2" presStyleCnt="0"/>
      <dgm:spPr/>
    </dgm:pt>
    <dgm:pt modelId="{AA872A05-131D-4794-A1BB-7043F89C5FD8}" type="pres">
      <dgm:prSet presAssocID="{89F7C2FD-A7AD-4530-9501-A8FDB3F493BB}" presName="rootText2" presStyleLbl="alignAcc1" presStyleIdx="0" presStyleCnt="0">
        <dgm:presLayoutVars>
          <dgm:chPref val="3"/>
        </dgm:presLayoutVars>
      </dgm:prSet>
      <dgm:spPr/>
      <dgm:t>
        <a:bodyPr/>
        <a:lstStyle/>
        <a:p>
          <a:pPr rtl="1"/>
          <a:endParaRPr lang="ar-SA"/>
        </a:p>
      </dgm:t>
    </dgm:pt>
    <dgm:pt modelId="{C27BCF93-8FB7-41F7-BFA8-3347426978EC}" type="pres">
      <dgm:prSet presAssocID="{89F7C2FD-A7AD-4530-9501-A8FDB3F493BB}" presName="topArc2" presStyleLbl="parChTrans1D1" presStyleIdx="2" presStyleCnt="6"/>
      <dgm:spPr/>
    </dgm:pt>
    <dgm:pt modelId="{CA1DA436-1FCE-45F4-8AA4-73D9038480D3}" type="pres">
      <dgm:prSet presAssocID="{89F7C2FD-A7AD-4530-9501-A8FDB3F493BB}" presName="bottomArc2" presStyleLbl="parChTrans1D1" presStyleIdx="3" presStyleCnt="6"/>
      <dgm:spPr/>
    </dgm:pt>
    <dgm:pt modelId="{7813046B-4A0A-481B-A3FE-87F81E2D9529}" type="pres">
      <dgm:prSet presAssocID="{89F7C2FD-A7AD-4530-9501-A8FDB3F493BB}" presName="topConnNode2" presStyleLbl="node2" presStyleIdx="0" presStyleCnt="0"/>
      <dgm:spPr/>
      <dgm:t>
        <a:bodyPr/>
        <a:lstStyle/>
        <a:p>
          <a:pPr rtl="1"/>
          <a:endParaRPr lang="ar-SA"/>
        </a:p>
      </dgm:t>
    </dgm:pt>
    <dgm:pt modelId="{4FAFD6EC-7849-41C4-A209-C3115A7B8170}" type="pres">
      <dgm:prSet presAssocID="{89F7C2FD-A7AD-4530-9501-A8FDB3F493BB}" presName="hierChild4" presStyleCnt="0"/>
      <dgm:spPr/>
    </dgm:pt>
    <dgm:pt modelId="{6C3116B0-61F8-4C4D-BACC-839029595F7E}" type="pres">
      <dgm:prSet presAssocID="{89F7C2FD-A7AD-4530-9501-A8FDB3F493BB}" presName="hierChild5" presStyleCnt="0"/>
      <dgm:spPr/>
    </dgm:pt>
    <dgm:pt modelId="{3039D217-EA7D-4110-A424-174FD9036C87}" type="pres">
      <dgm:prSet presAssocID="{D960568D-42E6-4B86-8D8A-71A8CDD25D93}" presName="Name28" presStyleLbl="parChTrans1D2" presStyleIdx="1" presStyleCnt="2"/>
      <dgm:spPr/>
      <dgm:t>
        <a:bodyPr/>
        <a:lstStyle/>
        <a:p>
          <a:pPr rtl="1"/>
          <a:endParaRPr lang="ar-SA"/>
        </a:p>
      </dgm:t>
    </dgm:pt>
    <dgm:pt modelId="{5EE1A6CC-E3D9-4756-9A24-EE090DC9A091}" type="pres">
      <dgm:prSet presAssocID="{3DFE4819-43F4-4297-BA70-8262DB468758}" presName="hierRoot2" presStyleCnt="0">
        <dgm:presLayoutVars>
          <dgm:hierBranch val="init"/>
        </dgm:presLayoutVars>
      </dgm:prSet>
      <dgm:spPr/>
    </dgm:pt>
    <dgm:pt modelId="{4C84FE63-4727-4092-8B72-749E68D832F4}" type="pres">
      <dgm:prSet presAssocID="{3DFE4819-43F4-4297-BA70-8262DB468758}" presName="rootComposite2" presStyleCnt="0"/>
      <dgm:spPr/>
    </dgm:pt>
    <dgm:pt modelId="{29112351-6F5B-4535-9783-75EEFFC2F34F}" type="pres">
      <dgm:prSet presAssocID="{3DFE4819-43F4-4297-BA70-8262DB468758}" presName="rootText2" presStyleLbl="alignAcc1" presStyleIdx="0" presStyleCnt="0">
        <dgm:presLayoutVars>
          <dgm:chPref val="3"/>
        </dgm:presLayoutVars>
      </dgm:prSet>
      <dgm:spPr/>
      <dgm:t>
        <a:bodyPr/>
        <a:lstStyle/>
        <a:p>
          <a:pPr rtl="1"/>
          <a:endParaRPr lang="ar-SA"/>
        </a:p>
      </dgm:t>
    </dgm:pt>
    <dgm:pt modelId="{A6D596CC-CC74-43FE-9338-1F147FDBA446}" type="pres">
      <dgm:prSet presAssocID="{3DFE4819-43F4-4297-BA70-8262DB468758}" presName="topArc2" presStyleLbl="parChTrans1D1" presStyleIdx="4" presStyleCnt="6"/>
      <dgm:spPr/>
    </dgm:pt>
    <dgm:pt modelId="{E09309B2-C133-4875-A6E1-32A8B847C9B5}" type="pres">
      <dgm:prSet presAssocID="{3DFE4819-43F4-4297-BA70-8262DB468758}" presName="bottomArc2" presStyleLbl="parChTrans1D1" presStyleIdx="5" presStyleCnt="6"/>
      <dgm:spPr/>
    </dgm:pt>
    <dgm:pt modelId="{280D9C4E-7814-43A8-8C24-C53DF662AA4C}" type="pres">
      <dgm:prSet presAssocID="{3DFE4819-43F4-4297-BA70-8262DB468758}" presName="topConnNode2" presStyleLbl="node2" presStyleIdx="0" presStyleCnt="0"/>
      <dgm:spPr/>
      <dgm:t>
        <a:bodyPr/>
        <a:lstStyle/>
        <a:p>
          <a:pPr rtl="1"/>
          <a:endParaRPr lang="ar-SA"/>
        </a:p>
      </dgm:t>
    </dgm:pt>
    <dgm:pt modelId="{E0803A1A-3A6C-4725-949E-84FBC238EBBA}" type="pres">
      <dgm:prSet presAssocID="{3DFE4819-43F4-4297-BA70-8262DB468758}" presName="hierChild4" presStyleCnt="0"/>
      <dgm:spPr/>
    </dgm:pt>
    <dgm:pt modelId="{C2CB78E8-40A9-422D-B457-42DFC531C0A0}" type="pres">
      <dgm:prSet presAssocID="{3DFE4819-43F4-4297-BA70-8262DB468758}" presName="hierChild5" presStyleCnt="0"/>
      <dgm:spPr/>
    </dgm:pt>
    <dgm:pt modelId="{6FA7AED3-592F-4945-B273-C4F7AA0EF1B5}" type="pres">
      <dgm:prSet presAssocID="{C626DBF0-0409-4E2A-8130-53EF08F85FB9}" presName="hierChild3" presStyleCnt="0"/>
      <dgm:spPr/>
    </dgm:pt>
  </dgm:ptLst>
  <dgm:cxnLst>
    <dgm:cxn modelId="{7B8F8D42-C98C-458B-89B1-B25B30B7BECF}" srcId="{8B989075-BE5A-4679-9E25-4EEC490282EE}" destId="{C626DBF0-0409-4E2A-8130-53EF08F85FB9}" srcOrd="0" destOrd="0" parTransId="{C784900A-9000-4EBC-9D11-B22053C8D8AA}" sibTransId="{086255F7-5D51-4FCB-9FA0-27087EF542FA}"/>
    <dgm:cxn modelId="{B413794A-5D29-424F-AA46-EA8EF3FBEF5F}" srcId="{C626DBF0-0409-4E2A-8130-53EF08F85FB9}" destId="{3DFE4819-43F4-4297-BA70-8262DB468758}" srcOrd="1" destOrd="0" parTransId="{D960568D-42E6-4B86-8D8A-71A8CDD25D93}" sibTransId="{B0E34DAF-A24B-42C2-B50A-879632D4BB1A}"/>
    <dgm:cxn modelId="{E105A8CF-275B-4A03-9FD6-CCA58A24BDA8}" type="presOf" srcId="{C626DBF0-0409-4E2A-8130-53EF08F85FB9}" destId="{145AA572-F887-4FC1-ACCF-9DD929BB9120}" srcOrd="1" destOrd="0" presId="urn:microsoft.com/office/officeart/2008/layout/HalfCircleOrganizationChart"/>
    <dgm:cxn modelId="{03DDC64B-D1AB-4B80-A979-2FF19D83E5CD}" type="presOf" srcId="{89F7C2FD-A7AD-4530-9501-A8FDB3F493BB}" destId="{AA872A05-131D-4794-A1BB-7043F89C5FD8}" srcOrd="0" destOrd="0" presId="urn:microsoft.com/office/officeart/2008/layout/HalfCircleOrganizationChart"/>
    <dgm:cxn modelId="{3E942B75-6589-45C2-B8E6-8AF475A9A710}" type="presOf" srcId="{8B989075-BE5A-4679-9E25-4EEC490282EE}" destId="{14BA522C-4BC9-473E-AC57-0766B76CACE6}" srcOrd="0" destOrd="0" presId="urn:microsoft.com/office/officeart/2008/layout/HalfCircleOrganizationChart"/>
    <dgm:cxn modelId="{D19242A7-C50B-491A-A527-9D6DB40B87E4}" type="presOf" srcId="{89F7C2FD-A7AD-4530-9501-A8FDB3F493BB}" destId="{7813046B-4A0A-481B-A3FE-87F81E2D9529}" srcOrd="1" destOrd="0" presId="urn:microsoft.com/office/officeart/2008/layout/HalfCircleOrganizationChart"/>
    <dgm:cxn modelId="{3052244C-A224-4461-B3FB-C11E4136CCD6}" type="presOf" srcId="{D960568D-42E6-4B86-8D8A-71A8CDD25D93}" destId="{3039D217-EA7D-4110-A424-174FD9036C87}" srcOrd="0" destOrd="0" presId="urn:microsoft.com/office/officeart/2008/layout/HalfCircleOrganizationChart"/>
    <dgm:cxn modelId="{BE9BE1E2-F4BF-4137-BFD4-C0F38E6D09C9}" type="presOf" srcId="{3DFE4819-43F4-4297-BA70-8262DB468758}" destId="{280D9C4E-7814-43A8-8C24-C53DF662AA4C}" srcOrd="1" destOrd="0" presId="urn:microsoft.com/office/officeart/2008/layout/HalfCircleOrganizationChart"/>
    <dgm:cxn modelId="{3E8081F7-4C62-4336-9805-325E4C9DE624}" type="presOf" srcId="{55342670-A61D-46AF-B101-C72CCE80B04D}" destId="{4EB03FA2-7190-4167-8C7C-06060E4C958C}" srcOrd="0" destOrd="0" presId="urn:microsoft.com/office/officeart/2008/layout/HalfCircleOrganizationChart"/>
    <dgm:cxn modelId="{A7421CBE-7DC8-4BC0-A644-2A2A6B9F60FA}" type="presOf" srcId="{3DFE4819-43F4-4297-BA70-8262DB468758}" destId="{29112351-6F5B-4535-9783-75EEFFC2F34F}" srcOrd="0" destOrd="0" presId="urn:microsoft.com/office/officeart/2008/layout/HalfCircleOrganizationChart"/>
    <dgm:cxn modelId="{3AB3F9B1-0E32-4B0F-A7CC-6C14F1E4CDA5}" type="presOf" srcId="{C626DBF0-0409-4E2A-8130-53EF08F85FB9}" destId="{B9430D93-D621-4B8D-A475-C875ECECFD23}" srcOrd="0" destOrd="0" presId="urn:microsoft.com/office/officeart/2008/layout/HalfCircleOrganizationChart"/>
    <dgm:cxn modelId="{3A210858-AA36-4368-820C-2BE990B28D00}" srcId="{C626DBF0-0409-4E2A-8130-53EF08F85FB9}" destId="{89F7C2FD-A7AD-4530-9501-A8FDB3F493BB}" srcOrd="0" destOrd="0" parTransId="{55342670-A61D-46AF-B101-C72CCE80B04D}" sibTransId="{FF4EAED2-6009-4B1D-A305-E81C299C48FA}"/>
    <dgm:cxn modelId="{CC4468BA-7CA0-4A2E-B0C1-95E0FFAAACA8}" type="presParOf" srcId="{14BA522C-4BC9-473E-AC57-0766B76CACE6}" destId="{B5CA721E-1F16-4BA5-BEA2-5C0B06932013}" srcOrd="0" destOrd="0" presId="urn:microsoft.com/office/officeart/2008/layout/HalfCircleOrganizationChart"/>
    <dgm:cxn modelId="{172846B3-D34F-4238-B5FF-2A74C0CAEE0C}" type="presParOf" srcId="{B5CA721E-1F16-4BA5-BEA2-5C0B06932013}" destId="{DC5E0173-808F-407F-A492-05FECBFE951C}" srcOrd="0" destOrd="0" presId="urn:microsoft.com/office/officeart/2008/layout/HalfCircleOrganizationChart"/>
    <dgm:cxn modelId="{70C8790F-1AC1-42BC-98B0-CF4BBCFC15B0}" type="presParOf" srcId="{DC5E0173-808F-407F-A492-05FECBFE951C}" destId="{B9430D93-D621-4B8D-A475-C875ECECFD23}" srcOrd="0" destOrd="0" presId="urn:microsoft.com/office/officeart/2008/layout/HalfCircleOrganizationChart"/>
    <dgm:cxn modelId="{A61AFD8A-0068-429E-9242-911FBCE29710}" type="presParOf" srcId="{DC5E0173-808F-407F-A492-05FECBFE951C}" destId="{E0A6064F-F7D3-48D6-BC58-A856E32662C7}" srcOrd="1" destOrd="0" presId="urn:microsoft.com/office/officeart/2008/layout/HalfCircleOrganizationChart"/>
    <dgm:cxn modelId="{51B6CC4A-3C02-4983-AAB4-41E37E4D6120}" type="presParOf" srcId="{DC5E0173-808F-407F-A492-05FECBFE951C}" destId="{E12D959F-BAB8-4301-988B-F48C71D2A81B}" srcOrd="2" destOrd="0" presId="urn:microsoft.com/office/officeart/2008/layout/HalfCircleOrganizationChart"/>
    <dgm:cxn modelId="{7BA9AB7A-A5AC-4543-A590-BF65C140475C}" type="presParOf" srcId="{DC5E0173-808F-407F-A492-05FECBFE951C}" destId="{145AA572-F887-4FC1-ACCF-9DD929BB9120}" srcOrd="3" destOrd="0" presId="urn:microsoft.com/office/officeart/2008/layout/HalfCircleOrganizationChart"/>
    <dgm:cxn modelId="{1F0527CB-9261-4462-B1BD-EF747FF63E9B}" type="presParOf" srcId="{B5CA721E-1F16-4BA5-BEA2-5C0B06932013}" destId="{A5F0C20A-7724-4EDC-87C2-4F247E34B934}" srcOrd="1" destOrd="0" presId="urn:microsoft.com/office/officeart/2008/layout/HalfCircleOrganizationChart"/>
    <dgm:cxn modelId="{9E367D3F-8FE8-4D33-B8D2-87F7613E72F6}" type="presParOf" srcId="{A5F0C20A-7724-4EDC-87C2-4F247E34B934}" destId="{4EB03FA2-7190-4167-8C7C-06060E4C958C}" srcOrd="0" destOrd="0" presId="urn:microsoft.com/office/officeart/2008/layout/HalfCircleOrganizationChart"/>
    <dgm:cxn modelId="{9E9A04C4-FB1F-4F4A-B13C-76BAA92195D8}" type="presParOf" srcId="{A5F0C20A-7724-4EDC-87C2-4F247E34B934}" destId="{29787AEB-0A49-4685-9D6A-E1821E04A739}" srcOrd="1" destOrd="0" presId="urn:microsoft.com/office/officeart/2008/layout/HalfCircleOrganizationChart"/>
    <dgm:cxn modelId="{BBA50FE8-7FF2-4B1D-82C4-BA7F9D34C7B8}" type="presParOf" srcId="{29787AEB-0A49-4685-9D6A-E1821E04A739}" destId="{CAC360EE-9656-45B3-83D9-9BA8BC36FEF2}" srcOrd="0" destOrd="0" presId="urn:microsoft.com/office/officeart/2008/layout/HalfCircleOrganizationChart"/>
    <dgm:cxn modelId="{42D23336-88F0-4A56-A56F-5DCC85E3C2D4}" type="presParOf" srcId="{CAC360EE-9656-45B3-83D9-9BA8BC36FEF2}" destId="{AA872A05-131D-4794-A1BB-7043F89C5FD8}" srcOrd="0" destOrd="0" presId="urn:microsoft.com/office/officeart/2008/layout/HalfCircleOrganizationChart"/>
    <dgm:cxn modelId="{46D815A4-2FBA-4788-97A2-A25DEADE0F38}" type="presParOf" srcId="{CAC360EE-9656-45B3-83D9-9BA8BC36FEF2}" destId="{C27BCF93-8FB7-41F7-BFA8-3347426978EC}" srcOrd="1" destOrd="0" presId="urn:microsoft.com/office/officeart/2008/layout/HalfCircleOrganizationChart"/>
    <dgm:cxn modelId="{A27491EA-3180-4DCE-8455-06163D458177}" type="presParOf" srcId="{CAC360EE-9656-45B3-83D9-9BA8BC36FEF2}" destId="{CA1DA436-1FCE-45F4-8AA4-73D9038480D3}" srcOrd="2" destOrd="0" presId="urn:microsoft.com/office/officeart/2008/layout/HalfCircleOrganizationChart"/>
    <dgm:cxn modelId="{8DCA0D3C-0BE8-4E84-94E6-956BA8B153D1}" type="presParOf" srcId="{CAC360EE-9656-45B3-83D9-9BA8BC36FEF2}" destId="{7813046B-4A0A-481B-A3FE-87F81E2D9529}" srcOrd="3" destOrd="0" presId="urn:microsoft.com/office/officeart/2008/layout/HalfCircleOrganizationChart"/>
    <dgm:cxn modelId="{ACEF1BB9-0155-4916-90DA-771E5D7123E7}" type="presParOf" srcId="{29787AEB-0A49-4685-9D6A-E1821E04A739}" destId="{4FAFD6EC-7849-41C4-A209-C3115A7B8170}" srcOrd="1" destOrd="0" presId="urn:microsoft.com/office/officeart/2008/layout/HalfCircleOrganizationChart"/>
    <dgm:cxn modelId="{8C162FED-455F-41FB-A1C5-A37E8A633101}" type="presParOf" srcId="{29787AEB-0A49-4685-9D6A-E1821E04A739}" destId="{6C3116B0-61F8-4C4D-BACC-839029595F7E}" srcOrd="2" destOrd="0" presId="urn:microsoft.com/office/officeart/2008/layout/HalfCircleOrganizationChart"/>
    <dgm:cxn modelId="{FC918E31-1E4A-4316-A495-0B9E58A0910B}" type="presParOf" srcId="{A5F0C20A-7724-4EDC-87C2-4F247E34B934}" destId="{3039D217-EA7D-4110-A424-174FD9036C87}" srcOrd="2" destOrd="0" presId="urn:microsoft.com/office/officeart/2008/layout/HalfCircleOrganizationChart"/>
    <dgm:cxn modelId="{9DEC0BAF-5218-43DE-A2E2-F9DFBF0F4437}" type="presParOf" srcId="{A5F0C20A-7724-4EDC-87C2-4F247E34B934}" destId="{5EE1A6CC-E3D9-4756-9A24-EE090DC9A091}" srcOrd="3" destOrd="0" presId="urn:microsoft.com/office/officeart/2008/layout/HalfCircleOrganizationChart"/>
    <dgm:cxn modelId="{A74C69B8-970C-4727-9E96-B5CAC0AE67B8}" type="presParOf" srcId="{5EE1A6CC-E3D9-4756-9A24-EE090DC9A091}" destId="{4C84FE63-4727-4092-8B72-749E68D832F4}" srcOrd="0" destOrd="0" presId="urn:microsoft.com/office/officeart/2008/layout/HalfCircleOrganizationChart"/>
    <dgm:cxn modelId="{A1E0531C-2EB1-4343-B039-EF67B23083AB}" type="presParOf" srcId="{4C84FE63-4727-4092-8B72-749E68D832F4}" destId="{29112351-6F5B-4535-9783-75EEFFC2F34F}" srcOrd="0" destOrd="0" presId="urn:microsoft.com/office/officeart/2008/layout/HalfCircleOrganizationChart"/>
    <dgm:cxn modelId="{E2A762D1-57FB-4A51-8952-C229AAFD95CC}" type="presParOf" srcId="{4C84FE63-4727-4092-8B72-749E68D832F4}" destId="{A6D596CC-CC74-43FE-9338-1F147FDBA446}" srcOrd="1" destOrd="0" presId="urn:microsoft.com/office/officeart/2008/layout/HalfCircleOrganizationChart"/>
    <dgm:cxn modelId="{C440D458-0E3D-44AA-A682-6BFED64D7EB5}" type="presParOf" srcId="{4C84FE63-4727-4092-8B72-749E68D832F4}" destId="{E09309B2-C133-4875-A6E1-32A8B847C9B5}" srcOrd="2" destOrd="0" presId="urn:microsoft.com/office/officeart/2008/layout/HalfCircleOrganizationChart"/>
    <dgm:cxn modelId="{F2D20F3A-9928-4B56-932B-F05F31920209}" type="presParOf" srcId="{4C84FE63-4727-4092-8B72-749E68D832F4}" destId="{280D9C4E-7814-43A8-8C24-C53DF662AA4C}" srcOrd="3" destOrd="0" presId="urn:microsoft.com/office/officeart/2008/layout/HalfCircleOrganizationChart"/>
    <dgm:cxn modelId="{52E55663-FD60-4FD0-8AA7-58EDAC0D7E0C}" type="presParOf" srcId="{5EE1A6CC-E3D9-4756-9A24-EE090DC9A091}" destId="{E0803A1A-3A6C-4725-949E-84FBC238EBBA}" srcOrd="1" destOrd="0" presId="urn:microsoft.com/office/officeart/2008/layout/HalfCircleOrganizationChart"/>
    <dgm:cxn modelId="{8402D68F-F8CB-4C98-A8C5-1FCCD10453FC}" type="presParOf" srcId="{5EE1A6CC-E3D9-4756-9A24-EE090DC9A091}" destId="{C2CB78E8-40A9-422D-B457-42DFC531C0A0}" srcOrd="2" destOrd="0" presId="urn:microsoft.com/office/officeart/2008/layout/HalfCircleOrganizationChart"/>
    <dgm:cxn modelId="{D7EF27BD-E6FF-4535-AAE3-713D024114E8}" type="presParOf" srcId="{B5CA721E-1F16-4BA5-BEA2-5C0B06932013}" destId="{6FA7AED3-592F-4945-B273-C4F7AA0EF1B5}" srcOrd="2" destOrd="0" presId="urn:microsoft.com/office/officeart/2008/layout/HalfCircleOrganizationChar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D56FE824-EEEE-4D7B-B163-001FDEE12AB4}" type="doc">
      <dgm:prSet loTypeId="urn:microsoft.com/office/officeart/2008/layout/HalfCircleOrganizationChart" loCatId="hierarchy" qsTypeId="urn:microsoft.com/office/officeart/2005/8/quickstyle/simple1" qsCatId="simple" csTypeId="urn:microsoft.com/office/officeart/2005/8/colors/accent1_2" csCatId="accent1" phldr="1"/>
      <dgm:spPr/>
      <dgm:t>
        <a:bodyPr/>
        <a:lstStyle/>
        <a:p>
          <a:pPr rtl="1"/>
          <a:endParaRPr lang="ar-SA"/>
        </a:p>
      </dgm:t>
    </dgm:pt>
    <dgm:pt modelId="{31C8EFF5-83EC-40BC-BB31-DF200A8B4EE0}">
      <dgm:prSet phldrT="[نص]"/>
      <dgm:spPr/>
      <dgm:t>
        <a:bodyPr/>
        <a:lstStyle/>
        <a:p>
          <a:pPr rtl="1"/>
          <a:r>
            <a:rPr lang="ar-SA" dirty="0" smtClean="0"/>
            <a:t>انواعها</a:t>
          </a:r>
          <a:endParaRPr lang="ar-SA" dirty="0"/>
        </a:p>
      </dgm:t>
    </dgm:pt>
    <dgm:pt modelId="{D9556406-488F-4D1E-9AC5-B52B3A88816D}" type="parTrans" cxnId="{BF943733-D399-4397-9007-26B855169D7A}">
      <dgm:prSet/>
      <dgm:spPr/>
      <dgm:t>
        <a:bodyPr/>
        <a:lstStyle/>
        <a:p>
          <a:pPr rtl="1"/>
          <a:endParaRPr lang="ar-SA"/>
        </a:p>
      </dgm:t>
    </dgm:pt>
    <dgm:pt modelId="{1A24B200-4B83-44D0-A0A0-737C7F1DC845}" type="sibTrans" cxnId="{BF943733-D399-4397-9007-26B855169D7A}">
      <dgm:prSet/>
      <dgm:spPr/>
      <dgm:t>
        <a:bodyPr/>
        <a:lstStyle/>
        <a:p>
          <a:pPr rtl="1"/>
          <a:endParaRPr lang="ar-SA"/>
        </a:p>
      </dgm:t>
    </dgm:pt>
    <dgm:pt modelId="{9D91B869-CF9F-4AF1-A5D7-0D9040D7BF7E}">
      <dgm:prSet phldrT="[نص]" custT="1"/>
      <dgm:spPr/>
      <dgm:t>
        <a:bodyPr/>
        <a:lstStyle/>
        <a:p>
          <a:pPr rtl="1"/>
          <a:r>
            <a:rPr lang="ar-SA" sz="1400" dirty="0" smtClean="0"/>
            <a:t>الدوال كثيرات الحدود</a:t>
          </a:r>
          <a:endParaRPr lang="ar-SA" sz="1400" dirty="0"/>
        </a:p>
      </dgm:t>
    </dgm:pt>
    <dgm:pt modelId="{27E7CD69-1D53-40E6-B679-66CAE77F3984}" type="parTrans" cxnId="{25CB2216-1F1D-498A-B0C1-9DBF5FDEF23C}">
      <dgm:prSet/>
      <dgm:spPr/>
      <dgm:t>
        <a:bodyPr/>
        <a:lstStyle/>
        <a:p>
          <a:pPr rtl="1"/>
          <a:endParaRPr lang="ar-SA"/>
        </a:p>
      </dgm:t>
    </dgm:pt>
    <dgm:pt modelId="{71F7152F-6D27-4917-AF04-F1CA0D514AC2}" type="sibTrans" cxnId="{25CB2216-1F1D-498A-B0C1-9DBF5FDEF23C}">
      <dgm:prSet/>
      <dgm:spPr/>
      <dgm:t>
        <a:bodyPr/>
        <a:lstStyle/>
        <a:p>
          <a:pPr rtl="1"/>
          <a:endParaRPr lang="ar-SA"/>
        </a:p>
      </dgm:t>
    </dgm:pt>
    <dgm:pt modelId="{0A5B79FB-6E94-425E-B82E-A6AE8179DEA9}">
      <dgm:prSet phldrT="[نص]" custT="1"/>
      <dgm:spPr/>
      <dgm:t>
        <a:bodyPr/>
        <a:lstStyle/>
        <a:p>
          <a:pPr rtl="1"/>
          <a:r>
            <a:rPr lang="ar-SA" sz="1400" dirty="0" smtClean="0"/>
            <a:t>الدوال الثابتة مثل دالة التكاليف الثابتة لا تتغير بتغير المتغير المستقل</a:t>
          </a:r>
          <a:endParaRPr lang="ar-SA" sz="1400" dirty="0"/>
        </a:p>
      </dgm:t>
    </dgm:pt>
    <dgm:pt modelId="{FAAC871B-9775-4382-A730-DFD94FECE6D4}" type="parTrans" cxnId="{9A6323CB-42DA-4476-8D2E-86B348011E25}">
      <dgm:prSet/>
      <dgm:spPr/>
      <dgm:t>
        <a:bodyPr/>
        <a:lstStyle/>
        <a:p>
          <a:pPr rtl="1"/>
          <a:endParaRPr lang="ar-SA"/>
        </a:p>
      </dgm:t>
    </dgm:pt>
    <dgm:pt modelId="{2909E7DF-8254-482B-B00A-5F929B290DCC}" type="sibTrans" cxnId="{9A6323CB-42DA-4476-8D2E-86B348011E25}">
      <dgm:prSet/>
      <dgm:spPr/>
      <dgm:t>
        <a:bodyPr/>
        <a:lstStyle/>
        <a:p>
          <a:pPr rtl="1"/>
          <a:endParaRPr lang="ar-SA"/>
        </a:p>
      </dgm:t>
    </dgm:pt>
    <dgm:pt modelId="{96E0CF65-3B77-433D-ACF5-5ECC4AF9FDC7}">
      <dgm:prSet custT="1"/>
      <dgm:spPr/>
      <dgm:t>
        <a:bodyPr/>
        <a:lstStyle/>
        <a:p>
          <a:pPr rtl="1"/>
          <a:r>
            <a:rPr lang="ar-SA" sz="1400" dirty="0" smtClean="0"/>
            <a:t>الدوال غير الجبرية مثل الأسية و اللوغاريتمية </a:t>
          </a:r>
          <a:endParaRPr lang="ar-SA" sz="1400" dirty="0"/>
        </a:p>
      </dgm:t>
    </dgm:pt>
    <dgm:pt modelId="{513A8563-BE8F-46B7-8152-4750D818610C}" type="parTrans" cxnId="{F82B8011-5025-4B7B-BE2D-DFB8324AB89C}">
      <dgm:prSet/>
      <dgm:spPr/>
      <dgm:t>
        <a:bodyPr/>
        <a:lstStyle/>
        <a:p>
          <a:pPr rtl="1"/>
          <a:endParaRPr lang="ar-SA"/>
        </a:p>
      </dgm:t>
    </dgm:pt>
    <dgm:pt modelId="{E688F043-5DB0-4A6E-AD02-9103A818220E}" type="sibTrans" cxnId="{F82B8011-5025-4B7B-BE2D-DFB8324AB89C}">
      <dgm:prSet/>
      <dgm:spPr/>
      <dgm:t>
        <a:bodyPr/>
        <a:lstStyle/>
        <a:p>
          <a:pPr rtl="1"/>
          <a:endParaRPr lang="ar-SA"/>
        </a:p>
      </dgm:t>
    </dgm:pt>
    <dgm:pt modelId="{88BD0432-E7AF-486E-A058-061E6764CF93}">
      <dgm:prSet custT="1"/>
      <dgm:spPr/>
      <dgm:t>
        <a:bodyPr/>
        <a:lstStyle/>
        <a:p>
          <a:pPr rtl="1"/>
          <a:r>
            <a:rPr lang="ar-SA" sz="1400" dirty="0" smtClean="0"/>
            <a:t>الدوال القياسية المتغير المستقل كسرية أو قياسية </a:t>
          </a:r>
          <a:endParaRPr lang="ar-SA" sz="1400" dirty="0"/>
        </a:p>
      </dgm:t>
    </dgm:pt>
    <dgm:pt modelId="{5248DFF2-806B-40E3-96CD-A86BF7741339}" type="parTrans" cxnId="{C16FB00F-9945-4000-982A-5E130C951610}">
      <dgm:prSet/>
      <dgm:spPr/>
      <dgm:t>
        <a:bodyPr/>
        <a:lstStyle/>
        <a:p>
          <a:pPr rtl="1"/>
          <a:endParaRPr lang="ar-SA"/>
        </a:p>
      </dgm:t>
    </dgm:pt>
    <dgm:pt modelId="{8CD6803D-C73E-47EF-AEC5-8FB168F58A89}" type="sibTrans" cxnId="{C16FB00F-9945-4000-982A-5E130C951610}">
      <dgm:prSet/>
      <dgm:spPr/>
      <dgm:t>
        <a:bodyPr/>
        <a:lstStyle/>
        <a:p>
          <a:pPr rtl="1"/>
          <a:endParaRPr lang="ar-SA"/>
        </a:p>
      </dgm:t>
    </dgm:pt>
    <dgm:pt modelId="{39484877-8EDF-45A8-8284-3F09ECAF745E}">
      <dgm:prSet custT="1"/>
      <dgm:spPr/>
      <dgm:t>
        <a:bodyPr/>
        <a:lstStyle/>
        <a:p>
          <a:pPr rtl="1"/>
          <a:r>
            <a:rPr lang="ar-SA" sz="1400" dirty="0" smtClean="0"/>
            <a:t>دالة خطية</a:t>
          </a:r>
          <a:endParaRPr lang="ar-SA" sz="1400" dirty="0"/>
        </a:p>
      </dgm:t>
    </dgm:pt>
    <dgm:pt modelId="{06744AEF-FC82-4AF3-8D17-97C8BB1AC4F3}" type="parTrans" cxnId="{C805E285-33B3-4FC9-84F8-6D488EC5C61B}">
      <dgm:prSet/>
      <dgm:spPr/>
      <dgm:t>
        <a:bodyPr/>
        <a:lstStyle/>
        <a:p>
          <a:pPr rtl="1"/>
          <a:endParaRPr lang="ar-SA"/>
        </a:p>
      </dgm:t>
    </dgm:pt>
    <dgm:pt modelId="{8F6B5B1B-06C2-4F6F-BDA8-0CC5108780A5}" type="sibTrans" cxnId="{C805E285-33B3-4FC9-84F8-6D488EC5C61B}">
      <dgm:prSet/>
      <dgm:spPr/>
      <dgm:t>
        <a:bodyPr/>
        <a:lstStyle/>
        <a:p>
          <a:pPr rtl="1"/>
          <a:endParaRPr lang="ar-SA"/>
        </a:p>
      </dgm:t>
    </dgm:pt>
    <dgm:pt modelId="{9F9CE93C-1D6E-4927-ADF1-BC0FF47FDFEF}">
      <dgm:prSet/>
      <dgm:spPr/>
      <dgm:t>
        <a:bodyPr/>
        <a:lstStyle/>
        <a:p>
          <a:pPr rtl="1"/>
          <a:endParaRPr lang="ar-SA"/>
        </a:p>
      </dgm:t>
    </dgm:pt>
    <dgm:pt modelId="{192B058D-84F4-4C0D-BE35-1FFAE7EFE982}" type="parTrans" cxnId="{F057BC7C-58DC-480D-A529-BBE342BD513D}">
      <dgm:prSet/>
      <dgm:spPr/>
      <dgm:t>
        <a:bodyPr/>
        <a:lstStyle/>
        <a:p>
          <a:pPr rtl="1"/>
          <a:endParaRPr lang="ar-SA"/>
        </a:p>
      </dgm:t>
    </dgm:pt>
    <dgm:pt modelId="{6899CC77-F34C-4CCB-AF73-51744A9ADD77}" type="sibTrans" cxnId="{F057BC7C-58DC-480D-A529-BBE342BD513D}">
      <dgm:prSet/>
      <dgm:spPr/>
      <dgm:t>
        <a:bodyPr/>
        <a:lstStyle/>
        <a:p>
          <a:pPr rtl="1"/>
          <a:endParaRPr lang="ar-SA"/>
        </a:p>
      </dgm:t>
    </dgm:pt>
    <dgm:pt modelId="{18E8245C-C89E-4ED9-9ED2-E57760FDF627}">
      <dgm:prSet/>
      <dgm:spPr/>
      <dgm:t>
        <a:bodyPr/>
        <a:lstStyle/>
        <a:p>
          <a:pPr rtl="1"/>
          <a:endParaRPr lang="ar-SA"/>
        </a:p>
      </dgm:t>
    </dgm:pt>
    <dgm:pt modelId="{E0DF62F9-0607-4AED-89E6-C029DD5C323A}" type="parTrans" cxnId="{14236CA1-3DEB-4111-9DA2-A08C6E17D6D8}">
      <dgm:prSet/>
      <dgm:spPr/>
      <dgm:t>
        <a:bodyPr/>
        <a:lstStyle/>
        <a:p>
          <a:pPr rtl="1"/>
          <a:endParaRPr lang="ar-SA"/>
        </a:p>
      </dgm:t>
    </dgm:pt>
    <dgm:pt modelId="{C24AC7A4-6C37-42D6-841E-96AB7BC0A347}" type="sibTrans" cxnId="{14236CA1-3DEB-4111-9DA2-A08C6E17D6D8}">
      <dgm:prSet/>
      <dgm:spPr/>
      <dgm:t>
        <a:bodyPr/>
        <a:lstStyle/>
        <a:p>
          <a:pPr rtl="1"/>
          <a:endParaRPr lang="ar-SA"/>
        </a:p>
      </dgm:t>
    </dgm:pt>
    <dgm:pt modelId="{E6ED4A75-7FB4-41E1-B741-B573E9E5DFCC}">
      <dgm:prSet custT="1"/>
      <dgm:spPr/>
      <dgm:t>
        <a:bodyPr/>
        <a:lstStyle/>
        <a:p>
          <a:pPr rtl="1"/>
          <a:r>
            <a:rPr lang="ar-SA" sz="1400" dirty="0" smtClean="0"/>
            <a:t>الدوال متعددة المتغيرات تتضمن متغيرين مستقلين أو أكثر </a:t>
          </a:r>
          <a:endParaRPr lang="ar-SA" sz="1400" dirty="0"/>
        </a:p>
      </dgm:t>
    </dgm:pt>
    <dgm:pt modelId="{76C3FB3F-8BA4-4F40-A030-DA5D588F8905}" type="sibTrans" cxnId="{F8299B70-29B5-467F-AB26-08CD7E2BC97D}">
      <dgm:prSet/>
      <dgm:spPr/>
      <dgm:t>
        <a:bodyPr/>
        <a:lstStyle/>
        <a:p>
          <a:pPr rtl="1"/>
          <a:endParaRPr lang="ar-SA"/>
        </a:p>
      </dgm:t>
    </dgm:pt>
    <dgm:pt modelId="{D1409D17-7B21-425E-B7DD-10B7B4239201}" type="parTrans" cxnId="{F8299B70-29B5-467F-AB26-08CD7E2BC97D}">
      <dgm:prSet/>
      <dgm:spPr/>
      <dgm:t>
        <a:bodyPr/>
        <a:lstStyle/>
        <a:p>
          <a:pPr rtl="1"/>
          <a:endParaRPr lang="ar-SA"/>
        </a:p>
      </dgm:t>
    </dgm:pt>
    <dgm:pt modelId="{F99FF244-DF2B-4A5E-9106-552CB554227B}" type="pres">
      <dgm:prSet presAssocID="{D56FE824-EEEE-4D7B-B163-001FDEE12AB4}" presName="Name0" presStyleCnt="0">
        <dgm:presLayoutVars>
          <dgm:orgChart val="1"/>
          <dgm:chPref val="1"/>
          <dgm:dir/>
          <dgm:animOne val="branch"/>
          <dgm:animLvl val="lvl"/>
          <dgm:resizeHandles/>
        </dgm:presLayoutVars>
      </dgm:prSet>
      <dgm:spPr/>
      <dgm:t>
        <a:bodyPr/>
        <a:lstStyle/>
        <a:p>
          <a:pPr rtl="1"/>
          <a:endParaRPr lang="ar-SA"/>
        </a:p>
      </dgm:t>
    </dgm:pt>
    <dgm:pt modelId="{B7CEA399-DAE8-43F7-996B-B3F001BEB537}" type="pres">
      <dgm:prSet presAssocID="{31C8EFF5-83EC-40BC-BB31-DF200A8B4EE0}" presName="hierRoot1" presStyleCnt="0">
        <dgm:presLayoutVars>
          <dgm:hierBranch val="init"/>
        </dgm:presLayoutVars>
      </dgm:prSet>
      <dgm:spPr/>
    </dgm:pt>
    <dgm:pt modelId="{ECA010D4-C528-44B0-B794-1E8F985CDDA6}" type="pres">
      <dgm:prSet presAssocID="{31C8EFF5-83EC-40BC-BB31-DF200A8B4EE0}" presName="rootComposite1" presStyleCnt="0"/>
      <dgm:spPr/>
    </dgm:pt>
    <dgm:pt modelId="{47152004-81FB-4F75-B047-6891295F0210}" type="pres">
      <dgm:prSet presAssocID="{31C8EFF5-83EC-40BC-BB31-DF200A8B4EE0}" presName="rootText1" presStyleLbl="alignAcc1" presStyleIdx="0" presStyleCnt="0" custLinFactNeighborX="310" custLinFactNeighborY="-4402">
        <dgm:presLayoutVars>
          <dgm:chPref val="3"/>
        </dgm:presLayoutVars>
      </dgm:prSet>
      <dgm:spPr/>
      <dgm:t>
        <a:bodyPr/>
        <a:lstStyle/>
        <a:p>
          <a:pPr rtl="1"/>
          <a:endParaRPr lang="ar-SA"/>
        </a:p>
      </dgm:t>
    </dgm:pt>
    <dgm:pt modelId="{4BBAE37D-5A81-4C94-A049-6CE6A4D7EAEA}" type="pres">
      <dgm:prSet presAssocID="{31C8EFF5-83EC-40BC-BB31-DF200A8B4EE0}" presName="topArc1" presStyleLbl="parChTrans1D1" presStyleIdx="0" presStyleCnt="18"/>
      <dgm:spPr/>
    </dgm:pt>
    <dgm:pt modelId="{64DB9280-0BA4-4729-9FA5-6A5FCFA6BB6F}" type="pres">
      <dgm:prSet presAssocID="{31C8EFF5-83EC-40BC-BB31-DF200A8B4EE0}" presName="bottomArc1" presStyleLbl="parChTrans1D1" presStyleIdx="1" presStyleCnt="18"/>
      <dgm:spPr/>
    </dgm:pt>
    <dgm:pt modelId="{74F03ECC-5BBB-4D71-8277-CD96270D7363}" type="pres">
      <dgm:prSet presAssocID="{31C8EFF5-83EC-40BC-BB31-DF200A8B4EE0}" presName="topConnNode1" presStyleLbl="node1" presStyleIdx="0" presStyleCnt="0"/>
      <dgm:spPr/>
      <dgm:t>
        <a:bodyPr/>
        <a:lstStyle/>
        <a:p>
          <a:pPr rtl="1"/>
          <a:endParaRPr lang="ar-SA"/>
        </a:p>
      </dgm:t>
    </dgm:pt>
    <dgm:pt modelId="{D4DF0BD8-6223-4DA3-92C2-A5E0549E9C81}" type="pres">
      <dgm:prSet presAssocID="{31C8EFF5-83EC-40BC-BB31-DF200A8B4EE0}" presName="hierChild2" presStyleCnt="0"/>
      <dgm:spPr/>
    </dgm:pt>
    <dgm:pt modelId="{87C1066C-3B41-4737-8335-CE72769C1D2A}" type="pres">
      <dgm:prSet presAssocID="{D1409D17-7B21-425E-B7DD-10B7B4239201}" presName="Name28" presStyleLbl="parChTrans1D2" presStyleIdx="0" presStyleCnt="5"/>
      <dgm:spPr/>
      <dgm:t>
        <a:bodyPr/>
        <a:lstStyle/>
        <a:p>
          <a:pPr rtl="1"/>
          <a:endParaRPr lang="ar-SA"/>
        </a:p>
      </dgm:t>
    </dgm:pt>
    <dgm:pt modelId="{3BD20CF1-80B3-4827-BFBC-E00CEB8A610F}" type="pres">
      <dgm:prSet presAssocID="{E6ED4A75-7FB4-41E1-B741-B573E9E5DFCC}" presName="hierRoot2" presStyleCnt="0">
        <dgm:presLayoutVars>
          <dgm:hierBranch val="init"/>
        </dgm:presLayoutVars>
      </dgm:prSet>
      <dgm:spPr/>
    </dgm:pt>
    <dgm:pt modelId="{825A64DA-B7E0-4ADB-A644-757A05F9DDB4}" type="pres">
      <dgm:prSet presAssocID="{E6ED4A75-7FB4-41E1-B741-B573E9E5DFCC}" presName="rootComposite2" presStyleCnt="0"/>
      <dgm:spPr/>
    </dgm:pt>
    <dgm:pt modelId="{541A1B9C-DBB9-47BD-834F-F899FEF2C89C}" type="pres">
      <dgm:prSet presAssocID="{E6ED4A75-7FB4-41E1-B741-B573E9E5DFCC}" presName="rootText2" presStyleLbl="alignAcc1" presStyleIdx="0" presStyleCnt="0" custScaleY="195046">
        <dgm:presLayoutVars>
          <dgm:chPref val="3"/>
        </dgm:presLayoutVars>
      </dgm:prSet>
      <dgm:spPr/>
      <dgm:t>
        <a:bodyPr/>
        <a:lstStyle/>
        <a:p>
          <a:pPr rtl="1"/>
          <a:endParaRPr lang="ar-SA"/>
        </a:p>
      </dgm:t>
    </dgm:pt>
    <dgm:pt modelId="{12087BF3-3643-486D-8800-9D64F880D32F}" type="pres">
      <dgm:prSet presAssocID="{E6ED4A75-7FB4-41E1-B741-B573E9E5DFCC}" presName="topArc2" presStyleLbl="parChTrans1D1" presStyleIdx="2" presStyleCnt="18"/>
      <dgm:spPr/>
    </dgm:pt>
    <dgm:pt modelId="{9DEE7B71-CF16-43D6-AFF5-7D81BAD750CE}" type="pres">
      <dgm:prSet presAssocID="{E6ED4A75-7FB4-41E1-B741-B573E9E5DFCC}" presName="bottomArc2" presStyleLbl="parChTrans1D1" presStyleIdx="3" presStyleCnt="18"/>
      <dgm:spPr/>
    </dgm:pt>
    <dgm:pt modelId="{4926115D-A672-4210-B0B8-9E10263E03EE}" type="pres">
      <dgm:prSet presAssocID="{E6ED4A75-7FB4-41E1-B741-B573E9E5DFCC}" presName="topConnNode2" presStyleLbl="node2" presStyleIdx="0" presStyleCnt="0"/>
      <dgm:spPr/>
      <dgm:t>
        <a:bodyPr/>
        <a:lstStyle/>
        <a:p>
          <a:pPr rtl="1"/>
          <a:endParaRPr lang="ar-SA"/>
        </a:p>
      </dgm:t>
    </dgm:pt>
    <dgm:pt modelId="{A82B6C88-DA1E-4232-97CB-BA1BB5F03B18}" type="pres">
      <dgm:prSet presAssocID="{E6ED4A75-7FB4-41E1-B741-B573E9E5DFCC}" presName="hierChild4" presStyleCnt="0"/>
      <dgm:spPr/>
    </dgm:pt>
    <dgm:pt modelId="{8AF605C1-415D-4C20-AC63-193490FD262D}" type="pres">
      <dgm:prSet presAssocID="{E6ED4A75-7FB4-41E1-B741-B573E9E5DFCC}" presName="hierChild5" presStyleCnt="0"/>
      <dgm:spPr/>
    </dgm:pt>
    <dgm:pt modelId="{9C840FAD-FED9-44C8-9C51-579A7CF36214}" type="pres">
      <dgm:prSet presAssocID="{513A8563-BE8F-46B7-8152-4750D818610C}" presName="Name28" presStyleLbl="parChTrans1D2" presStyleIdx="1" presStyleCnt="5"/>
      <dgm:spPr/>
      <dgm:t>
        <a:bodyPr/>
        <a:lstStyle/>
        <a:p>
          <a:pPr rtl="1"/>
          <a:endParaRPr lang="ar-SA"/>
        </a:p>
      </dgm:t>
    </dgm:pt>
    <dgm:pt modelId="{28FC9F3D-7859-41AC-A8A2-814B0F2F592F}" type="pres">
      <dgm:prSet presAssocID="{96E0CF65-3B77-433D-ACF5-5ECC4AF9FDC7}" presName="hierRoot2" presStyleCnt="0">
        <dgm:presLayoutVars>
          <dgm:hierBranch val="init"/>
        </dgm:presLayoutVars>
      </dgm:prSet>
      <dgm:spPr/>
    </dgm:pt>
    <dgm:pt modelId="{08D50BAB-DEB9-44DF-B6C5-760287C14CDB}" type="pres">
      <dgm:prSet presAssocID="{96E0CF65-3B77-433D-ACF5-5ECC4AF9FDC7}" presName="rootComposite2" presStyleCnt="0"/>
      <dgm:spPr/>
    </dgm:pt>
    <dgm:pt modelId="{ABE051CE-BD67-4373-8F87-63EE03EDAF64}" type="pres">
      <dgm:prSet presAssocID="{96E0CF65-3B77-433D-ACF5-5ECC4AF9FDC7}" presName="rootText2" presStyleLbl="alignAcc1" presStyleIdx="0" presStyleCnt="0" custScaleY="187285">
        <dgm:presLayoutVars>
          <dgm:chPref val="3"/>
        </dgm:presLayoutVars>
      </dgm:prSet>
      <dgm:spPr/>
      <dgm:t>
        <a:bodyPr/>
        <a:lstStyle/>
        <a:p>
          <a:pPr rtl="1"/>
          <a:endParaRPr lang="ar-SA"/>
        </a:p>
      </dgm:t>
    </dgm:pt>
    <dgm:pt modelId="{892CD01B-A1E5-42C3-A52F-14F81200604E}" type="pres">
      <dgm:prSet presAssocID="{96E0CF65-3B77-433D-ACF5-5ECC4AF9FDC7}" presName="topArc2" presStyleLbl="parChTrans1D1" presStyleIdx="4" presStyleCnt="18"/>
      <dgm:spPr/>
    </dgm:pt>
    <dgm:pt modelId="{F2B1C6F2-4DBF-4405-97B2-338A6EE7B379}" type="pres">
      <dgm:prSet presAssocID="{96E0CF65-3B77-433D-ACF5-5ECC4AF9FDC7}" presName="bottomArc2" presStyleLbl="parChTrans1D1" presStyleIdx="5" presStyleCnt="18"/>
      <dgm:spPr/>
    </dgm:pt>
    <dgm:pt modelId="{3ED9DCE9-4C78-4F37-94A7-7BA8AAD47B0B}" type="pres">
      <dgm:prSet presAssocID="{96E0CF65-3B77-433D-ACF5-5ECC4AF9FDC7}" presName="topConnNode2" presStyleLbl="node2" presStyleIdx="0" presStyleCnt="0"/>
      <dgm:spPr/>
      <dgm:t>
        <a:bodyPr/>
        <a:lstStyle/>
        <a:p>
          <a:pPr rtl="1"/>
          <a:endParaRPr lang="ar-SA"/>
        </a:p>
      </dgm:t>
    </dgm:pt>
    <dgm:pt modelId="{EF0CEA9B-E313-4926-8EAE-69A0D9D24E89}" type="pres">
      <dgm:prSet presAssocID="{96E0CF65-3B77-433D-ACF5-5ECC4AF9FDC7}" presName="hierChild4" presStyleCnt="0"/>
      <dgm:spPr/>
    </dgm:pt>
    <dgm:pt modelId="{9A24686E-1277-45C2-9F25-47466432C67F}" type="pres">
      <dgm:prSet presAssocID="{96E0CF65-3B77-433D-ACF5-5ECC4AF9FDC7}" presName="hierChild5" presStyleCnt="0"/>
      <dgm:spPr/>
    </dgm:pt>
    <dgm:pt modelId="{DA31CFBA-47EC-4231-9A85-6D0D2051C642}" type="pres">
      <dgm:prSet presAssocID="{5248DFF2-806B-40E3-96CD-A86BF7741339}" presName="Name28" presStyleLbl="parChTrans1D2" presStyleIdx="2" presStyleCnt="5"/>
      <dgm:spPr/>
      <dgm:t>
        <a:bodyPr/>
        <a:lstStyle/>
        <a:p>
          <a:pPr rtl="1"/>
          <a:endParaRPr lang="ar-SA"/>
        </a:p>
      </dgm:t>
    </dgm:pt>
    <dgm:pt modelId="{A79E1A5B-FA8B-4A69-B922-420E84792007}" type="pres">
      <dgm:prSet presAssocID="{88BD0432-E7AF-486E-A058-061E6764CF93}" presName="hierRoot2" presStyleCnt="0">
        <dgm:presLayoutVars>
          <dgm:hierBranch val="init"/>
        </dgm:presLayoutVars>
      </dgm:prSet>
      <dgm:spPr/>
    </dgm:pt>
    <dgm:pt modelId="{74E04663-D0CD-48E4-97D9-1E81A820983A}" type="pres">
      <dgm:prSet presAssocID="{88BD0432-E7AF-486E-A058-061E6764CF93}" presName="rootComposite2" presStyleCnt="0"/>
      <dgm:spPr/>
    </dgm:pt>
    <dgm:pt modelId="{299AC460-496E-43DD-B64F-2258D6F693B5}" type="pres">
      <dgm:prSet presAssocID="{88BD0432-E7AF-486E-A058-061E6764CF93}" presName="rootText2" presStyleLbl="alignAcc1" presStyleIdx="0" presStyleCnt="0" custScaleY="158867">
        <dgm:presLayoutVars>
          <dgm:chPref val="3"/>
        </dgm:presLayoutVars>
      </dgm:prSet>
      <dgm:spPr/>
      <dgm:t>
        <a:bodyPr/>
        <a:lstStyle/>
        <a:p>
          <a:pPr rtl="1"/>
          <a:endParaRPr lang="ar-SA"/>
        </a:p>
      </dgm:t>
    </dgm:pt>
    <dgm:pt modelId="{873EB75A-29CC-4C04-8A14-5F2CC47C7EEF}" type="pres">
      <dgm:prSet presAssocID="{88BD0432-E7AF-486E-A058-061E6764CF93}" presName="topArc2" presStyleLbl="parChTrans1D1" presStyleIdx="6" presStyleCnt="18"/>
      <dgm:spPr/>
    </dgm:pt>
    <dgm:pt modelId="{4784BC26-B7DE-431C-A179-9724B55889CE}" type="pres">
      <dgm:prSet presAssocID="{88BD0432-E7AF-486E-A058-061E6764CF93}" presName="bottomArc2" presStyleLbl="parChTrans1D1" presStyleIdx="7" presStyleCnt="18"/>
      <dgm:spPr/>
    </dgm:pt>
    <dgm:pt modelId="{077E861F-9437-4DE8-B37C-8DFDF56B7828}" type="pres">
      <dgm:prSet presAssocID="{88BD0432-E7AF-486E-A058-061E6764CF93}" presName="topConnNode2" presStyleLbl="node2" presStyleIdx="0" presStyleCnt="0"/>
      <dgm:spPr/>
      <dgm:t>
        <a:bodyPr/>
        <a:lstStyle/>
        <a:p>
          <a:pPr rtl="1"/>
          <a:endParaRPr lang="ar-SA"/>
        </a:p>
      </dgm:t>
    </dgm:pt>
    <dgm:pt modelId="{B13A8D91-CF9B-426E-BBA8-18E947FA6325}" type="pres">
      <dgm:prSet presAssocID="{88BD0432-E7AF-486E-A058-061E6764CF93}" presName="hierChild4" presStyleCnt="0"/>
      <dgm:spPr/>
    </dgm:pt>
    <dgm:pt modelId="{FAA563E0-C452-4883-A6F5-208F0505D04F}" type="pres">
      <dgm:prSet presAssocID="{88BD0432-E7AF-486E-A058-061E6764CF93}" presName="hierChild5" presStyleCnt="0"/>
      <dgm:spPr/>
    </dgm:pt>
    <dgm:pt modelId="{A1973254-CE51-4CC9-9614-CBBD508D148E}" type="pres">
      <dgm:prSet presAssocID="{27E7CD69-1D53-40E6-B679-66CAE77F3984}" presName="Name28" presStyleLbl="parChTrans1D2" presStyleIdx="3" presStyleCnt="5"/>
      <dgm:spPr/>
      <dgm:t>
        <a:bodyPr/>
        <a:lstStyle/>
        <a:p>
          <a:pPr rtl="1"/>
          <a:endParaRPr lang="ar-SA"/>
        </a:p>
      </dgm:t>
    </dgm:pt>
    <dgm:pt modelId="{A7BEA481-062B-4D41-999D-2388AD7B7E37}" type="pres">
      <dgm:prSet presAssocID="{9D91B869-CF9F-4AF1-A5D7-0D9040D7BF7E}" presName="hierRoot2" presStyleCnt="0">
        <dgm:presLayoutVars>
          <dgm:hierBranch val="init"/>
        </dgm:presLayoutVars>
      </dgm:prSet>
      <dgm:spPr/>
    </dgm:pt>
    <dgm:pt modelId="{69E7CF7C-BA98-413A-8974-54466D1CC811}" type="pres">
      <dgm:prSet presAssocID="{9D91B869-CF9F-4AF1-A5D7-0D9040D7BF7E}" presName="rootComposite2" presStyleCnt="0"/>
      <dgm:spPr/>
    </dgm:pt>
    <dgm:pt modelId="{956498F1-A104-4C4B-8295-7E9FA19548EE}" type="pres">
      <dgm:prSet presAssocID="{9D91B869-CF9F-4AF1-A5D7-0D9040D7BF7E}" presName="rootText2" presStyleLbl="alignAcc1" presStyleIdx="0" presStyleCnt="0">
        <dgm:presLayoutVars>
          <dgm:chPref val="3"/>
        </dgm:presLayoutVars>
      </dgm:prSet>
      <dgm:spPr/>
      <dgm:t>
        <a:bodyPr/>
        <a:lstStyle/>
        <a:p>
          <a:pPr rtl="1"/>
          <a:endParaRPr lang="ar-SA"/>
        </a:p>
      </dgm:t>
    </dgm:pt>
    <dgm:pt modelId="{B5C1C403-58E0-45F6-905E-FCCBF483F138}" type="pres">
      <dgm:prSet presAssocID="{9D91B869-CF9F-4AF1-A5D7-0D9040D7BF7E}" presName="topArc2" presStyleLbl="parChTrans1D1" presStyleIdx="8" presStyleCnt="18"/>
      <dgm:spPr/>
    </dgm:pt>
    <dgm:pt modelId="{FE6B28F7-C9C3-40DF-8B4B-2035810741C1}" type="pres">
      <dgm:prSet presAssocID="{9D91B869-CF9F-4AF1-A5D7-0D9040D7BF7E}" presName="bottomArc2" presStyleLbl="parChTrans1D1" presStyleIdx="9" presStyleCnt="18"/>
      <dgm:spPr/>
    </dgm:pt>
    <dgm:pt modelId="{B655CDF1-1014-4F50-A3FA-9A5357F53B2A}" type="pres">
      <dgm:prSet presAssocID="{9D91B869-CF9F-4AF1-A5D7-0D9040D7BF7E}" presName="topConnNode2" presStyleLbl="node2" presStyleIdx="0" presStyleCnt="0"/>
      <dgm:spPr/>
      <dgm:t>
        <a:bodyPr/>
        <a:lstStyle/>
        <a:p>
          <a:pPr rtl="1"/>
          <a:endParaRPr lang="ar-SA"/>
        </a:p>
      </dgm:t>
    </dgm:pt>
    <dgm:pt modelId="{5B6B78F5-6763-4A96-9863-A54B981CE8F0}" type="pres">
      <dgm:prSet presAssocID="{9D91B869-CF9F-4AF1-A5D7-0D9040D7BF7E}" presName="hierChild4" presStyleCnt="0"/>
      <dgm:spPr/>
    </dgm:pt>
    <dgm:pt modelId="{0D48904E-5957-4B23-8E9B-69619DE7F04C}" type="pres">
      <dgm:prSet presAssocID="{06744AEF-FC82-4AF3-8D17-97C8BB1AC4F3}" presName="Name28" presStyleLbl="parChTrans1D3" presStyleIdx="0" presStyleCnt="3"/>
      <dgm:spPr/>
      <dgm:t>
        <a:bodyPr/>
        <a:lstStyle/>
        <a:p>
          <a:pPr rtl="1"/>
          <a:endParaRPr lang="ar-SA"/>
        </a:p>
      </dgm:t>
    </dgm:pt>
    <dgm:pt modelId="{461BFFC5-3856-455D-9C7D-96C760A91712}" type="pres">
      <dgm:prSet presAssocID="{39484877-8EDF-45A8-8284-3F09ECAF745E}" presName="hierRoot2" presStyleCnt="0">
        <dgm:presLayoutVars>
          <dgm:hierBranch val="init"/>
        </dgm:presLayoutVars>
      </dgm:prSet>
      <dgm:spPr/>
    </dgm:pt>
    <dgm:pt modelId="{44247439-BF86-4FC1-A932-D321023B46CC}" type="pres">
      <dgm:prSet presAssocID="{39484877-8EDF-45A8-8284-3F09ECAF745E}" presName="rootComposite2" presStyleCnt="0"/>
      <dgm:spPr/>
    </dgm:pt>
    <dgm:pt modelId="{5AD1D814-CEB5-4F05-B29D-472C062DD041}" type="pres">
      <dgm:prSet presAssocID="{39484877-8EDF-45A8-8284-3F09ECAF745E}" presName="rootText2" presStyleLbl="alignAcc1" presStyleIdx="0" presStyleCnt="0">
        <dgm:presLayoutVars>
          <dgm:chPref val="3"/>
        </dgm:presLayoutVars>
      </dgm:prSet>
      <dgm:spPr/>
      <dgm:t>
        <a:bodyPr/>
        <a:lstStyle/>
        <a:p>
          <a:pPr rtl="1"/>
          <a:endParaRPr lang="ar-SA"/>
        </a:p>
      </dgm:t>
    </dgm:pt>
    <dgm:pt modelId="{07917DE9-D9BC-4332-87C6-9630FD8D9AAD}" type="pres">
      <dgm:prSet presAssocID="{39484877-8EDF-45A8-8284-3F09ECAF745E}" presName="topArc2" presStyleLbl="parChTrans1D1" presStyleIdx="10" presStyleCnt="18"/>
      <dgm:spPr/>
    </dgm:pt>
    <dgm:pt modelId="{C542A736-3035-4A23-9AFF-F3F4E315D2C0}" type="pres">
      <dgm:prSet presAssocID="{39484877-8EDF-45A8-8284-3F09ECAF745E}" presName="bottomArc2" presStyleLbl="parChTrans1D1" presStyleIdx="11" presStyleCnt="18"/>
      <dgm:spPr/>
    </dgm:pt>
    <dgm:pt modelId="{B74C032D-97B2-4B94-9A29-B7BB9BA80373}" type="pres">
      <dgm:prSet presAssocID="{39484877-8EDF-45A8-8284-3F09ECAF745E}" presName="topConnNode2" presStyleLbl="node3" presStyleIdx="0" presStyleCnt="0"/>
      <dgm:spPr/>
      <dgm:t>
        <a:bodyPr/>
        <a:lstStyle/>
        <a:p>
          <a:pPr rtl="1"/>
          <a:endParaRPr lang="ar-SA"/>
        </a:p>
      </dgm:t>
    </dgm:pt>
    <dgm:pt modelId="{1F3D6783-3372-4EA9-950C-4A475BE12841}" type="pres">
      <dgm:prSet presAssocID="{39484877-8EDF-45A8-8284-3F09ECAF745E}" presName="hierChild4" presStyleCnt="0"/>
      <dgm:spPr/>
    </dgm:pt>
    <dgm:pt modelId="{6578FC3C-78D3-464C-94EC-9572A2B5940B}" type="pres">
      <dgm:prSet presAssocID="{39484877-8EDF-45A8-8284-3F09ECAF745E}" presName="hierChild5" presStyleCnt="0"/>
      <dgm:spPr/>
    </dgm:pt>
    <dgm:pt modelId="{47767F32-7084-4E20-8907-094EB6DC6004}" type="pres">
      <dgm:prSet presAssocID="{192B058D-84F4-4C0D-BE35-1FFAE7EFE982}" presName="Name28" presStyleLbl="parChTrans1D3" presStyleIdx="1" presStyleCnt="3"/>
      <dgm:spPr/>
      <dgm:t>
        <a:bodyPr/>
        <a:lstStyle/>
        <a:p>
          <a:pPr rtl="1"/>
          <a:endParaRPr lang="ar-SA"/>
        </a:p>
      </dgm:t>
    </dgm:pt>
    <dgm:pt modelId="{8F7CA615-5730-402D-83F8-D0F061A07B75}" type="pres">
      <dgm:prSet presAssocID="{9F9CE93C-1D6E-4927-ADF1-BC0FF47FDFEF}" presName="hierRoot2" presStyleCnt="0">
        <dgm:presLayoutVars>
          <dgm:hierBranch val="init"/>
        </dgm:presLayoutVars>
      </dgm:prSet>
      <dgm:spPr/>
    </dgm:pt>
    <dgm:pt modelId="{64A11046-0FBB-4AE5-9F14-1D50DC916190}" type="pres">
      <dgm:prSet presAssocID="{9F9CE93C-1D6E-4927-ADF1-BC0FF47FDFEF}" presName="rootComposite2" presStyleCnt="0"/>
      <dgm:spPr/>
    </dgm:pt>
    <dgm:pt modelId="{3F72F3CE-889B-4488-8CD8-8902E2764E85}" type="pres">
      <dgm:prSet presAssocID="{9F9CE93C-1D6E-4927-ADF1-BC0FF47FDFEF}" presName="rootText2" presStyleLbl="alignAcc1" presStyleIdx="0" presStyleCnt="0">
        <dgm:presLayoutVars>
          <dgm:chPref val="3"/>
        </dgm:presLayoutVars>
      </dgm:prSet>
      <dgm:spPr/>
      <dgm:t>
        <a:bodyPr/>
        <a:lstStyle/>
        <a:p>
          <a:pPr rtl="1"/>
          <a:endParaRPr lang="ar-SA"/>
        </a:p>
      </dgm:t>
    </dgm:pt>
    <dgm:pt modelId="{5289E736-A320-475C-ADBE-841694A52CEF}" type="pres">
      <dgm:prSet presAssocID="{9F9CE93C-1D6E-4927-ADF1-BC0FF47FDFEF}" presName="topArc2" presStyleLbl="parChTrans1D1" presStyleIdx="12" presStyleCnt="18"/>
      <dgm:spPr/>
    </dgm:pt>
    <dgm:pt modelId="{9E2B1066-80A1-45BA-A8BC-B8696FDEAA86}" type="pres">
      <dgm:prSet presAssocID="{9F9CE93C-1D6E-4927-ADF1-BC0FF47FDFEF}" presName="bottomArc2" presStyleLbl="parChTrans1D1" presStyleIdx="13" presStyleCnt="18"/>
      <dgm:spPr/>
    </dgm:pt>
    <dgm:pt modelId="{1E83051A-0814-46D3-8FCB-8543C17AF8CF}" type="pres">
      <dgm:prSet presAssocID="{9F9CE93C-1D6E-4927-ADF1-BC0FF47FDFEF}" presName="topConnNode2" presStyleLbl="node3" presStyleIdx="0" presStyleCnt="0"/>
      <dgm:spPr/>
      <dgm:t>
        <a:bodyPr/>
        <a:lstStyle/>
        <a:p>
          <a:pPr rtl="1"/>
          <a:endParaRPr lang="ar-SA"/>
        </a:p>
      </dgm:t>
    </dgm:pt>
    <dgm:pt modelId="{C09EF652-F00B-445F-B88B-14B623CC3509}" type="pres">
      <dgm:prSet presAssocID="{9F9CE93C-1D6E-4927-ADF1-BC0FF47FDFEF}" presName="hierChild4" presStyleCnt="0"/>
      <dgm:spPr/>
    </dgm:pt>
    <dgm:pt modelId="{4512EC54-9916-4D9B-8FBA-BFBB2E0CFC08}" type="pres">
      <dgm:prSet presAssocID="{9F9CE93C-1D6E-4927-ADF1-BC0FF47FDFEF}" presName="hierChild5" presStyleCnt="0"/>
      <dgm:spPr/>
    </dgm:pt>
    <dgm:pt modelId="{5A846C33-C298-4BE6-908A-7541ABFBF998}" type="pres">
      <dgm:prSet presAssocID="{E0DF62F9-0607-4AED-89E6-C029DD5C323A}" presName="Name28" presStyleLbl="parChTrans1D3" presStyleIdx="2" presStyleCnt="3"/>
      <dgm:spPr/>
      <dgm:t>
        <a:bodyPr/>
        <a:lstStyle/>
        <a:p>
          <a:pPr rtl="1"/>
          <a:endParaRPr lang="ar-SA"/>
        </a:p>
      </dgm:t>
    </dgm:pt>
    <dgm:pt modelId="{72D84431-94AA-447B-A03F-FE0D38E16A38}" type="pres">
      <dgm:prSet presAssocID="{18E8245C-C89E-4ED9-9ED2-E57760FDF627}" presName="hierRoot2" presStyleCnt="0">
        <dgm:presLayoutVars>
          <dgm:hierBranch val="init"/>
        </dgm:presLayoutVars>
      </dgm:prSet>
      <dgm:spPr/>
    </dgm:pt>
    <dgm:pt modelId="{A9435FC8-D082-4A5A-ABC7-8BF5B2A80679}" type="pres">
      <dgm:prSet presAssocID="{18E8245C-C89E-4ED9-9ED2-E57760FDF627}" presName="rootComposite2" presStyleCnt="0"/>
      <dgm:spPr/>
    </dgm:pt>
    <dgm:pt modelId="{7C730301-2BCC-4530-B643-11B89218A5DD}" type="pres">
      <dgm:prSet presAssocID="{18E8245C-C89E-4ED9-9ED2-E57760FDF627}" presName="rootText2" presStyleLbl="alignAcc1" presStyleIdx="0" presStyleCnt="0">
        <dgm:presLayoutVars>
          <dgm:chPref val="3"/>
        </dgm:presLayoutVars>
      </dgm:prSet>
      <dgm:spPr/>
      <dgm:t>
        <a:bodyPr/>
        <a:lstStyle/>
        <a:p>
          <a:pPr rtl="1"/>
          <a:endParaRPr lang="ar-SA"/>
        </a:p>
      </dgm:t>
    </dgm:pt>
    <dgm:pt modelId="{E88A6E6B-F8EE-475A-9664-C0AF92737ECA}" type="pres">
      <dgm:prSet presAssocID="{18E8245C-C89E-4ED9-9ED2-E57760FDF627}" presName="topArc2" presStyleLbl="parChTrans1D1" presStyleIdx="14" presStyleCnt="18"/>
      <dgm:spPr/>
    </dgm:pt>
    <dgm:pt modelId="{BF4F25FC-1709-430A-A9BD-960D4E189FB3}" type="pres">
      <dgm:prSet presAssocID="{18E8245C-C89E-4ED9-9ED2-E57760FDF627}" presName="bottomArc2" presStyleLbl="parChTrans1D1" presStyleIdx="15" presStyleCnt="18"/>
      <dgm:spPr/>
    </dgm:pt>
    <dgm:pt modelId="{83147CC8-DFB5-4A1A-93A8-A800805AB218}" type="pres">
      <dgm:prSet presAssocID="{18E8245C-C89E-4ED9-9ED2-E57760FDF627}" presName="topConnNode2" presStyleLbl="node3" presStyleIdx="0" presStyleCnt="0"/>
      <dgm:spPr/>
      <dgm:t>
        <a:bodyPr/>
        <a:lstStyle/>
        <a:p>
          <a:pPr rtl="1"/>
          <a:endParaRPr lang="ar-SA"/>
        </a:p>
      </dgm:t>
    </dgm:pt>
    <dgm:pt modelId="{190A225D-E74A-449B-AC97-BC1C7E3D20E6}" type="pres">
      <dgm:prSet presAssocID="{18E8245C-C89E-4ED9-9ED2-E57760FDF627}" presName="hierChild4" presStyleCnt="0"/>
      <dgm:spPr/>
    </dgm:pt>
    <dgm:pt modelId="{E04254EB-FAAD-4C5C-ACDE-D3A54428558D}" type="pres">
      <dgm:prSet presAssocID="{18E8245C-C89E-4ED9-9ED2-E57760FDF627}" presName="hierChild5" presStyleCnt="0"/>
      <dgm:spPr/>
    </dgm:pt>
    <dgm:pt modelId="{ABF871D5-600C-4069-B948-45FB2939FBC4}" type="pres">
      <dgm:prSet presAssocID="{9D91B869-CF9F-4AF1-A5D7-0D9040D7BF7E}" presName="hierChild5" presStyleCnt="0"/>
      <dgm:spPr/>
    </dgm:pt>
    <dgm:pt modelId="{B3CD719C-C19A-4CFE-A809-3C6455B72FFD}" type="pres">
      <dgm:prSet presAssocID="{FAAC871B-9775-4382-A730-DFD94FECE6D4}" presName="Name28" presStyleLbl="parChTrans1D2" presStyleIdx="4" presStyleCnt="5"/>
      <dgm:spPr/>
      <dgm:t>
        <a:bodyPr/>
        <a:lstStyle/>
        <a:p>
          <a:pPr rtl="1"/>
          <a:endParaRPr lang="ar-SA"/>
        </a:p>
      </dgm:t>
    </dgm:pt>
    <dgm:pt modelId="{0B2719CE-6DE7-4FEF-8F88-08B4AA79CF28}" type="pres">
      <dgm:prSet presAssocID="{0A5B79FB-6E94-425E-B82E-A6AE8179DEA9}" presName="hierRoot2" presStyleCnt="0">
        <dgm:presLayoutVars>
          <dgm:hierBranch val="init"/>
        </dgm:presLayoutVars>
      </dgm:prSet>
      <dgm:spPr/>
    </dgm:pt>
    <dgm:pt modelId="{B371442D-C06E-4D28-A02B-A2751B409C16}" type="pres">
      <dgm:prSet presAssocID="{0A5B79FB-6E94-425E-B82E-A6AE8179DEA9}" presName="rootComposite2" presStyleCnt="0"/>
      <dgm:spPr/>
    </dgm:pt>
    <dgm:pt modelId="{5CADA841-7B81-479F-93D3-BA8B84F8DE6F}" type="pres">
      <dgm:prSet presAssocID="{0A5B79FB-6E94-425E-B82E-A6AE8179DEA9}" presName="rootText2" presStyleLbl="alignAcc1" presStyleIdx="0" presStyleCnt="0" custScaleY="162769">
        <dgm:presLayoutVars>
          <dgm:chPref val="3"/>
        </dgm:presLayoutVars>
      </dgm:prSet>
      <dgm:spPr/>
      <dgm:t>
        <a:bodyPr/>
        <a:lstStyle/>
        <a:p>
          <a:pPr rtl="1"/>
          <a:endParaRPr lang="ar-SA"/>
        </a:p>
      </dgm:t>
    </dgm:pt>
    <dgm:pt modelId="{A5514FBE-3312-4D13-AA50-373A9F576C98}" type="pres">
      <dgm:prSet presAssocID="{0A5B79FB-6E94-425E-B82E-A6AE8179DEA9}" presName="topArc2" presStyleLbl="parChTrans1D1" presStyleIdx="16" presStyleCnt="18"/>
      <dgm:spPr/>
    </dgm:pt>
    <dgm:pt modelId="{AC137310-64D9-4B1E-B4AE-58595F5EB731}" type="pres">
      <dgm:prSet presAssocID="{0A5B79FB-6E94-425E-B82E-A6AE8179DEA9}" presName="bottomArc2" presStyleLbl="parChTrans1D1" presStyleIdx="17" presStyleCnt="18"/>
      <dgm:spPr/>
    </dgm:pt>
    <dgm:pt modelId="{136CE749-F653-4B38-860D-0122CA757B62}" type="pres">
      <dgm:prSet presAssocID="{0A5B79FB-6E94-425E-B82E-A6AE8179DEA9}" presName="topConnNode2" presStyleLbl="node2" presStyleIdx="0" presStyleCnt="0"/>
      <dgm:spPr/>
      <dgm:t>
        <a:bodyPr/>
        <a:lstStyle/>
        <a:p>
          <a:pPr rtl="1"/>
          <a:endParaRPr lang="ar-SA"/>
        </a:p>
      </dgm:t>
    </dgm:pt>
    <dgm:pt modelId="{22B06288-F108-438D-B2A2-146983D1D01B}" type="pres">
      <dgm:prSet presAssocID="{0A5B79FB-6E94-425E-B82E-A6AE8179DEA9}" presName="hierChild4" presStyleCnt="0"/>
      <dgm:spPr/>
    </dgm:pt>
    <dgm:pt modelId="{03904281-48E4-4778-A735-23448EDEF54B}" type="pres">
      <dgm:prSet presAssocID="{0A5B79FB-6E94-425E-B82E-A6AE8179DEA9}" presName="hierChild5" presStyleCnt="0"/>
      <dgm:spPr/>
    </dgm:pt>
    <dgm:pt modelId="{D47C2137-DE56-4F53-AD98-1B1680ED28E1}" type="pres">
      <dgm:prSet presAssocID="{31C8EFF5-83EC-40BC-BB31-DF200A8B4EE0}" presName="hierChild3" presStyleCnt="0"/>
      <dgm:spPr/>
    </dgm:pt>
  </dgm:ptLst>
  <dgm:cxnLst>
    <dgm:cxn modelId="{55211572-323B-4642-B873-DD15787C6C5D}" type="presOf" srcId="{5248DFF2-806B-40E3-96CD-A86BF7741339}" destId="{DA31CFBA-47EC-4231-9A85-6D0D2051C642}" srcOrd="0" destOrd="0" presId="urn:microsoft.com/office/officeart/2008/layout/HalfCircleOrganizationChart"/>
    <dgm:cxn modelId="{B37A93BF-7A3E-4048-8693-9D35DF97282F}" type="presOf" srcId="{88BD0432-E7AF-486E-A058-061E6764CF93}" destId="{077E861F-9437-4DE8-B37C-8DFDF56B7828}" srcOrd="1" destOrd="0" presId="urn:microsoft.com/office/officeart/2008/layout/HalfCircleOrganizationChart"/>
    <dgm:cxn modelId="{0A82B1CF-807B-4AAF-8D48-29B3FB87C33C}" type="presOf" srcId="{88BD0432-E7AF-486E-A058-061E6764CF93}" destId="{299AC460-496E-43DD-B64F-2258D6F693B5}" srcOrd="0" destOrd="0" presId="urn:microsoft.com/office/officeart/2008/layout/HalfCircleOrganizationChart"/>
    <dgm:cxn modelId="{40229E7D-099A-4348-9F65-C5572ECC91BD}" type="presOf" srcId="{513A8563-BE8F-46B7-8152-4750D818610C}" destId="{9C840FAD-FED9-44C8-9C51-579A7CF36214}" srcOrd="0" destOrd="0" presId="urn:microsoft.com/office/officeart/2008/layout/HalfCircleOrganizationChart"/>
    <dgm:cxn modelId="{9A6323CB-42DA-4476-8D2E-86B348011E25}" srcId="{31C8EFF5-83EC-40BC-BB31-DF200A8B4EE0}" destId="{0A5B79FB-6E94-425E-B82E-A6AE8179DEA9}" srcOrd="4" destOrd="0" parTransId="{FAAC871B-9775-4382-A730-DFD94FECE6D4}" sibTransId="{2909E7DF-8254-482B-B00A-5F929B290DCC}"/>
    <dgm:cxn modelId="{560B55C6-C033-49AA-AC4D-093A73DA95EC}" type="presOf" srcId="{E6ED4A75-7FB4-41E1-B741-B573E9E5DFCC}" destId="{541A1B9C-DBB9-47BD-834F-F899FEF2C89C}" srcOrd="0" destOrd="0" presId="urn:microsoft.com/office/officeart/2008/layout/HalfCircleOrganizationChart"/>
    <dgm:cxn modelId="{7D6201C9-5215-40B4-924B-316A19C7134A}" type="presOf" srcId="{18E8245C-C89E-4ED9-9ED2-E57760FDF627}" destId="{83147CC8-DFB5-4A1A-93A8-A800805AB218}" srcOrd="1" destOrd="0" presId="urn:microsoft.com/office/officeart/2008/layout/HalfCircleOrganizationChart"/>
    <dgm:cxn modelId="{BF943733-D399-4397-9007-26B855169D7A}" srcId="{D56FE824-EEEE-4D7B-B163-001FDEE12AB4}" destId="{31C8EFF5-83EC-40BC-BB31-DF200A8B4EE0}" srcOrd="0" destOrd="0" parTransId="{D9556406-488F-4D1E-9AC5-B52B3A88816D}" sibTransId="{1A24B200-4B83-44D0-A0A0-737C7F1DC845}"/>
    <dgm:cxn modelId="{AE9D5E74-69A1-4A2B-A3BA-3BAD59E12209}" type="presOf" srcId="{D1409D17-7B21-425E-B7DD-10B7B4239201}" destId="{87C1066C-3B41-4737-8335-CE72769C1D2A}" srcOrd="0" destOrd="0" presId="urn:microsoft.com/office/officeart/2008/layout/HalfCircleOrganizationChart"/>
    <dgm:cxn modelId="{B2DA0BAB-3E85-438D-B3B3-1E24A6103D6F}" type="presOf" srcId="{D56FE824-EEEE-4D7B-B163-001FDEE12AB4}" destId="{F99FF244-DF2B-4A5E-9106-552CB554227B}" srcOrd="0" destOrd="0" presId="urn:microsoft.com/office/officeart/2008/layout/HalfCircleOrganizationChart"/>
    <dgm:cxn modelId="{E5305D44-DC32-4902-A385-002FD3B06064}" type="presOf" srcId="{0A5B79FB-6E94-425E-B82E-A6AE8179DEA9}" destId="{5CADA841-7B81-479F-93D3-BA8B84F8DE6F}" srcOrd="0" destOrd="0" presId="urn:microsoft.com/office/officeart/2008/layout/HalfCircleOrganizationChart"/>
    <dgm:cxn modelId="{C805E285-33B3-4FC9-84F8-6D488EC5C61B}" srcId="{9D91B869-CF9F-4AF1-A5D7-0D9040D7BF7E}" destId="{39484877-8EDF-45A8-8284-3F09ECAF745E}" srcOrd="0" destOrd="0" parTransId="{06744AEF-FC82-4AF3-8D17-97C8BB1AC4F3}" sibTransId="{8F6B5B1B-06C2-4F6F-BDA8-0CC5108780A5}"/>
    <dgm:cxn modelId="{3873FA02-A589-4082-98A9-49408D005689}" type="presOf" srcId="{9D91B869-CF9F-4AF1-A5D7-0D9040D7BF7E}" destId="{B655CDF1-1014-4F50-A3FA-9A5357F53B2A}" srcOrd="1" destOrd="0" presId="urn:microsoft.com/office/officeart/2008/layout/HalfCircleOrganizationChart"/>
    <dgm:cxn modelId="{AB67434D-39F1-427E-85C3-C306B98FD809}" type="presOf" srcId="{9D91B869-CF9F-4AF1-A5D7-0D9040D7BF7E}" destId="{956498F1-A104-4C4B-8295-7E9FA19548EE}" srcOrd="0" destOrd="0" presId="urn:microsoft.com/office/officeart/2008/layout/HalfCircleOrganizationChart"/>
    <dgm:cxn modelId="{907321EA-DD6F-46F3-A598-2C73EAAA9B3A}" type="presOf" srcId="{E0DF62F9-0607-4AED-89E6-C029DD5C323A}" destId="{5A846C33-C298-4BE6-908A-7541ABFBF998}" srcOrd="0" destOrd="0" presId="urn:microsoft.com/office/officeart/2008/layout/HalfCircleOrganizationChart"/>
    <dgm:cxn modelId="{2D413E74-4715-43D5-A21C-BA0AEBCF0539}" type="presOf" srcId="{31C8EFF5-83EC-40BC-BB31-DF200A8B4EE0}" destId="{47152004-81FB-4F75-B047-6891295F0210}" srcOrd="0" destOrd="0" presId="urn:microsoft.com/office/officeart/2008/layout/HalfCircleOrganizationChart"/>
    <dgm:cxn modelId="{C5AF7567-3C7C-4282-A3A6-CC68A7668CC1}" type="presOf" srcId="{192B058D-84F4-4C0D-BE35-1FFAE7EFE982}" destId="{47767F32-7084-4E20-8907-094EB6DC6004}" srcOrd="0" destOrd="0" presId="urn:microsoft.com/office/officeart/2008/layout/HalfCircleOrganizationChart"/>
    <dgm:cxn modelId="{C16FB00F-9945-4000-982A-5E130C951610}" srcId="{31C8EFF5-83EC-40BC-BB31-DF200A8B4EE0}" destId="{88BD0432-E7AF-486E-A058-061E6764CF93}" srcOrd="2" destOrd="0" parTransId="{5248DFF2-806B-40E3-96CD-A86BF7741339}" sibTransId="{8CD6803D-C73E-47EF-AEC5-8FB168F58A89}"/>
    <dgm:cxn modelId="{F59644D3-F490-433E-A699-4C1540196743}" type="presOf" srcId="{0A5B79FB-6E94-425E-B82E-A6AE8179DEA9}" destId="{136CE749-F653-4B38-860D-0122CA757B62}" srcOrd="1" destOrd="0" presId="urn:microsoft.com/office/officeart/2008/layout/HalfCircleOrganizationChart"/>
    <dgm:cxn modelId="{14236CA1-3DEB-4111-9DA2-A08C6E17D6D8}" srcId="{9D91B869-CF9F-4AF1-A5D7-0D9040D7BF7E}" destId="{18E8245C-C89E-4ED9-9ED2-E57760FDF627}" srcOrd="2" destOrd="0" parTransId="{E0DF62F9-0607-4AED-89E6-C029DD5C323A}" sibTransId="{C24AC7A4-6C37-42D6-841E-96AB7BC0A347}"/>
    <dgm:cxn modelId="{F057BC7C-58DC-480D-A529-BBE342BD513D}" srcId="{9D91B869-CF9F-4AF1-A5D7-0D9040D7BF7E}" destId="{9F9CE93C-1D6E-4927-ADF1-BC0FF47FDFEF}" srcOrd="1" destOrd="0" parTransId="{192B058D-84F4-4C0D-BE35-1FFAE7EFE982}" sibTransId="{6899CC77-F34C-4CCB-AF73-51744A9ADD77}"/>
    <dgm:cxn modelId="{D2707E36-DF33-40A4-8DED-3A3ED06AFD4F}" type="presOf" srcId="{96E0CF65-3B77-433D-ACF5-5ECC4AF9FDC7}" destId="{3ED9DCE9-4C78-4F37-94A7-7BA8AAD47B0B}" srcOrd="1" destOrd="0" presId="urn:microsoft.com/office/officeart/2008/layout/HalfCircleOrganizationChart"/>
    <dgm:cxn modelId="{C75E438E-D671-43A5-BCE1-E7E6BFEA5848}" type="presOf" srcId="{96E0CF65-3B77-433D-ACF5-5ECC4AF9FDC7}" destId="{ABE051CE-BD67-4373-8F87-63EE03EDAF64}" srcOrd="0" destOrd="0" presId="urn:microsoft.com/office/officeart/2008/layout/HalfCircleOrganizationChart"/>
    <dgm:cxn modelId="{52B1C9D1-926B-4B57-9320-D83E12C321C4}" type="presOf" srcId="{9F9CE93C-1D6E-4927-ADF1-BC0FF47FDFEF}" destId="{3F72F3CE-889B-4488-8CD8-8902E2764E85}" srcOrd="0" destOrd="0" presId="urn:microsoft.com/office/officeart/2008/layout/HalfCircleOrganizationChart"/>
    <dgm:cxn modelId="{EEBDCFAC-7BB6-466F-AFC5-5745035C3408}" type="presOf" srcId="{39484877-8EDF-45A8-8284-3F09ECAF745E}" destId="{B74C032D-97B2-4B94-9A29-B7BB9BA80373}" srcOrd="1" destOrd="0" presId="urn:microsoft.com/office/officeart/2008/layout/HalfCircleOrganizationChart"/>
    <dgm:cxn modelId="{F82B8011-5025-4B7B-BE2D-DFB8324AB89C}" srcId="{31C8EFF5-83EC-40BC-BB31-DF200A8B4EE0}" destId="{96E0CF65-3B77-433D-ACF5-5ECC4AF9FDC7}" srcOrd="1" destOrd="0" parTransId="{513A8563-BE8F-46B7-8152-4750D818610C}" sibTransId="{E688F043-5DB0-4A6E-AD02-9103A818220E}"/>
    <dgm:cxn modelId="{F1AA01EB-AA5B-4C2F-84C0-B7472EA6637E}" type="presOf" srcId="{06744AEF-FC82-4AF3-8D17-97C8BB1AC4F3}" destId="{0D48904E-5957-4B23-8E9B-69619DE7F04C}" srcOrd="0" destOrd="0" presId="urn:microsoft.com/office/officeart/2008/layout/HalfCircleOrganizationChart"/>
    <dgm:cxn modelId="{A04C1BD5-0F41-4B18-9CE7-96BE3E4BF2BE}" type="presOf" srcId="{39484877-8EDF-45A8-8284-3F09ECAF745E}" destId="{5AD1D814-CEB5-4F05-B29D-472C062DD041}" srcOrd="0" destOrd="0" presId="urn:microsoft.com/office/officeart/2008/layout/HalfCircleOrganizationChart"/>
    <dgm:cxn modelId="{27D915A6-FBDF-4E9B-B393-7AAAD9E2212D}" type="presOf" srcId="{FAAC871B-9775-4382-A730-DFD94FECE6D4}" destId="{B3CD719C-C19A-4CFE-A809-3C6455B72FFD}" srcOrd="0" destOrd="0" presId="urn:microsoft.com/office/officeart/2008/layout/HalfCircleOrganizationChart"/>
    <dgm:cxn modelId="{D4EB26E3-4A78-48CE-B7BB-028F50421C91}" type="presOf" srcId="{9F9CE93C-1D6E-4927-ADF1-BC0FF47FDFEF}" destId="{1E83051A-0814-46D3-8FCB-8543C17AF8CF}" srcOrd="1" destOrd="0" presId="urn:microsoft.com/office/officeart/2008/layout/HalfCircleOrganizationChart"/>
    <dgm:cxn modelId="{8757D4F4-0E07-4EA8-9BD4-396C2FD7C65A}" type="presOf" srcId="{18E8245C-C89E-4ED9-9ED2-E57760FDF627}" destId="{7C730301-2BCC-4530-B643-11B89218A5DD}" srcOrd="0" destOrd="0" presId="urn:microsoft.com/office/officeart/2008/layout/HalfCircleOrganizationChart"/>
    <dgm:cxn modelId="{25CB2216-1F1D-498A-B0C1-9DBF5FDEF23C}" srcId="{31C8EFF5-83EC-40BC-BB31-DF200A8B4EE0}" destId="{9D91B869-CF9F-4AF1-A5D7-0D9040D7BF7E}" srcOrd="3" destOrd="0" parTransId="{27E7CD69-1D53-40E6-B679-66CAE77F3984}" sibTransId="{71F7152F-6D27-4917-AF04-F1CA0D514AC2}"/>
    <dgm:cxn modelId="{F8299B70-29B5-467F-AB26-08CD7E2BC97D}" srcId="{31C8EFF5-83EC-40BC-BB31-DF200A8B4EE0}" destId="{E6ED4A75-7FB4-41E1-B741-B573E9E5DFCC}" srcOrd="0" destOrd="0" parTransId="{D1409D17-7B21-425E-B7DD-10B7B4239201}" sibTransId="{76C3FB3F-8BA4-4F40-A030-DA5D588F8905}"/>
    <dgm:cxn modelId="{DD24451A-ED77-4D63-85E0-439750A5B3F5}" type="presOf" srcId="{31C8EFF5-83EC-40BC-BB31-DF200A8B4EE0}" destId="{74F03ECC-5BBB-4D71-8277-CD96270D7363}" srcOrd="1" destOrd="0" presId="urn:microsoft.com/office/officeart/2008/layout/HalfCircleOrganizationChart"/>
    <dgm:cxn modelId="{6427C2E2-EDAF-4E4A-A9F4-443D36CC055B}" type="presOf" srcId="{E6ED4A75-7FB4-41E1-B741-B573E9E5DFCC}" destId="{4926115D-A672-4210-B0B8-9E10263E03EE}" srcOrd="1" destOrd="0" presId="urn:microsoft.com/office/officeart/2008/layout/HalfCircleOrganizationChart"/>
    <dgm:cxn modelId="{591F7FE1-F447-4376-8BA4-4F7ECD088FF5}" type="presOf" srcId="{27E7CD69-1D53-40E6-B679-66CAE77F3984}" destId="{A1973254-CE51-4CC9-9614-CBBD508D148E}" srcOrd="0" destOrd="0" presId="urn:microsoft.com/office/officeart/2008/layout/HalfCircleOrganizationChart"/>
    <dgm:cxn modelId="{0CD5100F-5959-49CA-843C-263C43467796}" type="presParOf" srcId="{F99FF244-DF2B-4A5E-9106-552CB554227B}" destId="{B7CEA399-DAE8-43F7-996B-B3F001BEB537}" srcOrd="0" destOrd="0" presId="urn:microsoft.com/office/officeart/2008/layout/HalfCircleOrganizationChart"/>
    <dgm:cxn modelId="{BD269305-1511-4764-9BBF-680DFF51BC5C}" type="presParOf" srcId="{B7CEA399-DAE8-43F7-996B-B3F001BEB537}" destId="{ECA010D4-C528-44B0-B794-1E8F985CDDA6}" srcOrd="0" destOrd="0" presId="urn:microsoft.com/office/officeart/2008/layout/HalfCircleOrganizationChart"/>
    <dgm:cxn modelId="{FBE48C85-0113-4620-B601-5238AEA72510}" type="presParOf" srcId="{ECA010D4-C528-44B0-B794-1E8F985CDDA6}" destId="{47152004-81FB-4F75-B047-6891295F0210}" srcOrd="0" destOrd="0" presId="urn:microsoft.com/office/officeart/2008/layout/HalfCircleOrganizationChart"/>
    <dgm:cxn modelId="{F306C57B-2A1C-4B12-9E0A-ACFDF1AF9E41}" type="presParOf" srcId="{ECA010D4-C528-44B0-B794-1E8F985CDDA6}" destId="{4BBAE37D-5A81-4C94-A049-6CE6A4D7EAEA}" srcOrd="1" destOrd="0" presId="urn:microsoft.com/office/officeart/2008/layout/HalfCircleOrganizationChart"/>
    <dgm:cxn modelId="{500EB7B4-AF1F-430B-8326-A84DB4203984}" type="presParOf" srcId="{ECA010D4-C528-44B0-B794-1E8F985CDDA6}" destId="{64DB9280-0BA4-4729-9FA5-6A5FCFA6BB6F}" srcOrd="2" destOrd="0" presId="urn:microsoft.com/office/officeart/2008/layout/HalfCircleOrganizationChart"/>
    <dgm:cxn modelId="{92741C31-62F5-4EDF-81A8-97BD00C5D844}" type="presParOf" srcId="{ECA010D4-C528-44B0-B794-1E8F985CDDA6}" destId="{74F03ECC-5BBB-4D71-8277-CD96270D7363}" srcOrd="3" destOrd="0" presId="urn:microsoft.com/office/officeart/2008/layout/HalfCircleOrganizationChart"/>
    <dgm:cxn modelId="{30CB5ED0-E09E-4BB1-B253-F488E20F45CF}" type="presParOf" srcId="{B7CEA399-DAE8-43F7-996B-B3F001BEB537}" destId="{D4DF0BD8-6223-4DA3-92C2-A5E0549E9C81}" srcOrd="1" destOrd="0" presId="urn:microsoft.com/office/officeart/2008/layout/HalfCircleOrganizationChart"/>
    <dgm:cxn modelId="{B1756A4F-AFB1-4193-AB9E-4AE5F59AFE7C}" type="presParOf" srcId="{D4DF0BD8-6223-4DA3-92C2-A5E0549E9C81}" destId="{87C1066C-3B41-4737-8335-CE72769C1D2A}" srcOrd="0" destOrd="0" presId="urn:microsoft.com/office/officeart/2008/layout/HalfCircleOrganizationChart"/>
    <dgm:cxn modelId="{2DDE3563-D4DF-45CD-8405-B14E7C7AD805}" type="presParOf" srcId="{D4DF0BD8-6223-4DA3-92C2-A5E0549E9C81}" destId="{3BD20CF1-80B3-4827-BFBC-E00CEB8A610F}" srcOrd="1" destOrd="0" presId="urn:microsoft.com/office/officeart/2008/layout/HalfCircleOrganizationChart"/>
    <dgm:cxn modelId="{1EF9FFCB-D998-463C-8AC3-67EF3B98C1F1}" type="presParOf" srcId="{3BD20CF1-80B3-4827-BFBC-E00CEB8A610F}" destId="{825A64DA-B7E0-4ADB-A644-757A05F9DDB4}" srcOrd="0" destOrd="0" presId="urn:microsoft.com/office/officeart/2008/layout/HalfCircleOrganizationChart"/>
    <dgm:cxn modelId="{DE8E746D-63A8-4A33-8ECB-C45CAF6E2382}" type="presParOf" srcId="{825A64DA-B7E0-4ADB-A644-757A05F9DDB4}" destId="{541A1B9C-DBB9-47BD-834F-F899FEF2C89C}" srcOrd="0" destOrd="0" presId="urn:microsoft.com/office/officeart/2008/layout/HalfCircleOrganizationChart"/>
    <dgm:cxn modelId="{F6C0C0C1-42E1-4638-88B7-F3D77B0EE7AF}" type="presParOf" srcId="{825A64DA-B7E0-4ADB-A644-757A05F9DDB4}" destId="{12087BF3-3643-486D-8800-9D64F880D32F}" srcOrd="1" destOrd="0" presId="urn:microsoft.com/office/officeart/2008/layout/HalfCircleOrganizationChart"/>
    <dgm:cxn modelId="{C93B1D33-459D-4E81-BBBB-0DF245F804DB}" type="presParOf" srcId="{825A64DA-B7E0-4ADB-A644-757A05F9DDB4}" destId="{9DEE7B71-CF16-43D6-AFF5-7D81BAD750CE}" srcOrd="2" destOrd="0" presId="urn:microsoft.com/office/officeart/2008/layout/HalfCircleOrganizationChart"/>
    <dgm:cxn modelId="{DD27BB66-00E7-4EA9-A041-85AAF234716D}" type="presParOf" srcId="{825A64DA-B7E0-4ADB-A644-757A05F9DDB4}" destId="{4926115D-A672-4210-B0B8-9E10263E03EE}" srcOrd="3" destOrd="0" presId="urn:microsoft.com/office/officeart/2008/layout/HalfCircleOrganizationChart"/>
    <dgm:cxn modelId="{8B0A5363-FD01-42F2-A5D6-3D9F146C4C7C}" type="presParOf" srcId="{3BD20CF1-80B3-4827-BFBC-E00CEB8A610F}" destId="{A82B6C88-DA1E-4232-97CB-BA1BB5F03B18}" srcOrd="1" destOrd="0" presId="urn:microsoft.com/office/officeart/2008/layout/HalfCircleOrganizationChart"/>
    <dgm:cxn modelId="{8287D0A1-F431-414F-AB84-AB6D8E47FD88}" type="presParOf" srcId="{3BD20CF1-80B3-4827-BFBC-E00CEB8A610F}" destId="{8AF605C1-415D-4C20-AC63-193490FD262D}" srcOrd="2" destOrd="0" presId="urn:microsoft.com/office/officeart/2008/layout/HalfCircleOrganizationChart"/>
    <dgm:cxn modelId="{20ACC8D6-EF80-4CA1-A14C-D05CB8B724AF}" type="presParOf" srcId="{D4DF0BD8-6223-4DA3-92C2-A5E0549E9C81}" destId="{9C840FAD-FED9-44C8-9C51-579A7CF36214}" srcOrd="2" destOrd="0" presId="urn:microsoft.com/office/officeart/2008/layout/HalfCircleOrganizationChart"/>
    <dgm:cxn modelId="{BB984613-620D-4474-B36F-1D93FD009ABD}" type="presParOf" srcId="{D4DF0BD8-6223-4DA3-92C2-A5E0549E9C81}" destId="{28FC9F3D-7859-41AC-A8A2-814B0F2F592F}" srcOrd="3" destOrd="0" presId="urn:microsoft.com/office/officeart/2008/layout/HalfCircleOrganizationChart"/>
    <dgm:cxn modelId="{F784B8AE-FC16-449C-892A-A5438F166EA2}" type="presParOf" srcId="{28FC9F3D-7859-41AC-A8A2-814B0F2F592F}" destId="{08D50BAB-DEB9-44DF-B6C5-760287C14CDB}" srcOrd="0" destOrd="0" presId="urn:microsoft.com/office/officeart/2008/layout/HalfCircleOrganizationChart"/>
    <dgm:cxn modelId="{D75421B1-7800-487D-AF7F-16314AC213B6}" type="presParOf" srcId="{08D50BAB-DEB9-44DF-B6C5-760287C14CDB}" destId="{ABE051CE-BD67-4373-8F87-63EE03EDAF64}" srcOrd="0" destOrd="0" presId="urn:microsoft.com/office/officeart/2008/layout/HalfCircleOrganizationChart"/>
    <dgm:cxn modelId="{2422565F-4222-4623-9A3B-66042B448E37}" type="presParOf" srcId="{08D50BAB-DEB9-44DF-B6C5-760287C14CDB}" destId="{892CD01B-A1E5-42C3-A52F-14F81200604E}" srcOrd="1" destOrd="0" presId="urn:microsoft.com/office/officeart/2008/layout/HalfCircleOrganizationChart"/>
    <dgm:cxn modelId="{40A613CA-8BFD-418F-AE0D-E15EC2ED2EA0}" type="presParOf" srcId="{08D50BAB-DEB9-44DF-B6C5-760287C14CDB}" destId="{F2B1C6F2-4DBF-4405-97B2-338A6EE7B379}" srcOrd="2" destOrd="0" presId="urn:microsoft.com/office/officeart/2008/layout/HalfCircleOrganizationChart"/>
    <dgm:cxn modelId="{870D32F9-0CD8-49C2-A37E-15087972115D}" type="presParOf" srcId="{08D50BAB-DEB9-44DF-B6C5-760287C14CDB}" destId="{3ED9DCE9-4C78-4F37-94A7-7BA8AAD47B0B}" srcOrd="3" destOrd="0" presId="urn:microsoft.com/office/officeart/2008/layout/HalfCircleOrganizationChart"/>
    <dgm:cxn modelId="{0958A9F1-1064-46F6-9D4A-19062C04ABAE}" type="presParOf" srcId="{28FC9F3D-7859-41AC-A8A2-814B0F2F592F}" destId="{EF0CEA9B-E313-4926-8EAE-69A0D9D24E89}" srcOrd="1" destOrd="0" presId="urn:microsoft.com/office/officeart/2008/layout/HalfCircleOrganizationChart"/>
    <dgm:cxn modelId="{4B9F11CC-574A-4659-A1A0-9C95E5108DDD}" type="presParOf" srcId="{28FC9F3D-7859-41AC-A8A2-814B0F2F592F}" destId="{9A24686E-1277-45C2-9F25-47466432C67F}" srcOrd="2" destOrd="0" presId="urn:microsoft.com/office/officeart/2008/layout/HalfCircleOrganizationChart"/>
    <dgm:cxn modelId="{523B5889-4144-4E68-9CB7-8632E7E7A6B3}" type="presParOf" srcId="{D4DF0BD8-6223-4DA3-92C2-A5E0549E9C81}" destId="{DA31CFBA-47EC-4231-9A85-6D0D2051C642}" srcOrd="4" destOrd="0" presId="urn:microsoft.com/office/officeart/2008/layout/HalfCircleOrganizationChart"/>
    <dgm:cxn modelId="{17E5FEFC-D8E5-4722-A302-D5DF9809DA8B}" type="presParOf" srcId="{D4DF0BD8-6223-4DA3-92C2-A5E0549E9C81}" destId="{A79E1A5B-FA8B-4A69-B922-420E84792007}" srcOrd="5" destOrd="0" presId="urn:microsoft.com/office/officeart/2008/layout/HalfCircleOrganizationChart"/>
    <dgm:cxn modelId="{2F3359C2-D9EE-421B-996F-3AFF672F181C}" type="presParOf" srcId="{A79E1A5B-FA8B-4A69-B922-420E84792007}" destId="{74E04663-D0CD-48E4-97D9-1E81A820983A}" srcOrd="0" destOrd="0" presId="urn:microsoft.com/office/officeart/2008/layout/HalfCircleOrganizationChart"/>
    <dgm:cxn modelId="{E27BFA91-3F54-4EBC-81C6-3663DE1D1B29}" type="presParOf" srcId="{74E04663-D0CD-48E4-97D9-1E81A820983A}" destId="{299AC460-496E-43DD-B64F-2258D6F693B5}" srcOrd="0" destOrd="0" presId="urn:microsoft.com/office/officeart/2008/layout/HalfCircleOrganizationChart"/>
    <dgm:cxn modelId="{6F20D686-8749-4514-B31B-33B3DDB84D3C}" type="presParOf" srcId="{74E04663-D0CD-48E4-97D9-1E81A820983A}" destId="{873EB75A-29CC-4C04-8A14-5F2CC47C7EEF}" srcOrd="1" destOrd="0" presId="urn:microsoft.com/office/officeart/2008/layout/HalfCircleOrganizationChart"/>
    <dgm:cxn modelId="{10107DB6-9B1F-4CEF-8443-0897C0371F19}" type="presParOf" srcId="{74E04663-D0CD-48E4-97D9-1E81A820983A}" destId="{4784BC26-B7DE-431C-A179-9724B55889CE}" srcOrd="2" destOrd="0" presId="urn:microsoft.com/office/officeart/2008/layout/HalfCircleOrganizationChart"/>
    <dgm:cxn modelId="{3062A428-0DFA-40AB-8780-B5E2EF708C42}" type="presParOf" srcId="{74E04663-D0CD-48E4-97D9-1E81A820983A}" destId="{077E861F-9437-4DE8-B37C-8DFDF56B7828}" srcOrd="3" destOrd="0" presId="urn:microsoft.com/office/officeart/2008/layout/HalfCircleOrganizationChart"/>
    <dgm:cxn modelId="{2CFE2123-3F78-4630-B1C3-868A14D51375}" type="presParOf" srcId="{A79E1A5B-FA8B-4A69-B922-420E84792007}" destId="{B13A8D91-CF9B-426E-BBA8-18E947FA6325}" srcOrd="1" destOrd="0" presId="urn:microsoft.com/office/officeart/2008/layout/HalfCircleOrganizationChart"/>
    <dgm:cxn modelId="{95767EB5-BDD9-4135-B8CF-974A96408BBC}" type="presParOf" srcId="{A79E1A5B-FA8B-4A69-B922-420E84792007}" destId="{FAA563E0-C452-4883-A6F5-208F0505D04F}" srcOrd="2" destOrd="0" presId="urn:microsoft.com/office/officeart/2008/layout/HalfCircleOrganizationChart"/>
    <dgm:cxn modelId="{553E4F56-FF98-486E-AA06-86365A5FFDCC}" type="presParOf" srcId="{D4DF0BD8-6223-4DA3-92C2-A5E0549E9C81}" destId="{A1973254-CE51-4CC9-9614-CBBD508D148E}" srcOrd="6" destOrd="0" presId="urn:microsoft.com/office/officeart/2008/layout/HalfCircleOrganizationChart"/>
    <dgm:cxn modelId="{2D420ECE-2251-475E-BB72-5E65B0889BBF}" type="presParOf" srcId="{D4DF0BD8-6223-4DA3-92C2-A5E0549E9C81}" destId="{A7BEA481-062B-4D41-999D-2388AD7B7E37}" srcOrd="7" destOrd="0" presId="urn:microsoft.com/office/officeart/2008/layout/HalfCircleOrganizationChart"/>
    <dgm:cxn modelId="{9E78B9BB-8EA7-4975-A72C-24E806411A3D}" type="presParOf" srcId="{A7BEA481-062B-4D41-999D-2388AD7B7E37}" destId="{69E7CF7C-BA98-413A-8974-54466D1CC811}" srcOrd="0" destOrd="0" presId="urn:microsoft.com/office/officeart/2008/layout/HalfCircleOrganizationChart"/>
    <dgm:cxn modelId="{A146C77F-6616-4764-86CA-92F89207C258}" type="presParOf" srcId="{69E7CF7C-BA98-413A-8974-54466D1CC811}" destId="{956498F1-A104-4C4B-8295-7E9FA19548EE}" srcOrd="0" destOrd="0" presId="urn:microsoft.com/office/officeart/2008/layout/HalfCircleOrganizationChart"/>
    <dgm:cxn modelId="{031422A6-10F9-4FBD-B5D3-F5575EDEFAD5}" type="presParOf" srcId="{69E7CF7C-BA98-413A-8974-54466D1CC811}" destId="{B5C1C403-58E0-45F6-905E-FCCBF483F138}" srcOrd="1" destOrd="0" presId="urn:microsoft.com/office/officeart/2008/layout/HalfCircleOrganizationChart"/>
    <dgm:cxn modelId="{16990E51-0800-4F0F-954E-E15A77A6635B}" type="presParOf" srcId="{69E7CF7C-BA98-413A-8974-54466D1CC811}" destId="{FE6B28F7-C9C3-40DF-8B4B-2035810741C1}" srcOrd="2" destOrd="0" presId="urn:microsoft.com/office/officeart/2008/layout/HalfCircleOrganizationChart"/>
    <dgm:cxn modelId="{368A00BD-59A9-4B7B-AF66-9C86159099AC}" type="presParOf" srcId="{69E7CF7C-BA98-413A-8974-54466D1CC811}" destId="{B655CDF1-1014-4F50-A3FA-9A5357F53B2A}" srcOrd="3" destOrd="0" presId="urn:microsoft.com/office/officeart/2008/layout/HalfCircleOrganizationChart"/>
    <dgm:cxn modelId="{57B3F60D-F2B2-44E4-BACD-FBD7B802B9BA}" type="presParOf" srcId="{A7BEA481-062B-4D41-999D-2388AD7B7E37}" destId="{5B6B78F5-6763-4A96-9863-A54B981CE8F0}" srcOrd="1" destOrd="0" presId="urn:microsoft.com/office/officeart/2008/layout/HalfCircleOrganizationChart"/>
    <dgm:cxn modelId="{7EE4D21A-FDB7-4122-A1C0-7C3CBB3F220C}" type="presParOf" srcId="{5B6B78F5-6763-4A96-9863-A54B981CE8F0}" destId="{0D48904E-5957-4B23-8E9B-69619DE7F04C}" srcOrd="0" destOrd="0" presId="urn:microsoft.com/office/officeart/2008/layout/HalfCircleOrganizationChart"/>
    <dgm:cxn modelId="{3A4CA41A-9726-4E20-8035-81CB9258DF59}" type="presParOf" srcId="{5B6B78F5-6763-4A96-9863-A54B981CE8F0}" destId="{461BFFC5-3856-455D-9C7D-96C760A91712}" srcOrd="1" destOrd="0" presId="urn:microsoft.com/office/officeart/2008/layout/HalfCircleOrganizationChart"/>
    <dgm:cxn modelId="{A4858297-0872-4E3C-970C-094C29C49AD9}" type="presParOf" srcId="{461BFFC5-3856-455D-9C7D-96C760A91712}" destId="{44247439-BF86-4FC1-A932-D321023B46CC}" srcOrd="0" destOrd="0" presId="urn:microsoft.com/office/officeart/2008/layout/HalfCircleOrganizationChart"/>
    <dgm:cxn modelId="{FE7B6FEC-8C55-46D9-A567-9F6F5E905D23}" type="presParOf" srcId="{44247439-BF86-4FC1-A932-D321023B46CC}" destId="{5AD1D814-CEB5-4F05-B29D-472C062DD041}" srcOrd="0" destOrd="0" presId="urn:microsoft.com/office/officeart/2008/layout/HalfCircleOrganizationChart"/>
    <dgm:cxn modelId="{15B0AC2D-3910-4F32-A1BE-6369106BF9F7}" type="presParOf" srcId="{44247439-BF86-4FC1-A932-D321023B46CC}" destId="{07917DE9-D9BC-4332-87C6-9630FD8D9AAD}" srcOrd="1" destOrd="0" presId="urn:microsoft.com/office/officeart/2008/layout/HalfCircleOrganizationChart"/>
    <dgm:cxn modelId="{B46F3017-A64A-4027-8248-765777F87FAE}" type="presParOf" srcId="{44247439-BF86-4FC1-A932-D321023B46CC}" destId="{C542A736-3035-4A23-9AFF-F3F4E315D2C0}" srcOrd="2" destOrd="0" presId="urn:microsoft.com/office/officeart/2008/layout/HalfCircleOrganizationChart"/>
    <dgm:cxn modelId="{A71343C7-8B0B-4A8C-8CB6-20FFAB3A4FDE}" type="presParOf" srcId="{44247439-BF86-4FC1-A932-D321023B46CC}" destId="{B74C032D-97B2-4B94-9A29-B7BB9BA80373}" srcOrd="3" destOrd="0" presId="urn:microsoft.com/office/officeart/2008/layout/HalfCircleOrganizationChart"/>
    <dgm:cxn modelId="{CB6F3CBA-8B6D-479B-A22A-CA4FF2FBD905}" type="presParOf" srcId="{461BFFC5-3856-455D-9C7D-96C760A91712}" destId="{1F3D6783-3372-4EA9-950C-4A475BE12841}" srcOrd="1" destOrd="0" presId="urn:microsoft.com/office/officeart/2008/layout/HalfCircleOrganizationChart"/>
    <dgm:cxn modelId="{F42F67F7-80F4-4902-A548-08DEB0F98EF9}" type="presParOf" srcId="{461BFFC5-3856-455D-9C7D-96C760A91712}" destId="{6578FC3C-78D3-464C-94EC-9572A2B5940B}" srcOrd="2" destOrd="0" presId="urn:microsoft.com/office/officeart/2008/layout/HalfCircleOrganizationChart"/>
    <dgm:cxn modelId="{F0B9E30C-A3C2-4996-86C2-049A3F6048CA}" type="presParOf" srcId="{5B6B78F5-6763-4A96-9863-A54B981CE8F0}" destId="{47767F32-7084-4E20-8907-094EB6DC6004}" srcOrd="2" destOrd="0" presId="urn:microsoft.com/office/officeart/2008/layout/HalfCircleOrganizationChart"/>
    <dgm:cxn modelId="{5FCE78DF-823D-4004-8AED-9758426EC752}" type="presParOf" srcId="{5B6B78F5-6763-4A96-9863-A54B981CE8F0}" destId="{8F7CA615-5730-402D-83F8-D0F061A07B75}" srcOrd="3" destOrd="0" presId="urn:microsoft.com/office/officeart/2008/layout/HalfCircleOrganizationChart"/>
    <dgm:cxn modelId="{69AD73CA-7F13-4494-9877-D040EBF42A08}" type="presParOf" srcId="{8F7CA615-5730-402D-83F8-D0F061A07B75}" destId="{64A11046-0FBB-4AE5-9F14-1D50DC916190}" srcOrd="0" destOrd="0" presId="urn:microsoft.com/office/officeart/2008/layout/HalfCircleOrganizationChart"/>
    <dgm:cxn modelId="{46AB42A0-A056-4B1A-8AAD-BEF204F439A1}" type="presParOf" srcId="{64A11046-0FBB-4AE5-9F14-1D50DC916190}" destId="{3F72F3CE-889B-4488-8CD8-8902E2764E85}" srcOrd="0" destOrd="0" presId="urn:microsoft.com/office/officeart/2008/layout/HalfCircleOrganizationChart"/>
    <dgm:cxn modelId="{5573A049-6C77-4CA9-BD60-1E2E08478010}" type="presParOf" srcId="{64A11046-0FBB-4AE5-9F14-1D50DC916190}" destId="{5289E736-A320-475C-ADBE-841694A52CEF}" srcOrd="1" destOrd="0" presId="urn:microsoft.com/office/officeart/2008/layout/HalfCircleOrganizationChart"/>
    <dgm:cxn modelId="{F6F2C961-D4B9-4E2E-B6E1-69C0C5C1F5BF}" type="presParOf" srcId="{64A11046-0FBB-4AE5-9F14-1D50DC916190}" destId="{9E2B1066-80A1-45BA-A8BC-B8696FDEAA86}" srcOrd="2" destOrd="0" presId="urn:microsoft.com/office/officeart/2008/layout/HalfCircleOrganizationChart"/>
    <dgm:cxn modelId="{C3B2AE18-008B-4EDC-A831-AC194A3DA3D8}" type="presParOf" srcId="{64A11046-0FBB-4AE5-9F14-1D50DC916190}" destId="{1E83051A-0814-46D3-8FCB-8543C17AF8CF}" srcOrd="3" destOrd="0" presId="urn:microsoft.com/office/officeart/2008/layout/HalfCircleOrganizationChart"/>
    <dgm:cxn modelId="{F87CB7FF-7584-4BC9-8BE1-42FD781AEBA8}" type="presParOf" srcId="{8F7CA615-5730-402D-83F8-D0F061A07B75}" destId="{C09EF652-F00B-445F-B88B-14B623CC3509}" srcOrd="1" destOrd="0" presId="urn:microsoft.com/office/officeart/2008/layout/HalfCircleOrganizationChart"/>
    <dgm:cxn modelId="{1FE73246-4763-4A78-8A71-FF699FFB7891}" type="presParOf" srcId="{8F7CA615-5730-402D-83F8-D0F061A07B75}" destId="{4512EC54-9916-4D9B-8FBA-BFBB2E0CFC08}" srcOrd="2" destOrd="0" presId="urn:microsoft.com/office/officeart/2008/layout/HalfCircleOrganizationChart"/>
    <dgm:cxn modelId="{FB432AE0-940A-482C-A1F9-A66C2DFDCAC8}" type="presParOf" srcId="{5B6B78F5-6763-4A96-9863-A54B981CE8F0}" destId="{5A846C33-C298-4BE6-908A-7541ABFBF998}" srcOrd="4" destOrd="0" presId="urn:microsoft.com/office/officeart/2008/layout/HalfCircleOrganizationChart"/>
    <dgm:cxn modelId="{484EF3B8-1B59-4AD9-AF66-51466AA2B86F}" type="presParOf" srcId="{5B6B78F5-6763-4A96-9863-A54B981CE8F0}" destId="{72D84431-94AA-447B-A03F-FE0D38E16A38}" srcOrd="5" destOrd="0" presId="urn:microsoft.com/office/officeart/2008/layout/HalfCircleOrganizationChart"/>
    <dgm:cxn modelId="{E6C50E72-D694-433D-B295-0CB54BDFC1AD}" type="presParOf" srcId="{72D84431-94AA-447B-A03F-FE0D38E16A38}" destId="{A9435FC8-D082-4A5A-ABC7-8BF5B2A80679}" srcOrd="0" destOrd="0" presId="urn:microsoft.com/office/officeart/2008/layout/HalfCircleOrganizationChart"/>
    <dgm:cxn modelId="{24E64770-EEAE-40C3-B053-AE6BD8D209BD}" type="presParOf" srcId="{A9435FC8-D082-4A5A-ABC7-8BF5B2A80679}" destId="{7C730301-2BCC-4530-B643-11B89218A5DD}" srcOrd="0" destOrd="0" presId="urn:microsoft.com/office/officeart/2008/layout/HalfCircleOrganizationChart"/>
    <dgm:cxn modelId="{EFAD04A3-B8B5-41C3-9358-224E53851226}" type="presParOf" srcId="{A9435FC8-D082-4A5A-ABC7-8BF5B2A80679}" destId="{E88A6E6B-F8EE-475A-9664-C0AF92737ECA}" srcOrd="1" destOrd="0" presId="urn:microsoft.com/office/officeart/2008/layout/HalfCircleOrganizationChart"/>
    <dgm:cxn modelId="{460AA0CF-6CC9-4F62-9BC4-6ED04AC645B8}" type="presParOf" srcId="{A9435FC8-D082-4A5A-ABC7-8BF5B2A80679}" destId="{BF4F25FC-1709-430A-A9BD-960D4E189FB3}" srcOrd="2" destOrd="0" presId="urn:microsoft.com/office/officeart/2008/layout/HalfCircleOrganizationChart"/>
    <dgm:cxn modelId="{132A696C-546B-49FC-9DBA-4C14B93024AA}" type="presParOf" srcId="{A9435FC8-D082-4A5A-ABC7-8BF5B2A80679}" destId="{83147CC8-DFB5-4A1A-93A8-A800805AB218}" srcOrd="3" destOrd="0" presId="urn:microsoft.com/office/officeart/2008/layout/HalfCircleOrganizationChart"/>
    <dgm:cxn modelId="{2893B32E-2DB9-45E3-9272-650399C59F3F}" type="presParOf" srcId="{72D84431-94AA-447B-A03F-FE0D38E16A38}" destId="{190A225D-E74A-449B-AC97-BC1C7E3D20E6}" srcOrd="1" destOrd="0" presId="urn:microsoft.com/office/officeart/2008/layout/HalfCircleOrganizationChart"/>
    <dgm:cxn modelId="{472F93A5-97AB-407D-A2E0-294FC4C97B9B}" type="presParOf" srcId="{72D84431-94AA-447B-A03F-FE0D38E16A38}" destId="{E04254EB-FAAD-4C5C-ACDE-D3A54428558D}" srcOrd="2" destOrd="0" presId="urn:microsoft.com/office/officeart/2008/layout/HalfCircleOrganizationChart"/>
    <dgm:cxn modelId="{731708E7-8D5D-4EE7-9246-FF698E7447EE}" type="presParOf" srcId="{A7BEA481-062B-4D41-999D-2388AD7B7E37}" destId="{ABF871D5-600C-4069-B948-45FB2939FBC4}" srcOrd="2" destOrd="0" presId="urn:microsoft.com/office/officeart/2008/layout/HalfCircleOrganizationChart"/>
    <dgm:cxn modelId="{58503B14-42C2-4995-BDCB-1B4B163D8C3E}" type="presParOf" srcId="{D4DF0BD8-6223-4DA3-92C2-A5E0549E9C81}" destId="{B3CD719C-C19A-4CFE-A809-3C6455B72FFD}" srcOrd="8" destOrd="0" presId="urn:microsoft.com/office/officeart/2008/layout/HalfCircleOrganizationChart"/>
    <dgm:cxn modelId="{88C26F1A-193D-4FFC-A0D8-C47448D124D5}" type="presParOf" srcId="{D4DF0BD8-6223-4DA3-92C2-A5E0549E9C81}" destId="{0B2719CE-6DE7-4FEF-8F88-08B4AA79CF28}" srcOrd="9" destOrd="0" presId="urn:microsoft.com/office/officeart/2008/layout/HalfCircleOrganizationChart"/>
    <dgm:cxn modelId="{8F105989-1292-457E-97CC-3CCC04F8D1E8}" type="presParOf" srcId="{0B2719CE-6DE7-4FEF-8F88-08B4AA79CF28}" destId="{B371442D-C06E-4D28-A02B-A2751B409C16}" srcOrd="0" destOrd="0" presId="urn:microsoft.com/office/officeart/2008/layout/HalfCircleOrganizationChart"/>
    <dgm:cxn modelId="{84595E0C-2CEA-44B4-8CA2-A50F6F24F1D5}" type="presParOf" srcId="{B371442D-C06E-4D28-A02B-A2751B409C16}" destId="{5CADA841-7B81-479F-93D3-BA8B84F8DE6F}" srcOrd="0" destOrd="0" presId="urn:microsoft.com/office/officeart/2008/layout/HalfCircleOrganizationChart"/>
    <dgm:cxn modelId="{9EAA669E-A020-47B1-A5E4-8EDCC647CB71}" type="presParOf" srcId="{B371442D-C06E-4D28-A02B-A2751B409C16}" destId="{A5514FBE-3312-4D13-AA50-373A9F576C98}" srcOrd="1" destOrd="0" presId="urn:microsoft.com/office/officeart/2008/layout/HalfCircleOrganizationChart"/>
    <dgm:cxn modelId="{EDE51664-B8B0-4D4D-8ABB-07974DB1A08D}" type="presParOf" srcId="{B371442D-C06E-4D28-A02B-A2751B409C16}" destId="{AC137310-64D9-4B1E-B4AE-58595F5EB731}" srcOrd="2" destOrd="0" presId="urn:microsoft.com/office/officeart/2008/layout/HalfCircleOrganizationChart"/>
    <dgm:cxn modelId="{C5595C21-E46E-4A88-BC39-ECAB77E2D227}" type="presParOf" srcId="{B371442D-C06E-4D28-A02B-A2751B409C16}" destId="{136CE749-F653-4B38-860D-0122CA757B62}" srcOrd="3" destOrd="0" presId="urn:microsoft.com/office/officeart/2008/layout/HalfCircleOrganizationChart"/>
    <dgm:cxn modelId="{589EB510-CF66-41AA-BD43-8B764DCF7735}" type="presParOf" srcId="{0B2719CE-6DE7-4FEF-8F88-08B4AA79CF28}" destId="{22B06288-F108-438D-B2A2-146983D1D01B}" srcOrd="1" destOrd="0" presId="urn:microsoft.com/office/officeart/2008/layout/HalfCircleOrganizationChart"/>
    <dgm:cxn modelId="{D85849D5-6179-4A44-B9C3-C40BEDB74D3D}" type="presParOf" srcId="{0B2719CE-6DE7-4FEF-8F88-08B4AA79CF28}" destId="{03904281-48E4-4778-A735-23448EDEF54B}" srcOrd="2" destOrd="0" presId="urn:microsoft.com/office/officeart/2008/layout/HalfCircleOrganizationChart"/>
    <dgm:cxn modelId="{9787A18A-43B0-41B3-AFC5-FF616824DAE3}" type="presParOf" srcId="{B7CEA399-DAE8-43F7-996B-B3F001BEB537}" destId="{D47C2137-DE56-4F53-AD98-1B1680ED28E1}" srcOrd="2" destOrd="0" presId="urn:microsoft.com/office/officeart/2008/layout/HalfCircleOrganizationChar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CF51BC8-EC8E-49CC-A73C-C961888A3310}">
      <dsp:nvSpPr>
        <dsp:cNvPr id="0" name=""/>
        <dsp:cNvSpPr/>
      </dsp:nvSpPr>
      <dsp:spPr>
        <a:xfrm>
          <a:off x="4114800" y="1934152"/>
          <a:ext cx="2911251" cy="505258"/>
        </a:xfrm>
        <a:custGeom>
          <a:avLst/>
          <a:gdLst/>
          <a:ahLst/>
          <a:cxnLst/>
          <a:rect l="0" t="0" r="0" b="0"/>
          <a:pathLst>
            <a:path>
              <a:moveTo>
                <a:pt x="0" y="0"/>
              </a:moveTo>
              <a:lnTo>
                <a:pt x="0" y="252629"/>
              </a:lnTo>
              <a:lnTo>
                <a:pt x="2911251" y="252629"/>
              </a:lnTo>
              <a:lnTo>
                <a:pt x="2911251" y="50525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B4C4785-1DF6-4E55-8E42-BF67EC00C1DC}">
      <dsp:nvSpPr>
        <dsp:cNvPr id="0" name=""/>
        <dsp:cNvSpPr/>
      </dsp:nvSpPr>
      <dsp:spPr>
        <a:xfrm>
          <a:off x="4069080" y="1934152"/>
          <a:ext cx="91440" cy="505258"/>
        </a:xfrm>
        <a:custGeom>
          <a:avLst/>
          <a:gdLst/>
          <a:ahLst/>
          <a:cxnLst/>
          <a:rect l="0" t="0" r="0" b="0"/>
          <a:pathLst>
            <a:path>
              <a:moveTo>
                <a:pt x="45720" y="0"/>
              </a:moveTo>
              <a:lnTo>
                <a:pt x="45720" y="50525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C811DC1-60C3-43F3-96F1-EE6E556FB173}">
      <dsp:nvSpPr>
        <dsp:cNvPr id="0" name=""/>
        <dsp:cNvSpPr/>
      </dsp:nvSpPr>
      <dsp:spPr>
        <a:xfrm>
          <a:off x="1203548" y="1934152"/>
          <a:ext cx="2911251" cy="505258"/>
        </a:xfrm>
        <a:custGeom>
          <a:avLst/>
          <a:gdLst/>
          <a:ahLst/>
          <a:cxnLst/>
          <a:rect l="0" t="0" r="0" b="0"/>
          <a:pathLst>
            <a:path>
              <a:moveTo>
                <a:pt x="2911251" y="0"/>
              </a:moveTo>
              <a:lnTo>
                <a:pt x="2911251" y="252629"/>
              </a:lnTo>
              <a:lnTo>
                <a:pt x="0" y="252629"/>
              </a:lnTo>
              <a:lnTo>
                <a:pt x="0" y="50525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03817FB-7F41-484A-8FD2-240D4C609B7F}">
      <dsp:nvSpPr>
        <dsp:cNvPr id="0" name=""/>
        <dsp:cNvSpPr/>
      </dsp:nvSpPr>
      <dsp:spPr>
        <a:xfrm>
          <a:off x="3513301" y="731155"/>
          <a:ext cx="1202996" cy="1202996"/>
        </a:xfrm>
        <a:prstGeom prst="arc">
          <a:avLst>
            <a:gd name="adj1" fmla="val 13200000"/>
            <a:gd name="adj2" fmla="val 192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B899CF5-96E7-4151-9325-EDA2C102123D}">
      <dsp:nvSpPr>
        <dsp:cNvPr id="0" name=""/>
        <dsp:cNvSpPr/>
      </dsp:nvSpPr>
      <dsp:spPr>
        <a:xfrm>
          <a:off x="3513301" y="731155"/>
          <a:ext cx="1202996" cy="1202996"/>
        </a:xfrm>
        <a:prstGeom prst="arc">
          <a:avLst>
            <a:gd name="adj1" fmla="val 2400000"/>
            <a:gd name="adj2" fmla="val 84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0C32FF3-4215-4A71-8731-A9AF855AC978}">
      <dsp:nvSpPr>
        <dsp:cNvPr id="0" name=""/>
        <dsp:cNvSpPr/>
      </dsp:nvSpPr>
      <dsp:spPr>
        <a:xfrm>
          <a:off x="2911803" y="947695"/>
          <a:ext cx="2405992" cy="769917"/>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0795" tIns="10795" rIns="10795" bIns="10795" numCol="1" spcCol="1270" anchor="ctr" anchorCtr="0">
          <a:noAutofit/>
        </a:bodyPr>
        <a:lstStyle/>
        <a:p>
          <a:pPr lvl="0" algn="ctr" defTabSz="755650" rtl="1">
            <a:lnSpc>
              <a:spcPct val="90000"/>
            </a:lnSpc>
            <a:spcBef>
              <a:spcPct val="0"/>
            </a:spcBef>
            <a:spcAft>
              <a:spcPct val="35000"/>
            </a:spcAft>
          </a:pPr>
          <a:r>
            <a:rPr lang="ar-SA" sz="1700" kern="1200" dirty="0" smtClean="0"/>
            <a:t>اما أن تكون</a:t>
          </a:r>
          <a:endParaRPr lang="ar-SA" sz="1700" kern="1200" dirty="0"/>
        </a:p>
      </dsp:txBody>
      <dsp:txXfrm>
        <a:off x="2911803" y="947695"/>
        <a:ext cx="2405992" cy="769917"/>
      </dsp:txXfrm>
    </dsp:sp>
    <dsp:sp modelId="{D6744887-A9D1-48A4-BDD7-C67E9AB8CC4A}">
      <dsp:nvSpPr>
        <dsp:cNvPr id="0" name=""/>
        <dsp:cNvSpPr/>
      </dsp:nvSpPr>
      <dsp:spPr>
        <a:xfrm>
          <a:off x="602050" y="2439410"/>
          <a:ext cx="1202996" cy="1202996"/>
        </a:xfrm>
        <a:prstGeom prst="arc">
          <a:avLst>
            <a:gd name="adj1" fmla="val 13200000"/>
            <a:gd name="adj2" fmla="val 192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C2B116C-74B5-47F6-80A8-3C8FD7FD1A2C}">
      <dsp:nvSpPr>
        <dsp:cNvPr id="0" name=""/>
        <dsp:cNvSpPr/>
      </dsp:nvSpPr>
      <dsp:spPr>
        <a:xfrm>
          <a:off x="602050" y="2439410"/>
          <a:ext cx="1202996" cy="1202996"/>
        </a:xfrm>
        <a:prstGeom prst="arc">
          <a:avLst>
            <a:gd name="adj1" fmla="val 2400000"/>
            <a:gd name="adj2" fmla="val 84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C6FF8B8-4685-4DD6-AA29-637A13A524C8}">
      <dsp:nvSpPr>
        <dsp:cNvPr id="0" name=""/>
        <dsp:cNvSpPr/>
      </dsp:nvSpPr>
      <dsp:spPr>
        <a:xfrm>
          <a:off x="552" y="2655950"/>
          <a:ext cx="2405992" cy="769917"/>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0795" tIns="10795" rIns="10795" bIns="10795" numCol="1" spcCol="1270" anchor="ctr" anchorCtr="0">
          <a:noAutofit/>
        </a:bodyPr>
        <a:lstStyle/>
        <a:p>
          <a:pPr lvl="0" algn="ctr" defTabSz="755650" rtl="1">
            <a:lnSpc>
              <a:spcPct val="90000"/>
            </a:lnSpc>
            <a:spcBef>
              <a:spcPct val="0"/>
            </a:spcBef>
            <a:spcAft>
              <a:spcPct val="35000"/>
            </a:spcAft>
          </a:pPr>
          <a:r>
            <a:rPr lang="ar-SA" sz="1700" kern="1200" dirty="0" smtClean="0"/>
            <a:t>شكل رموز أو معلمات</a:t>
          </a:r>
          <a:endParaRPr lang="ar-SA" sz="1700" kern="1200" dirty="0"/>
        </a:p>
      </dsp:txBody>
      <dsp:txXfrm>
        <a:off x="552" y="2655950"/>
        <a:ext cx="2405992" cy="769917"/>
      </dsp:txXfrm>
    </dsp:sp>
    <dsp:sp modelId="{99248471-53E3-405F-B664-3E111ED66E8F}">
      <dsp:nvSpPr>
        <dsp:cNvPr id="0" name=""/>
        <dsp:cNvSpPr/>
      </dsp:nvSpPr>
      <dsp:spPr>
        <a:xfrm>
          <a:off x="3513301" y="2439410"/>
          <a:ext cx="1202996" cy="1202996"/>
        </a:xfrm>
        <a:prstGeom prst="arc">
          <a:avLst>
            <a:gd name="adj1" fmla="val 13200000"/>
            <a:gd name="adj2" fmla="val 192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3579726-7D03-45BA-BA66-62D3347894A1}">
      <dsp:nvSpPr>
        <dsp:cNvPr id="0" name=""/>
        <dsp:cNvSpPr/>
      </dsp:nvSpPr>
      <dsp:spPr>
        <a:xfrm>
          <a:off x="3513301" y="2439410"/>
          <a:ext cx="1202996" cy="1202996"/>
        </a:xfrm>
        <a:prstGeom prst="arc">
          <a:avLst>
            <a:gd name="adj1" fmla="val 2400000"/>
            <a:gd name="adj2" fmla="val 84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25CF722-6F8B-4484-9960-A4D9BB74FE3F}">
      <dsp:nvSpPr>
        <dsp:cNvPr id="0" name=""/>
        <dsp:cNvSpPr/>
      </dsp:nvSpPr>
      <dsp:spPr>
        <a:xfrm>
          <a:off x="2911803" y="2655950"/>
          <a:ext cx="2405992" cy="769917"/>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0795" tIns="10795" rIns="10795" bIns="10795" numCol="1" spcCol="1270" anchor="ctr" anchorCtr="0">
          <a:noAutofit/>
        </a:bodyPr>
        <a:lstStyle/>
        <a:p>
          <a:pPr lvl="0" algn="ctr" defTabSz="755650" rtl="1">
            <a:lnSpc>
              <a:spcPct val="90000"/>
            </a:lnSpc>
            <a:spcBef>
              <a:spcPct val="0"/>
            </a:spcBef>
            <a:spcAft>
              <a:spcPct val="35000"/>
            </a:spcAft>
          </a:pPr>
          <a:r>
            <a:rPr lang="ar-SA" sz="1700" kern="1200" dirty="0" smtClean="0"/>
            <a:t>أرقام ثابتة و تسمى القاطع أو الثابت و قد يظهر منفرد و يسمى الحد المطلق</a:t>
          </a:r>
          <a:endParaRPr lang="ar-SA" sz="1700" kern="1200" dirty="0"/>
        </a:p>
      </dsp:txBody>
      <dsp:txXfrm>
        <a:off x="2911803" y="2655950"/>
        <a:ext cx="2405992" cy="769917"/>
      </dsp:txXfrm>
    </dsp:sp>
    <dsp:sp modelId="{59344AFE-64D0-44A4-8D3F-A5A908DDBB6A}">
      <dsp:nvSpPr>
        <dsp:cNvPr id="0" name=""/>
        <dsp:cNvSpPr/>
      </dsp:nvSpPr>
      <dsp:spPr>
        <a:xfrm>
          <a:off x="6424552" y="2439410"/>
          <a:ext cx="1202996" cy="1202996"/>
        </a:xfrm>
        <a:prstGeom prst="arc">
          <a:avLst>
            <a:gd name="adj1" fmla="val 13200000"/>
            <a:gd name="adj2" fmla="val 192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F87AB4C-484B-41CC-819B-7A302C0643A9}">
      <dsp:nvSpPr>
        <dsp:cNvPr id="0" name=""/>
        <dsp:cNvSpPr/>
      </dsp:nvSpPr>
      <dsp:spPr>
        <a:xfrm>
          <a:off x="6424552" y="2439410"/>
          <a:ext cx="1202996" cy="1202996"/>
        </a:xfrm>
        <a:prstGeom prst="arc">
          <a:avLst>
            <a:gd name="adj1" fmla="val 2400000"/>
            <a:gd name="adj2" fmla="val 84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1936C61-5828-4CAC-96A8-D33A46C7EE32}">
      <dsp:nvSpPr>
        <dsp:cNvPr id="0" name=""/>
        <dsp:cNvSpPr/>
      </dsp:nvSpPr>
      <dsp:spPr>
        <a:xfrm>
          <a:off x="5823054" y="2655950"/>
          <a:ext cx="2405992" cy="769917"/>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0795" tIns="10795" rIns="10795" bIns="10795" numCol="1" spcCol="1270" anchor="ctr" anchorCtr="0">
          <a:noAutofit/>
        </a:bodyPr>
        <a:lstStyle/>
        <a:p>
          <a:pPr lvl="0" algn="ctr" defTabSz="755650" rtl="1">
            <a:lnSpc>
              <a:spcPct val="90000"/>
            </a:lnSpc>
            <a:spcBef>
              <a:spcPct val="0"/>
            </a:spcBef>
            <a:spcAft>
              <a:spcPct val="35000"/>
            </a:spcAft>
          </a:pPr>
          <a:r>
            <a:rPr lang="ar-SA" sz="1700" kern="1200" dirty="0" smtClean="0"/>
            <a:t>معاملات أو ميل الدالة</a:t>
          </a:r>
          <a:endParaRPr lang="ar-SA" sz="1700" kern="1200" dirty="0"/>
        </a:p>
      </dsp:txBody>
      <dsp:txXfrm>
        <a:off x="5823054" y="2655950"/>
        <a:ext cx="2405992" cy="769917"/>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DEA7D8-95C4-46BD-977B-645B31D582C4}">
      <dsp:nvSpPr>
        <dsp:cNvPr id="0" name=""/>
        <dsp:cNvSpPr/>
      </dsp:nvSpPr>
      <dsp:spPr>
        <a:xfrm>
          <a:off x="3384376" y="773650"/>
          <a:ext cx="2250750" cy="311237"/>
        </a:xfrm>
        <a:custGeom>
          <a:avLst/>
          <a:gdLst/>
          <a:ahLst/>
          <a:cxnLst/>
          <a:rect l="0" t="0" r="0" b="0"/>
          <a:pathLst>
            <a:path>
              <a:moveTo>
                <a:pt x="0" y="0"/>
              </a:moveTo>
              <a:lnTo>
                <a:pt x="0" y="148784"/>
              </a:lnTo>
              <a:lnTo>
                <a:pt x="2250750" y="148784"/>
              </a:lnTo>
              <a:lnTo>
                <a:pt x="2250750" y="31123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027083B-81A8-4A87-A1E2-F912C6760D6A}">
      <dsp:nvSpPr>
        <dsp:cNvPr id="0" name=""/>
        <dsp:cNvSpPr/>
      </dsp:nvSpPr>
      <dsp:spPr>
        <a:xfrm>
          <a:off x="1384662" y="773650"/>
          <a:ext cx="1999713" cy="311242"/>
        </a:xfrm>
        <a:custGeom>
          <a:avLst/>
          <a:gdLst/>
          <a:ahLst/>
          <a:cxnLst/>
          <a:rect l="0" t="0" r="0" b="0"/>
          <a:pathLst>
            <a:path>
              <a:moveTo>
                <a:pt x="1999713" y="0"/>
              </a:moveTo>
              <a:lnTo>
                <a:pt x="1999713" y="148789"/>
              </a:lnTo>
              <a:lnTo>
                <a:pt x="0" y="148789"/>
              </a:lnTo>
              <a:lnTo>
                <a:pt x="0" y="31124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A2E7B00-5C22-4AC7-97B7-31976B628CD8}">
      <dsp:nvSpPr>
        <dsp:cNvPr id="0" name=""/>
        <dsp:cNvSpPr/>
      </dsp:nvSpPr>
      <dsp:spPr>
        <a:xfrm>
          <a:off x="2997581" y="60"/>
          <a:ext cx="773589" cy="773589"/>
        </a:xfrm>
        <a:prstGeom prst="arc">
          <a:avLst>
            <a:gd name="adj1" fmla="val 13200000"/>
            <a:gd name="adj2" fmla="val 192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B7F70A1-2D5B-413B-9723-FEBC803DAA4B}">
      <dsp:nvSpPr>
        <dsp:cNvPr id="0" name=""/>
        <dsp:cNvSpPr/>
      </dsp:nvSpPr>
      <dsp:spPr>
        <a:xfrm>
          <a:off x="2997581" y="60"/>
          <a:ext cx="773589" cy="773589"/>
        </a:xfrm>
        <a:prstGeom prst="arc">
          <a:avLst>
            <a:gd name="adj1" fmla="val 2400000"/>
            <a:gd name="adj2" fmla="val 84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DAF41DA-856D-420E-B9FF-CDE2E8B48057}">
      <dsp:nvSpPr>
        <dsp:cNvPr id="0" name=""/>
        <dsp:cNvSpPr/>
      </dsp:nvSpPr>
      <dsp:spPr>
        <a:xfrm>
          <a:off x="2610786" y="139306"/>
          <a:ext cx="1547178" cy="495097"/>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1422400" rtl="1">
            <a:lnSpc>
              <a:spcPct val="90000"/>
            </a:lnSpc>
            <a:spcBef>
              <a:spcPct val="0"/>
            </a:spcBef>
            <a:spcAft>
              <a:spcPct val="35000"/>
            </a:spcAft>
          </a:pPr>
          <a:r>
            <a:rPr lang="ar-SA" sz="3200" kern="1200" dirty="0" smtClean="0"/>
            <a:t>التحليل </a:t>
          </a:r>
          <a:endParaRPr lang="ar-SA" sz="3200" kern="1200" dirty="0"/>
        </a:p>
      </dsp:txBody>
      <dsp:txXfrm>
        <a:off x="2610786" y="139306"/>
        <a:ext cx="1547178" cy="495097"/>
      </dsp:txXfrm>
    </dsp:sp>
    <dsp:sp modelId="{49F930E6-294A-4E00-B9DA-021295F9577E}">
      <dsp:nvSpPr>
        <dsp:cNvPr id="0" name=""/>
        <dsp:cNvSpPr/>
      </dsp:nvSpPr>
      <dsp:spPr>
        <a:xfrm>
          <a:off x="727340" y="1084893"/>
          <a:ext cx="1314645" cy="773589"/>
        </a:xfrm>
        <a:prstGeom prst="arc">
          <a:avLst>
            <a:gd name="adj1" fmla="val 13200000"/>
            <a:gd name="adj2" fmla="val 192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E90C371-1BCE-453E-BD86-09D6332A2CE6}">
      <dsp:nvSpPr>
        <dsp:cNvPr id="0" name=""/>
        <dsp:cNvSpPr/>
      </dsp:nvSpPr>
      <dsp:spPr>
        <a:xfrm>
          <a:off x="727340" y="1084893"/>
          <a:ext cx="1314645" cy="773589"/>
        </a:xfrm>
        <a:prstGeom prst="arc">
          <a:avLst>
            <a:gd name="adj1" fmla="val 2400000"/>
            <a:gd name="adj2" fmla="val 84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1CB4AC6-A42F-47BA-9577-CE5AA28BAC5F}">
      <dsp:nvSpPr>
        <dsp:cNvPr id="0" name=""/>
        <dsp:cNvSpPr/>
      </dsp:nvSpPr>
      <dsp:spPr>
        <a:xfrm>
          <a:off x="70017" y="1224139"/>
          <a:ext cx="2629290" cy="495097"/>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8890" tIns="8890" rIns="8890" bIns="8890" numCol="1" spcCol="1270" anchor="ctr" anchorCtr="0">
          <a:noAutofit/>
        </a:bodyPr>
        <a:lstStyle/>
        <a:p>
          <a:pPr lvl="0" algn="ctr" defTabSz="622300" rtl="1">
            <a:lnSpc>
              <a:spcPct val="90000"/>
            </a:lnSpc>
            <a:spcBef>
              <a:spcPct val="0"/>
            </a:spcBef>
            <a:spcAft>
              <a:spcPct val="35000"/>
            </a:spcAft>
          </a:pPr>
          <a:r>
            <a:rPr lang="ar-SA" sz="1400" b="1" u="sng" kern="1200" dirty="0" smtClean="0"/>
            <a:t>تحليل كمي </a:t>
          </a:r>
          <a:r>
            <a:rPr lang="ar-SA" sz="1400" kern="1200" dirty="0" smtClean="0"/>
            <a:t>يعرف مقدار تغير المتغيرات الداخلية مع ملاحظة أن التحليل الكمي يتضمن بالضرورة التحليل النوعي</a:t>
          </a:r>
          <a:endParaRPr lang="ar-SA" sz="1400" kern="1200" dirty="0"/>
        </a:p>
      </dsp:txBody>
      <dsp:txXfrm>
        <a:off x="70017" y="1224139"/>
        <a:ext cx="2629290" cy="495097"/>
      </dsp:txXfrm>
    </dsp:sp>
    <dsp:sp modelId="{00D1B3E2-BCB8-4112-9C24-A0D4D53B1F7A}">
      <dsp:nvSpPr>
        <dsp:cNvPr id="0" name=""/>
        <dsp:cNvSpPr/>
      </dsp:nvSpPr>
      <dsp:spPr>
        <a:xfrm>
          <a:off x="5085816" y="1084888"/>
          <a:ext cx="1098620" cy="773589"/>
        </a:xfrm>
        <a:prstGeom prst="arc">
          <a:avLst>
            <a:gd name="adj1" fmla="val 13200000"/>
            <a:gd name="adj2" fmla="val 192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069DEEA-A322-4BE8-A67B-E2474AFC9EE4}">
      <dsp:nvSpPr>
        <dsp:cNvPr id="0" name=""/>
        <dsp:cNvSpPr/>
      </dsp:nvSpPr>
      <dsp:spPr>
        <a:xfrm>
          <a:off x="5085816" y="1084888"/>
          <a:ext cx="1098620" cy="773589"/>
        </a:xfrm>
        <a:prstGeom prst="arc">
          <a:avLst>
            <a:gd name="adj1" fmla="val 2400000"/>
            <a:gd name="adj2" fmla="val 84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AE569CB-ADFB-4824-8AE1-D100BA2CD84E}">
      <dsp:nvSpPr>
        <dsp:cNvPr id="0" name=""/>
        <dsp:cNvSpPr/>
      </dsp:nvSpPr>
      <dsp:spPr>
        <a:xfrm>
          <a:off x="4536505" y="1224134"/>
          <a:ext cx="2197241" cy="495097"/>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8890" tIns="8890" rIns="8890" bIns="8890" numCol="1" spcCol="1270" anchor="ctr" anchorCtr="0">
          <a:noAutofit/>
        </a:bodyPr>
        <a:lstStyle/>
        <a:p>
          <a:pPr lvl="0" algn="ctr" defTabSz="622300" rtl="1">
            <a:lnSpc>
              <a:spcPct val="90000"/>
            </a:lnSpc>
            <a:spcBef>
              <a:spcPct val="0"/>
            </a:spcBef>
            <a:spcAft>
              <a:spcPct val="35000"/>
            </a:spcAft>
          </a:pPr>
          <a:r>
            <a:rPr lang="ar-SA" sz="1400" b="1" u="sng" kern="1200" dirty="0" smtClean="0"/>
            <a:t>تحليل نوعي </a:t>
          </a:r>
          <a:r>
            <a:rPr lang="ar-SA" sz="1400" kern="1200" dirty="0" smtClean="0"/>
            <a:t>يعرف اتجاه التغير (الاشارة) للمتغيرات الداخلية</a:t>
          </a:r>
          <a:endParaRPr lang="ar-SA" sz="1400" kern="1200" dirty="0"/>
        </a:p>
      </dsp:txBody>
      <dsp:txXfrm>
        <a:off x="4536505" y="1224134"/>
        <a:ext cx="2197241" cy="49509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02648F-C3C2-4820-80F9-26C6E625D068}">
      <dsp:nvSpPr>
        <dsp:cNvPr id="0" name=""/>
        <dsp:cNvSpPr/>
      </dsp:nvSpPr>
      <dsp:spPr>
        <a:xfrm>
          <a:off x="4114799" y="1807573"/>
          <a:ext cx="2184957" cy="758415"/>
        </a:xfrm>
        <a:custGeom>
          <a:avLst/>
          <a:gdLst/>
          <a:ahLst/>
          <a:cxnLst/>
          <a:rect l="0" t="0" r="0" b="0"/>
          <a:pathLst>
            <a:path>
              <a:moveTo>
                <a:pt x="0" y="0"/>
              </a:moveTo>
              <a:lnTo>
                <a:pt x="0" y="379207"/>
              </a:lnTo>
              <a:lnTo>
                <a:pt x="2184957" y="379207"/>
              </a:lnTo>
              <a:lnTo>
                <a:pt x="2184957" y="75841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5BF7E94-117A-4166-ADD4-9300FF143AC0}">
      <dsp:nvSpPr>
        <dsp:cNvPr id="0" name=""/>
        <dsp:cNvSpPr/>
      </dsp:nvSpPr>
      <dsp:spPr>
        <a:xfrm>
          <a:off x="1929842" y="1807573"/>
          <a:ext cx="2184957" cy="758415"/>
        </a:xfrm>
        <a:custGeom>
          <a:avLst/>
          <a:gdLst/>
          <a:ahLst/>
          <a:cxnLst/>
          <a:rect l="0" t="0" r="0" b="0"/>
          <a:pathLst>
            <a:path>
              <a:moveTo>
                <a:pt x="2184957" y="0"/>
              </a:moveTo>
              <a:lnTo>
                <a:pt x="2184957" y="379207"/>
              </a:lnTo>
              <a:lnTo>
                <a:pt x="0" y="379207"/>
              </a:lnTo>
              <a:lnTo>
                <a:pt x="0" y="75841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81ABFCB-F2D4-4DE4-95DD-A06B70CCB2FF}">
      <dsp:nvSpPr>
        <dsp:cNvPr id="0" name=""/>
        <dsp:cNvSpPr/>
      </dsp:nvSpPr>
      <dsp:spPr>
        <a:xfrm>
          <a:off x="3211924" y="1823"/>
          <a:ext cx="1805750" cy="1805750"/>
        </a:xfrm>
        <a:prstGeom prst="arc">
          <a:avLst>
            <a:gd name="adj1" fmla="val 13200000"/>
            <a:gd name="adj2" fmla="val 192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F3AF84E-EA56-44DD-9F98-D87F38DE22ED}">
      <dsp:nvSpPr>
        <dsp:cNvPr id="0" name=""/>
        <dsp:cNvSpPr/>
      </dsp:nvSpPr>
      <dsp:spPr>
        <a:xfrm>
          <a:off x="3211924" y="1823"/>
          <a:ext cx="1805750" cy="1805750"/>
        </a:xfrm>
        <a:prstGeom prst="arc">
          <a:avLst>
            <a:gd name="adj1" fmla="val 2400000"/>
            <a:gd name="adj2" fmla="val 84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135C755-E0BB-4B14-B75C-FF8FC6B8FD06}">
      <dsp:nvSpPr>
        <dsp:cNvPr id="0" name=""/>
        <dsp:cNvSpPr/>
      </dsp:nvSpPr>
      <dsp:spPr>
        <a:xfrm>
          <a:off x="2309049" y="326858"/>
          <a:ext cx="3611500" cy="1155680"/>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7145" tIns="17145" rIns="17145" bIns="17145" numCol="1" spcCol="1270" anchor="ctr" anchorCtr="0">
          <a:noAutofit/>
        </a:bodyPr>
        <a:lstStyle/>
        <a:p>
          <a:pPr lvl="0" algn="ctr" defTabSz="1200150" rtl="1">
            <a:lnSpc>
              <a:spcPct val="90000"/>
            </a:lnSpc>
            <a:spcBef>
              <a:spcPct val="0"/>
            </a:spcBef>
            <a:spcAft>
              <a:spcPct val="35000"/>
            </a:spcAft>
          </a:pPr>
          <a:r>
            <a:rPr lang="ar-SA" sz="2700" kern="1200" dirty="0" smtClean="0"/>
            <a:t>أما أتكون</a:t>
          </a:r>
          <a:endParaRPr lang="ar-SA" sz="2700" kern="1200" dirty="0"/>
        </a:p>
      </dsp:txBody>
      <dsp:txXfrm>
        <a:off x="2309049" y="326858"/>
        <a:ext cx="3611500" cy="1155680"/>
      </dsp:txXfrm>
    </dsp:sp>
    <dsp:sp modelId="{AD56A159-FA59-4FA6-AF9B-AE476CEF67D5}">
      <dsp:nvSpPr>
        <dsp:cNvPr id="0" name=""/>
        <dsp:cNvSpPr/>
      </dsp:nvSpPr>
      <dsp:spPr>
        <a:xfrm>
          <a:off x="1026967" y="2565989"/>
          <a:ext cx="1805750" cy="1805750"/>
        </a:xfrm>
        <a:prstGeom prst="arc">
          <a:avLst>
            <a:gd name="adj1" fmla="val 13200000"/>
            <a:gd name="adj2" fmla="val 192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635A629-3EE8-4F68-9B01-F92C05783487}">
      <dsp:nvSpPr>
        <dsp:cNvPr id="0" name=""/>
        <dsp:cNvSpPr/>
      </dsp:nvSpPr>
      <dsp:spPr>
        <a:xfrm>
          <a:off x="1026967" y="2565989"/>
          <a:ext cx="1805750" cy="1805750"/>
        </a:xfrm>
        <a:prstGeom prst="arc">
          <a:avLst>
            <a:gd name="adj1" fmla="val 2400000"/>
            <a:gd name="adj2" fmla="val 84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BFE7722-A922-4CFF-A16D-3E75B0A3B8ED}">
      <dsp:nvSpPr>
        <dsp:cNvPr id="0" name=""/>
        <dsp:cNvSpPr/>
      </dsp:nvSpPr>
      <dsp:spPr>
        <a:xfrm>
          <a:off x="124091" y="2891024"/>
          <a:ext cx="3611500" cy="1155680"/>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7145" tIns="17145" rIns="17145" bIns="17145" numCol="1" spcCol="1270" anchor="ctr" anchorCtr="0">
          <a:noAutofit/>
        </a:bodyPr>
        <a:lstStyle/>
        <a:p>
          <a:pPr lvl="0" algn="ctr" defTabSz="1200150" rtl="1">
            <a:lnSpc>
              <a:spcPct val="90000"/>
            </a:lnSpc>
            <a:spcBef>
              <a:spcPct val="0"/>
            </a:spcBef>
            <a:spcAft>
              <a:spcPct val="35000"/>
            </a:spcAft>
          </a:pPr>
          <a:r>
            <a:rPr lang="ar-SA" sz="2700" u="sng" kern="1200" dirty="0" smtClean="0"/>
            <a:t>دالة خاصة </a:t>
          </a:r>
          <a:r>
            <a:rPr lang="ar-SA" sz="2700" kern="1200" dirty="0" smtClean="0"/>
            <a:t>تعطي تفاصيل عن اتجاهات العلاقة و مقدارها </a:t>
          </a:r>
          <a:endParaRPr lang="ar-SA" sz="2700" kern="1200" dirty="0"/>
        </a:p>
      </dsp:txBody>
      <dsp:txXfrm>
        <a:off x="124091" y="2891024"/>
        <a:ext cx="3611500" cy="1155680"/>
      </dsp:txXfrm>
    </dsp:sp>
    <dsp:sp modelId="{70F27282-FB65-4ABF-ABF1-FAEF819657B5}">
      <dsp:nvSpPr>
        <dsp:cNvPr id="0" name=""/>
        <dsp:cNvSpPr/>
      </dsp:nvSpPr>
      <dsp:spPr>
        <a:xfrm>
          <a:off x="5396882" y="2565989"/>
          <a:ext cx="1805750" cy="1805750"/>
        </a:xfrm>
        <a:prstGeom prst="arc">
          <a:avLst>
            <a:gd name="adj1" fmla="val 13200000"/>
            <a:gd name="adj2" fmla="val 192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38D74C4-44D1-4D93-B78B-6511426E0ECE}">
      <dsp:nvSpPr>
        <dsp:cNvPr id="0" name=""/>
        <dsp:cNvSpPr/>
      </dsp:nvSpPr>
      <dsp:spPr>
        <a:xfrm>
          <a:off x="5396882" y="2565989"/>
          <a:ext cx="1805750" cy="1805750"/>
        </a:xfrm>
        <a:prstGeom prst="arc">
          <a:avLst>
            <a:gd name="adj1" fmla="val 2400000"/>
            <a:gd name="adj2" fmla="val 84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F5C7398-4561-412C-9D1B-23EED79CF737}">
      <dsp:nvSpPr>
        <dsp:cNvPr id="0" name=""/>
        <dsp:cNvSpPr/>
      </dsp:nvSpPr>
      <dsp:spPr>
        <a:xfrm>
          <a:off x="4494007" y="2891024"/>
          <a:ext cx="3611500" cy="1155680"/>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7145" tIns="17145" rIns="17145" bIns="17145" numCol="1" spcCol="1270" anchor="ctr" anchorCtr="0">
          <a:noAutofit/>
        </a:bodyPr>
        <a:lstStyle/>
        <a:p>
          <a:pPr lvl="0" algn="ctr" defTabSz="1200150" rtl="1">
            <a:lnSpc>
              <a:spcPct val="90000"/>
            </a:lnSpc>
            <a:spcBef>
              <a:spcPct val="0"/>
            </a:spcBef>
            <a:spcAft>
              <a:spcPct val="35000"/>
            </a:spcAft>
          </a:pPr>
          <a:r>
            <a:rPr lang="ar-SA" sz="2700" u="sng" kern="1200" dirty="0" smtClean="0"/>
            <a:t>دالة عامة </a:t>
          </a:r>
          <a:r>
            <a:rPr lang="ar-SA" sz="2700" kern="1200" dirty="0" smtClean="0"/>
            <a:t>تعطي معلومات عامة عن محددات المتغير التابع</a:t>
          </a:r>
          <a:endParaRPr lang="ar-SA" sz="2700" kern="1200" dirty="0"/>
        </a:p>
      </dsp:txBody>
      <dsp:txXfrm>
        <a:off x="4494007" y="2891024"/>
        <a:ext cx="3611500" cy="115568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B116EC-98F4-40D8-AD2B-BA4F370A2CFC}">
      <dsp:nvSpPr>
        <dsp:cNvPr id="0" name=""/>
        <dsp:cNvSpPr/>
      </dsp:nvSpPr>
      <dsp:spPr>
        <a:xfrm>
          <a:off x="4114800" y="1934152"/>
          <a:ext cx="2911251" cy="505258"/>
        </a:xfrm>
        <a:custGeom>
          <a:avLst/>
          <a:gdLst/>
          <a:ahLst/>
          <a:cxnLst/>
          <a:rect l="0" t="0" r="0" b="0"/>
          <a:pathLst>
            <a:path>
              <a:moveTo>
                <a:pt x="0" y="0"/>
              </a:moveTo>
              <a:lnTo>
                <a:pt x="0" y="252629"/>
              </a:lnTo>
              <a:lnTo>
                <a:pt x="2911251" y="252629"/>
              </a:lnTo>
              <a:lnTo>
                <a:pt x="2911251" y="50525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9CE0EA4-751C-47C0-BB17-1568A1F5660D}">
      <dsp:nvSpPr>
        <dsp:cNvPr id="0" name=""/>
        <dsp:cNvSpPr/>
      </dsp:nvSpPr>
      <dsp:spPr>
        <a:xfrm>
          <a:off x="4069080" y="1934152"/>
          <a:ext cx="91440" cy="505258"/>
        </a:xfrm>
        <a:custGeom>
          <a:avLst/>
          <a:gdLst/>
          <a:ahLst/>
          <a:cxnLst/>
          <a:rect l="0" t="0" r="0" b="0"/>
          <a:pathLst>
            <a:path>
              <a:moveTo>
                <a:pt x="45720" y="0"/>
              </a:moveTo>
              <a:lnTo>
                <a:pt x="45720" y="50525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2CBDFEB-93A3-4AA2-90F0-92CF1AED5272}">
      <dsp:nvSpPr>
        <dsp:cNvPr id="0" name=""/>
        <dsp:cNvSpPr/>
      </dsp:nvSpPr>
      <dsp:spPr>
        <a:xfrm>
          <a:off x="1203548" y="1934152"/>
          <a:ext cx="2911251" cy="505258"/>
        </a:xfrm>
        <a:custGeom>
          <a:avLst/>
          <a:gdLst/>
          <a:ahLst/>
          <a:cxnLst/>
          <a:rect l="0" t="0" r="0" b="0"/>
          <a:pathLst>
            <a:path>
              <a:moveTo>
                <a:pt x="2911251" y="0"/>
              </a:moveTo>
              <a:lnTo>
                <a:pt x="2911251" y="252629"/>
              </a:lnTo>
              <a:lnTo>
                <a:pt x="0" y="252629"/>
              </a:lnTo>
              <a:lnTo>
                <a:pt x="0" y="50525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1B9E4F8-00A5-4C26-AB12-AE676FDBDBC5}">
      <dsp:nvSpPr>
        <dsp:cNvPr id="0" name=""/>
        <dsp:cNvSpPr/>
      </dsp:nvSpPr>
      <dsp:spPr>
        <a:xfrm>
          <a:off x="3513301" y="731155"/>
          <a:ext cx="1202996" cy="1202996"/>
        </a:xfrm>
        <a:prstGeom prst="arc">
          <a:avLst>
            <a:gd name="adj1" fmla="val 13200000"/>
            <a:gd name="adj2" fmla="val 192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956B802-2D5E-4DD2-959F-D7D4AF4BAD57}">
      <dsp:nvSpPr>
        <dsp:cNvPr id="0" name=""/>
        <dsp:cNvSpPr/>
      </dsp:nvSpPr>
      <dsp:spPr>
        <a:xfrm>
          <a:off x="3513301" y="731155"/>
          <a:ext cx="1202996" cy="1202996"/>
        </a:xfrm>
        <a:prstGeom prst="arc">
          <a:avLst>
            <a:gd name="adj1" fmla="val 2400000"/>
            <a:gd name="adj2" fmla="val 84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4D9F4B8-DFB0-403F-8EAD-385CCA0868ED}">
      <dsp:nvSpPr>
        <dsp:cNvPr id="0" name=""/>
        <dsp:cNvSpPr/>
      </dsp:nvSpPr>
      <dsp:spPr>
        <a:xfrm>
          <a:off x="2911803" y="947695"/>
          <a:ext cx="2405992" cy="769917"/>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8255" tIns="8255" rIns="8255" bIns="8255" numCol="1" spcCol="1270" anchor="ctr" anchorCtr="0">
          <a:noAutofit/>
        </a:bodyPr>
        <a:lstStyle/>
        <a:p>
          <a:pPr lvl="0" algn="ctr" defTabSz="577850" rtl="1">
            <a:lnSpc>
              <a:spcPct val="90000"/>
            </a:lnSpc>
            <a:spcBef>
              <a:spcPct val="0"/>
            </a:spcBef>
            <a:spcAft>
              <a:spcPct val="35000"/>
            </a:spcAft>
          </a:pPr>
          <a:r>
            <a:rPr lang="ar-SA" sz="1300" kern="1200" dirty="0" smtClean="0"/>
            <a:t>المعادلة هي صيغة رياضية توضح شكل العلاقة بين عناصر النموذج و أنواعها</a:t>
          </a:r>
          <a:endParaRPr lang="ar-SA" sz="1300" kern="1200" dirty="0"/>
        </a:p>
      </dsp:txBody>
      <dsp:txXfrm>
        <a:off x="2911803" y="947695"/>
        <a:ext cx="2405992" cy="769917"/>
      </dsp:txXfrm>
    </dsp:sp>
    <dsp:sp modelId="{E658B790-734B-4D1E-B023-0F404B83D076}">
      <dsp:nvSpPr>
        <dsp:cNvPr id="0" name=""/>
        <dsp:cNvSpPr/>
      </dsp:nvSpPr>
      <dsp:spPr>
        <a:xfrm>
          <a:off x="602050" y="2439410"/>
          <a:ext cx="1202996" cy="1202996"/>
        </a:xfrm>
        <a:prstGeom prst="arc">
          <a:avLst>
            <a:gd name="adj1" fmla="val 13200000"/>
            <a:gd name="adj2" fmla="val 192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A79E34F-783F-4D30-801B-457E7D58274F}">
      <dsp:nvSpPr>
        <dsp:cNvPr id="0" name=""/>
        <dsp:cNvSpPr/>
      </dsp:nvSpPr>
      <dsp:spPr>
        <a:xfrm>
          <a:off x="602050" y="2439410"/>
          <a:ext cx="1202996" cy="1202996"/>
        </a:xfrm>
        <a:prstGeom prst="arc">
          <a:avLst>
            <a:gd name="adj1" fmla="val 2400000"/>
            <a:gd name="adj2" fmla="val 84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7CDD655-C06B-437C-8D6F-353BDAF379FA}">
      <dsp:nvSpPr>
        <dsp:cNvPr id="0" name=""/>
        <dsp:cNvSpPr/>
      </dsp:nvSpPr>
      <dsp:spPr>
        <a:xfrm>
          <a:off x="552" y="2655950"/>
          <a:ext cx="2405992" cy="769917"/>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8255" tIns="8255" rIns="8255" bIns="8255" numCol="1" spcCol="1270" anchor="ctr" anchorCtr="0">
          <a:noAutofit/>
        </a:bodyPr>
        <a:lstStyle/>
        <a:p>
          <a:pPr lvl="0" algn="ctr" defTabSz="577850" rtl="1">
            <a:lnSpc>
              <a:spcPct val="90000"/>
            </a:lnSpc>
            <a:spcBef>
              <a:spcPct val="0"/>
            </a:spcBef>
            <a:spcAft>
              <a:spcPct val="35000"/>
            </a:spcAft>
          </a:pPr>
          <a:r>
            <a:rPr lang="ar-SA" sz="1300" u="sng" kern="1200" dirty="0" smtClean="0"/>
            <a:t>المعادلة </a:t>
          </a:r>
          <a:r>
            <a:rPr lang="ar-SA" sz="1300" u="sng" kern="1200" dirty="0" err="1" smtClean="0"/>
            <a:t>التوازنية</a:t>
          </a:r>
          <a:r>
            <a:rPr lang="ar-SA" sz="1300" u="sng" kern="1200" dirty="0" smtClean="0"/>
            <a:t> </a:t>
          </a:r>
          <a:r>
            <a:rPr lang="ar-SA" sz="1300" kern="1200" dirty="0" smtClean="0"/>
            <a:t>التي تعبر عن توازن طرفي المعادلة </a:t>
          </a:r>
          <a:endParaRPr lang="ar-SA" sz="1300" kern="1200" dirty="0"/>
        </a:p>
      </dsp:txBody>
      <dsp:txXfrm>
        <a:off x="552" y="2655950"/>
        <a:ext cx="2405992" cy="769917"/>
      </dsp:txXfrm>
    </dsp:sp>
    <dsp:sp modelId="{61FB6F27-0072-4C44-963C-E0E68BF55CD1}">
      <dsp:nvSpPr>
        <dsp:cNvPr id="0" name=""/>
        <dsp:cNvSpPr/>
      </dsp:nvSpPr>
      <dsp:spPr>
        <a:xfrm>
          <a:off x="3513301" y="2439410"/>
          <a:ext cx="1202996" cy="1202996"/>
        </a:xfrm>
        <a:prstGeom prst="arc">
          <a:avLst>
            <a:gd name="adj1" fmla="val 13200000"/>
            <a:gd name="adj2" fmla="val 192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805FE12-09EE-4AEB-AA63-BFF7B1063A59}">
      <dsp:nvSpPr>
        <dsp:cNvPr id="0" name=""/>
        <dsp:cNvSpPr/>
      </dsp:nvSpPr>
      <dsp:spPr>
        <a:xfrm>
          <a:off x="3513301" y="2439410"/>
          <a:ext cx="1202996" cy="1202996"/>
        </a:xfrm>
        <a:prstGeom prst="arc">
          <a:avLst>
            <a:gd name="adj1" fmla="val 2400000"/>
            <a:gd name="adj2" fmla="val 84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192F004-7C55-40E3-9D36-589E8A985FFC}">
      <dsp:nvSpPr>
        <dsp:cNvPr id="0" name=""/>
        <dsp:cNvSpPr/>
      </dsp:nvSpPr>
      <dsp:spPr>
        <a:xfrm>
          <a:off x="2911803" y="2655950"/>
          <a:ext cx="2405992" cy="769917"/>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8255" tIns="8255" rIns="8255" bIns="8255" numCol="1" spcCol="1270" anchor="ctr" anchorCtr="0">
          <a:noAutofit/>
        </a:bodyPr>
        <a:lstStyle/>
        <a:p>
          <a:pPr lvl="0" algn="ctr" defTabSz="577850" rtl="1">
            <a:lnSpc>
              <a:spcPct val="90000"/>
            </a:lnSpc>
            <a:spcBef>
              <a:spcPct val="0"/>
            </a:spcBef>
            <a:spcAft>
              <a:spcPct val="35000"/>
            </a:spcAft>
          </a:pPr>
          <a:r>
            <a:rPr lang="ar-SA" sz="1300" u="sng" kern="1200" dirty="0" smtClean="0"/>
            <a:t>المعادلة السلوكية </a:t>
          </a:r>
          <a:r>
            <a:rPr lang="ar-SA" sz="1300" kern="1200" dirty="0" smtClean="0"/>
            <a:t>و هي تفسر سلوك أحد المتغيرات اعتماداً على التغيرات التي تحدث بالمتغيرات الأخرى</a:t>
          </a:r>
          <a:endParaRPr lang="ar-SA" sz="1300" kern="1200" dirty="0"/>
        </a:p>
      </dsp:txBody>
      <dsp:txXfrm>
        <a:off x="2911803" y="2655950"/>
        <a:ext cx="2405992" cy="769917"/>
      </dsp:txXfrm>
    </dsp:sp>
    <dsp:sp modelId="{CAE09989-9EC9-4BEF-9975-37FC183E2492}">
      <dsp:nvSpPr>
        <dsp:cNvPr id="0" name=""/>
        <dsp:cNvSpPr/>
      </dsp:nvSpPr>
      <dsp:spPr>
        <a:xfrm>
          <a:off x="6424552" y="2439410"/>
          <a:ext cx="1202996" cy="1202996"/>
        </a:xfrm>
        <a:prstGeom prst="arc">
          <a:avLst>
            <a:gd name="adj1" fmla="val 13200000"/>
            <a:gd name="adj2" fmla="val 192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FC82AAB-09D7-46E3-9384-B3C2ACD85FFA}">
      <dsp:nvSpPr>
        <dsp:cNvPr id="0" name=""/>
        <dsp:cNvSpPr/>
      </dsp:nvSpPr>
      <dsp:spPr>
        <a:xfrm>
          <a:off x="6424552" y="2439410"/>
          <a:ext cx="1202996" cy="1202996"/>
        </a:xfrm>
        <a:prstGeom prst="arc">
          <a:avLst>
            <a:gd name="adj1" fmla="val 2400000"/>
            <a:gd name="adj2" fmla="val 84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B1E860C-0761-40C8-90EB-E5E3C8C025C0}">
      <dsp:nvSpPr>
        <dsp:cNvPr id="0" name=""/>
        <dsp:cNvSpPr/>
      </dsp:nvSpPr>
      <dsp:spPr>
        <a:xfrm>
          <a:off x="5823054" y="2655950"/>
          <a:ext cx="2405992" cy="769917"/>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8255" tIns="8255" rIns="8255" bIns="8255" numCol="1" spcCol="1270" anchor="ctr" anchorCtr="0">
          <a:noAutofit/>
        </a:bodyPr>
        <a:lstStyle/>
        <a:p>
          <a:pPr lvl="0" algn="ctr" defTabSz="577850" rtl="1">
            <a:lnSpc>
              <a:spcPct val="90000"/>
            </a:lnSpc>
            <a:spcBef>
              <a:spcPct val="0"/>
            </a:spcBef>
            <a:spcAft>
              <a:spcPct val="35000"/>
            </a:spcAft>
          </a:pPr>
          <a:r>
            <a:rPr lang="ar-SA" sz="1300" u="sng" kern="1200" dirty="0" smtClean="0"/>
            <a:t>المعادلة التعريفية </a:t>
          </a:r>
          <a:r>
            <a:rPr lang="ar-SA" sz="1300" kern="1200" dirty="0" smtClean="0"/>
            <a:t>و هي تعرف متغير بدلالة متغيرات أخرى وهي دائماً تكون صحيحة</a:t>
          </a:r>
          <a:endParaRPr lang="ar-SA" sz="1300" kern="1200" dirty="0"/>
        </a:p>
      </dsp:txBody>
      <dsp:txXfrm>
        <a:off x="5823054" y="2655950"/>
        <a:ext cx="2405992" cy="76991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5EC087-855F-4995-B713-7AFBE09D0206}">
      <dsp:nvSpPr>
        <dsp:cNvPr id="0" name=""/>
        <dsp:cNvSpPr/>
      </dsp:nvSpPr>
      <dsp:spPr>
        <a:xfrm>
          <a:off x="4114800" y="831765"/>
          <a:ext cx="1005870" cy="349145"/>
        </a:xfrm>
        <a:custGeom>
          <a:avLst/>
          <a:gdLst/>
          <a:ahLst/>
          <a:cxnLst/>
          <a:rect l="0" t="0" r="0" b="0"/>
          <a:pathLst>
            <a:path>
              <a:moveTo>
                <a:pt x="0" y="0"/>
              </a:moveTo>
              <a:lnTo>
                <a:pt x="0" y="174572"/>
              </a:lnTo>
              <a:lnTo>
                <a:pt x="1005870" y="174572"/>
              </a:lnTo>
              <a:lnTo>
                <a:pt x="1005870" y="34914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322AE68-32E7-4C18-9120-502E5A361C2D}">
      <dsp:nvSpPr>
        <dsp:cNvPr id="0" name=""/>
        <dsp:cNvSpPr/>
      </dsp:nvSpPr>
      <dsp:spPr>
        <a:xfrm>
          <a:off x="3108929" y="2012208"/>
          <a:ext cx="764794" cy="1679222"/>
        </a:xfrm>
        <a:custGeom>
          <a:avLst/>
          <a:gdLst/>
          <a:ahLst/>
          <a:cxnLst/>
          <a:rect l="0" t="0" r="0" b="0"/>
          <a:pathLst>
            <a:path>
              <a:moveTo>
                <a:pt x="0" y="0"/>
              </a:moveTo>
              <a:lnTo>
                <a:pt x="0" y="1679222"/>
              </a:lnTo>
              <a:lnTo>
                <a:pt x="764794" y="1679222"/>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C1D5062-1A28-493A-8FFF-7955E75476BF}">
      <dsp:nvSpPr>
        <dsp:cNvPr id="0" name=""/>
        <dsp:cNvSpPr/>
      </dsp:nvSpPr>
      <dsp:spPr>
        <a:xfrm>
          <a:off x="3108929" y="2012208"/>
          <a:ext cx="764794" cy="498778"/>
        </a:xfrm>
        <a:custGeom>
          <a:avLst/>
          <a:gdLst/>
          <a:ahLst/>
          <a:cxnLst/>
          <a:rect l="0" t="0" r="0" b="0"/>
          <a:pathLst>
            <a:path>
              <a:moveTo>
                <a:pt x="0" y="0"/>
              </a:moveTo>
              <a:lnTo>
                <a:pt x="0" y="498778"/>
              </a:lnTo>
              <a:lnTo>
                <a:pt x="764794" y="498778"/>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87AEB51-9B64-4FE0-8188-739EE4EAEB79}">
      <dsp:nvSpPr>
        <dsp:cNvPr id="0" name=""/>
        <dsp:cNvSpPr/>
      </dsp:nvSpPr>
      <dsp:spPr>
        <a:xfrm>
          <a:off x="3108929" y="831765"/>
          <a:ext cx="1005870" cy="349145"/>
        </a:xfrm>
        <a:custGeom>
          <a:avLst/>
          <a:gdLst/>
          <a:ahLst/>
          <a:cxnLst/>
          <a:rect l="0" t="0" r="0" b="0"/>
          <a:pathLst>
            <a:path>
              <a:moveTo>
                <a:pt x="1005870" y="0"/>
              </a:moveTo>
              <a:lnTo>
                <a:pt x="1005870" y="174572"/>
              </a:lnTo>
              <a:lnTo>
                <a:pt x="0" y="174572"/>
              </a:lnTo>
              <a:lnTo>
                <a:pt x="0" y="34914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1BE40DE-0A3D-41EF-98E1-D70F38F82282}">
      <dsp:nvSpPr>
        <dsp:cNvPr id="0" name=""/>
        <dsp:cNvSpPr/>
      </dsp:nvSpPr>
      <dsp:spPr>
        <a:xfrm>
          <a:off x="3699150" y="467"/>
          <a:ext cx="831298" cy="831298"/>
        </a:xfrm>
        <a:prstGeom prst="arc">
          <a:avLst>
            <a:gd name="adj1" fmla="val 13200000"/>
            <a:gd name="adj2" fmla="val 192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479DB5B-A6AC-44D6-8506-9A24F2AEBDC4}">
      <dsp:nvSpPr>
        <dsp:cNvPr id="0" name=""/>
        <dsp:cNvSpPr/>
      </dsp:nvSpPr>
      <dsp:spPr>
        <a:xfrm>
          <a:off x="3699150" y="467"/>
          <a:ext cx="831298" cy="831298"/>
        </a:xfrm>
        <a:prstGeom prst="arc">
          <a:avLst>
            <a:gd name="adj1" fmla="val 2400000"/>
            <a:gd name="adj2" fmla="val 84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314EB63-AC7D-4C1A-AFF4-FC09CD757F94}">
      <dsp:nvSpPr>
        <dsp:cNvPr id="0" name=""/>
        <dsp:cNvSpPr/>
      </dsp:nvSpPr>
      <dsp:spPr>
        <a:xfrm>
          <a:off x="3283501" y="150101"/>
          <a:ext cx="1662596" cy="532030"/>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ar-SA" sz="1100" kern="1200" dirty="0" smtClean="0"/>
            <a:t>تصميم النموذج</a:t>
          </a:r>
          <a:endParaRPr lang="ar-SA" sz="1100" kern="1200" dirty="0"/>
        </a:p>
      </dsp:txBody>
      <dsp:txXfrm>
        <a:off x="3283501" y="150101"/>
        <a:ext cx="1662596" cy="532030"/>
      </dsp:txXfrm>
    </dsp:sp>
    <dsp:sp modelId="{B6319045-5C12-4F8A-A1CA-C07E4799ED60}">
      <dsp:nvSpPr>
        <dsp:cNvPr id="0" name=""/>
        <dsp:cNvSpPr/>
      </dsp:nvSpPr>
      <dsp:spPr>
        <a:xfrm>
          <a:off x="2693280" y="1180910"/>
          <a:ext cx="831298" cy="831298"/>
        </a:xfrm>
        <a:prstGeom prst="arc">
          <a:avLst>
            <a:gd name="adj1" fmla="val 13200000"/>
            <a:gd name="adj2" fmla="val 192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2092DC9-E52F-4739-AAE2-72EF136C5D19}">
      <dsp:nvSpPr>
        <dsp:cNvPr id="0" name=""/>
        <dsp:cNvSpPr/>
      </dsp:nvSpPr>
      <dsp:spPr>
        <a:xfrm>
          <a:off x="2693280" y="1180910"/>
          <a:ext cx="831298" cy="831298"/>
        </a:xfrm>
        <a:prstGeom prst="arc">
          <a:avLst>
            <a:gd name="adj1" fmla="val 2400000"/>
            <a:gd name="adj2" fmla="val 84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33D2E6F-34E5-4917-8602-3D3395180144}">
      <dsp:nvSpPr>
        <dsp:cNvPr id="0" name=""/>
        <dsp:cNvSpPr/>
      </dsp:nvSpPr>
      <dsp:spPr>
        <a:xfrm>
          <a:off x="2277631" y="1330544"/>
          <a:ext cx="1662596" cy="532030"/>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ar-SA" sz="1100" u="sng" kern="1200" dirty="0" smtClean="0"/>
            <a:t>نماذج متعددة المعادلات </a:t>
          </a:r>
          <a:r>
            <a:rPr lang="ar-SA" sz="1100" kern="1200" dirty="0" smtClean="0"/>
            <a:t>و هي النماذج التي تتكون من أكثر من معادلة و هي اما</a:t>
          </a:r>
          <a:endParaRPr lang="ar-SA" sz="1100" kern="1200" dirty="0"/>
        </a:p>
      </dsp:txBody>
      <dsp:txXfrm>
        <a:off x="2277631" y="1330544"/>
        <a:ext cx="1662596" cy="532030"/>
      </dsp:txXfrm>
    </dsp:sp>
    <dsp:sp modelId="{A76EE859-67AB-46A5-84FA-ED5C9072440C}">
      <dsp:nvSpPr>
        <dsp:cNvPr id="0" name=""/>
        <dsp:cNvSpPr/>
      </dsp:nvSpPr>
      <dsp:spPr>
        <a:xfrm>
          <a:off x="3773967" y="2361354"/>
          <a:ext cx="831298" cy="831298"/>
        </a:xfrm>
        <a:prstGeom prst="arc">
          <a:avLst>
            <a:gd name="adj1" fmla="val 13200000"/>
            <a:gd name="adj2" fmla="val 192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E38372D-F051-4D27-8B30-8203833B289D}">
      <dsp:nvSpPr>
        <dsp:cNvPr id="0" name=""/>
        <dsp:cNvSpPr/>
      </dsp:nvSpPr>
      <dsp:spPr>
        <a:xfrm>
          <a:off x="3773967" y="2361354"/>
          <a:ext cx="831298" cy="831298"/>
        </a:xfrm>
        <a:prstGeom prst="arc">
          <a:avLst>
            <a:gd name="adj1" fmla="val 2400000"/>
            <a:gd name="adj2" fmla="val 84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BB72CBB-6F0B-4A12-BB5E-137BF8D28A53}">
      <dsp:nvSpPr>
        <dsp:cNvPr id="0" name=""/>
        <dsp:cNvSpPr/>
      </dsp:nvSpPr>
      <dsp:spPr>
        <a:xfrm>
          <a:off x="3358318" y="2510987"/>
          <a:ext cx="1662596" cy="532030"/>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endParaRPr lang="ar-SA" sz="1100" kern="1200"/>
        </a:p>
      </dsp:txBody>
      <dsp:txXfrm>
        <a:off x="3358318" y="2510987"/>
        <a:ext cx="1662596" cy="532030"/>
      </dsp:txXfrm>
    </dsp:sp>
    <dsp:sp modelId="{10483763-FC28-4691-86B8-6EDCEAAB7A17}">
      <dsp:nvSpPr>
        <dsp:cNvPr id="0" name=""/>
        <dsp:cNvSpPr/>
      </dsp:nvSpPr>
      <dsp:spPr>
        <a:xfrm>
          <a:off x="3773967" y="3541797"/>
          <a:ext cx="831298" cy="831298"/>
        </a:xfrm>
        <a:prstGeom prst="arc">
          <a:avLst>
            <a:gd name="adj1" fmla="val 13200000"/>
            <a:gd name="adj2" fmla="val 192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FA3A755-C733-47F1-B358-187165768E88}">
      <dsp:nvSpPr>
        <dsp:cNvPr id="0" name=""/>
        <dsp:cNvSpPr/>
      </dsp:nvSpPr>
      <dsp:spPr>
        <a:xfrm>
          <a:off x="3773967" y="3541797"/>
          <a:ext cx="831298" cy="831298"/>
        </a:xfrm>
        <a:prstGeom prst="arc">
          <a:avLst>
            <a:gd name="adj1" fmla="val 2400000"/>
            <a:gd name="adj2" fmla="val 84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5FF8CCF-3734-4A89-B00C-110873253024}">
      <dsp:nvSpPr>
        <dsp:cNvPr id="0" name=""/>
        <dsp:cNvSpPr/>
      </dsp:nvSpPr>
      <dsp:spPr>
        <a:xfrm>
          <a:off x="3358318" y="3691431"/>
          <a:ext cx="1662596" cy="532030"/>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endParaRPr lang="ar-SA" sz="1100" kern="1200"/>
        </a:p>
      </dsp:txBody>
      <dsp:txXfrm>
        <a:off x="3358318" y="3691431"/>
        <a:ext cx="1662596" cy="532030"/>
      </dsp:txXfrm>
    </dsp:sp>
    <dsp:sp modelId="{45FBE8DB-E140-41DD-A3AD-3F13C43F68C4}">
      <dsp:nvSpPr>
        <dsp:cNvPr id="0" name=""/>
        <dsp:cNvSpPr/>
      </dsp:nvSpPr>
      <dsp:spPr>
        <a:xfrm>
          <a:off x="4705021" y="1180910"/>
          <a:ext cx="831298" cy="831298"/>
        </a:xfrm>
        <a:prstGeom prst="arc">
          <a:avLst>
            <a:gd name="adj1" fmla="val 13200000"/>
            <a:gd name="adj2" fmla="val 192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8DB2BE5-ED3B-45FC-9365-D7E55CBD58F9}">
      <dsp:nvSpPr>
        <dsp:cNvPr id="0" name=""/>
        <dsp:cNvSpPr/>
      </dsp:nvSpPr>
      <dsp:spPr>
        <a:xfrm>
          <a:off x="4705021" y="1180910"/>
          <a:ext cx="831298" cy="831298"/>
        </a:xfrm>
        <a:prstGeom prst="arc">
          <a:avLst>
            <a:gd name="adj1" fmla="val 2400000"/>
            <a:gd name="adj2" fmla="val 84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CCE19C5-C4BA-4A0E-A33F-6D217E7ECCF3}">
      <dsp:nvSpPr>
        <dsp:cNvPr id="0" name=""/>
        <dsp:cNvSpPr/>
      </dsp:nvSpPr>
      <dsp:spPr>
        <a:xfrm>
          <a:off x="4289372" y="1330544"/>
          <a:ext cx="1662596" cy="532030"/>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ar-SA" sz="1100" u="sng" kern="1200" dirty="0" smtClean="0"/>
            <a:t>نماذج وحيدة المعادلة </a:t>
          </a:r>
          <a:r>
            <a:rPr lang="ar-SA" sz="1100" kern="1200" dirty="0" smtClean="0"/>
            <a:t>يتكون فيها النموذج من معادلة واحدة</a:t>
          </a:r>
          <a:endParaRPr lang="ar-SA" sz="1100" kern="1200" dirty="0"/>
        </a:p>
      </dsp:txBody>
      <dsp:txXfrm>
        <a:off x="4289372" y="1330544"/>
        <a:ext cx="1662596" cy="53203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19027B-E2EC-4135-8EC3-8565C75F7359}">
      <dsp:nvSpPr>
        <dsp:cNvPr id="0" name=""/>
        <dsp:cNvSpPr/>
      </dsp:nvSpPr>
      <dsp:spPr>
        <a:xfrm>
          <a:off x="4114799" y="1807573"/>
          <a:ext cx="2184957" cy="758415"/>
        </a:xfrm>
        <a:custGeom>
          <a:avLst/>
          <a:gdLst/>
          <a:ahLst/>
          <a:cxnLst/>
          <a:rect l="0" t="0" r="0" b="0"/>
          <a:pathLst>
            <a:path>
              <a:moveTo>
                <a:pt x="0" y="0"/>
              </a:moveTo>
              <a:lnTo>
                <a:pt x="0" y="379207"/>
              </a:lnTo>
              <a:lnTo>
                <a:pt x="2184957" y="379207"/>
              </a:lnTo>
              <a:lnTo>
                <a:pt x="2184957" y="75841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1285761-C4D6-4792-8139-33C1C4D3988E}">
      <dsp:nvSpPr>
        <dsp:cNvPr id="0" name=""/>
        <dsp:cNvSpPr/>
      </dsp:nvSpPr>
      <dsp:spPr>
        <a:xfrm>
          <a:off x="1929842" y="1807573"/>
          <a:ext cx="2184957" cy="758415"/>
        </a:xfrm>
        <a:custGeom>
          <a:avLst/>
          <a:gdLst/>
          <a:ahLst/>
          <a:cxnLst/>
          <a:rect l="0" t="0" r="0" b="0"/>
          <a:pathLst>
            <a:path>
              <a:moveTo>
                <a:pt x="2184957" y="0"/>
              </a:moveTo>
              <a:lnTo>
                <a:pt x="2184957" y="379207"/>
              </a:lnTo>
              <a:lnTo>
                <a:pt x="0" y="379207"/>
              </a:lnTo>
              <a:lnTo>
                <a:pt x="0" y="75841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5C06B66-2BAD-4DC6-8138-93EA22C82725}">
      <dsp:nvSpPr>
        <dsp:cNvPr id="0" name=""/>
        <dsp:cNvSpPr/>
      </dsp:nvSpPr>
      <dsp:spPr>
        <a:xfrm>
          <a:off x="3211924" y="1823"/>
          <a:ext cx="1805750" cy="1805750"/>
        </a:xfrm>
        <a:prstGeom prst="arc">
          <a:avLst>
            <a:gd name="adj1" fmla="val 13200000"/>
            <a:gd name="adj2" fmla="val 192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123FBB3-0D7B-4A28-818A-774FCA066DE1}">
      <dsp:nvSpPr>
        <dsp:cNvPr id="0" name=""/>
        <dsp:cNvSpPr/>
      </dsp:nvSpPr>
      <dsp:spPr>
        <a:xfrm>
          <a:off x="3211924" y="1823"/>
          <a:ext cx="1805750" cy="1805750"/>
        </a:xfrm>
        <a:prstGeom prst="arc">
          <a:avLst>
            <a:gd name="adj1" fmla="val 2400000"/>
            <a:gd name="adj2" fmla="val 84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BAB4141-ED40-4DC3-A3CF-F9F55D308E45}">
      <dsp:nvSpPr>
        <dsp:cNvPr id="0" name=""/>
        <dsp:cNvSpPr/>
      </dsp:nvSpPr>
      <dsp:spPr>
        <a:xfrm>
          <a:off x="2309049" y="326858"/>
          <a:ext cx="3611500" cy="1155680"/>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ar-SA" sz="2000" kern="1200" dirty="0" smtClean="0"/>
            <a:t>أولاً: علاقة النموذج مع الزمن</a:t>
          </a:r>
          <a:endParaRPr lang="ar-SA" sz="2000" kern="1200" dirty="0"/>
        </a:p>
      </dsp:txBody>
      <dsp:txXfrm>
        <a:off x="2309049" y="326858"/>
        <a:ext cx="3611500" cy="1155680"/>
      </dsp:txXfrm>
    </dsp:sp>
    <dsp:sp modelId="{40AF302B-355C-4714-A239-DD7E23752101}">
      <dsp:nvSpPr>
        <dsp:cNvPr id="0" name=""/>
        <dsp:cNvSpPr/>
      </dsp:nvSpPr>
      <dsp:spPr>
        <a:xfrm>
          <a:off x="1026967" y="2565989"/>
          <a:ext cx="1805750" cy="1805750"/>
        </a:xfrm>
        <a:prstGeom prst="arc">
          <a:avLst>
            <a:gd name="adj1" fmla="val 13200000"/>
            <a:gd name="adj2" fmla="val 192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2E334D0-399B-44F6-9090-350B2C6BC23E}">
      <dsp:nvSpPr>
        <dsp:cNvPr id="0" name=""/>
        <dsp:cNvSpPr/>
      </dsp:nvSpPr>
      <dsp:spPr>
        <a:xfrm>
          <a:off x="1026967" y="2565989"/>
          <a:ext cx="1805750" cy="1805750"/>
        </a:xfrm>
        <a:prstGeom prst="arc">
          <a:avLst>
            <a:gd name="adj1" fmla="val 2400000"/>
            <a:gd name="adj2" fmla="val 84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32BB55F-AC80-4FDE-8B52-E2E5B48D86A2}">
      <dsp:nvSpPr>
        <dsp:cNvPr id="0" name=""/>
        <dsp:cNvSpPr/>
      </dsp:nvSpPr>
      <dsp:spPr>
        <a:xfrm>
          <a:off x="124091" y="2891024"/>
          <a:ext cx="3611500" cy="1155680"/>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ar-SA" sz="2000" u="sng" kern="1200" dirty="0" smtClean="0"/>
            <a:t>نماذج حركية </a:t>
          </a:r>
          <a:r>
            <a:rPr lang="ar-SA" sz="2000" kern="1200" dirty="0" smtClean="0"/>
            <a:t>تهتم بالزمن و متى نصل الى نقطة </a:t>
          </a:r>
          <a:r>
            <a:rPr lang="ar-SA" sz="2000" kern="1200" dirty="0" err="1" smtClean="0"/>
            <a:t>توازنية</a:t>
          </a:r>
          <a:r>
            <a:rPr lang="ar-SA" sz="2000" kern="1200" dirty="0" smtClean="0"/>
            <a:t> أخرى و كيف نصل اليها و نستخدم هنا أسلوب (التكامل)</a:t>
          </a:r>
          <a:endParaRPr lang="ar-SA" sz="2000" kern="1200" dirty="0"/>
        </a:p>
      </dsp:txBody>
      <dsp:txXfrm>
        <a:off x="124091" y="2891024"/>
        <a:ext cx="3611500" cy="1155680"/>
      </dsp:txXfrm>
    </dsp:sp>
    <dsp:sp modelId="{DBA4E4E8-809B-46B5-ABD4-6090EB062904}">
      <dsp:nvSpPr>
        <dsp:cNvPr id="0" name=""/>
        <dsp:cNvSpPr/>
      </dsp:nvSpPr>
      <dsp:spPr>
        <a:xfrm>
          <a:off x="5396882" y="2565989"/>
          <a:ext cx="1805750" cy="1805750"/>
        </a:xfrm>
        <a:prstGeom prst="arc">
          <a:avLst>
            <a:gd name="adj1" fmla="val 13200000"/>
            <a:gd name="adj2" fmla="val 192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4DAC48B-8EE2-4076-9573-CB6C3C0A5137}">
      <dsp:nvSpPr>
        <dsp:cNvPr id="0" name=""/>
        <dsp:cNvSpPr/>
      </dsp:nvSpPr>
      <dsp:spPr>
        <a:xfrm>
          <a:off x="5396882" y="2565989"/>
          <a:ext cx="1805750" cy="1805750"/>
        </a:xfrm>
        <a:prstGeom prst="arc">
          <a:avLst>
            <a:gd name="adj1" fmla="val 2400000"/>
            <a:gd name="adj2" fmla="val 84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E8E3169-8C1C-4CC3-B3D9-8F1CBA3DE09F}">
      <dsp:nvSpPr>
        <dsp:cNvPr id="0" name=""/>
        <dsp:cNvSpPr/>
      </dsp:nvSpPr>
      <dsp:spPr>
        <a:xfrm>
          <a:off x="4494007" y="2891024"/>
          <a:ext cx="3611500" cy="1155680"/>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ar-SA" sz="2000" u="sng" kern="1200" dirty="0" smtClean="0"/>
            <a:t>نماذج ساكنة </a:t>
          </a:r>
          <a:r>
            <a:rPr lang="ar-SA" sz="2000" kern="1200" dirty="0" smtClean="0"/>
            <a:t>لا تهتم بالزمن أي أن جميع متغيراتها آنية لا تتضمن أي فترات ابطاء و تركز على معدل التغير في المتغير التابع (التفاضل)</a:t>
          </a:r>
          <a:endParaRPr lang="ar-SA" sz="2000" kern="1200" dirty="0"/>
        </a:p>
      </dsp:txBody>
      <dsp:txXfrm>
        <a:off x="4494007" y="2891024"/>
        <a:ext cx="3611500" cy="115568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126FD37-08D3-4F79-949A-274C000BCC66}">
      <dsp:nvSpPr>
        <dsp:cNvPr id="0" name=""/>
        <dsp:cNvSpPr/>
      </dsp:nvSpPr>
      <dsp:spPr>
        <a:xfrm>
          <a:off x="4114799" y="1807573"/>
          <a:ext cx="2184957" cy="758415"/>
        </a:xfrm>
        <a:custGeom>
          <a:avLst/>
          <a:gdLst/>
          <a:ahLst/>
          <a:cxnLst/>
          <a:rect l="0" t="0" r="0" b="0"/>
          <a:pathLst>
            <a:path>
              <a:moveTo>
                <a:pt x="0" y="0"/>
              </a:moveTo>
              <a:lnTo>
                <a:pt x="0" y="379207"/>
              </a:lnTo>
              <a:lnTo>
                <a:pt x="2184957" y="379207"/>
              </a:lnTo>
              <a:lnTo>
                <a:pt x="2184957" y="75841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729F538-5D69-4A86-858E-D9D29828E408}">
      <dsp:nvSpPr>
        <dsp:cNvPr id="0" name=""/>
        <dsp:cNvSpPr/>
      </dsp:nvSpPr>
      <dsp:spPr>
        <a:xfrm>
          <a:off x="1929842" y="1807573"/>
          <a:ext cx="2184957" cy="758415"/>
        </a:xfrm>
        <a:custGeom>
          <a:avLst/>
          <a:gdLst/>
          <a:ahLst/>
          <a:cxnLst/>
          <a:rect l="0" t="0" r="0" b="0"/>
          <a:pathLst>
            <a:path>
              <a:moveTo>
                <a:pt x="2184957" y="0"/>
              </a:moveTo>
              <a:lnTo>
                <a:pt x="2184957" y="379207"/>
              </a:lnTo>
              <a:lnTo>
                <a:pt x="0" y="379207"/>
              </a:lnTo>
              <a:lnTo>
                <a:pt x="0" y="75841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DE3CD65-B6CF-4552-A1C4-F4BEAC274CD4}">
      <dsp:nvSpPr>
        <dsp:cNvPr id="0" name=""/>
        <dsp:cNvSpPr/>
      </dsp:nvSpPr>
      <dsp:spPr>
        <a:xfrm>
          <a:off x="3211924" y="1823"/>
          <a:ext cx="1805750" cy="1805750"/>
        </a:xfrm>
        <a:prstGeom prst="arc">
          <a:avLst>
            <a:gd name="adj1" fmla="val 13200000"/>
            <a:gd name="adj2" fmla="val 192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036F662-6FE1-4EE5-B624-AA11C46A8460}">
      <dsp:nvSpPr>
        <dsp:cNvPr id="0" name=""/>
        <dsp:cNvSpPr/>
      </dsp:nvSpPr>
      <dsp:spPr>
        <a:xfrm>
          <a:off x="3211924" y="1823"/>
          <a:ext cx="1805750" cy="1805750"/>
        </a:xfrm>
        <a:prstGeom prst="arc">
          <a:avLst>
            <a:gd name="adj1" fmla="val 2400000"/>
            <a:gd name="adj2" fmla="val 84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A888A9B-B920-4886-98D5-8E8344B9990B}">
      <dsp:nvSpPr>
        <dsp:cNvPr id="0" name=""/>
        <dsp:cNvSpPr/>
      </dsp:nvSpPr>
      <dsp:spPr>
        <a:xfrm>
          <a:off x="2309049" y="326858"/>
          <a:ext cx="3611500" cy="1155680"/>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7145" tIns="17145" rIns="17145" bIns="17145" numCol="1" spcCol="1270" anchor="ctr" anchorCtr="0">
          <a:noAutofit/>
        </a:bodyPr>
        <a:lstStyle/>
        <a:p>
          <a:pPr lvl="0" algn="ctr" defTabSz="1200150" rtl="1">
            <a:lnSpc>
              <a:spcPct val="90000"/>
            </a:lnSpc>
            <a:spcBef>
              <a:spcPct val="0"/>
            </a:spcBef>
            <a:spcAft>
              <a:spcPct val="35000"/>
            </a:spcAft>
          </a:pPr>
          <a:r>
            <a:rPr lang="ar-SA" sz="2700" kern="1200" dirty="0" smtClean="0"/>
            <a:t>ثانياً: درجة شمولية النموذج</a:t>
          </a:r>
          <a:endParaRPr lang="ar-SA" sz="2700" kern="1200" dirty="0"/>
        </a:p>
      </dsp:txBody>
      <dsp:txXfrm>
        <a:off x="2309049" y="326858"/>
        <a:ext cx="3611500" cy="1155680"/>
      </dsp:txXfrm>
    </dsp:sp>
    <dsp:sp modelId="{EA69AF6D-6856-46C7-9CE7-27EDC6B49B32}">
      <dsp:nvSpPr>
        <dsp:cNvPr id="0" name=""/>
        <dsp:cNvSpPr/>
      </dsp:nvSpPr>
      <dsp:spPr>
        <a:xfrm>
          <a:off x="1026967" y="2565989"/>
          <a:ext cx="1805750" cy="1805750"/>
        </a:xfrm>
        <a:prstGeom prst="arc">
          <a:avLst>
            <a:gd name="adj1" fmla="val 13200000"/>
            <a:gd name="adj2" fmla="val 192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2AD27D3-3152-41B0-8727-A95353C46D1C}">
      <dsp:nvSpPr>
        <dsp:cNvPr id="0" name=""/>
        <dsp:cNvSpPr/>
      </dsp:nvSpPr>
      <dsp:spPr>
        <a:xfrm>
          <a:off x="1026967" y="2565989"/>
          <a:ext cx="1805750" cy="1805750"/>
        </a:xfrm>
        <a:prstGeom prst="arc">
          <a:avLst>
            <a:gd name="adj1" fmla="val 2400000"/>
            <a:gd name="adj2" fmla="val 84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1FF222C-7C34-42F8-A196-3059242B3918}">
      <dsp:nvSpPr>
        <dsp:cNvPr id="0" name=""/>
        <dsp:cNvSpPr/>
      </dsp:nvSpPr>
      <dsp:spPr>
        <a:xfrm>
          <a:off x="124091" y="2891024"/>
          <a:ext cx="3611500" cy="1155680"/>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7145" tIns="17145" rIns="17145" bIns="17145" numCol="1" spcCol="1270" anchor="ctr" anchorCtr="0">
          <a:noAutofit/>
        </a:bodyPr>
        <a:lstStyle/>
        <a:p>
          <a:pPr lvl="0" algn="ctr" defTabSz="1200150" rtl="1">
            <a:lnSpc>
              <a:spcPct val="90000"/>
            </a:lnSpc>
            <a:spcBef>
              <a:spcPct val="0"/>
            </a:spcBef>
            <a:spcAft>
              <a:spcPct val="35000"/>
            </a:spcAft>
          </a:pPr>
          <a:r>
            <a:rPr lang="ar-SA" sz="2700" kern="1200" dirty="0" smtClean="0"/>
            <a:t>نموذج جزئي مثل توازن سوق السلعة أو ما يخص المستهلك و المنتج</a:t>
          </a:r>
          <a:endParaRPr lang="ar-SA" sz="2700" kern="1200" dirty="0"/>
        </a:p>
      </dsp:txBody>
      <dsp:txXfrm>
        <a:off x="124091" y="2891024"/>
        <a:ext cx="3611500" cy="1155680"/>
      </dsp:txXfrm>
    </dsp:sp>
    <dsp:sp modelId="{930035C7-C630-4F52-A00C-40870F09896A}">
      <dsp:nvSpPr>
        <dsp:cNvPr id="0" name=""/>
        <dsp:cNvSpPr/>
      </dsp:nvSpPr>
      <dsp:spPr>
        <a:xfrm>
          <a:off x="5396882" y="2565989"/>
          <a:ext cx="1805750" cy="1805750"/>
        </a:xfrm>
        <a:prstGeom prst="arc">
          <a:avLst>
            <a:gd name="adj1" fmla="val 13200000"/>
            <a:gd name="adj2" fmla="val 192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7C45670-2ECC-4F7D-89AC-FAEBF1C3B40B}">
      <dsp:nvSpPr>
        <dsp:cNvPr id="0" name=""/>
        <dsp:cNvSpPr/>
      </dsp:nvSpPr>
      <dsp:spPr>
        <a:xfrm>
          <a:off x="5396882" y="2565989"/>
          <a:ext cx="1805750" cy="1805750"/>
        </a:xfrm>
        <a:prstGeom prst="arc">
          <a:avLst>
            <a:gd name="adj1" fmla="val 2400000"/>
            <a:gd name="adj2" fmla="val 84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533E18D-9A00-40FE-A9FF-19F5F671FDBE}">
      <dsp:nvSpPr>
        <dsp:cNvPr id="0" name=""/>
        <dsp:cNvSpPr/>
      </dsp:nvSpPr>
      <dsp:spPr>
        <a:xfrm>
          <a:off x="4494007" y="2891024"/>
          <a:ext cx="3611500" cy="1155680"/>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7145" tIns="17145" rIns="17145" bIns="17145" numCol="1" spcCol="1270" anchor="ctr" anchorCtr="0">
          <a:noAutofit/>
        </a:bodyPr>
        <a:lstStyle/>
        <a:p>
          <a:pPr lvl="0" algn="ctr" defTabSz="1200150" rtl="1">
            <a:lnSpc>
              <a:spcPct val="90000"/>
            </a:lnSpc>
            <a:spcBef>
              <a:spcPct val="0"/>
            </a:spcBef>
            <a:spcAft>
              <a:spcPct val="35000"/>
            </a:spcAft>
          </a:pPr>
          <a:r>
            <a:rPr lang="ar-SA" sz="2700" kern="1200" dirty="0" smtClean="0"/>
            <a:t>نموذج كلي مثل النموذج الاقتصادي و كل المتغيرات الكلية</a:t>
          </a:r>
          <a:endParaRPr lang="ar-SA" sz="2700" kern="1200" dirty="0"/>
        </a:p>
      </dsp:txBody>
      <dsp:txXfrm>
        <a:off x="4494007" y="2891024"/>
        <a:ext cx="3611500" cy="115568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E88B494-27BD-4CF6-B22B-E1C766D14C9C}">
      <dsp:nvSpPr>
        <dsp:cNvPr id="0" name=""/>
        <dsp:cNvSpPr/>
      </dsp:nvSpPr>
      <dsp:spPr>
        <a:xfrm>
          <a:off x="4114799" y="1807573"/>
          <a:ext cx="2184957" cy="758415"/>
        </a:xfrm>
        <a:custGeom>
          <a:avLst/>
          <a:gdLst/>
          <a:ahLst/>
          <a:cxnLst/>
          <a:rect l="0" t="0" r="0" b="0"/>
          <a:pathLst>
            <a:path>
              <a:moveTo>
                <a:pt x="0" y="0"/>
              </a:moveTo>
              <a:lnTo>
                <a:pt x="0" y="379207"/>
              </a:lnTo>
              <a:lnTo>
                <a:pt x="2184957" y="379207"/>
              </a:lnTo>
              <a:lnTo>
                <a:pt x="2184957" y="75841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656CC2B-9897-47DD-9C62-937955357847}">
      <dsp:nvSpPr>
        <dsp:cNvPr id="0" name=""/>
        <dsp:cNvSpPr/>
      </dsp:nvSpPr>
      <dsp:spPr>
        <a:xfrm>
          <a:off x="1929842" y="1807573"/>
          <a:ext cx="2184957" cy="758415"/>
        </a:xfrm>
        <a:custGeom>
          <a:avLst/>
          <a:gdLst/>
          <a:ahLst/>
          <a:cxnLst/>
          <a:rect l="0" t="0" r="0" b="0"/>
          <a:pathLst>
            <a:path>
              <a:moveTo>
                <a:pt x="2184957" y="0"/>
              </a:moveTo>
              <a:lnTo>
                <a:pt x="2184957" y="379207"/>
              </a:lnTo>
              <a:lnTo>
                <a:pt x="0" y="379207"/>
              </a:lnTo>
              <a:lnTo>
                <a:pt x="0" y="75841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577BDD5-D717-4D56-805F-1FA8BA799977}">
      <dsp:nvSpPr>
        <dsp:cNvPr id="0" name=""/>
        <dsp:cNvSpPr/>
      </dsp:nvSpPr>
      <dsp:spPr>
        <a:xfrm>
          <a:off x="3211924" y="1823"/>
          <a:ext cx="1805750" cy="1805750"/>
        </a:xfrm>
        <a:prstGeom prst="arc">
          <a:avLst>
            <a:gd name="adj1" fmla="val 13200000"/>
            <a:gd name="adj2" fmla="val 192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DB475C5-CB58-47BA-B068-213768643450}">
      <dsp:nvSpPr>
        <dsp:cNvPr id="0" name=""/>
        <dsp:cNvSpPr/>
      </dsp:nvSpPr>
      <dsp:spPr>
        <a:xfrm>
          <a:off x="3211924" y="1823"/>
          <a:ext cx="1805750" cy="1805750"/>
        </a:xfrm>
        <a:prstGeom prst="arc">
          <a:avLst>
            <a:gd name="adj1" fmla="val 2400000"/>
            <a:gd name="adj2" fmla="val 84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1318B20-C8B7-4DB9-94A4-A5830D3C68DC}">
      <dsp:nvSpPr>
        <dsp:cNvPr id="0" name=""/>
        <dsp:cNvSpPr/>
      </dsp:nvSpPr>
      <dsp:spPr>
        <a:xfrm>
          <a:off x="2309049" y="326858"/>
          <a:ext cx="3611500" cy="1155680"/>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ar-SA" sz="2000" kern="1200" dirty="0" smtClean="0"/>
            <a:t>الفرق بين العلاقات و الدوال</a:t>
          </a:r>
          <a:endParaRPr lang="ar-SA" sz="2000" kern="1200" dirty="0"/>
        </a:p>
      </dsp:txBody>
      <dsp:txXfrm>
        <a:off x="2309049" y="326858"/>
        <a:ext cx="3611500" cy="1155680"/>
      </dsp:txXfrm>
    </dsp:sp>
    <dsp:sp modelId="{D0340AB7-E9AC-437C-92F6-6788999AB7BB}">
      <dsp:nvSpPr>
        <dsp:cNvPr id="0" name=""/>
        <dsp:cNvSpPr/>
      </dsp:nvSpPr>
      <dsp:spPr>
        <a:xfrm>
          <a:off x="1026967" y="2565989"/>
          <a:ext cx="1805750" cy="1805750"/>
        </a:xfrm>
        <a:prstGeom prst="arc">
          <a:avLst>
            <a:gd name="adj1" fmla="val 13200000"/>
            <a:gd name="adj2" fmla="val 192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A663D1A-CA09-408E-A357-F5AEF83C8072}">
      <dsp:nvSpPr>
        <dsp:cNvPr id="0" name=""/>
        <dsp:cNvSpPr/>
      </dsp:nvSpPr>
      <dsp:spPr>
        <a:xfrm>
          <a:off x="1026967" y="2565989"/>
          <a:ext cx="1805750" cy="1805750"/>
        </a:xfrm>
        <a:prstGeom prst="arc">
          <a:avLst>
            <a:gd name="adj1" fmla="val 2400000"/>
            <a:gd name="adj2" fmla="val 84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DE30359-82CB-4063-9ABB-C7C940734298}">
      <dsp:nvSpPr>
        <dsp:cNvPr id="0" name=""/>
        <dsp:cNvSpPr/>
      </dsp:nvSpPr>
      <dsp:spPr>
        <a:xfrm>
          <a:off x="124091" y="2891024"/>
          <a:ext cx="3611500" cy="1155680"/>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ar-SA" sz="2000" u="sng" kern="1200" dirty="0" smtClean="0"/>
            <a:t>الدوال</a:t>
          </a:r>
          <a:r>
            <a:rPr lang="ar-SA" sz="2000" kern="1200" dirty="0" smtClean="0"/>
            <a:t> مصطلح فني يعبر عن العلاقة بين المتغيرات </a:t>
          </a:r>
          <a:endParaRPr lang="ar-SA" sz="2000" kern="1200" dirty="0"/>
        </a:p>
      </dsp:txBody>
      <dsp:txXfrm>
        <a:off x="124091" y="2891024"/>
        <a:ext cx="3611500" cy="1155680"/>
      </dsp:txXfrm>
    </dsp:sp>
    <dsp:sp modelId="{3C14A5B2-8509-4BBF-8DFD-CF07657A70B6}">
      <dsp:nvSpPr>
        <dsp:cNvPr id="0" name=""/>
        <dsp:cNvSpPr/>
      </dsp:nvSpPr>
      <dsp:spPr>
        <a:xfrm>
          <a:off x="5396882" y="2565989"/>
          <a:ext cx="1805750" cy="1805750"/>
        </a:xfrm>
        <a:prstGeom prst="arc">
          <a:avLst>
            <a:gd name="adj1" fmla="val 13200000"/>
            <a:gd name="adj2" fmla="val 192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47A584A-FB35-41D6-BC5A-CDB15EDC292A}">
      <dsp:nvSpPr>
        <dsp:cNvPr id="0" name=""/>
        <dsp:cNvSpPr/>
      </dsp:nvSpPr>
      <dsp:spPr>
        <a:xfrm>
          <a:off x="5396882" y="2565989"/>
          <a:ext cx="1805750" cy="1805750"/>
        </a:xfrm>
        <a:prstGeom prst="arc">
          <a:avLst>
            <a:gd name="adj1" fmla="val 2400000"/>
            <a:gd name="adj2" fmla="val 84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48C2582-0D62-4F38-8494-A8B0D38FCC91}">
      <dsp:nvSpPr>
        <dsp:cNvPr id="0" name=""/>
        <dsp:cNvSpPr/>
      </dsp:nvSpPr>
      <dsp:spPr>
        <a:xfrm>
          <a:off x="4494007" y="2891024"/>
          <a:ext cx="3611500" cy="1155680"/>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ar-SA" sz="2000" u="sng" kern="1200" dirty="0" smtClean="0"/>
            <a:t>العلاقات</a:t>
          </a:r>
          <a:r>
            <a:rPr lang="ar-SA" sz="2000" kern="1200" dirty="0" smtClean="0"/>
            <a:t> تدرس الطريقة التي تتغير بها المتغيرات أو حجم التأثير لمتغير على الأخر و كذلك لدراسة العلاقة بين المتغيرات </a:t>
          </a:r>
          <a:endParaRPr lang="ar-SA" sz="2000" kern="1200" dirty="0"/>
        </a:p>
      </dsp:txBody>
      <dsp:txXfrm>
        <a:off x="4494007" y="2891024"/>
        <a:ext cx="3611500" cy="115568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039D217-EA7D-4110-A424-174FD9036C87}">
      <dsp:nvSpPr>
        <dsp:cNvPr id="0" name=""/>
        <dsp:cNvSpPr/>
      </dsp:nvSpPr>
      <dsp:spPr>
        <a:xfrm>
          <a:off x="4114799" y="1807573"/>
          <a:ext cx="2184957" cy="758415"/>
        </a:xfrm>
        <a:custGeom>
          <a:avLst/>
          <a:gdLst/>
          <a:ahLst/>
          <a:cxnLst/>
          <a:rect l="0" t="0" r="0" b="0"/>
          <a:pathLst>
            <a:path>
              <a:moveTo>
                <a:pt x="0" y="0"/>
              </a:moveTo>
              <a:lnTo>
                <a:pt x="0" y="379207"/>
              </a:lnTo>
              <a:lnTo>
                <a:pt x="2184957" y="379207"/>
              </a:lnTo>
              <a:lnTo>
                <a:pt x="2184957" y="75841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EB03FA2-7190-4167-8C7C-06060E4C958C}">
      <dsp:nvSpPr>
        <dsp:cNvPr id="0" name=""/>
        <dsp:cNvSpPr/>
      </dsp:nvSpPr>
      <dsp:spPr>
        <a:xfrm>
          <a:off x="1929842" y="1807573"/>
          <a:ext cx="2184957" cy="758415"/>
        </a:xfrm>
        <a:custGeom>
          <a:avLst/>
          <a:gdLst/>
          <a:ahLst/>
          <a:cxnLst/>
          <a:rect l="0" t="0" r="0" b="0"/>
          <a:pathLst>
            <a:path>
              <a:moveTo>
                <a:pt x="2184957" y="0"/>
              </a:moveTo>
              <a:lnTo>
                <a:pt x="2184957" y="379207"/>
              </a:lnTo>
              <a:lnTo>
                <a:pt x="0" y="379207"/>
              </a:lnTo>
              <a:lnTo>
                <a:pt x="0" y="75841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0A6064F-F7D3-48D6-BC58-A856E32662C7}">
      <dsp:nvSpPr>
        <dsp:cNvPr id="0" name=""/>
        <dsp:cNvSpPr/>
      </dsp:nvSpPr>
      <dsp:spPr>
        <a:xfrm>
          <a:off x="3211924" y="1823"/>
          <a:ext cx="1805750" cy="1805750"/>
        </a:xfrm>
        <a:prstGeom prst="arc">
          <a:avLst>
            <a:gd name="adj1" fmla="val 13200000"/>
            <a:gd name="adj2" fmla="val 192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12D959F-BAB8-4301-988B-F48C71D2A81B}">
      <dsp:nvSpPr>
        <dsp:cNvPr id="0" name=""/>
        <dsp:cNvSpPr/>
      </dsp:nvSpPr>
      <dsp:spPr>
        <a:xfrm>
          <a:off x="3211924" y="1823"/>
          <a:ext cx="1805750" cy="1805750"/>
        </a:xfrm>
        <a:prstGeom prst="arc">
          <a:avLst>
            <a:gd name="adj1" fmla="val 2400000"/>
            <a:gd name="adj2" fmla="val 84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9430D93-D621-4B8D-A475-C875ECECFD23}">
      <dsp:nvSpPr>
        <dsp:cNvPr id="0" name=""/>
        <dsp:cNvSpPr/>
      </dsp:nvSpPr>
      <dsp:spPr>
        <a:xfrm>
          <a:off x="2309049" y="326858"/>
          <a:ext cx="3611500" cy="1155680"/>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9685" tIns="19685" rIns="19685" bIns="19685" numCol="1" spcCol="1270" anchor="ctr" anchorCtr="0">
          <a:noAutofit/>
        </a:bodyPr>
        <a:lstStyle/>
        <a:p>
          <a:pPr lvl="0" algn="ctr" defTabSz="1377950" rtl="1">
            <a:lnSpc>
              <a:spcPct val="90000"/>
            </a:lnSpc>
            <a:spcBef>
              <a:spcPct val="0"/>
            </a:spcBef>
            <a:spcAft>
              <a:spcPct val="35000"/>
            </a:spcAft>
          </a:pPr>
          <a:r>
            <a:rPr lang="ar-SA" sz="3100" kern="1200" dirty="0" smtClean="0"/>
            <a:t>الفرق بين النطاق و المجال</a:t>
          </a:r>
          <a:endParaRPr lang="ar-SA" sz="3100" kern="1200" dirty="0"/>
        </a:p>
      </dsp:txBody>
      <dsp:txXfrm>
        <a:off x="2309049" y="326858"/>
        <a:ext cx="3611500" cy="1155680"/>
      </dsp:txXfrm>
    </dsp:sp>
    <dsp:sp modelId="{C27BCF93-8FB7-41F7-BFA8-3347426978EC}">
      <dsp:nvSpPr>
        <dsp:cNvPr id="0" name=""/>
        <dsp:cNvSpPr/>
      </dsp:nvSpPr>
      <dsp:spPr>
        <a:xfrm>
          <a:off x="1026967" y="2565989"/>
          <a:ext cx="1805750" cy="1805750"/>
        </a:xfrm>
        <a:prstGeom prst="arc">
          <a:avLst>
            <a:gd name="adj1" fmla="val 13200000"/>
            <a:gd name="adj2" fmla="val 192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A1DA436-1FCE-45F4-8AA4-73D9038480D3}">
      <dsp:nvSpPr>
        <dsp:cNvPr id="0" name=""/>
        <dsp:cNvSpPr/>
      </dsp:nvSpPr>
      <dsp:spPr>
        <a:xfrm>
          <a:off x="1026967" y="2565989"/>
          <a:ext cx="1805750" cy="1805750"/>
        </a:xfrm>
        <a:prstGeom prst="arc">
          <a:avLst>
            <a:gd name="adj1" fmla="val 2400000"/>
            <a:gd name="adj2" fmla="val 84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A872A05-131D-4794-A1BB-7043F89C5FD8}">
      <dsp:nvSpPr>
        <dsp:cNvPr id="0" name=""/>
        <dsp:cNvSpPr/>
      </dsp:nvSpPr>
      <dsp:spPr>
        <a:xfrm>
          <a:off x="124091" y="2891024"/>
          <a:ext cx="3611500" cy="1155680"/>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9685" tIns="19685" rIns="19685" bIns="19685" numCol="1" spcCol="1270" anchor="ctr" anchorCtr="0">
          <a:noAutofit/>
        </a:bodyPr>
        <a:lstStyle/>
        <a:p>
          <a:pPr lvl="0" algn="ctr" defTabSz="1377950" rtl="1">
            <a:lnSpc>
              <a:spcPct val="90000"/>
            </a:lnSpc>
            <a:spcBef>
              <a:spcPct val="0"/>
            </a:spcBef>
            <a:spcAft>
              <a:spcPct val="35000"/>
            </a:spcAft>
          </a:pPr>
          <a:r>
            <a:rPr lang="ar-SA" sz="3100" kern="1200" dirty="0" smtClean="0"/>
            <a:t>مجال الدالة و هو يعبر عن المتغير التابع</a:t>
          </a:r>
          <a:endParaRPr lang="ar-SA" sz="3100" kern="1200" dirty="0"/>
        </a:p>
      </dsp:txBody>
      <dsp:txXfrm>
        <a:off x="124091" y="2891024"/>
        <a:ext cx="3611500" cy="1155680"/>
      </dsp:txXfrm>
    </dsp:sp>
    <dsp:sp modelId="{A6D596CC-CC74-43FE-9338-1F147FDBA446}">
      <dsp:nvSpPr>
        <dsp:cNvPr id="0" name=""/>
        <dsp:cNvSpPr/>
      </dsp:nvSpPr>
      <dsp:spPr>
        <a:xfrm>
          <a:off x="5396882" y="2565989"/>
          <a:ext cx="1805750" cy="1805750"/>
        </a:xfrm>
        <a:prstGeom prst="arc">
          <a:avLst>
            <a:gd name="adj1" fmla="val 13200000"/>
            <a:gd name="adj2" fmla="val 192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09309B2-C133-4875-A6E1-32A8B847C9B5}">
      <dsp:nvSpPr>
        <dsp:cNvPr id="0" name=""/>
        <dsp:cNvSpPr/>
      </dsp:nvSpPr>
      <dsp:spPr>
        <a:xfrm>
          <a:off x="5396882" y="2565989"/>
          <a:ext cx="1805750" cy="1805750"/>
        </a:xfrm>
        <a:prstGeom prst="arc">
          <a:avLst>
            <a:gd name="adj1" fmla="val 2400000"/>
            <a:gd name="adj2" fmla="val 84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9112351-6F5B-4535-9783-75EEFFC2F34F}">
      <dsp:nvSpPr>
        <dsp:cNvPr id="0" name=""/>
        <dsp:cNvSpPr/>
      </dsp:nvSpPr>
      <dsp:spPr>
        <a:xfrm>
          <a:off x="4494007" y="2891024"/>
          <a:ext cx="3611500" cy="1155680"/>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9685" tIns="19685" rIns="19685" bIns="19685" numCol="1" spcCol="1270" anchor="ctr" anchorCtr="0">
          <a:noAutofit/>
        </a:bodyPr>
        <a:lstStyle/>
        <a:p>
          <a:pPr lvl="0" algn="ctr" defTabSz="1377950" rtl="1">
            <a:lnSpc>
              <a:spcPct val="90000"/>
            </a:lnSpc>
            <a:spcBef>
              <a:spcPct val="0"/>
            </a:spcBef>
            <a:spcAft>
              <a:spcPct val="35000"/>
            </a:spcAft>
          </a:pPr>
          <a:r>
            <a:rPr lang="ar-SA" sz="3100" kern="1200" dirty="0" smtClean="0"/>
            <a:t>نطاق الدالة و هو يعبر عن </a:t>
          </a:r>
          <a:r>
            <a:rPr lang="ar-SA" sz="3100" kern="1200" smtClean="0"/>
            <a:t>المتغير المستقل </a:t>
          </a:r>
          <a:endParaRPr lang="ar-SA" sz="3100" kern="1200" dirty="0"/>
        </a:p>
      </dsp:txBody>
      <dsp:txXfrm>
        <a:off x="4494007" y="2891024"/>
        <a:ext cx="3611500" cy="1155680"/>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3CD719C-C19A-4CFE-A809-3C6455B72FFD}">
      <dsp:nvSpPr>
        <dsp:cNvPr id="0" name=""/>
        <dsp:cNvSpPr/>
      </dsp:nvSpPr>
      <dsp:spPr>
        <a:xfrm>
          <a:off x="4118887" y="795446"/>
          <a:ext cx="3450445" cy="295463"/>
        </a:xfrm>
        <a:custGeom>
          <a:avLst/>
          <a:gdLst/>
          <a:ahLst/>
          <a:cxnLst/>
          <a:rect l="0" t="0" r="0" b="0"/>
          <a:pathLst>
            <a:path>
              <a:moveTo>
                <a:pt x="0" y="0"/>
              </a:moveTo>
              <a:lnTo>
                <a:pt x="0" y="157018"/>
              </a:lnTo>
              <a:lnTo>
                <a:pt x="3450445" y="157018"/>
              </a:lnTo>
              <a:lnTo>
                <a:pt x="3450445" y="29546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A846C33-C298-4BE6-908A-7541ABFBF998}">
      <dsp:nvSpPr>
        <dsp:cNvPr id="0" name=""/>
        <dsp:cNvSpPr/>
      </dsp:nvSpPr>
      <dsp:spPr>
        <a:xfrm>
          <a:off x="5446509" y="1750172"/>
          <a:ext cx="606521" cy="2267861"/>
        </a:xfrm>
        <a:custGeom>
          <a:avLst/>
          <a:gdLst/>
          <a:ahLst/>
          <a:cxnLst/>
          <a:rect l="0" t="0" r="0" b="0"/>
          <a:pathLst>
            <a:path>
              <a:moveTo>
                <a:pt x="0" y="0"/>
              </a:moveTo>
              <a:lnTo>
                <a:pt x="0" y="2267861"/>
              </a:lnTo>
              <a:lnTo>
                <a:pt x="606521" y="2267861"/>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7767F32-7084-4E20-8907-094EB6DC6004}">
      <dsp:nvSpPr>
        <dsp:cNvPr id="0" name=""/>
        <dsp:cNvSpPr/>
      </dsp:nvSpPr>
      <dsp:spPr>
        <a:xfrm>
          <a:off x="5446509" y="1750172"/>
          <a:ext cx="606521" cy="1331709"/>
        </a:xfrm>
        <a:custGeom>
          <a:avLst/>
          <a:gdLst/>
          <a:ahLst/>
          <a:cxnLst/>
          <a:rect l="0" t="0" r="0" b="0"/>
          <a:pathLst>
            <a:path>
              <a:moveTo>
                <a:pt x="0" y="0"/>
              </a:moveTo>
              <a:lnTo>
                <a:pt x="0" y="1331709"/>
              </a:lnTo>
              <a:lnTo>
                <a:pt x="606521" y="1331709"/>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D48904E-5957-4B23-8E9B-69619DE7F04C}">
      <dsp:nvSpPr>
        <dsp:cNvPr id="0" name=""/>
        <dsp:cNvSpPr/>
      </dsp:nvSpPr>
      <dsp:spPr>
        <a:xfrm>
          <a:off x="5446509" y="1750172"/>
          <a:ext cx="606521" cy="395557"/>
        </a:xfrm>
        <a:custGeom>
          <a:avLst/>
          <a:gdLst/>
          <a:ahLst/>
          <a:cxnLst/>
          <a:rect l="0" t="0" r="0" b="0"/>
          <a:pathLst>
            <a:path>
              <a:moveTo>
                <a:pt x="0" y="0"/>
              </a:moveTo>
              <a:lnTo>
                <a:pt x="0" y="395557"/>
              </a:lnTo>
              <a:lnTo>
                <a:pt x="606521" y="395557"/>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1973254-CE51-4CC9-9614-CBBD508D148E}">
      <dsp:nvSpPr>
        <dsp:cNvPr id="0" name=""/>
        <dsp:cNvSpPr/>
      </dsp:nvSpPr>
      <dsp:spPr>
        <a:xfrm>
          <a:off x="4118887" y="795446"/>
          <a:ext cx="1327621" cy="295463"/>
        </a:xfrm>
        <a:custGeom>
          <a:avLst/>
          <a:gdLst/>
          <a:ahLst/>
          <a:cxnLst/>
          <a:rect l="0" t="0" r="0" b="0"/>
          <a:pathLst>
            <a:path>
              <a:moveTo>
                <a:pt x="0" y="0"/>
              </a:moveTo>
              <a:lnTo>
                <a:pt x="0" y="157018"/>
              </a:lnTo>
              <a:lnTo>
                <a:pt x="1327621" y="157018"/>
              </a:lnTo>
              <a:lnTo>
                <a:pt x="1327621" y="29546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A31CFBA-47EC-4231-9A85-6D0D2051C642}">
      <dsp:nvSpPr>
        <dsp:cNvPr id="0" name=""/>
        <dsp:cNvSpPr/>
      </dsp:nvSpPr>
      <dsp:spPr>
        <a:xfrm>
          <a:off x="3851095" y="795446"/>
          <a:ext cx="267792" cy="295463"/>
        </a:xfrm>
        <a:custGeom>
          <a:avLst/>
          <a:gdLst/>
          <a:ahLst/>
          <a:cxnLst/>
          <a:rect l="0" t="0" r="0" b="0"/>
          <a:pathLst>
            <a:path>
              <a:moveTo>
                <a:pt x="267792" y="0"/>
              </a:moveTo>
              <a:lnTo>
                <a:pt x="267792" y="157018"/>
              </a:lnTo>
              <a:lnTo>
                <a:pt x="0" y="157018"/>
              </a:lnTo>
              <a:lnTo>
                <a:pt x="0" y="29546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C840FAD-FED9-44C8-9C51-579A7CF36214}">
      <dsp:nvSpPr>
        <dsp:cNvPr id="0" name=""/>
        <dsp:cNvSpPr/>
      </dsp:nvSpPr>
      <dsp:spPr>
        <a:xfrm>
          <a:off x="2255680" y="795446"/>
          <a:ext cx="1863206" cy="295463"/>
        </a:xfrm>
        <a:custGeom>
          <a:avLst/>
          <a:gdLst/>
          <a:ahLst/>
          <a:cxnLst/>
          <a:rect l="0" t="0" r="0" b="0"/>
          <a:pathLst>
            <a:path>
              <a:moveTo>
                <a:pt x="1863206" y="0"/>
              </a:moveTo>
              <a:lnTo>
                <a:pt x="1863206" y="157018"/>
              </a:lnTo>
              <a:lnTo>
                <a:pt x="0" y="157018"/>
              </a:lnTo>
              <a:lnTo>
                <a:pt x="0" y="29546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7C1066C-3B41-4737-8335-CE72769C1D2A}">
      <dsp:nvSpPr>
        <dsp:cNvPr id="0" name=""/>
        <dsp:cNvSpPr/>
      </dsp:nvSpPr>
      <dsp:spPr>
        <a:xfrm>
          <a:off x="660266" y="795446"/>
          <a:ext cx="3458620" cy="295463"/>
        </a:xfrm>
        <a:custGeom>
          <a:avLst/>
          <a:gdLst/>
          <a:ahLst/>
          <a:cxnLst/>
          <a:rect l="0" t="0" r="0" b="0"/>
          <a:pathLst>
            <a:path>
              <a:moveTo>
                <a:pt x="3458620" y="0"/>
              </a:moveTo>
              <a:lnTo>
                <a:pt x="3458620" y="157018"/>
              </a:lnTo>
              <a:lnTo>
                <a:pt x="0" y="157018"/>
              </a:lnTo>
              <a:lnTo>
                <a:pt x="0" y="29546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BBAE37D-5A81-4C94-A049-6CE6A4D7EAEA}">
      <dsp:nvSpPr>
        <dsp:cNvPr id="0" name=""/>
        <dsp:cNvSpPr/>
      </dsp:nvSpPr>
      <dsp:spPr>
        <a:xfrm>
          <a:off x="3789256" y="136184"/>
          <a:ext cx="659262" cy="659262"/>
        </a:xfrm>
        <a:prstGeom prst="arc">
          <a:avLst>
            <a:gd name="adj1" fmla="val 13200000"/>
            <a:gd name="adj2" fmla="val 192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4DB9280-0BA4-4729-9FA5-6A5FCFA6BB6F}">
      <dsp:nvSpPr>
        <dsp:cNvPr id="0" name=""/>
        <dsp:cNvSpPr/>
      </dsp:nvSpPr>
      <dsp:spPr>
        <a:xfrm>
          <a:off x="3789256" y="136184"/>
          <a:ext cx="659262" cy="659262"/>
        </a:xfrm>
        <a:prstGeom prst="arc">
          <a:avLst>
            <a:gd name="adj1" fmla="val 2400000"/>
            <a:gd name="adj2" fmla="val 84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7152004-81FB-4F75-B047-6891295F0210}">
      <dsp:nvSpPr>
        <dsp:cNvPr id="0" name=""/>
        <dsp:cNvSpPr/>
      </dsp:nvSpPr>
      <dsp:spPr>
        <a:xfrm>
          <a:off x="3459625" y="254852"/>
          <a:ext cx="1318524" cy="421927"/>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1244600" rtl="1">
            <a:lnSpc>
              <a:spcPct val="90000"/>
            </a:lnSpc>
            <a:spcBef>
              <a:spcPct val="0"/>
            </a:spcBef>
            <a:spcAft>
              <a:spcPct val="35000"/>
            </a:spcAft>
          </a:pPr>
          <a:r>
            <a:rPr lang="ar-SA" sz="2800" kern="1200" dirty="0" smtClean="0"/>
            <a:t>انواعها</a:t>
          </a:r>
          <a:endParaRPr lang="ar-SA" sz="2800" kern="1200" dirty="0"/>
        </a:p>
      </dsp:txBody>
      <dsp:txXfrm>
        <a:off x="3459625" y="254852"/>
        <a:ext cx="1318524" cy="421927"/>
      </dsp:txXfrm>
    </dsp:sp>
    <dsp:sp modelId="{12087BF3-3643-486D-8800-9D64F880D32F}">
      <dsp:nvSpPr>
        <dsp:cNvPr id="0" name=""/>
        <dsp:cNvSpPr/>
      </dsp:nvSpPr>
      <dsp:spPr>
        <a:xfrm>
          <a:off x="330635" y="1090910"/>
          <a:ext cx="659262" cy="1285864"/>
        </a:xfrm>
        <a:prstGeom prst="arc">
          <a:avLst>
            <a:gd name="adj1" fmla="val 13200000"/>
            <a:gd name="adj2" fmla="val 192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DEE7B71-CF16-43D6-AFF5-7D81BAD750CE}">
      <dsp:nvSpPr>
        <dsp:cNvPr id="0" name=""/>
        <dsp:cNvSpPr/>
      </dsp:nvSpPr>
      <dsp:spPr>
        <a:xfrm>
          <a:off x="330635" y="1090910"/>
          <a:ext cx="659262" cy="1285864"/>
        </a:xfrm>
        <a:prstGeom prst="arc">
          <a:avLst>
            <a:gd name="adj1" fmla="val 2400000"/>
            <a:gd name="adj2" fmla="val 84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41A1B9C-DBB9-47BD-834F-F899FEF2C89C}">
      <dsp:nvSpPr>
        <dsp:cNvPr id="0" name=""/>
        <dsp:cNvSpPr/>
      </dsp:nvSpPr>
      <dsp:spPr>
        <a:xfrm>
          <a:off x="1004" y="1322365"/>
          <a:ext cx="1318524" cy="822953"/>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8890" tIns="8890" rIns="8890" bIns="8890" numCol="1" spcCol="1270" anchor="ctr" anchorCtr="0">
          <a:noAutofit/>
        </a:bodyPr>
        <a:lstStyle/>
        <a:p>
          <a:pPr lvl="0" algn="ctr" defTabSz="622300" rtl="1">
            <a:lnSpc>
              <a:spcPct val="90000"/>
            </a:lnSpc>
            <a:spcBef>
              <a:spcPct val="0"/>
            </a:spcBef>
            <a:spcAft>
              <a:spcPct val="35000"/>
            </a:spcAft>
          </a:pPr>
          <a:r>
            <a:rPr lang="ar-SA" sz="1400" kern="1200" dirty="0" smtClean="0"/>
            <a:t>الدوال متعددة المتغيرات تتضمن متغيرين مستقلين أو أكثر </a:t>
          </a:r>
          <a:endParaRPr lang="ar-SA" sz="1400" kern="1200" dirty="0"/>
        </a:p>
      </dsp:txBody>
      <dsp:txXfrm>
        <a:off x="1004" y="1322365"/>
        <a:ext cx="1318524" cy="822953"/>
      </dsp:txXfrm>
    </dsp:sp>
    <dsp:sp modelId="{892CD01B-A1E5-42C3-A52F-14F81200604E}">
      <dsp:nvSpPr>
        <dsp:cNvPr id="0" name=""/>
        <dsp:cNvSpPr/>
      </dsp:nvSpPr>
      <dsp:spPr>
        <a:xfrm>
          <a:off x="1926049" y="1090910"/>
          <a:ext cx="659262" cy="1234698"/>
        </a:xfrm>
        <a:prstGeom prst="arc">
          <a:avLst>
            <a:gd name="adj1" fmla="val 13200000"/>
            <a:gd name="adj2" fmla="val 192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2B1C6F2-4DBF-4405-97B2-338A6EE7B379}">
      <dsp:nvSpPr>
        <dsp:cNvPr id="0" name=""/>
        <dsp:cNvSpPr/>
      </dsp:nvSpPr>
      <dsp:spPr>
        <a:xfrm>
          <a:off x="1926049" y="1090910"/>
          <a:ext cx="659262" cy="1234698"/>
        </a:xfrm>
        <a:prstGeom prst="arc">
          <a:avLst>
            <a:gd name="adj1" fmla="val 2400000"/>
            <a:gd name="adj2" fmla="val 84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BE051CE-BD67-4373-8F87-63EE03EDAF64}">
      <dsp:nvSpPr>
        <dsp:cNvPr id="0" name=""/>
        <dsp:cNvSpPr/>
      </dsp:nvSpPr>
      <dsp:spPr>
        <a:xfrm>
          <a:off x="1596418" y="1313156"/>
          <a:ext cx="1318524" cy="790207"/>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8890" tIns="8890" rIns="8890" bIns="8890" numCol="1" spcCol="1270" anchor="ctr" anchorCtr="0">
          <a:noAutofit/>
        </a:bodyPr>
        <a:lstStyle/>
        <a:p>
          <a:pPr lvl="0" algn="ctr" defTabSz="622300" rtl="1">
            <a:lnSpc>
              <a:spcPct val="90000"/>
            </a:lnSpc>
            <a:spcBef>
              <a:spcPct val="0"/>
            </a:spcBef>
            <a:spcAft>
              <a:spcPct val="35000"/>
            </a:spcAft>
          </a:pPr>
          <a:r>
            <a:rPr lang="ar-SA" sz="1400" kern="1200" dirty="0" smtClean="0"/>
            <a:t>الدوال غير الجبرية مثل الأسية و اللوغاريتمية </a:t>
          </a:r>
          <a:endParaRPr lang="ar-SA" sz="1400" kern="1200" dirty="0"/>
        </a:p>
      </dsp:txBody>
      <dsp:txXfrm>
        <a:off x="1596418" y="1313156"/>
        <a:ext cx="1318524" cy="790207"/>
      </dsp:txXfrm>
    </dsp:sp>
    <dsp:sp modelId="{873EB75A-29CC-4C04-8A14-5F2CC47C7EEF}">
      <dsp:nvSpPr>
        <dsp:cNvPr id="0" name=""/>
        <dsp:cNvSpPr/>
      </dsp:nvSpPr>
      <dsp:spPr>
        <a:xfrm>
          <a:off x="3521464" y="1090910"/>
          <a:ext cx="659262" cy="1047349"/>
        </a:xfrm>
        <a:prstGeom prst="arc">
          <a:avLst>
            <a:gd name="adj1" fmla="val 13200000"/>
            <a:gd name="adj2" fmla="val 192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784BC26-B7DE-431C-A179-9724B55889CE}">
      <dsp:nvSpPr>
        <dsp:cNvPr id="0" name=""/>
        <dsp:cNvSpPr/>
      </dsp:nvSpPr>
      <dsp:spPr>
        <a:xfrm>
          <a:off x="3521464" y="1090910"/>
          <a:ext cx="659262" cy="1047349"/>
        </a:xfrm>
        <a:prstGeom prst="arc">
          <a:avLst>
            <a:gd name="adj1" fmla="val 2400000"/>
            <a:gd name="adj2" fmla="val 84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99AC460-496E-43DD-B64F-2258D6F693B5}">
      <dsp:nvSpPr>
        <dsp:cNvPr id="0" name=""/>
        <dsp:cNvSpPr/>
      </dsp:nvSpPr>
      <dsp:spPr>
        <a:xfrm>
          <a:off x="3191833" y="1279433"/>
          <a:ext cx="1318524" cy="670303"/>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8890" tIns="8890" rIns="8890" bIns="8890" numCol="1" spcCol="1270" anchor="ctr" anchorCtr="0">
          <a:noAutofit/>
        </a:bodyPr>
        <a:lstStyle/>
        <a:p>
          <a:pPr lvl="0" algn="ctr" defTabSz="622300" rtl="1">
            <a:lnSpc>
              <a:spcPct val="90000"/>
            </a:lnSpc>
            <a:spcBef>
              <a:spcPct val="0"/>
            </a:spcBef>
            <a:spcAft>
              <a:spcPct val="35000"/>
            </a:spcAft>
          </a:pPr>
          <a:r>
            <a:rPr lang="ar-SA" sz="1400" kern="1200" dirty="0" smtClean="0"/>
            <a:t>الدوال القياسية المتغير المستقل كسرية أو قياسية </a:t>
          </a:r>
          <a:endParaRPr lang="ar-SA" sz="1400" kern="1200" dirty="0"/>
        </a:p>
      </dsp:txBody>
      <dsp:txXfrm>
        <a:off x="3191833" y="1279433"/>
        <a:ext cx="1318524" cy="670303"/>
      </dsp:txXfrm>
    </dsp:sp>
    <dsp:sp modelId="{B5C1C403-58E0-45F6-905E-FCCBF483F138}">
      <dsp:nvSpPr>
        <dsp:cNvPr id="0" name=""/>
        <dsp:cNvSpPr/>
      </dsp:nvSpPr>
      <dsp:spPr>
        <a:xfrm>
          <a:off x="5116878" y="1090910"/>
          <a:ext cx="659262" cy="659262"/>
        </a:xfrm>
        <a:prstGeom prst="arc">
          <a:avLst>
            <a:gd name="adj1" fmla="val 13200000"/>
            <a:gd name="adj2" fmla="val 192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E6B28F7-C9C3-40DF-8B4B-2035810741C1}">
      <dsp:nvSpPr>
        <dsp:cNvPr id="0" name=""/>
        <dsp:cNvSpPr/>
      </dsp:nvSpPr>
      <dsp:spPr>
        <a:xfrm>
          <a:off x="5116878" y="1090910"/>
          <a:ext cx="659262" cy="659262"/>
        </a:xfrm>
        <a:prstGeom prst="arc">
          <a:avLst>
            <a:gd name="adj1" fmla="val 2400000"/>
            <a:gd name="adj2" fmla="val 84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56498F1-A104-4C4B-8295-7E9FA19548EE}">
      <dsp:nvSpPr>
        <dsp:cNvPr id="0" name=""/>
        <dsp:cNvSpPr/>
      </dsp:nvSpPr>
      <dsp:spPr>
        <a:xfrm>
          <a:off x="4787247" y="1209577"/>
          <a:ext cx="1318524" cy="421927"/>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8890" tIns="8890" rIns="8890" bIns="8890" numCol="1" spcCol="1270" anchor="ctr" anchorCtr="0">
          <a:noAutofit/>
        </a:bodyPr>
        <a:lstStyle/>
        <a:p>
          <a:pPr lvl="0" algn="ctr" defTabSz="622300" rtl="1">
            <a:lnSpc>
              <a:spcPct val="90000"/>
            </a:lnSpc>
            <a:spcBef>
              <a:spcPct val="0"/>
            </a:spcBef>
            <a:spcAft>
              <a:spcPct val="35000"/>
            </a:spcAft>
          </a:pPr>
          <a:r>
            <a:rPr lang="ar-SA" sz="1400" kern="1200" dirty="0" smtClean="0"/>
            <a:t>الدوال كثيرات الحدود</a:t>
          </a:r>
          <a:endParaRPr lang="ar-SA" sz="1400" kern="1200" dirty="0"/>
        </a:p>
      </dsp:txBody>
      <dsp:txXfrm>
        <a:off x="4787247" y="1209577"/>
        <a:ext cx="1318524" cy="421927"/>
      </dsp:txXfrm>
    </dsp:sp>
    <dsp:sp modelId="{07917DE9-D9BC-4332-87C6-9630FD8D9AAD}">
      <dsp:nvSpPr>
        <dsp:cNvPr id="0" name=""/>
        <dsp:cNvSpPr/>
      </dsp:nvSpPr>
      <dsp:spPr>
        <a:xfrm>
          <a:off x="5973919" y="2027062"/>
          <a:ext cx="659262" cy="659262"/>
        </a:xfrm>
        <a:prstGeom prst="arc">
          <a:avLst>
            <a:gd name="adj1" fmla="val 13200000"/>
            <a:gd name="adj2" fmla="val 192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542A736-3035-4A23-9AFF-F3F4E315D2C0}">
      <dsp:nvSpPr>
        <dsp:cNvPr id="0" name=""/>
        <dsp:cNvSpPr/>
      </dsp:nvSpPr>
      <dsp:spPr>
        <a:xfrm>
          <a:off x="5973919" y="2027062"/>
          <a:ext cx="659262" cy="659262"/>
        </a:xfrm>
        <a:prstGeom prst="arc">
          <a:avLst>
            <a:gd name="adj1" fmla="val 2400000"/>
            <a:gd name="adj2" fmla="val 84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AD1D814-CEB5-4F05-B29D-472C062DD041}">
      <dsp:nvSpPr>
        <dsp:cNvPr id="0" name=""/>
        <dsp:cNvSpPr/>
      </dsp:nvSpPr>
      <dsp:spPr>
        <a:xfrm>
          <a:off x="5644288" y="2145729"/>
          <a:ext cx="1318524" cy="421927"/>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8890" tIns="8890" rIns="8890" bIns="8890" numCol="1" spcCol="1270" anchor="ctr" anchorCtr="0">
          <a:noAutofit/>
        </a:bodyPr>
        <a:lstStyle/>
        <a:p>
          <a:pPr lvl="0" algn="ctr" defTabSz="622300" rtl="1">
            <a:lnSpc>
              <a:spcPct val="90000"/>
            </a:lnSpc>
            <a:spcBef>
              <a:spcPct val="0"/>
            </a:spcBef>
            <a:spcAft>
              <a:spcPct val="35000"/>
            </a:spcAft>
          </a:pPr>
          <a:r>
            <a:rPr lang="ar-SA" sz="1400" kern="1200" dirty="0" smtClean="0"/>
            <a:t>دالة خطية</a:t>
          </a:r>
          <a:endParaRPr lang="ar-SA" sz="1400" kern="1200" dirty="0"/>
        </a:p>
      </dsp:txBody>
      <dsp:txXfrm>
        <a:off x="5644288" y="2145729"/>
        <a:ext cx="1318524" cy="421927"/>
      </dsp:txXfrm>
    </dsp:sp>
    <dsp:sp modelId="{5289E736-A320-475C-ADBE-841694A52CEF}">
      <dsp:nvSpPr>
        <dsp:cNvPr id="0" name=""/>
        <dsp:cNvSpPr/>
      </dsp:nvSpPr>
      <dsp:spPr>
        <a:xfrm>
          <a:off x="5973919" y="2963214"/>
          <a:ext cx="659262" cy="659262"/>
        </a:xfrm>
        <a:prstGeom prst="arc">
          <a:avLst>
            <a:gd name="adj1" fmla="val 13200000"/>
            <a:gd name="adj2" fmla="val 192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E2B1066-80A1-45BA-A8BC-B8696FDEAA86}">
      <dsp:nvSpPr>
        <dsp:cNvPr id="0" name=""/>
        <dsp:cNvSpPr/>
      </dsp:nvSpPr>
      <dsp:spPr>
        <a:xfrm>
          <a:off x="5973919" y="2963214"/>
          <a:ext cx="659262" cy="659262"/>
        </a:xfrm>
        <a:prstGeom prst="arc">
          <a:avLst>
            <a:gd name="adj1" fmla="val 2400000"/>
            <a:gd name="adj2" fmla="val 84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F72F3CE-889B-4488-8CD8-8902E2764E85}">
      <dsp:nvSpPr>
        <dsp:cNvPr id="0" name=""/>
        <dsp:cNvSpPr/>
      </dsp:nvSpPr>
      <dsp:spPr>
        <a:xfrm>
          <a:off x="5644288" y="3081881"/>
          <a:ext cx="1318524" cy="421927"/>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1244600" rtl="1">
            <a:lnSpc>
              <a:spcPct val="90000"/>
            </a:lnSpc>
            <a:spcBef>
              <a:spcPct val="0"/>
            </a:spcBef>
            <a:spcAft>
              <a:spcPct val="35000"/>
            </a:spcAft>
          </a:pPr>
          <a:endParaRPr lang="ar-SA" sz="2800" kern="1200"/>
        </a:p>
      </dsp:txBody>
      <dsp:txXfrm>
        <a:off x="5644288" y="3081881"/>
        <a:ext cx="1318524" cy="421927"/>
      </dsp:txXfrm>
    </dsp:sp>
    <dsp:sp modelId="{E88A6E6B-F8EE-475A-9664-C0AF92737ECA}">
      <dsp:nvSpPr>
        <dsp:cNvPr id="0" name=""/>
        <dsp:cNvSpPr/>
      </dsp:nvSpPr>
      <dsp:spPr>
        <a:xfrm>
          <a:off x="5973919" y="3899366"/>
          <a:ext cx="659262" cy="659262"/>
        </a:xfrm>
        <a:prstGeom prst="arc">
          <a:avLst>
            <a:gd name="adj1" fmla="val 13200000"/>
            <a:gd name="adj2" fmla="val 192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F4F25FC-1709-430A-A9BD-960D4E189FB3}">
      <dsp:nvSpPr>
        <dsp:cNvPr id="0" name=""/>
        <dsp:cNvSpPr/>
      </dsp:nvSpPr>
      <dsp:spPr>
        <a:xfrm>
          <a:off x="5973919" y="3899366"/>
          <a:ext cx="659262" cy="659262"/>
        </a:xfrm>
        <a:prstGeom prst="arc">
          <a:avLst>
            <a:gd name="adj1" fmla="val 2400000"/>
            <a:gd name="adj2" fmla="val 84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C730301-2BCC-4530-B643-11B89218A5DD}">
      <dsp:nvSpPr>
        <dsp:cNvPr id="0" name=""/>
        <dsp:cNvSpPr/>
      </dsp:nvSpPr>
      <dsp:spPr>
        <a:xfrm>
          <a:off x="5644288" y="4018033"/>
          <a:ext cx="1318524" cy="421927"/>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1244600" rtl="1">
            <a:lnSpc>
              <a:spcPct val="90000"/>
            </a:lnSpc>
            <a:spcBef>
              <a:spcPct val="0"/>
            </a:spcBef>
            <a:spcAft>
              <a:spcPct val="35000"/>
            </a:spcAft>
          </a:pPr>
          <a:endParaRPr lang="ar-SA" sz="2800" kern="1200"/>
        </a:p>
      </dsp:txBody>
      <dsp:txXfrm>
        <a:off x="5644288" y="4018033"/>
        <a:ext cx="1318524" cy="421927"/>
      </dsp:txXfrm>
    </dsp:sp>
    <dsp:sp modelId="{A5514FBE-3312-4D13-AA50-373A9F576C98}">
      <dsp:nvSpPr>
        <dsp:cNvPr id="0" name=""/>
        <dsp:cNvSpPr/>
      </dsp:nvSpPr>
      <dsp:spPr>
        <a:xfrm>
          <a:off x="7239702" y="1090910"/>
          <a:ext cx="659262" cy="1073074"/>
        </a:xfrm>
        <a:prstGeom prst="arc">
          <a:avLst>
            <a:gd name="adj1" fmla="val 13200000"/>
            <a:gd name="adj2" fmla="val 192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C137310-64D9-4B1E-B4AE-58595F5EB731}">
      <dsp:nvSpPr>
        <dsp:cNvPr id="0" name=""/>
        <dsp:cNvSpPr/>
      </dsp:nvSpPr>
      <dsp:spPr>
        <a:xfrm>
          <a:off x="7239702" y="1090910"/>
          <a:ext cx="659262" cy="1073074"/>
        </a:xfrm>
        <a:prstGeom prst="arc">
          <a:avLst>
            <a:gd name="adj1" fmla="val 2400000"/>
            <a:gd name="adj2" fmla="val 84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CADA841-7B81-479F-93D3-BA8B84F8DE6F}">
      <dsp:nvSpPr>
        <dsp:cNvPr id="0" name=""/>
        <dsp:cNvSpPr/>
      </dsp:nvSpPr>
      <dsp:spPr>
        <a:xfrm>
          <a:off x="6910071" y="1284063"/>
          <a:ext cx="1318524" cy="686767"/>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8890" tIns="8890" rIns="8890" bIns="8890" numCol="1" spcCol="1270" anchor="ctr" anchorCtr="0">
          <a:noAutofit/>
        </a:bodyPr>
        <a:lstStyle/>
        <a:p>
          <a:pPr lvl="0" algn="ctr" defTabSz="622300" rtl="1">
            <a:lnSpc>
              <a:spcPct val="90000"/>
            </a:lnSpc>
            <a:spcBef>
              <a:spcPct val="0"/>
            </a:spcBef>
            <a:spcAft>
              <a:spcPct val="35000"/>
            </a:spcAft>
          </a:pPr>
          <a:r>
            <a:rPr lang="ar-SA" sz="1400" kern="1200" dirty="0" smtClean="0"/>
            <a:t>الدوال الثابتة مثل دالة التكاليف الثابتة لا تتغير بتغير المتغير المستقل</a:t>
          </a:r>
          <a:endParaRPr lang="ar-SA" sz="1400" kern="1200" dirty="0"/>
        </a:p>
      </dsp:txBody>
      <dsp:txXfrm>
        <a:off x="6910071" y="1284063"/>
        <a:ext cx="1318524" cy="686767"/>
      </dsp:txXfrm>
    </dsp:sp>
  </dsp:spTree>
</dsp:drawing>
</file>

<file path=ppt/diagrams/layout1.xml><?xml version="1.0" encoding="utf-8"?>
<dgm:layoutDef xmlns:dgm="http://schemas.openxmlformats.org/drawingml/2006/diagram" xmlns:a="http://schemas.openxmlformats.org/drawingml/2006/main" uniqueId="urn:microsoft.com/office/officeart/2008/layout/HalfCircleOrganizationChart">
  <dgm:title val=""/>
  <dgm:desc val=""/>
  <dgm:catLst>
    <dgm:cat type="hierarchy" pri="1500"/>
  </dgm:catLst>
  <dgm:samp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Name0">
    <dgm:varLst>
      <dgm:orgChart val="1"/>
      <dgm:chPref val="1"/>
      <dgm:dir/>
      <dgm:animOne val="branch"/>
      <dgm:animLvl val="lvl"/>
      <dgm:resizeHandles/>
    </dgm:varLst>
    <dgm:choose name="Name1">
      <dgm:if name="Name2" func="var" arg="dir" op="equ" val="norm">
        <dgm:alg type="hierChild">
          <dgm:param type="linDir" val="fromL"/>
        </dgm:alg>
      </dgm:if>
      <dgm:else name="Name3">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2" refType="w" fact="10"/>
      <dgm:constr type="h" for="des" forName="rootComposite2"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forEach name="Name4" axis="ch">
      <dgm:forEach name="Name5" axis="self" ptType="node">
        <dgm:layoutNode name="hierRoot1">
          <dgm:varLst>
            <dgm:hierBranch val="init"/>
          </dgm:varLst>
          <dgm:choose name="Name6">
            <dgm:if name="Name7" func="var" arg="hierBranch" op="equ" val="l">
              <dgm:alg type="hierRoot">
                <dgm:param type="hierAlign" val="tR"/>
              </dgm:alg>
              <dgm:constrLst>
                <dgm:constr type="alignOff" val="0.65"/>
              </dgm:constrLst>
            </dgm:if>
            <dgm:if name="Name8" func="var" arg="hierBranch" op="equ" val="r">
              <dgm:alg type="hierRoot">
                <dgm:param type="hierAlign" val="tL"/>
              </dgm:alg>
              <dgm:constrLst>
                <dgm:constr type="alignOff" val="0.65"/>
              </dgm:constrLst>
            </dgm:if>
            <dgm:if name="Name9" func="var" arg="hierBranch" op="equ" val="hang">
              <dgm:alg type="hierRoot"/>
              <dgm:constrLst>
                <dgm:constr type="alignOff" val="0.65"/>
              </dgm:constrLst>
            </dgm:if>
            <dgm:else name="Name10">
              <dgm:alg type="hierRoot"/>
              <dgm:constrLst>
                <dgm:constr type="alignOff"/>
                <dgm:constr type="bendDist" for="des" ptType="parTrans" refType="sp" fact="0.5"/>
              </dgm:constrLst>
            </dgm:else>
          </dgm:choose>
          <dgm:shape xmlns:r="http://schemas.openxmlformats.org/officeDocument/2006/relationships" r:blip="">
            <dgm:adjLst/>
          </dgm:shape>
          <dgm:presOf/>
          <dgm:layoutNode name="rootComposite1">
            <dgm:alg type="composite"/>
            <dgm:shape xmlns:r="http://schemas.openxmlformats.org/officeDocument/2006/relationships" r:blip="">
              <dgm:adjLst/>
            </dgm:shape>
            <dgm:presOf axis="self" ptType="node" cnt="1"/>
            <dgm:choose name="Name11">
              <dgm:if name="Name12" func="var" arg="hierBranch" op="equ" val="init">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3" func="var" arg="hierBranch" op="equ" val="l">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4" func="var" arg="hierBranch" op="equ" val="r">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else name="Name15">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else>
            </dgm:choose>
            <dgm:layoutNode name="rootText1"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1" styleLbl="parChTrans1D1" moveWith="rootText1">
              <dgm:alg type="sp"/>
              <dgm:shape xmlns:r="http://schemas.openxmlformats.org/officeDocument/2006/relationships" type="arc" r:blip="" zOrderOff="-2">
                <dgm:adjLst>
                  <dgm:adj idx="1" val="-140"/>
                  <dgm:adj idx="2" val="-40"/>
                </dgm:adjLst>
              </dgm:shape>
              <dgm:presOf/>
            </dgm:layoutNode>
            <dgm:layoutNode name="bottomArc1" styleLbl="parChTrans1D1" moveWith="rootText1">
              <dgm:alg type="sp"/>
              <dgm:shape xmlns:r="http://schemas.openxmlformats.org/officeDocument/2006/relationships" type="arc" r:blip="" zOrderOff="-2">
                <dgm:adjLst>
                  <dgm:adj idx="1" val="40"/>
                  <dgm:adj idx="2" val="140"/>
                </dgm:adjLst>
              </dgm:shape>
              <dgm:presOf/>
            </dgm:layoutNode>
            <dgm:layoutNode name="topConnNode1" moveWith="rootText1">
              <dgm:alg type="sp"/>
              <dgm:shape xmlns:r="http://schemas.openxmlformats.org/officeDocument/2006/relationships" type="rect" r:blip="" hideGeom="1">
                <dgm:adjLst/>
              </dgm:shape>
              <dgm:presOf axis="self" ptType="node" cnt="1"/>
            </dgm:layoutNode>
          </dgm:layoutNode>
          <dgm:layoutNode name="hierChild2">
            <dgm:choose name="Name16">
              <dgm:if name="Name17" func="var" arg="hierBranch" op="equ" val="l">
                <dgm:alg type="hierChild">
                  <dgm:param type="chAlign" val="r"/>
                  <dgm:param type="linDir" val="fromT"/>
                </dgm:alg>
              </dgm:if>
              <dgm:if name="Name18" func="var" arg="hierBranch" op="equ" val="r">
                <dgm:alg type="hierChild">
                  <dgm:param type="chAlign" val="l"/>
                  <dgm:param type="linDir" val="fromT"/>
                </dgm:alg>
              </dgm:if>
              <dgm:if name="Name19" func="var" arg="hierBranch" op="equ" val="hang">
                <dgm:choose name="Name20">
                  <dgm:if name="Name21" func="var" arg="dir" op="equ" val="norm">
                    <dgm:alg type="hierChild">
                      <dgm:param type="chAlign" val="l"/>
                      <dgm:param type="linDir" val="fromL"/>
                      <dgm:param type="secChAlign" val="t"/>
                      <dgm:param type="secLinDir" val="fromT"/>
                    </dgm:alg>
                  </dgm:if>
                  <dgm:else name="Name22">
                    <dgm:alg type="hierChild">
                      <dgm:param type="chAlign" val="l"/>
                      <dgm:param type="linDir" val="fromR"/>
                      <dgm:param type="secChAlign" val="t"/>
                      <dgm:param type="secLinDir" val="fromT"/>
                    </dgm:alg>
                  </dgm:else>
                </dgm:choose>
              </dgm:if>
              <dgm:else name="Name23">
                <dgm:choose name="Name24">
                  <dgm:if name="Name25" func="var" arg="dir" op="equ" val="norm">
                    <dgm:alg type="hierChild"/>
                  </dgm:if>
                  <dgm:else name="Name26">
                    <dgm:alg type="hierChild">
                      <dgm:param type="linDir" val="fromR"/>
                    </dgm:alg>
                  </dgm:else>
                </dgm:choose>
              </dgm:else>
            </dgm:choose>
            <dgm:shape xmlns:r="http://schemas.openxmlformats.org/officeDocument/2006/relationships" r:blip="">
              <dgm:adjLst/>
            </dgm:shape>
            <dgm:presOf/>
            <dgm:forEach name="rep2a" axis="ch" ptType="nonAsst">
              <dgm:forEach name="Name27" axis="precedSib" ptType="parTrans" st="-1" cnt="1">
                <dgm:layoutNode name="Name28">
                  <dgm:choose name="Name29">
                    <dgm:if name="Name30" func="var" arg="hierBranch" op="equ" val="std">
                      <dgm:choose name="Name31">
                        <dgm:if name="Name32"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33"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34">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if name="Name35" func="var" arg="hierBranch" op="equ" val="init">
                      <dgm:choose name="Name36">
                        <dgm:if name="Name37" axis="self" func="depth" op="lte" val="2">
                          <dgm:choose name="Name38">
                            <dgm:if name="Name39"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40"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41">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else name="Name42">
                          <dgm:choose name="Name43">
                            <dgm:if name="Name44" axis="par des" func="maxDepth" op="lte" val="1">
                              <dgm:choose name="Name45">
                                <dgm:if name="Name4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4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48">
                                  <dgm:alg type="conn">
                                    <dgm:param type="connRout" val="bend"/>
                                    <dgm:param type="dim" val="1D"/>
                                    <dgm:param type="endSty" val="noArr"/>
                                    <dgm:param type="begPts" val="bCtr"/>
                                    <dgm:param type="endPts" val="bL bR"/>
                                    <dgm:param type="srcNode" val="bottomArc2"/>
                                    <dgm:param type="dstNode" val="topConnNode2"/>
                                  </dgm:alg>
                                </dgm:else>
                              </dgm:choose>
                            </dgm:if>
                            <dgm:else name="Name49">
                              <dgm:choose name="Name50">
                                <dgm:if name="Name51"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52"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53">
                                  <dgm:alg type="conn">
                                    <dgm:param type="connRout" val="bend"/>
                                    <dgm:param type="dim" val="1D"/>
                                    <dgm:param type="endSty" val="noArr"/>
                                    <dgm:param type="begPts" val="bCtr"/>
                                    <dgm:param type="endPts" val="tCtr"/>
                                    <dgm:param type="bendPt" val="end"/>
                                    <dgm:param type="srcNode" val="bottomArc2"/>
                                    <dgm:param type="dstNode" val="topArc2"/>
                                  </dgm:alg>
                                </dgm:else>
                              </dgm:choose>
                            </dgm:else>
                          </dgm:choose>
                        </dgm:else>
                      </dgm:choose>
                    </dgm:if>
                    <dgm:else name="Name54">
                      <dgm:choose name="Name55">
                        <dgm:if name="Name5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5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58">
                          <dgm:alg type="conn">
                            <dgm:param type="connRout" val="bend"/>
                            <dgm:param type="dim" val="1D"/>
                            <dgm:param type="endSty" val="noArr"/>
                            <dgm:param type="begPts" val="bCtr"/>
                            <dgm:param type="endPts" val="bL bR"/>
                            <dgm:param type="srcNode" val="bottomArc2"/>
                            <dgm:param type="dstNode" val="topConnNode2"/>
                          </dgm:alg>
                        </dgm:else>
                      </dgm:choose>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2">
                <dgm:varLst>
                  <dgm:hierBranch val="init"/>
                </dgm:varLst>
                <dgm:choose name="Name59">
                  <dgm:if name="Name60" func="var" arg="hierBranch" op="equ" val="l">
                    <dgm:alg type="hierRoot">
                      <dgm:param type="hierAlign" val="tR"/>
                    </dgm:alg>
                    <dgm:shape xmlns:r="http://schemas.openxmlformats.org/officeDocument/2006/relationships" r:blip="">
                      <dgm:adjLst/>
                    </dgm:shape>
                    <dgm:presOf/>
                    <dgm:constrLst>
                      <dgm:constr type="alignOff" val="0.65"/>
                    </dgm:constrLst>
                  </dgm:if>
                  <dgm:if name="Name61" func="var" arg="hierBranch" op="equ" val="r">
                    <dgm:alg type="hierRoot">
                      <dgm:param type="hierAlign" val="tL"/>
                    </dgm:alg>
                    <dgm:shape xmlns:r="http://schemas.openxmlformats.org/officeDocument/2006/relationships" r:blip="">
                      <dgm:adjLst/>
                    </dgm:shape>
                    <dgm:presOf/>
                    <dgm:constrLst>
                      <dgm:constr type="alignOff" val="0.65"/>
                    </dgm:constrLst>
                  </dgm:if>
                  <dgm:if name="Name62"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3" func="var" arg="hierBranch" op="equ" val="init">
                    <dgm:choose name="Name64">
                      <dgm:if name="Name65" axis="des" func="maxDepth" op="lte" val="1">
                        <dgm:alg type="hierRoot">
                          <dgm:param type="hierAlign" val="tL"/>
                        </dgm:alg>
                        <dgm:shape xmlns:r="http://schemas.openxmlformats.org/officeDocument/2006/relationships" r:blip="">
                          <dgm:adjLst/>
                        </dgm:shape>
                        <dgm:presOf/>
                        <dgm:constrLst>
                          <dgm:constr type="alignOff" val="0.65"/>
                        </dgm:constrLst>
                      </dgm:if>
                      <dgm:else name="Name6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67">
                    <dgm:alg type="hierRoot"/>
                    <dgm:shape xmlns:r="http://schemas.openxmlformats.org/officeDocument/2006/relationships" r:blip="">
                      <dgm:adjLst/>
                    </dgm:shape>
                    <dgm:presOf/>
                    <dgm:constrLst>
                      <dgm:constr type="alignOff" val="0.65"/>
                    </dgm:constrLst>
                  </dgm:else>
                </dgm:choose>
                <dgm:layoutNode name="rootComposite2">
                  <dgm:alg type="composite"/>
                  <dgm:shape xmlns:r="http://schemas.openxmlformats.org/officeDocument/2006/relationships" r:blip="">
                    <dgm:adjLst/>
                  </dgm:shape>
                  <dgm:presOf axis="self" ptType="node" cnt="1"/>
                  <dgm:choose name="Name68">
                    <dgm:if name="Name69" func="var" arg="hierBranch" op="equ" val="init">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0" func="var" arg="hierBranch" op="equ" val="l">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1" func="var" arg="hierBranch" op="equ" val="r">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else name="Name72">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else>
                  </dgm:choose>
                  <dgm:layoutNode name="rootText2"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2" styleLbl="parChTrans1D1" moveWith="rootText2">
                    <dgm:alg type="sp"/>
                    <dgm:shape xmlns:r="http://schemas.openxmlformats.org/officeDocument/2006/relationships" type="arc" r:blip="" zOrderOff="-2">
                      <dgm:adjLst>
                        <dgm:adj idx="1" val="-140"/>
                        <dgm:adj idx="2" val="-40"/>
                      </dgm:adjLst>
                    </dgm:shape>
                    <dgm:presOf/>
                  </dgm:layoutNode>
                  <dgm:layoutNode name="bottomArc2" styleLbl="parChTrans1D1" moveWith="rootText2">
                    <dgm:alg type="sp"/>
                    <dgm:shape xmlns:r="http://schemas.openxmlformats.org/officeDocument/2006/relationships" type="arc" r:blip="" zOrderOff="-2">
                      <dgm:adjLst>
                        <dgm:adj idx="1" val="40"/>
                        <dgm:adj idx="2" val="140"/>
                      </dgm:adjLst>
                    </dgm:shape>
                    <dgm:presOf/>
                  </dgm:layoutNode>
                  <dgm:layoutNode name="topConnNode2" moveWith="rootText2">
                    <dgm:alg type="sp"/>
                    <dgm:shape xmlns:r="http://schemas.openxmlformats.org/officeDocument/2006/relationships" type="rect" r:blip="" hideGeom="1">
                      <dgm:adjLst/>
                    </dgm:shape>
                    <dgm:presOf axis="self" ptType="node" cnt="1"/>
                  </dgm:layoutNode>
                </dgm:layoutNode>
                <dgm:layoutNode name="hierChild4">
                  <dgm:choose name="Name73">
                    <dgm:if name="Name74" func="var" arg="hierBranch" op="equ" val="l">
                      <dgm:alg type="hierChild">
                        <dgm:param type="chAlign" val="r"/>
                        <dgm:param type="linDir" val="fromT"/>
                      </dgm:alg>
                    </dgm:if>
                    <dgm:if name="Name75" func="var" arg="hierBranch" op="equ" val="r">
                      <dgm:alg type="hierChild">
                        <dgm:param type="chAlign" val="l"/>
                        <dgm:param type="linDir" val="fromT"/>
                      </dgm:alg>
                    </dgm:if>
                    <dgm:if name="Name76" func="var" arg="hierBranch" op="equ" val="hang">
                      <dgm:choose name="Name77">
                        <dgm:if name="Name78" func="var" arg="dir" op="equ" val="norm">
                          <dgm:alg type="hierChild">
                            <dgm:param type="chAlign" val="l"/>
                            <dgm:param type="linDir" val="fromL"/>
                            <dgm:param type="secChAlign" val="t"/>
                            <dgm:param type="secLinDir" val="fromT"/>
                          </dgm:alg>
                        </dgm:if>
                        <dgm:else name="Name79">
                          <dgm:alg type="hierChild">
                            <dgm:param type="chAlign" val="l"/>
                            <dgm:param type="linDir" val="fromR"/>
                            <dgm:param type="secChAlign" val="t"/>
                            <dgm:param type="secLinDir" val="fromT"/>
                          </dgm:alg>
                        </dgm:else>
                      </dgm:choose>
                    </dgm:if>
                    <dgm:if name="Name80" func="var" arg="hierBranch" op="equ" val="std">
                      <dgm:choose name="Name81">
                        <dgm:if name="Name82" func="var" arg="dir" op="equ" val="norm">
                          <dgm:alg type="hierChild"/>
                        </dgm:if>
                        <dgm:else name="Name83">
                          <dgm:alg type="hierChild">
                            <dgm:param type="linDir" val="fromR"/>
                          </dgm:alg>
                        </dgm:else>
                      </dgm:choose>
                    </dgm:if>
                    <dgm:if name="Name84" func="var" arg="hierBranch" op="equ" val="init">
                      <dgm:choose name="Name85">
                        <dgm:if name="Name86" axis="des" func="maxDepth" op="lte" val="1">
                          <dgm:alg type="hierChild">
                            <dgm:param type="chAlign" val="l"/>
                            <dgm:param type="linDir" val="fromT"/>
                          </dgm:alg>
                        </dgm:if>
                        <dgm:else name="Name87">
                          <dgm:choose name="Name88">
                            <dgm:if name="Name89" func="var" arg="dir" op="equ" val="norm">
                              <dgm:alg type="hierChild"/>
                            </dgm:if>
                            <dgm:else name="Name90">
                              <dgm:alg type="hierChild">
                                <dgm:param type="linDir" val="fromR"/>
                              </dgm:alg>
                            </dgm:else>
                          </dgm:choose>
                        </dgm:else>
                      </dgm:choose>
                    </dgm:if>
                    <dgm:else name="Name91"/>
                  </dgm:choose>
                  <dgm:shape xmlns:r="http://schemas.openxmlformats.org/officeDocument/2006/relationships" r:blip="">
                    <dgm:adjLst/>
                  </dgm:shape>
                  <dgm:presOf/>
                  <dgm:forEach name="Name92" ref="rep2a"/>
                </dgm:layoutNode>
                <dgm:layoutNode name="hierChild5">
                  <dgm:choose name="Name93">
                    <dgm:if name="Name94" func="var" arg="dir" op="equ" val="norm">
                      <dgm:alg type="hierChild">
                        <dgm:param type="chAlign" val="l"/>
                        <dgm:param type="linDir" val="fromL"/>
                        <dgm:param type="secChAlign" val="t"/>
                        <dgm:param type="secLinDir" val="fromT"/>
                      </dgm:alg>
                    </dgm:if>
                    <dgm:else name="Name95">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96" ref="rep2b"/>
                </dgm:layoutNode>
              </dgm:layoutNode>
            </dgm:forEach>
          </dgm:layoutNode>
          <dgm:layoutNode name="hierChild3">
            <dgm:choose name="Name97">
              <dgm:if name="Name98" func="var" arg="dir" op="equ" val="norm">
                <dgm:alg type="hierChild">
                  <dgm:param type="chAlign" val="l"/>
                  <dgm:param type="linDir" val="fromL"/>
                  <dgm:param type="secChAlign" val="t"/>
                  <dgm:param type="secLinDir" val="fromT"/>
                </dgm:alg>
              </dgm:if>
              <dgm:else name="Name99">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rep2b" axis="ch" ptType="asst">
              <dgm:forEach name="Name100" axis="precedSib" ptType="parTrans" st="-1" cnt="1">
                <dgm:layoutNode name="Name101">
                  <dgm:choose name="Name102">
                    <dgm:if name="Name103" axis="self" func="depth" op="lte" val="2">
                      <dgm:alg type="conn">
                        <dgm:param type="connRout" val="bend"/>
                        <dgm:param type="dim" val="1D"/>
                        <dgm:param type="endSty" val="noArr"/>
                        <dgm:param type="begPts" val="bCtr"/>
                        <dgm:param type="endPts" val="bL bR"/>
                        <dgm:param type="srcNode" val="bottomArc1"/>
                        <dgm:param type="dstNode" val="topConnNode3"/>
                      </dgm:alg>
                    </dgm:if>
                    <dgm:if name="Name104" axis="par" ptType="asst" func="cnt" op="equ" val="1">
                      <dgm:alg type="conn">
                        <dgm:param type="connRout" val="bend"/>
                        <dgm:param type="dim" val="1D"/>
                        <dgm:param type="endSty" val="noArr"/>
                        <dgm:param type="begPts" val="bCtr"/>
                        <dgm:param type="endPts" val="bL bR"/>
                        <dgm:param type="srcNode" val="bottomArc3"/>
                        <dgm:param type="dstNode" val="topConnNode3"/>
                      </dgm:alg>
                    </dgm:if>
                    <dgm:else name="Name105">
                      <dgm:alg type="conn">
                        <dgm:param type="connRout" val="bend"/>
                        <dgm:param type="dim" val="1D"/>
                        <dgm:param type="endSty" val="noArr"/>
                        <dgm:param type="begPts" val="bCtr"/>
                        <dgm:param type="endPts" val="bL bR"/>
                        <dgm:param type="srcNode" val="bottomArc2"/>
                        <dgm:param type="dstNode" val="topConnNode3"/>
                      </dgm:alg>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3">
                <dgm:varLst>
                  <dgm:hierBranch val="init"/>
                </dgm:varLst>
                <dgm:choose name="Name106">
                  <dgm:if name="Name107" func="var" arg="hierBranch" op="equ" val="l">
                    <dgm:alg type="hierRoot">
                      <dgm:param type="hierAlign" val="tR"/>
                    </dgm:alg>
                    <dgm:shape xmlns:r="http://schemas.openxmlformats.org/officeDocument/2006/relationships" r:blip="">
                      <dgm:adjLst/>
                    </dgm:shape>
                    <dgm:presOf/>
                    <dgm:constrLst>
                      <dgm:constr type="alignOff" val="0.65"/>
                    </dgm:constrLst>
                  </dgm:if>
                  <dgm:if name="Name108" func="var" arg="hierBranch" op="equ" val="r">
                    <dgm:alg type="hierRoot">
                      <dgm:param type="hierAlign" val="tL"/>
                    </dgm:alg>
                    <dgm:shape xmlns:r="http://schemas.openxmlformats.org/officeDocument/2006/relationships" r:blip="">
                      <dgm:adjLst/>
                    </dgm:shape>
                    <dgm:presOf/>
                    <dgm:constrLst>
                      <dgm:constr type="alignOff" val="0.65"/>
                    </dgm:constrLst>
                  </dgm:if>
                  <dgm:if name="Name109" func="var" arg="hierBranch" op="equ" val="hang">
                    <dgm:alg type="hierRoot"/>
                    <dgm:shape xmlns:r="http://schemas.openxmlformats.org/officeDocument/2006/relationships" r:blip="">
                      <dgm:adjLst/>
                    </dgm:shape>
                    <dgm:presOf/>
                    <dgm:constrLst>
                      <dgm:constr type="alignOff" val="0.65"/>
                    </dgm:constrLst>
                  </dgm:if>
                  <dgm:if name="Name110"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1" func="var" arg="hierBranch" op="equ" val="init">
                    <dgm:choose name="Name112">
                      <dgm:if name="Name113" axis="des" func="maxDepth" op="lte" val="1">
                        <dgm:alg type="hierRoot">
                          <dgm:param type="hierAlign" val="tL"/>
                        </dgm:alg>
                        <dgm:shape xmlns:r="http://schemas.openxmlformats.org/officeDocument/2006/relationships" r:blip="">
                          <dgm:adjLst/>
                        </dgm:shape>
                        <dgm:presOf/>
                        <dgm:constrLst>
                          <dgm:constr type="alignOff" val="0.65"/>
                        </dgm:constrLst>
                      </dgm:if>
                      <dgm:else name="Name114">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15"/>
                </dgm:choose>
                <dgm:layoutNode name="rootComposite3">
                  <dgm:alg type="composite"/>
                  <dgm:shape xmlns:r="http://schemas.openxmlformats.org/officeDocument/2006/relationships" r:blip="">
                    <dgm:adjLst/>
                  </dgm:shape>
                  <dgm:presOf axis="self" ptType="node" cnt="1"/>
                  <dgm:choose name="Name116">
                    <dgm:if name="Name117" func="var" arg="hierBranch" op="equ" val="init">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8" func="var" arg="hierBranch" op="equ" val="l">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9" func="var" arg="hierBranch" op="equ" val="r">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else name="Name120">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else>
                  </dgm:choose>
                  <dgm:layoutNode name="rootText3"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3" styleLbl="parChTrans1D1" moveWith="rootText3">
                    <dgm:alg type="sp"/>
                    <dgm:shape xmlns:r="http://schemas.openxmlformats.org/officeDocument/2006/relationships" type="arc" r:blip="" zOrderOff="-2">
                      <dgm:adjLst>
                        <dgm:adj idx="1" val="-140"/>
                        <dgm:adj idx="2" val="-40"/>
                      </dgm:adjLst>
                    </dgm:shape>
                    <dgm:presOf/>
                  </dgm:layoutNode>
                  <dgm:layoutNode name="bottomArc3" styleLbl="parChTrans1D1" moveWith="rootText3">
                    <dgm:alg type="sp"/>
                    <dgm:shape xmlns:r="http://schemas.openxmlformats.org/officeDocument/2006/relationships" type="arc" r:blip="" zOrderOff="-2">
                      <dgm:adjLst>
                        <dgm:adj idx="1" val="40"/>
                        <dgm:adj idx="2" val="140"/>
                      </dgm:adjLst>
                    </dgm:shape>
                    <dgm:presOf/>
                  </dgm:layoutNode>
                  <dgm:layoutNode name="topConnNode3" moveWith="rootText3">
                    <dgm:alg type="sp"/>
                    <dgm:shape xmlns:r="http://schemas.openxmlformats.org/officeDocument/2006/relationships" type="rect" r:blip="" hideGeom="1">
                      <dgm:adjLst/>
                    </dgm:shape>
                    <dgm:presOf axis="self" ptType="node" cnt="1"/>
                  </dgm:layoutNode>
                </dgm:layoutNode>
                <dgm:layoutNode name="hierChild6">
                  <dgm:choose name="Name121">
                    <dgm:if name="Name122" func="var" arg="hierBranch" op="equ" val="l">
                      <dgm:alg type="hierChild">
                        <dgm:param type="chAlign" val="r"/>
                        <dgm:param type="linDir" val="fromT"/>
                      </dgm:alg>
                    </dgm:if>
                    <dgm:if name="Name123" func="var" arg="hierBranch" op="equ" val="r">
                      <dgm:alg type="hierChild">
                        <dgm:param type="chAlign" val="l"/>
                        <dgm:param type="linDir" val="fromT"/>
                      </dgm:alg>
                    </dgm:if>
                    <dgm:if name="Name124" func="var" arg="hierBranch" op="equ" val="hang">
                      <dgm:choose name="Name125">
                        <dgm:if name="Name126" func="var" arg="dir" op="equ" val="norm">
                          <dgm:alg type="hierChild">
                            <dgm:param type="chAlign" val="l"/>
                            <dgm:param type="linDir" val="fromL"/>
                            <dgm:param type="secChAlign" val="t"/>
                            <dgm:param type="secLinDir" val="fromT"/>
                          </dgm:alg>
                        </dgm:if>
                        <dgm:else name="Name127">
                          <dgm:alg type="hierChild">
                            <dgm:param type="chAlign" val="l"/>
                            <dgm:param type="linDir" val="fromR"/>
                            <dgm:param type="secChAlign" val="t"/>
                            <dgm:param type="secLinDir" val="fromT"/>
                          </dgm:alg>
                        </dgm:else>
                      </dgm:choose>
                    </dgm:if>
                    <dgm:if name="Name128" func="var" arg="hierBranch" op="equ" val="std">
                      <dgm:choose name="Name129">
                        <dgm:if name="Name130" func="var" arg="dir" op="equ" val="norm">
                          <dgm:alg type="hierChild"/>
                        </dgm:if>
                        <dgm:else name="Name131">
                          <dgm:alg type="hierChild">
                            <dgm:param type="linDir" val="fromR"/>
                          </dgm:alg>
                        </dgm:else>
                      </dgm:choose>
                    </dgm:if>
                    <dgm:if name="Name132" func="var" arg="hierBranch" op="equ" val="init">
                      <dgm:choose name="Name133">
                        <dgm:if name="Name134" axis="des" func="maxDepth" op="lte" val="1">
                          <dgm:alg type="hierChild">
                            <dgm:param type="chAlign" val="l"/>
                            <dgm:param type="linDir" val="fromT"/>
                          </dgm:alg>
                        </dgm:if>
                        <dgm:else name="Name135">
                          <dgm:alg type="hierChild"/>
                        </dgm:else>
                      </dgm:choose>
                    </dgm:if>
                    <dgm:else name="Name136"/>
                  </dgm:choose>
                  <dgm:shape xmlns:r="http://schemas.openxmlformats.org/officeDocument/2006/relationships" r:blip="">
                    <dgm:adjLst/>
                  </dgm:shape>
                  <dgm:presOf/>
                  <dgm:forEach name="Name137" ref="rep2a"/>
                </dgm:layoutNode>
                <dgm:layoutNode name="hierChild7">
                  <dgm:choose name="Name138">
                    <dgm:if name="Name139" func="var" arg="dir" op="equ" val="norm">
                      <dgm:alg type="hierChild">
                        <dgm:param type="chAlign" val="l"/>
                        <dgm:param type="linDir" val="fromL"/>
                        <dgm:param type="secChAlign" val="t"/>
                        <dgm:param type="secLinDir" val="fromT"/>
                      </dgm:alg>
                    </dgm:if>
                    <dgm:else name="Name140">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141" ref="rep2b"/>
                </dgm:layoutNode>
              </dgm:layoutNode>
            </dgm:forEach>
          </dgm:layoutNod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8/layout/HalfCircleOrganizationChart">
  <dgm:title val=""/>
  <dgm:desc val=""/>
  <dgm:catLst>
    <dgm:cat type="hierarchy" pri="1500"/>
  </dgm:catLst>
  <dgm:samp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Name0">
    <dgm:varLst>
      <dgm:orgChart val="1"/>
      <dgm:chPref val="1"/>
      <dgm:dir/>
      <dgm:animOne val="branch"/>
      <dgm:animLvl val="lvl"/>
      <dgm:resizeHandles/>
    </dgm:varLst>
    <dgm:choose name="Name1">
      <dgm:if name="Name2" func="var" arg="dir" op="equ" val="norm">
        <dgm:alg type="hierChild">
          <dgm:param type="linDir" val="fromL"/>
        </dgm:alg>
      </dgm:if>
      <dgm:else name="Name3">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2" refType="w" fact="10"/>
      <dgm:constr type="h" for="des" forName="rootComposite2"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forEach name="Name4" axis="ch">
      <dgm:forEach name="Name5" axis="self" ptType="node">
        <dgm:layoutNode name="hierRoot1">
          <dgm:varLst>
            <dgm:hierBranch val="init"/>
          </dgm:varLst>
          <dgm:choose name="Name6">
            <dgm:if name="Name7" func="var" arg="hierBranch" op="equ" val="l">
              <dgm:alg type="hierRoot">
                <dgm:param type="hierAlign" val="tR"/>
              </dgm:alg>
              <dgm:constrLst>
                <dgm:constr type="alignOff" val="0.65"/>
              </dgm:constrLst>
            </dgm:if>
            <dgm:if name="Name8" func="var" arg="hierBranch" op="equ" val="r">
              <dgm:alg type="hierRoot">
                <dgm:param type="hierAlign" val="tL"/>
              </dgm:alg>
              <dgm:constrLst>
                <dgm:constr type="alignOff" val="0.65"/>
              </dgm:constrLst>
            </dgm:if>
            <dgm:if name="Name9" func="var" arg="hierBranch" op="equ" val="hang">
              <dgm:alg type="hierRoot"/>
              <dgm:constrLst>
                <dgm:constr type="alignOff" val="0.65"/>
              </dgm:constrLst>
            </dgm:if>
            <dgm:else name="Name10">
              <dgm:alg type="hierRoot"/>
              <dgm:constrLst>
                <dgm:constr type="alignOff"/>
                <dgm:constr type="bendDist" for="des" ptType="parTrans" refType="sp" fact="0.5"/>
              </dgm:constrLst>
            </dgm:else>
          </dgm:choose>
          <dgm:shape xmlns:r="http://schemas.openxmlformats.org/officeDocument/2006/relationships" r:blip="">
            <dgm:adjLst/>
          </dgm:shape>
          <dgm:presOf/>
          <dgm:layoutNode name="rootComposite1">
            <dgm:alg type="composite"/>
            <dgm:shape xmlns:r="http://schemas.openxmlformats.org/officeDocument/2006/relationships" r:blip="">
              <dgm:adjLst/>
            </dgm:shape>
            <dgm:presOf axis="self" ptType="node" cnt="1"/>
            <dgm:choose name="Name11">
              <dgm:if name="Name12" func="var" arg="hierBranch" op="equ" val="init">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3" func="var" arg="hierBranch" op="equ" val="l">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4" func="var" arg="hierBranch" op="equ" val="r">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else name="Name15">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else>
            </dgm:choose>
            <dgm:layoutNode name="rootText1"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1" styleLbl="parChTrans1D1" moveWith="rootText1">
              <dgm:alg type="sp"/>
              <dgm:shape xmlns:r="http://schemas.openxmlformats.org/officeDocument/2006/relationships" type="arc" r:blip="" zOrderOff="-2">
                <dgm:adjLst>
                  <dgm:adj idx="1" val="-140"/>
                  <dgm:adj idx="2" val="-40"/>
                </dgm:adjLst>
              </dgm:shape>
              <dgm:presOf/>
            </dgm:layoutNode>
            <dgm:layoutNode name="bottomArc1" styleLbl="parChTrans1D1" moveWith="rootText1">
              <dgm:alg type="sp"/>
              <dgm:shape xmlns:r="http://schemas.openxmlformats.org/officeDocument/2006/relationships" type="arc" r:blip="" zOrderOff="-2">
                <dgm:adjLst>
                  <dgm:adj idx="1" val="40"/>
                  <dgm:adj idx="2" val="140"/>
                </dgm:adjLst>
              </dgm:shape>
              <dgm:presOf/>
            </dgm:layoutNode>
            <dgm:layoutNode name="topConnNode1" moveWith="rootText1">
              <dgm:alg type="sp"/>
              <dgm:shape xmlns:r="http://schemas.openxmlformats.org/officeDocument/2006/relationships" type="rect" r:blip="" hideGeom="1">
                <dgm:adjLst/>
              </dgm:shape>
              <dgm:presOf axis="self" ptType="node" cnt="1"/>
            </dgm:layoutNode>
          </dgm:layoutNode>
          <dgm:layoutNode name="hierChild2">
            <dgm:choose name="Name16">
              <dgm:if name="Name17" func="var" arg="hierBranch" op="equ" val="l">
                <dgm:alg type="hierChild">
                  <dgm:param type="chAlign" val="r"/>
                  <dgm:param type="linDir" val="fromT"/>
                </dgm:alg>
              </dgm:if>
              <dgm:if name="Name18" func="var" arg="hierBranch" op="equ" val="r">
                <dgm:alg type="hierChild">
                  <dgm:param type="chAlign" val="l"/>
                  <dgm:param type="linDir" val="fromT"/>
                </dgm:alg>
              </dgm:if>
              <dgm:if name="Name19" func="var" arg="hierBranch" op="equ" val="hang">
                <dgm:choose name="Name20">
                  <dgm:if name="Name21" func="var" arg="dir" op="equ" val="norm">
                    <dgm:alg type="hierChild">
                      <dgm:param type="chAlign" val="l"/>
                      <dgm:param type="linDir" val="fromL"/>
                      <dgm:param type="secChAlign" val="t"/>
                      <dgm:param type="secLinDir" val="fromT"/>
                    </dgm:alg>
                  </dgm:if>
                  <dgm:else name="Name22">
                    <dgm:alg type="hierChild">
                      <dgm:param type="chAlign" val="l"/>
                      <dgm:param type="linDir" val="fromR"/>
                      <dgm:param type="secChAlign" val="t"/>
                      <dgm:param type="secLinDir" val="fromT"/>
                    </dgm:alg>
                  </dgm:else>
                </dgm:choose>
              </dgm:if>
              <dgm:else name="Name23">
                <dgm:choose name="Name24">
                  <dgm:if name="Name25" func="var" arg="dir" op="equ" val="norm">
                    <dgm:alg type="hierChild"/>
                  </dgm:if>
                  <dgm:else name="Name26">
                    <dgm:alg type="hierChild">
                      <dgm:param type="linDir" val="fromR"/>
                    </dgm:alg>
                  </dgm:else>
                </dgm:choose>
              </dgm:else>
            </dgm:choose>
            <dgm:shape xmlns:r="http://schemas.openxmlformats.org/officeDocument/2006/relationships" r:blip="">
              <dgm:adjLst/>
            </dgm:shape>
            <dgm:presOf/>
            <dgm:forEach name="rep2a" axis="ch" ptType="nonAsst">
              <dgm:forEach name="Name27" axis="precedSib" ptType="parTrans" st="-1" cnt="1">
                <dgm:layoutNode name="Name28">
                  <dgm:choose name="Name29">
                    <dgm:if name="Name30" func="var" arg="hierBranch" op="equ" val="std">
                      <dgm:choose name="Name31">
                        <dgm:if name="Name32"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33"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34">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if name="Name35" func="var" arg="hierBranch" op="equ" val="init">
                      <dgm:choose name="Name36">
                        <dgm:if name="Name37" axis="self" func="depth" op="lte" val="2">
                          <dgm:choose name="Name38">
                            <dgm:if name="Name39"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40"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41">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else name="Name42">
                          <dgm:choose name="Name43">
                            <dgm:if name="Name44" axis="par des" func="maxDepth" op="lte" val="1">
                              <dgm:choose name="Name45">
                                <dgm:if name="Name4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4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48">
                                  <dgm:alg type="conn">
                                    <dgm:param type="connRout" val="bend"/>
                                    <dgm:param type="dim" val="1D"/>
                                    <dgm:param type="endSty" val="noArr"/>
                                    <dgm:param type="begPts" val="bCtr"/>
                                    <dgm:param type="endPts" val="bL bR"/>
                                    <dgm:param type="srcNode" val="bottomArc2"/>
                                    <dgm:param type="dstNode" val="topConnNode2"/>
                                  </dgm:alg>
                                </dgm:else>
                              </dgm:choose>
                            </dgm:if>
                            <dgm:else name="Name49">
                              <dgm:choose name="Name50">
                                <dgm:if name="Name51"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52"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53">
                                  <dgm:alg type="conn">
                                    <dgm:param type="connRout" val="bend"/>
                                    <dgm:param type="dim" val="1D"/>
                                    <dgm:param type="endSty" val="noArr"/>
                                    <dgm:param type="begPts" val="bCtr"/>
                                    <dgm:param type="endPts" val="tCtr"/>
                                    <dgm:param type="bendPt" val="end"/>
                                    <dgm:param type="srcNode" val="bottomArc2"/>
                                    <dgm:param type="dstNode" val="topArc2"/>
                                  </dgm:alg>
                                </dgm:else>
                              </dgm:choose>
                            </dgm:else>
                          </dgm:choose>
                        </dgm:else>
                      </dgm:choose>
                    </dgm:if>
                    <dgm:else name="Name54">
                      <dgm:choose name="Name55">
                        <dgm:if name="Name5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5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58">
                          <dgm:alg type="conn">
                            <dgm:param type="connRout" val="bend"/>
                            <dgm:param type="dim" val="1D"/>
                            <dgm:param type="endSty" val="noArr"/>
                            <dgm:param type="begPts" val="bCtr"/>
                            <dgm:param type="endPts" val="bL bR"/>
                            <dgm:param type="srcNode" val="bottomArc2"/>
                            <dgm:param type="dstNode" val="topConnNode2"/>
                          </dgm:alg>
                        </dgm:else>
                      </dgm:choose>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2">
                <dgm:varLst>
                  <dgm:hierBranch val="init"/>
                </dgm:varLst>
                <dgm:choose name="Name59">
                  <dgm:if name="Name60" func="var" arg="hierBranch" op="equ" val="l">
                    <dgm:alg type="hierRoot">
                      <dgm:param type="hierAlign" val="tR"/>
                    </dgm:alg>
                    <dgm:shape xmlns:r="http://schemas.openxmlformats.org/officeDocument/2006/relationships" r:blip="">
                      <dgm:adjLst/>
                    </dgm:shape>
                    <dgm:presOf/>
                    <dgm:constrLst>
                      <dgm:constr type="alignOff" val="0.65"/>
                    </dgm:constrLst>
                  </dgm:if>
                  <dgm:if name="Name61" func="var" arg="hierBranch" op="equ" val="r">
                    <dgm:alg type="hierRoot">
                      <dgm:param type="hierAlign" val="tL"/>
                    </dgm:alg>
                    <dgm:shape xmlns:r="http://schemas.openxmlformats.org/officeDocument/2006/relationships" r:blip="">
                      <dgm:adjLst/>
                    </dgm:shape>
                    <dgm:presOf/>
                    <dgm:constrLst>
                      <dgm:constr type="alignOff" val="0.65"/>
                    </dgm:constrLst>
                  </dgm:if>
                  <dgm:if name="Name62"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3" func="var" arg="hierBranch" op="equ" val="init">
                    <dgm:choose name="Name64">
                      <dgm:if name="Name65" axis="des" func="maxDepth" op="lte" val="1">
                        <dgm:alg type="hierRoot">
                          <dgm:param type="hierAlign" val="tL"/>
                        </dgm:alg>
                        <dgm:shape xmlns:r="http://schemas.openxmlformats.org/officeDocument/2006/relationships" r:blip="">
                          <dgm:adjLst/>
                        </dgm:shape>
                        <dgm:presOf/>
                        <dgm:constrLst>
                          <dgm:constr type="alignOff" val="0.65"/>
                        </dgm:constrLst>
                      </dgm:if>
                      <dgm:else name="Name6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67">
                    <dgm:alg type="hierRoot"/>
                    <dgm:shape xmlns:r="http://schemas.openxmlformats.org/officeDocument/2006/relationships" r:blip="">
                      <dgm:adjLst/>
                    </dgm:shape>
                    <dgm:presOf/>
                    <dgm:constrLst>
                      <dgm:constr type="alignOff" val="0.65"/>
                    </dgm:constrLst>
                  </dgm:else>
                </dgm:choose>
                <dgm:layoutNode name="rootComposite2">
                  <dgm:alg type="composite"/>
                  <dgm:shape xmlns:r="http://schemas.openxmlformats.org/officeDocument/2006/relationships" r:blip="">
                    <dgm:adjLst/>
                  </dgm:shape>
                  <dgm:presOf axis="self" ptType="node" cnt="1"/>
                  <dgm:choose name="Name68">
                    <dgm:if name="Name69" func="var" arg="hierBranch" op="equ" val="init">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0" func="var" arg="hierBranch" op="equ" val="l">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1" func="var" arg="hierBranch" op="equ" val="r">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else name="Name72">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else>
                  </dgm:choose>
                  <dgm:layoutNode name="rootText2"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2" styleLbl="parChTrans1D1" moveWith="rootText2">
                    <dgm:alg type="sp"/>
                    <dgm:shape xmlns:r="http://schemas.openxmlformats.org/officeDocument/2006/relationships" type="arc" r:blip="" zOrderOff="-2">
                      <dgm:adjLst>
                        <dgm:adj idx="1" val="-140"/>
                        <dgm:adj idx="2" val="-40"/>
                      </dgm:adjLst>
                    </dgm:shape>
                    <dgm:presOf/>
                  </dgm:layoutNode>
                  <dgm:layoutNode name="bottomArc2" styleLbl="parChTrans1D1" moveWith="rootText2">
                    <dgm:alg type="sp"/>
                    <dgm:shape xmlns:r="http://schemas.openxmlformats.org/officeDocument/2006/relationships" type="arc" r:blip="" zOrderOff="-2">
                      <dgm:adjLst>
                        <dgm:adj idx="1" val="40"/>
                        <dgm:adj idx="2" val="140"/>
                      </dgm:adjLst>
                    </dgm:shape>
                    <dgm:presOf/>
                  </dgm:layoutNode>
                  <dgm:layoutNode name="topConnNode2" moveWith="rootText2">
                    <dgm:alg type="sp"/>
                    <dgm:shape xmlns:r="http://schemas.openxmlformats.org/officeDocument/2006/relationships" type="rect" r:blip="" hideGeom="1">
                      <dgm:adjLst/>
                    </dgm:shape>
                    <dgm:presOf axis="self" ptType="node" cnt="1"/>
                  </dgm:layoutNode>
                </dgm:layoutNode>
                <dgm:layoutNode name="hierChild4">
                  <dgm:choose name="Name73">
                    <dgm:if name="Name74" func="var" arg="hierBranch" op="equ" val="l">
                      <dgm:alg type="hierChild">
                        <dgm:param type="chAlign" val="r"/>
                        <dgm:param type="linDir" val="fromT"/>
                      </dgm:alg>
                    </dgm:if>
                    <dgm:if name="Name75" func="var" arg="hierBranch" op="equ" val="r">
                      <dgm:alg type="hierChild">
                        <dgm:param type="chAlign" val="l"/>
                        <dgm:param type="linDir" val="fromT"/>
                      </dgm:alg>
                    </dgm:if>
                    <dgm:if name="Name76" func="var" arg="hierBranch" op="equ" val="hang">
                      <dgm:choose name="Name77">
                        <dgm:if name="Name78" func="var" arg="dir" op="equ" val="norm">
                          <dgm:alg type="hierChild">
                            <dgm:param type="chAlign" val="l"/>
                            <dgm:param type="linDir" val="fromL"/>
                            <dgm:param type="secChAlign" val="t"/>
                            <dgm:param type="secLinDir" val="fromT"/>
                          </dgm:alg>
                        </dgm:if>
                        <dgm:else name="Name79">
                          <dgm:alg type="hierChild">
                            <dgm:param type="chAlign" val="l"/>
                            <dgm:param type="linDir" val="fromR"/>
                            <dgm:param type="secChAlign" val="t"/>
                            <dgm:param type="secLinDir" val="fromT"/>
                          </dgm:alg>
                        </dgm:else>
                      </dgm:choose>
                    </dgm:if>
                    <dgm:if name="Name80" func="var" arg="hierBranch" op="equ" val="std">
                      <dgm:choose name="Name81">
                        <dgm:if name="Name82" func="var" arg="dir" op="equ" val="norm">
                          <dgm:alg type="hierChild"/>
                        </dgm:if>
                        <dgm:else name="Name83">
                          <dgm:alg type="hierChild">
                            <dgm:param type="linDir" val="fromR"/>
                          </dgm:alg>
                        </dgm:else>
                      </dgm:choose>
                    </dgm:if>
                    <dgm:if name="Name84" func="var" arg="hierBranch" op="equ" val="init">
                      <dgm:choose name="Name85">
                        <dgm:if name="Name86" axis="des" func="maxDepth" op="lte" val="1">
                          <dgm:alg type="hierChild">
                            <dgm:param type="chAlign" val="l"/>
                            <dgm:param type="linDir" val="fromT"/>
                          </dgm:alg>
                        </dgm:if>
                        <dgm:else name="Name87">
                          <dgm:choose name="Name88">
                            <dgm:if name="Name89" func="var" arg="dir" op="equ" val="norm">
                              <dgm:alg type="hierChild"/>
                            </dgm:if>
                            <dgm:else name="Name90">
                              <dgm:alg type="hierChild">
                                <dgm:param type="linDir" val="fromR"/>
                              </dgm:alg>
                            </dgm:else>
                          </dgm:choose>
                        </dgm:else>
                      </dgm:choose>
                    </dgm:if>
                    <dgm:else name="Name91"/>
                  </dgm:choose>
                  <dgm:shape xmlns:r="http://schemas.openxmlformats.org/officeDocument/2006/relationships" r:blip="">
                    <dgm:adjLst/>
                  </dgm:shape>
                  <dgm:presOf/>
                  <dgm:forEach name="Name92" ref="rep2a"/>
                </dgm:layoutNode>
                <dgm:layoutNode name="hierChild5">
                  <dgm:choose name="Name93">
                    <dgm:if name="Name94" func="var" arg="dir" op="equ" val="norm">
                      <dgm:alg type="hierChild">
                        <dgm:param type="chAlign" val="l"/>
                        <dgm:param type="linDir" val="fromL"/>
                        <dgm:param type="secChAlign" val="t"/>
                        <dgm:param type="secLinDir" val="fromT"/>
                      </dgm:alg>
                    </dgm:if>
                    <dgm:else name="Name95">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96" ref="rep2b"/>
                </dgm:layoutNode>
              </dgm:layoutNode>
            </dgm:forEach>
          </dgm:layoutNode>
          <dgm:layoutNode name="hierChild3">
            <dgm:choose name="Name97">
              <dgm:if name="Name98" func="var" arg="dir" op="equ" val="norm">
                <dgm:alg type="hierChild">
                  <dgm:param type="chAlign" val="l"/>
                  <dgm:param type="linDir" val="fromL"/>
                  <dgm:param type="secChAlign" val="t"/>
                  <dgm:param type="secLinDir" val="fromT"/>
                </dgm:alg>
              </dgm:if>
              <dgm:else name="Name99">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rep2b" axis="ch" ptType="asst">
              <dgm:forEach name="Name100" axis="precedSib" ptType="parTrans" st="-1" cnt="1">
                <dgm:layoutNode name="Name101">
                  <dgm:choose name="Name102">
                    <dgm:if name="Name103" axis="self" func="depth" op="lte" val="2">
                      <dgm:alg type="conn">
                        <dgm:param type="connRout" val="bend"/>
                        <dgm:param type="dim" val="1D"/>
                        <dgm:param type="endSty" val="noArr"/>
                        <dgm:param type="begPts" val="bCtr"/>
                        <dgm:param type="endPts" val="bL bR"/>
                        <dgm:param type="srcNode" val="bottomArc1"/>
                        <dgm:param type="dstNode" val="topConnNode3"/>
                      </dgm:alg>
                    </dgm:if>
                    <dgm:if name="Name104" axis="par" ptType="asst" func="cnt" op="equ" val="1">
                      <dgm:alg type="conn">
                        <dgm:param type="connRout" val="bend"/>
                        <dgm:param type="dim" val="1D"/>
                        <dgm:param type="endSty" val="noArr"/>
                        <dgm:param type="begPts" val="bCtr"/>
                        <dgm:param type="endPts" val="bL bR"/>
                        <dgm:param type="srcNode" val="bottomArc3"/>
                        <dgm:param type="dstNode" val="topConnNode3"/>
                      </dgm:alg>
                    </dgm:if>
                    <dgm:else name="Name105">
                      <dgm:alg type="conn">
                        <dgm:param type="connRout" val="bend"/>
                        <dgm:param type="dim" val="1D"/>
                        <dgm:param type="endSty" val="noArr"/>
                        <dgm:param type="begPts" val="bCtr"/>
                        <dgm:param type="endPts" val="bL bR"/>
                        <dgm:param type="srcNode" val="bottomArc2"/>
                        <dgm:param type="dstNode" val="topConnNode3"/>
                      </dgm:alg>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3">
                <dgm:varLst>
                  <dgm:hierBranch val="init"/>
                </dgm:varLst>
                <dgm:choose name="Name106">
                  <dgm:if name="Name107" func="var" arg="hierBranch" op="equ" val="l">
                    <dgm:alg type="hierRoot">
                      <dgm:param type="hierAlign" val="tR"/>
                    </dgm:alg>
                    <dgm:shape xmlns:r="http://schemas.openxmlformats.org/officeDocument/2006/relationships" r:blip="">
                      <dgm:adjLst/>
                    </dgm:shape>
                    <dgm:presOf/>
                    <dgm:constrLst>
                      <dgm:constr type="alignOff" val="0.65"/>
                    </dgm:constrLst>
                  </dgm:if>
                  <dgm:if name="Name108" func="var" arg="hierBranch" op="equ" val="r">
                    <dgm:alg type="hierRoot">
                      <dgm:param type="hierAlign" val="tL"/>
                    </dgm:alg>
                    <dgm:shape xmlns:r="http://schemas.openxmlformats.org/officeDocument/2006/relationships" r:blip="">
                      <dgm:adjLst/>
                    </dgm:shape>
                    <dgm:presOf/>
                    <dgm:constrLst>
                      <dgm:constr type="alignOff" val="0.65"/>
                    </dgm:constrLst>
                  </dgm:if>
                  <dgm:if name="Name109" func="var" arg="hierBranch" op="equ" val="hang">
                    <dgm:alg type="hierRoot"/>
                    <dgm:shape xmlns:r="http://schemas.openxmlformats.org/officeDocument/2006/relationships" r:blip="">
                      <dgm:adjLst/>
                    </dgm:shape>
                    <dgm:presOf/>
                    <dgm:constrLst>
                      <dgm:constr type="alignOff" val="0.65"/>
                    </dgm:constrLst>
                  </dgm:if>
                  <dgm:if name="Name110"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1" func="var" arg="hierBranch" op="equ" val="init">
                    <dgm:choose name="Name112">
                      <dgm:if name="Name113" axis="des" func="maxDepth" op="lte" val="1">
                        <dgm:alg type="hierRoot">
                          <dgm:param type="hierAlign" val="tL"/>
                        </dgm:alg>
                        <dgm:shape xmlns:r="http://schemas.openxmlformats.org/officeDocument/2006/relationships" r:blip="">
                          <dgm:adjLst/>
                        </dgm:shape>
                        <dgm:presOf/>
                        <dgm:constrLst>
                          <dgm:constr type="alignOff" val="0.65"/>
                        </dgm:constrLst>
                      </dgm:if>
                      <dgm:else name="Name114">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15"/>
                </dgm:choose>
                <dgm:layoutNode name="rootComposite3">
                  <dgm:alg type="composite"/>
                  <dgm:shape xmlns:r="http://schemas.openxmlformats.org/officeDocument/2006/relationships" r:blip="">
                    <dgm:adjLst/>
                  </dgm:shape>
                  <dgm:presOf axis="self" ptType="node" cnt="1"/>
                  <dgm:choose name="Name116">
                    <dgm:if name="Name117" func="var" arg="hierBranch" op="equ" val="init">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8" func="var" arg="hierBranch" op="equ" val="l">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9" func="var" arg="hierBranch" op="equ" val="r">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else name="Name120">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else>
                  </dgm:choose>
                  <dgm:layoutNode name="rootText3"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3" styleLbl="parChTrans1D1" moveWith="rootText3">
                    <dgm:alg type="sp"/>
                    <dgm:shape xmlns:r="http://schemas.openxmlformats.org/officeDocument/2006/relationships" type="arc" r:blip="" zOrderOff="-2">
                      <dgm:adjLst>
                        <dgm:adj idx="1" val="-140"/>
                        <dgm:adj idx="2" val="-40"/>
                      </dgm:adjLst>
                    </dgm:shape>
                    <dgm:presOf/>
                  </dgm:layoutNode>
                  <dgm:layoutNode name="bottomArc3" styleLbl="parChTrans1D1" moveWith="rootText3">
                    <dgm:alg type="sp"/>
                    <dgm:shape xmlns:r="http://schemas.openxmlformats.org/officeDocument/2006/relationships" type="arc" r:blip="" zOrderOff="-2">
                      <dgm:adjLst>
                        <dgm:adj idx="1" val="40"/>
                        <dgm:adj idx="2" val="140"/>
                      </dgm:adjLst>
                    </dgm:shape>
                    <dgm:presOf/>
                  </dgm:layoutNode>
                  <dgm:layoutNode name="topConnNode3" moveWith="rootText3">
                    <dgm:alg type="sp"/>
                    <dgm:shape xmlns:r="http://schemas.openxmlformats.org/officeDocument/2006/relationships" type="rect" r:blip="" hideGeom="1">
                      <dgm:adjLst/>
                    </dgm:shape>
                    <dgm:presOf axis="self" ptType="node" cnt="1"/>
                  </dgm:layoutNode>
                </dgm:layoutNode>
                <dgm:layoutNode name="hierChild6">
                  <dgm:choose name="Name121">
                    <dgm:if name="Name122" func="var" arg="hierBranch" op="equ" val="l">
                      <dgm:alg type="hierChild">
                        <dgm:param type="chAlign" val="r"/>
                        <dgm:param type="linDir" val="fromT"/>
                      </dgm:alg>
                    </dgm:if>
                    <dgm:if name="Name123" func="var" arg="hierBranch" op="equ" val="r">
                      <dgm:alg type="hierChild">
                        <dgm:param type="chAlign" val="l"/>
                        <dgm:param type="linDir" val="fromT"/>
                      </dgm:alg>
                    </dgm:if>
                    <dgm:if name="Name124" func="var" arg="hierBranch" op="equ" val="hang">
                      <dgm:choose name="Name125">
                        <dgm:if name="Name126" func="var" arg="dir" op="equ" val="norm">
                          <dgm:alg type="hierChild">
                            <dgm:param type="chAlign" val="l"/>
                            <dgm:param type="linDir" val="fromL"/>
                            <dgm:param type="secChAlign" val="t"/>
                            <dgm:param type="secLinDir" val="fromT"/>
                          </dgm:alg>
                        </dgm:if>
                        <dgm:else name="Name127">
                          <dgm:alg type="hierChild">
                            <dgm:param type="chAlign" val="l"/>
                            <dgm:param type="linDir" val="fromR"/>
                            <dgm:param type="secChAlign" val="t"/>
                            <dgm:param type="secLinDir" val="fromT"/>
                          </dgm:alg>
                        </dgm:else>
                      </dgm:choose>
                    </dgm:if>
                    <dgm:if name="Name128" func="var" arg="hierBranch" op="equ" val="std">
                      <dgm:choose name="Name129">
                        <dgm:if name="Name130" func="var" arg="dir" op="equ" val="norm">
                          <dgm:alg type="hierChild"/>
                        </dgm:if>
                        <dgm:else name="Name131">
                          <dgm:alg type="hierChild">
                            <dgm:param type="linDir" val="fromR"/>
                          </dgm:alg>
                        </dgm:else>
                      </dgm:choose>
                    </dgm:if>
                    <dgm:if name="Name132" func="var" arg="hierBranch" op="equ" val="init">
                      <dgm:choose name="Name133">
                        <dgm:if name="Name134" axis="des" func="maxDepth" op="lte" val="1">
                          <dgm:alg type="hierChild">
                            <dgm:param type="chAlign" val="l"/>
                            <dgm:param type="linDir" val="fromT"/>
                          </dgm:alg>
                        </dgm:if>
                        <dgm:else name="Name135">
                          <dgm:alg type="hierChild"/>
                        </dgm:else>
                      </dgm:choose>
                    </dgm:if>
                    <dgm:else name="Name136"/>
                  </dgm:choose>
                  <dgm:shape xmlns:r="http://schemas.openxmlformats.org/officeDocument/2006/relationships" r:blip="">
                    <dgm:adjLst/>
                  </dgm:shape>
                  <dgm:presOf/>
                  <dgm:forEach name="Name137" ref="rep2a"/>
                </dgm:layoutNode>
                <dgm:layoutNode name="hierChild7">
                  <dgm:choose name="Name138">
                    <dgm:if name="Name139" func="var" arg="dir" op="equ" val="norm">
                      <dgm:alg type="hierChild">
                        <dgm:param type="chAlign" val="l"/>
                        <dgm:param type="linDir" val="fromL"/>
                        <dgm:param type="secChAlign" val="t"/>
                        <dgm:param type="secLinDir" val="fromT"/>
                      </dgm:alg>
                    </dgm:if>
                    <dgm:else name="Name140">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141"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HalfCircleOrganizationChart">
  <dgm:title val=""/>
  <dgm:desc val=""/>
  <dgm:catLst>
    <dgm:cat type="hierarchy" pri="1500"/>
  </dgm:catLst>
  <dgm:samp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Name0">
    <dgm:varLst>
      <dgm:orgChart val="1"/>
      <dgm:chPref val="1"/>
      <dgm:dir/>
      <dgm:animOne val="branch"/>
      <dgm:animLvl val="lvl"/>
      <dgm:resizeHandles/>
    </dgm:varLst>
    <dgm:choose name="Name1">
      <dgm:if name="Name2" func="var" arg="dir" op="equ" val="norm">
        <dgm:alg type="hierChild">
          <dgm:param type="linDir" val="fromL"/>
        </dgm:alg>
      </dgm:if>
      <dgm:else name="Name3">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2" refType="w" fact="10"/>
      <dgm:constr type="h" for="des" forName="rootComposite2"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forEach name="Name4" axis="ch">
      <dgm:forEach name="Name5" axis="self" ptType="node">
        <dgm:layoutNode name="hierRoot1">
          <dgm:varLst>
            <dgm:hierBranch val="init"/>
          </dgm:varLst>
          <dgm:choose name="Name6">
            <dgm:if name="Name7" func="var" arg="hierBranch" op="equ" val="l">
              <dgm:alg type="hierRoot">
                <dgm:param type="hierAlign" val="tR"/>
              </dgm:alg>
              <dgm:constrLst>
                <dgm:constr type="alignOff" val="0.65"/>
              </dgm:constrLst>
            </dgm:if>
            <dgm:if name="Name8" func="var" arg="hierBranch" op="equ" val="r">
              <dgm:alg type="hierRoot">
                <dgm:param type="hierAlign" val="tL"/>
              </dgm:alg>
              <dgm:constrLst>
                <dgm:constr type="alignOff" val="0.65"/>
              </dgm:constrLst>
            </dgm:if>
            <dgm:if name="Name9" func="var" arg="hierBranch" op="equ" val="hang">
              <dgm:alg type="hierRoot"/>
              <dgm:constrLst>
                <dgm:constr type="alignOff" val="0.65"/>
              </dgm:constrLst>
            </dgm:if>
            <dgm:else name="Name10">
              <dgm:alg type="hierRoot"/>
              <dgm:constrLst>
                <dgm:constr type="alignOff"/>
                <dgm:constr type="bendDist" for="des" ptType="parTrans" refType="sp" fact="0.5"/>
              </dgm:constrLst>
            </dgm:else>
          </dgm:choose>
          <dgm:shape xmlns:r="http://schemas.openxmlformats.org/officeDocument/2006/relationships" r:blip="">
            <dgm:adjLst/>
          </dgm:shape>
          <dgm:presOf/>
          <dgm:layoutNode name="rootComposite1">
            <dgm:alg type="composite"/>
            <dgm:shape xmlns:r="http://schemas.openxmlformats.org/officeDocument/2006/relationships" r:blip="">
              <dgm:adjLst/>
            </dgm:shape>
            <dgm:presOf axis="self" ptType="node" cnt="1"/>
            <dgm:choose name="Name11">
              <dgm:if name="Name12" func="var" arg="hierBranch" op="equ" val="init">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3" func="var" arg="hierBranch" op="equ" val="l">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4" func="var" arg="hierBranch" op="equ" val="r">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else name="Name15">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else>
            </dgm:choose>
            <dgm:layoutNode name="rootText1"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1" styleLbl="parChTrans1D1" moveWith="rootText1">
              <dgm:alg type="sp"/>
              <dgm:shape xmlns:r="http://schemas.openxmlformats.org/officeDocument/2006/relationships" type="arc" r:blip="" zOrderOff="-2">
                <dgm:adjLst>
                  <dgm:adj idx="1" val="-140"/>
                  <dgm:adj idx="2" val="-40"/>
                </dgm:adjLst>
              </dgm:shape>
              <dgm:presOf/>
            </dgm:layoutNode>
            <dgm:layoutNode name="bottomArc1" styleLbl="parChTrans1D1" moveWith="rootText1">
              <dgm:alg type="sp"/>
              <dgm:shape xmlns:r="http://schemas.openxmlformats.org/officeDocument/2006/relationships" type="arc" r:blip="" zOrderOff="-2">
                <dgm:adjLst>
                  <dgm:adj idx="1" val="40"/>
                  <dgm:adj idx="2" val="140"/>
                </dgm:adjLst>
              </dgm:shape>
              <dgm:presOf/>
            </dgm:layoutNode>
            <dgm:layoutNode name="topConnNode1" moveWith="rootText1">
              <dgm:alg type="sp"/>
              <dgm:shape xmlns:r="http://schemas.openxmlformats.org/officeDocument/2006/relationships" type="rect" r:blip="" hideGeom="1">
                <dgm:adjLst/>
              </dgm:shape>
              <dgm:presOf axis="self" ptType="node" cnt="1"/>
            </dgm:layoutNode>
          </dgm:layoutNode>
          <dgm:layoutNode name="hierChild2">
            <dgm:choose name="Name16">
              <dgm:if name="Name17" func="var" arg="hierBranch" op="equ" val="l">
                <dgm:alg type="hierChild">
                  <dgm:param type="chAlign" val="r"/>
                  <dgm:param type="linDir" val="fromT"/>
                </dgm:alg>
              </dgm:if>
              <dgm:if name="Name18" func="var" arg="hierBranch" op="equ" val="r">
                <dgm:alg type="hierChild">
                  <dgm:param type="chAlign" val="l"/>
                  <dgm:param type="linDir" val="fromT"/>
                </dgm:alg>
              </dgm:if>
              <dgm:if name="Name19" func="var" arg="hierBranch" op="equ" val="hang">
                <dgm:choose name="Name20">
                  <dgm:if name="Name21" func="var" arg="dir" op="equ" val="norm">
                    <dgm:alg type="hierChild">
                      <dgm:param type="chAlign" val="l"/>
                      <dgm:param type="linDir" val="fromL"/>
                      <dgm:param type="secChAlign" val="t"/>
                      <dgm:param type="secLinDir" val="fromT"/>
                    </dgm:alg>
                  </dgm:if>
                  <dgm:else name="Name22">
                    <dgm:alg type="hierChild">
                      <dgm:param type="chAlign" val="l"/>
                      <dgm:param type="linDir" val="fromR"/>
                      <dgm:param type="secChAlign" val="t"/>
                      <dgm:param type="secLinDir" val="fromT"/>
                    </dgm:alg>
                  </dgm:else>
                </dgm:choose>
              </dgm:if>
              <dgm:else name="Name23">
                <dgm:choose name="Name24">
                  <dgm:if name="Name25" func="var" arg="dir" op="equ" val="norm">
                    <dgm:alg type="hierChild"/>
                  </dgm:if>
                  <dgm:else name="Name26">
                    <dgm:alg type="hierChild">
                      <dgm:param type="linDir" val="fromR"/>
                    </dgm:alg>
                  </dgm:else>
                </dgm:choose>
              </dgm:else>
            </dgm:choose>
            <dgm:shape xmlns:r="http://schemas.openxmlformats.org/officeDocument/2006/relationships" r:blip="">
              <dgm:adjLst/>
            </dgm:shape>
            <dgm:presOf/>
            <dgm:forEach name="rep2a" axis="ch" ptType="nonAsst">
              <dgm:forEach name="Name27" axis="precedSib" ptType="parTrans" st="-1" cnt="1">
                <dgm:layoutNode name="Name28">
                  <dgm:choose name="Name29">
                    <dgm:if name="Name30" func="var" arg="hierBranch" op="equ" val="std">
                      <dgm:choose name="Name31">
                        <dgm:if name="Name32"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33"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34">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if name="Name35" func="var" arg="hierBranch" op="equ" val="init">
                      <dgm:choose name="Name36">
                        <dgm:if name="Name37" axis="self" func="depth" op="lte" val="2">
                          <dgm:choose name="Name38">
                            <dgm:if name="Name39"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40"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41">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else name="Name42">
                          <dgm:choose name="Name43">
                            <dgm:if name="Name44" axis="par des" func="maxDepth" op="lte" val="1">
                              <dgm:choose name="Name45">
                                <dgm:if name="Name4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4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48">
                                  <dgm:alg type="conn">
                                    <dgm:param type="connRout" val="bend"/>
                                    <dgm:param type="dim" val="1D"/>
                                    <dgm:param type="endSty" val="noArr"/>
                                    <dgm:param type="begPts" val="bCtr"/>
                                    <dgm:param type="endPts" val="bL bR"/>
                                    <dgm:param type="srcNode" val="bottomArc2"/>
                                    <dgm:param type="dstNode" val="topConnNode2"/>
                                  </dgm:alg>
                                </dgm:else>
                              </dgm:choose>
                            </dgm:if>
                            <dgm:else name="Name49">
                              <dgm:choose name="Name50">
                                <dgm:if name="Name51"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52"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53">
                                  <dgm:alg type="conn">
                                    <dgm:param type="connRout" val="bend"/>
                                    <dgm:param type="dim" val="1D"/>
                                    <dgm:param type="endSty" val="noArr"/>
                                    <dgm:param type="begPts" val="bCtr"/>
                                    <dgm:param type="endPts" val="tCtr"/>
                                    <dgm:param type="bendPt" val="end"/>
                                    <dgm:param type="srcNode" val="bottomArc2"/>
                                    <dgm:param type="dstNode" val="topArc2"/>
                                  </dgm:alg>
                                </dgm:else>
                              </dgm:choose>
                            </dgm:else>
                          </dgm:choose>
                        </dgm:else>
                      </dgm:choose>
                    </dgm:if>
                    <dgm:else name="Name54">
                      <dgm:choose name="Name55">
                        <dgm:if name="Name5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5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58">
                          <dgm:alg type="conn">
                            <dgm:param type="connRout" val="bend"/>
                            <dgm:param type="dim" val="1D"/>
                            <dgm:param type="endSty" val="noArr"/>
                            <dgm:param type="begPts" val="bCtr"/>
                            <dgm:param type="endPts" val="bL bR"/>
                            <dgm:param type="srcNode" val="bottomArc2"/>
                            <dgm:param type="dstNode" val="topConnNode2"/>
                          </dgm:alg>
                        </dgm:else>
                      </dgm:choose>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2">
                <dgm:varLst>
                  <dgm:hierBranch val="init"/>
                </dgm:varLst>
                <dgm:choose name="Name59">
                  <dgm:if name="Name60" func="var" arg="hierBranch" op="equ" val="l">
                    <dgm:alg type="hierRoot">
                      <dgm:param type="hierAlign" val="tR"/>
                    </dgm:alg>
                    <dgm:shape xmlns:r="http://schemas.openxmlformats.org/officeDocument/2006/relationships" r:blip="">
                      <dgm:adjLst/>
                    </dgm:shape>
                    <dgm:presOf/>
                    <dgm:constrLst>
                      <dgm:constr type="alignOff" val="0.65"/>
                    </dgm:constrLst>
                  </dgm:if>
                  <dgm:if name="Name61" func="var" arg="hierBranch" op="equ" val="r">
                    <dgm:alg type="hierRoot">
                      <dgm:param type="hierAlign" val="tL"/>
                    </dgm:alg>
                    <dgm:shape xmlns:r="http://schemas.openxmlformats.org/officeDocument/2006/relationships" r:blip="">
                      <dgm:adjLst/>
                    </dgm:shape>
                    <dgm:presOf/>
                    <dgm:constrLst>
                      <dgm:constr type="alignOff" val="0.65"/>
                    </dgm:constrLst>
                  </dgm:if>
                  <dgm:if name="Name62"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3" func="var" arg="hierBranch" op="equ" val="init">
                    <dgm:choose name="Name64">
                      <dgm:if name="Name65" axis="des" func="maxDepth" op="lte" val="1">
                        <dgm:alg type="hierRoot">
                          <dgm:param type="hierAlign" val="tL"/>
                        </dgm:alg>
                        <dgm:shape xmlns:r="http://schemas.openxmlformats.org/officeDocument/2006/relationships" r:blip="">
                          <dgm:adjLst/>
                        </dgm:shape>
                        <dgm:presOf/>
                        <dgm:constrLst>
                          <dgm:constr type="alignOff" val="0.65"/>
                        </dgm:constrLst>
                      </dgm:if>
                      <dgm:else name="Name6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67">
                    <dgm:alg type="hierRoot"/>
                    <dgm:shape xmlns:r="http://schemas.openxmlformats.org/officeDocument/2006/relationships" r:blip="">
                      <dgm:adjLst/>
                    </dgm:shape>
                    <dgm:presOf/>
                    <dgm:constrLst>
                      <dgm:constr type="alignOff" val="0.65"/>
                    </dgm:constrLst>
                  </dgm:else>
                </dgm:choose>
                <dgm:layoutNode name="rootComposite2">
                  <dgm:alg type="composite"/>
                  <dgm:shape xmlns:r="http://schemas.openxmlformats.org/officeDocument/2006/relationships" r:blip="">
                    <dgm:adjLst/>
                  </dgm:shape>
                  <dgm:presOf axis="self" ptType="node" cnt="1"/>
                  <dgm:choose name="Name68">
                    <dgm:if name="Name69" func="var" arg="hierBranch" op="equ" val="init">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0" func="var" arg="hierBranch" op="equ" val="l">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1" func="var" arg="hierBranch" op="equ" val="r">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else name="Name72">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else>
                  </dgm:choose>
                  <dgm:layoutNode name="rootText2"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2" styleLbl="parChTrans1D1" moveWith="rootText2">
                    <dgm:alg type="sp"/>
                    <dgm:shape xmlns:r="http://schemas.openxmlformats.org/officeDocument/2006/relationships" type="arc" r:blip="" zOrderOff="-2">
                      <dgm:adjLst>
                        <dgm:adj idx="1" val="-140"/>
                        <dgm:adj idx="2" val="-40"/>
                      </dgm:adjLst>
                    </dgm:shape>
                    <dgm:presOf/>
                  </dgm:layoutNode>
                  <dgm:layoutNode name="bottomArc2" styleLbl="parChTrans1D1" moveWith="rootText2">
                    <dgm:alg type="sp"/>
                    <dgm:shape xmlns:r="http://schemas.openxmlformats.org/officeDocument/2006/relationships" type="arc" r:blip="" zOrderOff="-2">
                      <dgm:adjLst>
                        <dgm:adj idx="1" val="40"/>
                        <dgm:adj idx="2" val="140"/>
                      </dgm:adjLst>
                    </dgm:shape>
                    <dgm:presOf/>
                  </dgm:layoutNode>
                  <dgm:layoutNode name="topConnNode2" moveWith="rootText2">
                    <dgm:alg type="sp"/>
                    <dgm:shape xmlns:r="http://schemas.openxmlformats.org/officeDocument/2006/relationships" type="rect" r:blip="" hideGeom="1">
                      <dgm:adjLst/>
                    </dgm:shape>
                    <dgm:presOf axis="self" ptType="node" cnt="1"/>
                  </dgm:layoutNode>
                </dgm:layoutNode>
                <dgm:layoutNode name="hierChild4">
                  <dgm:choose name="Name73">
                    <dgm:if name="Name74" func="var" arg="hierBranch" op="equ" val="l">
                      <dgm:alg type="hierChild">
                        <dgm:param type="chAlign" val="r"/>
                        <dgm:param type="linDir" val="fromT"/>
                      </dgm:alg>
                    </dgm:if>
                    <dgm:if name="Name75" func="var" arg="hierBranch" op="equ" val="r">
                      <dgm:alg type="hierChild">
                        <dgm:param type="chAlign" val="l"/>
                        <dgm:param type="linDir" val="fromT"/>
                      </dgm:alg>
                    </dgm:if>
                    <dgm:if name="Name76" func="var" arg="hierBranch" op="equ" val="hang">
                      <dgm:choose name="Name77">
                        <dgm:if name="Name78" func="var" arg="dir" op="equ" val="norm">
                          <dgm:alg type="hierChild">
                            <dgm:param type="chAlign" val="l"/>
                            <dgm:param type="linDir" val="fromL"/>
                            <dgm:param type="secChAlign" val="t"/>
                            <dgm:param type="secLinDir" val="fromT"/>
                          </dgm:alg>
                        </dgm:if>
                        <dgm:else name="Name79">
                          <dgm:alg type="hierChild">
                            <dgm:param type="chAlign" val="l"/>
                            <dgm:param type="linDir" val="fromR"/>
                            <dgm:param type="secChAlign" val="t"/>
                            <dgm:param type="secLinDir" val="fromT"/>
                          </dgm:alg>
                        </dgm:else>
                      </dgm:choose>
                    </dgm:if>
                    <dgm:if name="Name80" func="var" arg="hierBranch" op="equ" val="std">
                      <dgm:choose name="Name81">
                        <dgm:if name="Name82" func="var" arg="dir" op="equ" val="norm">
                          <dgm:alg type="hierChild"/>
                        </dgm:if>
                        <dgm:else name="Name83">
                          <dgm:alg type="hierChild">
                            <dgm:param type="linDir" val="fromR"/>
                          </dgm:alg>
                        </dgm:else>
                      </dgm:choose>
                    </dgm:if>
                    <dgm:if name="Name84" func="var" arg="hierBranch" op="equ" val="init">
                      <dgm:choose name="Name85">
                        <dgm:if name="Name86" axis="des" func="maxDepth" op="lte" val="1">
                          <dgm:alg type="hierChild">
                            <dgm:param type="chAlign" val="l"/>
                            <dgm:param type="linDir" val="fromT"/>
                          </dgm:alg>
                        </dgm:if>
                        <dgm:else name="Name87">
                          <dgm:choose name="Name88">
                            <dgm:if name="Name89" func="var" arg="dir" op="equ" val="norm">
                              <dgm:alg type="hierChild"/>
                            </dgm:if>
                            <dgm:else name="Name90">
                              <dgm:alg type="hierChild">
                                <dgm:param type="linDir" val="fromR"/>
                              </dgm:alg>
                            </dgm:else>
                          </dgm:choose>
                        </dgm:else>
                      </dgm:choose>
                    </dgm:if>
                    <dgm:else name="Name91"/>
                  </dgm:choose>
                  <dgm:shape xmlns:r="http://schemas.openxmlformats.org/officeDocument/2006/relationships" r:blip="">
                    <dgm:adjLst/>
                  </dgm:shape>
                  <dgm:presOf/>
                  <dgm:forEach name="Name92" ref="rep2a"/>
                </dgm:layoutNode>
                <dgm:layoutNode name="hierChild5">
                  <dgm:choose name="Name93">
                    <dgm:if name="Name94" func="var" arg="dir" op="equ" val="norm">
                      <dgm:alg type="hierChild">
                        <dgm:param type="chAlign" val="l"/>
                        <dgm:param type="linDir" val="fromL"/>
                        <dgm:param type="secChAlign" val="t"/>
                        <dgm:param type="secLinDir" val="fromT"/>
                      </dgm:alg>
                    </dgm:if>
                    <dgm:else name="Name95">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96" ref="rep2b"/>
                </dgm:layoutNode>
              </dgm:layoutNode>
            </dgm:forEach>
          </dgm:layoutNode>
          <dgm:layoutNode name="hierChild3">
            <dgm:choose name="Name97">
              <dgm:if name="Name98" func="var" arg="dir" op="equ" val="norm">
                <dgm:alg type="hierChild">
                  <dgm:param type="chAlign" val="l"/>
                  <dgm:param type="linDir" val="fromL"/>
                  <dgm:param type="secChAlign" val="t"/>
                  <dgm:param type="secLinDir" val="fromT"/>
                </dgm:alg>
              </dgm:if>
              <dgm:else name="Name99">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rep2b" axis="ch" ptType="asst">
              <dgm:forEach name="Name100" axis="precedSib" ptType="parTrans" st="-1" cnt="1">
                <dgm:layoutNode name="Name101">
                  <dgm:choose name="Name102">
                    <dgm:if name="Name103" axis="self" func="depth" op="lte" val="2">
                      <dgm:alg type="conn">
                        <dgm:param type="connRout" val="bend"/>
                        <dgm:param type="dim" val="1D"/>
                        <dgm:param type="endSty" val="noArr"/>
                        <dgm:param type="begPts" val="bCtr"/>
                        <dgm:param type="endPts" val="bL bR"/>
                        <dgm:param type="srcNode" val="bottomArc1"/>
                        <dgm:param type="dstNode" val="topConnNode3"/>
                      </dgm:alg>
                    </dgm:if>
                    <dgm:if name="Name104" axis="par" ptType="asst" func="cnt" op="equ" val="1">
                      <dgm:alg type="conn">
                        <dgm:param type="connRout" val="bend"/>
                        <dgm:param type="dim" val="1D"/>
                        <dgm:param type="endSty" val="noArr"/>
                        <dgm:param type="begPts" val="bCtr"/>
                        <dgm:param type="endPts" val="bL bR"/>
                        <dgm:param type="srcNode" val="bottomArc3"/>
                        <dgm:param type="dstNode" val="topConnNode3"/>
                      </dgm:alg>
                    </dgm:if>
                    <dgm:else name="Name105">
                      <dgm:alg type="conn">
                        <dgm:param type="connRout" val="bend"/>
                        <dgm:param type="dim" val="1D"/>
                        <dgm:param type="endSty" val="noArr"/>
                        <dgm:param type="begPts" val="bCtr"/>
                        <dgm:param type="endPts" val="bL bR"/>
                        <dgm:param type="srcNode" val="bottomArc2"/>
                        <dgm:param type="dstNode" val="topConnNode3"/>
                      </dgm:alg>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3">
                <dgm:varLst>
                  <dgm:hierBranch val="init"/>
                </dgm:varLst>
                <dgm:choose name="Name106">
                  <dgm:if name="Name107" func="var" arg="hierBranch" op="equ" val="l">
                    <dgm:alg type="hierRoot">
                      <dgm:param type="hierAlign" val="tR"/>
                    </dgm:alg>
                    <dgm:shape xmlns:r="http://schemas.openxmlformats.org/officeDocument/2006/relationships" r:blip="">
                      <dgm:adjLst/>
                    </dgm:shape>
                    <dgm:presOf/>
                    <dgm:constrLst>
                      <dgm:constr type="alignOff" val="0.65"/>
                    </dgm:constrLst>
                  </dgm:if>
                  <dgm:if name="Name108" func="var" arg="hierBranch" op="equ" val="r">
                    <dgm:alg type="hierRoot">
                      <dgm:param type="hierAlign" val="tL"/>
                    </dgm:alg>
                    <dgm:shape xmlns:r="http://schemas.openxmlformats.org/officeDocument/2006/relationships" r:blip="">
                      <dgm:adjLst/>
                    </dgm:shape>
                    <dgm:presOf/>
                    <dgm:constrLst>
                      <dgm:constr type="alignOff" val="0.65"/>
                    </dgm:constrLst>
                  </dgm:if>
                  <dgm:if name="Name109" func="var" arg="hierBranch" op="equ" val="hang">
                    <dgm:alg type="hierRoot"/>
                    <dgm:shape xmlns:r="http://schemas.openxmlformats.org/officeDocument/2006/relationships" r:blip="">
                      <dgm:adjLst/>
                    </dgm:shape>
                    <dgm:presOf/>
                    <dgm:constrLst>
                      <dgm:constr type="alignOff" val="0.65"/>
                    </dgm:constrLst>
                  </dgm:if>
                  <dgm:if name="Name110"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1" func="var" arg="hierBranch" op="equ" val="init">
                    <dgm:choose name="Name112">
                      <dgm:if name="Name113" axis="des" func="maxDepth" op="lte" val="1">
                        <dgm:alg type="hierRoot">
                          <dgm:param type="hierAlign" val="tL"/>
                        </dgm:alg>
                        <dgm:shape xmlns:r="http://schemas.openxmlformats.org/officeDocument/2006/relationships" r:blip="">
                          <dgm:adjLst/>
                        </dgm:shape>
                        <dgm:presOf/>
                        <dgm:constrLst>
                          <dgm:constr type="alignOff" val="0.65"/>
                        </dgm:constrLst>
                      </dgm:if>
                      <dgm:else name="Name114">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15"/>
                </dgm:choose>
                <dgm:layoutNode name="rootComposite3">
                  <dgm:alg type="composite"/>
                  <dgm:shape xmlns:r="http://schemas.openxmlformats.org/officeDocument/2006/relationships" r:blip="">
                    <dgm:adjLst/>
                  </dgm:shape>
                  <dgm:presOf axis="self" ptType="node" cnt="1"/>
                  <dgm:choose name="Name116">
                    <dgm:if name="Name117" func="var" arg="hierBranch" op="equ" val="init">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8" func="var" arg="hierBranch" op="equ" val="l">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9" func="var" arg="hierBranch" op="equ" val="r">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else name="Name120">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else>
                  </dgm:choose>
                  <dgm:layoutNode name="rootText3"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3" styleLbl="parChTrans1D1" moveWith="rootText3">
                    <dgm:alg type="sp"/>
                    <dgm:shape xmlns:r="http://schemas.openxmlformats.org/officeDocument/2006/relationships" type="arc" r:blip="" zOrderOff="-2">
                      <dgm:adjLst>
                        <dgm:adj idx="1" val="-140"/>
                        <dgm:adj idx="2" val="-40"/>
                      </dgm:adjLst>
                    </dgm:shape>
                    <dgm:presOf/>
                  </dgm:layoutNode>
                  <dgm:layoutNode name="bottomArc3" styleLbl="parChTrans1D1" moveWith="rootText3">
                    <dgm:alg type="sp"/>
                    <dgm:shape xmlns:r="http://schemas.openxmlformats.org/officeDocument/2006/relationships" type="arc" r:blip="" zOrderOff="-2">
                      <dgm:adjLst>
                        <dgm:adj idx="1" val="40"/>
                        <dgm:adj idx="2" val="140"/>
                      </dgm:adjLst>
                    </dgm:shape>
                    <dgm:presOf/>
                  </dgm:layoutNode>
                  <dgm:layoutNode name="topConnNode3" moveWith="rootText3">
                    <dgm:alg type="sp"/>
                    <dgm:shape xmlns:r="http://schemas.openxmlformats.org/officeDocument/2006/relationships" type="rect" r:blip="" hideGeom="1">
                      <dgm:adjLst/>
                    </dgm:shape>
                    <dgm:presOf axis="self" ptType="node" cnt="1"/>
                  </dgm:layoutNode>
                </dgm:layoutNode>
                <dgm:layoutNode name="hierChild6">
                  <dgm:choose name="Name121">
                    <dgm:if name="Name122" func="var" arg="hierBranch" op="equ" val="l">
                      <dgm:alg type="hierChild">
                        <dgm:param type="chAlign" val="r"/>
                        <dgm:param type="linDir" val="fromT"/>
                      </dgm:alg>
                    </dgm:if>
                    <dgm:if name="Name123" func="var" arg="hierBranch" op="equ" val="r">
                      <dgm:alg type="hierChild">
                        <dgm:param type="chAlign" val="l"/>
                        <dgm:param type="linDir" val="fromT"/>
                      </dgm:alg>
                    </dgm:if>
                    <dgm:if name="Name124" func="var" arg="hierBranch" op="equ" val="hang">
                      <dgm:choose name="Name125">
                        <dgm:if name="Name126" func="var" arg="dir" op="equ" val="norm">
                          <dgm:alg type="hierChild">
                            <dgm:param type="chAlign" val="l"/>
                            <dgm:param type="linDir" val="fromL"/>
                            <dgm:param type="secChAlign" val="t"/>
                            <dgm:param type="secLinDir" val="fromT"/>
                          </dgm:alg>
                        </dgm:if>
                        <dgm:else name="Name127">
                          <dgm:alg type="hierChild">
                            <dgm:param type="chAlign" val="l"/>
                            <dgm:param type="linDir" val="fromR"/>
                            <dgm:param type="secChAlign" val="t"/>
                            <dgm:param type="secLinDir" val="fromT"/>
                          </dgm:alg>
                        </dgm:else>
                      </dgm:choose>
                    </dgm:if>
                    <dgm:if name="Name128" func="var" arg="hierBranch" op="equ" val="std">
                      <dgm:choose name="Name129">
                        <dgm:if name="Name130" func="var" arg="dir" op="equ" val="norm">
                          <dgm:alg type="hierChild"/>
                        </dgm:if>
                        <dgm:else name="Name131">
                          <dgm:alg type="hierChild">
                            <dgm:param type="linDir" val="fromR"/>
                          </dgm:alg>
                        </dgm:else>
                      </dgm:choose>
                    </dgm:if>
                    <dgm:if name="Name132" func="var" arg="hierBranch" op="equ" val="init">
                      <dgm:choose name="Name133">
                        <dgm:if name="Name134" axis="des" func="maxDepth" op="lte" val="1">
                          <dgm:alg type="hierChild">
                            <dgm:param type="chAlign" val="l"/>
                            <dgm:param type="linDir" val="fromT"/>
                          </dgm:alg>
                        </dgm:if>
                        <dgm:else name="Name135">
                          <dgm:alg type="hierChild"/>
                        </dgm:else>
                      </dgm:choose>
                    </dgm:if>
                    <dgm:else name="Name136"/>
                  </dgm:choose>
                  <dgm:shape xmlns:r="http://schemas.openxmlformats.org/officeDocument/2006/relationships" r:blip="">
                    <dgm:adjLst/>
                  </dgm:shape>
                  <dgm:presOf/>
                  <dgm:forEach name="Name137" ref="rep2a"/>
                </dgm:layoutNode>
                <dgm:layoutNode name="hierChild7">
                  <dgm:choose name="Name138">
                    <dgm:if name="Name139" func="var" arg="dir" op="equ" val="norm">
                      <dgm:alg type="hierChild">
                        <dgm:param type="chAlign" val="l"/>
                        <dgm:param type="linDir" val="fromL"/>
                        <dgm:param type="secChAlign" val="t"/>
                        <dgm:param type="secLinDir" val="fromT"/>
                      </dgm:alg>
                    </dgm:if>
                    <dgm:else name="Name140">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141"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HalfCircleOrganizationChart">
  <dgm:title val=""/>
  <dgm:desc val=""/>
  <dgm:catLst>
    <dgm:cat type="hierarchy" pri="1500"/>
  </dgm:catLst>
  <dgm:samp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Name0">
    <dgm:varLst>
      <dgm:orgChart val="1"/>
      <dgm:chPref val="1"/>
      <dgm:dir/>
      <dgm:animOne val="branch"/>
      <dgm:animLvl val="lvl"/>
      <dgm:resizeHandles/>
    </dgm:varLst>
    <dgm:choose name="Name1">
      <dgm:if name="Name2" func="var" arg="dir" op="equ" val="norm">
        <dgm:alg type="hierChild">
          <dgm:param type="linDir" val="fromL"/>
        </dgm:alg>
      </dgm:if>
      <dgm:else name="Name3">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2" refType="w" fact="10"/>
      <dgm:constr type="h" for="des" forName="rootComposite2"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forEach name="Name4" axis="ch">
      <dgm:forEach name="Name5" axis="self" ptType="node">
        <dgm:layoutNode name="hierRoot1">
          <dgm:varLst>
            <dgm:hierBranch val="init"/>
          </dgm:varLst>
          <dgm:choose name="Name6">
            <dgm:if name="Name7" func="var" arg="hierBranch" op="equ" val="l">
              <dgm:alg type="hierRoot">
                <dgm:param type="hierAlign" val="tR"/>
              </dgm:alg>
              <dgm:constrLst>
                <dgm:constr type="alignOff" val="0.65"/>
              </dgm:constrLst>
            </dgm:if>
            <dgm:if name="Name8" func="var" arg="hierBranch" op="equ" val="r">
              <dgm:alg type="hierRoot">
                <dgm:param type="hierAlign" val="tL"/>
              </dgm:alg>
              <dgm:constrLst>
                <dgm:constr type="alignOff" val="0.65"/>
              </dgm:constrLst>
            </dgm:if>
            <dgm:if name="Name9" func="var" arg="hierBranch" op="equ" val="hang">
              <dgm:alg type="hierRoot"/>
              <dgm:constrLst>
                <dgm:constr type="alignOff" val="0.65"/>
              </dgm:constrLst>
            </dgm:if>
            <dgm:else name="Name10">
              <dgm:alg type="hierRoot"/>
              <dgm:constrLst>
                <dgm:constr type="alignOff"/>
                <dgm:constr type="bendDist" for="des" ptType="parTrans" refType="sp" fact="0.5"/>
              </dgm:constrLst>
            </dgm:else>
          </dgm:choose>
          <dgm:shape xmlns:r="http://schemas.openxmlformats.org/officeDocument/2006/relationships" r:blip="">
            <dgm:adjLst/>
          </dgm:shape>
          <dgm:presOf/>
          <dgm:layoutNode name="rootComposite1">
            <dgm:alg type="composite"/>
            <dgm:shape xmlns:r="http://schemas.openxmlformats.org/officeDocument/2006/relationships" r:blip="">
              <dgm:adjLst/>
            </dgm:shape>
            <dgm:presOf axis="self" ptType="node" cnt="1"/>
            <dgm:choose name="Name11">
              <dgm:if name="Name12" func="var" arg="hierBranch" op="equ" val="init">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3" func="var" arg="hierBranch" op="equ" val="l">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4" func="var" arg="hierBranch" op="equ" val="r">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else name="Name15">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else>
            </dgm:choose>
            <dgm:layoutNode name="rootText1"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1" styleLbl="parChTrans1D1" moveWith="rootText1">
              <dgm:alg type="sp"/>
              <dgm:shape xmlns:r="http://schemas.openxmlformats.org/officeDocument/2006/relationships" type="arc" r:blip="" zOrderOff="-2">
                <dgm:adjLst>
                  <dgm:adj idx="1" val="-140"/>
                  <dgm:adj idx="2" val="-40"/>
                </dgm:adjLst>
              </dgm:shape>
              <dgm:presOf/>
            </dgm:layoutNode>
            <dgm:layoutNode name="bottomArc1" styleLbl="parChTrans1D1" moveWith="rootText1">
              <dgm:alg type="sp"/>
              <dgm:shape xmlns:r="http://schemas.openxmlformats.org/officeDocument/2006/relationships" type="arc" r:blip="" zOrderOff="-2">
                <dgm:adjLst>
                  <dgm:adj idx="1" val="40"/>
                  <dgm:adj idx="2" val="140"/>
                </dgm:adjLst>
              </dgm:shape>
              <dgm:presOf/>
            </dgm:layoutNode>
            <dgm:layoutNode name="topConnNode1" moveWith="rootText1">
              <dgm:alg type="sp"/>
              <dgm:shape xmlns:r="http://schemas.openxmlformats.org/officeDocument/2006/relationships" type="rect" r:blip="" hideGeom="1">
                <dgm:adjLst/>
              </dgm:shape>
              <dgm:presOf axis="self" ptType="node" cnt="1"/>
            </dgm:layoutNode>
          </dgm:layoutNode>
          <dgm:layoutNode name="hierChild2">
            <dgm:choose name="Name16">
              <dgm:if name="Name17" func="var" arg="hierBranch" op="equ" val="l">
                <dgm:alg type="hierChild">
                  <dgm:param type="chAlign" val="r"/>
                  <dgm:param type="linDir" val="fromT"/>
                </dgm:alg>
              </dgm:if>
              <dgm:if name="Name18" func="var" arg="hierBranch" op="equ" val="r">
                <dgm:alg type="hierChild">
                  <dgm:param type="chAlign" val="l"/>
                  <dgm:param type="linDir" val="fromT"/>
                </dgm:alg>
              </dgm:if>
              <dgm:if name="Name19" func="var" arg="hierBranch" op="equ" val="hang">
                <dgm:choose name="Name20">
                  <dgm:if name="Name21" func="var" arg="dir" op="equ" val="norm">
                    <dgm:alg type="hierChild">
                      <dgm:param type="chAlign" val="l"/>
                      <dgm:param type="linDir" val="fromL"/>
                      <dgm:param type="secChAlign" val="t"/>
                      <dgm:param type="secLinDir" val="fromT"/>
                    </dgm:alg>
                  </dgm:if>
                  <dgm:else name="Name22">
                    <dgm:alg type="hierChild">
                      <dgm:param type="chAlign" val="l"/>
                      <dgm:param type="linDir" val="fromR"/>
                      <dgm:param type="secChAlign" val="t"/>
                      <dgm:param type="secLinDir" val="fromT"/>
                    </dgm:alg>
                  </dgm:else>
                </dgm:choose>
              </dgm:if>
              <dgm:else name="Name23">
                <dgm:choose name="Name24">
                  <dgm:if name="Name25" func="var" arg="dir" op="equ" val="norm">
                    <dgm:alg type="hierChild"/>
                  </dgm:if>
                  <dgm:else name="Name26">
                    <dgm:alg type="hierChild">
                      <dgm:param type="linDir" val="fromR"/>
                    </dgm:alg>
                  </dgm:else>
                </dgm:choose>
              </dgm:else>
            </dgm:choose>
            <dgm:shape xmlns:r="http://schemas.openxmlformats.org/officeDocument/2006/relationships" r:blip="">
              <dgm:adjLst/>
            </dgm:shape>
            <dgm:presOf/>
            <dgm:forEach name="rep2a" axis="ch" ptType="nonAsst">
              <dgm:forEach name="Name27" axis="precedSib" ptType="parTrans" st="-1" cnt="1">
                <dgm:layoutNode name="Name28">
                  <dgm:choose name="Name29">
                    <dgm:if name="Name30" func="var" arg="hierBranch" op="equ" val="std">
                      <dgm:choose name="Name31">
                        <dgm:if name="Name32"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33"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34">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if name="Name35" func="var" arg="hierBranch" op="equ" val="init">
                      <dgm:choose name="Name36">
                        <dgm:if name="Name37" axis="self" func="depth" op="lte" val="2">
                          <dgm:choose name="Name38">
                            <dgm:if name="Name39"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40"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41">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else name="Name42">
                          <dgm:choose name="Name43">
                            <dgm:if name="Name44" axis="par des" func="maxDepth" op="lte" val="1">
                              <dgm:choose name="Name45">
                                <dgm:if name="Name4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4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48">
                                  <dgm:alg type="conn">
                                    <dgm:param type="connRout" val="bend"/>
                                    <dgm:param type="dim" val="1D"/>
                                    <dgm:param type="endSty" val="noArr"/>
                                    <dgm:param type="begPts" val="bCtr"/>
                                    <dgm:param type="endPts" val="bL bR"/>
                                    <dgm:param type="srcNode" val="bottomArc2"/>
                                    <dgm:param type="dstNode" val="topConnNode2"/>
                                  </dgm:alg>
                                </dgm:else>
                              </dgm:choose>
                            </dgm:if>
                            <dgm:else name="Name49">
                              <dgm:choose name="Name50">
                                <dgm:if name="Name51"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52"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53">
                                  <dgm:alg type="conn">
                                    <dgm:param type="connRout" val="bend"/>
                                    <dgm:param type="dim" val="1D"/>
                                    <dgm:param type="endSty" val="noArr"/>
                                    <dgm:param type="begPts" val="bCtr"/>
                                    <dgm:param type="endPts" val="tCtr"/>
                                    <dgm:param type="bendPt" val="end"/>
                                    <dgm:param type="srcNode" val="bottomArc2"/>
                                    <dgm:param type="dstNode" val="topArc2"/>
                                  </dgm:alg>
                                </dgm:else>
                              </dgm:choose>
                            </dgm:else>
                          </dgm:choose>
                        </dgm:else>
                      </dgm:choose>
                    </dgm:if>
                    <dgm:else name="Name54">
                      <dgm:choose name="Name55">
                        <dgm:if name="Name5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5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58">
                          <dgm:alg type="conn">
                            <dgm:param type="connRout" val="bend"/>
                            <dgm:param type="dim" val="1D"/>
                            <dgm:param type="endSty" val="noArr"/>
                            <dgm:param type="begPts" val="bCtr"/>
                            <dgm:param type="endPts" val="bL bR"/>
                            <dgm:param type="srcNode" val="bottomArc2"/>
                            <dgm:param type="dstNode" val="topConnNode2"/>
                          </dgm:alg>
                        </dgm:else>
                      </dgm:choose>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2">
                <dgm:varLst>
                  <dgm:hierBranch val="init"/>
                </dgm:varLst>
                <dgm:choose name="Name59">
                  <dgm:if name="Name60" func="var" arg="hierBranch" op="equ" val="l">
                    <dgm:alg type="hierRoot">
                      <dgm:param type="hierAlign" val="tR"/>
                    </dgm:alg>
                    <dgm:shape xmlns:r="http://schemas.openxmlformats.org/officeDocument/2006/relationships" r:blip="">
                      <dgm:adjLst/>
                    </dgm:shape>
                    <dgm:presOf/>
                    <dgm:constrLst>
                      <dgm:constr type="alignOff" val="0.65"/>
                    </dgm:constrLst>
                  </dgm:if>
                  <dgm:if name="Name61" func="var" arg="hierBranch" op="equ" val="r">
                    <dgm:alg type="hierRoot">
                      <dgm:param type="hierAlign" val="tL"/>
                    </dgm:alg>
                    <dgm:shape xmlns:r="http://schemas.openxmlformats.org/officeDocument/2006/relationships" r:blip="">
                      <dgm:adjLst/>
                    </dgm:shape>
                    <dgm:presOf/>
                    <dgm:constrLst>
                      <dgm:constr type="alignOff" val="0.65"/>
                    </dgm:constrLst>
                  </dgm:if>
                  <dgm:if name="Name62"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3" func="var" arg="hierBranch" op="equ" val="init">
                    <dgm:choose name="Name64">
                      <dgm:if name="Name65" axis="des" func="maxDepth" op="lte" val="1">
                        <dgm:alg type="hierRoot">
                          <dgm:param type="hierAlign" val="tL"/>
                        </dgm:alg>
                        <dgm:shape xmlns:r="http://schemas.openxmlformats.org/officeDocument/2006/relationships" r:blip="">
                          <dgm:adjLst/>
                        </dgm:shape>
                        <dgm:presOf/>
                        <dgm:constrLst>
                          <dgm:constr type="alignOff" val="0.65"/>
                        </dgm:constrLst>
                      </dgm:if>
                      <dgm:else name="Name6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67">
                    <dgm:alg type="hierRoot"/>
                    <dgm:shape xmlns:r="http://schemas.openxmlformats.org/officeDocument/2006/relationships" r:blip="">
                      <dgm:adjLst/>
                    </dgm:shape>
                    <dgm:presOf/>
                    <dgm:constrLst>
                      <dgm:constr type="alignOff" val="0.65"/>
                    </dgm:constrLst>
                  </dgm:else>
                </dgm:choose>
                <dgm:layoutNode name="rootComposite2">
                  <dgm:alg type="composite"/>
                  <dgm:shape xmlns:r="http://schemas.openxmlformats.org/officeDocument/2006/relationships" r:blip="">
                    <dgm:adjLst/>
                  </dgm:shape>
                  <dgm:presOf axis="self" ptType="node" cnt="1"/>
                  <dgm:choose name="Name68">
                    <dgm:if name="Name69" func="var" arg="hierBranch" op="equ" val="init">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0" func="var" arg="hierBranch" op="equ" val="l">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1" func="var" arg="hierBranch" op="equ" val="r">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else name="Name72">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else>
                  </dgm:choose>
                  <dgm:layoutNode name="rootText2"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2" styleLbl="parChTrans1D1" moveWith="rootText2">
                    <dgm:alg type="sp"/>
                    <dgm:shape xmlns:r="http://schemas.openxmlformats.org/officeDocument/2006/relationships" type="arc" r:blip="" zOrderOff="-2">
                      <dgm:adjLst>
                        <dgm:adj idx="1" val="-140"/>
                        <dgm:adj idx="2" val="-40"/>
                      </dgm:adjLst>
                    </dgm:shape>
                    <dgm:presOf/>
                  </dgm:layoutNode>
                  <dgm:layoutNode name="bottomArc2" styleLbl="parChTrans1D1" moveWith="rootText2">
                    <dgm:alg type="sp"/>
                    <dgm:shape xmlns:r="http://schemas.openxmlformats.org/officeDocument/2006/relationships" type="arc" r:blip="" zOrderOff="-2">
                      <dgm:adjLst>
                        <dgm:adj idx="1" val="40"/>
                        <dgm:adj idx="2" val="140"/>
                      </dgm:adjLst>
                    </dgm:shape>
                    <dgm:presOf/>
                  </dgm:layoutNode>
                  <dgm:layoutNode name="topConnNode2" moveWith="rootText2">
                    <dgm:alg type="sp"/>
                    <dgm:shape xmlns:r="http://schemas.openxmlformats.org/officeDocument/2006/relationships" type="rect" r:blip="" hideGeom="1">
                      <dgm:adjLst/>
                    </dgm:shape>
                    <dgm:presOf axis="self" ptType="node" cnt="1"/>
                  </dgm:layoutNode>
                </dgm:layoutNode>
                <dgm:layoutNode name="hierChild4">
                  <dgm:choose name="Name73">
                    <dgm:if name="Name74" func="var" arg="hierBranch" op="equ" val="l">
                      <dgm:alg type="hierChild">
                        <dgm:param type="chAlign" val="r"/>
                        <dgm:param type="linDir" val="fromT"/>
                      </dgm:alg>
                    </dgm:if>
                    <dgm:if name="Name75" func="var" arg="hierBranch" op="equ" val="r">
                      <dgm:alg type="hierChild">
                        <dgm:param type="chAlign" val="l"/>
                        <dgm:param type="linDir" val="fromT"/>
                      </dgm:alg>
                    </dgm:if>
                    <dgm:if name="Name76" func="var" arg="hierBranch" op="equ" val="hang">
                      <dgm:choose name="Name77">
                        <dgm:if name="Name78" func="var" arg="dir" op="equ" val="norm">
                          <dgm:alg type="hierChild">
                            <dgm:param type="chAlign" val="l"/>
                            <dgm:param type="linDir" val="fromL"/>
                            <dgm:param type="secChAlign" val="t"/>
                            <dgm:param type="secLinDir" val="fromT"/>
                          </dgm:alg>
                        </dgm:if>
                        <dgm:else name="Name79">
                          <dgm:alg type="hierChild">
                            <dgm:param type="chAlign" val="l"/>
                            <dgm:param type="linDir" val="fromR"/>
                            <dgm:param type="secChAlign" val="t"/>
                            <dgm:param type="secLinDir" val="fromT"/>
                          </dgm:alg>
                        </dgm:else>
                      </dgm:choose>
                    </dgm:if>
                    <dgm:if name="Name80" func="var" arg="hierBranch" op="equ" val="std">
                      <dgm:choose name="Name81">
                        <dgm:if name="Name82" func="var" arg="dir" op="equ" val="norm">
                          <dgm:alg type="hierChild"/>
                        </dgm:if>
                        <dgm:else name="Name83">
                          <dgm:alg type="hierChild">
                            <dgm:param type="linDir" val="fromR"/>
                          </dgm:alg>
                        </dgm:else>
                      </dgm:choose>
                    </dgm:if>
                    <dgm:if name="Name84" func="var" arg="hierBranch" op="equ" val="init">
                      <dgm:choose name="Name85">
                        <dgm:if name="Name86" axis="des" func="maxDepth" op="lte" val="1">
                          <dgm:alg type="hierChild">
                            <dgm:param type="chAlign" val="l"/>
                            <dgm:param type="linDir" val="fromT"/>
                          </dgm:alg>
                        </dgm:if>
                        <dgm:else name="Name87">
                          <dgm:choose name="Name88">
                            <dgm:if name="Name89" func="var" arg="dir" op="equ" val="norm">
                              <dgm:alg type="hierChild"/>
                            </dgm:if>
                            <dgm:else name="Name90">
                              <dgm:alg type="hierChild">
                                <dgm:param type="linDir" val="fromR"/>
                              </dgm:alg>
                            </dgm:else>
                          </dgm:choose>
                        </dgm:else>
                      </dgm:choose>
                    </dgm:if>
                    <dgm:else name="Name91"/>
                  </dgm:choose>
                  <dgm:shape xmlns:r="http://schemas.openxmlformats.org/officeDocument/2006/relationships" r:blip="">
                    <dgm:adjLst/>
                  </dgm:shape>
                  <dgm:presOf/>
                  <dgm:forEach name="Name92" ref="rep2a"/>
                </dgm:layoutNode>
                <dgm:layoutNode name="hierChild5">
                  <dgm:choose name="Name93">
                    <dgm:if name="Name94" func="var" arg="dir" op="equ" val="norm">
                      <dgm:alg type="hierChild">
                        <dgm:param type="chAlign" val="l"/>
                        <dgm:param type="linDir" val="fromL"/>
                        <dgm:param type="secChAlign" val="t"/>
                        <dgm:param type="secLinDir" val="fromT"/>
                      </dgm:alg>
                    </dgm:if>
                    <dgm:else name="Name95">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96" ref="rep2b"/>
                </dgm:layoutNode>
              </dgm:layoutNode>
            </dgm:forEach>
          </dgm:layoutNode>
          <dgm:layoutNode name="hierChild3">
            <dgm:choose name="Name97">
              <dgm:if name="Name98" func="var" arg="dir" op="equ" val="norm">
                <dgm:alg type="hierChild">
                  <dgm:param type="chAlign" val="l"/>
                  <dgm:param type="linDir" val="fromL"/>
                  <dgm:param type="secChAlign" val="t"/>
                  <dgm:param type="secLinDir" val="fromT"/>
                </dgm:alg>
              </dgm:if>
              <dgm:else name="Name99">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rep2b" axis="ch" ptType="asst">
              <dgm:forEach name="Name100" axis="precedSib" ptType="parTrans" st="-1" cnt="1">
                <dgm:layoutNode name="Name101">
                  <dgm:choose name="Name102">
                    <dgm:if name="Name103" axis="self" func="depth" op="lte" val="2">
                      <dgm:alg type="conn">
                        <dgm:param type="connRout" val="bend"/>
                        <dgm:param type="dim" val="1D"/>
                        <dgm:param type="endSty" val="noArr"/>
                        <dgm:param type="begPts" val="bCtr"/>
                        <dgm:param type="endPts" val="bL bR"/>
                        <dgm:param type="srcNode" val="bottomArc1"/>
                        <dgm:param type="dstNode" val="topConnNode3"/>
                      </dgm:alg>
                    </dgm:if>
                    <dgm:if name="Name104" axis="par" ptType="asst" func="cnt" op="equ" val="1">
                      <dgm:alg type="conn">
                        <dgm:param type="connRout" val="bend"/>
                        <dgm:param type="dim" val="1D"/>
                        <dgm:param type="endSty" val="noArr"/>
                        <dgm:param type="begPts" val="bCtr"/>
                        <dgm:param type="endPts" val="bL bR"/>
                        <dgm:param type="srcNode" val="bottomArc3"/>
                        <dgm:param type="dstNode" val="topConnNode3"/>
                      </dgm:alg>
                    </dgm:if>
                    <dgm:else name="Name105">
                      <dgm:alg type="conn">
                        <dgm:param type="connRout" val="bend"/>
                        <dgm:param type="dim" val="1D"/>
                        <dgm:param type="endSty" val="noArr"/>
                        <dgm:param type="begPts" val="bCtr"/>
                        <dgm:param type="endPts" val="bL bR"/>
                        <dgm:param type="srcNode" val="bottomArc2"/>
                        <dgm:param type="dstNode" val="topConnNode3"/>
                      </dgm:alg>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3">
                <dgm:varLst>
                  <dgm:hierBranch val="init"/>
                </dgm:varLst>
                <dgm:choose name="Name106">
                  <dgm:if name="Name107" func="var" arg="hierBranch" op="equ" val="l">
                    <dgm:alg type="hierRoot">
                      <dgm:param type="hierAlign" val="tR"/>
                    </dgm:alg>
                    <dgm:shape xmlns:r="http://schemas.openxmlformats.org/officeDocument/2006/relationships" r:blip="">
                      <dgm:adjLst/>
                    </dgm:shape>
                    <dgm:presOf/>
                    <dgm:constrLst>
                      <dgm:constr type="alignOff" val="0.65"/>
                    </dgm:constrLst>
                  </dgm:if>
                  <dgm:if name="Name108" func="var" arg="hierBranch" op="equ" val="r">
                    <dgm:alg type="hierRoot">
                      <dgm:param type="hierAlign" val="tL"/>
                    </dgm:alg>
                    <dgm:shape xmlns:r="http://schemas.openxmlformats.org/officeDocument/2006/relationships" r:blip="">
                      <dgm:adjLst/>
                    </dgm:shape>
                    <dgm:presOf/>
                    <dgm:constrLst>
                      <dgm:constr type="alignOff" val="0.65"/>
                    </dgm:constrLst>
                  </dgm:if>
                  <dgm:if name="Name109" func="var" arg="hierBranch" op="equ" val="hang">
                    <dgm:alg type="hierRoot"/>
                    <dgm:shape xmlns:r="http://schemas.openxmlformats.org/officeDocument/2006/relationships" r:blip="">
                      <dgm:adjLst/>
                    </dgm:shape>
                    <dgm:presOf/>
                    <dgm:constrLst>
                      <dgm:constr type="alignOff" val="0.65"/>
                    </dgm:constrLst>
                  </dgm:if>
                  <dgm:if name="Name110"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1" func="var" arg="hierBranch" op="equ" val="init">
                    <dgm:choose name="Name112">
                      <dgm:if name="Name113" axis="des" func="maxDepth" op="lte" val="1">
                        <dgm:alg type="hierRoot">
                          <dgm:param type="hierAlign" val="tL"/>
                        </dgm:alg>
                        <dgm:shape xmlns:r="http://schemas.openxmlformats.org/officeDocument/2006/relationships" r:blip="">
                          <dgm:adjLst/>
                        </dgm:shape>
                        <dgm:presOf/>
                        <dgm:constrLst>
                          <dgm:constr type="alignOff" val="0.65"/>
                        </dgm:constrLst>
                      </dgm:if>
                      <dgm:else name="Name114">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15"/>
                </dgm:choose>
                <dgm:layoutNode name="rootComposite3">
                  <dgm:alg type="composite"/>
                  <dgm:shape xmlns:r="http://schemas.openxmlformats.org/officeDocument/2006/relationships" r:blip="">
                    <dgm:adjLst/>
                  </dgm:shape>
                  <dgm:presOf axis="self" ptType="node" cnt="1"/>
                  <dgm:choose name="Name116">
                    <dgm:if name="Name117" func="var" arg="hierBranch" op="equ" val="init">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8" func="var" arg="hierBranch" op="equ" val="l">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9" func="var" arg="hierBranch" op="equ" val="r">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else name="Name120">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else>
                  </dgm:choose>
                  <dgm:layoutNode name="rootText3"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3" styleLbl="parChTrans1D1" moveWith="rootText3">
                    <dgm:alg type="sp"/>
                    <dgm:shape xmlns:r="http://schemas.openxmlformats.org/officeDocument/2006/relationships" type="arc" r:blip="" zOrderOff="-2">
                      <dgm:adjLst>
                        <dgm:adj idx="1" val="-140"/>
                        <dgm:adj idx="2" val="-40"/>
                      </dgm:adjLst>
                    </dgm:shape>
                    <dgm:presOf/>
                  </dgm:layoutNode>
                  <dgm:layoutNode name="bottomArc3" styleLbl="parChTrans1D1" moveWith="rootText3">
                    <dgm:alg type="sp"/>
                    <dgm:shape xmlns:r="http://schemas.openxmlformats.org/officeDocument/2006/relationships" type="arc" r:blip="" zOrderOff="-2">
                      <dgm:adjLst>
                        <dgm:adj idx="1" val="40"/>
                        <dgm:adj idx="2" val="140"/>
                      </dgm:adjLst>
                    </dgm:shape>
                    <dgm:presOf/>
                  </dgm:layoutNode>
                  <dgm:layoutNode name="topConnNode3" moveWith="rootText3">
                    <dgm:alg type="sp"/>
                    <dgm:shape xmlns:r="http://schemas.openxmlformats.org/officeDocument/2006/relationships" type="rect" r:blip="" hideGeom="1">
                      <dgm:adjLst/>
                    </dgm:shape>
                    <dgm:presOf axis="self" ptType="node" cnt="1"/>
                  </dgm:layoutNode>
                </dgm:layoutNode>
                <dgm:layoutNode name="hierChild6">
                  <dgm:choose name="Name121">
                    <dgm:if name="Name122" func="var" arg="hierBranch" op="equ" val="l">
                      <dgm:alg type="hierChild">
                        <dgm:param type="chAlign" val="r"/>
                        <dgm:param type="linDir" val="fromT"/>
                      </dgm:alg>
                    </dgm:if>
                    <dgm:if name="Name123" func="var" arg="hierBranch" op="equ" val="r">
                      <dgm:alg type="hierChild">
                        <dgm:param type="chAlign" val="l"/>
                        <dgm:param type="linDir" val="fromT"/>
                      </dgm:alg>
                    </dgm:if>
                    <dgm:if name="Name124" func="var" arg="hierBranch" op="equ" val="hang">
                      <dgm:choose name="Name125">
                        <dgm:if name="Name126" func="var" arg="dir" op="equ" val="norm">
                          <dgm:alg type="hierChild">
                            <dgm:param type="chAlign" val="l"/>
                            <dgm:param type="linDir" val="fromL"/>
                            <dgm:param type="secChAlign" val="t"/>
                            <dgm:param type="secLinDir" val="fromT"/>
                          </dgm:alg>
                        </dgm:if>
                        <dgm:else name="Name127">
                          <dgm:alg type="hierChild">
                            <dgm:param type="chAlign" val="l"/>
                            <dgm:param type="linDir" val="fromR"/>
                            <dgm:param type="secChAlign" val="t"/>
                            <dgm:param type="secLinDir" val="fromT"/>
                          </dgm:alg>
                        </dgm:else>
                      </dgm:choose>
                    </dgm:if>
                    <dgm:if name="Name128" func="var" arg="hierBranch" op="equ" val="std">
                      <dgm:choose name="Name129">
                        <dgm:if name="Name130" func="var" arg="dir" op="equ" val="norm">
                          <dgm:alg type="hierChild"/>
                        </dgm:if>
                        <dgm:else name="Name131">
                          <dgm:alg type="hierChild">
                            <dgm:param type="linDir" val="fromR"/>
                          </dgm:alg>
                        </dgm:else>
                      </dgm:choose>
                    </dgm:if>
                    <dgm:if name="Name132" func="var" arg="hierBranch" op="equ" val="init">
                      <dgm:choose name="Name133">
                        <dgm:if name="Name134" axis="des" func="maxDepth" op="lte" val="1">
                          <dgm:alg type="hierChild">
                            <dgm:param type="chAlign" val="l"/>
                            <dgm:param type="linDir" val="fromT"/>
                          </dgm:alg>
                        </dgm:if>
                        <dgm:else name="Name135">
                          <dgm:alg type="hierChild"/>
                        </dgm:else>
                      </dgm:choose>
                    </dgm:if>
                    <dgm:else name="Name136"/>
                  </dgm:choose>
                  <dgm:shape xmlns:r="http://schemas.openxmlformats.org/officeDocument/2006/relationships" r:blip="">
                    <dgm:adjLst/>
                  </dgm:shape>
                  <dgm:presOf/>
                  <dgm:forEach name="Name137" ref="rep2a"/>
                </dgm:layoutNode>
                <dgm:layoutNode name="hierChild7">
                  <dgm:choose name="Name138">
                    <dgm:if name="Name139" func="var" arg="dir" op="equ" val="norm">
                      <dgm:alg type="hierChild">
                        <dgm:param type="chAlign" val="l"/>
                        <dgm:param type="linDir" val="fromL"/>
                        <dgm:param type="secChAlign" val="t"/>
                        <dgm:param type="secLinDir" val="fromT"/>
                      </dgm:alg>
                    </dgm:if>
                    <dgm:else name="Name140">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141" ref="rep2b"/>
                </dgm:layoutNode>
              </dgm:layoutNode>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HalfCircleOrganizationChart">
  <dgm:title val=""/>
  <dgm:desc val=""/>
  <dgm:catLst>
    <dgm:cat type="hierarchy" pri="1500"/>
  </dgm:catLst>
  <dgm:samp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Name0">
    <dgm:varLst>
      <dgm:orgChart val="1"/>
      <dgm:chPref val="1"/>
      <dgm:dir/>
      <dgm:animOne val="branch"/>
      <dgm:animLvl val="lvl"/>
      <dgm:resizeHandles/>
    </dgm:varLst>
    <dgm:choose name="Name1">
      <dgm:if name="Name2" func="var" arg="dir" op="equ" val="norm">
        <dgm:alg type="hierChild">
          <dgm:param type="linDir" val="fromL"/>
        </dgm:alg>
      </dgm:if>
      <dgm:else name="Name3">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2" refType="w" fact="10"/>
      <dgm:constr type="h" for="des" forName="rootComposite2"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forEach name="Name4" axis="ch">
      <dgm:forEach name="Name5" axis="self" ptType="node">
        <dgm:layoutNode name="hierRoot1">
          <dgm:varLst>
            <dgm:hierBranch val="init"/>
          </dgm:varLst>
          <dgm:choose name="Name6">
            <dgm:if name="Name7" func="var" arg="hierBranch" op="equ" val="l">
              <dgm:alg type="hierRoot">
                <dgm:param type="hierAlign" val="tR"/>
              </dgm:alg>
              <dgm:constrLst>
                <dgm:constr type="alignOff" val="0.65"/>
              </dgm:constrLst>
            </dgm:if>
            <dgm:if name="Name8" func="var" arg="hierBranch" op="equ" val="r">
              <dgm:alg type="hierRoot">
                <dgm:param type="hierAlign" val="tL"/>
              </dgm:alg>
              <dgm:constrLst>
                <dgm:constr type="alignOff" val="0.65"/>
              </dgm:constrLst>
            </dgm:if>
            <dgm:if name="Name9" func="var" arg="hierBranch" op="equ" val="hang">
              <dgm:alg type="hierRoot"/>
              <dgm:constrLst>
                <dgm:constr type="alignOff" val="0.65"/>
              </dgm:constrLst>
            </dgm:if>
            <dgm:else name="Name10">
              <dgm:alg type="hierRoot"/>
              <dgm:constrLst>
                <dgm:constr type="alignOff"/>
                <dgm:constr type="bendDist" for="des" ptType="parTrans" refType="sp" fact="0.5"/>
              </dgm:constrLst>
            </dgm:else>
          </dgm:choose>
          <dgm:shape xmlns:r="http://schemas.openxmlformats.org/officeDocument/2006/relationships" r:blip="">
            <dgm:adjLst/>
          </dgm:shape>
          <dgm:presOf/>
          <dgm:layoutNode name="rootComposite1">
            <dgm:alg type="composite"/>
            <dgm:shape xmlns:r="http://schemas.openxmlformats.org/officeDocument/2006/relationships" r:blip="">
              <dgm:adjLst/>
            </dgm:shape>
            <dgm:presOf axis="self" ptType="node" cnt="1"/>
            <dgm:choose name="Name11">
              <dgm:if name="Name12" func="var" arg="hierBranch" op="equ" val="init">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3" func="var" arg="hierBranch" op="equ" val="l">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4" func="var" arg="hierBranch" op="equ" val="r">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else name="Name15">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else>
            </dgm:choose>
            <dgm:layoutNode name="rootText1"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1" styleLbl="parChTrans1D1" moveWith="rootText1">
              <dgm:alg type="sp"/>
              <dgm:shape xmlns:r="http://schemas.openxmlformats.org/officeDocument/2006/relationships" type="arc" r:blip="" zOrderOff="-2">
                <dgm:adjLst>
                  <dgm:adj idx="1" val="-140"/>
                  <dgm:adj idx="2" val="-40"/>
                </dgm:adjLst>
              </dgm:shape>
              <dgm:presOf/>
            </dgm:layoutNode>
            <dgm:layoutNode name="bottomArc1" styleLbl="parChTrans1D1" moveWith="rootText1">
              <dgm:alg type="sp"/>
              <dgm:shape xmlns:r="http://schemas.openxmlformats.org/officeDocument/2006/relationships" type="arc" r:blip="" zOrderOff="-2">
                <dgm:adjLst>
                  <dgm:adj idx="1" val="40"/>
                  <dgm:adj idx="2" val="140"/>
                </dgm:adjLst>
              </dgm:shape>
              <dgm:presOf/>
            </dgm:layoutNode>
            <dgm:layoutNode name="topConnNode1" moveWith="rootText1">
              <dgm:alg type="sp"/>
              <dgm:shape xmlns:r="http://schemas.openxmlformats.org/officeDocument/2006/relationships" type="rect" r:blip="" hideGeom="1">
                <dgm:adjLst/>
              </dgm:shape>
              <dgm:presOf axis="self" ptType="node" cnt="1"/>
            </dgm:layoutNode>
          </dgm:layoutNode>
          <dgm:layoutNode name="hierChild2">
            <dgm:choose name="Name16">
              <dgm:if name="Name17" func="var" arg="hierBranch" op="equ" val="l">
                <dgm:alg type="hierChild">
                  <dgm:param type="chAlign" val="r"/>
                  <dgm:param type="linDir" val="fromT"/>
                </dgm:alg>
              </dgm:if>
              <dgm:if name="Name18" func="var" arg="hierBranch" op="equ" val="r">
                <dgm:alg type="hierChild">
                  <dgm:param type="chAlign" val="l"/>
                  <dgm:param type="linDir" val="fromT"/>
                </dgm:alg>
              </dgm:if>
              <dgm:if name="Name19" func="var" arg="hierBranch" op="equ" val="hang">
                <dgm:choose name="Name20">
                  <dgm:if name="Name21" func="var" arg="dir" op="equ" val="norm">
                    <dgm:alg type="hierChild">
                      <dgm:param type="chAlign" val="l"/>
                      <dgm:param type="linDir" val="fromL"/>
                      <dgm:param type="secChAlign" val="t"/>
                      <dgm:param type="secLinDir" val="fromT"/>
                    </dgm:alg>
                  </dgm:if>
                  <dgm:else name="Name22">
                    <dgm:alg type="hierChild">
                      <dgm:param type="chAlign" val="l"/>
                      <dgm:param type="linDir" val="fromR"/>
                      <dgm:param type="secChAlign" val="t"/>
                      <dgm:param type="secLinDir" val="fromT"/>
                    </dgm:alg>
                  </dgm:else>
                </dgm:choose>
              </dgm:if>
              <dgm:else name="Name23">
                <dgm:choose name="Name24">
                  <dgm:if name="Name25" func="var" arg="dir" op="equ" val="norm">
                    <dgm:alg type="hierChild"/>
                  </dgm:if>
                  <dgm:else name="Name26">
                    <dgm:alg type="hierChild">
                      <dgm:param type="linDir" val="fromR"/>
                    </dgm:alg>
                  </dgm:else>
                </dgm:choose>
              </dgm:else>
            </dgm:choose>
            <dgm:shape xmlns:r="http://schemas.openxmlformats.org/officeDocument/2006/relationships" r:blip="">
              <dgm:adjLst/>
            </dgm:shape>
            <dgm:presOf/>
            <dgm:forEach name="rep2a" axis="ch" ptType="nonAsst">
              <dgm:forEach name="Name27" axis="precedSib" ptType="parTrans" st="-1" cnt="1">
                <dgm:layoutNode name="Name28">
                  <dgm:choose name="Name29">
                    <dgm:if name="Name30" func="var" arg="hierBranch" op="equ" val="std">
                      <dgm:choose name="Name31">
                        <dgm:if name="Name32"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33"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34">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if name="Name35" func="var" arg="hierBranch" op="equ" val="init">
                      <dgm:choose name="Name36">
                        <dgm:if name="Name37" axis="self" func="depth" op="lte" val="2">
                          <dgm:choose name="Name38">
                            <dgm:if name="Name39"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40"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41">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else name="Name42">
                          <dgm:choose name="Name43">
                            <dgm:if name="Name44" axis="par des" func="maxDepth" op="lte" val="1">
                              <dgm:choose name="Name45">
                                <dgm:if name="Name4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4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48">
                                  <dgm:alg type="conn">
                                    <dgm:param type="connRout" val="bend"/>
                                    <dgm:param type="dim" val="1D"/>
                                    <dgm:param type="endSty" val="noArr"/>
                                    <dgm:param type="begPts" val="bCtr"/>
                                    <dgm:param type="endPts" val="bL bR"/>
                                    <dgm:param type="srcNode" val="bottomArc2"/>
                                    <dgm:param type="dstNode" val="topConnNode2"/>
                                  </dgm:alg>
                                </dgm:else>
                              </dgm:choose>
                            </dgm:if>
                            <dgm:else name="Name49">
                              <dgm:choose name="Name50">
                                <dgm:if name="Name51"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52"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53">
                                  <dgm:alg type="conn">
                                    <dgm:param type="connRout" val="bend"/>
                                    <dgm:param type="dim" val="1D"/>
                                    <dgm:param type="endSty" val="noArr"/>
                                    <dgm:param type="begPts" val="bCtr"/>
                                    <dgm:param type="endPts" val="tCtr"/>
                                    <dgm:param type="bendPt" val="end"/>
                                    <dgm:param type="srcNode" val="bottomArc2"/>
                                    <dgm:param type="dstNode" val="topArc2"/>
                                  </dgm:alg>
                                </dgm:else>
                              </dgm:choose>
                            </dgm:else>
                          </dgm:choose>
                        </dgm:else>
                      </dgm:choose>
                    </dgm:if>
                    <dgm:else name="Name54">
                      <dgm:choose name="Name55">
                        <dgm:if name="Name5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5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58">
                          <dgm:alg type="conn">
                            <dgm:param type="connRout" val="bend"/>
                            <dgm:param type="dim" val="1D"/>
                            <dgm:param type="endSty" val="noArr"/>
                            <dgm:param type="begPts" val="bCtr"/>
                            <dgm:param type="endPts" val="bL bR"/>
                            <dgm:param type="srcNode" val="bottomArc2"/>
                            <dgm:param type="dstNode" val="topConnNode2"/>
                          </dgm:alg>
                        </dgm:else>
                      </dgm:choose>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2">
                <dgm:varLst>
                  <dgm:hierBranch val="init"/>
                </dgm:varLst>
                <dgm:choose name="Name59">
                  <dgm:if name="Name60" func="var" arg="hierBranch" op="equ" val="l">
                    <dgm:alg type="hierRoot">
                      <dgm:param type="hierAlign" val="tR"/>
                    </dgm:alg>
                    <dgm:shape xmlns:r="http://schemas.openxmlformats.org/officeDocument/2006/relationships" r:blip="">
                      <dgm:adjLst/>
                    </dgm:shape>
                    <dgm:presOf/>
                    <dgm:constrLst>
                      <dgm:constr type="alignOff" val="0.65"/>
                    </dgm:constrLst>
                  </dgm:if>
                  <dgm:if name="Name61" func="var" arg="hierBranch" op="equ" val="r">
                    <dgm:alg type="hierRoot">
                      <dgm:param type="hierAlign" val="tL"/>
                    </dgm:alg>
                    <dgm:shape xmlns:r="http://schemas.openxmlformats.org/officeDocument/2006/relationships" r:blip="">
                      <dgm:adjLst/>
                    </dgm:shape>
                    <dgm:presOf/>
                    <dgm:constrLst>
                      <dgm:constr type="alignOff" val="0.65"/>
                    </dgm:constrLst>
                  </dgm:if>
                  <dgm:if name="Name62"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3" func="var" arg="hierBranch" op="equ" val="init">
                    <dgm:choose name="Name64">
                      <dgm:if name="Name65" axis="des" func="maxDepth" op="lte" val="1">
                        <dgm:alg type="hierRoot">
                          <dgm:param type="hierAlign" val="tL"/>
                        </dgm:alg>
                        <dgm:shape xmlns:r="http://schemas.openxmlformats.org/officeDocument/2006/relationships" r:blip="">
                          <dgm:adjLst/>
                        </dgm:shape>
                        <dgm:presOf/>
                        <dgm:constrLst>
                          <dgm:constr type="alignOff" val="0.65"/>
                        </dgm:constrLst>
                      </dgm:if>
                      <dgm:else name="Name6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67">
                    <dgm:alg type="hierRoot"/>
                    <dgm:shape xmlns:r="http://schemas.openxmlformats.org/officeDocument/2006/relationships" r:blip="">
                      <dgm:adjLst/>
                    </dgm:shape>
                    <dgm:presOf/>
                    <dgm:constrLst>
                      <dgm:constr type="alignOff" val="0.65"/>
                    </dgm:constrLst>
                  </dgm:else>
                </dgm:choose>
                <dgm:layoutNode name="rootComposite2">
                  <dgm:alg type="composite"/>
                  <dgm:shape xmlns:r="http://schemas.openxmlformats.org/officeDocument/2006/relationships" r:blip="">
                    <dgm:adjLst/>
                  </dgm:shape>
                  <dgm:presOf axis="self" ptType="node" cnt="1"/>
                  <dgm:choose name="Name68">
                    <dgm:if name="Name69" func="var" arg="hierBranch" op="equ" val="init">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0" func="var" arg="hierBranch" op="equ" val="l">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1" func="var" arg="hierBranch" op="equ" val="r">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else name="Name72">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else>
                  </dgm:choose>
                  <dgm:layoutNode name="rootText2"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2" styleLbl="parChTrans1D1" moveWith="rootText2">
                    <dgm:alg type="sp"/>
                    <dgm:shape xmlns:r="http://schemas.openxmlformats.org/officeDocument/2006/relationships" type="arc" r:blip="" zOrderOff="-2">
                      <dgm:adjLst>
                        <dgm:adj idx="1" val="-140"/>
                        <dgm:adj idx="2" val="-40"/>
                      </dgm:adjLst>
                    </dgm:shape>
                    <dgm:presOf/>
                  </dgm:layoutNode>
                  <dgm:layoutNode name="bottomArc2" styleLbl="parChTrans1D1" moveWith="rootText2">
                    <dgm:alg type="sp"/>
                    <dgm:shape xmlns:r="http://schemas.openxmlformats.org/officeDocument/2006/relationships" type="arc" r:blip="" zOrderOff="-2">
                      <dgm:adjLst>
                        <dgm:adj idx="1" val="40"/>
                        <dgm:adj idx="2" val="140"/>
                      </dgm:adjLst>
                    </dgm:shape>
                    <dgm:presOf/>
                  </dgm:layoutNode>
                  <dgm:layoutNode name="topConnNode2" moveWith="rootText2">
                    <dgm:alg type="sp"/>
                    <dgm:shape xmlns:r="http://schemas.openxmlformats.org/officeDocument/2006/relationships" type="rect" r:blip="" hideGeom="1">
                      <dgm:adjLst/>
                    </dgm:shape>
                    <dgm:presOf axis="self" ptType="node" cnt="1"/>
                  </dgm:layoutNode>
                </dgm:layoutNode>
                <dgm:layoutNode name="hierChild4">
                  <dgm:choose name="Name73">
                    <dgm:if name="Name74" func="var" arg="hierBranch" op="equ" val="l">
                      <dgm:alg type="hierChild">
                        <dgm:param type="chAlign" val="r"/>
                        <dgm:param type="linDir" val="fromT"/>
                      </dgm:alg>
                    </dgm:if>
                    <dgm:if name="Name75" func="var" arg="hierBranch" op="equ" val="r">
                      <dgm:alg type="hierChild">
                        <dgm:param type="chAlign" val="l"/>
                        <dgm:param type="linDir" val="fromT"/>
                      </dgm:alg>
                    </dgm:if>
                    <dgm:if name="Name76" func="var" arg="hierBranch" op="equ" val="hang">
                      <dgm:choose name="Name77">
                        <dgm:if name="Name78" func="var" arg="dir" op="equ" val="norm">
                          <dgm:alg type="hierChild">
                            <dgm:param type="chAlign" val="l"/>
                            <dgm:param type="linDir" val="fromL"/>
                            <dgm:param type="secChAlign" val="t"/>
                            <dgm:param type="secLinDir" val="fromT"/>
                          </dgm:alg>
                        </dgm:if>
                        <dgm:else name="Name79">
                          <dgm:alg type="hierChild">
                            <dgm:param type="chAlign" val="l"/>
                            <dgm:param type="linDir" val="fromR"/>
                            <dgm:param type="secChAlign" val="t"/>
                            <dgm:param type="secLinDir" val="fromT"/>
                          </dgm:alg>
                        </dgm:else>
                      </dgm:choose>
                    </dgm:if>
                    <dgm:if name="Name80" func="var" arg="hierBranch" op="equ" val="std">
                      <dgm:choose name="Name81">
                        <dgm:if name="Name82" func="var" arg="dir" op="equ" val="norm">
                          <dgm:alg type="hierChild"/>
                        </dgm:if>
                        <dgm:else name="Name83">
                          <dgm:alg type="hierChild">
                            <dgm:param type="linDir" val="fromR"/>
                          </dgm:alg>
                        </dgm:else>
                      </dgm:choose>
                    </dgm:if>
                    <dgm:if name="Name84" func="var" arg="hierBranch" op="equ" val="init">
                      <dgm:choose name="Name85">
                        <dgm:if name="Name86" axis="des" func="maxDepth" op="lte" val="1">
                          <dgm:alg type="hierChild">
                            <dgm:param type="chAlign" val="l"/>
                            <dgm:param type="linDir" val="fromT"/>
                          </dgm:alg>
                        </dgm:if>
                        <dgm:else name="Name87">
                          <dgm:choose name="Name88">
                            <dgm:if name="Name89" func="var" arg="dir" op="equ" val="norm">
                              <dgm:alg type="hierChild"/>
                            </dgm:if>
                            <dgm:else name="Name90">
                              <dgm:alg type="hierChild">
                                <dgm:param type="linDir" val="fromR"/>
                              </dgm:alg>
                            </dgm:else>
                          </dgm:choose>
                        </dgm:else>
                      </dgm:choose>
                    </dgm:if>
                    <dgm:else name="Name91"/>
                  </dgm:choose>
                  <dgm:shape xmlns:r="http://schemas.openxmlformats.org/officeDocument/2006/relationships" r:blip="">
                    <dgm:adjLst/>
                  </dgm:shape>
                  <dgm:presOf/>
                  <dgm:forEach name="Name92" ref="rep2a"/>
                </dgm:layoutNode>
                <dgm:layoutNode name="hierChild5">
                  <dgm:choose name="Name93">
                    <dgm:if name="Name94" func="var" arg="dir" op="equ" val="norm">
                      <dgm:alg type="hierChild">
                        <dgm:param type="chAlign" val="l"/>
                        <dgm:param type="linDir" val="fromL"/>
                        <dgm:param type="secChAlign" val="t"/>
                        <dgm:param type="secLinDir" val="fromT"/>
                      </dgm:alg>
                    </dgm:if>
                    <dgm:else name="Name95">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96" ref="rep2b"/>
                </dgm:layoutNode>
              </dgm:layoutNode>
            </dgm:forEach>
          </dgm:layoutNode>
          <dgm:layoutNode name="hierChild3">
            <dgm:choose name="Name97">
              <dgm:if name="Name98" func="var" arg="dir" op="equ" val="norm">
                <dgm:alg type="hierChild">
                  <dgm:param type="chAlign" val="l"/>
                  <dgm:param type="linDir" val="fromL"/>
                  <dgm:param type="secChAlign" val="t"/>
                  <dgm:param type="secLinDir" val="fromT"/>
                </dgm:alg>
              </dgm:if>
              <dgm:else name="Name99">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rep2b" axis="ch" ptType="asst">
              <dgm:forEach name="Name100" axis="precedSib" ptType="parTrans" st="-1" cnt="1">
                <dgm:layoutNode name="Name101">
                  <dgm:choose name="Name102">
                    <dgm:if name="Name103" axis="self" func="depth" op="lte" val="2">
                      <dgm:alg type="conn">
                        <dgm:param type="connRout" val="bend"/>
                        <dgm:param type="dim" val="1D"/>
                        <dgm:param type="endSty" val="noArr"/>
                        <dgm:param type="begPts" val="bCtr"/>
                        <dgm:param type="endPts" val="bL bR"/>
                        <dgm:param type="srcNode" val="bottomArc1"/>
                        <dgm:param type="dstNode" val="topConnNode3"/>
                      </dgm:alg>
                    </dgm:if>
                    <dgm:if name="Name104" axis="par" ptType="asst" func="cnt" op="equ" val="1">
                      <dgm:alg type="conn">
                        <dgm:param type="connRout" val="bend"/>
                        <dgm:param type="dim" val="1D"/>
                        <dgm:param type="endSty" val="noArr"/>
                        <dgm:param type="begPts" val="bCtr"/>
                        <dgm:param type="endPts" val="bL bR"/>
                        <dgm:param type="srcNode" val="bottomArc3"/>
                        <dgm:param type="dstNode" val="topConnNode3"/>
                      </dgm:alg>
                    </dgm:if>
                    <dgm:else name="Name105">
                      <dgm:alg type="conn">
                        <dgm:param type="connRout" val="bend"/>
                        <dgm:param type="dim" val="1D"/>
                        <dgm:param type="endSty" val="noArr"/>
                        <dgm:param type="begPts" val="bCtr"/>
                        <dgm:param type="endPts" val="bL bR"/>
                        <dgm:param type="srcNode" val="bottomArc2"/>
                        <dgm:param type="dstNode" val="topConnNode3"/>
                      </dgm:alg>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3">
                <dgm:varLst>
                  <dgm:hierBranch val="init"/>
                </dgm:varLst>
                <dgm:choose name="Name106">
                  <dgm:if name="Name107" func="var" arg="hierBranch" op="equ" val="l">
                    <dgm:alg type="hierRoot">
                      <dgm:param type="hierAlign" val="tR"/>
                    </dgm:alg>
                    <dgm:shape xmlns:r="http://schemas.openxmlformats.org/officeDocument/2006/relationships" r:blip="">
                      <dgm:adjLst/>
                    </dgm:shape>
                    <dgm:presOf/>
                    <dgm:constrLst>
                      <dgm:constr type="alignOff" val="0.65"/>
                    </dgm:constrLst>
                  </dgm:if>
                  <dgm:if name="Name108" func="var" arg="hierBranch" op="equ" val="r">
                    <dgm:alg type="hierRoot">
                      <dgm:param type="hierAlign" val="tL"/>
                    </dgm:alg>
                    <dgm:shape xmlns:r="http://schemas.openxmlformats.org/officeDocument/2006/relationships" r:blip="">
                      <dgm:adjLst/>
                    </dgm:shape>
                    <dgm:presOf/>
                    <dgm:constrLst>
                      <dgm:constr type="alignOff" val="0.65"/>
                    </dgm:constrLst>
                  </dgm:if>
                  <dgm:if name="Name109" func="var" arg="hierBranch" op="equ" val="hang">
                    <dgm:alg type="hierRoot"/>
                    <dgm:shape xmlns:r="http://schemas.openxmlformats.org/officeDocument/2006/relationships" r:blip="">
                      <dgm:adjLst/>
                    </dgm:shape>
                    <dgm:presOf/>
                    <dgm:constrLst>
                      <dgm:constr type="alignOff" val="0.65"/>
                    </dgm:constrLst>
                  </dgm:if>
                  <dgm:if name="Name110"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1" func="var" arg="hierBranch" op="equ" val="init">
                    <dgm:choose name="Name112">
                      <dgm:if name="Name113" axis="des" func="maxDepth" op="lte" val="1">
                        <dgm:alg type="hierRoot">
                          <dgm:param type="hierAlign" val="tL"/>
                        </dgm:alg>
                        <dgm:shape xmlns:r="http://schemas.openxmlformats.org/officeDocument/2006/relationships" r:blip="">
                          <dgm:adjLst/>
                        </dgm:shape>
                        <dgm:presOf/>
                        <dgm:constrLst>
                          <dgm:constr type="alignOff" val="0.65"/>
                        </dgm:constrLst>
                      </dgm:if>
                      <dgm:else name="Name114">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15"/>
                </dgm:choose>
                <dgm:layoutNode name="rootComposite3">
                  <dgm:alg type="composite"/>
                  <dgm:shape xmlns:r="http://schemas.openxmlformats.org/officeDocument/2006/relationships" r:blip="">
                    <dgm:adjLst/>
                  </dgm:shape>
                  <dgm:presOf axis="self" ptType="node" cnt="1"/>
                  <dgm:choose name="Name116">
                    <dgm:if name="Name117" func="var" arg="hierBranch" op="equ" val="init">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8" func="var" arg="hierBranch" op="equ" val="l">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9" func="var" arg="hierBranch" op="equ" val="r">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else name="Name120">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else>
                  </dgm:choose>
                  <dgm:layoutNode name="rootText3"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3" styleLbl="parChTrans1D1" moveWith="rootText3">
                    <dgm:alg type="sp"/>
                    <dgm:shape xmlns:r="http://schemas.openxmlformats.org/officeDocument/2006/relationships" type="arc" r:blip="" zOrderOff="-2">
                      <dgm:adjLst>
                        <dgm:adj idx="1" val="-140"/>
                        <dgm:adj idx="2" val="-40"/>
                      </dgm:adjLst>
                    </dgm:shape>
                    <dgm:presOf/>
                  </dgm:layoutNode>
                  <dgm:layoutNode name="bottomArc3" styleLbl="parChTrans1D1" moveWith="rootText3">
                    <dgm:alg type="sp"/>
                    <dgm:shape xmlns:r="http://schemas.openxmlformats.org/officeDocument/2006/relationships" type="arc" r:blip="" zOrderOff="-2">
                      <dgm:adjLst>
                        <dgm:adj idx="1" val="40"/>
                        <dgm:adj idx="2" val="140"/>
                      </dgm:adjLst>
                    </dgm:shape>
                    <dgm:presOf/>
                  </dgm:layoutNode>
                  <dgm:layoutNode name="topConnNode3" moveWith="rootText3">
                    <dgm:alg type="sp"/>
                    <dgm:shape xmlns:r="http://schemas.openxmlformats.org/officeDocument/2006/relationships" type="rect" r:blip="" hideGeom="1">
                      <dgm:adjLst/>
                    </dgm:shape>
                    <dgm:presOf axis="self" ptType="node" cnt="1"/>
                  </dgm:layoutNode>
                </dgm:layoutNode>
                <dgm:layoutNode name="hierChild6">
                  <dgm:choose name="Name121">
                    <dgm:if name="Name122" func="var" arg="hierBranch" op="equ" val="l">
                      <dgm:alg type="hierChild">
                        <dgm:param type="chAlign" val="r"/>
                        <dgm:param type="linDir" val="fromT"/>
                      </dgm:alg>
                    </dgm:if>
                    <dgm:if name="Name123" func="var" arg="hierBranch" op="equ" val="r">
                      <dgm:alg type="hierChild">
                        <dgm:param type="chAlign" val="l"/>
                        <dgm:param type="linDir" val="fromT"/>
                      </dgm:alg>
                    </dgm:if>
                    <dgm:if name="Name124" func="var" arg="hierBranch" op="equ" val="hang">
                      <dgm:choose name="Name125">
                        <dgm:if name="Name126" func="var" arg="dir" op="equ" val="norm">
                          <dgm:alg type="hierChild">
                            <dgm:param type="chAlign" val="l"/>
                            <dgm:param type="linDir" val="fromL"/>
                            <dgm:param type="secChAlign" val="t"/>
                            <dgm:param type="secLinDir" val="fromT"/>
                          </dgm:alg>
                        </dgm:if>
                        <dgm:else name="Name127">
                          <dgm:alg type="hierChild">
                            <dgm:param type="chAlign" val="l"/>
                            <dgm:param type="linDir" val="fromR"/>
                            <dgm:param type="secChAlign" val="t"/>
                            <dgm:param type="secLinDir" val="fromT"/>
                          </dgm:alg>
                        </dgm:else>
                      </dgm:choose>
                    </dgm:if>
                    <dgm:if name="Name128" func="var" arg="hierBranch" op="equ" val="std">
                      <dgm:choose name="Name129">
                        <dgm:if name="Name130" func="var" arg="dir" op="equ" val="norm">
                          <dgm:alg type="hierChild"/>
                        </dgm:if>
                        <dgm:else name="Name131">
                          <dgm:alg type="hierChild">
                            <dgm:param type="linDir" val="fromR"/>
                          </dgm:alg>
                        </dgm:else>
                      </dgm:choose>
                    </dgm:if>
                    <dgm:if name="Name132" func="var" arg="hierBranch" op="equ" val="init">
                      <dgm:choose name="Name133">
                        <dgm:if name="Name134" axis="des" func="maxDepth" op="lte" val="1">
                          <dgm:alg type="hierChild">
                            <dgm:param type="chAlign" val="l"/>
                            <dgm:param type="linDir" val="fromT"/>
                          </dgm:alg>
                        </dgm:if>
                        <dgm:else name="Name135">
                          <dgm:alg type="hierChild"/>
                        </dgm:else>
                      </dgm:choose>
                    </dgm:if>
                    <dgm:else name="Name136"/>
                  </dgm:choose>
                  <dgm:shape xmlns:r="http://schemas.openxmlformats.org/officeDocument/2006/relationships" r:blip="">
                    <dgm:adjLst/>
                  </dgm:shape>
                  <dgm:presOf/>
                  <dgm:forEach name="Name137" ref="rep2a"/>
                </dgm:layoutNode>
                <dgm:layoutNode name="hierChild7">
                  <dgm:choose name="Name138">
                    <dgm:if name="Name139" func="var" arg="dir" op="equ" val="norm">
                      <dgm:alg type="hierChild">
                        <dgm:param type="chAlign" val="l"/>
                        <dgm:param type="linDir" val="fromL"/>
                        <dgm:param type="secChAlign" val="t"/>
                        <dgm:param type="secLinDir" val="fromT"/>
                      </dgm:alg>
                    </dgm:if>
                    <dgm:else name="Name140">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141" ref="rep2b"/>
                </dgm:layoutNode>
              </dgm:layoutNode>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8/layout/HalfCircleOrganizationChart">
  <dgm:title val=""/>
  <dgm:desc val=""/>
  <dgm:catLst>
    <dgm:cat type="hierarchy" pri="1500"/>
  </dgm:catLst>
  <dgm:samp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Name0">
    <dgm:varLst>
      <dgm:orgChart val="1"/>
      <dgm:chPref val="1"/>
      <dgm:dir/>
      <dgm:animOne val="branch"/>
      <dgm:animLvl val="lvl"/>
      <dgm:resizeHandles/>
    </dgm:varLst>
    <dgm:choose name="Name1">
      <dgm:if name="Name2" func="var" arg="dir" op="equ" val="norm">
        <dgm:alg type="hierChild">
          <dgm:param type="linDir" val="fromL"/>
        </dgm:alg>
      </dgm:if>
      <dgm:else name="Name3">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2" refType="w" fact="10"/>
      <dgm:constr type="h" for="des" forName="rootComposite2"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forEach name="Name4" axis="ch">
      <dgm:forEach name="Name5" axis="self" ptType="node">
        <dgm:layoutNode name="hierRoot1">
          <dgm:varLst>
            <dgm:hierBranch val="init"/>
          </dgm:varLst>
          <dgm:choose name="Name6">
            <dgm:if name="Name7" func="var" arg="hierBranch" op="equ" val="l">
              <dgm:alg type="hierRoot">
                <dgm:param type="hierAlign" val="tR"/>
              </dgm:alg>
              <dgm:constrLst>
                <dgm:constr type="alignOff" val="0.65"/>
              </dgm:constrLst>
            </dgm:if>
            <dgm:if name="Name8" func="var" arg="hierBranch" op="equ" val="r">
              <dgm:alg type="hierRoot">
                <dgm:param type="hierAlign" val="tL"/>
              </dgm:alg>
              <dgm:constrLst>
                <dgm:constr type="alignOff" val="0.65"/>
              </dgm:constrLst>
            </dgm:if>
            <dgm:if name="Name9" func="var" arg="hierBranch" op="equ" val="hang">
              <dgm:alg type="hierRoot"/>
              <dgm:constrLst>
                <dgm:constr type="alignOff" val="0.65"/>
              </dgm:constrLst>
            </dgm:if>
            <dgm:else name="Name10">
              <dgm:alg type="hierRoot"/>
              <dgm:constrLst>
                <dgm:constr type="alignOff"/>
                <dgm:constr type="bendDist" for="des" ptType="parTrans" refType="sp" fact="0.5"/>
              </dgm:constrLst>
            </dgm:else>
          </dgm:choose>
          <dgm:shape xmlns:r="http://schemas.openxmlformats.org/officeDocument/2006/relationships" r:blip="">
            <dgm:adjLst/>
          </dgm:shape>
          <dgm:presOf/>
          <dgm:layoutNode name="rootComposite1">
            <dgm:alg type="composite"/>
            <dgm:shape xmlns:r="http://schemas.openxmlformats.org/officeDocument/2006/relationships" r:blip="">
              <dgm:adjLst/>
            </dgm:shape>
            <dgm:presOf axis="self" ptType="node" cnt="1"/>
            <dgm:choose name="Name11">
              <dgm:if name="Name12" func="var" arg="hierBranch" op="equ" val="init">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3" func="var" arg="hierBranch" op="equ" val="l">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4" func="var" arg="hierBranch" op="equ" val="r">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else name="Name15">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else>
            </dgm:choose>
            <dgm:layoutNode name="rootText1"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1" styleLbl="parChTrans1D1" moveWith="rootText1">
              <dgm:alg type="sp"/>
              <dgm:shape xmlns:r="http://schemas.openxmlformats.org/officeDocument/2006/relationships" type="arc" r:blip="" zOrderOff="-2">
                <dgm:adjLst>
                  <dgm:adj idx="1" val="-140"/>
                  <dgm:adj idx="2" val="-40"/>
                </dgm:adjLst>
              </dgm:shape>
              <dgm:presOf/>
            </dgm:layoutNode>
            <dgm:layoutNode name="bottomArc1" styleLbl="parChTrans1D1" moveWith="rootText1">
              <dgm:alg type="sp"/>
              <dgm:shape xmlns:r="http://schemas.openxmlformats.org/officeDocument/2006/relationships" type="arc" r:blip="" zOrderOff="-2">
                <dgm:adjLst>
                  <dgm:adj idx="1" val="40"/>
                  <dgm:adj idx="2" val="140"/>
                </dgm:adjLst>
              </dgm:shape>
              <dgm:presOf/>
            </dgm:layoutNode>
            <dgm:layoutNode name="topConnNode1" moveWith="rootText1">
              <dgm:alg type="sp"/>
              <dgm:shape xmlns:r="http://schemas.openxmlformats.org/officeDocument/2006/relationships" type="rect" r:blip="" hideGeom="1">
                <dgm:adjLst/>
              </dgm:shape>
              <dgm:presOf axis="self" ptType="node" cnt="1"/>
            </dgm:layoutNode>
          </dgm:layoutNode>
          <dgm:layoutNode name="hierChild2">
            <dgm:choose name="Name16">
              <dgm:if name="Name17" func="var" arg="hierBranch" op="equ" val="l">
                <dgm:alg type="hierChild">
                  <dgm:param type="chAlign" val="r"/>
                  <dgm:param type="linDir" val="fromT"/>
                </dgm:alg>
              </dgm:if>
              <dgm:if name="Name18" func="var" arg="hierBranch" op="equ" val="r">
                <dgm:alg type="hierChild">
                  <dgm:param type="chAlign" val="l"/>
                  <dgm:param type="linDir" val="fromT"/>
                </dgm:alg>
              </dgm:if>
              <dgm:if name="Name19" func="var" arg="hierBranch" op="equ" val="hang">
                <dgm:choose name="Name20">
                  <dgm:if name="Name21" func="var" arg="dir" op="equ" val="norm">
                    <dgm:alg type="hierChild">
                      <dgm:param type="chAlign" val="l"/>
                      <dgm:param type="linDir" val="fromL"/>
                      <dgm:param type="secChAlign" val="t"/>
                      <dgm:param type="secLinDir" val="fromT"/>
                    </dgm:alg>
                  </dgm:if>
                  <dgm:else name="Name22">
                    <dgm:alg type="hierChild">
                      <dgm:param type="chAlign" val="l"/>
                      <dgm:param type="linDir" val="fromR"/>
                      <dgm:param type="secChAlign" val="t"/>
                      <dgm:param type="secLinDir" val="fromT"/>
                    </dgm:alg>
                  </dgm:else>
                </dgm:choose>
              </dgm:if>
              <dgm:else name="Name23">
                <dgm:choose name="Name24">
                  <dgm:if name="Name25" func="var" arg="dir" op="equ" val="norm">
                    <dgm:alg type="hierChild"/>
                  </dgm:if>
                  <dgm:else name="Name26">
                    <dgm:alg type="hierChild">
                      <dgm:param type="linDir" val="fromR"/>
                    </dgm:alg>
                  </dgm:else>
                </dgm:choose>
              </dgm:else>
            </dgm:choose>
            <dgm:shape xmlns:r="http://schemas.openxmlformats.org/officeDocument/2006/relationships" r:blip="">
              <dgm:adjLst/>
            </dgm:shape>
            <dgm:presOf/>
            <dgm:forEach name="rep2a" axis="ch" ptType="nonAsst">
              <dgm:forEach name="Name27" axis="precedSib" ptType="parTrans" st="-1" cnt="1">
                <dgm:layoutNode name="Name28">
                  <dgm:choose name="Name29">
                    <dgm:if name="Name30" func="var" arg="hierBranch" op="equ" val="std">
                      <dgm:choose name="Name31">
                        <dgm:if name="Name32"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33"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34">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if name="Name35" func="var" arg="hierBranch" op="equ" val="init">
                      <dgm:choose name="Name36">
                        <dgm:if name="Name37" axis="self" func="depth" op="lte" val="2">
                          <dgm:choose name="Name38">
                            <dgm:if name="Name39"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40"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41">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else name="Name42">
                          <dgm:choose name="Name43">
                            <dgm:if name="Name44" axis="par des" func="maxDepth" op="lte" val="1">
                              <dgm:choose name="Name45">
                                <dgm:if name="Name4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4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48">
                                  <dgm:alg type="conn">
                                    <dgm:param type="connRout" val="bend"/>
                                    <dgm:param type="dim" val="1D"/>
                                    <dgm:param type="endSty" val="noArr"/>
                                    <dgm:param type="begPts" val="bCtr"/>
                                    <dgm:param type="endPts" val="bL bR"/>
                                    <dgm:param type="srcNode" val="bottomArc2"/>
                                    <dgm:param type="dstNode" val="topConnNode2"/>
                                  </dgm:alg>
                                </dgm:else>
                              </dgm:choose>
                            </dgm:if>
                            <dgm:else name="Name49">
                              <dgm:choose name="Name50">
                                <dgm:if name="Name51"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52"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53">
                                  <dgm:alg type="conn">
                                    <dgm:param type="connRout" val="bend"/>
                                    <dgm:param type="dim" val="1D"/>
                                    <dgm:param type="endSty" val="noArr"/>
                                    <dgm:param type="begPts" val="bCtr"/>
                                    <dgm:param type="endPts" val="tCtr"/>
                                    <dgm:param type="bendPt" val="end"/>
                                    <dgm:param type="srcNode" val="bottomArc2"/>
                                    <dgm:param type="dstNode" val="topArc2"/>
                                  </dgm:alg>
                                </dgm:else>
                              </dgm:choose>
                            </dgm:else>
                          </dgm:choose>
                        </dgm:else>
                      </dgm:choose>
                    </dgm:if>
                    <dgm:else name="Name54">
                      <dgm:choose name="Name55">
                        <dgm:if name="Name5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5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58">
                          <dgm:alg type="conn">
                            <dgm:param type="connRout" val="bend"/>
                            <dgm:param type="dim" val="1D"/>
                            <dgm:param type="endSty" val="noArr"/>
                            <dgm:param type="begPts" val="bCtr"/>
                            <dgm:param type="endPts" val="bL bR"/>
                            <dgm:param type="srcNode" val="bottomArc2"/>
                            <dgm:param type="dstNode" val="topConnNode2"/>
                          </dgm:alg>
                        </dgm:else>
                      </dgm:choose>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2">
                <dgm:varLst>
                  <dgm:hierBranch val="init"/>
                </dgm:varLst>
                <dgm:choose name="Name59">
                  <dgm:if name="Name60" func="var" arg="hierBranch" op="equ" val="l">
                    <dgm:alg type="hierRoot">
                      <dgm:param type="hierAlign" val="tR"/>
                    </dgm:alg>
                    <dgm:shape xmlns:r="http://schemas.openxmlformats.org/officeDocument/2006/relationships" r:blip="">
                      <dgm:adjLst/>
                    </dgm:shape>
                    <dgm:presOf/>
                    <dgm:constrLst>
                      <dgm:constr type="alignOff" val="0.65"/>
                    </dgm:constrLst>
                  </dgm:if>
                  <dgm:if name="Name61" func="var" arg="hierBranch" op="equ" val="r">
                    <dgm:alg type="hierRoot">
                      <dgm:param type="hierAlign" val="tL"/>
                    </dgm:alg>
                    <dgm:shape xmlns:r="http://schemas.openxmlformats.org/officeDocument/2006/relationships" r:blip="">
                      <dgm:adjLst/>
                    </dgm:shape>
                    <dgm:presOf/>
                    <dgm:constrLst>
                      <dgm:constr type="alignOff" val="0.65"/>
                    </dgm:constrLst>
                  </dgm:if>
                  <dgm:if name="Name62"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3" func="var" arg="hierBranch" op="equ" val="init">
                    <dgm:choose name="Name64">
                      <dgm:if name="Name65" axis="des" func="maxDepth" op="lte" val="1">
                        <dgm:alg type="hierRoot">
                          <dgm:param type="hierAlign" val="tL"/>
                        </dgm:alg>
                        <dgm:shape xmlns:r="http://schemas.openxmlformats.org/officeDocument/2006/relationships" r:blip="">
                          <dgm:adjLst/>
                        </dgm:shape>
                        <dgm:presOf/>
                        <dgm:constrLst>
                          <dgm:constr type="alignOff" val="0.65"/>
                        </dgm:constrLst>
                      </dgm:if>
                      <dgm:else name="Name6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67">
                    <dgm:alg type="hierRoot"/>
                    <dgm:shape xmlns:r="http://schemas.openxmlformats.org/officeDocument/2006/relationships" r:blip="">
                      <dgm:adjLst/>
                    </dgm:shape>
                    <dgm:presOf/>
                    <dgm:constrLst>
                      <dgm:constr type="alignOff" val="0.65"/>
                    </dgm:constrLst>
                  </dgm:else>
                </dgm:choose>
                <dgm:layoutNode name="rootComposite2">
                  <dgm:alg type="composite"/>
                  <dgm:shape xmlns:r="http://schemas.openxmlformats.org/officeDocument/2006/relationships" r:blip="">
                    <dgm:adjLst/>
                  </dgm:shape>
                  <dgm:presOf axis="self" ptType="node" cnt="1"/>
                  <dgm:choose name="Name68">
                    <dgm:if name="Name69" func="var" arg="hierBranch" op="equ" val="init">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0" func="var" arg="hierBranch" op="equ" val="l">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1" func="var" arg="hierBranch" op="equ" val="r">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else name="Name72">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else>
                  </dgm:choose>
                  <dgm:layoutNode name="rootText2"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2" styleLbl="parChTrans1D1" moveWith="rootText2">
                    <dgm:alg type="sp"/>
                    <dgm:shape xmlns:r="http://schemas.openxmlformats.org/officeDocument/2006/relationships" type="arc" r:blip="" zOrderOff="-2">
                      <dgm:adjLst>
                        <dgm:adj idx="1" val="-140"/>
                        <dgm:adj idx="2" val="-40"/>
                      </dgm:adjLst>
                    </dgm:shape>
                    <dgm:presOf/>
                  </dgm:layoutNode>
                  <dgm:layoutNode name="bottomArc2" styleLbl="parChTrans1D1" moveWith="rootText2">
                    <dgm:alg type="sp"/>
                    <dgm:shape xmlns:r="http://schemas.openxmlformats.org/officeDocument/2006/relationships" type="arc" r:blip="" zOrderOff="-2">
                      <dgm:adjLst>
                        <dgm:adj idx="1" val="40"/>
                        <dgm:adj idx="2" val="140"/>
                      </dgm:adjLst>
                    </dgm:shape>
                    <dgm:presOf/>
                  </dgm:layoutNode>
                  <dgm:layoutNode name="topConnNode2" moveWith="rootText2">
                    <dgm:alg type="sp"/>
                    <dgm:shape xmlns:r="http://schemas.openxmlformats.org/officeDocument/2006/relationships" type="rect" r:blip="" hideGeom="1">
                      <dgm:adjLst/>
                    </dgm:shape>
                    <dgm:presOf axis="self" ptType="node" cnt="1"/>
                  </dgm:layoutNode>
                </dgm:layoutNode>
                <dgm:layoutNode name="hierChild4">
                  <dgm:choose name="Name73">
                    <dgm:if name="Name74" func="var" arg="hierBranch" op="equ" val="l">
                      <dgm:alg type="hierChild">
                        <dgm:param type="chAlign" val="r"/>
                        <dgm:param type="linDir" val="fromT"/>
                      </dgm:alg>
                    </dgm:if>
                    <dgm:if name="Name75" func="var" arg="hierBranch" op="equ" val="r">
                      <dgm:alg type="hierChild">
                        <dgm:param type="chAlign" val="l"/>
                        <dgm:param type="linDir" val="fromT"/>
                      </dgm:alg>
                    </dgm:if>
                    <dgm:if name="Name76" func="var" arg="hierBranch" op="equ" val="hang">
                      <dgm:choose name="Name77">
                        <dgm:if name="Name78" func="var" arg="dir" op="equ" val="norm">
                          <dgm:alg type="hierChild">
                            <dgm:param type="chAlign" val="l"/>
                            <dgm:param type="linDir" val="fromL"/>
                            <dgm:param type="secChAlign" val="t"/>
                            <dgm:param type="secLinDir" val="fromT"/>
                          </dgm:alg>
                        </dgm:if>
                        <dgm:else name="Name79">
                          <dgm:alg type="hierChild">
                            <dgm:param type="chAlign" val="l"/>
                            <dgm:param type="linDir" val="fromR"/>
                            <dgm:param type="secChAlign" val="t"/>
                            <dgm:param type="secLinDir" val="fromT"/>
                          </dgm:alg>
                        </dgm:else>
                      </dgm:choose>
                    </dgm:if>
                    <dgm:if name="Name80" func="var" arg="hierBranch" op="equ" val="std">
                      <dgm:choose name="Name81">
                        <dgm:if name="Name82" func="var" arg="dir" op="equ" val="norm">
                          <dgm:alg type="hierChild"/>
                        </dgm:if>
                        <dgm:else name="Name83">
                          <dgm:alg type="hierChild">
                            <dgm:param type="linDir" val="fromR"/>
                          </dgm:alg>
                        </dgm:else>
                      </dgm:choose>
                    </dgm:if>
                    <dgm:if name="Name84" func="var" arg="hierBranch" op="equ" val="init">
                      <dgm:choose name="Name85">
                        <dgm:if name="Name86" axis="des" func="maxDepth" op="lte" val="1">
                          <dgm:alg type="hierChild">
                            <dgm:param type="chAlign" val="l"/>
                            <dgm:param type="linDir" val="fromT"/>
                          </dgm:alg>
                        </dgm:if>
                        <dgm:else name="Name87">
                          <dgm:choose name="Name88">
                            <dgm:if name="Name89" func="var" arg="dir" op="equ" val="norm">
                              <dgm:alg type="hierChild"/>
                            </dgm:if>
                            <dgm:else name="Name90">
                              <dgm:alg type="hierChild">
                                <dgm:param type="linDir" val="fromR"/>
                              </dgm:alg>
                            </dgm:else>
                          </dgm:choose>
                        </dgm:else>
                      </dgm:choose>
                    </dgm:if>
                    <dgm:else name="Name91"/>
                  </dgm:choose>
                  <dgm:shape xmlns:r="http://schemas.openxmlformats.org/officeDocument/2006/relationships" r:blip="">
                    <dgm:adjLst/>
                  </dgm:shape>
                  <dgm:presOf/>
                  <dgm:forEach name="Name92" ref="rep2a"/>
                </dgm:layoutNode>
                <dgm:layoutNode name="hierChild5">
                  <dgm:choose name="Name93">
                    <dgm:if name="Name94" func="var" arg="dir" op="equ" val="norm">
                      <dgm:alg type="hierChild">
                        <dgm:param type="chAlign" val="l"/>
                        <dgm:param type="linDir" val="fromL"/>
                        <dgm:param type="secChAlign" val="t"/>
                        <dgm:param type="secLinDir" val="fromT"/>
                      </dgm:alg>
                    </dgm:if>
                    <dgm:else name="Name95">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96" ref="rep2b"/>
                </dgm:layoutNode>
              </dgm:layoutNode>
            </dgm:forEach>
          </dgm:layoutNode>
          <dgm:layoutNode name="hierChild3">
            <dgm:choose name="Name97">
              <dgm:if name="Name98" func="var" arg="dir" op="equ" val="norm">
                <dgm:alg type="hierChild">
                  <dgm:param type="chAlign" val="l"/>
                  <dgm:param type="linDir" val="fromL"/>
                  <dgm:param type="secChAlign" val="t"/>
                  <dgm:param type="secLinDir" val="fromT"/>
                </dgm:alg>
              </dgm:if>
              <dgm:else name="Name99">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rep2b" axis="ch" ptType="asst">
              <dgm:forEach name="Name100" axis="precedSib" ptType="parTrans" st="-1" cnt="1">
                <dgm:layoutNode name="Name101">
                  <dgm:choose name="Name102">
                    <dgm:if name="Name103" axis="self" func="depth" op="lte" val="2">
                      <dgm:alg type="conn">
                        <dgm:param type="connRout" val="bend"/>
                        <dgm:param type="dim" val="1D"/>
                        <dgm:param type="endSty" val="noArr"/>
                        <dgm:param type="begPts" val="bCtr"/>
                        <dgm:param type="endPts" val="bL bR"/>
                        <dgm:param type="srcNode" val="bottomArc1"/>
                        <dgm:param type="dstNode" val="topConnNode3"/>
                      </dgm:alg>
                    </dgm:if>
                    <dgm:if name="Name104" axis="par" ptType="asst" func="cnt" op="equ" val="1">
                      <dgm:alg type="conn">
                        <dgm:param type="connRout" val="bend"/>
                        <dgm:param type="dim" val="1D"/>
                        <dgm:param type="endSty" val="noArr"/>
                        <dgm:param type="begPts" val="bCtr"/>
                        <dgm:param type="endPts" val="bL bR"/>
                        <dgm:param type="srcNode" val="bottomArc3"/>
                        <dgm:param type="dstNode" val="topConnNode3"/>
                      </dgm:alg>
                    </dgm:if>
                    <dgm:else name="Name105">
                      <dgm:alg type="conn">
                        <dgm:param type="connRout" val="bend"/>
                        <dgm:param type="dim" val="1D"/>
                        <dgm:param type="endSty" val="noArr"/>
                        <dgm:param type="begPts" val="bCtr"/>
                        <dgm:param type="endPts" val="bL bR"/>
                        <dgm:param type="srcNode" val="bottomArc2"/>
                        <dgm:param type="dstNode" val="topConnNode3"/>
                      </dgm:alg>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3">
                <dgm:varLst>
                  <dgm:hierBranch val="init"/>
                </dgm:varLst>
                <dgm:choose name="Name106">
                  <dgm:if name="Name107" func="var" arg="hierBranch" op="equ" val="l">
                    <dgm:alg type="hierRoot">
                      <dgm:param type="hierAlign" val="tR"/>
                    </dgm:alg>
                    <dgm:shape xmlns:r="http://schemas.openxmlformats.org/officeDocument/2006/relationships" r:blip="">
                      <dgm:adjLst/>
                    </dgm:shape>
                    <dgm:presOf/>
                    <dgm:constrLst>
                      <dgm:constr type="alignOff" val="0.65"/>
                    </dgm:constrLst>
                  </dgm:if>
                  <dgm:if name="Name108" func="var" arg="hierBranch" op="equ" val="r">
                    <dgm:alg type="hierRoot">
                      <dgm:param type="hierAlign" val="tL"/>
                    </dgm:alg>
                    <dgm:shape xmlns:r="http://schemas.openxmlformats.org/officeDocument/2006/relationships" r:blip="">
                      <dgm:adjLst/>
                    </dgm:shape>
                    <dgm:presOf/>
                    <dgm:constrLst>
                      <dgm:constr type="alignOff" val="0.65"/>
                    </dgm:constrLst>
                  </dgm:if>
                  <dgm:if name="Name109" func="var" arg="hierBranch" op="equ" val="hang">
                    <dgm:alg type="hierRoot"/>
                    <dgm:shape xmlns:r="http://schemas.openxmlformats.org/officeDocument/2006/relationships" r:blip="">
                      <dgm:adjLst/>
                    </dgm:shape>
                    <dgm:presOf/>
                    <dgm:constrLst>
                      <dgm:constr type="alignOff" val="0.65"/>
                    </dgm:constrLst>
                  </dgm:if>
                  <dgm:if name="Name110"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1" func="var" arg="hierBranch" op="equ" val="init">
                    <dgm:choose name="Name112">
                      <dgm:if name="Name113" axis="des" func="maxDepth" op="lte" val="1">
                        <dgm:alg type="hierRoot">
                          <dgm:param type="hierAlign" val="tL"/>
                        </dgm:alg>
                        <dgm:shape xmlns:r="http://schemas.openxmlformats.org/officeDocument/2006/relationships" r:blip="">
                          <dgm:adjLst/>
                        </dgm:shape>
                        <dgm:presOf/>
                        <dgm:constrLst>
                          <dgm:constr type="alignOff" val="0.65"/>
                        </dgm:constrLst>
                      </dgm:if>
                      <dgm:else name="Name114">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15"/>
                </dgm:choose>
                <dgm:layoutNode name="rootComposite3">
                  <dgm:alg type="composite"/>
                  <dgm:shape xmlns:r="http://schemas.openxmlformats.org/officeDocument/2006/relationships" r:blip="">
                    <dgm:adjLst/>
                  </dgm:shape>
                  <dgm:presOf axis="self" ptType="node" cnt="1"/>
                  <dgm:choose name="Name116">
                    <dgm:if name="Name117" func="var" arg="hierBranch" op="equ" val="init">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8" func="var" arg="hierBranch" op="equ" val="l">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9" func="var" arg="hierBranch" op="equ" val="r">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else name="Name120">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else>
                  </dgm:choose>
                  <dgm:layoutNode name="rootText3"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3" styleLbl="parChTrans1D1" moveWith="rootText3">
                    <dgm:alg type="sp"/>
                    <dgm:shape xmlns:r="http://schemas.openxmlformats.org/officeDocument/2006/relationships" type="arc" r:blip="" zOrderOff="-2">
                      <dgm:adjLst>
                        <dgm:adj idx="1" val="-140"/>
                        <dgm:adj idx="2" val="-40"/>
                      </dgm:adjLst>
                    </dgm:shape>
                    <dgm:presOf/>
                  </dgm:layoutNode>
                  <dgm:layoutNode name="bottomArc3" styleLbl="parChTrans1D1" moveWith="rootText3">
                    <dgm:alg type="sp"/>
                    <dgm:shape xmlns:r="http://schemas.openxmlformats.org/officeDocument/2006/relationships" type="arc" r:blip="" zOrderOff="-2">
                      <dgm:adjLst>
                        <dgm:adj idx="1" val="40"/>
                        <dgm:adj idx="2" val="140"/>
                      </dgm:adjLst>
                    </dgm:shape>
                    <dgm:presOf/>
                  </dgm:layoutNode>
                  <dgm:layoutNode name="topConnNode3" moveWith="rootText3">
                    <dgm:alg type="sp"/>
                    <dgm:shape xmlns:r="http://schemas.openxmlformats.org/officeDocument/2006/relationships" type="rect" r:blip="" hideGeom="1">
                      <dgm:adjLst/>
                    </dgm:shape>
                    <dgm:presOf axis="self" ptType="node" cnt="1"/>
                  </dgm:layoutNode>
                </dgm:layoutNode>
                <dgm:layoutNode name="hierChild6">
                  <dgm:choose name="Name121">
                    <dgm:if name="Name122" func="var" arg="hierBranch" op="equ" val="l">
                      <dgm:alg type="hierChild">
                        <dgm:param type="chAlign" val="r"/>
                        <dgm:param type="linDir" val="fromT"/>
                      </dgm:alg>
                    </dgm:if>
                    <dgm:if name="Name123" func="var" arg="hierBranch" op="equ" val="r">
                      <dgm:alg type="hierChild">
                        <dgm:param type="chAlign" val="l"/>
                        <dgm:param type="linDir" val="fromT"/>
                      </dgm:alg>
                    </dgm:if>
                    <dgm:if name="Name124" func="var" arg="hierBranch" op="equ" val="hang">
                      <dgm:choose name="Name125">
                        <dgm:if name="Name126" func="var" arg="dir" op="equ" val="norm">
                          <dgm:alg type="hierChild">
                            <dgm:param type="chAlign" val="l"/>
                            <dgm:param type="linDir" val="fromL"/>
                            <dgm:param type="secChAlign" val="t"/>
                            <dgm:param type="secLinDir" val="fromT"/>
                          </dgm:alg>
                        </dgm:if>
                        <dgm:else name="Name127">
                          <dgm:alg type="hierChild">
                            <dgm:param type="chAlign" val="l"/>
                            <dgm:param type="linDir" val="fromR"/>
                            <dgm:param type="secChAlign" val="t"/>
                            <dgm:param type="secLinDir" val="fromT"/>
                          </dgm:alg>
                        </dgm:else>
                      </dgm:choose>
                    </dgm:if>
                    <dgm:if name="Name128" func="var" arg="hierBranch" op="equ" val="std">
                      <dgm:choose name="Name129">
                        <dgm:if name="Name130" func="var" arg="dir" op="equ" val="norm">
                          <dgm:alg type="hierChild"/>
                        </dgm:if>
                        <dgm:else name="Name131">
                          <dgm:alg type="hierChild">
                            <dgm:param type="linDir" val="fromR"/>
                          </dgm:alg>
                        </dgm:else>
                      </dgm:choose>
                    </dgm:if>
                    <dgm:if name="Name132" func="var" arg="hierBranch" op="equ" val="init">
                      <dgm:choose name="Name133">
                        <dgm:if name="Name134" axis="des" func="maxDepth" op="lte" val="1">
                          <dgm:alg type="hierChild">
                            <dgm:param type="chAlign" val="l"/>
                            <dgm:param type="linDir" val="fromT"/>
                          </dgm:alg>
                        </dgm:if>
                        <dgm:else name="Name135">
                          <dgm:alg type="hierChild"/>
                        </dgm:else>
                      </dgm:choose>
                    </dgm:if>
                    <dgm:else name="Name136"/>
                  </dgm:choose>
                  <dgm:shape xmlns:r="http://schemas.openxmlformats.org/officeDocument/2006/relationships" r:blip="">
                    <dgm:adjLst/>
                  </dgm:shape>
                  <dgm:presOf/>
                  <dgm:forEach name="Name137" ref="rep2a"/>
                </dgm:layoutNode>
                <dgm:layoutNode name="hierChild7">
                  <dgm:choose name="Name138">
                    <dgm:if name="Name139" func="var" arg="dir" op="equ" val="norm">
                      <dgm:alg type="hierChild">
                        <dgm:param type="chAlign" val="l"/>
                        <dgm:param type="linDir" val="fromL"/>
                        <dgm:param type="secChAlign" val="t"/>
                        <dgm:param type="secLinDir" val="fromT"/>
                      </dgm:alg>
                    </dgm:if>
                    <dgm:else name="Name140">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141" ref="rep2b"/>
                </dgm:layoutNode>
              </dgm:layoutNode>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8/layout/HalfCircleOrganizationChart">
  <dgm:title val=""/>
  <dgm:desc val=""/>
  <dgm:catLst>
    <dgm:cat type="hierarchy" pri="1500"/>
  </dgm:catLst>
  <dgm:samp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Name0">
    <dgm:varLst>
      <dgm:orgChart val="1"/>
      <dgm:chPref val="1"/>
      <dgm:dir/>
      <dgm:animOne val="branch"/>
      <dgm:animLvl val="lvl"/>
      <dgm:resizeHandles/>
    </dgm:varLst>
    <dgm:choose name="Name1">
      <dgm:if name="Name2" func="var" arg="dir" op="equ" val="norm">
        <dgm:alg type="hierChild">
          <dgm:param type="linDir" val="fromL"/>
        </dgm:alg>
      </dgm:if>
      <dgm:else name="Name3">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2" refType="w" fact="10"/>
      <dgm:constr type="h" for="des" forName="rootComposite2"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forEach name="Name4" axis="ch">
      <dgm:forEach name="Name5" axis="self" ptType="node">
        <dgm:layoutNode name="hierRoot1">
          <dgm:varLst>
            <dgm:hierBranch val="init"/>
          </dgm:varLst>
          <dgm:choose name="Name6">
            <dgm:if name="Name7" func="var" arg="hierBranch" op="equ" val="l">
              <dgm:alg type="hierRoot">
                <dgm:param type="hierAlign" val="tR"/>
              </dgm:alg>
              <dgm:constrLst>
                <dgm:constr type="alignOff" val="0.65"/>
              </dgm:constrLst>
            </dgm:if>
            <dgm:if name="Name8" func="var" arg="hierBranch" op="equ" val="r">
              <dgm:alg type="hierRoot">
                <dgm:param type="hierAlign" val="tL"/>
              </dgm:alg>
              <dgm:constrLst>
                <dgm:constr type="alignOff" val="0.65"/>
              </dgm:constrLst>
            </dgm:if>
            <dgm:if name="Name9" func="var" arg="hierBranch" op="equ" val="hang">
              <dgm:alg type="hierRoot"/>
              <dgm:constrLst>
                <dgm:constr type="alignOff" val="0.65"/>
              </dgm:constrLst>
            </dgm:if>
            <dgm:else name="Name10">
              <dgm:alg type="hierRoot"/>
              <dgm:constrLst>
                <dgm:constr type="alignOff"/>
                <dgm:constr type="bendDist" for="des" ptType="parTrans" refType="sp" fact="0.5"/>
              </dgm:constrLst>
            </dgm:else>
          </dgm:choose>
          <dgm:shape xmlns:r="http://schemas.openxmlformats.org/officeDocument/2006/relationships" r:blip="">
            <dgm:adjLst/>
          </dgm:shape>
          <dgm:presOf/>
          <dgm:layoutNode name="rootComposite1">
            <dgm:alg type="composite"/>
            <dgm:shape xmlns:r="http://schemas.openxmlformats.org/officeDocument/2006/relationships" r:blip="">
              <dgm:adjLst/>
            </dgm:shape>
            <dgm:presOf axis="self" ptType="node" cnt="1"/>
            <dgm:choose name="Name11">
              <dgm:if name="Name12" func="var" arg="hierBranch" op="equ" val="init">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3" func="var" arg="hierBranch" op="equ" val="l">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4" func="var" arg="hierBranch" op="equ" val="r">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else name="Name15">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else>
            </dgm:choose>
            <dgm:layoutNode name="rootText1"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1" styleLbl="parChTrans1D1" moveWith="rootText1">
              <dgm:alg type="sp"/>
              <dgm:shape xmlns:r="http://schemas.openxmlformats.org/officeDocument/2006/relationships" type="arc" r:blip="" zOrderOff="-2">
                <dgm:adjLst>
                  <dgm:adj idx="1" val="-140"/>
                  <dgm:adj idx="2" val="-40"/>
                </dgm:adjLst>
              </dgm:shape>
              <dgm:presOf/>
            </dgm:layoutNode>
            <dgm:layoutNode name="bottomArc1" styleLbl="parChTrans1D1" moveWith="rootText1">
              <dgm:alg type="sp"/>
              <dgm:shape xmlns:r="http://schemas.openxmlformats.org/officeDocument/2006/relationships" type="arc" r:blip="" zOrderOff="-2">
                <dgm:adjLst>
                  <dgm:adj idx="1" val="40"/>
                  <dgm:adj idx="2" val="140"/>
                </dgm:adjLst>
              </dgm:shape>
              <dgm:presOf/>
            </dgm:layoutNode>
            <dgm:layoutNode name="topConnNode1" moveWith="rootText1">
              <dgm:alg type="sp"/>
              <dgm:shape xmlns:r="http://schemas.openxmlformats.org/officeDocument/2006/relationships" type="rect" r:blip="" hideGeom="1">
                <dgm:adjLst/>
              </dgm:shape>
              <dgm:presOf axis="self" ptType="node" cnt="1"/>
            </dgm:layoutNode>
          </dgm:layoutNode>
          <dgm:layoutNode name="hierChild2">
            <dgm:choose name="Name16">
              <dgm:if name="Name17" func="var" arg="hierBranch" op="equ" val="l">
                <dgm:alg type="hierChild">
                  <dgm:param type="chAlign" val="r"/>
                  <dgm:param type="linDir" val="fromT"/>
                </dgm:alg>
              </dgm:if>
              <dgm:if name="Name18" func="var" arg="hierBranch" op="equ" val="r">
                <dgm:alg type="hierChild">
                  <dgm:param type="chAlign" val="l"/>
                  <dgm:param type="linDir" val="fromT"/>
                </dgm:alg>
              </dgm:if>
              <dgm:if name="Name19" func="var" arg="hierBranch" op="equ" val="hang">
                <dgm:choose name="Name20">
                  <dgm:if name="Name21" func="var" arg="dir" op="equ" val="norm">
                    <dgm:alg type="hierChild">
                      <dgm:param type="chAlign" val="l"/>
                      <dgm:param type="linDir" val="fromL"/>
                      <dgm:param type="secChAlign" val="t"/>
                      <dgm:param type="secLinDir" val="fromT"/>
                    </dgm:alg>
                  </dgm:if>
                  <dgm:else name="Name22">
                    <dgm:alg type="hierChild">
                      <dgm:param type="chAlign" val="l"/>
                      <dgm:param type="linDir" val="fromR"/>
                      <dgm:param type="secChAlign" val="t"/>
                      <dgm:param type="secLinDir" val="fromT"/>
                    </dgm:alg>
                  </dgm:else>
                </dgm:choose>
              </dgm:if>
              <dgm:else name="Name23">
                <dgm:choose name="Name24">
                  <dgm:if name="Name25" func="var" arg="dir" op="equ" val="norm">
                    <dgm:alg type="hierChild"/>
                  </dgm:if>
                  <dgm:else name="Name26">
                    <dgm:alg type="hierChild">
                      <dgm:param type="linDir" val="fromR"/>
                    </dgm:alg>
                  </dgm:else>
                </dgm:choose>
              </dgm:else>
            </dgm:choose>
            <dgm:shape xmlns:r="http://schemas.openxmlformats.org/officeDocument/2006/relationships" r:blip="">
              <dgm:adjLst/>
            </dgm:shape>
            <dgm:presOf/>
            <dgm:forEach name="rep2a" axis="ch" ptType="nonAsst">
              <dgm:forEach name="Name27" axis="precedSib" ptType="parTrans" st="-1" cnt="1">
                <dgm:layoutNode name="Name28">
                  <dgm:choose name="Name29">
                    <dgm:if name="Name30" func="var" arg="hierBranch" op="equ" val="std">
                      <dgm:choose name="Name31">
                        <dgm:if name="Name32"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33"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34">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if name="Name35" func="var" arg="hierBranch" op="equ" val="init">
                      <dgm:choose name="Name36">
                        <dgm:if name="Name37" axis="self" func="depth" op="lte" val="2">
                          <dgm:choose name="Name38">
                            <dgm:if name="Name39"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40"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41">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else name="Name42">
                          <dgm:choose name="Name43">
                            <dgm:if name="Name44" axis="par des" func="maxDepth" op="lte" val="1">
                              <dgm:choose name="Name45">
                                <dgm:if name="Name4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4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48">
                                  <dgm:alg type="conn">
                                    <dgm:param type="connRout" val="bend"/>
                                    <dgm:param type="dim" val="1D"/>
                                    <dgm:param type="endSty" val="noArr"/>
                                    <dgm:param type="begPts" val="bCtr"/>
                                    <dgm:param type="endPts" val="bL bR"/>
                                    <dgm:param type="srcNode" val="bottomArc2"/>
                                    <dgm:param type="dstNode" val="topConnNode2"/>
                                  </dgm:alg>
                                </dgm:else>
                              </dgm:choose>
                            </dgm:if>
                            <dgm:else name="Name49">
                              <dgm:choose name="Name50">
                                <dgm:if name="Name51"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52"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53">
                                  <dgm:alg type="conn">
                                    <dgm:param type="connRout" val="bend"/>
                                    <dgm:param type="dim" val="1D"/>
                                    <dgm:param type="endSty" val="noArr"/>
                                    <dgm:param type="begPts" val="bCtr"/>
                                    <dgm:param type="endPts" val="tCtr"/>
                                    <dgm:param type="bendPt" val="end"/>
                                    <dgm:param type="srcNode" val="bottomArc2"/>
                                    <dgm:param type="dstNode" val="topArc2"/>
                                  </dgm:alg>
                                </dgm:else>
                              </dgm:choose>
                            </dgm:else>
                          </dgm:choose>
                        </dgm:else>
                      </dgm:choose>
                    </dgm:if>
                    <dgm:else name="Name54">
                      <dgm:choose name="Name55">
                        <dgm:if name="Name5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5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58">
                          <dgm:alg type="conn">
                            <dgm:param type="connRout" val="bend"/>
                            <dgm:param type="dim" val="1D"/>
                            <dgm:param type="endSty" val="noArr"/>
                            <dgm:param type="begPts" val="bCtr"/>
                            <dgm:param type="endPts" val="bL bR"/>
                            <dgm:param type="srcNode" val="bottomArc2"/>
                            <dgm:param type="dstNode" val="topConnNode2"/>
                          </dgm:alg>
                        </dgm:else>
                      </dgm:choose>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2">
                <dgm:varLst>
                  <dgm:hierBranch val="init"/>
                </dgm:varLst>
                <dgm:choose name="Name59">
                  <dgm:if name="Name60" func="var" arg="hierBranch" op="equ" val="l">
                    <dgm:alg type="hierRoot">
                      <dgm:param type="hierAlign" val="tR"/>
                    </dgm:alg>
                    <dgm:shape xmlns:r="http://schemas.openxmlformats.org/officeDocument/2006/relationships" r:blip="">
                      <dgm:adjLst/>
                    </dgm:shape>
                    <dgm:presOf/>
                    <dgm:constrLst>
                      <dgm:constr type="alignOff" val="0.65"/>
                    </dgm:constrLst>
                  </dgm:if>
                  <dgm:if name="Name61" func="var" arg="hierBranch" op="equ" val="r">
                    <dgm:alg type="hierRoot">
                      <dgm:param type="hierAlign" val="tL"/>
                    </dgm:alg>
                    <dgm:shape xmlns:r="http://schemas.openxmlformats.org/officeDocument/2006/relationships" r:blip="">
                      <dgm:adjLst/>
                    </dgm:shape>
                    <dgm:presOf/>
                    <dgm:constrLst>
                      <dgm:constr type="alignOff" val="0.65"/>
                    </dgm:constrLst>
                  </dgm:if>
                  <dgm:if name="Name62"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3" func="var" arg="hierBranch" op="equ" val="init">
                    <dgm:choose name="Name64">
                      <dgm:if name="Name65" axis="des" func="maxDepth" op="lte" val="1">
                        <dgm:alg type="hierRoot">
                          <dgm:param type="hierAlign" val="tL"/>
                        </dgm:alg>
                        <dgm:shape xmlns:r="http://schemas.openxmlformats.org/officeDocument/2006/relationships" r:blip="">
                          <dgm:adjLst/>
                        </dgm:shape>
                        <dgm:presOf/>
                        <dgm:constrLst>
                          <dgm:constr type="alignOff" val="0.65"/>
                        </dgm:constrLst>
                      </dgm:if>
                      <dgm:else name="Name6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67">
                    <dgm:alg type="hierRoot"/>
                    <dgm:shape xmlns:r="http://schemas.openxmlformats.org/officeDocument/2006/relationships" r:blip="">
                      <dgm:adjLst/>
                    </dgm:shape>
                    <dgm:presOf/>
                    <dgm:constrLst>
                      <dgm:constr type="alignOff" val="0.65"/>
                    </dgm:constrLst>
                  </dgm:else>
                </dgm:choose>
                <dgm:layoutNode name="rootComposite2">
                  <dgm:alg type="composite"/>
                  <dgm:shape xmlns:r="http://schemas.openxmlformats.org/officeDocument/2006/relationships" r:blip="">
                    <dgm:adjLst/>
                  </dgm:shape>
                  <dgm:presOf axis="self" ptType="node" cnt="1"/>
                  <dgm:choose name="Name68">
                    <dgm:if name="Name69" func="var" arg="hierBranch" op="equ" val="init">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0" func="var" arg="hierBranch" op="equ" val="l">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1" func="var" arg="hierBranch" op="equ" val="r">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else name="Name72">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else>
                  </dgm:choose>
                  <dgm:layoutNode name="rootText2"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2" styleLbl="parChTrans1D1" moveWith="rootText2">
                    <dgm:alg type="sp"/>
                    <dgm:shape xmlns:r="http://schemas.openxmlformats.org/officeDocument/2006/relationships" type="arc" r:blip="" zOrderOff="-2">
                      <dgm:adjLst>
                        <dgm:adj idx="1" val="-140"/>
                        <dgm:adj idx="2" val="-40"/>
                      </dgm:adjLst>
                    </dgm:shape>
                    <dgm:presOf/>
                  </dgm:layoutNode>
                  <dgm:layoutNode name="bottomArc2" styleLbl="parChTrans1D1" moveWith="rootText2">
                    <dgm:alg type="sp"/>
                    <dgm:shape xmlns:r="http://schemas.openxmlformats.org/officeDocument/2006/relationships" type="arc" r:blip="" zOrderOff="-2">
                      <dgm:adjLst>
                        <dgm:adj idx="1" val="40"/>
                        <dgm:adj idx="2" val="140"/>
                      </dgm:adjLst>
                    </dgm:shape>
                    <dgm:presOf/>
                  </dgm:layoutNode>
                  <dgm:layoutNode name="topConnNode2" moveWith="rootText2">
                    <dgm:alg type="sp"/>
                    <dgm:shape xmlns:r="http://schemas.openxmlformats.org/officeDocument/2006/relationships" type="rect" r:blip="" hideGeom="1">
                      <dgm:adjLst/>
                    </dgm:shape>
                    <dgm:presOf axis="self" ptType="node" cnt="1"/>
                  </dgm:layoutNode>
                </dgm:layoutNode>
                <dgm:layoutNode name="hierChild4">
                  <dgm:choose name="Name73">
                    <dgm:if name="Name74" func="var" arg="hierBranch" op="equ" val="l">
                      <dgm:alg type="hierChild">
                        <dgm:param type="chAlign" val="r"/>
                        <dgm:param type="linDir" val="fromT"/>
                      </dgm:alg>
                    </dgm:if>
                    <dgm:if name="Name75" func="var" arg="hierBranch" op="equ" val="r">
                      <dgm:alg type="hierChild">
                        <dgm:param type="chAlign" val="l"/>
                        <dgm:param type="linDir" val="fromT"/>
                      </dgm:alg>
                    </dgm:if>
                    <dgm:if name="Name76" func="var" arg="hierBranch" op="equ" val="hang">
                      <dgm:choose name="Name77">
                        <dgm:if name="Name78" func="var" arg="dir" op="equ" val="norm">
                          <dgm:alg type="hierChild">
                            <dgm:param type="chAlign" val="l"/>
                            <dgm:param type="linDir" val="fromL"/>
                            <dgm:param type="secChAlign" val="t"/>
                            <dgm:param type="secLinDir" val="fromT"/>
                          </dgm:alg>
                        </dgm:if>
                        <dgm:else name="Name79">
                          <dgm:alg type="hierChild">
                            <dgm:param type="chAlign" val="l"/>
                            <dgm:param type="linDir" val="fromR"/>
                            <dgm:param type="secChAlign" val="t"/>
                            <dgm:param type="secLinDir" val="fromT"/>
                          </dgm:alg>
                        </dgm:else>
                      </dgm:choose>
                    </dgm:if>
                    <dgm:if name="Name80" func="var" arg="hierBranch" op="equ" val="std">
                      <dgm:choose name="Name81">
                        <dgm:if name="Name82" func="var" arg="dir" op="equ" val="norm">
                          <dgm:alg type="hierChild"/>
                        </dgm:if>
                        <dgm:else name="Name83">
                          <dgm:alg type="hierChild">
                            <dgm:param type="linDir" val="fromR"/>
                          </dgm:alg>
                        </dgm:else>
                      </dgm:choose>
                    </dgm:if>
                    <dgm:if name="Name84" func="var" arg="hierBranch" op="equ" val="init">
                      <dgm:choose name="Name85">
                        <dgm:if name="Name86" axis="des" func="maxDepth" op="lte" val="1">
                          <dgm:alg type="hierChild">
                            <dgm:param type="chAlign" val="l"/>
                            <dgm:param type="linDir" val="fromT"/>
                          </dgm:alg>
                        </dgm:if>
                        <dgm:else name="Name87">
                          <dgm:choose name="Name88">
                            <dgm:if name="Name89" func="var" arg="dir" op="equ" val="norm">
                              <dgm:alg type="hierChild"/>
                            </dgm:if>
                            <dgm:else name="Name90">
                              <dgm:alg type="hierChild">
                                <dgm:param type="linDir" val="fromR"/>
                              </dgm:alg>
                            </dgm:else>
                          </dgm:choose>
                        </dgm:else>
                      </dgm:choose>
                    </dgm:if>
                    <dgm:else name="Name91"/>
                  </dgm:choose>
                  <dgm:shape xmlns:r="http://schemas.openxmlformats.org/officeDocument/2006/relationships" r:blip="">
                    <dgm:adjLst/>
                  </dgm:shape>
                  <dgm:presOf/>
                  <dgm:forEach name="Name92" ref="rep2a"/>
                </dgm:layoutNode>
                <dgm:layoutNode name="hierChild5">
                  <dgm:choose name="Name93">
                    <dgm:if name="Name94" func="var" arg="dir" op="equ" val="norm">
                      <dgm:alg type="hierChild">
                        <dgm:param type="chAlign" val="l"/>
                        <dgm:param type="linDir" val="fromL"/>
                        <dgm:param type="secChAlign" val="t"/>
                        <dgm:param type="secLinDir" val="fromT"/>
                      </dgm:alg>
                    </dgm:if>
                    <dgm:else name="Name95">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96" ref="rep2b"/>
                </dgm:layoutNode>
              </dgm:layoutNode>
            </dgm:forEach>
          </dgm:layoutNode>
          <dgm:layoutNode name="hierChild3">
            <dgm:choose name="Name97">
              <dgm:if name="Name98" func="var" arg="dir" op="equ" val="norm">
                <dgm:alg type="hierChild">
                  <dgm:param type="chAlign" val="l"/>
                  <dgm:param type="linDir" val="fromL"/>
                  <dgm:param type="secChAlign" val="t"/>
                  <dgm:param type="secLinDir" val="fromT"/>
                </dgm:alg>
              </dgm:if>
              <dgm:else name="Name99">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rep2b" axis="ch" ptType="asst">
              <dgm:forEach name="Name100" axis="precedSib" ptType="parTrans" st="-1" cnt="1">
                <dgm:layoutNode name="Name101">
                  <dgm:choose name="Name102">
                    <dgm:if name="Name103" axis="self" func="depth" op="lte" val="2">
                      <dgm:alg type="conn">
                        <dgm:param type="connRout" val="bend"/>
                        <dgm:param type="dim" val="1D"/>
                        <dgm:param type="endSty" val="noArr"/>
                        <dgm:param type="begPts" val="bCtr"/>
                        <dgm:param type="endPts" val="bL bR"/>
                        <dgm:param type="srcNode" val="bottomArc1"/>
                        <dgm:param type="dstNode" val="topConnNode3"/>
                      </dgm:alg>
                    </dgm:if>
                    <dgm:if name="Name104" axis="par" ptType="asst" func="cnt" op="equ" val="1">
                      <dgm:alg type="conn">
                        <dgm:param type="connRout" val="bend"/>
                        <dgm:param type="dim" val="1D"/>
                        <dgm:param type="endSty" val="noArr"/>
                        <dgm:param type="begPts" val="bCtr"/>
                        <dgm:param type="endPts" val="bL bR"/>
                        <dgm:param type="srcNode" val="bottomArc3"/>
                        <dgm:param type="dstNode" val="topConnNode3"/>
                      </dgm:alg>
                    </dgm:if>
                    <dgm:else name="Name105">
                      <dgm:alg type="conn">
                        <dgm:param type="connRout" val="bend"/>
                        <dgm:param type="dim" val="1D"/>
                        <dgm:param type="endSty" val="noArr"/>
                        <dgm:param type="begPts" val="bCtr"/>
                        <dgm:param type="endPts" val="bL bR"/>
                        <dgm:param type="srcNode" val="bottomArc2"/>
                        <dgm:param type="dstNode" val="topConnNode3"/>
                      </dgm:alg>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3">
                <dgm:varLst>
                  <dgm:hierBranch val="init"/>
                </dgm:varLst>
                <dgm:choose name="Name106">
                  <dgm:if name="Name107" func="var" arg="hierBranch" op="equ" val="l">
                    <dgm:alg type="hierRoot">
                      <dgm:param type="hierAlign" val="tR"/>
                    </dgm:alg>
                    <dgm:shape xmlns:r="http://schemas.openxmlformats.org/officeDocument/2006/relationships" r:blip="">
                      <dgm:adjLst/>
                    </dgm:shape>
                    <dgm:presOf/>
                    <dgm:constrLst>
                      <dgm:constr type="alignOff" val="0.65"/>
                    </dgm:constrLst>
                  </dgm:if>
                  <dgm:if name="Name108" func="var" arg="hierBranch" op="equ" val="r">
                    <dgm:alg type="hierRoot">
                      <dgm:param type="hierAlign" val="tL"/>
                    </dgm:alg>
                    <dgm:shape xmlns:r="http://schemas.openxmlformats.org/officeDocument/2006/relationships" r:blip="">
                      <dgm:adjLst/>
                    </dgm:shape>
                    <dgm:presOf/>
                    <dgm:constrLst>
                      <dgm:constr type="alignOff" val="0.65"/>
                    </dgm:constrLst>
                  </dgm:if>
                  <dgm:if name="Name109" func="var" arg="hierBranch" op="equ" val="hang">
                    <dgm:alg type="hierRoot"/>
                    <dgm:shape xmlns:r="http://schemas.openxmlformats.org/officeDocument/2006/relationships" r:blip="">
                      <dgm:adjLst/>
                    </dgm:shape>
                    <dgm:presOf/>
                    <dgm:constrLst>
                      <dgm:constr type="alignOff" val="0.65"/>
                    </dgm:constrLst>
                  </dgm:if>
                  <dgm:if name="Name110"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1" func="var" arg="hierBranch" op="equ" val="init">
                    <dgm:choose name="Name112">
                      <dgm:if name="Name113" axis="des" func="maxDepth" op="lte" val="1">
                        <dgm:alg type="hierRoot">
                          <dgm:param type="hierAlign" val="tL"/>
                        </dgm:alg>
                        <dgm:shape xmlns:r="http://schemas.openxmlformats.org/officeDocument/2006/relationships" r:blip="">
                          <dgm:adjLst/>
                        </dgm:shape>
                        <dgm:presOf/>
                        <dgm:constrLst>
                          <dgm:constr type="alignOff" val="0.65"/>
                        </dgm:constrLst>
                      </dgm:if>
                      <dgm:else name="Name114">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15"/>
                </dgm:choose>
                <dgm:layoutNode name="rootComposite3">
                  <dgm:alg type="composite"/>
                  <dgm:shape xmlns:r="http://schemas.openxmlformats.org/officeDocument/2006/relationships" r:blip="">
                    <dgm:adjLst/>
                  </dgm:shape>
                  <dgm:presOf axis="self" ptType="node" cnt="1"/>
                  <dgm:choose name="Name116">
                    <dgm:if name="Name117" func="var" arg="hierBranch" op="equ" val="init">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8" func="var" arg="hierBranch" op="equ" val="l">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9" func="var" arg="hierBranch" op="equ" val="r">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else name="Name120">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else>
                  </dgm:choose>
                  <dgm:layoutNode name="rootText3"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3" styleLbl="parChTrans1D1" moveWith="rootText3">
                    <dgm:alg type="sp"/>
                    <dgm:shape xmlns:r="http://schemas.openxmlformats.org/officeDocument/2006/relationships" type="arc" r:blip="" zOrderOff="-2">
                      <dgm:adjLst>
                        <dgm:adj idx="1" val="-140"/>
                        <dgm:adj idx="2" val="-40"/>
                      </dgm:adjLst>
                    </dgm:shape>
                    <dgm:presOf/>
                  </dgm:layoutNode>
                  <dgm:layoutNode name="bottomArc3" styleLbl="parChTrans1D1" moveWith="rootText3">
                    <dgm:alg type="sp"/>
                    <dgm:shape xmlns:r="http://schemas.openxmlformats.org/officeDocument/2006/relationships" type="arc" r:blip="" zOrderOff="-2">
                      <dgm:adjLst>
                        <dgm:adj idx="1" val="40"/>
                        <dgm:adj idx="2" val="140"/>
                      </dgm:adjLst>
                    </dgm:shape>
                    <dgm:presOf/>
                  </dgm:layoutNode>
                  <dgm:layoutNode name="topConnNode3" moveWith="rootText3">
                    <dgm:alg type="sp"/>
                    <dgm:shape xmlns:r="http://schemas.openxmlformats.org/officeDocument/2006/relationships" type="rect" r:blip="" hideGeom="1">
                      <dgm:adjLst/>
                    </dgm:shape>
                    <dgm:presOf axis="self" ptType="node" cnt="1"/>
                  </dgm:layoutNode>
                </dgm:layoutNode>
                <dgm:layoutNode name="hierChild6">
                  <dgm:choose name="Name121">
                    <dgm:if name="Name122" func="var" arg="hierBranch" op="equ" val="l">
                      <dgm:alg type="hierChild">
                        <dgm:param type="chAlign" val="r"/>
                        <dgm:param type="linDir" val="fromT"/>
                      </dgm:alg>
                    </dgm:if>
                    <dgm:if name="Name123" func="var" arg="hierBranch" op="equ" val="r">
                      <dgm:alg type="hierChild">
                        <dgm:param type="chAlign" val="l"/>
                        <dgm:param type="linDir" val="fromT"/>
                      </dgm:alg>
                    </dgm:if>
                    <dgm:if name="Name124" func="var" arg="hierBranch" op="equ" val="hang">
                      <dgm:choose name="Name125">
                        <dgm:if name="Name126" func="var" arg="dir" op="equ" val="norm">
                          <dgm:alg type="hierChild">
                            <dgm:param type="chAlign" val="l"/>
                            <dgm:param type="linDir" val="fromL"/>
                            <dgm:param type="secChAlign" val="t"/>
                            <dgm:param type="secLinDir" val="fromT"/>
                          </dgm:alg>
                        </dgm:if>
                        <dgm:else name="Name127">
                          <dgm:alg type="hierChild">
                            <dgm:param type="chAlign" val="l"/>
                            <dgm:param type="linDir" val="fromR"/>
                            <dgm:param type="secChAlign" val="t"/>
                            <dgm:param type="secLinDir" val="fromT"/>
                          </dgm:alg>
                        </dgm:else>
                      </dgm:choose>
                    </dgm:if>
                    <dgm:if name="Name128" func="var" arg="hierBranch" op="equ" val="std">
                      <dgm:choose name="Name129">
                        <dgm:if name="Name130" func="var" arg="dir" op="equ" val="norm">
                          <dgm:alg type="hierChild"/>
                        </dgm:if>
                        <dgm:else name="Name131">
                          <dgm:alg type="hierChild">
                            <dgm:param type="linDir" val="fromR"/>
                          </dgm:alg>
                        </dgm:else>
                      </dgm:choose>
                    </dgm:if>
                    <dgm:if name="Name132" func="var" arg="hierBranch" op="equ" val="init">
                      <dgm:choose name="Name133">
                        <dgm:if name="Name134" axis="des" func="maxDepth" op="lte" val="1">
                          <dgm:alg type="hierChild">
                            <dgm:param type="chAlign" val="l"/>
                            <dgm:param type="linDir" val="fromT"/>
                          </dgm:alg>
                        </dgm:if>
                        <dgm:else name="Name135">
                          <dgm:alg type="hierChild"/>
                        </dgm:else>
                      </dgm:choose>
                    </dgm:if>
                    <dgm:else name="Name136"/>
                  </dgm:choose>
                  <dgm:shape xmlns:r="http://schemas.openxmlformats.org/officeDocument/2006/relationships" r:blip="">
                    <dgm:adjLst/>
                  </dgm:shape>
                  <dgm:presOf/>
                  <dgm:forEach name="Name137" ref="rep2a"/>
                </dgm:layoutNode>
                <dgm:layoutNode name="hierChild7">
                  <dgm:choose name="Name138">
                    <dgm:if name="Name139" func="var" arg="dir" op="equ" val="norm">
                      <dgm:alg type="hierChild">
                        <dgm:param type="chAlign" val="l"/>
                        <dgm:param type="linDir" val="fromL"/>
                        <dgm:param type="secChAlign" val="t"/>
                        <dgm:param type="secLinDir" val="fromT"/>
                      </dgm:alg>
                    </dgm:if>
                    <dgm:else name="Name140">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141" ref="rep2b"/>
                </dgm:layoutNode>
              </dgm:layoutNode>
            </dgm:forEach>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8/layout/HalfCircleOrganizationChart">
  <dgm:title val=""/>
  <dgm:desc val=""/>
  <dgm:catLst>
    <dgm:cat type="hierarchy" pri="1500"/>
  </dgm:catLst>
  <dgm:samp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Name0">
    <dgm:varLst>
      <dgm:orgChart val="1"/>
      <dgm:chPref val="1"/>
      <dgm:dir/>
      <dgm:animOne val="branch"/>
      <dgm:animLvl val="lvl"/>
      <dgm:resizeHandles/>
    </dgm:varLst>
    <dgm:choose name="Name1">
      <dgm:if name="Name2" func="var" arg="dir" op="equ" val="norm">
        <dgm:alg type="hierChild">
          <dgm:param type="linDir" val="fromL"/>
        </dgm:alg>
      </dgm:if>
      <dgm:else name="Name3">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2" refType="w" fact="10"/>
      <dgm:constr type="h" for="des" forName="rootComposite2"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forEach name="Name4" axis="ch">
      <dgm:forEach name="Name5" axis="self" ptType="node">
        <dgm:layoutNode name="hierRoot1">
          <dgm:varLst>
            <dgm:hierBranch val="init"/>
          </dgm:varLst>
          <dgm:choose name="Name6">
            <dgm:if name="Name7" func="var" arg="hierBranch" op="equ" val="l">
              <dgm:alg type="hierRoot">
                <dgm:param type="hierAlign" val="tR"/>
              </dgm:alg>
              <dgm:constrLst>
                <dgm:constr type="alignOff" val="0.65"/>
              </dgm:constrLst>
            </dgm:if>
            <dgm:if name="Name8" func="var" arg="hierBranch" op="equ" val="r">
              <dgm:alg type="hierRoot">
                <dgm:param type="hierAlign" val="tL"/>
              </dgm:alg>
              <dgm:constrLst>
                <dgm:constr type="alignOff" val="0.65"/>
              </dgm:constrLst>
            </dgm:if>
            <dgm:if name="Name9" func="var" arg="hierBranch" op="equ" val="hang">
              <dgm:alg type="hierRoot"/>
              <dgm:constrLst>
                <dgm:constr type="alignOff" val="0.65"/>
              </dgm:constrLst>
            </dgm:if>
            <dgm:else name="Name10">
              <dgm:alg type="hierRoot"/>
              <dgm:constrLst>
                <dgm:constr type="alignOff"/>
                <dgm:constr type="bendDist" for="des" ptType="parTrans" refType="sp" fact="0.5"/>
              </dgm:constrLst>
            </dgm:else>
          </dgm:choose>
          <dgm:shape xmlns:r="http://schemas.openxmlformats.org/officeDocument/2006/relationships" r:blip="">
            <dgm:adjLst/>
          </dgm:shape>
          <dgm:presOf/>
          <dgm:layoutNode name="rootComposite1">
            <dgm:alg type="composite"/>
            <dgm:shape xmlns:r="http://schemas.openxmlformats.org/officeDocument/2006/relationships" r:blip="">
              <dgm:adjLst/>
            </dgm:shape>
            <dgm:presOf axis="self" ptType="node" cnt="1"/>
            <dgm:choose name="Name11">
              <dgm:if name="Name12" func="var" arg="hierBranch" op="equ" val="init">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3" func="var" arg="hierBranch" op="equ" val="l">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4" func="var" arg="hierBranch" op="equ" val="r">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else name="Name15">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else>
            </dgm:choose>
            <dgm:layoutNode name="rootText1"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1" styleLbl="parChTrans1D1" moveWith="rootText1">
              <dgm:alg type="sp"/>
              <dgm:shape xmlns:r="http://schemas.openxmlformats.org/officeDocument/2006/relationships" type="arc" r:blip="" zOrderOff="-2">
                <dgm:adjLst>
                  <dgm:adj idx="1" val="-140"/>
                  <dgm:adj idx="2" val="-40"/>
                </dgm:adjLst>
              </dgm:shape>
              <dgm:presOf/>
            </dgm:layoutNode>
            <dgm:layoutNode name="bottomArc1" styleLbl="parChTrans1D1" moveWith="rootText1">
              <dgm:alg type="sp"/>
              <dgm:shape xmlns:r="http://schemas.openxmlformats.org/officeDocument/2006/relationships" type="arc" r:blip="" zOrderOff="-2">
                <dgm:adjLst>
                  <dgm:adj idx="1" val="40"/>
                  <dgm:adj idx="2" val="140"/>
                </dgm:adjLst>
              </dgm:shape>
              <dgm:presOf/>
            </dgm:layoutNode>
            <dgm:layoutNode name="topConnNode1" moveWith="rootText1">
              <dgm:alg type="sp"/>
              <dgm:shape xmlns:r="http://schemas.openxmlformats.org/officeDocument/2006/relationships" type="rect" r:blip="" hideGeom="1">
                <dgm:adjLst/>
              </dgm:shape>
              <dgm:presOf axis="self" ptType="node" cnt="1"/>
            </dgm:layoutNode>
          </dgm:layoutNode>
          <dgm:layoutNode name="hierChild2">
            <dgm:choose name="Name16">
              <dgm:if name="Name17" func="var" arg="hierBranch" op="equ" val="l">
                <dgm:alg type="hierChild">
                  <dgm:param type="chAlign" val="r"/>
                  <dgm:param type="linDir" val="fromT"/>
                </dgm:alg>
              </dgm:if>
              <dgm:if name="Name18" func="var" arg="hierBranch" op="equ" val="r">
                <dgm:alg type="hierChild">
                  <dgm:param type="chAlign" val="l"/>
                  <dgm:param type="linDir" val="fromT"/>
                </dgm:alg>
              </dgm:if>
              <dgm:if name="Name19" func="var" arg="hierBranch" op="equ" val="hang">
                <dgm:choose name="Name20">
                  <dgm:if name="Name21" func="var" arg="dir" op="equ" val="norm">
                    <dgm:alg type="hierChild">
                      <dgm:param type="chAlign" val="l"/>
                      <dgm:param type="linDir" val="fromL"/>
                      <dgm:param type="secChAlign" val="t"/>
                      <dgm:param type="secLinDir" val="fromT"/>
                    </dgm:alg>
                  </dgm:if>
                  <dgm:else name="Name22">
                    <dgm:alg type="hierChild">
                      <dgm:param type="chAlign" val="l"/>
                      <dgm:param type="linDir" val="fromR"/>
                      <dgm:param type="secChAlign" val="t"/>
                      <dgm:param type="secLinDir" val="fromT"/>
                    </dgm:alg>
                  </dgm:else>
                </dgm:choose>
              </dgm:if>
              <dgm:else name="Name23">
                <dgm:choose name="Name24">
                  <dgm:if name="Name25" func="var" arg="dir" op="equ" val="norm">
                    <dgm:alg type="hierChild"/>
                  </dgm:if>
                  <dgm:else name="Name26">
                    <dgm:alg type="hierChild">
                      <dgm:param type="linDir" val="fromR"/>
                    </dgm:alg>
                  </dgm:else>
                </dgm:choose>
              </dgm:else>
            </dgm:choose>
            <dgm:shape xmlns:r="http://schemas.openxmlformats.org/officeDocument/2006/relationships" r:blip="">
              <dgm:adjLst/>
            </dgm:shape>
            <dgm:presOf/>
            <dgm:forEach name="rep2a" axis="ch" ptType="nonAsst">
              <dgm:forEach name="Name27" axis="precedSib" ptType="parTrans" st="-1" cnt="1">
                <dgm:layoutNode name="Name28">
                  <dgm:choose name="Name29">
                    <dgm:if name="Name30" func="var" arg="hierBranch" op="equ" val="std">
                      <dgm:choose name="Name31">
                        <dgm:if name="Name32"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33"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34">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if name="Name35" func="var" arg="hierBranch" op="equ" val="init">
                      <dgm:choose name="Name36">
                        <dgm:if name="Name37" axis="self" func="depth" op="lte" val="2">
                          <dgm:choose name="Name38">
                            <dgm:if name="Name39"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40"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41">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else name="Name42">
                          <dgm:choose name="Name43">
                            <dgm:if name="Name44" axis="par des" func="maxDepth" op="lte" val="1">
                              <dgm:choose name="Name45">
                                <dgm:if name="Name4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4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48">
                                  <dgm:alg type="conn">
                                    <dgm:param type="connRout" val="bend"/>
                                    <dgm:param type="dim" val="1D"/>
                                    <dgm:param type="endSty" val="noArr"/>
                                    <dgm:param type="begPts" val="bCtr"/>
                                    <dgm:param type="endPts" val="bL bR"/>
                                    <dgm:param type="srcNode" val="bottomArc2"/>
                                    <dgm:param type="dstNode" val="topConnNode2"/>
                                  </dgm:alg>
                                </dgm:else>
                              </dgm:choose>
                            </dgm:if>
                            <dgm:else name="Name49">
                              <dgm:choose name="Name50">
                                <dgm:if name="Name51"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52"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53">
                                  <dgm:alg type="conn">
                                    <dgm:param type="connRout" val="bend"/>
                                    <dgm:param type="dim" val="1D"/>
                                    <dgm:param type="endSty" val="noArr"/>
                                    <dgm:param type="begPts" val="bCtr"/>
                                    <dgm:param type="endPts" val="tCtr"/>
                                    <dgm:param type="bendPt" val="end"/>
                                    <dgm:param type="srcNode" val="bottomArc2"/>
                                    <dgm:param type="dstNode" val="topArc2"/>
                                  </dgm:alg>
                                </dgm:else>
                              </dgm:choose>
                            </dgm:else>
                          </dgm:choose>
                        </dgm:else>
                      </dgm:choose>
                    </dgm:if>
                    <dgm:else name="Name54">
                      <dgm:choose name="Name55">
                        <dgm:if name="Name5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5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58">
                          <dgm:alg type="conn">
                            <dgm:param type="connRout" val="bend"/>
                            <dgm:param type="dim" val="1D"/>
                            <dgm:param type="endSty" val="noArr"/>
                            <dgm:param type="begPts" val="bCtr"/>
                            <dgm:param type="endPts" val="bL bR"/>
                            <dgm:param type="srcNode" val="bottomArc2"/>
                            <dgm:param type="dstNode" val="topConnNode2"/>
                          </dgm:alg>
                        </dgm:else>
                      </dgm:choose>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2">
                <dgm:varLst>
                  <dgm:hierBranch val="init"/>
                </dgm:varLst>
                <dgm:choose name="Name59">
                  <dgm:if name="Name60" func="var" arg="hierBranch" op="equ" val="l">
                    <dgm:alg type="hierRoot">
                      <dgm:param type="hierAlign" val="tR"/>
                    </dgm:alg>
                    <dgm:shape xmlns:r="http://schemas.openxmlformats.org/officeDocument/2006/relationships" r:blip="">
                      <dgm:adjLst/>
                    </dgm:shape>
                    <dgm:presOf/>
                    <dgm:constrLst>
                      <dgm:constr type="alignOff" val="0.65"/>
                    </dgm:constrLst>
                  </dgm:if>
                  <dgm:if name="Name61" func="var" arg="hierBranch" op="equ" val="r">
                    <dgm:alg type="hierRoot">
                      <dgm:param type="hierAlign" val="tL"/>
                    </dgm:alg>
                    <dgm:shape xmlns:r="http://schemas.openxmlformats.org/officeDocument/2006/relationships" r:blip="">
                      <dgm:adjLst/>
                    </dgm:shape>
                    <dgm:presOf/>
                    <dgm:constrLst>
                      <dgm:constr type="alignOff" val="0.65"/>
                    </dgm:constrLst>
                  </dgm:if>
                  <dgm:if name="Name62"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3" func="var" arg="hierBranch" op="equ" val="init">
                    <dgm:choose name="Name64">
                      <dgm:if name="Name65" axis="des" func="maxDepth" op="lte" val="1">
                        <dgm:alg type="hierRoot">
                          <dgm:param type="hierAlign" val="tL"/>
                        </dgm:alg>
                        <dgm:shape xmlns:r="http://schemas.openxmlformats.org/officeDocument/2006/relationships" r:blip="">
                          <dgm:adjLst/>
                        </dgm:shape>
                        <dgm:presOf/>
                        <dgm:constrLst>
                          <dgm:constr type="alignOff" val="0.65"/>
                        </dgm:constrLst>
                      </dgm:if>
                      <dgm:else name="Name6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67">
                    <dgm:alg type="hierRoot"/>
                    <dgm:shape xmlns:r="http://schemas.openxmlformats.org/officeDocument/2006/relationships" r:blip="">
                      <dgm:adjLst/>
                    </dgm:shape>
                    <dgm:presOf/>
                    <dgm:constrLst>
                      <dgm:constr type="alignOff" val="0.65"/>
                    </dgm:constrLst>
                  </dgm:else>
                </dgm:choose>
                <dgm:layoutNode name="rootComposite2">
                  <dgm:alg type="composite"/>
                  <dgm:shape xmlns:r="http://schemas.openxmlformats.org/officeDocument/2006/relationships" r:blip="">
                    <dgm:adjLst/>
                  </dgm:shape>
                  <dgm:presOf axis="self" ptType="node" cnt="1"/>
                  <dgm:choose name="Name68">
                    <dgm:if name="Name69" func="var" arg="hierBranch" op="equ" val="init">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0" func="var" arg="hierBranch" op="equ" val="l">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1" func="var" arg="hierBranch" op="equ" val="r">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else name="Name72">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else>
                  </dgm:choose>
                  <dgm:layoutNode name="rootText2"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2" styleLbl="parChTrans1D1" moveWith="rootText2">
                    <dgm:alg type="sp"/>
                    <dgm:shape xmlns:r="http://schemas.openxmlformats.org/officeDocument/2006/relationships" type="arc" r:blip="" zOrderOff="-2">
                      <dgm:adjLst>
                        <dgm:adj idx="1" val="-140"/>
                        <dgm:adj idx="2" val="-40"/>
                      </dgm:adjLst>
                    </dgm:shape>
                    <dgm:presOf/>
                  </dgm:layoutNode>
                  <dgm:layoutNode name="bottomArc2" styleLbl="parChTrans1D1" moveWith="rootText2">
                    <dgm:alg type="sp"/>
                    <dgm:shape xmlns:r="http://schemas.openxmlformats.org/officeDocument/2006/relationships" type="arc" r:blip="" zOrderOff="-2">
                      <dgm:adjLst>
                        <dgm:adj idx="1" val="40"/>
                        <dgm:adj idx="2" val="140"/>
                      </dgm:adjLst>
                    </dgm:shape>
                    <dgm:presOf/>
                  </dgm:layoutNode>
                  <dgm:layoutNode name="topConnNode2" moveWith="rootText2">
                    <dgm:alg type="sp"/>
                    <dgm:shape xmlns:r="http://schemas.openxmlformats.org/officeDocument/2006/relationships" type="rect" r:blip="" hideGeom="1">
                      <dgm:adjLst/>
                    </dgm:shape>
                    <dgm:presOf axis="self" ptType="node" cnt="1"/>
                  </dgm:layoutNode>
                </dgm:layoutNode>
                <dgm:layoutNode name="hierChild4">
                  <dgm:choose name="Name73">
                    <dgm:if name="Name74" func="var" arg="hierBranch" op="equ" val="l">
                      <dgm:alg type="hierChild">
                        <dgm:param type="chAlign" val="r"/>
                        <dgm:param type="linDir" val="fromT"/>
                      </dgm:alg>
                    </dgm:if>
                    <dgm:if name="Name75" func="var" arg="hierBranch" op="equ" val="r">
                      <dgm:alg type="hierChild">
                        <dgm:param type="chAlign" val="l"/>
                        <dgm:param type="linDir" val="fromT"/>
                      </dgm:alg>
                    </dgm:if>
                    <dgm:if name="Name76" func="var" arg="hierBranch" op="equ" val="hang">
                      <dgm:choose name="Name77">
                        <dgm:if name="Name78" func="var" arg="dir" op="equ" val="norm">
                          <dgm:alg type="hierChild">
                            <dgm:param type="chAlign" val="l"/>
                            <dgm:param type="linDir" val="fromL"/>
                            <dgm:param type="secChAlign" val="t"/>
                            <dgm:param type="secLinDir" val="fromT"/>
                          </dgm:alg>
                        </dgm:if>
                        <dgm:else name="Name79">
                          <dgm:alg type="hierChild">
                            <dgm:param type="chAlign" val="l"/>
                            <dgm:param type="linDir" val="fromR"/>
                            <dgm:param type="secChAlign" val="t"/>
                            <dgm:param type="secLinDir" val="fromT"/>
                          </dgm:alg>
                        </dgm:else>
                      </dgm:choose>
                    </dgm:if>
                    <dgm:if name="Name80" func="var" arg="hierBranch" op="equ" val="std">
                      <dgm:choose name="Name81">
                        <dgm:if name="Name82" func="var" arg="dir" op="equ" val="norm">
                          <dgm:alg type="hierChild"/>
                        </dgm:if>
                        <dgm:else name="Name83">
                          <dgm:alg type="hierChild">
                            <dgm:param type="linDir" val="fromR"/>
                          </dgm:alg>
                        </dgm:else>
                      </dgm:choose>
                    </dgm:if>
                    <dgm:if name="Name84" func="var" arg="hierBranch" op="equ" val="init">
                      <dgm:choose name="Name85">
                        <dgm:if name="Name86" axis="des" func="maxDepth" op="lte" val="1">
                          <dgm:alg type="hierChild">
                            <dgm:param type="chAlign" val="l"/>
                            <dgm:param type="linDir" val="fromT"/>
                          </dgm:alg>
                        </dgm:if>
                        <dgm:else name="Name87">
                          <dgm:choose name="Name88">
                            <dgm:if name="Name89" func="var" arg="dir" op="equ" val="norm">
                              <dgm:alg type="hierChild"/>
                            </dgm:if>
                            <dgm:else name="Name90">
                              <dgm:alg type="hierChild">
                                <dgm:param type="linDir" val="fromR"/>
                              </dgm:alg>
                            </dgm:else>
                          </dgm:choose>
                        </dgm:else>
                      </dgm:choose>
                    </dgm:if>
                    <dgm:else name="Name91"/>
                  </dgm:choose>
                  <dgm:shape xmlns:r="http://schemas.openxmlformats.org/officeDocument/2006/relationships" r:blip="">
                    <dgm:adjLst/>
                  </dgm:shape>
                  <dgm:presOf/>
                  <dgm:forEach name="Name92" ref="rep2a"/>
                </dgm:layoutNode>
                <dgm:layoutNode name="hierChild5">
                  <dgm:choose name="Name93">
                    <dgm:if name="Name94" func="var" arg="dir" op="equ" val="norm">
                      <dgm:alg type="hierChild">
                        <dgm:param type="chAlign" val="l"/>
                        <dgm:param type="linDir" val="fromL"/>
                        <dgm:param type="secChAlign" val="t"/>
                        <dgm:param type="secLinDir" val="fromT"/>
                      </dgm:alg>
                    </dgm:if>
                    <dgm:else name="Name95">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96" ref="rep2b"/>
                </dgm:layoutNode>
              </dgm:layoutNode>
            </dgm:forEach>
          </dgm:layoutNode>
          <dgm:layoutNode name="hierChild3">
            <dgm:choose name="Name97">
              <dgm:if name="Name98" func="var" arg="dir" op="equ" val="norm">
                <dgm:alg type="hierChild">
                  <dgm:param type="chAlign" val="l"/>
                  <dgm:param type="linDir" val="fromL"/>
                  <dgm:param type="secChAlign" val="t"/>
                  <dgm:param type="secLinDir" val="fromT"/>
                </dgm:alg>
              </dgm:if>
              <dgm:else name="Name99">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rep2b" axis="ch" ptType="asst">
              <dgm:forEach name="Name100" axis="precedSib" ptType="parTrans" st="-1" cnt="1">
                <dgm:layoutNode name="Name101">
                  <dgm:choose name="Name102">
                    <dgm:if name="Name103" axis="self" func="depth" op="lte" val="2">
                      <dgm:alg type="conn">
                        <dgm:param type="connRout" val="bend"/>
                        <dgm:param type="dim" val="1D"/>
                        <dgm:param type="endSty" val="noArr"/>
                        <dgm:param type="begPts" val="bCtr"/>
                        <dgm:param type="endPts" val="bL bR"/>
                        <dgm:param type="srcNode" val="bottomArc1"/>
                        <dgm:param type="dstNode" val="topConnNode3"/>
                      </dgm:alg>
                    </dgm:if>
                    <dgm:if name="Name104" axis="par" ptType="asst" func="cnt" op="equ" val="1">
                      <dgm:alg type="conn">
                        <dgm:param type="connRout" val="bend"/>
                        <dgm:param type="dim" val="1D"/>
                        <dgm:param type="endSty" val="noArr"/>
                        <dgm:param type="begPts" val="bCtr"/>
                        <dgm:param type="endPts" val="bL bR"/>
                        <dgm:param type="srcNode" val="bottomArc3"/>
                        <dgm:param type="dstNode" val="topConnNode3"/>
                      </dgm:alg>
                    </dgm:if>
                    <dgm:else name="Name105">
                      <dgm:alg type="conn">
                        <dgm:param type="connRout" val="bend"/>
                        <dgm:param type="dim" val="1D"/>
                        <dgm:param type="endSty" val="noArr"/>
                        <dgm:param type="begPts" val="bCtr"/>
                        <dgm:param type="endPts" val="bL bR"/>
                        <dgm:param type="srcNode" val="bottomArc2"/>
                        <dgm:param type="dstNode" val="topConnNode3"/>
                      </dgm:alg>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3">
                <dgm:varLst>
                  <dgm:hierBranch val="init"/>
                </dgm:varLst>
                <dgm:choose name="Name106">
                  <dgm:if name="Name107" func="var" arg="hierBranch" op="equ" val="l">
                    <dgm:alg type="hierRoot">
                      <dgm:param type="hierAlign" val="tR"/>
                    </dgm:alg>
                    <dgm:shape xmlns:r="http://schemas.openxmlformats.org/officeDocument/2006/relationships" r:blip="">
                      <dgm:adjLst/>
                    </dgm:shape>
                    <dgm:presOf/>
                    <dgm:constrLst>
                      <dgm:constr type="alignOff" val="0.65"/>
                    </dgm:constrLst>
                  </dgm:if>
                  <dgm:if name="Name108" func="var" arg="hierBranch" op="equ" val="r">
                    <dgm:alg type="hierRoot">
                      <dgm:param type="hierAlign" val="tL"/>
                    </dgm:alg>
                    <dgm:shape xmlns:r="http://schemas.openxmlformats.org/officeDocument/2006/relationships" r:blip="">
                      <dgm:adjLst/>
                    </dgm:shape>
                    <dgm:presOf/>
                    <dgm:constrLst>
                      <dgm:constr type="alignOff" val="0.65"/>
                    </dgm:constrLst>
                  </dgm:if>
                  <dgm:if name="Name109" func="var" arg="hierBranch" op="equ" val="hang">
                    <dgm:alg type="hierRoot"/>
                    <dgm:shape xmlns:r="http://schemas.openxmlformats.org/officeDocument/2006/relationships" r:blip="">
                      <dgm:adjLst/>
                    </dgm:shape>
                    <dgm:presOf/>
                    <dgm:constrLst>
                      <dgm:constr type="alignOff" val="0.65"/>
                    </dgm:constrLst>
                  </dgm:if>
                  <dgm:if name="Name110"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1" func="var" arg="hierBranch" op="equ" val="init">
                    <dgm:choose name="Name112">
                      <dgm:if name="Name113" axis="des" func="maxDepth" op="lte" val="1">
                        <dgm:alg type="hierRoot">
                          <dgm:param type="hierAlign" val="tL"/>
                        </dgm:alg>
                        <dgm:shape xmlns:r="http://schemas.openxmlformats.org/officeDocument/2006/relationships" r:blip="">
                          <dgm:adjLst/>
                        </dgm:shape>
                        <dgm:presOf/>
                        <dgm:constrLst>
                          <dgm:constr type="alignOff" val="0.65"/>
                        </dgm:constrLst>
                      </dgm:if>
                      <dgm:else name="Name114">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15"/>
                </dgm:choose>
                <dgm:layoutNode name="rootComposite3">
                  <dgm:alg type="composite"/>
                  <dgm:shape xmlns:r="http://schemas.openxmlformats.org/officeDocument/2006/relationships" r:blip="">
                    <dgm:adjLst/>
                  </dgm:shape>
                  <dgm:presOf axis="self" ptType="node" cnt="1"/>
                  <dgm:choose name="Name116">
                    <dgm:if name="Name117" func="var" arg="hierBranch" op="equ" val="init">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8" func="var" arg="hierBranch" op="equ" val="l">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9" func="var" arg="hierBranch" op="equ" val="r">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else name="Name120">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else>
                  </dgm:choose>
                  <dgm:layoutNode name="rootText3"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3" styleLbl="parChTrans1D1" moveWith="rootText3">
                    <dgm:alg type="sp"/>
                    <dgm:shape xmlns:r="http://schemas.openxmlformats.org/officeDocument/2006/relationships" type="arc" r:blip="" zOrderOff="-2">
                      <dgm:adjLst>
                        <dgm:adj idx="1" val="-140"/>
                        <dgm:adj idx="2" val="-40"/>
                      </dgm:adjLst>
                    </dgm:shape>
                    <dgm:presOf/>
                  </dgm:layoutNode>
                  <dgm:layoutNode name="bottomArc3" styleLbl="parChTrans1D1" moveWith="rootText3">
                    <dgm:alg type="sp"/>
                    <dgm:shape xmlns:r="http://schemas.openxmlformats.org/officeDocument/2006/relationships" type="arc" r:blip="" zOrderOff="-2">
                      <dgm:adjLst>
                        <dgm:adj idx="1" val="40"/>
                        <dgm:adj idx="2" val="140"/>
                      </dgm:adjLst>
                    </dgm:shape>
                    <dgm:presOf/>
                  </dgm:layoutNode>
                  <dgm:layoutNode name="topConnNode3" moveWith="rootText3">
                    <dgm:alg type="sp"/>
                    <dgm:shape xmlns:r="http://schemas.openxmlformats.org/officeDocument/2006/relationships" type="rect" r:blip="" hideGeom="1">
                      <dgm:adjLst/>
                    </dgm:shape>
                    <dgm:presOf axis="self" ptType="node" cnt="1"/>
                  </dgm:layoutNode>
                </dgm:layoutNode>
                <dgm:layoutNode name="hierChild6">
                  <dgm:choose name="Name121">
                    <dgm:if name="Name122" func="var" arg="hierBranch" op="equ" val="l">
                      <dgm:alg type="hierChild">
                        <dgm:param type="chAlign" val="r"/>
                        <dgm:param type="linDir" val="fromT"/>
                      </dgm:alg>
                    </dgm:if>
                    <dgm:if name="Name123" func="var" arg="hierBranch" op="equ" val="r">
                      <dgm:alg type="hierChild">
                        <dgm:param type="chAlign" val="l"/>
                        <dgm:param type="linDir" val="fromT"/>
                      </dgm:alg>
                    </dgm:if>
                    <dgm:if name="Name124" func="var" arg="hierBranch" op="equ" val="hang">
                      <dgm:choose name="Name125">
                        <dgm:if name="Name126" func="var" arg="dir" op="equ" val="norm">
                          <dgm:alg type="hierChild">
                            <dgm:param type="chAlign" val="l"/>
                            <dgm:param type="linDir" val="fromL"/>
                            <dgm:param type="secChAlign" val="t"/>
                            <dgm:param type="secLinDir" val="fromT"/>
                          </dgm:alg>
                        </dgm:if>
                        <dgm:else name="Name127">
                          <dgm:alg type="hierChild">
                            <dgm:param type="chAlign" val="l"/>
                            <dgm:param type="linDir" val="fromR"/>
                            <dgm:param type="secChAlign" val="t"/>
                            <dgm:param type="secLinDir" val="fromT"/>
                          </dgm:alg>
                        </dgm:else>
                      </dgm:choose>
                    </dgm:if>
                    <dgm:if name="Name128" func="var" arg="hierBranch" op="equ" val="std">
                      <dgm:choose name="Name129">
                        <dgm:if name="Name130" func="var" arg="dir" op="equ" val="norm">
                          <dgm:alg type="hierChild"/>
                        </dgm:if>
                        <dgm:else name="Name131">
                          <dgm:alg type="hierChild">
                            <dgm:param type="linDir" val="fromR"/>
                          </dgm:alg>
                        </dgm:else>
                      </dgm:choose>
                    </dgm:if>
                    <dgm:if name="Name132" func="var" arg="hierBranch" op="equ" val="init">
                      <dgm:choose name="Name133">
                        <dgm:if name="Name134" axis="des" func="maxDepth" op="lte" val="1">
                          <dgm:alg type="hierChild">
                            <dgm:param type="chAlign" val="l"/>
                            <dgm:param type="linDir" val="fromT"/>
                          </dgm:alg>
                        </dgm:if>
                        <dgm:else name="Name135">
                          <dgm:alg type="hierChild"/>
                        </dgm:else>
                      </dgm:choose>
                    </dgm:if>
                    <dgm:else name="Name136"/>
                  </dgm:choose>
                  <dgm:shape xmlns:r="http://schemas.openxmlformats.org/officeDocument/2006/relationships" r:blip="">
                    <dgm:adjLst/>
                  </dgm:shape>
                  <dgm:presOf/>
                  <dgm:forEach name="Name137" ref="rep2a"/>
                </dgm:layoutNode>
                <dgm:layoutNode name="hierChild7">
                  <dgm:choose name="Name138">
                    <dgm:if name="Name139" func="var" arg="dir" op="equ" val="norm">
                      <dgm:alg type="hierChild">
                        <dgm:param type="chAlign" val="l"/>
                        <dgm:param type="linDir" val="fromL"/>
                        <dgm:param type="secChAlign" val="t"/>
                        <dgm:param type="secLinDir" val="fromT"/>
                      </dgm:alg>
                    </dgm:if>
                    <dgm:else name="Name140">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141" ref="rep2b"/>
                </dgm:layoutNode>
              </dgm:layoutNode>
            </dgm:forEach>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8/layout/HalfCircleOrganizationChart">
  <dgm:title val=""/>
  <dgm:desc val=""/>
  <dgm:catLst>
    <dgm:cat type="hierarchy" pri="1500"/>
  </dgm:catLst>
  <dgm:samp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Name0">
    <dgm:varLst>
      <dgm:orgChart val="1"/>
      <dgm:chPref val="1"/>
      <dgm:dir/>
      <dgm:animOne val="branch"/>
      <dgm:animLvl val="lvl"/>
      <dgm:resizeHandles/>
    </dgm:varLst>
    <dgm:choose name="Name1">
      <dgm:if name="Name2" func="var" arg="dir" op="equ" val="norm">
        <dgm:alg type="hierChild">
          <dgm:param type="linDir" val="fromL"/>
        </dgm:alg>
      </dgm:if>
      <dgm:else name="Name3">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2" refType="w" fact="10"/>
      <dgm:constr type="h" for="des" forName="rootComposite2"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forEach name="Name4" axis="ch">
      <dgm:forEach name="Name5" axis="self" ptType="node">
        <dgm:layoutNode name="hierRoot1">
          <dgm:varLst>
            <dgm:hierBranch val="init"/>
          </dgm:varLst>
          <dgm:choose name="Name6">
            <dgm:if name="Name7" func="var" arg="hierBranch" op="equ" val="l">
              <dgm:alg type="hierRoot">
                <dgm:param type="hierAlign" val="tR"/>
              </dgm:alg>
              <dgm:constrLst>
                <dgm:constr type="alignOff" val="0.65"/>
              </dgm:constrLst>
            </dgm:if>
            <dgm:if name="Name8" func="var" arg="hierBranch" op="equ" val="r">
              <dgm:alg type="hierRoot">
                <dgm:param type="hierAlign" val="tL"/>
              </dgm:alg>
              <dgm:constrLst>
                <dgm:constr type="alignOff" val="0.65"/>
              </dgm:constrLst>
            </dgm:if>
            <dgm:if name="Name9" func="var" arg="hierBranch" op="equ" val="hang">
              <dgm:alg type="hierRoot"/>
              <dgm:constrLst>
                <dgm:constr type="alignOff" val="0.65"/>
              </dgm:constrLst>
            </dgm:if>
            <dgm:else name="Name10">
              <dgm:alg type="hierRoot"/>
              <dgm:constrLst>
                <dgm:constr type="alignOff"/>
                <dgm:constr type="bendDist" for="des" ptType="parTrans" refType="sp" fact="0.5"/>
              </dgm:constrLst>
            </dgm:else>
          </dgm:choose>
          <dgm:shape xmlns:r="http://schemas.openxmlformats.org/officeDocument/2006/relationships" r:blip="">
            <dgm:adjLst/>
          </dgm:shape>
          <dgm:presOf/>
          <dgm:layoutNode name="rootComposite1">
            <dgm:alg type="composite"/>
            <dgm:shape xmlns:r="http://schemas.openxmlformats.org/officeDocument/2006/relationships" r:blip="">
              <dgm:adjLst/>
            </dgm:shape>
            <dgm:presOf axis="self" ptType="node" cnt="1"/>
            <dgm:choose name="Name11">
              <dgm:if name="Name12" func="var" arg="hierBranch" op="equ" val="init">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3" func="var" arg="hierBranch" op="equ" val="l">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4" func="var" arg="hierBranch" op="equ" val="r">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else name="Name15">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else>
            </dgm:choose>
            <dgm:layoutNode name="rootText1"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1" styleLbl="parChTrans1D1" moveWith="rootText1">
              <dgm:alg type="sp"/>
              <dgm:shape xmlns:r="http://schemas.openxmlformats.org/officeDocument/2006/relationships" type="arc" r:blip="" zOrderOff="-2">
                <dgm:adjLst>
                  <dgm:adj idx="1" val="-140"/>
                  <dgm:adj idx="2" val="-40"/>
                </dgm:adjLst>
              </dgm:shape>
              <dgm:presOf/>
            </dgm:layoutNode>
            <dgm:layoutNode name="bottomArc1" styleLbl="parChTrans1D1" moveWith="rootText1">
              <dgm:alg type="sp"/>
              <dgm:shape xmlns:r="http://schemas.openxmlformats.org/officeDocument/2006/relationships" type="arc" r:blip="" zOrderOff="-2">
                <dgm:adjLst>
                  <dgm:adj idx="1" val="40"/>
                  <dgm:adj idx="2" val="140"/>
                </dgm:adjLst>
              </dgm:shape>
              <dgm:presOf/>
            </dgm:layoutNode>
            <dgm:layoutNode name="topConnNode1" moveWith="rootText1">
              <dgm:alg type="sp"/>
              <dgm:shape xmlns:r="http://schemas.openxmlformats.org/officeDocument/2006/relationships" type="rect" r:blip="" hideGeom="1">
                <dgm:adjLst/>
              </dgm:shape>
              <dgm:presOf axis="self" ptType="node" cnt="1"/>
            </dgm:layoutNode>
          </dgm:layoutNode>
          <dgm:layoutNode name="hierChild2">
            <dgm:choose name="Name16">
              <dgm:if name="Name17" func="var" arg="hierBranch" op="equ" val="l">
                <dgm:alg type="hierChild">
                  <dgm:param type="chAlign" val="r"/>
                  <dgm:param type="linDir" val="fromT"/>
                </dgm:alg>
              </dgm:if>
              <dgm:if name="Name18" func="var" arg="hierBranch" op="equ" val="r">
                <dgm:alg type="hierChild">
                  <dgm:param type="chAlign" val="l"/>
                  <dgm:param type="linDir" val="fromT"/>
                </dgm:alg>
              </dgm:if>
              <dgm:if name="Name19" func="var" arg="hierBranch" op="equ" val="hang">
                <dgm:choose name="Name20">
                  <dgm:if name="Name21" func="var" arg="dir" op="equ" val="norm">
                    <dgm:alg type="hierChild">
                      <dgm:param type="chAlign" val="l"/>
                      <dgm:param type="linDir" val="fromL"/>
                      <dgm:param type="secChAlign" val="t"/>
                      <dgm:param type="secLinDir" val="fromT"/>
                    </dgm:alg>
                  </dgm:if>
                  <dgm:else name="Name22">
                    <dgm:alg type="hierChild">
                      <dgm:param type="chAlign" val="l"/>
                      <dgm:param type="linDir" val="fromR"/>
                      <dgm:param type="secChAlign" val="t"/>
                      <dgm:param type="secLinDir" val="fromT"/>
                    </dgm:alg>
                  </dgm:else>
                </dgm:choose>
              </dgm:if>
              <dgm:else name="Name23">
                <dgm:choose name="Name24">
                  <dgm:if name="Name25" func="var" arg="dir" op="equ" val="norm">
                    <dgm:alg type="hierChild"/>
                  </dgm:if>
                  <dgm:else name="Name26">
                    <dgm:alg type="hierChild">
                      <dgm:param type="linDir" val="fromR"/>
                    </dgm:alg>
                  </dgm:else>
                </dgm:choose>
              </dgm:else>
            </dgm:choose>
            <dgm:shape xmlns:r="http://schemas.openxmlformats.org/officeDocument/2006/relationships" r:blip="">
              <dgm:adjLst/>
            </dgm:shape>
            <dgm:presOf/>
            <dgm:forEach name="rep2a" axis="ch" ptType="nonAsst">
              <dgm:forEach name="Name27" axis="precedSib" ptType="parTrans" st="-1" cnt="1">
                <dgm:layoutNode name="Name28">
                  <dgm:choose name="Name29">
                    <dgm:if name="Name30" func="var" arg="hierBranch" op="equ" val="std">
                      <dgm:choose name="Name31">
                        <dgm:if name="Name32"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33"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34">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if name="Name35" func="var" arg="hierBranch" op="equ" val="init">
                      <dgm:choose name="Name36">
                        <dgm:if name="Name37" axis="self" func="depth" op="lte" val="2">
                          <dgm:choose name="Name38">
                            <dgm:if name="Name39"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40"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41">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else name="Name42">
                          <dgm:choose name="Name43">
                            <dgm:if name="Name44" axis="par des" func="maxDepth" op="lte" val="1">
                              <dgm:choose name="Name45">
                                <dgm:if name="Name4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4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48">
                                  <dgm:alg type="conn">
                                    <dgm:param type="connRout" val="bend"/>
                                    <dgm:param type="dim" val="1D"/>
                                    <dgm:param type="endSty" val="noArr"/>
                                    <dgm:param type="begPts" val="bCtr"/>
                                    <dgm:param type="endPts" val="bL bR"/>
                                    <dgm:param type="srcNode" val="bottomArc2"/>
                                    <dgm:param type="dstNode" val="topConnNode2"/>
                                  </dgm:alg>
                                </dgm:else>
                              </dgm:choose>
                            </dgm:if>
                            <dgm:else name="Name49">
                              <dgm:choose name="Name50">
                                <dgm:if name="Name51"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52"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53">
                                  <dgm:alg type="conn">
                                    <dgm:param type="connRout" val="bend"/>
                                    <dgm:param type="dim" val="1D"/>
                                    <dgm:param type="endSty" val="noArr"/>
                                    <dgm:param type="begPts" val="bCtr"/>
                                    <dgm:param type="endPts" val="tCtr"/>
                                    <dgm:param type="bendPt" val="end"/>
                                    <dgm:param type="srcNode" val="bottomArc2"/>
                                    <dgm:param type="dstNode" val="topArc2"/>
                                  </dgm:alg>
                                </dgm:else>
                              </dgm:choose>
                            </dgm:else>
                          </dgm:choose>
                        </dgm:else>
                      </dgm:choose>
                    </dgm:if>
                    <dgm:else name="Name54">
                      <dgm:choose name="Name55">
                        <dgm:if name="Name5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5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58">
                          <dgm:alg type="conn">
                            <dgm:param type="connRout" val="bend"/>
                            <dgm:param type="dim" val="1D"/>
                            <dgm:param type="endSty" val="noArr"/>
                            <dgm:param type="begPts" val="bCtr"/>
                            <dgm:param type="endPts" val="bL bR"/>
                            <dgm:param type="srcNode" val="bottomArc2"/>
                            <dgm:param type="dstNode" val="topConnNode2"/>
                          </dgm:alg>
                        </dgm:else>
                      </dgm:choose>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2">
                <dgm:varLst>
                  <dgm:hierBranch val="init"/>
                </dgm:varLst>
                <dgm:choose name="Name59">
                  <dgm:if name="Name60" func="var" arg="hierBranch" op="equ" val="l">
                    <dgm:alg type="hierRoot">
                      <dgm:param type="hierAlign" val="tR"/>
                    </dgm:alg>
                    <dgm:shape xmlns:r="http://schemas.openxmlformats.org/officeDocument/2006/relationships" r:blip="">
                      <dgm:adjLst/>
                    </dgm:shape>
                    <dgm:presOf/>
                    <dgm:constrLst>
                      <dgm:constr type="alignOff" val="0.65"/>
                    </dgm:constrLst>
                  </dgm:if>
                  <dgm:if name="Name61" func="var" arg="hierBranch" op="equ" val="r">
                    <dgm:alg type="hierRoot">
                      <dgm:param type="hierAlign" val="tL"/>
                    </dgm:alg>
                    <dgm:shape xmlns:r="http://schemas.openxmlformats.org/officeDocument/2006/relationships" r:blip="">
                      <dgm:adjLst/>
                    </dgm:shape>
                    <dgm:presOf/>
                    <dgm:constrLst>
                      <dgm:constr type="alignOff" val="0.65"/>
                    </dgm:constrLst>
                  </dgm:if>
                  <dgm:if name="Name62"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3" func="var" arg="hierBranch" op="equ" val="init">
                    <dgm:choose name="Name64">
                      <dgm:if name="Name65" axis="des" func="maxDepth" op="lte" val="1">
                        <dgm:alg type="hierRoot">
                          <dgm:param type="hierAlign" val="tL"/>
                        </dgm:alg>
                        <dgm:shape xmlns:r="http://schemas.openxmlformats.org/officeDocument/2006/relationships" r:blip="">
                          <dgm:adjLst/>
                        </dgm:shape>
                        <dgm:presOf/>
                        <dgm:constrLst>
                          <dgm:constr type="alignOff" val="0.65"/>
                        </dgm:constrLst>
                      </dgm:if>
                      <dgm:else name="Name6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67">
                    <dgm:alg type="hierRoot"/>
                    <dgm:shape xmlns:r="http://schemas.openxmlformats.org/officeDocument/2006/relationships" r:blip="">
                      <dgm:adjLst/>
                    </dgm:shape>
                    <dgm:presOf/>
                    <dgm:constrLst>
                      <dgm:constr type="alignOff" val="0.65"/>
                    </dgm:constrLst>
                  </dgm:else>
                </dgm:choose>
                <dgm:layoutNode name="rootComposite2">
                  <dgm:alg type="composite"/>
                  <dgm:shape xmlns:r="http://schemas.openxmlformats.org/officeDocument/2006/relationships" r:blip="">
                    <dgm:adjLst/>
                  </dgm:shape>
                  <dgm:presOf axis="self" ptType="node" cnt="1"/>
                  <dgm:choose name="Name68">
                    <dgm:if name="Name69" func="var" arg="hierBranch" op="equ" val="init">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0" func="var" arg="hierBranch" op="equ" val="l">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1" func="var" arg="hierBranch" op="equ" val="r">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else name="Name72">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else>
                  </dgm:choose>
                  <dgm:layoutNode name="rootText2"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2" styleLbl="parChTrans1D1" moveWith="rootText2">
                    <dgm:alg type="sp"/>
                    <dgm:shape xmlns:r="http://schemas.openxmlformats.org/officeDocument/2006/relationships" type="arc" r:blip="" zOrderOff="-2">
                      <dgm:adjLst>
                        <dgm:adj idx="1" val="-140"/>
                        <dgm:adj idx="2" val="-40"/>
                      </dgm:adjLst>
                    </dgm:shape>
                    <dgm:presOf/>
                  </dgm:layoutNode>
                  <dgm:layoutNode name="bottomArc2" styleLbl="parChTrans1D1" moveWith="rootText2">
                    <dgm:alg type="sp"/>
                    <dgm:shape xmlns:r="http://schemas.openxmlformats.org/officeDocument/2006/relationships" type="arc" r:blip="" zOrderOff="-2">
                      <dgm:adjLst>
                        <dgm:adj idx="1" val="40"/>
                        <dgm:adj idx="2" val="140"/>
                      </dgm:adjLst>
                    </dgm:shape>
                    <dgm:presOf/>
                  </dgm:layoutNode>
                  <dgm:layoutNode name="topConnNode2" moveWith="rootText2">
                    <dgm:alg type="sp"/>
                    <dgm:shape xmlns:r="http://schemas.openxmlformats.org/officeDocument/2006/relationships" type="rect" r:blip="" hideGeom="1">
                      <dgm:adjLst/>
                    </dgm:shape>
                    <dgm:presOf axis="self" ptType="node" cnt="1"/>
                  </dgm:layoutNode>
                </dgm:layoutNode>
                <dgm:layoutNode name="hierChild4">
                  <dgm:choose name="Name73">
                    <dgm:if name="Name74" func="var" arg="hierBranch" op="equ" val="l">
                      <dgm:alg type="hierChild">
                        <dgm:param type="chAlign" val="r"/>
                        <dgm:param type="linDir" val="fromT"/>
                      </dgm:alg>
                    </dgm:if>
                    <dgm:if name="Name75" func="var" arg="hierBranch" op="equ" val="r">
                      <dgm:alg type="hierChild">
                        <dgm:param type="chAlign" val="l"/>
                        <dgm:param type="linDir" val="fromT"/>
                      </dgm:alg>
                    </dgm:if>
                    <dgm:if name="Name76" func="var" arg="hierBranch" op="equ" val="hang">
                      <dgm:choose name="Name77">
                        <dgm:if name="Name78" func="var" arg="dir" op="equ" val="norm">
                          <dgm:alg type="hierChild">
                            <dgm:param type="chAlign" val="l"/>
                            <dgm:param type="linDir" val="fromL"/>
                            <dgm:param type="secChAlign" val="t"/>
                            <dgm:param type="secLinDir" val="fromT"/>
                          </dgm:alg>
                        </dgm:if>
                        <dgm:else name="Name79">
                          <dgm:alg type="hierChild">
                            <dgm:param type="chAlign" val="l"/>
                            <dgm:param type="linDir" val="fromR"/>
                            <dgm:param type="secChAlign" val="t"/>
                            <dgm:param type="secLinDir" val="fromT"/>
                          </dgm:alg>
                        </dgm:else>
                      </dgm:choose>
                    </dgm:if>
                    <dgm:if name="Name80" func="var" arg="hierBranch" op="equ" val="std">
                      <dgm:choose name="Name81">
                        <dgm:if name="Name82" func="var" arg="dir" op="equ" val="norm">
                          <dgm:alg type="hierChild"/>
                        </dgm:if>
                        <dgm:else name="Name83">
                          <dgm:alg type="hierChild">
                            <dgm:param type="linDir" val="fromR"/>
                          </dgm:alg>
                        </dgm:else>
                      </dgm:choose>
                    </dgm:if>
                    <dgm:if name="Name84" func="var" arg="hierBranch" op="equ" val="init">
                      <dgm:choose name="Name85">
                        <dgm:if name="Name86" axis="des" func="maxDepth" op="lte" val="1">
                          <dgm:alg type="hierChild">
                            <dgm:param type="chAlign" val="l"/>
                            <dgm:param type="linDir" val="fromT"/>
                          </dgm:alg>
                        </dgm:if>
                        <dgm:else name="Name87">
                          <dgm:choose name="Name88">
                            <dgm:if name="Name89" func="var" arg="dir" op="equ" val="norm">
                              <dgm:alg type="hierChild"/>
                            </dgm:if>
                            <dgm:else name="Name90">
                              <dgm:alg type="hierChild">
                                <dgm:param type="linDir" val="fromR"/>
                              </dgm:alg>
                            </dgm:else>
                          </dgm:choose>
                        </dgm:else>
                      </dgm:choose>
                    </dgm:if>
                    <dgm:else name="Name91"/>
                  </dgm:choose>
                  <dgm:shape xmlns:r="http://schemas.openxmlformats.org/officeDocument/2006/relationships" r:blip="">
                    <dgm:adjLst/>
                  </dgm:shape>
                  <dgm:presOf/>
                  <dgm:forEach name="Name92" ref="rep2a"/>
                </dgm:layoutNode>
                <dgm:layoutNode name="hierChild5">
                  <dgm:choose name="Name93">
                    <dgm:if name="Name94" func="var" arg="dir" op="equ" val="norm">
                      <dgm:alg type="hierChild">
                        <dgm:param type="chAlign" val="l"/>
                        <dgm:param type="linDir" val="fromL"/>
                        <dgm:param type="secChAlign" val="t"/>
                        <dgm:param type="secLinDir" val="fromT"/>
                      </dgm:alg>
                    </dgm:if>
                    <dgm:else name="Name95">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96" ref="rep2b"/>
                </dgm:layoutNode>
              </dgm:layoutNode>
            </dgm:forEach>
          </dgm:layoutNode>
          <dgm:layoutNode name="hierChild3">
            <dgm:choose name="Name97">
              <dgm:if name="Name98" func="var" arg="dir" op="equ" val="norm">
                <dgm:alg type="hierChild">
                  <dgm:param type="chAlign" val="l"/>
                  <dgm:param type="linDir" val="fromL"/>
                  <dgm:param type="secChAlign" val="t"/>
                  <dgm:param type="secLinDir" val="fromT"/>
                </dgm:alg>
              </dgm:if>
              <dgm:else name="Name99">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rep2b" axis="ch" ptType="asst">
              <dgm:forEach name="Name100" axis="precedSib" ptType="parTrans" st="-1" cnt="1">
                <dgm:layoutNode name="Name101">
                  <dgm:choose name="Name102">
                    <dgm:if name="Name103" axis="self" func="depth" op="lte" val="2">
                      <dgm:alg type="conn">
                        <dgm:param type="connRout" val="bend"/>
                        <dgm:param type="dim" val="1D"/>
                        <dgm:param type="endSty" val="noArr"/>
                        <dgm:param type="begPts" val="bCtr"/>
                        <dgm:param type="endPts" val="bL bR"/>
                        <dgm:param type="srcNode" val="bottomArc1"/>
                        <dgm:param type="dstNode" val="topConnNode3"/>
                      </dgm:alg>
                    </dgm:if>
                    <dgm:if name="Name104" axis="par" ptType="asst" func="cnt" op="equ" val="1">
                      <dgm:alg type="conn">
                        <dgm:param type="connRout" val="bend"/>
                        <dgm:param type="dim" val="1D"/>
                        <dgm:param type="endSty" val="noArr"/>
                        <dgm:param type="begPts" val="bCtr"/>
                        <dgm:param type="endPts" val="bL bR"/>
                        <dgm:param type="srcNode" val="bottomArc3"/>
                        <dgm:param type="dstNode" val="topConnNode3"/>
                      </dgm:alg>
                    </dgm:if>
                    <dgm:else name="Name105">
                      <dgm:alg type="conn">
                        <dgm:param type="connRout" val="bend"/>
                        <dgm:param type="dim" val="1D"/>
                        <dgm:param type="endSty" val="noArr"/>
                        <dgm:param type="begPts" val="bCtr"/>
                        <dgm:param type="endPts" val="bL bR"/>
                        <dgm:param type="srcNode" val="bottomArc2"/>
                        <dgm:param type="dstNode" val="topConnNode3"/>
                      </dgm:alg>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3">
                <dgm:varLst>
                  <dgm:hierBranch val="init"/>
                </dgm:varLst>
                <dgm:choose name="Name106">
                  <dgm:if name="Name107" func="var" arg="hierBranch" op="equ" val="l">
                    <dgm:alg type="hierRoot">
                      <dgm:param type="hierAlign" val="tR"/>
                    </dgm:alg>
                    <dgm:shape xmlns:r="http://schemas.openxmlformats.org/officeDocument/2006/relationships" r:blip="">
                      <dgm:adjLst/>
                    </dgm:shape>
                    <dgm:presOf/>
                    <dgm:constrLst>
                      <dgm:constr type="alignOff" val="0.65"/>
                    </dgm:constrLst>
                  </dgm:if>
                  <dgm:if name="Name108" func="var" arg="hierBranch" op="equ" val="r">
                    <dgm:alg type="hierRoot">
                      <dgm:param type="hierAlign" val="tL"/>
                    </dgm:alg>
                    <dgm:shape xmlns:r="http://schemas.openxmlformats.org/officeDocument/2006/relationships" r:blip="">
                      <dgm:adjLst/>
                    </dgm:shape>
                    <dgm:presOf/>
                    <dgm:constrLst>
                      <dgm:constr type="alignOff" val="0.65"/>
                    </dgm:constrLst>
                  </dgm:if>
                  <dgm:if name="Name109" func="var" arg="hierBranch" op="equ" val="hang">
                    <dgm:alg type="hierRoot"/>
                    <dgm:shape xmlns:r="http://schemas.openxmlformats.org/officeDocument/2006/relationships" r:blip="">
                      <dgm:adjLst/>
                    </dgm:shape>
                    <dgm:presOf/>
                    <dgm:constrLst>
                      <dgm:constr type="alignOff" val="0.65"/>
                    </dgm:constrLst>
                  </dgm:if>
                  <dgm:if name="Name110"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1" func="var" arg="hierBranch" op="equ" val="init">
                    <dgm:choose name="Name112">
                      <dgm:if name="Name113" axis="des" func="maxDepth" op="lte" val="1">
                        <dgm:alg type="hierRoot">
                          <dgm:param type="hierAlign" val="tL"/>
                        </dgm:alg>
                        <dgm:shape xmlns:r="http://schemas.openxmlformats.org/officeDocument/2006/relationships" r:blip="">
                          <dgm:adjLst/>
                        </dgm:shape>
                        <dgm:presOf/>
                        <dgm:constrLst>
                          <dgm:constr type="alignOff" val="0.65"/>
                        </dgm:constrLst>
                      </dgm:if>
                      <dgm:else name="Name114">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15"/>
                </dgm:choose>
                <dgm:layoutNode name="rootComposite3">
                  <dgm:alg type="composite"/>
                  <dgm:shape xmlns:r="http://schemas.openxmlformats.org/officeDocument/2006/relationships" r:blip="">
                    <dgm:adjLst/>
                  </dgm:shape>
                  <dgm:presOf axis="self" ptType="node" cnt="1"/>
                  <dgm:choose name="Name116">
                    <dgm:if name="Name117" func="var" arg="hierBranch" op="equ" val="init">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8" func="var" arg="hierBranch" op="equ" val="l">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9" func="var" arg="hierBranch" op="equ" val="r">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else name="Name120">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else>
                  </dgm:choose>
                  <dgm:layoutNode name="rootText3"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3" styleLbl="parChTrans1D1" moveWith="rootText3">
                    <dgm:alg type="sp"/>
                    <dgm:shape xmlns:r="http://schemas.openxmlformats.org/officeDocument/2006/relationships" type="arc" r:blip="" zOrderOff="-2">
                      <dgm:adjLst>
                        <dgm:adj idx="1" val="-140"/>
                        <dgm:adj idx="2" val="-40"/>
                      </dgm:adjLst>
                    </dgm:shape>
                    <dgm:presOf/>
                  </dgm:layoutNode>
                  <dgm:layoutNode name="bottomArc3" styleLbl="parChTrans1D1" moveWith="rootText3">
                    <dgm:alg type="sp"/>
                    <dgm:shape xmlns:r="http://schemas.openxmlformats.org/officeDocument/2006/relationships" type="arc" r:blip="" zOrderOff="-2">
                      <dgm:adjLst>
                        <dgm:adj idx="1" val="40"/>
                        <dgm:adj idx="2" val="140"/>
                      </dgm:adjLst>
                    </dgm:shape>
                    <dgm:presOf/>
                  </dgm:layoutNode>
                  <dgm:layoutNode name="topConnNode3" moveWith="rootText3">
                    <dgm:alg type="sp"/>
                    <dgm:shape xmlns:r="http://schemas.openxmlformats.org/officeDocument/2006/relationships" type="rect" r:blip="" hideGeom="1">
                      <dgm:adjLst/>
                    </dgm:shape>
                    <dgm:presOf axis="self" ptType="node" cnt="1"/>
                  </dgm:layoutNode>
                </dgm:layoutNode>
                <dgm:layoutNode name="hierChild6">
                  <dgm:choose name="Name121">
                    <dgm:if name="Name122" func="var" arg="hierBranch" op="equ" val="l">
                      <dgm:alg type="hierChild">
                        <dgm:param type="chAlign" val="r"/>
                        <dgm:param type="linDir" val="fromT"/>
                      </dgm:alg>
                    </dgm:if>
                    <dgm:if name="Name123" func="var" arg="hierBranch" op="equ" val="r">
                      <dgm:alg type="hierChild">
                        <dgm:param type="chAlign" val="l"/>
                        <dgm:param type="linDir" val="fromT"/>
                      </dgm:alg>
                    </dgm:if>
                    <dgm:if name="Name124" func="var" arg="hierBranch" op="equ" val="hang">
                      <dgm:choose name="Name125">
                        <dgm:if name="Name126" func="var" arg="dir" op="equ" val="norm">
                          <dgm:alg type="hierChild">
                            <dgm:param type="chAlign" val="l"/>
                            <dgm:param type="linDir" val="fromL"/>
                            <dgm:param type="secChAlign" val="t"/>
                            <dgm:param type="secLinDir" val="fromT"/>
                          </dgm:alg>
                        </dgm:if>
                        <dgm:else name="Name127">
                          <dgm:alg type="hierChild">
                            <dgm:param type="chAlign" val="l"/>
                            <dgm:param type="linDir" val="fromR"/>
                            <dgm:param type="secChAlign" val="t"/>
                            <dgm:param type="secLinDir" val="fromT"/>
                          </dgm:alg>
                        </dgm:else>
                      </dgm:choose>
                    </dgm:if>
                    <dgm:if name="Name128" func="var" arg="hierBranch" op="equ" val="std">
                      <dgm:choose name="Name129">
                        <dgm:if name="Name130" func="var" arg="dir" op="equ" val="norm">
                          <dgm:alg type="hierChild"/>
                        </dgm:if>
                        <dgm:else name="Name131">
                          <dgm:alg type="hierChild">
                            <dgm:param type="linDir" val="fromR"/>
                          </dgm:alg>
                        </dgm:else>
                      </dgm:choose>
                    </dgm:if>
                    <dgm:if name="Name132" func="var" arg="hierBranch" op="equ" val="init">
                      <dgm:choose name="Name133">
                        <dgm:if name="Name134" axis="des" func="maxDepth" op="lte" val="1">
                          <dgm:alg type="hierChild">
                            <dgm:param type="chAlign" val="l"/>
                            <dgm:param type="linDir" val="fromT"/>
                          </dgm:alg>
                        </dgm:if>
                        <dgm:else name="Name135">
                          <dgm:alg type="hierChild"/>
                        </dgm:else>
                      </dgm:choose>
                    </dgm:if>
                    <dgm:else name="Name136"/>
                  </dgm:choose>
                  <dgm:shape xmlns:r="http://schemas.openxmlformats.org/officeDocument/2006/relationships" r:blip="">
                    <dgm:adjLst/>
                  </dgm:shape>
                  <dgm:presOf/>
                  <dgm:forEach name="Name137" ref="rep2a"/>
                </dgm:layoutNode>
                <dgm:layoutNode name="hierChild7">
                  <dgm:choose name="Name138">
                    <dgm:if name="Name139" func="var" arg="dir" op="equ" val="norm">
                      <dgm:alg type="hierChild">
                        <dgm:param type="chAlign" val="l"/>
                        <dgm:param type="linDir" val="fromL"/>
                        <dgm:param type="secChAlign" val="t"/>
                        <dgm:param type="secLinDir" val="fromT"/>
                      </dgm:alg>
                    </dgm:if>
                    <dgm:else name="Name140">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141" ref="rep2b"/>
                </dgm:layoutNode>
              </dgm:layoutNode>
            </dgm:forEach>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8/layout/HalfCircleOrganizationChart">
  <dgm:title val=""/>
  <dgm:desc val=""/>
  <dgm:catLst>
    <dgm:cat type="hierarchy" pri="1500"/>
  </dgm:catLst>
  <dgm:samp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Name0">
    <dgm:varLst>
      <dgm:orgChart val="1"/>
      <dgm:chPref val="1"/>
      <dgm:dir/>
      <dgm:animOne val="branch"/>
      <dgm:animLvl val="lvl"/>
      <dgm:resizeHandles/>
    </dgm:varLst>
    <dgm:choose name="Name1">
      <dgm:if name="Name2" func="var" arg="dir" op="equ" val="norm">
        <dgm:alg type="hierChild">
          <dgm:param type="linDir" val="fromL"/>
        </dgm:alg>
      </dgm:if>
      <dgm:else name="Name3">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2" refType="w" fact="10"/>
      <dgm:constr type="h" for="des" forName="rootComposite2"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forEach name="Name4" axis="ch">
      <dgm:forEach name="Name5" axis="self" ptType="node">
        <dgm:layoutNode name="hierRoot1">
          <dgm:varLst>
            <dgm:hierBranch val="init"/>
          </dgm:varLst>
          <dgm:choose name="Name6">
            <dgm:if name="Name7" func="var" arg="hierBranch" op="equ" val="l">
              <dgm:alg type="hierRoot">
                <dgm:param type="hierAlign" val="tR"/>
              </dgm:alg>
              <dgm:constrLst>
                <dgm:constr type="alignOff" val="0.65"/>
              </dgm:constrLst>
            </dgm:if>
            <dgm:if name="Name8" func="var" arg="hierBranch" op="equ" val="r">
              <dgm:alg type="hierRoot">
                <dgm:param type="hierAlign" val="tL"/>
              </dgm:alg>
              <dgm:constrLst>
                <dgm:constr type="alignOff" val="0.65"/>
              </dgm:constrLst>
            </dgm:if>
            <dgm:if name="Name9" func="var" arg="hierBranch" op="equ" val="hang">
              <dgm:alg type="hierRoot"/>
              <dgm:constrLst>
                <dgm:constr type="alignOff" val="0.65"/>
              </dgm:constrLst>
            </dgm:if>
            <dgm:else name="Name10">
              <dgm:alg type="hierRoot"/>
              <dgm:constrLst>
                <dgm:constr type="alignOff"/>
                <dgm:constr type="bendDist" for="des" ptType="parTrans" refType="sp" fact="0.5"/>
              </dgm:constrLst>
            </dgm:else>
          </dgm:choose>
          <dgm:shape xmlns:r="http://schemas.openxmlformats.org/officeDocument/2006/relationships" r:blip="">
            <dgm:adjLst/>
          </dgm:shape>
          <dgm:presOf/>
          <dgm:layoutNode name="rootComposite1">
            <dgm:alg type="composite"/>
            <dgm:shape xmlns:r="http://schemas.openxmlformats.org/officeDocument/2006/relationships" r:blip="">
              <dgm:adjLst/>
            </dgm:shape>
            <dgm:presOf axis="self" ptType="node" cnt="1"/>
            <dgm:choose name="Name11">
              <dgm:if name="Name12" func="var" arg="hierBranch" op="equ" val="init">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3" func="var" arg="hierBranch" op="equ" val="l">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4" func="var" arg="hierBranch" op="equ" val="r">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else name="Name15">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else>
            </dgm:choose>
            <dgm:layoutNode name="rootText1"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1" styleLbl="parChTrans1D1" moveWith="rootText1">
              <dgm:alg type="sp"/>
              <dgm:shape xmlns:r="http://schemas.openxmlformats.org/officeDocument/2006/relationships" type="arc" r:blip="" zOrderOff="-2">
                <dgm:adjLst>
                  <dgm:adj idx="1" val="-140"/>
                  <dgm:adj idx="2" val="-40"/>
                </dgm:adjLst>
              </dgm:shape>
              <dgm:presOf/>
            </dgm:layoutNode>
            <dgm:layoutNode name="bottomArc1" styleLbl="parChTrans1D1" moveWith="rootText1">
              <dgm:alg type="sp"/>
              <dgm:shape xmlns:r="http://schemas.openxmlformats.org/officeDocument/2006/relationships" type="arc" r:blip="" zOrderOff="-2">
                <dgm:adjLst>
                  <dgm:adj idx="1" val="40"/>
                  <dgm:adj idx="2" val="140"/>
                </dgm:adjLst>
              </dgm:shape>
              <dgm:presOf/>
            </dgm:layoutNode>
            <dgm:layoutNode name="topConnNode1" moveWith="rootText1">
              <dgm:alg type="sp"/>
              <dgm:shape xmlns:r="http://schemas.openxmlformats.org/officeDocument/2006/relationships" type="rect" r:blip="" hideGeom="1">
                <dgm:adjLst/>
              </dgm:shape>
              <dgm:presOf axis="self" ptType="node" cnt="1"/>
            </dgm:layoutNode>
          </dgm:layoutNode>
          <dgm:layoutNode name="hierChild2">
            <dgm:choose name="Name16">
              <dgm:if name="Name17" func="var" arg="hierBranch" op="equ" val="l">
                <dgm:alg type="hierChild">
                  <dgm:param type="chAlign" val="r"/>
                  <dgm:param type="linDir" val="fromT"/>
                </dgm:alg>
              </dgm:if>
              <dgm:if name="Name18" func="var" arg="hierBranch" op="equ" val="r">
                <dgm:alg type="hierChild">
                  <dgm:param type="chAlign" val="l"/>
                  <dgm:param type="linDir" val="fromT"/>
                </dgm:alg>
              </dgm:if>
              <dgm:if name="Name19" func="var" arg="hierBranch" op="equ" val="hang">
                <dgm:choose name="Name20">
                  <dgm:if name="Name21" func="var" arg="dir" op="equ" val="norm">
                    <dgm:alg type="hierChild">
                      <dgm:param type="chAlign" val="l"/>
                      <dgm:param type="linDir" val="fromL"/>
                      <dgm:param type="secChAlign" val="t"/>
                      <dgm:param type="secLinDir" val="fromT"/>
                    </dgm:alg>
                  </dgm:if>
                  <dgm:else name="Name22">
                    <dgm:alg type="hierChild">
                      <dgm:param type="chAlign" val="l"/>
                      <dgm:param type="linDir" val="fromR"/>
                      <dgm:param type="secChAlign" val="t"/>
                      <dgm:param type="secLinDir" val="fromT"/>
                    </dgm:alg>
                  </dgm:else>
                </dgm:choose>
              </dgm:if>
              <dgm:else name="Name23">
                <dgm:choose name="Name24">
                  <dgm:if name="Name25" func="var" arg="dir" op="equ" val="norm">
                    <dgm:alg type="hierChild"/>
                  </dgm:if>
                  <dgm:else name="Name26">
                    <dgm:alg type="hierChild">
                      <dgm:param type="linDir" val="fromR"/>
                    </dgm:alg>
                  </dgm:else>
                </dgm:choose>
              </dgm:else>
            </dgm:choose>
            <dgm:shape xmlns:r="http://schemas.openxmlformats.org/officeDocument/2006/relationships" r:blip="">
              <dgm:adjLst/>
            </dgm:shape>
            <dgm:presOf/>
            <dgm:forEach name="rep2a" axis="ch" ptType="nonAsst">
              <dgm:forEach name="Name27" axis="precedSib" ptType="parTrans" st="-1" cnt="1">
                <dgm:layoutNode name="Name28">
                  <dgm:choose name="Name29">
                    <dgm:if name="Name30" func="var" arg="hierBranch" op="equ" val="std">
                      <dgm:choose name="Name31">
                        <dgm:if name="Name32"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33"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34">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if name="Name35" func="var" arg="hierBranch" op="equ" val="init">
                      <dgm:choose name="Name36">
                        <dgm:if name="Name37" axis="self" func="depth" op="lte" val="2">
                          <dgm:choose name="Name38">
                            <dgm:if name="Name39"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40"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41">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else name="Name42">
                          <dgm:choose name="Name43">
                            <dgm:if name="Name44" axis="par des" func="maxDepth" op="lte" val="1">
                              <dgm:choose name="Name45">
                                <dgm:if name="Name4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4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48">
                                  <dgm:alg type="conn">
                                    <dgm:param type="connRout" val="bend"/>
                                    <dgm:param type="dim" val="1D"/>
                                    <dgm:param type="endSty" val="noArr"/>
                                    <dgm:param type="begPts" val="bCtr"/>
                                    <dgm:param type="endPts" val="bL bR"/>
                                    <dgm:param type="srcNode" val="bottomArc2"/>
                                    <dgm:param type="dstNode" val="topConnNode2"/>
                                  </dgm:alg>
                                </dgm:else>
                              </dgm:choose>
                            </dgm:if>
                            <dgm:else name="Name49">
                              <dgm:choose name="Name50">
                                <dgm:if name="Name51"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52"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53">
                                  <dgm:alg type="conn">
                                    <dgm:param type="connRout" val="bend"/>
                                    <dgm:param type="dim" val="1D"/>
                                    <dgm:param type="endSty" val="noArr"/>
                                    <dgm:param type="begPts" val="bCtr"/>
                                    <dgm:param type="endPts" val="tCtr"/>
                                    <dgm:param type="bendPt" val="end"/>
                                    <dgm:param type="srcNode" val="bottomArc2"/>
                                    <dgm:param type="dstNode" val="topArc2"/>
                                  </dgm:alg>
                                </dgm:else>
                              </dgm:choose>
                            </dgm:else>
                          </dgm:choose>
                        </dgm:else>
                      </dgm:choose>
                    </dgm:if>
                    <dgm:else name="Name54">
                      <dgm:choose name="Name55">
                        <dgm:if name="Name5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5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58">
                          <dgm:alg type="conn">
                            <dgm:param type="connRout" val="bend"/>
                            <dgm:param type="dim" val="1D"/>
                            <dgm:param type="endSty" val="noArr"/>
                            <dgm:param type="begPts" val="bCtr"/>
                            <dgm:param type="endPts" val="bL bR"/>
                            <dgm:param type="srcNode" val="bottomArc2"/>
                            <dgm:param type="dstNode" val="topConnNode2"/>
                          </dgm:alg>
                        </dgm:else>
                      </dgm:choose>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2">
                <dgm:varLst>
                  <dgm:hierBranch val="init"/>
                </dgm:varLst>
                <dgm:choose name="Name59">
                  <dgm:if name="Name60" func="var" arg="hierBranch" op="equ" val="l">
                    <dgm:alg type="hierRoot">
                      <dgm:param type="hierAlign" val="tR"/>
                    </dgm:alg>
                    <dgm:shape xmlns:r="http://schemas.openxmlformats.org/officeDocument/2006/relationships" r:blip="">
                      <dgm:adjLst/>
                    </dgm:shape>
                    <dgm:presOf/>
                    <dgm:constrLst>
                      <dgm:constr type="alignOff" val="0.65"/>
                    </dgm:constrLst>
                  </dgm:if>
                  <dgm:if name="Name61" func="var" arg="hierBranch" op="equ" val="r">
                    <dgm:alg type="hierRoot">
                      <dgm:param type="hierAlign" val="tL"/>
                    </dgm:alg>
                    <dgm:shape xmlns:r="http://schemas.openxmlformats.org/officeDocument/2006/relationships" r:blip="">
                      <dgm:adjLst/>
                    </dgm:shape>
                    <dgm:presOf/>
                    <dgm:constrLst>
                      <dgm:constr type="alignOff" val="0.65"/>
                    </dgm:constrLst>
                  </dgm:if>
                  <dgm:if name="Name62"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3" func="var" arg="hierBranch" op="equ" val="init">
                    <dgm:choose name="Name64">
                      <dgm:if name="Name65" axis="des" func="maxDepth" op="lte" val="1">
                        <dgm:alg type="hierRoot">
                          <dgm:param type="hierAlign" val="tL"/>
                        </dgm:alg>
                        <dgm:shape xmlns:r="http://schemas.openxmlformats.org/officeDocument/2006/relationships" r:blip="">
                          <dgm:adjLst/>
                        </dgm:shape>
                        <dgm:presOf/>
                        <dgm:constrLst>
                          <dgm:constr type="alignOff" val="0.65"/>
                        </dgm:constrLst>
                      </dgm:if>
                      <dgm:else name="Name6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67">
                    <dgm:alg type="hierRoot"/>
                    <dgm:shape xmlns:r="http://schemas.openxmlformats.org/officeDocument/2006/relationships" r:blip="">
                      <dgm:adjLst/>
                    </dgm:shape>
                    <dgm:presOf/>
                    <dgm:constrLst>
                      <dgm:constr type="alignOff" val="0.65"/>
                    </dgm:constrLst>
                  </dgm:else>
                </dgm:choose>
                <dgm:layoutNode name="rootComposite2">
                  <dgm:alg type="composite"/>
                  <dgm:shape xmlns:r="http://schemas.openxmlformats.org/officeDocument/2006/relationships" r:blip="">
                    <dgm:adjLst/>
                  </dgm:shape>
                  <dgm:presOf axis="self" ptType="node" cnt="1"/>
                  <dgm:choose name="Name68">
                    <dgm:if name="Name69" func="var" arg="hierBranch" op="equ" val="init">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0" func="var" arg="hierBranch" op="equ" val="l">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1" func="var" arg="hierBranch" op="equ" val="r">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else name="Name72">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else>
                  </dgm:choose>
                  <dgm:layoutNode name="rootText2"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2" styleLbl="parChTrans1D1" moveWith="rootText2">
                    <dgm:alg type="sp"/>
                    <dgm:shape xmlns:r="http://schemas.openxmlformats.org/officeDocument/2006/relationships" type="arc" r:blip="" zOrderOff="-2">
                      <dgm:adjLst>
                        <dgm:adj idx="1" val="-140"/>
                        <dgm:adj idx="2" val="-40"/>
                      </dgm:adjLst>
                    </dgm:shape>
                    <dgm:presOf/>
                  </dgm:layoutNode>
                  <dgm:layoutNode name="bottomArc2" styleLbl="parChTrans1D1" moveWith="rootText2">
                    <dgm:alg type="sp"/>
                    <dgm:shape xmlns:r="http://schemas.openxmlformats.org/officeDocument/2006/relationships" type="arc" r:blip="" zOrderOff="-2">
                      <dgm:adjLst>
                        <dgm:adj idx="1" val="40"/>
                        <dgm:adj idx="2" val="140"/>
                      </dgm:adjLst>
                    </dgm:shape>
                    <dgm:presOf/>
                  </dgm:layoutNode>
                  <dgm:layoutNode name="topConnNode2" moveWith="rootText2">
                    <dgm:alg type="sp"/>
                    <dgm:shape xmlns:r="http://schemas.openxmlformats.org/officeDocument/2006/relationships" type="rect" r:blip="" hideGeom="1">
                      <dgm:adjLst/>
                    </dgm:shape>
                    <dgm:presOf axis="self" ptType="node" cnt="1"/>
                  </dgm:layoutNode>
                </dgm:layoutNode>
                <dgm:layoutNode name="hierChild4">
                  <dgm:choose name="Name73">
                    <dgm:if name="Name74" func="var" arg="hierBranch" op="equ" val="l">
                      <dgm:alg type="hierChild">
                        <dgm:param type="chAlign" val="r"/>
                        <dgm:param type="linDir" val="fromT"/>
                      </dgm:alg>
                    </dgm:if>
                    <dgm:if name="Name75" func="var" arg="hierBranch" op="equ" val="r">
                      <dgm:alg type="hierChild">
                        <dgm:param type="chAlign" val="l"/>
                        <dgm:param type="linDir" val="fromT"/>
                      </dgm:alg>
                    </dgm:if>
                    <dgm:if name="Name76" func="var" arg="hierBranch" op="equ" val="hang">
                      <dgm:choose name="Name77">
                        <dgm:if name="Name78" func="var" arg="dir" op="equ" val="norm">
                          <dgm:alg type="hierChild">
                            <dgm:param type="chAlign" val="l"/>
                            <dgm:param type="linDir" val="fromL"/>
                            <dgm:param type="secChAlign" val="t"/>
                            <dgm:param type="secLinDir" val="fromT"/>
                          </dgm:alg>
                        </dgm:if>
                        <dgm:else name="Name79">
                          <dgm:alg type="hierChild">
                            <dgm:param type="chAlign" val="l"/>
                            <dgm:param type="linDir" val="fromR"/>
                            <dgm:param type="secChAlign" val="t"/>
                            <dgm:param type="secLinDir" val="fromT"/>
                          </dgm:alg>
                        </dgm:else>
                      </dgm:choose>
                    </dgm:if>
                    <dgm:if name="Name80" func="var" arg="hierBranch" op="equ" val="std">
                      <dgm:choose name="Name81">
                        <dgm:if name="Name82" func="var" arg="dir" op="equ" val="norm">
                          <dgm:alg type="hierChild"/>
                        </dgm:if>
                        <dgm:else name="Name83">
                          <dgm:alg type="hierChild">
                            <dgm:param type="linDir" val="fromR"/>
                          </dgm:alg>
                        </dgm:else>
                      </dgm:choose>
                    </dgm:if>
                    <dgm:if name="Name84" func="var" arg="hierBranch" op="equ" val="init">
                      <dgm:choose name="Name85">
                        <dgm:if name="Name86" axis="des" func="maxDepth" op="lte" val="1">
                          <dgm:alg type="hierChild">
                            <dgm:param type="chAlign" val="l"/>
                            <dgm:param type="linDir" val="fromT"/>
                          </dgm:alg>
                        </dgm:if>
                        <dgm:else name="Name87">
                          <dgm:choose name="Name88">
                            <dgm:if name="Name89" func="var" arg="dir" op="equ" val="norm">
                              <dgm:alg type="hierChild"/>
                            </dgm:if>
                            <dgm:else name="Name90">
                              <dgm:alg type="hierChild">
                                <dgm:param type="linDir" val="fromR"/>
                              </dgm:alg>
                            </dgm:else>
                          </dgm:choose>
                        </dgm:else>
                      </dgm:choose>
                    </dgm:if>
                    <dgm:else name="Name91"/>
                  </dgm:choose>
                  <dgm:shape xmlns:r="http://schemas.openxmlformats.org/officeDocument/2006/relationships" r:blip="">
                    <dgm:adjLst/>
                  </dgm:shape>
                  <dgm:presOf/>
                  <dgm:forEach name="Name92" ref="rep2a"/>
                </dgm:layoutNode>
                <dgm:layoutNode name="hierChild5">
                  <dgm:choose name="Name93">
                    <dgm:if name="Name94" func="var" arg="dir" op="equ" val="norm">
                      <dgm:alg type="hierChild">
                        <dgm:param type="chAlign" val="l"/>
                        <dgm:param type="linDir" val="fromL"/>
                        <dgm:param type="secChAlign" val="t"/>
                        <dgm:param type="secLinDir" val="fromT"/>
                      </dgm:alg>
                    </dgm:if>
                    <dgm:else name="Name95">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96" ref="rep2b"/>
                </dgm:layoutNode>
              </dgm:layoutNode>
            </dgm:forEach>
          </dgm:layoutNode>
          <dgm:layoutNode name="hierChild3">
            <dgm:choose name="Name97">
              <dgm:if name="Name98" func="var" arg="dir" op="equ" val="norm">
                <dgm:alg type="hierChild">
                  <dgm:param type="chAlign" val="l"/>
                  <dgm:param type="linDir" val="fromL"/>
                  <dgm:param type="secChAlign" val="t"/>
                  <dgm:param type="secLinDir" val="fromT"/>
                </dgm:alg>
              </dgm:if>
              <dgm:else name="Name99">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rep2b" axis="ch" ptType="asst">
              <dgm:forEach name="Name100" axis="precedSib" ptType="parTrans" st="-1" cnt="1">
                <dgm:layoutNode name="Name101">
                  <dgm:choose name="Name102">
                    <dgm:if name="Name103" axis="self" func="depth" op="lte" val="2">
                      <dgm:alg type="conn">
                        <dgm:param type="connRout" val="bend"/>
                        <dgm:param type="dim" val="1D"/>
                        <dgm:param type="endSty" val="noArr"/>
                        <dgm:param type="begPts" val="bCtr"/>
                        <dgm:param type="endPts" val="bL bR"/>
                        <dgm:param type="srcNode" val="bottomArc1"/>
                        <dgm:param type="dstNode" val="topConnNode3"/>
                      </dgm:alg>
                    </dgm:if>
                    <dgm:if name="Name104" axis="par" ptType="asst" func="cnt" op="equ" val="1">
                      <dgm:alg type="conn">
                        <dgm:param type="connRout" val="bend"/>
                        <dgm:param type="dim" val="1D"/>
                        <dgm:param type="endSty" val="noArr"/>
                        <dgm:param type="begPts" val="bCtr"/>
                        <dgm:param type="endPts" val="bL bR"/>
                        <dgm:param type="srcNode" val="bottomArc3"/>
                        <dgm:param type="dstNode" val="topConnNode3"/>
                      </dgm:alg>
                    </dgm:if>
                    <dgm:else name="Name105">
                      <dgm:alg type="conn">
                        <dgm:param type="connRout" val="bend"/>
                        <dgm:param type="dim" val="1D"/>
                        <dgm:param type="endSty" val="noArr"/>
                        <dgm:param type="begPts" val="bCtr"/>
                        <dgm:param type="endPts" val="bL bR"/>
                        <dgm:param type="srcNode" val="bottomArc2"/>
                        <dgm:param type="dstNode" val="topConnNode3"/>
                      </dgm:alg>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3">
                <dgm:varLst>
                  <dgm:hierBranch val="init"/>
                </dgm:varLst>
                <dgm:choose name="Name106">
                  <dgm:if name="Name107" func="var" arg="hierBranch" op="equ" val="l">
                    <dgm:alg type="hierRoot">
                      <dgm:param type="hierAlign" val="tR"/>
                    </dgm:alg>
                    <dgm:shape xmlns:r="http://schemas.openxmlformats.org/officeDocument/2006/relationships" r:blip="">
                      <dgm:adjLst/>
                    </dgm:shape>
                    <dgm:presOf/>
                    <dgm:constrLst>
                      <dgm:constr type="alignOff" val="0.65"/>
                    </dgm:constrLst>
                  </dgm:if>
                  <dgm:if name="Name108" func="var" arg="hierBranch" op="equ" val="r">
                    <dgm:alg type="hierRoot">
                      <dgm:param type="hierAlign" val="tL"/>
                    </dgm:alg>
                    <dgm:shape xmlns:r="http://schemas.openxmlformats.org/officeDocument/2006/relationships" r:blip="">
                      <dgm:adjLst/>
                    </dgm:shape>
                    <dgm:presOf/>
                    <dgm:constrLst>
                      <dgm:constr type="alignOff" val="0.65"/>
                    </dgm:constrLst>
                  </dgm:if>
                  <dgm:if name="Name109" func="var" arg="hierBranch" op="equ" val="hang">
                    <dgm:alg type="hierRoot"/>
                    <dgm:shape xmlns:r="http://schemas.openxmlformats.org/officeDocument/2006/relationships" r:blip="">
                      <dgm:adjLst/>
                    </dgm:shape>
                    <dgm:presOf/>
                    <dgm:constrLst>
                      <dgm:constr type="alignOff" val="0.65"/>
                    </dgm:constrLst>
                  </dgm:if>
                  <dgm:if name="Name110"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1" func="var" arg="hierBranch" op="equ" val="init">
                    <dgm:choose name="Name112">
                      <dgm:if name="Name113" axis="des" func="maxDepth" op="lte" val="1">
                        <dgm:alg type="hierRoot">
                          <dgm:param type="hierAlign" val="tL"/>
                        </dgm:alg>
                        <dgm:shape xmlns:r="http://schemas.openxmlformats.org/officeDocument/2006/relationships" r:blip="">
                          <dgm:adjLst/>
                        </dgm:shape>
                        <dgm:presOf/>
                        <dgm:constrLst>
                          <dgm:constr type="alignOff" val="0.65"/>
                        </dgm:constrLst>
                      </dgm:if>
                      <dgm:else name="Name114">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15"/>
                </dgm:choose>
                <dgm:layoutNode name="rootComposite3">
                  <dgm:alg type="composite"/>
                  <dgm:shape xmlns:r="http://schemas.openxmlformats.org/officeDocument/2006/relationships" r:blip="">
                    <dgm:adjLst/>
                  </dgm:shape>
                  <dgm:presOf axis="self" ptType="node" cnt="1"/>
                  <dgm:choose name="Name116">
                    <dgm:if name="Name117" func="var" arg="hierBranch" op="equ" val="init">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8" func="var" arg="hierBranch" op="equ" val="l">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9" func="var" arg="hierBranch" op="equ" val="r">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else name="Name120">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else>
                  </dgm:choose>
                  <dgm:layoutNode name="rootText3"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3" styleLbl="parChTrans1D1" moveWith="rootText3">
                    <dgm:alg type="sp"/>
                    <dgm:shape xmlns:r="http://schemas.openxmlformats.org/officeDocument/2006/relationships" type="arc" r:blip="" zOrderOff="-2">
                      <dgm:adjLst>
                        <dgm:adj idx="1" val="-140"/>
                        <dgm:adj idx="2" val="-40"/>
                      </dgm:adjLst>
                    </dgm:shape>
                    <dgm:presOf/>
                  </dgm:layoutNode>
                  <dgm:layoutNode name="bottomArc3" styleLbl="parChTrans1D1" moveWith="rootText3">
                    <dgm:alg type="sp"/>
                    <dgm:shape xmlns:r="http://schemas.openxmlformats.org/officeDocument/2006/relationships" type="arc" r:blip="" zOrderOff="-2">
                      <dgm:adjLst>
                        <dgm:adj idx="1" val="40"/>
                        <dgm:adj idx="2" val="140"/>
                      </dgm:adjLst>
                    </dgm:shape>
                    <dgm:presOf/>
                  </dgm:layoutNode>
                  <dgm:layoutNode name="topConnNode3" moveWith="rootText3">
                    <dgm:alg type="sp"/>
                    <dgm:shape xmlns:r="http://schemas.openxmlformats.org/officeDocument/2006/relationships" type="rect" r:blip="" hideGeom="1">
                      <dgm:adjLst/>
                    </dgm:shape>
                    <dgm:presOf axis="self" ptType="node" cnt="1"/>
                  </dgm:layoutNode>
                </dgm:layoutNode>
                <dgm:layoutNode name="hierChild6">
                  <dgm:choose name="Name121">
                    <dgm:if name="Name122" func="var" arg="hierBranch" op="equ" val="l">
                      <dgm:alg type="hierChild">
                        <dgm:param type="chAlign" val="r"/>
                        <dgm:param type="linDir" val="fromT"/>
                      </dgm:alg>
                    </dgm:if>
                    <dgm:if name="Name123" func="var" arg="hierBranch" op="equ" val="r">
                      <dgm:alg type="hierChild">
                        <dgm:param type="chAlign" val="l"/>
                        <dgm:param type="linDir" val="fromT"/>
                      </dgm:alg>
                    </dgm:if>
                    <dgm:if name="Name124" func="var" arg="hierBranch" op="equ" val="hang">
                      <dgm:choose name="Name125">
                        <dgm:if name="Name126" func="var" arg="dir" op="equ" val="norm">
                          <dgm:alg type="hierChild">
                            <dgm:param type="chAlign" val="l"/>
                            <dgm:param type="linDir" val="fromL"/>
                            <dgm:param type="secChAlign" val="t"/>
                            <dgm:param type="secLinDir" val="fromT"/>
                          </dgm:alg>
                        </dgm:if>
                        <dgm:else name="Name127">
                          <dgm:alg type="hierChild">
                            <dgm:param type="chAlign" val="l"/>
                            <dgm:param type="linDir" val="fromR"/>
                            <dgm:param type="secChAlign" val="t"/>
                            <dgm:param type="secLinDir" val="fromT"/>
                          </dgm:alg>
                        </dgm:else>
                      </dgm:choose>
                    </dgm:if>
                    <dgm:if name="Name128" func="var" arg="hierBranch" op="equ" val="std">
                      <dgm:choose name="Name129">
                        <dgm:if name="Name130" func="var" arg="dir" op="equ" val="norm">
                          <dgm:alg type="hierChild"/>
                        </dgm:if>
                        <dgm:else name="Name131">
                          <dgm:alg type="hierChild">
                            <dgm:param type="linDir" val="fromR"/>
                          </dgm:alg>
                        </dgm:else>
                      </dgm:choose>
                    </dgm:if>
                    <dgm:if name="Name132" func="var" arg="hierBranch" op="equ" val="init">
                      <dgm:choose name="Name133">
                        <dgm:if name="Name134" axis="des" func="maxDepth" op="lte" val="1">
                          <dgm:alg type="hierChild">
                            <dgm:param type="chAlign" val="l"/>
                            <dgm:param type="linDir" val="fromT"/>
                          </dgm:alg>
                        </dgm:if>
                        <dgm:else name="Name135">
                          <dgm:alg type="hierChild"/>
                        </dgm:else>
                      </dgm:choose>
                    </dgm:if>
                    <dgm:else name="Name136"/>
                  </dgm:choose>
                  <dgm:shape xmlns:r="http://schemas.openxmlformats.org/officeDocument/2006/relationships" r:blip="">
                    <dgm:adjLst/>
                  </dgm:shape>
                  <dgm:presOf/>
                  <dgm:forEach name="Name137" ref="rep2a"/>
                </dgm:layoutNode>
                <dgm:layoutNode name="hierChild7">
                  <dgm:choose name="Name138">
                    <dgm:if name="Name139" func="var" arg="dir" op="equ" val="norm">
                      <dgm:alg type="hierChild">
                        <dgm:param type="chAlign" val="l"/>
                        <dgm:param type="linDir" val="fromL"/>
                        <dgm:param type="secChAlign" val="t"/>
                        <dgm:param type="secLinDir" val="fromT"/>
                      </dgm:alg>
                    </dgm:if>
                    <dgm:else name="Name140">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141"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1B8ABB09-4A1D-463E-8065-109CC2B7EFAA}" type="datetimeFigureOut">
              <a:rPr lang="ar-SA" smtClean="0"/>
              <a:t>06/01/39</a:t>
            </a:fld>
            <a:endParaRPr lang="ar-SA"/>
          </a:p>
        </p:txBody>
      </p:sp>
      <p:sp>
        <p:nvSpPr>
          <p:cNvPr id="5" name="Footer Placeholder 4"/>
          <p:cNvSpPr>
            <a:spLocks noGrp="1"/>
          </p:cNvSpPr>
          <p:nvPr>
            <p:ph type="ftr" sz="quarter" idx="11"/>
          </p:nvPr>
        </p:nvSpPr>
        <p:spPr/>
        <p:txBody>
          <a:bodyPr/>
          <a:lstStyle/>
          <a:p>
            <a:endParaRPr lang="ar-SA"/>
          </a:p>
        </p:txBody>
      </p:sp>
      <p:sp>
        <p:nvSpPr>
          <p:cNvPr id="9" name="Rectangle 8"/>
          <p:cNvSpPr/>
          <p:nvPr/>
        </p:nvSpPr>
        <p:spPr>
          <a:xfrm>
            <a:off x="345440" y="2942602"/>
            <a:ext cx="7147931"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572652" y="2944634"/>
            <a:ext cx="1190348"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712714" y="3136658"/>
            <a:ext cx="910224"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45483" y="3055621"/>
            <a:ext cx="6947845"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a:off x="7786826" y="4625268"/>
            <a:ext cx="762000" cy="457200"/>
          </a:xfrm>
        </p:spPr>
        <p:txBody>
          <a:bodyPr/>
          <a:lstStyle>
            <a:lvl1pPr algn="ctr">
              <a:defRPr sz="2800">
                <a:solidFill>
                  <a:schemeClr val="accent1">
                    <a:lumMod val="50000"/>
                  </a:schemeClr>
                </a:solidFill>
              </a:defRPr>
            </a:lvl1pPr>
          </a:lstStyle>
          <a:p>
            <a:fld id="{0B34F065-1154-456A-91E3-76DE8E75E17B}" type="slidenum">
              <a:rPr lang="ar-SA" smtClean="0"/>
              <a:t>‹#›</a:t>
            </a:fld>
            <a:endParaRPr lang="ar-SA"/>
          </a:p>
        </p:txBody>
      </p:sp>
      <p:sp>
        <p:nvSpPr>
          <p:cNvPr id="11" name="Rectangle 10"/>
          <p:cNvSpPr/>
          <p:nvPr/>
        </p:nvSpPr>
        <p:spPr>
          <a:xfrm>
            <a:off x="541822" y="4559276"/>
            <a:ext cx="6755166"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38971" y="3139440"/>
            <a:ext cx="6760868"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642805" y="4648200"/>
            <a:ext cx="65532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2" name="Title 1"/>
          <p:cNvSpPr>
            <a:spLocks noGrp="1"/>
          </p:cNvSpPr>
          <p:nvPr>
            <p:ph type="ctrTitle"/>
          </p:nvPr>
        </p:nvSpPr>
        <p:spPr>
          <a:xfrm>
            <a:off x="604705" y="3227033"/>
            <a:ext cx="6629400" cy="1219201"/>
          </a:xfrm>
        </p:spPr>
        <p:txBody>
          <a:bodyPr anchor="b" anchorCtr="0">
            <a:noAutofit/>
          </a:bodyPr>
          <a:lstStyle>
            <a:lvl1pPr>
              <a:defRPr sz="4000">
                <a:solidFill>
                  <a:schemeClr val="accent1">
                    <a:lumMod val="50000"/>
                  </a:schemeClr>
                </a:solidFill>
              </a:defRPr>
            </a:lvl1pPr>
          </a:lstStyle>
          <a:p>
            <a:r>
              <a:rPr lang="ar-SA" smtClean="0"/>
              <a:t>انقر لتحرير نمط العنوان الرئيسي</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1B8ABB09-4A1D-463E-8065-109CC2B7EFAA}" type="datetimeFigureOut">
              <a:rPr lang="ar-SA" smtClean="0"/>
              <a:t>06/01/39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spTree>
      <p:nvGrpSpPr>
        <p:cNvPr id="1" name=""/>
        <p:cNvGrpSpPr/>
        <p:nvPr/>
      </p:nvGrpSpPr>
      <p:grpSpPr>
        <a:xfrm>
          <a:off x="0" y="0"/>
          <a:ext cx="0" cy="0"/>
          <a:chOff x="0" y="0"/>
          <a:chExt cx="0" cy="0"/>
        </a:xfrm>
      </p:grpSpPr>
      <p:sp>
        <p:nvSpPr>
          <p:cNvPr id="7" name="Rectangle 6"/>
          <p:cNvSpPr/>
          <p:nvPr/>
        </p:nvSpPr>
        <p:spPr>
          <a:xfrm>
            <a:off x="6861702" y="228600"/>
            <a:ext cx="1859280" cy="6122634"/>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Rectangle 7"/>
          <p:cNvSpPr/>
          <p:nvPr/>
        </p:nvSpPr>
        <p:spPr>
          <a:xfrm>
            <a:off x="6955225" y="351409"/>
            <a:ext cx="1672235" cy="587701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048577" y="395427"/>
            <a:ext cx="1485531" cy="5788981"/>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457200" y="380999"/>
            <a:ext cx="6172200" cy="5791201"/>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1B8ABB09-4A1D-463E-8065-109CC2B7EFAA}" type="datetimeFigureOut">
              <a:rPr lang="ar-SA" smtClean="0"/>
              <a:t>06/01/39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1B8ABB09-4A1D-463E-8065-109CC2B7EFAA}" type="datetimeFigureOut">
              <a:rPr lang="ar-SA" smtClean="0"/>
              <a:t>06/01/39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1B8ABB09-4A1D-463E-8065-109CC2B7EFAA}" type="datetimeFigureOut">
              <a:rPr lang="ar-SA" smtClean="0"/>
              <a:t>06/01/39</a:t>
            </a:fld>
            <a:endParaRPr lang="ar-SA"/>
          </a:p>
        </p:txBody>
      </p:sp>
      <p:sp>
        <p:nvSpPr>
          <p:cNvPr id="13" name="Rectangle 12"/>
          <p:cNvSpPr/>
          <p:nvPr/>
        </p:nvSpPr>
        <p:spPr>
          <a:xfrm>
            <a:off x="451976" y="2946400"/>
            <a:ext cx="8265160"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67656" y="3048000"/>
            <a:ext cx="8033800"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
        <p:nvSpPr>
          <p:cNvPr id="2" name="Title 1"/>
          <p:cNvSpPr>
            <a:spLocks noGrp="1"/>
          </p:cNvSpPr>
          <p:nvPr>
            <p:ph type="title"/>
          </p:nvPr>
        </p:nvSpPr>
        <p:spPr>
          <a:xfrm>
            <a:off x="736456" y="3200399"/>
            <a:ext cx="76962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ar-SA" smtClean="0"/>
              <a:t>انقر لتحرير نمط العنوان الرئيسي</a:t>
            </a:r>
            <a:endParaRPr lang="en-US" dirty="0"/>
          </a:p>
        </p:txBody>
      </p:sp>
      <p:sp>
        <p:nvSpPr>
          <p:cNvPr id="15" name="Rectangle 14"/>
          <p:cNvSpPr/>
          <p:nvPr/>
        </p:nvSpPr>
        <p:spPr>
          <a:xfrm>
            <a:off x="675496" y="4541520"/>
            <a:ext cx="7818120"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36456" y="4607510"/>
            <a:ext cx="76962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14" name="Rectangle 13"/>
          <p:cNvSpPr/>
          <p:nvPr/>
        </p:nvSpPr>
        <p:spPr>
          <a:xfrm>
            <a:off x="675757" y="3124200"/>
            <a:ext cx="7817599"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p>
            <a:r>
              <a:rPr lang="ar-SA" smtClean="0"/>
              <a:t>انقر لتحرير نمط العنوان الرئيسي</a:t>
            </a:r>
            <a:endParaRPr lang="en-US"/>
          </a:p>
        </p:txBody>
      </p:sp>
      <p:sp>
        <p:nvSpPr>
          <p:cNvPr id="3" name="Content Placeholder 2"/>
          <p:cNvSpPr>
            <a:spLocks noGrp="1"/>
          </p:cNvSpPr>
          <p:nvPr>
            <p:ph sz="half" idx="1"/>
          </p:nvPr>
        </p:nvSpPr>
        <p:spPr>
          <a:xfrm>
            <a:off x="426128"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4648200"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1B8ABB09-4A1D-463E-8065-109CC2B7EFAA}" type="datetimeFigureOut">
              <a:rPr lang="ar-SA" smtClean="0"/>
              <a:t>06/01/39</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426128" y="1722438"/>
            <a:ext cx="4040188"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426128" y="2438400"/>
            <a:ext cx="4040188"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4645025" y="1722438"/>
            <a:ext cx="4041775"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4645025" y="2438400"/>
            <a:ext cx="4041775"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1B8ABB09-4A1D-463E-8065-109CC2B7EFAA}" type="datetimeFigureOut">
              <a:rPr lang="ar-SA" smtClean="0"/>
              <a:t>06/01/39</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Date Placeholder 2"/>
          <p:cNvSpPr>
            <a:spLocks noGrp="1"/>
          </p:cNvSpPr>
          <p:nvPr>
            <p:ph type="dt" sz="half" idx="10"/>
          </p:nvPr>
        </p:nvSpPr>
        <p:spPr/>
        <p:txBody>
          <a:bodyPr/>
          <a:lstStyle/>
          <a:p>
            <a:fld id="{1B8ABB09-4A1D-463E-8065-109CC2B7EFAA}" type="datetimeFigureOut">
              <a:rPr lang="ar-SA" smtClean="0"/>
              <a:t>06/01/39</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ounded Rectangle 10"/>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1B8ABB09-4A1D-463E-8065-109CC2B7EFAA}" type="datetimeFigureOut">
              <a:rPr lang="ar-SA" smtClean="0"/>
              <a:t>06/01/39</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ounded Rectangle 11"/>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886200" y="685800"/>
            <a:ext cx="4572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1B8ABB09-4A1D-463E-8065-109CC2B7EFAA}" type="datetimeFigureOut">
              <a:rPr lang="ar-SA" smtClean="0"/>
              <a:t>06/01/39</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t>‹#›</a:t>
            </a:fld>
            <a:endParaRPr lang="ar-SA"/>
          </a:p>
        </p:txBody>
      </p:sp>
      <p:sp>
        <p:nvSpPr>
          <p:cNvPr id="8" name="Rectangle 7"/>
          <p:cNvSpPr/>
          <p:nvPr/>
        </p:nvSpPr>
        <p:spPr>
          <a:xfrm>
            <a:off x="560034" y="1505712"/>
            <a:ext cx="2716566"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76690" y="1642472"/>
            <a:ext cx="2483254" cy="3234328"/>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769000" y="2971800"/>
            <a:ext cx="2298634"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2" name="Title 1"/>
          <p:cNvSpPr>
            <a:spLocks noGrp="1"/>
          </p:cNvSpPr>
          <p:nvPr>
            <p:ph type="title"/>
          </p:nvPr>
        </p:nvSpPr>
        <p:spPr>
          <a:xfrm>
            <a:off x="769000" y="1734312"/>
            <a:ext cx="2298634" cy="1191620"/>
          </a:xfrm>
        </p:spPr>
        <p:txBody>
          <a:bodyPr anchor="b">
            <a:normAutofit/>
          </a:bodyPr>
          <a:lstStyle>
            <a:lvl1pPr algn="l">
              <a:defRPr sz="2000" b="0">
                <a:solidFill>
                  <a:schemeClr val="accent1">
                    <a:lumMod val="75000"/>
                  </a:schemeClr>
                </a:solidFill>
              </a:defRPr>
            </a:lvl1pPr>
          </a:lstStyle>
          <a:p>
            <a:r>
              <a:rPr lang="ar-SA" smtClean="0"/>
              <a:t>انقر لتحرير نمط العنوان الرئيسي</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ounded Rectangle 8"/>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685800" y="621437"/>
            <a:ext cx="7772400" cy="4331564"/>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5" name="Date Placeholder 4"/>
          <p:cNvSpPr>
            <a:spLocks noGrp="1"/>
          </p:cNvSpPr>
          <p:nvPr>
            <p:ph type="dt" sz="half" idx="10"/>
          </p:nvPr>
        </p:nvSpPr>
        <p:spPr/>
        <p:txBody>
          <a:bodyPr/>
          <a:lstStyle/>
          <a:p>
            <a:fld id="{1B8ABB09-4A1D-463E-8065-109CC2B7EFAA}" type="datetimeFigureOut">
              <a:rPr lang="ar-SA" smtClean="0"/>
              <a:t>06/01/39</a:t>
            </a:fld>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t>‹#›</a:t>
            </a:fld>
            <a:endParaRPr lang="ar-SA"/>
          </a:p>
        </p:txBody>
      </p:sp>
      <p:sp>
        <p:nvSpPr>
          <p:cNvPr id="10" name="Rectangle 9"/>
          <p:cNvSpPr/>
          <p:nvPr/>
        </p:nvSpPr>
        <p:spPr>
          <a:xfrm>
            <a:off x="685800" y="4953000"/>
            <a:ext cx="77724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61999" y="5029200"/>
            <a:ext cx="7600765" cy="120292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p:txBody>
          <a:bodyPr/>
          <a:lstStyle/>
          <a:p>
            <a:endParaRPr lang="ar-SA"/>
          </a:p>
        </p:txBody>
      </p:sp>
      <p:sp>
        <p:nvSpPr>
          <p:cNvPr id="13" name="Rectangle 12"/>
          <p:cNvSpPr/>
          <p:nvPr/>
        </p:nvSpPr>
        <p:spPr>
          <a:xfrm>
            <a:off x="914400" y="5638800"/>
            <a:ext cx="7328514" cy="451696"/>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05589" y="5074920"/>
            <a:ext cx="7946136" cy="109728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956289" y="5656556"/>
            <a:ext cx="7244736"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2" name="Title 1"/>
          <p:cNvSpPr>
            <a:spLocks noGrp="1"/>
          </p:cNvSpPr>
          <p:nvPr>
            <p:ph type="title"/>
          </p:nvPr>
        </p:nvSpPr>
        <p:spPr>
          <a:xfrm>
            <a:off x="914400" y="5105400"/>
            <a:ext cx="7328514" cy="523043"/>
          </a:xfrm>
        </p:spPr>
        <p:txBody>
          <a:bodyPr anchor="ctr" anchorCtr="0"/>
          <a:lstStyle>
            <a:lvl1pPr algn="ctr">
              <a:defRPr sz="2000" b="0">
                <a:solidFill>
                  <a:schemeClr val="accent1">
                    <a:lumMod val="75000"/>
                  </a:schemeClr>
                </a:solidFill>
              </a:defRPr>
            </a:lvl1pPr>
          </a:lstStyle>
          <a:p>
            <a:r>
              <a:rPr lang="ar-SA" smtClean="0"/>
              <a:t>انقر لتحرير نمط العنوان الرئيسي</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 name="Rounded Rectangle 6"/>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752600"/>
            <a:ext cx="8229600" cy="4373563"/>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1B8ABB09-4A1D-463E-8065-109CC2B7EFAA}" type="datetimeFigureOut">
              <a:rPr lang="ar-SA" smtClean="0"/>
              <a:t>06/01/39</a:t>
            </a:fld>
            <a:endParaRPr lang="ar-S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ar-S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0B34F065-1154-456A-91E3-76DE8E75E17B}" type="slidenum">
              <a:rPr lang="ar-SA" smtClean="0"/>
              <a:t>‹#›</a:t>
            </a:fld>
            <a:endParaRPr lang="ar-SA"/>
          </a:p>
        </p:txBody>
      </p:sp>
      <p:sp>
        <p:nvSpPr>
          <p:cNvPr id="9" name="Rectangle 8"/>
          <p:cNvSpPr/>
          <p:nvPr/>
        </p:nvSpPr>
        <p:spPr>
          <a:xfrm>
            <a:off x="274320" y="278166"/>
            <a:ext cx="859536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0" name="Rectangle 9"/>
          <p:cNvSpPr/>
          <p:nvPr/>
        </p:nvSpPr>
        <p:spPr>
          <a:xfrm>
            <a:off x="372863" y="372862"/>
            <a:ext cx="8380520"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26128" y="408372"/>
            <a:ext cx="8260672" cy="1039427"/>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dirty="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1"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r" defTabSz="914400" rtl="1"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r" defTabSz="914400" rtl="1"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r" defTabSz="914400" rtl="1"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r" defTabSz="914400" rtl="1"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r" defTabSz="914400" rtl="1"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r" defTabSz="914400" rtl="1"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r" defTabSz="914400" rtl="1"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r" defTabSz="914400" rtl="1"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r" defTabSz="914400" rtl="1"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dirty="0" smtClean="0"/>
              <a:t>مقدمة</a:t>
            </a:r>
            <a:endParaRPr lang="ar-SA" dirty="0"/>
          </a:p>
        </p:txBody>
      </p:sp>
    </p:spTree>
    <p:extLst>
      <p:ext uri="{BB962C8B-B14F-4D97-AF65-F5344CB8AC3E}">
        <p14:creationId xmlns:p14="http://schemas.microsoft.com/office/powerpoint/2010/main" val="40171863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النماذج الاقتصادية الرياضية </a:t>
            </a:r>
            <a:endParaRPr lang="ar-SA"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3164685351"/>
              </p:ext>
            </p:extLst>
          </p:nvPr>
        </p:nvGraphicFramePr>
        <p:xfrm>
          <a:off x="457200" y="1752600"/>
          <a:ext cx="8229600" cy="43735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مربع نص 5"/>
          <p:cNvSpPr txBox="1"/>
          <p:nvPr/>
        </p:nvSpPr>
        <p:spPr>
          <a:xfrm>
            <a:off x="3779912" y="4221088"/>
            <a:ext cx="2736304" cy="646331"/>
          </a:xfrm>
          <a:prstGeom prst="rect">
            <a:avLst/>
          </a:prstGeom>
          <a:noFill/>
        </p:spPr>
        <p:txBody>
          <a:bodyPr wrap="square" rtlCol="1">
            <a:spAutoFit/>
          </a:bodyPr>
          <a:lstStyle/>
          <a:p>
            <a:r>
              <a:rPr lang="ar-SA" u="sng" dirty="0" smtClean="0"/>
              <a:t>نماذج متعددة </a:t>
            </a:r>
            <a:r>
              <a:rPr lang="ar-SA" dirty="0" smtClean="0"/>
              <a:t>المعادلات و لكن كل معادلة مستقلة عن الأخرى.</a:t>
            </a:r>
            <a:endParaRPr lang="ar-SA" dirty="0"/>
          </a:p>
        </p:txBody>
      </p:sp>
      <p:sp>
        <p:nvSpPr>
          <p:cNvPr id="7" name="مربع نص 6"/>
          <p:cNvSpPr txBox="1"/>
          <p:nvPr/>
        </p:nvSpPr>
        <p:spPr>
          <a:xfrm>
            <a:off x="3347864" y="5445224"/>
            <a:ext cx="3384376" cy="646331"/>
          </a:xfrm>
          <a:prstGeom prst="rect">
            <a:avLst/>
          </a:prstGeom>
          <a:noFill/>
        </p:spPr>
        <p:txBody>
          <a:bodyPr wrap="square" rtlCol="1">
            <a:spAutoFit/>
          </a:bodyPr>
          <a:lstStyle/>
          <a:p>
            <a:r>
              <a:rPr lang="ar-SA" u="sng" dirty="0" smtClean="0"/>
              <a:t>نماذج آنية </a:t>
            </a:r>
            <a:r>
              <a:rPr lang="ar-SA" dirty="0" smtClean="0"/>
              <a:t>يعتمد بعضها على الأخر و يمكن ايجاد القيم </a:t>
            </a:r>
            <a:r>
              <a:rPr lang="ar-SA" dirty="0" err="1" smtClean="0"/>
              <a:t>التوازنية</a:t>
            </a:r>
            <a:r>
              <a:rPr lang="ar-SA" dirty="0" smtClean="0"/>
              <a:t> بحلها مع بعض.</a:t>
            </a:r>
            <a:endParaRPr lang="ar-SA" dirty="0"/>
          </a:p>
        </p:txBody>
      </p:sp>
    </p:spTree>
    <p:extLst>
      <p:ext uri="{BB962C8B-B14F-4D97-AF65-F5344CB8AC3E}">
        <p14:creationId xmlns:p14="http://schemas.microsoft.com/office/powerpoint/2010/main" val="300741574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معايير النماذج الاقتصادية</a:t>
            </a:r>
            <a:endParaRPr lang="ar-SA"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4148600834"/>
              </p:ext>
            </p:extLst>
          </p:nvPr>
        </p:nvGraphicFramePr>
        <p:xfrm>
          <a:off x="457200" y="1752600"/>
          <a:ext cx="8229600" cy="43735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5407967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extLst>
              <p:ext uri="{D42A27DB-BD31-4B8C-83A1-F6EECF244321}">
                <p14:modId xmlns:p14="http://schemas.microsoft.com/office/powerpoint/2010/main" val="2102643357"/>
              </p:ext>
            </p:extLst>
          </p:nvPr>
        </p:nvGraphicFramePr>
        <p:xfrm>
          <a:off x="457200" y="1752600"/>
          <a:ext cx="8229600" cy="43735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9158118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خصائص النموذج الجيد</a:t>
            </a:r>
            <a:endParaRPr lang="ar-SA" dirty="0"/>
          </a:p>
        </p:txBody>
      </p:sp>
      <p:sp>
        <p:nvSpPr>
          <p:cNvPr id="3" name="عنصر نائب للمحتوى 2"/>
          <p:cNvSpPr>
            <a:spLocks noGrp="1"/>
          </p:cNvSpPr>
          <p:nvPr>
            <p:ph idx="1"/>
          </p:nvPr>
        </p:nvSpPr>
        <p:spPr/>
        <p:txBody>
          <a:bodyPr/>
          <a:lstStyle/>
          <a:p>
            <a:r>
              <a:rPr lang="ar-SA" dirty="0" smtClean="0"/>
              <a:t>البساطة و التجريد</a:t>
            </a:r>
          </a:p>
          <a:p>
            <a:r>
              <a:rPr lang="ar-SA" dirty="0" smtClean="0"/>
              <a:t>مطابقة للنظرية الاقتصادية</a:t>
            </a:r>
          </a:p>
          <a:p>
            <a:r>
              <a:rPr lang="ar-SA" dirty="0" smtClean="0"/>
              <a:t>القدرة على توضيح المشاهدات الواقعية</a:t>
            </a:r>
          </a:p>
          <a:p>
            <a:r>
              <a:rPr lang="ar-SA" dirty="0" smtClean="0"/>
              <a:t>القدرة على تقدير المعلمات أفضل تقدير</a:t>
            </a:r>
          </a:p>
          <a:p>
            <a:r>
              <a:rPr lang="ar-SA" dirty="0" smtClean="0"/>
              <a:t>القدرة على التنبؤ بالمستقبل</a:t>
            </a:r>
            <a:endParaRPr lang="ar-SA" dirty="0"/>
          </a:p>
        </p:txBody>
      </p:sp>
    </p:spTree>
    <p:extLst>
      <p:ext uri="{BB962C8B-B14F-4D97-AF65-F5344CB8AC3E}">
        <p14:creationId xmlns:p14="http://schemas.microsoft.com/office/powerpoint/2010/main" val="184778645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dirty="0" smtClean="0"/>
              <a:t>أهمية النموذج الاقتصادي و الهدف من تطبيقه</a:t>
            </a:r>
            <a:endParaRPr lang="ar-SA" dirty="0"/>
          </a:p>
        </p:txBody>
      </p:sp>
      <p:sp>
        <p:nvSpPr>
          <p:cNvPr id="3" name="عنصر نائب للمحتوى 2"/>
          <p:cNvSpPr>
            <a:spLocks noGrp="1"/>
          </p:cNvSpPr>
          <p:nvPr>
            <p:ph idx="1"/>
          </p:nvPr>
        </p:nvSpPr>
        <p:spPr/>
        <p:txBody>
          <a:bodyPr/>
          <a:lstStyle/>
          <a:p>
            <a:r>
              <a:rPr lang="ar-SA" dirty="0" smtClean="0"/>
              <a:t>استخدامه في تحليل الهيكل الاقتصادي الحقيقي</a:t>
            </a:r>
          </a:p>
          <a:p>
            <a:r>
              <a:rPr lang="ar-SA" dirty="0" smtClean="0"/>
              <a:t>استخدامه في القياس و التنبؤ للمستقبل</a:t>
            </a:r>
          </a:p>
          <a:p>
            <a:r>
              <a:rPr lang="ar-SA" dirty="0" smtClean="0"/>
              <a:t>استخدامه كأداة لتقييم السياسات المطبقة أو المقترحة</a:t>
            </a:r>
            <a:endParaRPr lang="ar-SA" dirty="0"/>
          </a:p>
        </p:txBody>
      </p:sp>
    </p:spTree>
    <p:extLst>
      <p:ext uri="{BB962C8B-B14F-4D97-AF65-F5344CB8AC3E}">
        <p14:creationId xmlns:p14="http://schemas.microsoft.com/office/powerpoint/2010/main" val="12848754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العلاقات و الدوال</a:t>
            </a:r>
            <a:endParaRPr lang="ar-SA"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837799116"/>
              </p:ext>
            </p:extLst>
          </p:nvPr>
        </p:nvGraphicFramePr>
        <p:xfrm>
          <a:off x="457200" y="1752600"/>
          <a:ext cx="8229600" cy="43735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8497482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extLst>
              <p:ext uri="{D42A27DB-BD31-4B8C-83A1-F6EECF244321}">
                <p14:modId xmlns:p14="http://schemas.microsoft.com/office/powerpoint/2010/main" val="2083943323"/>
              </p:ext>
            </p:extLst>
          </p:nvPr>
        </p:nvGraphicFramePr>
        <p:xfrm>
          <a:off x="457200" y="1752600"/>
          <a:ext cx="8229600" cy="43735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608583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أنواع الدوال</a:t>
            </a:r>
            <a:endParaRPr lang="ar-SA"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3785074832"/>
              </p:ext>
            </p:extLst>
          </p:nvPr>
        </p:nvGraphicFramePr>
        <p:xfrm>
          <a:off x="457200" y="1412776"/>
          <a:ext cx="8229600" cy="47133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مربع نص 4"/>
          <p:cNvSpPr txBox="1"/>
          <p:nvPr/>
        </p:nvSpPr>
        <p:spPr>
          <a:xfrm>
            <a:off x="6156176" y="4575611"/>
            <a:ext cx="1152128" cy="307777"/>
          </a:xfrm>
          <a:prstGeom prst="rect">
            <a:avLst/>
          </a:prstGeom>
          <a:noFill/>
        </p:spPr>
        <p:txBody>
          <a:bodyPr wrap="square" rtlCol="1">
            <a:spAutoFit/>
          </a:bodyPr>
          <a:lstStyle/>
          <a:p>
            <a:r>
              <a:rPr lang="ar-SA" sz="1400" dirty="0" smtClean="0"/>
              <a:t>دالة تربيعية</a:t>
            </a:r>
            <a:endParaRPr lang="ar-SA" sz="1400" dirty="0"/>
          </a:p>
        </p:txBody>
      </p:sp>
      <p:sp>
        <p:nvSpPr>
          <p:cNvPr id="6" name="مربع نص 5"/>
          <p:cNvSpPr txBox="1"/>
          <p:nvPr/>
        </p:nvSpPr>
        <p:spPr>
          <a:xfrm>
            <a:off x="6012160" y="5495407"/>
            <a:ext cx="1138943" cy="307777"/>
          </a:xfrm>
          <a:prstGeom prst="rect">
            <a:avLst/>
          </a:prstGeom>
          <a:noFill/>
        </p:spPr>
        <p:txBody>
          <a:bodyPr wrap="square" rtlCol="1">
            <a:spAutoFit/>
          </a:bodyPr>
          <a:lstStyle/>
          <a:p>
            <a:r>
              <a:rPr lang="ar-SA" sz="1400" dirty="0" smtClean="0"/>
              <a:t>دالة تكعيبية</a:t>
            </a:r>
            <a:endParaRPr lang="ar-SA" sz="1400" dirty="0"/>
          </a:p>
        </p:txBody>
      </p:sp>
    </p:spTree>
    <p:extLst>
      <p:ext uri="{BB962C8B-B14F-4D97-AF65-F5344CB8AC3E}">
        <p14:creationId xmlns:p14="http://schemas.microsoft.com/office/powerpoint/2010/main" val="323739889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dirty="0" smtClean="0"/>
              <a:t>حساب التفاضل</a:t>
            </a:r>
            <a:endParaRPr lang="ar-SA" dirty="0"/>
          </a:p>
        </p:txBody>
      </p:sp>
    </p:spTree>
    <p:extLst>
      <p:ext uri="{BB962C8B-B14F-4D97-AF65-F5344CB8AC3E}">
        <p14:creationId xmlns:p14="http://schemas.microsoft.com/office/powerpoint/2010/main" val="17213123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التحليل الساكن المقارن </a:t>
            </a:r>
            <a:endParaRPr lang="ar-SA" dirty="0"/>
          </a:p>
        </p:txBody>
      </p:sp>
      <p:sp>
        <p:nvSpPr>
          <p:cNvPr id="3" name="عنصر نائب للمحتوى 2"/>
          <p:cNvSpPr>
            <a:spLocks noGrp="1"/>
          </p:cNvSpPr>
          <p:nvPr>
            <p:ph idx="1"/>
          </p:nvPr>
        </p:nvSpPr>
        <p:spPr/>
        <p:txBody>
          <a:bodyPr/>
          <a:lstStyle/>
          <a:p>
            <a:r>
              <a:rPr lang="ar-SA" dirty="0" smtClean="0"/>
              <a:t>هو يقيس الآثار الناجمة على مواقع التوازن من التغيرات التي تحدث في المتغيرات الداخلية بافتراض أن المتغيرات الأخرى لا تتغير.</a:t>
            </a:r>
          </a:p>
          <a:p>
            <a:r>
              <a:rPr lang="ar-SA" dirty="0" smtClean="0"/>
              <a:t>هذا التحليل يقارن نقطة التوازن الأولى بنقطة التوازن الثانية بدون التطرق لطريقة الوصول إليها.</a:t>
            </a:r>
          </a:p>
          <a:p>
            <a:r>
              <a:rPr lang="ar-SA" dirty="0" smtClean="0"/>
              <a:t>بمعنى أنه يقارن بين الحالة </a:t>
            </a:r>
            <a:r>
              <a:rPr lang="ar-SA" dirty="0" err="1" smtClean="0"/>
              <a:t>التوازنية</a:t>
            </a:r>
            <a:r>
              <a:rPr lang="ar-SA" dirty="0" smtClean="0"/>
              <a:t> الجديدة و الحالة </a:t>
            </a:r>
            <a:r>
              <a:rPr lang="ar-SA" dirty="0" err="1" smtClean="0"/>
              <a:t>التوازنية</a:t>
            </a:r>
            <a:r>
              <a:rPr lang="ar-SA" dirty="0" smtClean="0"/>
              <a:t> الابتدائية.</a:t>
            </a:r>
            <a:endParaRPr lang="ar-SA" dirty="0"/>
          </a:p>
        </p:txBody>
      </p:sp>
    </p:spTree>
    <p:extLst>
      <p:ext uri="{BB962C8B-B14F-4D97-AF65-F5344CB8AC3E}">
        <p14:creationId xmlns:p14="http://schemas.microsoft.com/office/powerpoint/2010/main" val="28236438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تعريف الاقتصاد الرياضي </a:t>
            </a:r>
            <a:endParaRPr lang="ar-SA" dirty="0"/>
          </a:p>
        </p:txBody>
      </p:sp>
      <p:sp>
        <p:nvSpPr>
          <p:cNvPr id="3" name="عنصر نائب للمحتوى 2"/>
          <p:cNvSpPr>
            <a:spLocks noGrp="1"/>
          </p:cNvSpPr>
          <p:nvPr>
            <p:ph idx="1"/>
          </p:nvPr>
        </p:nvSpPr>
        <p:spPr/>
        <p:txBody>
          <a:bodyPr/>
          <a:lstStyle/>
          <a:p>
            <a:r>
              <a:rPr lang="en-US" dirty="0" smtClean="0"/>
              <a:t> </a:t>
            </a:r>
            <a:r>
              <a:rPr lang="ar-SA" dirty="0" smtClean="0"/>
              <a:t>هو أسلوباً للتحليل الاقتصادي نحاول فيه الاستفادة من استخدام الرموز الرياضية عند صياغة مشكلة ما. </a:t>
            </a:r>
          </a:p>
          <a:p>
            <a:r>
              <a:rPr lang="ar-SA" dirty="0" smtClean="0"/>
              <a:t>أي أنه هو العلم الذي يختص بصياغة النظريات الاقتصادية بأسلوب رياضي و التعبير عن العلاقات بين المتغيرات الاقتصادية ليس بالوصف كما هو الحال بالتحليل الاقتصادي التقليدي إنما هو باستخدام الرموز الرياضية.</a:t>
            </a:r>
            <a:endParaRPr lang="ar-SA" dirty="0"/>
          </a:p>
        </p:txBody>
      </p:sp>
    </p:spTree>
    <p:extLst>
      <p:ext uri="{BB962C8B-B14F-4D97-AF65-F5344CB8AC3E}">
        <p14:creationId xmlns:p14="http://schemas.microsoft.com/office/powerpoint/2010/main" val="277976729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التحليل الساكن المقارن يهتم بــ</a:t>
            </a:r>
            <a:endParaRPr lang="ar-SA" dirty="0"/>
          </a:p>
        </p:txBody>
      </p:sp>
      <p:sp>
        <p:nvSpPr>
          <p:cNvPr id="3" name="عنصر نائب للمحتوى 2"/>
          <p:cNvSpPr>
            <a:spLocks noGrp="1"/>
          </p:cNvSpPr>
          <p:nvPr>
            <p:ph idx="1"/>
          </p:nvPr>
        </p:nvSpPr>
        <p:spPr/>
        <p:txBody>
          <a:bodyPr/>
          <a:lstStyle/>
          <a:p>
            <a:r>
              <a:rPr lang="ar-SA" dirty="0" smtClean="0"/>
              <a:t>تحديد معدل التغير</a:t>
            </a:r>
          </a:p>
          <a:p>
            <a:r>
              <a:rPr lang="ar-SA" dirty="0" smtClean="0"/>
              <a:t>معدل تغير القيمة </a:t>
            </a:r>
            <a:r>
              <a:rPr lang="ar-SA" dirty="0" err="1" smtClean="0"/>
              <a:t>التوازنية</a:t>
            </a:r>
            <a:r>
              <a:rPr lang="ar-SA" dirty="0" smtClean="0"/>
              <a:t> لمتغير داخلي بالنسبة للتغير في معلمة معينة أو متغير خارجي معين.</a:t>
            </a:r>
          </a:p>
          <a:p>
            <a:r>
              <a:rPr lang="ar-SA" dirty="0" smtClean="0"/>
              <a:t>و من هنا تبرز أهمية مصطلح المشتقة الرياضية و التي تسمى بالتفاضل و الذي يتصل مباشرة بمفهوم معدل التغير و هو ينقسم الى قسمين </a:t>
            </a:r>
          </a:p>
          <a:p>
            <a:pPr marL="0" indent="0">
              <a:buNone/>
            </a:pPr>
            <a:endParaRPr lang="ar-SA" dirty="0"/>
          </a:p>
        </p:txBody>
      </p:sp>
      <p:graphicFrame>
        <p:nvGraphicFramePr>
          <p:cNvPr id="4" name="رسم تخطيطي 3"/>
          <p:cNvGraphicFramePr/>
          <p:nvPr>
            <p:extLst>
              <p:ext uri="{D42A27DB-BD31-4B8C-83A1-F6EECF244321}">
                <p14:modId xmlns:p14="http://schemas.microsoft.com/office/powerpoint/2010/main" val="3520702885"/>
              </p:ext>
            </p:extLst>
          </p:nvPr>
        </p:nvGraphicFramePr>
        <p:xfrm>
          <a:off x="1475656" y="4437112"/>
          <a:ext cx="6768752" cy="18722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8603070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قواعد التفاضل لدالة بمتغير مستقل واحد</a:t>
            </a:r>
            <a:endParaRPr lang="ar-SA" dirty="0"/>
          </a:p>
        </p:txBody>
      </p:sp>
      <p:sp>
        <p:nvSpPr>
          <p:cNvPr id="3" name="عنصر نائب للمحتوى 2"/>
          <p:cNvSpPr>
            <a:spLocks noGrp="1"/>
          </p:cNvSpPr>
          <p:nvPr>
            <p:ph idx="1"/>
          </p:nvPr>
        </p:nvSpPr>
        <p:spPr/>
        <p:txBody>
          <a:bodyPr/>
          <a:lstStyle/>
          <a:p>
            <a:r>
              <a:rPr lang="ar-SA" b="1" u="sng" dirty="0" smtClean="0"/>
              <a:t>أولاً</a:t>
            </a:r>
            <a:r>
              <a:rPr lang="ar-SA" dirty="0" smtClean="0"/>
              <a:t>: قاعدة الدالة الثابتة</a:t>
            </a:r>
          </a:p>
          <a:p>
            <a:r>
              <a:rPr lang="ar-SA" dirty="0" smtClean="0"/>
              <a:t>مشتقة الدالة الثابتة = صفر              مثال </a:t>
            </a:r>
          </a:p>
          <a:p>
            <a:r>
              <a:rPr lang="ar-SA" b="1" u="sng" dirty="0" smtClean="0"/>
              <a:t>ثانياً</a:t>
            </a:r>
            <a:r>
              <a:rPr lang="ar-SA" dirty="0" smtClean="0"/>
              <a:t>: قاعدة دالة القوى و هي قد تكون في شكل مرفوع لأس موجب أو سالب , مقلوب دالة القوى , جذر تربيعي أو عدد ثابت مضروب في دالة القوى               أمثلة</a:t>
            </a:r>
          </a:p>
          <a:p>
            <a:endParaRPr lang="ar-SA" dirty="0" smtClean="0"/>
          </a:p>
        </p:txBody>
      </p:sp>
      <p:sp>
        <p:nvSpPr>
          <p:cNvPr id="4" name="سهم إلى اليسار 3"/>
          <p:cNvSpPr/>
          <p:nvPr/>
        </p:nvSpPr>
        <p:spPr>
          <a:xfrm>
            <a:off x="3563888" y="2420888"/>
            <a:ext cx="1080120" cy="14401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سهم إلى اليسار 4"/>
          <p:cNvSpPr/>
          <p:nvPr/>
        </p:nvSpPr>
        <p:spPr>
          <a:xfrm>
            <a:off x="4103948" y="3573016"/>
            <a:ext cx="1296144" cy="14401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val="410347240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قواعد التفاضل لدالتين أو أكثر في نفس المتغير</a:t>
            </a:r>
            <a:endParaRPr lang="ar-SA" dirty="0"/>
          </a:p>
        </p:txBody>
      </p:sp>
      <p:sp>
        <p:nvSpPr>
          <p:cNvPr id="3" name="عنصر نائب للمحتوى 2"/>
          <p:cNvSpPr>
            <a:spLocks noGrp="1"/>
          </p:cNvSpPr>
          <p:nvPr>
            <p:ph idx="1"/>
          </p:nvPr>
        </p:nvSpPr>
        <p:spPr/>
        <p:txBody>
          <a:bodyPr/>
          <a:lstStyle/>
          <a:p>
            <a:r>
              <a:rPr lang="ar-SA" dirty="0" smtClean="0"/>
              <a:t>بافتراض أن لدينا دالتين قابلتين للتفاضل في نفس المتغير (</a:t>
            </a:r>
            <a:r>
              <a:rPr lang="en-US" dirty="0" smtClean="0"/>
              <a:t>x</a:t>
            </a:r>
            <a:r>
              <a:rPr lang="ar-SA" dirty="0" smtClean="0"/>
              <a:t>) مثال (</a:t>
            </a:r>
            <a:r>
              <a:rPr lang="en-US" dirty="0" smtClean="0"/>
              <a:t>x</a:t>
            </a:r>
            <a:r>
              <a:rPr lang="ar-SA" dirty="0" smtClean="0"/>
              <a:t>) </a:t>
            </a:r>
            <a:r>
              <a:rPr lang="en-US" dirty="0" smtClean="0"/>
              <a:t>ƒ</a:t>
            </a:r>
            <a:r>
              <a:rPr lang="ar-SA" dirty="0" smtClean="0"/>
              <a:t> &amp; </a:t>
            </a:r>
            <a:r>
              <a:rPr lang="en-US" dirty="0" smtClean="0"/>
              <a:t>(x)</a:t>
            </a:r>
            <a:r>
              <a:rPr lang="ar-SA" dirty="0" smtClean="0"/>
              <a:t> </a:t>
            </a:r>
            <a:r>
              <a:rPr lang="en-US" dirty="0" smtClean="0"/>
              <a:t>ɡ</a:t>
            </a:r>
            <a:endParaRPr lang="ar-SA" dirty="0" smtClean="0"/>
          </a:p>
          <a:p>
            <a:r>
              <a:rPr lang="ar-SA" dirty="0" smtClean="0"/>
              <a:t>فان القواعد الملائمة التي يمكن تطبيقها لإيجاد مفاضلة مجموعهما او الفرق بينهما أو حاصل ضربهما أو خارج قسمتهما </a:t>
            </a:r>
            <a:endParaRPr lang="ar-SA" dirty="0"/>
          </a:p>
        </p:txBody>
      </p:sp>
    </p:spTree>
    <p:extLst>
      <p:ext uri="{BB962C8B-B14F-4D97-AF65-F5344CB8AC3E}">
        <p14:creationId xmlns:p14="http://schemas.microsoft.com/office/powerpoint/2010/main" val="423826600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قاعدة الجمع أو الطرح</a:t>
            </a:r>
            <a:endParaRPr lang="ar-SA" dirty="0"/>
          </a:p>
        </p:txBody>
      </p:sp>
      <p:sp>
        <p:nvSpPr>
          <p:cNvPr id="3" name="عنصر نائب للمحتوى 2"/>
          <p:cNvSpPr>
            <a:spLocks noGrp="1"/>
          </p:cNvSpPr>
          <p:nvPr>
            <p:ph idx="1"/>
          </p:nvPr>
        </p:nvSpPr>
        <p:spPr/>
        <p:txBody>
          <a:bodyPr>
            <a:normAutofit/>
          </a:bodyPr>
          <a:lstStyle/>
          <a:p>
            <a:r>
              <a:rPr lang="ar-SA" dirty="0" smtClean="0"/>
              <a:t>مشتقة حاصل جمع (طرح) دالتين = حاصل جمع (طرح) مشتقتي الدالتين.</a:t>
            </a:r>
          </a:p>
          <a:p>
            <a:r>
              <a:rPr lang="ar-SA" dirty="0" smtClean="0"/>
              <a:t>أمثلة</a:t>
            </a:r>
          </a:p>
          <a:p>
            <a:r>
              <a:rPr lang="ar-SA" dirty="0" smtClean="0"/>
              <a:t>نلاحظ أن الحد الثابت ليس له تأثير على المشتقة لأن مشتقته تساوي صفر.</a:t>
            </a:r>
          </a:p>
          <a:p>
            <a:r>
              <a:rPr lang="ar-SA" dirty="0" smtClean="0"/>
              <a:t>و هذا يعطينا التفسير الرياضي للمبدأ الاقتصادي الذي يقول بأن التكاليف الثابتة للمنشأة لا تؤثر على تكاليفها الحدية حيث أن دالة التكاليف الحدية هي مشتقة دالة التكاليف الكلية بالنسبة لكمية الانتاج و هي أيضا تمثل ميل الدالة بالنسبة للمتغير </a:t>
            </a:r>
            <a:r>
              <a:rPr lang="en-US" dirty="0" smtClean="0"/>
              <a:t>x </a:t>
            </a:r>
            <a:r>
              <a:rPr lang="ar-SA" dirty="0" smtClean="0"/>
              <a:t> .</a:t>
            </a:r>
            <a:endParaRPr lang="ar-SA" dirty="0"/>
          </a:p>
        </p:txBody>
      </p:sp>
    </p:spTree>
    <p:extLst>
      <p:ext uri="{BB962C8B-B14F-4D97-AF65-F5344CB8AC3E}">
        <p14:creationId xmlns:p14="http://schemas.microsoft.com/office/powerpoint/2010/main" val="237243736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قاعدة الضرب</a:t>
            </a:r>
            <a:endParaRPr lang="ar-SA" dirty="0"/>
          </a:p>
        </p:txBody>
      </p:sp>
      <p:sp>
        <p:nvSpPr>
          <p:cNvPr id="3" name="عنصر نائب للمحتوى 2"/>
          <p:cNvSpPr>
            <a:spLocks noGrp="1"/>
          </p:cNvSpPr>
          <p:nvPr>
            <p:ph idx="1"/>
          </p:nvPr>
        </p:nvSpPr>
        <p:spPr/>
        <p:txBody>
          <a:bodyPr>
            <a:normAutofit lnSpcReduction="10000"/>
          </a:bodyPr>
          <a:lstStyle/>
          <a:p>
            <a:r>
              <a:rPr lang="ar-SA" dirty="0" smtClean="0"/>
              <a:t>مشتقة حاصل ضرب دالتين = </a:t>
            </a:r>
          </a:p>
          <a:p>
            <a:pPr marL="0" indent="0">
              <a:buNone/>
            </a:pPr>
            <a:r>
              <a:rPr lang="ar-SA" dirty="0" smtClean="0"/>
              <a:t>(الدالة الأولى)(مشتقة الثانية)+(الدالة الثانية)(مشتقة الأولى)</a:t>
            </a:r>
          </a:p>
          <a:p>
            <a:r>
              <a:rPr lang="ar-SA" dirty="0" smtClean="0"/>
              <a:t>أمثلة.</a:t>
            </a:r>
          </a:p>
          <a:p>
            <a:r>
              <a:rPr lang="ar-SA" dirty="0" smtClean="0"/>
              <a:t>مع ملاحظة أن </a:t>
            </a:r>
          </a:p>
          <a:p>
            <a:r>
              <a:rPr lang="ar-SA" dirty="0" smtClean="0"/>
              <a:t>مشتقة حاصل ضرب دالتين ≠ حاصل ضرب المشتقتين منفصلتين</a:t>
            </a:r>
          </a:p>
          <a:p>
            <a:r>
              <a:rPr lang="ar-SA" dirty="0" smtClean="0"/>
              <a:t>و أن مشتقة حاصل ضرب ثلاث دوال = </a:t>
            </a:r>
          </a:p>
          <a:p>
            <a:pPr marL="0" indent="0">
              <a:buNone/>
            </a:pPr>
            <a:r>
              <a:rPr lang="ar-SA" dirty="0" smtClean="0"/>
              <a:t>(حاصل ضرب الدالتين الثانية و الثالثة)(مشتقة الأولى)+(حاصل ضرب الدالتين الأولى و الثالثة)(مشتقة الثانية)+(حاصل ضرب الدالتين الأولى و الثانية)(مشتقة الثالثة).</a:t>
            </a:r>
          </a:p>
          <a:p>
            <a:r>
              <a:rPr lang="ar-SA" dirty="0" smtClean="0"/>
              <a:t>مثال</a:t>
            </a:r>
            <a:endParaRPr lang="ar-SA" dirty="0"/>
          </a:p>
        </p:txBody>
      </p:sp>
    </p:spTree>
    <p:extLst>
      <p:ext uri="{BB962C8B-B14F-4D97-AF65-F5344CB8AC3E}">
        <p14:creationId xmlns:p14="http://schemas.microsoft.com/office/powerpoint/2010/main" val="293783817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قاعدة خارج القسمة</a:t>
            </a:r>
            <a:endParaRPr lang="ar-SA" dirty="0"/>
          </a:p>
        </p:txBody>
      </p:sp>
      <p:sp>
        <p:nvSpPr>
          <p:cNvPr id="3" name="عنصر نائب للمحتوى 2"/>
          <p:cNvSpPr>
            <a:spLocks noGrp="1"/>
          </p:cNvSpPr>
          <p:nvPr>
            <p:ph idx="1"/>
          </p:nvPr>
        </p:nvSpPr>
        <p:spPr/>
        <p:txBody>
          <a:bodyPr/>
          <a:lstStyle/>
          <a:p>
            <a:r>
              <a:rPr lang="ar-SA" dirty="0" smtClean="0"/>
              <a:t>مشتقة خارج قسمة دالتين = </a:t>
            </a:r>
          </a:p>
          <a:p>
            <a:pPr marL="0" indent="0">
              <a:buNone/>
            </a:pPr>
            <a:r>
              <a:rPr lang="ar-SA" dirty="0" smtClean="0"/>
              <a:t>(تفاضل المقام)(البسط) - (المقام)(تفاضل البسط) / مربع المقام</a:t>
            </a:r>
          </a:p>
          <a:p>
            <a:r>
              <a:rPr lang="ar-SA" dirty="0" smtClean="0"/>
              <a:t>أمثلة</a:t>
            </a:r>
            <a:endParaRPr lang="ar-SA" dirty="0"/>
          </a:p>
        </p:txBody>
      </p:sp>
    </p:spTree>
    <p:extLst>
      <p:ext uri="{BB962C8B-B14F-4D97-AF65-F5344CB8AC3E}">
        <p14:creationId xmlns:p14="http://schemas.microsoft.com/office/powerpoint/2010/main" val="327980334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dirty="0" smtClean="0"/>
              <a:t>قواعد تفاضل الدوال المشتملة على متغيرات مختلفة </a:t>
            </a:r>
            <a:endParaRPr lang="ar-SA" dirty="0"/>
          </a:p>
        </p:txBody>
      </p:sp>
      <p:sp>
        <p:nvSpPr>
          <p:cNvPr id="3" name="عنصر نائب للمحتوى 2"/>
          <p:cNvSpPr>
            <a:spLocks noGrp="1"/>
          </p:cNvSpPr>
          <p:nvPr>
            <p:ph idx="1"/>
          </p:nvPr>
        </p:nvSpPr>
        <p:spPr/>
        <p:txBody>
          <a:bodyPr>
            <a:normAutofit fontScale="92500" lnSpcReduction="10000"/>
          </a:bodyPr>
          <a:lstStyle/>
          <a:p>
            <a:r>
              <a:rPr lang="ar-SA" dirty="0" smtClean="0"/>
              <a:t>أولاً: قاعدة السلسلة </a:t>
            </a:r>
          </a:p>
          <a:p>
            <a:pPr marL="0" indent="0">
              <a:buNone/>
            </a:pPr>
            <a:r>
              <a:rPr lang="ar-SA" dirty="0" smtClean="0"/>
              <a:t>مثال </a:t>
            </a:r>
            <a:r>
              <a:rPr lang="en-US" dirty="0" smtClean="0"/>
              <a:t>z= </a:t>
            </a:r>
            <a:r>
              <a:rPr lang="en-US" dirty="0"/>
              <a:t>ƒ </a:t>
            </a:r>
            <a:r>
              <a:rPr lang="en-US" dirty="0" smtClean="0"/>
              <a:t>(y)  &amp;  y= ɡ (x)</a:t>
            </a:r>
          </a:p>
          <a:p>
            <a:pPr marL="0" indent="0">
              <a:buNone/>
            </a:pPr>
            <a:r>
              <a:rPr lang="ar-SA" dirty="0" smtClean="0"/>
              <a:t>تكون مشتقة </a:t>
            </a:r>
            <a:r>
              <a:rPr lang="en-US" dirty="0" smtClean="0"/>
              <a:t>z</a:t>
            </a:r>
            <a:r>
              <a:rPr lang="ar-SA" dirty="0" smtClean="0"/>
              <a:t> بالنسبة لـ </a:t>
            </a:r>
            <a:r>
              <a:rPr lang="en-US" dirty="0" smtClean="0"/>
              <a:t>x</a:t>
            </a:r>
            <a:r>
              <a:rPr lang="ar-SA" dirty="0" smtClean="0"/>
              <a:t> = (مشتقة</a:t>
            </a:r>
            <a:r>
              <a:rPr lang="ar-SA" dirty="0"/>
              <a:t> </a:t>
            </a:r>
            <a:r>
              <a:rPr lang="en-US" dirty="0" smtClean="0"/>
              <a:t>z</a:t>
            </a:r>
            <a:r>
              <a:rPr lang="ar-SA" dirty="0" smtClean="0"/>
              <a:t> بالنسبة لـ </a:t>
            </a:r>
            <a:r>
              <a:rPr lang="en-US" dirty="0" smtClean="0"/>
              <a:t>y</a:t>
            </a:r>
            <a:r>
              <a:rPr lang="ar-SA" dirty="0" smtClean="0"/>
              <a:t>)(مشتقة </a:t>
            </a:r>
            <a:r>
              <a:rPr lang="en-US" dirty="0" smtClean="0"/>
              <a:t>y</a:t>
            </a:r>
            <a:r>
              <a:rPr lang="ar-SA" dirty="0" smtClean="0"/>
              <a:t> بالنسبة لـ </a:t>
            </a:r>
            <a:r>
              <a:rPr lang="en-US" dirty="0" smtClean="0"/>
              <a:t>x</a:t>
            </a:r>
            <a:r>
              <a:rPr lang="ar-SA" dirty="0" smtClean="0"/>
              <a:t> )</a:t>
            </a:r>
          </a:p>
          <a:p>
            <a:r>
              <a:rPr lang="ar-SA" dirty="0" smtClean="0"/>
              <a:t>و كذلك اذا كان لدينا ثلاث دوال</a:t>
            </a:r>
          </a:p>
          <a:p>
            <a:r>
              <a:rPr lang="ar-SA" dirty="0" smtClean="0"/>
              <a:t>مثال.</a:t>
            </a:r>
          </a:p>
          <a:p>
            <a:r>
              <a:rPr lang="ar-SA" dirty="0" smtClean="0"/>
              <a:t>ثانياً: قاعدة معكوس الدالة</a:t>
            </a:r>
          </a:p>
          <a:p>
            <a:pPr marL="0" indent="0">
              <a:buNone/>
            </a:pPr>
            <a:r>
              <a:rPr lang="ar-SA" dirty="0" smtClean="0"/>
              <a:t>اذا كانت الدالة </a:t>
            </a:r>
            <a:r>
              <a:rPr lang="en-US" dirty="0" smtClean="0"/>
              <a:t>Y= ƒ (x)</a:t>
            </a:r>
            <a:endParaRPr lang="ar-SA" dirty="0" smtClean="0"/>
          </a:p>
          <a:p>
            <a:pPr marL="0" indent="0">
              <a:buNone/>
            </a:pPr>
            <a:r>
              <a:rPr lang="ar-SA" dirty="0" smtClean="0"/>
              <a:t>و كان كل قيمة مختلفة للمتغير </a:t>
            </a:r>
            <a:r>
              <a:rPr lang="en-US" dirty="0" smtClean="0"/>
              <a:t>x</a:t>
            </a:r>
            <a:r>
              <a:rPr lang="ar-SA" dirty="0" smtClean="0"/>
              <a:t> الى قيمة مختلفة من </a:t>
            </a:r>
            <a:r>
              <a:rPr lang="en-US" dirty="0" smtClean="0"/>
              <a:t>y</a:t>
            </a:r>
            <a:endParaRPr lang="ar-SA" dirty="0" smtClean="0"/>
          </a:p>
          <a:p>
            <a:pPr marL="0" indent="0">
              <a:buNone/>
            </a:pPr>
            <a:r>
              <a:rPr lang="ar-SA" dirty="0" smtClean="0"/>
              <a:t>فإن الدالة لها معكوس ............. و قانون تفاضلها هو ............</a:t>
            </a:r>
          </a:p>
          <a:p>
            <a:r>
              <a:rPr lang="ar-SA" dirty="0" smtClean="0"/>
              <a:t>مثال.</a:t>
            </a:r>
            <a:endParaRPr lang="ar-SA" dirty="0"/>
          </a:p>
        </p:txBody>
      </p:sp>
    </p:spTree>
    <p:extLst>
      <p:ext uri="{BB962C8B-B14F-4D97-AF65-F5344CB8AC3E}">
        <p14:creationId xmlns:p14="http://schemas.microsoft.com/office/powerpoint/2010/main" val="423876760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a:t>قاعدة تفاضل دالة مرفوعة </a:t>
            </a:r>
            <a:r>
              <a:rPr lang="ar-SA" dirty="0" smtClean="0"/>
              <a:t>لأس</a:t>
            </a:r>
          </a:p>
          <a:p>
            <a:r>
              <a:rPr lang="ar-SA" dirty="0" smtClean="0"/>
              <a:t>أمثلة</a:t>
            </a:r>
          </a:p>
          <a:p>
            <a:r>
              <a:rPr lang="ar-SA" dirty="0" smtClean="0"/>
              <a:t>قاعدة تفاضل دالة أسية</a:t>
            </a:r>
          </a:p>
          <a:p>
            <a:r>
              <a:rPr lang="ar-SA" dirty="0" smtClean="0"/>
              <a:t>أمثلة</a:t>
            </a:r>
            <a:endParaRPr lang="ar-SA" dirty="0"/>
          </a:p>
          <a:p>
            <a:endParaRPr lang="ar-SA" dirty="0"/>
          </a:p>
        </p:txBody>
      </p:sp>
    </p:spTree>
    <p:extLst>
      <p:ext uri="{BB962C8B-B14F-4D97-AF65-F5344CB8AC3E}">
        <p14:creationId xmlns:p14="http://schemas.microsoft.com/office/powerpoint/2010/main" val="384846960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dirty="0">
                <a:solidFill>
                  <a:prstClr val="black"/>
                </a:solidFill>
              </a:rPr>
              <a:t>نبذة عن بعض المصطلحات و المفاهيم</a:t>
            </a:r>
            <a:endParaRPr lang="ar-SA" dirty="0"/>
          </a:p>
        </p:txBody>
      </p:sp>
    </p:spTree>
    <p:extLst>
      <p:ext uri="{BB962C8B-B14F-4D97-AF65-F5344CB8AC3E}">
        <p14:creationId xmlns:p14="http://schemas.microsoft.com/office/powerpoint/2010/main" val="327658575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متغيرات النموذج الاقتصادي</a:t>
            </a:r>
            <a:endParaRPr lang="ar-SA" dirty="0"/>
          </a:p>
        </p:txBody>
      </p:sp>
      <p:sp>
        <p:nvSpPr>
          <p:cNvPr id="3" name="عنصر نائب للمحتوى 2"/>
          <p:cNvSpPr>
            <a:spLocks noGrp="1"/>
          </p:cNvSpPr>
          <p:nvPr>
            <p:ph idx="1"/>
          </p:nvPr>
        </p:nvSpPr>
        <p:spPr/>
        <p:txBody>
          <a:bodyPr/>
          <a:lstStyle/>
          <a:p>
            <a:r>
              <a:rPr lang="ar-SA" dirty="0" smtClean="0"/>
              <a:t>متغيرات تابعة </a:t>
            </a:r>
            <a:r>
              <a:rPr lang="en-US" dirty="0" smtClean="0"/>
              <a:t>Dependent variables</a:t>
            </a:r>
          </a:p>
          <a:p>
            <a:endParaRPr lang="en-US" dirty="0" smtClean="0"/>
          </a:p>
          <a:p>
            <a:endParaRPr lang="en-US" dirty="0" smtClean="0"/>
          </a:p>
          <a:p>
            <a:r>
              <a:rPr lang="ar-SA" dirty="0" smtClean="0"/>
              <a:t>متغيرات مستقلة </a:t>
            </a:r>
            <a:r>
              <a:rPr lang="en-US" dirty="0" smtClean="0">
                <a:solidFill>
                  <a:prstClr val="black"/>
                </a:solidFill>
              </a:rPr>
              <a:t>Independent </a:t>
            </a:r>
            <a:r>
              <a:rPr lang="en-US" dirty="0">
                <a:solidFill>
                  <a:prstClr val="black"/>
                </a:solidFill>
              </a:rPr>
              <a:t>variables</a:t>
            </a:r>
            <a:endParaRPr lang="en-US" dirty="0"/>
          </a:p>
          <a:p>
            <a:pPr marL="0" indent="0">
              <a:buNone/>
            </a:pPr>
            <a:endParaRPr lang="en-US" dirty="0"/>
          </a:p>
          <a:p>
            <a:pPr marL="0" indent="0">
              <a:buNone/>
            </a:pPr>
            <a:endParaRPr lang="en-US" dirty="0"/>
          </a:p>
          <a:p>
            <a:endParaRPr lang="en-US" dirty="0" smtClean="0"/>
          </a:p>
          <a:p>
            <a:endParaRPr lang="en-US" dirty="0"/>
          </a:p>
          <a:p>
            <a:pPr marL="0" indent="0">
              <a:buNone/>
            </a:pPr>
            <a:endParaRPr lang="ar-SA" dirty="0"/>
          </a:p>
        </p:txBody>
      </p:sp>
    </p:spTree>
    <p:extLst>
      <p:ext uri="{BB962C8B-B14F-4D97-AF65-F5344CB8AC3E}">
        <p14:creationId xmlns:p14="http://schemas.microsoft.com/office/powerpoint/2010/main" val="23940562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الفرق بين الدالة و المعادلة</a:t>
            </a:r>
            <a:endParaRPr lang="ar-SA" dirty="0"/>
          </a:p>
        </p:txBody>
      </p:sp>
      <p:sp>
        <p:nvSpPr>
          <p:cNvPr id="3" name="عنصر نائب للمحتوى 2"/>
          <p:cNvSpPr>
            <a:spLocks noGrp="1"/>
          </p:cNvSpPr>
          <p:nvPr>
            <p:ph idx="1"/>
          </p:nvPr>
        </p:nvSpPr>
        <p:spPr/>
        <p:txBody>
          <a:bodyPr/>
          <a:lstStyle/>
          <a:p>
            <a:r>
              <a:rPr lang="ar-SA" dirty="0" smtClean="0"/>
              <a:t>المعادلة تعطي معلومات أكثر مما تعطيه الدالة العامة.</a:t>
            </a:r>
          </a:p>
          <a:p>
            <a:r>
              <a:rPr lang="ar-SA" dirty="0" smtClean="0"/>
              <a:t>مثل طبيعة العلاقة (إيجابية أو سلبية ) و كذلك مقدار التأثير الذي يتم التعبير عنه بمعامل الدالة.</a:t>
            </a:r>
          </a:p>
          <a:p>
            <a:r>
              <a:rPr lang="ar-SA" dirty="0" smtClean="0"/>
              <a:t>معامل الدالة يعبر عن الميل الذي يقيس درجة استجابة المتغير التابع للتغيرات التي تحصل للمتغير المستقل.</a:t>
            </a:r>
          </a:p>
        </p:txBody>
      </p:sp>
    </p:spTree>
    <p:extLst>
      <p:ext uri="{BB962C8B-B14F-4D97-AF65-F5344CB8AC3E}">
        <p14:creationId xmlns:p14="http://schemas.microsoft.com/office/powerpoint/2010/main" val="348850699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نظام المعادلات</a:t>
            </a:r>
            <a:endParaRPr lang="ar-SA" dirty="0"/>
          </a:p>
        </p:txBody>
      </p:sp>
      <p:sp>
        <p:nvSpPr>
          <p:cNvPr id="3" name="عنصر نائب للمحتوى 2"/>
          <p:cNvSpPr>
            <a:spLocks noGrp="1"/>
          </p:cNvSpPr>
          <p:nvPr>
            <p:ph idx="1"/>
          </p:nvPr>
        </p:nvSpPr>
        <p:spPr/>
        <p:txBody>
          <a:bodyPr/>
          <a:lstStyle/>
          <a:p>
            <a:r>
              <a:rPr lang="ar-SA" dirty="0" smtClean="0"/>
              <a:t>نقسم المتغيرات إلى:</a:t>
            </a:r>
          </a:p>
          <a:p>
            <a:r>
              <a:rPr lang="ar-SA" dirty="0" smtClean="0"/>
              <a:t>أولاً: متغيرات داخلية (يتم تحديد قيمتها ضمن النموذج الاقتصادي عن طريق المعاملات و قيم المتغيرات الخارجية للنموذج)</a:t>
            </a:r>
          </a:p>
          <a:p>
            <a:r>
              <a:rPr lang="ar-SA" dirty="0" smtClean="0"/>
              <a:t>ثانياً: متغيرات خارجية (المتغيرات التي يتم تحديدها من خارج النموذج بواسطة عوامل اما لم يتم مناقشتها داخل النموذج أو يتم تحديدها بواسطة نماذج أخرى أو آليات خارجية قد تكون اقتصادية, سياسية أو اجتماعية )</a:t>
            </a:r>
          </a:p>
        </p:txBody>
      </p:sp>
    </p:spTree>
    <p:extLst>
      <p:ext uri="{BB962C8B-B14F-4D97-AF65-F5344CB8AC3E}">
        <p14:creationId xmlns:p14="http://schemas.microsoft.com/office/powerpoint/2010/main" val="169659628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الثوابت</a:t>
            </a:r>
            <a:endParaRPr lang="ar-SA"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3392826937"/>
              </p:ext>
            </p:extLst>
          </p:nvPr>
        </p:nvGraphicFramePr>
        <p:xfrm>
          <a:off x="457200" y="1752600"/>
          <a:ext cx="8229600" cy="43735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074971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مصطلحات و مفاهيم الدوال</a:t>
            </a:r>
            <a:endParaRPr lang="ar-SA"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4091499568"/>
              </p:ext>
            </p:extLst>
          </p:nvPr>
        </p:nvGraphicFramePr>
        <p:xfrm>
          <a:off x="457200" y="1752600"/>
          <a:ext cx="8229600" cy="43735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8861147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أنواع المعادلات</a:t>
            </a:r>
            <a:endParaRPr lang="ar-SA"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1972045690"/>
              </p:ext>
            </p:extLst>
          </p:nvPr>
        </p:nvGraphicFramePr>
        <p:xfrm>
          <a:off x="457200" y="1752600"/>
          <a:ext cx="8229600" cy="43735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6612013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صيدلاني">
  <a:themeElements>
    <a:clrScheme name="صيدلاني">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صيدلاني">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صيدلاني">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Apothecary</Template>
  <TotalTime>378</TotalTime>
  <Words>1075</Words>
  <Application>Microsoft Office PowerPoint</Application>
  <PresentationFormat>عرض على الشاشة (3:4)‏</PresentationFormat>
  <Paragraphs>127</Paragraphs>
  <Slides>27</Slides>
  <Notes>0</Notes>
  <HiddenSlides>0</HiddenSlides>
  <MMClips>0</MMClips>
  <ScaleCrop>false</ScaleCrop>
  <HeadingPairs>
    <vt:vector size="4" baseType="variant">
      <vt:variant>
        <vt:lpstr>نسق</vt:lpstr>
      </vt:variant>
      <vt:variant>
        <vt:i4>1</vt:i4>
      </vt:variant>
      <vt:variant>
        <vt:lpstr>عناوين الشرائح</vt:lpstr>
      </vt:variant>
      <vt:variant>
        <vt:i4>27</vt:i4>
      </vt:variant>
    </vt:vector>
  </HeadingPairs>
  <TitlesOfParts>
    <vt:vector size="28" baseType="lpstr">
      <vt:lpstr>صيدلاني</vt:lpstr>
      <vt:lpstr>مقدمة</vt:lpstr>
      <vt:lpstr>تعريف الاقتصاد الرياضي </vt:lpstr>
      <vt:lpstr>نبذة عن بعض المصطلحات و المفاهيم</vt:lpstr>
      <vt:lpstr>متغيرات النموذج الاقتصادي</vt:lpstr>
      <vt:lpstr>الفرق بين الدالة و المعادلة</vt:lpstr>
      <vt:lpstr>نظام المعادلات</vt:lpstr>
      <vt:lpstr>الثوابت</vt:lpstr>
      <vt:lpstr>مصطلحات و مفاهيم الدوال</vt:lpstr>
      <vt:lpstr>أنواع المعادلات</vt:lpstr>
      <vt:lpstr>النماذج الاقتصادية الرياضية </vt:lpstr>
      <vt:lpstr>معايير النماذج الاقتصادية</vt:lpstr>
      <vt:lpstr>عرض تقديمي في PowerPoint</vt:lpstr>
      <vt:lpstr>خصائص النموذج الجيد</vt:lpstr>
      <vt:lpstr>أهمية النموذج الاقتصادي و الهدف من تطبيقه</vt:lpstr>
      <vt:lpstr>العلاقات و الدوال</vt:lpstr>
      <vt:lpstr>عرض تقديمي في PowerPoint</vt:lpstr>
      <vt:lpstr>أنواع الدوال</vt:lpstr>
      <vt:lpstr>حساب التفاضل</vt:lpstr>
      <vt:lpstr>التحليل الساكن المقارن </vt:lpstr>
      <vt:lpstr>التحليل الساكن المقارن يهتم بــ</vt:lpstr>
      <vt:lpstr>قواعد التفاضل لدالة بمتغير مستقل واحد</vt:lpstr>
      <vt:lpstr>قواعد التفاضل لدالتين أو أكثر في نفس المتغير</vt:lpstr>
      <vt:lpstr>قاعدة الجمع أو الطرح</vt:lpstr>
      <vt:lpstr>قاعدة الضرب</vt:lpstr>
      <vt:lpstr>قاعدة خارج القسمة</vt:lpstr>
      <vt:lpstr>قواعد تفاضل الدوال المشتملة على متغيرات مختلفة </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Amal Alganem</dc:creator>
  <cp:lastModifiedBy>Amal Alganem</cp:lastModifiedBy>
  <cp:revision>50</cp:revision>
  <dcterms:created xsi:type="dcterms:W3CDTF">2017-09-17T08:05:03Z</dcterms:created>
  <dcterms:modified xsi:type="dcterms:W3CDTF">2017-09-26T07:30:07Z</dcterms:modified>
</cp:coreProperties>
</file>