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7AB948-42C0-4C24-9662-FCD36CAAAD4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CBB1AE7-5A0B-43B3-98DC-5B776849826F}">
      <dgm:prSet phldrT="[نص]"/>
      <dgm:spPr/>
      <dgm:t>
        <a:bodyPr/>
        <a:lstStyle/>
        <a:p>
          <a:pPr rtl="1"/>
          <a:r>
            <a:rPr lang="ar-SA" dirty="0" smtClean="0"/>
            <a:t>عناصر الإنتاج </a:t>
          </a:r>
        </a:p>
        <a:p>
          <a:pPr rtl="1"/>
          <a:r>
            <a:rPr lang="ar-SA" dirty="0" smtClean="0"/>
            <a:t>(العمل والأرض ورأس المال )</a:t>
          </a:r>
        </a:p>
        <a:p>
          <a:pPr rtl="1"/>
          <a:r>
            <a:rPr lang="en-US" dirty="0" smtClean="0"/>
            <a:t>(L,K,D)</a:t>
          </a:r>
          <a:endParaRPr lang="ar-SA" dirty="0"/>
        </a:p>
      </dgm:t>
    </dgm:pt>
    <dgm:pt modelId="{6ABC586F-FB3D-4145-8FB6-2C9CEA254C1F}" type="parTrans" cxnId="{13F0D7FB-EA16-4C80-9D6E-FB6C56CD1284}">
      <dgm:prSet/>
      <dgm:spPr/>
      <dgm:t>
        <a:bodyPr/>
        <a:lstStyle/>
        <a:p>
          <a:pPr rtl="1"/>
          <a:endParaRPr lang="ar-SA"/>
        </a:p>
      </dgm:t>
    </dgm:pt>
    <dgm:pt modelId="{9F5D5E6C-93CA-4028-BB19-15D7409522F9}" type="sibTrans" cxnId="{13F0D7FB-EA16-4C80-9D6E-FB6C56CD1284}">
      <dgm:prSet/>
      <dgm:spPr/>
      <dgm:t>
        <a:bodyPr/>
        <a:lstStyle/>
        <a:p>
          <a:pPr rtl="1"/>
          <a:endParaRPr lang="ar-SA"/>
        </a:p>
      </dgm:t>
    </dgm:pt>
    <dgm:pt modelId="{7E575988-A2AA-4E95-A0ED-A5FFBA9C180E}">
      <dgm:prSet phldrT="[نص]"/>
      <dgm:spPr/>
      <dgm:t>
        <a:bodyPr/>
        <a:lstStyle/>
        <a:p>
          <a:pPr rtl="1"/>
          <a:r>
            <a:rPr lang="ar-SA" dirty="0" smtClean="0"/>
            <a:t>الأجل الطويل جميع عناصر الإنتاج متغيرة</a:t>
          </a:r>
          <a:endParaRPr lang="ar-SA" dirty="0"/>
        </a:p>
      </dgm:t>
    </dgm:pt>
    <dgm:pt modelId="{8D50005B-C37E-4675-A9E5-5A021568870F}" type="parTrans" cxnId="{15D6EB0A-1A57-453C-B5DB-F9D42A927FAB}">
      <dgm:prSet/>
      <dgm:spPr/>
      <dgm:t>
        <a:bodyPr/>
        <a:lstStyle/>
        <a:p>
          <a:pPr rtl="1"/>
          <a:endParaRPr lang="ar-SA"/>
        </a:p>
      </dgm:t>
    </dgm:pt>
    <dgm:pt modelId="{494F5BB4-109C-44C3-88E8-1DC3F48C3F40}" type="sibTrans" cxnId="{15D6EB0A-1A57-453C-B5DB-F9D42A927FAB}">
      <dgm:prSet/>
      <dgm:spPr/>
      <dgm:t>
        <a:bodyPr/>
        <a:lstStyle/>
        <a:p>
          <a:pPr rtl="1"/>
          <a:endParaRPr lang="ar-SA"/>
        </a:p>
      </dgm:t>
    </dgm:pt>
    <dgm:pt modelId="{25A89F24-3CFF-4D61-B3A0-78A6698106FF}">
      <dgm:prSet phldrT="[نص]"/>
      <dgm:spPr/>
      <dgm:t>
        <a:bodyPr/>
        <a:lstStyle/>
        <a:p>
          <a:pPr rtl="1"/>
          <a:r>
            <a:rPr lang="ar-SA" dirty="0" smtClean="0"/>
            <a:t>الأجل القصير</a:t>
          </a:r>
        </a:p>
        <a:p>
          <a:pPr rtl="1"/>
          <a:r>
            <a:rPr lang="ar-SA" dirty="0" smtClean="0"/>
            <a:t>يوجد عنصر انتاجي واحد على الأقل ثابت وللتبسيط يفترض ان جميع عناصر الإنتاج ثابتة ماعدا العمل</a:t>
          </a:r>
        </a:p>
        <a:p>
          <a:pPr rtl="1"/>
          <a:endParaRPr lang="ar-SA" dirty="0"/>
        </a:p>
      </dgm:t>
    </dgm:pt>
    <dgm:pt modelId="{6B409ECF-EC89-45C2-AAC1-60D299B1F40D}" type="parTrans" cxnId="{30C77018-EE91-4607-9F77-701416E8A34E}">
      <dgm:prSet/>
      <dgm:spPr/>
      <dgm:t>
        <a:bodyPr/>
        <a:lstStyle/>
        <a:p>
          <a:pPr rtl="1"/>
          <a:endParaRPr lang="ar-SA"/>
        </a:p>
      </dgm:t>
    </dgm:pt>
    <dgm:pt modelId="{05E85178-ED0A-4507-9832-26FB7E5C6083}" type="sibTrans" cxnId="{30C77018-EE91-4607-9F77-701416E8A34E}">
      <dgm:prSet/>
      <dgm:spPr/>
      <dgm:t>
        <a:bodyPr/>
        <a:lstStyle/>
        <a:p>
          <a:pPr rtl="1"/>
          <a:endParaRPr lang="ar-SA"/>
        </a:p>
      </dgm:t>
    </dgm:pt>
    <dgm:pt modelId="{AC76FDBB-1AD5-4E49-AEA4-9A83B9CC8C34}">
      <dgm:prSet/>
      <dgm:spPr/>
      <dgm:t>
        <a:bodyPr/>
        <a:lstStyle/>
        <a:p>
          <a:pPr rtl="1"/>
          <a:r>
            <a:rPr lang="ar-SA" dirty="0" smtClean="0"/>
            <a:t>من السهل تمثيل العلاقة بين العمل وحجم الإنتاج بيانيا</a:t>
          </a:r>
          <a:endParaRPr lang="ar-SA" dirty="0"/>
        </a:p>
      </dgm:t>
    </dgm:pt>
    <dgm:pt modelId="{EE6CE8CB-302E-45EB-9D06-153BD421CED9}" type="parTrans" cxnId="{1A7B7714-4DF3-405C-9C04-4BA79DADA652}">
      <dgm:prSet/>
      <dgm:spPr/>
      <dgm:t>
        <a:bodyPr/>
        <a:lstStyle/>
        <a:p>
          <a:pPr rtl="1"/>
          <a:endParaRPr lang="ar-SA"/>
        </a:p>
      </dgm:t>
    </dgm:pt>
    <dgm:pt modelId="{7E665325-D4AD-4447-8A6A-92CAA72F011E}" type="sibTrans" cxnId="{1A7B7714-4DF3-405C-9C04-4BA79DADA652}">
      <dgm:prSet/>
      <dgm:spPr/>
      <dgm:t>
        <a:bodyPr/>
        <a:lstStyle/>
        <a:p>
          <a:pPr rtl="1"/>
          <a:endParaRPr lang="ar-SA"/>
        </a:p>
      </dgm:t>
    </dgm:pt>
    <dgm:pt modelId="{B6421E39-FD51-4E2D-B66B-C5D367CE7F22}" type="asst">
      <dgm:prSet/>
      <dgm:spPr/>
      <dgm:t>
        <a:bodyPr/>
        <a:lstStyle/>
        <a:p>
          <a:pPr rtl="1"/>
          <a:r>
            <a:rPr lang="ar-SA" dirty="0" smtClean="0"/>
            <a:t>من الصعب تمثيل عدة متغيرات بيانيا لذلك نستخدم ما يسمى (منحنى الناتج المتساوي)</a:t>
          </a:r>
          <a:endParaRPr lang="ar-SA" dirty="0"/>
        </a:p>
      </dgm:t>
    </dgm:pt>
    <dgm:pt modelId="{A424AB60-B8E3-4267-8E2C-3F09B28C041C}" type="parTrans" cxnId="{64F1CA86-B9CE-4AC1-B247-32EF28F328E7}">
      <dgm:prSet/>
      <dgm:spPr/>
      <dgm:t>
        <a:bodyPr/>
        <a:lstStyle/>
        <a:p>
          <a:pPr rtl="1"/>
          <a:endParaRPr lang="ar-SA"/>
        </a:p>
      </dgm:t>
    </dgm:pt>
    <dgm:pt modelId="{2F134491-4C6A-4A40-8605-511DBE0E1F8E}" type="sibTrans" cxnId="{64F1CA86-B9CE-4AC1-B247-32EF28F328E7}">
      <dgm:prSet/>
      <dgm:spPr/>
      <dgm:t>
        <a:bodyPr/>
        <a:lstStyle/>
        <a:p>
          <a:pPr rtl="1"/>
          <a:endParaRPr lang="ar-SA"/>
        </a:p>
      </dgm:t>
    </dgm:pt>
    <dgm:pt modelId="{8477E2C2-C542-431D-BDE5-C4700C07C840}" type="pres">
      <dgm:prSet presAssocID="{E77AB948-42C0-4C24-9662-FCD36CAAAD4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644BF66-9B76-4649-B2A0-E13BC2492760}" type="pres">
      <dgm:prSet presAssocID="{7CBB1AE7-5A0B-43B3-98DC-5B776849826F}" presName="hierRoot1" presStyleCnt="0">
        <dgm:presLayoutVars>
          <dgm:hierBranch val="init"/>
        </dgm:presLayoutVars>
      </dgm:prSet>
      <dgm:spPr/>
    </dgm:pt>
    <dgm:pt modelId="{4B5DC6B4-AA54-40C9-A1E2-FE45897CC5DC}" type="pres">
      <dgm:prSet presAssocID="{7CBB1AE7-5A0B-43B3-98DC-5B776849826F}" presName="rootComposite1" presStyleCnt="0"/>
      <dgm:spPr/>
    </dgm:pt>
    <dgm:pt modelId="{32BE753D-41B5-4965-B5E5-343C47FF3F37}" type="pres">
      <dgm:prSet presAssocID="{7CBB1AE7-5A0B-43B3-98DC-5B776849826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9813D14-2CF8-4A6C-AEFF-48716C92B7D3}" type="pres">
      <dgm:prSet presAssocID="{7CBB1AE7-5A0B-43B3-98DC-5B776849826F}" presName="rootConnector1" presStyleLbl="node1" presStyleIdx="0" presStyleCnt="0"/>
      <dgm:spPr/>
    </dgm:pt>
    <dgm:pt modelId="{7C4C1F8C-D82D-4511-B1CB-2DB0287D5798}" type="pres">
      <dgm:prSet presAssocID="{7CBB1AE7-5A0B-43B3-98DC-5B776849826F}" presName="hierChild2" presStyleCnt="0"/>
      <dgm:spPr/>
    </dgm:pt>
    <dgm:pt modelId="{428446B6-30D7-4695-8C58-26E941E98C36}" type="pres">
      <dgm:prSet presAssocID="{8D50005B-C37E-4675-A9E5-5A021568870F}" presName="Name37" presStyleLbl="parChTrans1D2" presStyleIdx="0" presStyleCnt="2"/>
      <dgm:spPr/>
    </dgm:pt>
    <dgm:pt modelId="{80A0A95F-0467-4309-BAA0-5F99A68188BB}" type="pres">
      <dgm:prSet presAssocID="{7E575988-A2AA-4E95-A0ED-A5FFBA9C180E}" presName="hierRoot2" presStyleCnt="0">
        <dgm:presLayoutVars>
          <dgm:hierBranch val="init"/>
        </dgm:presLayoutVars>
      </dgm:prSet>
      <dgm:spPr/>
    </dgm:pt>
    <dgm:pt modelId="{BB6674EF-A431-4583-8270-B50179DEF33C}" type="pres">
      <dgm:prSet presAssocID="{7E575988-A2AA-4E95-A0ED-A5FFBA9C180E}" presName="rootComposite" presStyleCnt="0"/>
      <dgm:spPr/>
    </dgm:pt>
    <dgm:pt modelId="{4783F593-5003-4BBB-8144-27391A0B4B8C}" type="pres">
      <dgm:prSet presAssocID="{7E575988-A2AA-4E95-A0ED-A5FFBA9C180E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89AD1C2-6630-48FD-9B95-A44624FB7805}" type="pres">
      <dgm:prSet presAssocID="{7E575988-A2AA-4E95-A0ED-A5FFBA9C180E}" presName="rootConnector" presStyleLbl="node2" presStyleIdx="0" presStyleCnt="2"/>
      <dgm:spPr/>
    </dgm:pt>
    <dgm:pt modelId="{CE691ED2-DDE5-43A1-AB5B-7DF3F223EF90}" type="pres">
      <dgm:prSet presAssocID="{7E575988-A2AA-4E95-A0ED-A5FFBA9C180E}" presName="hierChild4" presStyleCnt="0"/>
      <dgm:spPr/>
    </dgm:pt>
    <dgm:pt modelId="{184072A8-E11B-48A0-8F3C-6EF3F13EBF09}" type="pres">
      <dgm:prSet presAssocID="{7E575988-A2AA-4E95-A0ED-A5FFBA9C180E}" presName="hierChild5" presStyleCnt="0"/>
      <dgm:spPr/>
    </dgm:pt>
    <dgm:pt modelId="{F5AD5032-7BFE-42FC-879E-6EF03FDE1161}" type="pres">
      <dgm:prSet presAssocID="{A424AB60-B8E3-4267-8E2C-3F09B28C041C}" presName="Name111" presStyleLbl="parChTrans1D3" presStyleIdx="0" presStyleCnt="2"/>
      <dgm:spPr/>
    </dgm:pt>
    <dgm:pt modelId="{A877274B-E10C-4209-890B-FBE54A63928A}" type="pres">
      <dgm:prSet presAssocID="{B6421E39-FD51-4E2D-B66B-C5D367CE7F22}" presName="hierRoot3" presStyleCnt="0">
        <dgm:presLayoutVars>
          <dgm:hierBranch val="init"/>
        </dgm:presLayoutVars>
      </dgm:prSet>
      <dgm:spPr/>
    </dgm:pt>
    <dgm:pt modelId="{773CCC7B-4897-4E84-AB35-CD773E6FEF02}" type="pres">
      <dgm:prSet presAssocID="{B6421E39-FD51-4E2D-B66B-C5D367CE7F22}" presName="rootComposite3" presStyleCnt="0"/>
      <dgm:spPr/>
    </dgm:pt>
    <dgm:pt modelId="{79665FE2-68E5-4096-86CB-E263D827DFB7}" type="pres">
      <dgm:prSet presAssocID="{B6421E39-FD51-4E2D-B66B-C5D367CE7F22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9374902-AEE7-4553-BC8A-7FB7C42A308C}" type="pres">
      <dgm:prSet presAssocID="{B6421E39-FD51-4E2D-B66B-C5D367CE7F22}" presName="rootConnector3" presStyleLbl="asst2" presStyleIdx="0" presStyleCnt="1"/>
      <dgm:spPr/>
    </dgm:pt>
    <dgm:pt modelId="{7BA71042-2F37-446E-A0FB-3E5F822B7B8A}" type="pres">
      <dgm:prSet presAssocID="{B6421E39-FD51-4E2D-B66B-C5D367CE7F22}" presName="hierChild6" presStyleCnt="0"/>
      <dgm:spPr/>
    </dgm:pt>
    <dgm:pt modelId="{8F271513-366B-4D8F-9A88-726CA44EF489}" type="pres">
      <dgm:prSet presAssocID="{B6421E39-FD51-4E2D-B66B-C5D367CE7F22}" presName="hierChild7" presStyleCnt="0"/>
      <dgm:spPr/>
    </dgm:pt>
    <dgm:pt modelId="{B853ED43-2496-452C-8405-799083C29833}" type="pres">
      <dgm:prSet presAssocID="{6B409ECF-EC89-45C2-AAC1-60D299B1F40D}" presName="Name37" presStyleLbl="parChTrans1D2" presStyleIdx="1" presStyleCnt="2"/>
      <dgm:spPr/>
    </dgm:pt>
    <dgm:pt modelId="{35E8CAA3-619A-4660-B125-5AA3DF59E038}" type="pres">
      <dgm:prSet presAssocID="{25A89F24-3CFF-4D61-B3A0-78A6698106FF}" presName="hierRoot2" presStyleCnt="0">
        <dgm:presLayoutVars>
          <dgm:hierBranch val="init"/>
        </dgm:presLayoutVars>
      </dgm:prSet>
      <dgm:spPr/>
    </dgm:pt>
    <dgm:pt modelId="{2510C3AB-18EA-47EC-9242-D4A65386FE57}" type="pres">
      <dgm:prSet presAssocID="{25A89F24-3CFF-4D61-B3A0-78A6698106FF}" presName="rootComposite" presStyleCnt="0"/>
      <dgm:spPr/>
    </dgm:pt>
    <dgm:pt modelId="{CEFE06DC-ADA1-4482-9E6F-FB63D5FA668D}" type="pres">
      <dgm:prSet presAssocID="{25A89F24-3CFF-4D61-B3A0-78A6698106FF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9545725-765B-4277-8889-D76210035742}" type="pres">
      <dgm:prSet presAssocID="{25A89F24-3CFF-4D61-B3A0-78A6698106FF}" presName="rootConnector" presStyleLbl="node2" presStyleIdx="1" presStyleCnt="2"/>
      <dgm:spPr/>
    </dgm:pt>
    <dgm:pt modelId="{6019D885-FA66-496D-807B-27C8BCB668B7}" type="pres">
      <dgm:prSet presAssocID="{25A89F24-3CFF-4D61-B3A0-78A6698106FF}" presName="hierChild4" presStyleCnt="0"/>
      <dgm:spPr/>
    </dgm:pt>
    <dgm:pt modelId="{C8A0908E-BA96-414A-A69D-0AC4F7039495}" type="pres">
      <dgm:prSet presAssocID="{EE6CE8CB-302E-45EB-9D06-153BD421CED9}" presName="Name37" presStyleLbl="parChTrans1D3" presStyleIdx="1" presStyleCnt="2"/>
      <dgm:spPr/>
    </dgm:pt>
    <dgm:pt modelId="{691252AD-B009-4161-AB9F-641B057F2DCD}" type="pres">
      <dgm:prSet presAssocID="{AC76FDBB-1AD5-4E49-AEA4-9A83B9CC8C34}" presName="hierRoot2" presStyleCnt="0">
        <dgm:presLayoutVars>
          <dgm:hierBranch val="init"/>
        </dgm:presLayoutVars>
      </dgm:prSet>
      <dgm:spPr/>
    </dgm:pt>
    <dgm:pt modelId="{C570D399-EDA8-4041-92CD-4EB99EE628B8}" type="pres">
      <dgm:prSet presAssocID="{AC76FDBB-1AD5-4E49-AEA4-9A83B9CC8C34}" presName="rootComposite" presStyleCnt="0"/>
      <dgm:spPr/>
    </dgm:pt>
    <dgm:pt modelId="{5A2F4EAF-D407-48B1-A859-84FD75AC2D00}" type="pres">
      <dgm:prSet presAssocID="{AC76FDBB-1AD5-4E49-AEA4-9A83B9CC8C34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7750809-A96E-423E-8F4A-2611CAB8B5B5}" type="pres">
      <dgm:prSet presAssocID="{AC76FDBB-1AD5-4E49-AEA4-9A83B9CC8C34}" presName="rootConnector" presStyleLbl="node3" presStyleIdx="0" presStyleCnt="1"/>
      <dgm:spPr/>
    </dgm:pt>
    <dgm:pt modelId="{56241222-9BDB-49F2-BB66-967002B07BD7}" type="pres">
      <dgm:prSet presAssocID="{AC76FDBB-1AD5-4E49-AEA4-9A83B9CC8C34}" presName="hierChild4" presStyleCnt="0"/>
      <dgm:spPr/>
    </dgm:pt>
    <dgm:pt modelId="{036367EC-CE94-4352-8D71-AD2CA018AB1F}" type="pres">
      <dgm:prSet presAssocID="{AC76FDBB-1AD5-4E49-AEA4-9A83B9CC8C34}" presName="hierChild5" presStyleCnt="0"/>
      <dgm:spPr/>
    </dgm:pt>
    <dgm:pt modelId="{3058DAEF-3BE6-4392-B70D-67F648012036}" type="pres">
      <dgm:prSet presAssocID="{25A89F24-3CFF-4D61-B3A0-78A6698106FF}" presName="hierChild5" presStyleCnt="0"/>
      <dgm:spPr/>
    </dgm:pt>
    <dgm:pt modelId="{C9A75DF4-6558-4985-A18D-CA3DDA83CF89}" type="pres">
      <dgm:prSet presAssocID="{7CBB1AE7-5A0B-43B3-98DC-5B776849826F}" presName="hierChild3" presStyleCnt="0"/>
      <dgm:spPr/>
    </dgm:pt>
  </dgm:ptLst>
  <dgm:cxnLst>
    <dgm:cxn modelId="{2791BE02-8091-4C43-9156-504DE0F1DDEC}" type="presOf" srcId="{AC76FDBB-1AD5-4E49-AEA4-9A83B9CC8C34}" destId="{A7750809-A96E-423E-8F4A-2611CAB8B5B5}" srcOrd="1" destOrd="0" presId="urn:microsoft.com/office/officeart/2005/8/layout/orgChart1"/>
    <dgm:cxn modelId="{64F1CA86-B9CE-4AC1-B247-32EF28F328E7}" srcId="{7E575988-A2AA-4E95-A0ED-A5FFBA9C180E}" destId="{B6421E39-FD51-4E2D-B66B-C5D367CE7F22}" srcOrd="0" destOrd="0" parTransId="{A424AB60-B8E3-4267-8E2C-3F09B28C041C}" sibTransId="{2F134491-4C6A-4A40-8605-511DBE0E1F8E}"/>
    <dgm:cxn modelId="{CBD6E2A8-4365-4A47-A4AD-55D65CB77D87}" type="presOf" srcId="{7CBB1AE7-5A0B-43B3-98DC-5B776849826F}" destId="{32BE753D-41B5-4965-B5E5-343C47FF3F37}" srcOrd="0" destOrd="0" presId="urn:microsoft.com/office/officeart/2005/8/layout/orgChart1"/>
    <dgm:cxn modelId="{F9797842-CBB1-420A-8843-C5D8FE5820A1}" type="presOf" srcId="{6B409ECF-EC89-45C2-AAC1-60D299B1F40D}" destId="{B853ED43-2496-452C-8405-799083C29833}" srcOrd="0" destOrd="0" presId="urn:microsoft.com/office/officeart/2005/8/layout/orgChart1"/>
    <dgm:cxn modelId="{D32FA9F7-4EF8-4214-B005-AC5654544BD0}" type="presOf" srcId="{AC76FDBB-1AD5-4E49-AEA4-9A83B9CC8C34}" destId="{5A2F4EAF-D407-48B1-A859-84FD75AC2D00}" srcOrd="0" destOrd="0" presId="urn:microsoft.com/office/officeart/2005/8/layout/orgChart1"/>
    <dgm:cxn modelId="{59324838-1518-4A2E-A96C-7831462B8BC4}" type="presOf" srcId="{A424AB60-B8E3-4267-8E2C-3F09B28C041C}" destId="{F5AD5032-7BFE-42FC-879E-6EF03FDE1161}" srcOrd="0" destOrd="0" presId="urn:microsoft.com/office/officeart/2005/8/layout/orgChart1"/>
    <dgm:cxn modelId="{A041937F-F815-4244-A05A-4A9D5A052E28}" type="presOf" srcId="{B6421E39-FD51-4E2D-B66B-C5D367CE7F22}" destId="{69374902-AEE7-4553-BC8A-7FB7C42A308C}" srcOrd="1" destOrd="0" presId="urn:microsoft.com/office/officeart/2005/8/layout/orgChart1"/>
    <dgm:cxn modelId="{CB1716E2-5039-4862-B3CF-DEAF103E81F4}" type="presOf" srcId="{8D50005B-C37E-4675-A9E5-5A021568870F}" destId="{428446B6-30D7-4695-8C58-26E941E98C36}" srcOrd="0" destOrd="0" presId="urn:microsoft.com/office/officeart/2005/8/layout/orgChart1"/>
    <dgm:cxn modelId="{A7940B90-E4E6-40BD-A239-A0FCD1E034C3}" type="presOf" srcId="{E77AB948-42C0-4C24-9662-FCD36CAAAD4D}" destId="{8477E2C2-C542-431D-BDE5-C4700C07C840}" srcOrd="0" destOrd="0" presId="urn:microsoft.com/office/officeart/2005/8/layout/orgChart1"/>
    <dgm:cxn modelId="{13F0D7FB-EA16-4C80-9D6E-FB6C56CD1284}" srcId="{E77AB948-42C0-4C24-9662-FCD36CAAAD4D}" destId="{7CBB1AE7-5A0B-43B3-98DC-5B776849826F}" srcOrd="0" destOrd="0" parTransId="{6ABC586F-FB3D-4145-8FB6-2C9CEA254C1F}" sibTransId="{9F5D5E6C-93CA-4028-BB19-15D7409522F9}"/>
    <dgm:cxn modelId="{383ECD40-B4F3-41D1-986D-3E18B9C84084}" type="presOf" srcId="{7E575988-A2AA-4E95-A0ED-A5FFBA9C180E}" destId="{C89AD1C2-6630-48FD-9B95-A44624FB7805}" srcOrd="1" destOrd="0" presId="urn:microsoft.com/office/officeart/2005/8/layout/orgChart1"/>
    <dgm:cxn modelId="{EC8677D6-9799-4C4A-8EA4-CE5794DEEEAE}" type="presOf" srcId="{B6421E39-FD51-4E2D-B66B-C5D367CE7F22}" destId="{79665FE2-68E5-4096-86CB-E263D827DFB7}" srcOrd="0" destOrd="0" presId="urn:microsoft.com/office/officeart/2005/8/layout/orgChart1"/>
    <dgm:cxn modelId="{4644D40E-16A5-4316-8FD9-559F9B0F1867}" type="presOf" srcId="{25A89F24-3CFF-4D61-B3A0-78A6698106FF}" destId="{CEFE06DC-ADA1-4482-9E6F-FB63D5FA668D}" srcOrd="0" destOrd="0" presId="urn:microsoft.com/office/officeart/2005/8/layout/orgChart1"/>
    <dgm:cxn modelId="{15D6EB0A-1A57-453C-B5DB-F9D42A927FAB}" srcId="{7CBB1AE7-5A0B-43B3-98DC-5B776849826F}" destId="{7E575988-A2AA-4E95-A0ED-A5FFBA9C180E}" srcOrd="0" destOrd="0" parTransId="{8D50005B-C37E-4675-A9E5-5A021568870F}" sibTransId="{494F5BB4-109C-44C3-88E8-1DC3F48C3F40}"/>
    <dgm:cxn modelId="{C97ED743-7200-4668-86B3-98273B0EBB84}" type="presOf" srcId="{EE6CE8CB-302E-45EB-9D06-153BD421CED9}" destId="{C8A0908E-BA96-414A-A69D-0AC4F7039495}" srcOrd="0" destOrd="0" presId="urn:microsoft.com/office/officeart/2005/8/layout/orgChart1"/>
    <dgm:cxn modelId="{7A9C7721-A1BA-4688-9B4E-B41916F99EAA}" type="presOf" srcId="{7CBB1AE7-5A0B-43B3-98DC-5B776849826F}" destId="{79813D14-2CF8-4A6C-AEFF-48716C92B7D3}" srcOrd="1" destOrd="0" presId="urn:microsoft.com/office/officeart/2005/8/layout/orgChart1"/>
    <dgm:cxn modelId="{1A7B7714-4DF3-405C-9C04-4BA79DADA652}" srcId="{25A89F24-3CFF-4D61-B3A0-78A6698106FF}" destId="{AC76FDBB-1AD5-4E49-AEA4-9A83B9CC8C34}" srcOrd="0" destOrd="0" parTransId="{EE6CE8CB-302E-45EB-9D06-153BD421CED9}" sibTransId="{7E665325-D4AD-4447-8A6A-92CAA72F011E}"/>
    <dgm:cxn modelId="{30C77018-EE91-4607-9F77-701416E8A34E}" srcId="{7CBB1AE7-5A0B-43B3-98DC-5B776849826F}" destId="{25A89F24-3CFF-4D61-B3A0-78A6698106FF}" srcOrd="1" destOrd="0" parTransId="{6B409ECF-EC89-45C2-AAC1-60D299B1F40D}" sibTransId="{05E85178-ED0A-4507-9832-26FB7E5C6083}"/>
    <dgm:cxn modelId="{C1A2386C-6DE0-40E5-B23C-B1AFBED9D9BC}" type="presOf" srcId="{25A89F24-3CFF-4D61-B3A0-78A6698106FF}" destId="{F9545725-765B-4277-8889-D76210035742}" srcOrd="1" destOrd="0" presId="urn:microsoft.com/office/officeart/2005/8/layout/orgChart1"/>
    <dgm:cxn modelId="{65139E44-6BAF-4C84-BA1F-3F2FCEC53832}" type="presOf" srcId="{7E575988-A2AA-4E95-A0ED-A5FFBA9C180E}" destId="{4783F593-5003-4BBB-8144-27391A0B4B8C}" srcOrd="0" destOrd="0" presId="urn:microsoft.com/office/officeart/2005/8/layout/orgChart1"/>
    <dgm:cxn modelId="{E81F7452-A6A3-4DF4-BF5C-407BFB063443}" type="presParOf" srcId="{8477E2C2-C542-431D-BDE5-C4700C07C840}" destId="{6644BF66-9B76-4649-B2A0-E13BC2492760}" srcOrd="0" destOrd="0" presId="urn:microsoft.com/office/officeart/2005/8/layout/orgChart1"/>
    <dgm:cxn modelId="{73E2CCCC-35ED-4622-900A-1E7256B8E6A7}" type="presParOf" srcId="{6644BF66-9B76-4649-B2A0-E13BC2492760}" destId="{4B5DC6B4-AA54-40C9-A1E2-FE45897CC5DC}" srcOrd="0" destOrd="0" presId="urn:microsoft.com/office/officeart/2005/8/layout/orgChart1"/>
    <dgm:cxn modelId="{8363510E-7862-4606-B31B-68FFBAA46D73}" type="presParOf" srcId="{4B5DC6B4-AA54-40C9-A1E2-FE45897CC5DC}" destId="{32BE753D-41B5-4965-B5E5-343C47FF3F37}" srcOrd="0" destOrd="0" presId="urn:microsoft.com/office/officeart/2005/8/layout/orgChart1"/>
    <dgm:cxn modelId="{AAFB9E87-E572-4A15-A71E-DFEC5FD5F613}" type="presParOf" srcId="{4B5DC6B4-AA54-40C9-A1E2-FE45897CC5DC}" destId="{79813D14-2CF8-4A6C-AEFF-48716C92B7D3}" srcOrd="1" destOrd="0" presId="urn:microsoft.com/office/officeart/2005/8/layout/orgChart1"/>
    <dgm:cxn modelId="{DE6D3577-CFD8-4D62-BA8F-FF75C42728FD}" type="presParOf" srcId="{6644BF66-9B76-4649-B2A0-E13BC2492760}" destId="{7C4C1F8C-D82D-4511-B1CB-2DB0287D5798}" srcOrd="1" destOrd="0" presId="urn:microsoft.com/office/officeart/2005/8/layout/orgChart1"/>
    <dgm:cxn modelId="{2A33CC62-600E-473B-98B8-C499799F2C44}" type="presParOf" srcId="{7C4C1F8C-D82D-4511-B1CB-2DB0287D5798}" destId="{428446B6-30D7-4695-8C58-26E941E98C36}" srcOrd="0" destOrd="0" presId="urn:microsoft.com/office/officeart/2005/8/layout/orgChart1"/>
    <dgm:cxn modelId="{20142943-54C3-4431-8DF1-94933BCFEDC7}" type="presParOf" srcId="{7C4C1F8C-D82D-4511-B1CB-2DB0287D5798}" destId="{80A0A95F-0467-4309-BAA0-5F99A68188BB}" srcOrd="1" destOrd="0" presId="urn:microsoft.com/office/officeart/2005/8/layout/orgChart1"/>
    <dgm:cxn modelId="{8E3F977C-B4C7-428F-BAAD-38E3787A66D3}" type="presParOf" srcId="{80A0A95F-0467-4309-BAA0-5F99A68188BB}" destId="{BB6674EF-A431-4583-8270-B50179DEF33C}" srcOrd="0" destOrd="0" presId="urn:microsoft.com/office/officeart/2005/8/layout/orgChart1"/>
    <dgm:cxn modelId="{0170FB01-4B86-4DC9-AE4A-88F5001036F6}" type="presParOf" srcId="{BB6674EF-A431-4583-8270-B50179DEF33C}" destId="{4783F593-5003-4BBB-8144-27391A0B4B8C}" srcOrd="0" destOrd="0" presId="urn:microsoft.com/office/officeart/2005/8/layout/orgChart1"/>
    <dgm:cxn modelId="{A18A210B-9F2F-4B56-8B72-B2891AE6CAB6}" type="presParOf" srcId="{BB6674EF-A431-4583-8270-B50179DEF33C}" destId="{C89AD1C2-6630-48FD-9B95-A44624FB7805}" srcOrd="1" destOrd="0" presId="urn:microsoft.com/office/officeart/2005/8/layout/orgChart1"/>
    <dgm:cxn modelId="{36C5B5E6-DBEF-4D5D-A273-91611A8412BB}" type="presParOf" srcId="{80A0A95F-0467-4309-BAA0-5F99A68188BB}" destId="{CE691ED2-DDE5-43A1-AB5B-7DF3F223EF90}" srcOrd="1" destOrd="0" presId="urn:microsoft.com/office/officeart/2005/8/layout/orgChart1"/>
    <dgm:cxn modelId="{B59D6EFF-2F7F-477D-B895-62BF7D111A45}" type="presParOf" srcId="{80A0A95F-0467-4309-BAA0-5F99A68188BB}" destId="{184072A8-E11B-48A0-8F3C-6EF3F13EBF09}" srcOrd="2" destOrd="0" presId="urn:microsoft.com/office/officeart/2005/8/layout/orgChart1"/>
    <dgm:cxn modelId="{ACED2678-24CF-4657-8971-FBBBE51D6D25}" type="presParOf" srcId="{184072A8-E11B-48A0-8F3C-6EF3F13EBF09}" destId="{F5AD5032-7BFE-42FC-879E-6EF03FDE1161}" srcOrd="0" destOrd="0" presId="urn:microsoft.com/office/officeart/2005/8/layout/orgChart1"/>
    <dgm:cxn modelId="{62E08671-9218-4976-B2B8-32F6ED73E817}" type="presParOf" srcId="{184072A8-E11B-48A0-8F3C-6EF3F13EBF09}" destId="{A877274B-E10C-4209-890B-FBE54A63928A}" srcOrd="1" destOrd="0" presId="urn:microsoft.com/office/officeart/2005/8/layout/orgChart1"/>
    <dgm:cxn modelId="{4E3043E5-8711-4F61-9290-0A2BB35A9716}" type="presParOf" srcId="{A877274B-E10C-4209-890B-FBE54A63928A}" destId="{773CCC7B-4897-4E84-AB35-CD773E6FEF02}" srcOrd="0" destOrd="0" presId="urn:microsoft.com/office/officeart/2005/8/layout/orgChart1"/>
    <dgm:cxn modelId="{20AF5524-BBE9-4DA8-B4F1-7599C0CB512D}" type="presParOf" srcId="{773CCC7B-4897-4E84-AB35-CD773E6FEF02}" destId="{79665FE2-68E5-4096-86CB-E263D827DFB7}" srcOrd="0" destOrd="0" presId="urn:microsoft.com/office/officeart/2005/8/layout/orgChart1"/>
    <dgm:cxn modelId="{150D0FBE-2AC2-4AAD-8EDC-4AD033D8307A}" type="presParOf" srcId="{773CCC7B-4897-4E84-AB35-CD773E6FEF02}" destId="{69374902-AEE7-4553-BC8A-7FB7C42A308C}" srcOrd="1" destOrd="0" presId="urn:microsoft.com/office/officeart/2005/8/layout/orgChart1"/>
    <dgm:cxn modelId="{A1F8AC7E-D7CB-47DC-BB62-DA52BBD7A3C4}" type="presParOf" srcId="{A877274B-E10C-4209-890B-FBE54A63928A}" destId="{7BA71042-2F37-446E-A0FB-3E5F822B7B8A}" srcOrd="1" destOrd="0" presId="urn:microsoft.com/office/officeart/2005/8/layout/orgChart1"/>
    <dgm:cxn modelId="{AED779C9-D0F3-4D4E-B577-E00BC862DD5D}" type="presParOf" srcId="{A877274B-E10C-4209-890B-FBE54A63928A}" destId="{8F271513-366B-4D8F-9A88-726CA44EF489}" srcOrd="2" destOrd="0" presId="urn:microsoft.com/office/officeart/2005/8/layout/orgChart1"/>
    <dgm:cxn modelId="{EAAB1870-A507-4775-89C4-00887D3E9619}" type="presParOf" srcId="{7C4C1F8C-D82D-4511-B1CB-2DB0287D5798}" destId="{B853ED43-2496-452C-8405-799083C29833}" srcOrd="2" destOrd="0" presId="urn:microsoft.com/office/officeart/2005/8/layout/orgChart1"/>
    <dgm:cxn modelId="{6B986A17-9BBF-4E9E-8317-F8FDC6A84486}" type="presParOf" srcId="{7C4C1F8C-D82D-4511-B1CB-2DB0287D5798}" destId="{35E8CAA3-619A-4660-B125-5AA3DF59E038}" srcOrd="3" destOrd="0" presId="urn:microsoft.com/office/officeart/2005/8/layout/orgChart1"/>
    <dgm:cxn modelId="{3B0D5B92-B77E-49A3-98FF-767FC7733F51}" type="presParOf" srcId="{35E8CAA3-619A-4660-B125-5AA3DF59E038}" destId="{2510C3AB-18EA-47EC-9242-D4A65386FE57}" srcOrd="0" destOrd="0" presId="urn:microsoft.com/office/officeart/2005/8/layout/orgChart1"/>
    <dgm:cxn modelId="{CAD1355E-EBF6-4F0B-9866-626D48C2DCA4}" type="presParOf" srcId="{2510C3AB-18EA-47EC-9242-D4A65386FE57}" destId="{CEFE06DC-ADA1-4482-9E6F-FB63D5FA668D}" srcOrd="0" destOrd="0" presId="urn:microsoft.com/office/officeart/2005/8/layout/orgChart1"/>
    <dgm:cxn modelId="{A10057D0-7FF2-450A-B8F6-40604C5DC2AB}" type="presParOf" srcId="{2510C3AB-18EA-47EC-9242-D4A65386FE57}" destId="{F9545725-765B-4277-8889-D76210035742}" srcOrd="1" destOrd="0" presId="urn:microsoft.com/office/officeart/2005/8/layout/orgChart1"/>
    <dgm:cxn modelId="{741C55DB-7D74-48C6-B3D8-251A9B0097A7}" type="presParOf" srcId="{35E8CAA3-619A-4660-B125-5AA3DF59E038}" destId="{6019D885-FA66-496D-807B-27C8BCB668B7}" srcOrd="1" destOrd="0" presId="urn:microsoft.com/office/officeart/2005/8/layout/orgChart1"/>
    <dgm:cxn modelId="{96D01E53-AE12-47D6-ADD6-D93FF2AFA992}" type="presParOf" srcId="{6019D885-FA66-496D-807B-27C8BCB668B7}" destId="{C8A0908E-BA96-414A-A69D-0AC4F7039495}" srcOrd="0" destOrd="0" presId="urn:microsoft.com/office/officeart/2005/8/layout/orgChart1"/>
    <dgm:cxn modelId="{B1523F2F-5952-4CBC-9121-3D80230F7832}" type="presParOf" srcId="{6019D885-FA66-496D-807B-27C8BCB668B7}" destId="{691252AD-B009-4161-AB9F-641B057F2DCD}" srcOrd="1" destOrd="0" presId="urn:microsoft.com/office/officeart/2005/8/layout/orgChart1"/>
    <dgm:cxn modelId="{9DADA160-5EF4-4D7F-94BE-FFB30EC68C5B}" type="presParOf" srcId="{691252AD-B009-4161-AB9F-641B057F2DCD}" destId="{C570D399-EDA8-4041-92CD-4EB99EE628B8}" srcOrd="0" destOrd="0" presId="urn:microsoft.com/office/officeart/2005/8/layout/orgChart1"/>
    <dgm:cxn modelId="{1D22CD26-5993-4B24-AEE2-DC2F2E8B5BBC}" type="presParOf" srcId="{C570D399-EDA8-4041-92CD-4EB99EE628B8}" destId="{5A2F4EAF-D407-48B1-A859-84FD75AC2D00}" srcOrd="0" destOrd="0" presId="urn:microsoft.com/office/officeart/2005/8/layout/orgChart1"/>
    <dgm:cxn modelId="{8E930A84-9208-49EA-87DF-9AFF8FB20E52}" type="presParOf" srcId="{C570D399-EDA8-4041-92CD-4EB99EE628B8}" destId="{A7750809-A96E-423E-8F4A-2611CAB8B5B5}" srcOrd="1" destOrd="0" presId="urn:microsoft.com/office/officeart/2005/8/layout/orgChart1"/>
    <dgm:cxn modelId="{59DE519C-A447-48F0-8048-E7B9427F5AB4}" type="presParOf" srcId="{691252AD-B009-4161-AB9F-641B057F2DCD}" destId="{56241222-9BDB-49F2-BB66-967002B07BD7}" srcOrd="1" destOrd="0" presId="urn:microsoft.com/office/officeart/2005/8/layout/orgChart1"/>
    <dgm:cxn modelId="{0B514766-87EC-41AE-9CA0-D44C8ABBBEE6}" type="presParOf" srcId="{691252AD-B009-4161-AB9F-641B057F2DCD}" destId="{036367EC-CE94-4352-8D71-AD2CA018AB1F}" srcOrd="2" destOrd="0" presId="urn:microsoft.com/office/officeart/2005/8/layout/orgChart1"/>
    <dgm:cxn modelId="{B5A9083C-745C-4404-A878-23747EFDF381}" type="presParOf" srcId="{35E8CAA3-619A-4660-B125-5AA3DF59E038}" destId="{3058DAEF-3BE6-4392-B70D-67F648012036}" srcOrd="2" destOrd="0" presId="urn:microsoft.com/office/officeart/2005/8/layout/orgChart1"/>
    <dgm:cxn modelId="{7D77CC29-3C0A-4F93-AE28-B42A328ED755}" type="presParOf" srcId="{6644BF66-9B76-4649-B2A0-E13BC2492760}" destId="{C9A75DF4-6558-4985-A18D-CA3DDA83CF8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ECB42A-B16C-4ED1-AFC4-A6A4ADADD002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FCF6A99-A83B-44BD-ACDA-C0AC8D02F14E}">
      <dgm:prSet phldrT="[نص]"/>
      <dgm:spPr/>
      <dgm:t>
        <a:bodyPr/>
        <a:lstStyle/>
        <a:p>
          <a:pPr rtl="1"/>
          <a:r>
            <a:rPr lang="ar-SA" dirty="0" smtClean="0"/>
            <a:t>النقص في الإنتاج الناتج عن نقص رأس المال </a:t>
          </a:r>
          <a:endParaRPr lang="ar-SA" dirty="0"/>
        </a:p>
      </dgm:t>
    </dgm:pt>
    <dgm:pt modelId="{944BBF0C-ECC6-4CE1-B644-A8CA7736FD19}" type="parTrans" cxnId="{C8296D4F-9696-4648-813D-B89A8DB7827B}">
      <dgm:prSet/>
      <dgm:spPr/>
      <dgm:t>
        <a:bodyPr/>
        <a:lstStyle/>
        <a:p>
          <a:pPr rtl="1"/>
          <a:endParaRPr lang="ar-SA"/>
        </a:p>
      </dgm:t>
    </dgm:pt>
    <dgm:pt modelId="{8E7CF091-C73E-4BFB-B174-306F5709A70E}" type="sibTrans" cxnId="{C8296D4F-9696-4648-813D-B89A8DB7827B}">
      <dgm:prSet/>
      <dgm:spPr/>
      <dgm:t>
        <a:bodyPr/>
        <a:lstStyle/>
        <a:p>
          <a:pPr rtl="1"/>
          <a:endParaRPr lang="ar-SA"/>
        </a:p>
      </dgm:t>
    </dgm:pt>
    <dgm:pt modelId="{9B664643-D86A-43A8-9755-AA139ACAEBEE}">
      <dgm:prSet phldrT="[نص]"/>
      <dgm:spPr/>
      <dgm:t>
        <a:bodyPr/>
        <a:lstStyle/>
        <a:p>
          <a:pPr rtl="1"/>
          <a:r>
            <a:rPr lang="ar-SA" dirty="0" smtClean="0"/>
            <a:t>الزيادة في الإنتاج الناتجة عن زيادة العمل </a:t>
          </a:r>
          <a:endParaRPr lang="ar-SA" dirty="0"/>
        </a:p>
      </dgm:t>
    </dgm:pt>
    <dgm:pt modelId="{1A0B395E-0C2A-491F-BA53-DA4AE8BA1EA4}" type="parTrans" cxnId="{42EF7D5E-9D44-4C35-BED0-40579D92F8FF}">
      <dgm:prSet/>
      <dgm:spPr/>
      <dgm:t>
        <a:bodyPr/>
        <a:lstStyle/>
        <a:p>
          <a:pPr rtl="1"/>
          <a:endParaRPr lang="ar-SA"/>
        </a:p>
      </dgm:t>
    </dgm:pt>
    <dgm:pt modelId="{ED534E0D-87B1-4559-B0DF-B1083A880306}" type="sibTrans" cxnId="{42EF7D5E-9D44-4C35-BED0-40579D92F8FF}">
      <dgm:prSet/>
      <dgm:spPr/>
      <dgm:t>
        <a:bodyPr/>
        <a:lstStyle/>
        <a:p>
          <a:pPr rtl="1"/>
          <a:endParaRPr lang="ar-SA"/>
        </a:p>
      </dgm:t>
    </dgm:pt>
    <dgm:pt modelId="{BF89D4F9-229B-450D-8957-3A963BD6BEC4}" type="pres">
      <dgm:prSet presAssocID="{2AECB42A-B16C-4ED1-AFC4-A6A4ADADD002}" presName="compositeShape" presStyleCnt="0">
        <dgm:presLayoutVars>
          <dgm:chMax val="2"/>
          <dgm:dir/>
          <dgm:resizeHandles val="exact"/>
        </dgm:presLayoutVars>
      </dgm:prSet>
      <dgm:spPr/>
    </dgm:pt>
    <dgm:pt modelId="{C41775EF-E39D-498D-9C45-C2898AE769BD}" type="pres">
      <dgm:prSet presAssocID="{2AECB42A-B16C-4ED1-AFC4-A6A4ADADD002}" presName="divider" presStyleLbl="fgShp" presStyleIdx="0" presStyleCnt="1"/>
      <dgm:spPr/>
    </dgm:pt>
    <dgm:pt modelId="{1420006A-0BB8-493D-AE64-AB0CD905C404}" type="pres">
      <dgm:prSet presAssocID="{0FCF6A99-A83B-44BD-ACDA-C0AC8D02F14E}" presName="downArrow" presStyleLbl="node1" presStyleIdx="0" presStyleCnt="2"/>
      <dgm:spPr/>
    </dgm:pt>
    <dgm:pt modelId="{42C3DD82-4D20-4AB5-B028-F92348D6243B}" type="pres">
      <dgm:prSet presAssocID="{0FCF6A99-A83B-44BD-ACDA-C0AC8D02F14E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83715C-FC31-4E48-A6CB-FB3131E3F821}" type="pres">
      <dgm:prSet presAssocID="{9B664643-D86A-43A8-9755-AA139ACAEBEE}" presName="upArrow" presStyleLbl="node1" presStyleIdx="1" presStyleCnt="2"/>
      <dgm:spPr/>
    </dgm:pt>
    <dgm:pt modelId="{B628FE7F-6DC4-49D0-AB70-53FC8303AD62}" type="pres">
      <dgm:prSet presAssocID="{9B664643-D86A-43A8-9755-AA139ACAEBEE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E7B1716F-D818-4F8F-BC69-949DF1D50397}" type="presOf" srcId="{2AECB42A-B16C-4ED1-AFC4-A6A4ADADD002}" destId="{BF89D4F9-229B-450D-8957-3A963BD6BEC4}" srcOrd="0" destOrd="0" presId="urn:microsoft.com/office/officeart/2005/8/layout/arrow3"/>
    <dgm:cxn modelId="{42EF7D5E-9D44-4C35-BED0-40579D92F8FF}" srcId="{2AECB42A-B16C-4ED1-AFC4-A6A4ADADD002}" destId="{9B664643-D86A-43A8-9755-AA139ACAEBEE}" srcOrd="1" destOrd="0" parTransId="{1A0B395E-0C2A-491F-BA53-DA4AE8BA1EA4}" sibTransId="{ED534E0D-87B1-4559-B0DF-B1083A880306}"/>
    <dgm:cxn modelId="{1DE09166-8C10-4FC8-B08B-B4C3F7DB6CF7}" type="presOf" srcId="{9B664643-D86A-43A8-9755-AA139ACAEBEE}" destId="{B628FE7F-6DC4-49D0-AB70-53FC8303AD62}" srcOrd="0" destOrd="0" presId="urn:microsoft.com/office/officeart/2005/8/layout/arrow3"/>
    <dgm:cxn modelId="{C8296D4F-9696-4648-813D-B89A8DB7827B}" srcId="{2AECB42A-B16C-4ED1-AFC4-A6A4ADADD002}" destId="{0FCF6A99-A83B-44BD-ACDA-C0AC8D02F14E}" srcOrd="0" destOrd="0" parTransId="{944BBF0C-ECC6-4CE1-B644-A8CA7736FD19}" sibTransId="{8E7CF091-C73E-4BFB-B174-306F5709A70E}"/>
    <dgm:cxn modelId="{79EC0078-2C49-40B2-A271-26459D11A28B}" type="presOf" srcId="{0FCF6A99-A83B-44BD-ACDA-C0AC8D02F14E}" destId="{42C3DD82-4D20-4AB5-B028-F92348D6243B}" srcOrd="0" destOrd="0" presId="urn:microsoft.com/office/officeart/2005/8/layout/arrow3"/>
    <dgm:cxn modelId="{599012E2-AD63-45E7-BEF9-D3A229574AEA}" type="presParOf" srcId="{BF89D4F9-229B-450D-8957-3A963BD6BEC4}" destId="{C41775EF-E39D-498D-9C45-C2898AE769BD}" srcOrd="0" destOrd="0" presId="urn:microsoft.com/office/officeart/2005/8/layout/arrow3"/>
    <dgm:cxn modelId="{790049B4-3FA5-469C-AE02-23D2B75A700B}" type="presParOf" srcId="{BF89D4F9-229B-450D-8957-3A963BD6BEC4}" destId="{1420006A-0BB8-493D-AE64-AB0CD905C404}" srcOrd="1" destOrd="0" presId="urn:microsoft.com/office/officeart/2005/8/layout/arrow3"/>
    <dgm:cxn modelId="{5D82FE98-AD32-4EEA-88CB-BF47EE18AE48}" type="presParOf" srcId="{BF89D4F9-229B-450D-8957-3A963BD6BEC4}" destId="{42C3DD82-4D20-4AB5-B028-F92348D6243B}" srcOrd="2" destOrd="0" presId="urn:microsoft.com/office/officeart/2005/8/layout/arrow3"/>
    <dgm:cxn modelId="{CB7DDAC7-C7BD-4075-A337-C79872542596}" type="presParOf" srcId="{BF89D4F9-229B-450D-8957-3A963BD6BEC4}" destId="{A283715C-FC31-4E48-A6CB-FB3131E3F821}" srcOrd="3" destOrd="0" presId="urn:microsoft.com/office/officeart/2005/8/layout/arrow3"/>
    <dgm:cxn modelId="{BBD80C23-50AF-44D5-AD5E-15E40C58416F}" type="presParOf" srcId="{BF89D4F9-229B-450D-8957-3A963BD6BEC4}" destId="{B628FE7F-6DC4-49D0-AB70-53FC8303AD62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9A7C01-7E89-483D-AD6A-5458C4A4C6A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9F6EE3A-EA18-45DD-9BF4-CCDF2B81559C}">
      <dgm:prSet phldrT="[نص]"/>
      <dgm:spPr/>
      <dgm:t>
        <a:bodyPr/>
        <a:lstStyle/>
        <a:p>
          <a:pPr rtl="1"/>
          <a:r>
            <a:rPr lang="ar-SA" dirty="0" smtClean="0"/>
            <a:t>حجم الغلة</a:t>
          </a:r>
          <a:endParaRPr lang="ar-SA" dirty="0"/>
        </a:p>
      </dgm:t>
    </dgm:pt>
    <dgm:pt modelId="{FA917F42-1D77-4CDD-97F6-D60FD35B15D8}" type="parTrans" cxnId="{F0CD5B22-AD39-472C-A2D6-4F861901A92D}">
      <dgm:prSet/>
      <dgm:spPr/>
      <dgm:t>
        <a:bodyPr/>
        <a:lstStyle/>
        <a:p>
          <a:pPr rtl="1"/>
          <a:endParaRPr lang="ar-SA"/>
        </a:p>
      </dgm:t>
    </dgm:pt>
    <dgm:pt modelId="{C652051B-D7AE-4F45-9D98-A59A4142519C}" type="sibTrans" cxnId="{F0CD5B22-AD39-472C-A2D6-4F861901A92D}">
      <dgm:prSet/>
      <dgm:spPr/>
      <dgm:t>
        <a:bodyPr/>
        <a:lstStyle/>
        <a:p>
          <a:pPr rtl="1"/>
          <a:endParaRPr lang="ar-SA"/>
        </a:p>
      </dgm:t>
    </dgm:pt>
    <dgm:pt modelId="{9DBEA6CC-D4A6-40EE-AC05-FB95F345134E}">
      <dgm:prSet phldrT="[نص]"/>
      <dgm:spPr/>
      <dgm:t>
        <a:bodyPr/>
        <a:lstStyle/>
        <a:p>
          <a:pPr rtl="1"/>
          <a:r>
            <a:rPr lang="ar-SA" dirty="0" smtClean="0"/>
            <a:t>تناقص غلة </a:t>
          </a:r>
          <a:endParaRPr lang="ar-SA" dirty="0"/>
        </a:p>
      </dgm:t>
    </dgm:pt>
    <dgm:pt modelId="{BABCC2D9-7098-4A6D-80BF-25B34B1C2AF2}" type="parTrans" cxnId="{1F12CE67-76A7-4E8E-84DC-BA6D8E81DB5B}">
      <dgm:prSet/>
      <dgm:spPr/>
      <dgm:t>
        <a:bodyPr/>
        <a:lstStyle/>
        <a:p>
          <a:pPr rtl="1"/>
          <a:endParaRPr lang="ar-SA"/>
        </a:p>
      </dgm:t>
    </dgm:pt>
    <dgm:pt modelId="{53515C29-B583-4472-9566-7FE0B9727FA3}" type="sibTrans" cxnId="{1F12CE67-76A7-4E8E-84DC-BA6D8E81DB5B}">
      <dgm:prSet/>
      <dgm:spPr/>
      <dgm:t>
        <a:bodyPr/>
        <a:lstStyle/>
        <a:p>
          <a:pPr rtl="1"/>
          <a:endParaRPr lang="ar-SA"/>
        </a:p>
      </dgm:t>
    </dgm:pt>
    <dgm:pt modelId="{5299AA19-D678-4461-8043-CEDF84D0E97F}">
      <dgm:prSet phldrT="[نص]"/>
      <dgm:spPr/>
      <dgm:t>
        <a:bodyPr/>
        <a:lstStyle/>
        <a:p>
          <a:pPr rtl="1"/>
          <a:r>
            <a:rPr lang="ar-SA" dirty="0" smtClean="0"/>
            <a:t>ثبات غلة</a:t>
          </a:r>
          <a:endParaRPr lang="ar-SA" dirty="0"/>
        </a:p>
      </dgm:t>
    </dgm:pt>
    <dgm:pt modelId="{43C9C4E0-CD0D-48B5-9DC7-BCD3C596EA21}" type="parTrans" cxnId="{41F21DE2-64A0-4CBC-B4D1-CFA66BDC09B5}">
      <dgm:prSet/>
      <dgm:spPr/>
      <dgm:t>
        <a:bodyPr/>
        <a:lstStyle/>
        <a:p>
          <a:pPr rtl="1"/>
          <a:endParaRPr lang="ar-SA"/>
        </a:p>
      </dgm:t>
    </dgm:pt>
    <dgm:pt modelId="{67DC52E0-5496-4AAA-92AF-2156F6D5D79A}" type="sibTrans" cxnId="{41F21DE2-64A0-4CBC-B4D1-CFA66BDC09B5}">
      <dgm:prSet/>
      <dgm:spPr/>
      <dgm:t>
        <a:bodyPr/>
        <a:lstStyle/>
        <a:p>
          <a:pPr rtl="1"/>
          <a:endParaRPr lang="ar-SA"/>
        </a:p>
      </dgm:t>
    </dgm:pt>
    <dgm:pt modelId="{A8ECCF87-2AB8-448D-9FB2-242D2B21A11E}">
      <dgm:prSet phldrT="[نص]"/>
      <dgm:spPr/>
      <dgm:t>
        <a:bodyPr/>
        <a:lstStyle/>
        <a:p>
          <a:pPr rtl="1"/>
          <a:r>
            <a:rPr lang="ar-SA" dirty="0" smtClean="0"/>
            <a:t>تزايد غلة </a:t>
          </a:r>
          <a:endParaRPr lang="ar-SA" dirty="0"/>
        </a:p>
      </dgm:t>
    </dgm:pt>
    <dgm:pt modelId="{54DFC91D-FE40-4BFC-90DC-627D29C3BE7A}" type="parTrans" cxnId="{F44757BC-2213-43BA-844B-AA2E77B2EBF2}">
      <dgm:prSet/>
      <dgm:spPr/>
      <dgm:t>
        <a:bodyPr/>
        <a:lstStyle/>
        <a:p>
          <a:pPr rtl="1"/>
          <a:endParaRPr lang="ar-SA"/>
        </a:p>
      </dgm:t>
    </dgm:pt>
    <dgm:pt modelId="{B6BF82E1-40E0-4A98-BEFA-236AAC458557}" type="sibTrans" cxnId="{F44757BC-2213-43BA-844B-AA2E77B2EBF2}">
      <dgm:prSet/>
      <dgm:spPr/>
      <dgm:t>
        <a:bodyPr/>
        <a:lstStyle/>
        <a:p>
          <a:pPr rtl="1"/>
          <a:endParaRPr lang="ar-SA"/>
        </a:p>
      </dgm:t>
    </dgm:pt>
    <dgm:pt modelId="{8B14C51E-2BDF-45AC-B164-5665D97F91C5}">
      <dgm:prSet/>
      <dgm:spPr/>
      <dgm:t>
        <a:bodyPr/>
        <a:lstStyle/>
        <a:p>
          <a:pPr rtl="1"/>
          <a:r>
            <a:rPr lang="ar-SA" dirty="0" smtClean="0"/>
            <a:t>%الزيادة في عناصر الإنتاج أقل من % الزيادة في </a:t>
          </a:r>
          <a:r>
            <a:rPr lang="ar-SA" dirty="0" err="1" smtClean="0"/>
            <a:t>الإنتاح</a:t>
          </a:r>
          <a:endParaRPr lang="ar-SA" dirty="0"/>
        </a:p>
      </dgm:t>
    </dgm:pt>
    <dgm:pt modelId="{20E43D9A-D97B-4868-AB65-3C17E8FFCB30}" type="parTrans" cxnId="{20A3B2CE-EF34-42E4-873E-2B4903DFC0E3}">
      <dgm:prSet/>
      <dgm:spPr/>
      <dgm:t>
        <a:bodyPr/>
        <a:lstStyle/>
        <a:p>
          <a:pPr rtl="1"/>
          <a:endParaRPr lang="ar-SA"/>
        </a:p>
      </dgm:t>
    </dgm:pt>
    <dgm:pt modelId="{93181F4D-4666-4553-A290-4EE9F14A02F8}" type="sibTrans" cxnId="{20A3B2CE-EF34-42E4-873E-2B4903DFC0E3}">
      <dgm:prSet/>
      <dgm:spPr/>
      <dgm:t>
        <a:bodyPr/>
        <a:lstStyle/>
        <a:p>
          <a:pPr rtl="1"/>
          <a:endParaRPr lang="ar-SA"/>
        </a:p>
      </dgm:t>
    </dgm:pt>
    <dgm:pt modelId="{8ADD37A3-AC15-4B5E-AE33-AA79541471DD}">
      <dgm:prSet/>
      <dgm:spPr/>
      <dgm:t>
        <a:bodyPr/>
        <a:lstStyle/>
        <a:p>
          <a:pPr rtl="1"/>
          <a:r>
            <a:rPr lang="ar-SA" dirty="0" smtClean="0"/>
            <a:t>%الزيادة في عناصر الإنتاج تساوي % الزيادة في </a:t>
          </a:r>
          <a:r>
            <a:rPr lang="ar-SA" dirty="0" err="1" smtClean="0"/>
            <a:t>الإنتاح</a:t>
          </a:r>
          <a:endParaRPr lang="ar-SA" dirty="0"/>
        </a:p>
      </dgm:t>
    </dgm:pt>
    <dgm:pt modelId="{FC0F3334-970A-43BD-AE27-9EB4BDF640A3}" type="parTrans" cxnId="{A754BE58-823F-4A49-87BA-816F977B7BDE}">
      <dgm:prSet/>
      <dgm:spPr/>
      <dgm:t>
        <a:bodyPr/>
        <a:lstStyle/>
        <a:p>
          <a:pPr rtl="1"/>
          <a:endParaRPr lang="ar-SA"/>
        </a:p>
      </dgm:t>
    </dgm:pt>
    <dgm:pt modelId="{F117123E-BDCC-40DF-A6F9-53F6340BA7C8}" type="sibTrans" cxnId="{A754BE58-823F-4A49-87BA-816F977B7BDE}">
      <dgm:prSet/>
      <dgm:spPr/>
      <dgm:t>
        <a:bodyPr/>
        <a:lstStyle/>
        <a:p>
          <a:pPr rtl="1"/>
          <a:endParaRPr lang="ar-SA"/>
        </a:p>
      </dgm:t>
    </dgm:pt>
    <dgm:pt modelId="{3AB28563-7F46-486B-AD96-8ACD8112B162}">
      <dgm:prSet/>
      <dgm:spPr/>
      <dgm:t>
        <a:bodyPr/>
        <a:lstStyle/>
        <a:p>
          <a:pPr rtl="1"/>
          <a:r>
            <a:rPr lang="ar-SA" dirty="0" smtClean="0"/>
            <a:t>%الزيادة في عناصر الإنتاج أكبر من % الزيادة في </a:t>
          </a:r>
          <a:r>
            <a:rPr lang="ar-SA" dirty="0" err="1" smtClean="0"/>
            <a:t>الإنتاح</a:t>
          </a:r>
          <a:endParaRPr lang="ar-SA" dirty="0"/>
        </a:p>
      </dgm:t>
    </dgm:pt>
    <dgm:pt modelId="{B2E3EE63-F7D5-4ADC-8DB1-19DD7F9E80C9}" type="parTrans" cxnId="{D80386B7-98E7-429C-931D-A443D6B34323}">
      <dgm:prSet/>
      <dgm:spPr/>
      <dgm:t>
        <a:bodyPr/>
        <a:lstStyle/>
        <a:p>
          <a:pPr rtl="1"/>
          <a:endParaRPr lang="ar-SA"/>
        </a:p>
      </dgm:t>
    </dgm:pt>
    <dgm:pt modelId="{85CDB3B6-B596-4AE4-9E61-C7BBA2CE7A78}" type="sibTrans" cxnId="{D80386B7-98E7-429C-931D-A443D6B34323}">
      <dgm:prSet/>
      <dgm:spPr/>
      <dgm:t>
        <a:bodyPr/>
        <a:lstStyle/>
        <a:p>
          <a:pPr rtl="1"/>
          <a:endParaRPr lang="ar-SA"/>
        </a:p>
      </dgm:t>
    </dgm:pt>
    <dgm:pt modelId="{E9F0425D-A55B-4ECA-89C8-A4ECA8FFD649}" type="pres">
      <dgm:prSet presAssocID="{329A7C01-7E89-483D-AD6A-5458C4A4C6A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93087E9-CCF2-4538-ABD0-BEDB7E57C438}" type="pres">
      <dgm:prSet presAssocID="{E9F6EE3A-EA18-45DD-9BF4-CCDF2B81559C}" presName="hierRoot1" presStyleCnt="0">
        <dgm:presLayoutVars>
          <dgm:hierBranch val="init"/>
        </dgm:presLayoutVars>
      </dgm:prSet>
      <dgm:spPr/>
    </dgm:pt>
    <dgm:pt modelId="{6584E1E8-1712-4FDC-B842-7EF827FE6AAF}" type="pres">
      <dgm:prSet presAssocID="{E9F6EE3A-EA18-45DD-9BF4-CCDF2B81559C}" presName="rootComposite1" presStyleCnt="0"/>
      <dgm:spPr/>
    </dgm:pt>
    <dgm:pt modelId="{31CB7717-5837-4B74-AB0A-0ABB1DCDF537}" type="pres">
      <dgm:prSet presAssocID="{E9F6EE3A-EA18-45DD-9BF4-CCDF2B81559C}" presName="rootText1" presStyleLbl="node0" presStyleIdx="0" presStyleCnt="1">
        <dgm:presLayoutVars>
          <dgm:chPref val="3"/>
        </dgm:presLayoutVars>
      </dgm:prSet>
      <dgm:spPr/>
    </dgm:pt>
    <dgm:pt modelId="{EBAB5CC9-ADAF-4DD3-BAFD-D2612088C3F9}" type="pres">
      <dgm:prSet presAssocID="{E9F6EE3A-EA18-45DD-9BF4-CCDF2B81559C}" presName="rootConnector1" presStyleLbl="node1" presStyleIdx="0" presStyleCnt="0"/>
      <dgm:spPr/>
    </dgm:pt>
    <dgm:pt modelId="{47B7A071-A986-4640-97B5-8F0A21DDC683}" type="pres">
      <dgm:prSet presAssocID="{E9F6EE3A-EA18-45DD-9BF4-CCDF2B81559C}" presName="hierChild2" presStyleCnt="0"/>
      <dgm:spPr/>
    </dgm:pt>
    <dgm:pt modelId="{DE2E111D-5967-4D71-85D7-7649B7CBBCE9}" type="pres">
      <dgm:prSet presAssocID="{BABCC2D9-7098-4A6D-80BF-25B34B1C2AF2}" presName="Name37" presStyleLbl="parChTrans1D2" presStyleIdx="0" presStyleCnt="3"/>
      <dgm:spPr/>
    </dgm:pt>
    <dgm:pt modelId="{5D1C2171-42D4-4F80-A8ED-E59C1D3125B6}" type="pres">
      <dgm:prSet presAssocID="{9DBEA6CC-D4A6-40EE-AC05-FB95F345134E}" presName="hierRoot2" presStyleCnt="0">
        <dgm:presLayoutVars>
          <dgm:hierBranch val="init"/>
        </dgm:presLayoutVars>
      </dgm:prSet>
      <dgm:spPr/>
    </dgm:pt>
    <dgm:pt modelId="{2A7E0E9F-6B56-4918-9355-DAB7591E4CDE}" type="pres">
      <dgm:prSet presAssocID="{9DBEA6CC-D4A6-40EE-AC05-FB95F345134E}" presName="rootComposite" presStyleCnt="0"/>
      <dgm:spPr/>
    </dgm:pt>
    <dgm:pt modelId="{DEF65986-ADA0-4BCF-820A-3A5E49AD1C6C}" type="pres">
      <dgm:prSet presAssocID="{9DBEA6CC-D4A6-40EE-AC05-FB95F345134E}" presName="rootText" presStyleLbl="node2" presStyleIdx="0" presStyleCnt="3">
        <dgm:presLayoutVars>
          <dgm:chPref val="3"/>
        </dgm:presLayoutVars>
      </dgm:prSet>
      <dgm:spPr/>
    </dgm:pt>
    <dgm:pt modelId="{1A0F5445-4753-4A37-85A5-AD60CB8AACA1}" type="pres">
      <dgm:prSet presAssocID="{9DBEA6CC-D4A6-40EE-AC05-FB95F345134E}" presName="rootConnector" presStyleLbl="node2" presStyleIdx="0" presStyleCnt="3"/>
      <dgm:spPr/>
    </dgm:pt>
    <dgm:pt modelId="{F1BD728D-3BE7-4617-9EC0-46880B6D2C3F}" type="pres">
      <dgm:prSet presAssocID="{9DBEA6CC-D4A6-40EE-AC05-FB95F345134E}" presName="hierChild4" presStyleCnt="0"/>
      <dgm:spPr/>
    </dgm:pt>
    <dgm:pt modelId="{A4B9FD15-2F83-46F5-B433-A51675C9BBC6}" type="pres">
      <dgm:prSet presAssocID="{B2E3EE63-F7D5-4ADC-8DB1-19DD7F9E80C9}" presName="Name37" presStyleLbl="parChTrans1D3" presStyleIdx="0" presStyleCnt="3"/>
      <dgm:spPr/>
    </dgm:pt>
    <dgm:pt modelId="{2913D5AE-6C49-4BC0-8AA6-87ABA1CEF245}" type="pres">
      <dgm:prSet presAssocID="{3AB28563-7F46-486B-AD96-8ACD8112B162}" presName="hierRoot2" presStyleCnt="0">
        <dgm:presLayoutVars>
          <dgm:hierBranch val="init"/>
        </dgm:presLayoutVars>
      </dgm:prSet>
      <dgm:spPr/>
    </dgm:pt>
    <dgm:pt modelId="{6228C082-8B17-4AF9-8CFA-75E62F279FC3}" type="pres">
      <dgm:prSet presAssocID="{3AB28563-7F46-486B-AD96-8ACD8112B162}" presName="rootComposite" presStyleCnt="0"/>
      <dgm:spPr/>
    </dgm:pt>
    <dgm:pt modelId="{92CADCFD-9368-4C35-B304-4D3F1BF8C41C}" type="pres">
      <dgm:prSet presAssocID="{3AB28563-7F46-486B-AD96-8ACD8112B162}" presName="rootText" presStyleLbl="node3" presStyleIdx="0" presStyleCnt="3">
        <dgm:presLayoutVars>
          <dgm:chPref val="3"/>
        </dgm:presLayoutVars>
      </dgm:prSet>
      <dgm:spPr/>
    </dgm:pt>
    <dgm:pt modelId="{AF49C444-FC8A-4A2F-A1E5-76377C9C5547}" type="pres">
      <dgm:prSet presAssocID="{3AB28563-7F46-486B-AD96-8ACD8112B162}" presName="rootConnector" presStyleLbl="node3" presStyleIdx="0" presStyleCnt="3"/>
      <dgm:spPr/>
    </dgm:pt>
    <dgm:pt modelId="{CC356F2B-E6CC-48A1-8E02-8F819E74ED19}" type="pres">
      <dgm:prSet presAssocID="{3AB28563-7F46-486B-AD96-8ACD8112B162}" presName="hierChild4" presStyleCnt="0"/>
      <dgm:spPr/>
    </dgm:pt>
    <dgm:pt modelId="{FBE74913-1C3C-4243-9B01-EB2EFC171D26}" type="pres">
      <dgm:prSet presAssocID="{3AB28563-7F46-486B-AD96-8ACD8112B162}" presName="hierChild5" presStyleCnt="0"/>
      <dgm:spPr/>
    </dgm:pt>
    <dgm:pt modelId="{4F02EA3C-D4C9-447B-8421-B40A041B4F78}" type="pres">
      <dgm:prSet presAssocID="{9DBEA6CC-D4A6-40EE-AC05-FB95F345134E}" presName="hierChild5" presStyleCnt="0"/>
      <dgm:spPr/>
    </dgm:pt>
    <dgm:pt modelId="{2C761044-DFB9-49DD-B6FF-68FB7FA22CD9}" type="pres">
      <dgm:prSet presAssocID="{43C9C4E0-CD0D-48B5-9DC7-BCD3C596EA21}" presName="Name37" presStyleLbl="parChTrans1D2" presStyleIdx="1" presStyleCnt="3"/>
      <dgm:spPr/>
    </dgm:pt>
    <dgm:pt modelId="{760C5F5E-FFC6-4C21-A6EE-048D2CF3E747}" type="pres">
      <dgm:prSet presAssocID="{5299AA19-D678-4461-8043-CEDF84D0E97F}" presName="hierRoot2" presStyleCnt="0">
        <dgm:presLayoutVars>
          <dgm:hierBranch val="init"/>
        </dgm:presLayoutVars>
      </dgm:prSet>
      <dgm:spPr/>
    </dgm:pt>
    <dgm:pt modelId="{31BBEEED-F63F-45ED-9EB3-AAC6277E9A66}" type="pres">
      <dgm:prSet presAssocID="{5299AA19-D678-4461-8043-CEDF84D0E97F}" presName="rootComposite" presStyleCnt="0"/>
      <dgm:spPr/>
    </dgm:pt>
    <dgm:pt modelId="{3078B9A1-BF9A-43CC-89FD-D7D044AA94C7}" type="pres">
      <dgm:prSet presAssocID="{5299AA19-D678-4461-8043-CEDF84D0E97F}" presName="rootText" presStyleLbl="node2" presStyleIdx="1" presStyleCnt="3">
        <dgm:presLayoutVars>
          <dgm:chPref val="3"/>
        </dgm:presLayoutVars>
      </dgm:prSet>
      <dgm:spPr/>
    </dgm:pt>
    <dgm:pt modelId="{1C1927AA-700D-450B-84B2-408AE176866A}" type="pres">
      <dgm:prSet presAssocID="{5299AA19-D678-4461-8043-CEDF84D0E97F}" presName="rootConnector" presStyleLbl="node2" presStyleIdx="1" presStyleCnt="3"/>
      <dgm:spPr/>
    </dgm:pt>
    <dgm:pt modelId="{B1CB5D45-7C2C-4DE8-ACD8-DCB49919B9AA}" type="pres">
      <dgm:prSet presAssocID="{5299AA19-D678-4461-8043-CEDF84D0E97F}" presName="hierChild4" presStyleCnt="0"/>
      <dgm:spPr/>
    </dgm:pt>
    <dgm:pt modelId="{C4C67EC5-A1B9-4106-8299-D480412B0CA8}" type="pres">
      <dgm:prSet presAssocID="{FC0F3334-970A-43BD-AE27-9EB4BDF640A3}" presName="Name37" presStyleLbl="parChTrans1D3" presStyleIdx="1" presStyleCnt="3"/>
      <dgm:spPr/>
    </dgm:pt>
    <dgm:pt modelId="{578F7AAD-D872-41F1-96A1-F175DE9E09E3}" type="pres">
      <dgm:prSet presAssocID="{8ADD37A3-AC15-4B5E-AE33-AA79541471DD}" presName="hierRoot2" presStyleCnt="0">
        <dgm:presLayoutVars>
          <dgm:hierBranch val="init"/>
        </dgm:presLayoutVars>
      </dgm:prSet>
      <dgm:spPr/>
    </dgm:pt>
    <dgm:pt modelId="{28DDE997-70A5-49E1-81B5-57D163EDA29F}" type="pres">
      <dgm:prSet presAssocID="{8ADD37A3-AC15-4B5E-AE33-AA79541471DD}" presName="rootComposite" presStyleCnt="0"/>
      <dgm:spPr/>
    </dgm:pt>
    <dgm:pt modelId="{81A997F5-5ABB-4943-958D-9FBEA7DE3DAB}" type="pres">
      <dgm:prSet presAssocID="{8ADD37A3-AC15-4B5E-AE33-AA79541471DD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C2B4D7D-EE93-43A5-A4E4-69D473F2CD04}" type="pres">
      <dgm:prSet presAssocID="{8ADD37A3-AC15-4B5E-AE33-AA79541471DD}" presName="rootConnector" presStyleLbl="node3" presStyleIdx="1" presStyleCnt="3"/>
      <dgm:spPr/>
    </dgm:pt>
    <dgm:pt modelId="{3FA51D0B-8E20-43AD-AE66-F414F05A8800}" type="pres">
      <dgm:prSet presAssocID="{8ADD37A3-AC15-4B5E-AE33-AA79541471DD}" presName="hierChild4" presStyleCnt="0"/>
      <dgm:spPr/>
    </dgm:pt>
    <dgm:pt modelId="{80B6498A-BE77-4EC5-89EC-86E7B0CCD3FD}" type="pres">
      <dgm:prSet presAssocID="{8ADD37A3-AC15-4B5E-AE33-AA79541471DD}" presName="hierChild5" presStyleCnt="0"/>
      <dgm:spPr/>
    </dgm:pt>
    <dgm:pt modelId="{773EE1ED-439C-4E6C-80D8-F8F2FCFB7F71}" type="pres">
      <dgm:prSet presAssocID="{5299AA19-D678-4461-8043-CEDF84D0E97F}" presName="hierChild5" presStyleCnt="0"/>
      <dgm:spPr/>
    </dgm:pt>
    <dgm:pt modelId="{03133866-F2E9-4FDA-9A8A-3CB60BEDCD9C}" type="pres">
      <dgm:prSet presAssocID="{54DFC91D-FE40-4BFC-90DC-627D29C3BE7A}" presName="Name37" presStyleLbl="parChTrans1D2" presStyleIdx="2" presStyleCnt="3"/>
      <dgm:spPr/>
    </dgm:pt>
    <dgm:pt modelId="{E98E6B62-86BF-43C2-AE43-27113F50BB3A}" type="pres">
      <dgm:prSet presAssocID="{A8ECCF87-2AB8-448D-9FB2-242D2B21A11E}" presName="hierRoot2" presStyleCnt="0">
        <dgm:presLayoutVars>
          <dgm:hierBranch val="init"/>
        </dgm:presLayoutVars>
      </dgm:prSet>
      <dgm:spPr/>
    </dgm:pt>
    <dgm:pt modelId="{197D73B9-5239-481E-8028-DC199FC5CC54}" type="pres">
      <dgm:prSet presAssocID="{A8ECCF87-2AB8-448D-9FB2-242D2B21A11E}" presName="rootComposite" presStyleCnt="0"/>
      <dgm:spPr/>
    </dgm:pt>
    <dgm:pt modelId="{8DCD0316-246F-44C8-86CE-75C318763B73}" type="pres">
      <dgm:prSet presAssocID="{A8ECCF87-2AB8-448D-9FB2-242D2B21A11E}" presName="rootText" presStyleLbl="node2" presStyleIdx="2" presStyleCnt="3">
        <dgm:presLayoutVars>
          <dgm:chPref val="3"/>
        </dgm:presLayoutVars>
      </dgm:prSet>
      <dgm:spPr/>
    </dgm:pt>
    <dgm:pt modelId="{5933340D-FD97-4DC8-8AA3-BB8D4ED5E57E}" type="pres">
      <dgm:prSet presAssocID="{A8ECCF87-2AB8-448D-9FB2-242D2B21A11E}" presName="rootConnector" presStyleLbl="node2" presStyleIdx="2" presStyleCnt="3"/>
      <dgm:spPr/>
    </dgm:pt>
    <dgm:pt modelId="{B1964066-3E6C-4ABB-9126-D1892A4A585E}" type="pres">
      <dgm:prSet presAssocID="{A8ECCF87-2AB8-448D-9FB2-242D2B21A11E}" presName="hierChild4" presStyleCnt="0"/>
      <dgm:spPr/>
    </dgm:pt>
    <dgm:pt modelId="{DDDA6DFD-AEC8-4601-9035-2308B378FAD9}" type="pres">
      <dgm:prSet presAssocID="{20E43D9A-D97B-4868-AB65-3C17E8FFCB30}" presName="Name37" presStyleLbl="parChTrans1D3" presStyleIdx="2" presStyleCnt="3"/>
      <dgm:spPr/>
    </dgm:pt>
    <dgm:pt modelId="{38E05029-01BC-4D49-A0DC-0552F660DB95}" type="pres">
      <dgm:prSet presAssocID="{8B14C51E-2BDF-45AC-B164-5665D97F91C5}" presName="hierRoot2" presStyleCnt="0">
        <dgm:presLayoutVars>
          <dgm:hierBranch val="init"/>
        </dgm:presLayoutVars>
      </dgm:prSet>
      <dgm:spPr/>
    </dgm:pt>
    <dgm:pt modelId="{BFA9975B-A98E-43C2-BEFE-D3435201F1D1}" type="pres">
      <dgm:prSet presAssocID="{8B14C51E-2BDF-45AC-B164-5665D97F91C5}" presName="rootComposite" presStyleCnt="0"/>
      <dgm:spPr/>
    </dgm:pt>
    <dgm:pt modelId="{967E6CB6-3A82-4686-926B-E20B96C7E184}" type="pres">
      <dgm:prSet presAssocID="{8B14C51E-2BDF-45AC-B164-5665D97F91C5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D294C61-6613-4356-8BE7-A03612BADA03}" type="pres">
      <dgm:prSet presAssocID="{8B14C51E-2BDF-45AC-B164-5665D97F91C5}" presName="rootConnector" presStyleLbl="node3" presStyleIdx="2" presStyleCnt="3"/>
      <dgm:spPr/>
    </dgm:pt>
    <dgm:pt modelId="{B02B8B37-8310-4D6B-A1CE-A34198B29EBB}" type="pres">
      <dgm:prSet presAssocID="{8B14C51E-2BDF-45AC-B164-5665D97F91C5}" presName="hierChild4" presStyleCnt="0"/>
      <dgm:spPr/>
    </dgm:pt>
    <dgm:pt modelId="{3EF25D1C-67B7-4C42-A417-F73E940E19A5}" type="pres">
      <dgm:prSet presAssocID="{8B14C51E-2BDF-45AC-B164-5665D97F91C5}" presName="hierChild5" presStyleCnt="0"/>
      <dgm:spPr/>
    </dgm:pt>
    <dgm:pt modelId="{E915DD02-180B-44A4-9871-F6828EA643C1}" type="pres">
      <dgm:prSet presAssocID="{A8ECCF87-2AB8-448D-9FB2-242D2B21A11E}" presName="hierChild5" presStyleCnt="0"/>
      <dgm:spPr/>
    </dgm:pt>
    <dgm:pt modelId="{E8BC2D7B-B96B-403A-94DA-B25290DDCD6B}" type="pres">
      <dgm:prSet presAssocID="{E9F6EE3A-EA18-45DD-9BF4-CCDF2B81559C}" presName="hierChild3" presStyleCnt="0"/>
      <dgm:spPr/>
    </dgm:pt>
  </dgm:ptLst>
  <dgm:cxnLst>
    <dgm:cxn modelId="{F44757BC-2213-43BA-844B-AA2E77B2EBF2}" srcId="{E9F6EE3A-EA18-45DD-9BF4-CCDF2B81559C}" destId="{A8ECCF87-2AB8-448D-9FB2-242D2B21A11E}" srcOrd="2" destOrd="0" parTransId="{54DFC91D-FE40-4BFC-90DC-627D29C3BE7A}" sibTransId="{B6BF82E1-40E0-4A98-BEFA-236AAC458557}"/>
    <dgm:cxn modelId="{0416A542-8A4C-49AA-8102-2CF6D96CEA8F}" type="presOf" srcId="{329A7C01-7E89-483D-AD6A-5458C4A4C6A6}" destId="{E9F0425D-A55B-4ECA-89C8-A4ECA8FFD649}" srcOrd="0" destOrd="0" presId="urn:microsoft.com/office/officeart/2005/8/layout/orgChart1"/>
    <dgm:cxn modelId="{2ED74784-FCBB-49AC-805F-F5CD391D790F}" type="presOf" srcId="{9DBEA6CC-D4A6-40EE-AC05-FB95F345134E}" destId="{DEF65986-ADA0-4BCF-820A-3A5E49AD1C6C}" srcOrd="0" destOrd="0" presId="urn:microsoft.com/office/officeart/2005/8/layout/orgChart1"/>
    <dgm:cxn modelId="{A754BE58-823F-4A49-87BA-816F977B7BDE}" srcId="{5299AA19-D678-4461-8043-CEDF84D0E97F}" destId="{8ADD37A3-AC15-4B5E-AE33-AA79541471DD}" srcOrd="0" destOrd="0" parTransId="{FC0F3334-970A-43BD-AE27-9EB4BDF640A3}" sibTransId="{F117123E-BDCC-40DF-A6F9-53F6340BA7C8}"/>
    <dgm:cxn modelId="{D7B62EFC-8F7C-4C0E-A2B0-AFA404C357E5}" type="presOf" srcId="{8B14C51E-2BDF-45AC-B164-5665D97F91C5}" destId="{CD294C61-6613-4356-8BE7-A03612BADA03}" srcOrd="1" destOrd="0" presId="urn:microsoft.com/office/officeart/2005/8/layout/orgChart1"/>
    <dgm:cxn modelId="{E1678958-A8F8-41AD-97B3-C8740CD8CA07}" type="presOf" srcId="{E9F6EE3A-EA18-45DD-9BF4-CCDF2B81559C}" destId="{31CB7717-5837-4B74-AB0A-0ABB1DCDF537}" srcOrd="0" destOrd="0" presId="urn:microsoft.com/office/officeart/2005/8/layout/orgChart1"/>
    <dgm:cxn modelId="{30980F8D-1FB4-4410-B915-F2447F974137}" type="presOf" srcId="{5299AA19-D678-4461-8043-CEDF84D0E97F}" destId="{1C1927AA-700D-450B-84B2-408AE176866A}" srcOrd="1" destOrd="0" presId="urn:microsoft.com/office/officeart/2005/8/layout/orgChart1"/>
    <dgm:cxn modelId="{0793A997-5E04-4174-8AC7-0182AF3ADA7C}" type="presOf" srcId="{9DBEA6CC-D4A6-40EE-AC05-FB95F345134E}" destId="{1A0F5445-4753-4A37-85A5-AD60CB8AACA1}" srcOrd="1" destOrd="0" presId="urn:microsoft.com/office/officeart/2005/8/layout/orgChart1"/>
    <dgm:cxn modelId="{3671B611-C08E-40A9-B36A-376BC2CD9FEF}" type="presOf" srcId="{5299AA19-D678-4461-8043-CEDF84D0E97F}" destId="{3078B9A1-BF9A-43CC-89FD-D7D044AA94C7}" srcOrd="0" destOrd="0" presId="urn:microsoft.com/office/officeart/2005/8/layout/orgChart1"/>
    <dgm:cxn modelId="{41F21DE2-64A0-4CBC-B4D1-CFA66BDC09B5}" srcId="{E9F6EE3A-EA18-45DD-9BF4-CCDF2B81559C}" destId="{5299AA19-D678-4461-8043-CEDF84D0E97F}" srcOrd="1" destOrd="0" parTransId="{43C9C4E0-CD0D-48B5-9DC7-BCD3C596EA21}" sibTransId="{67DC52E0-5496-4AAA-92AF-2156F6D5D79A}"/>
    <dgm:cxn modelId="{1F12CE67-76A7-4E8E-84DC-BA6D8E81DB5B}" srcId="{E9F6EE3A-EA18-45DD-9BF4-CCDF2B81559C}" destId="{9DBEA6CC-D4A6-40EE-AC05-FB95F345134E}" srcOrd="0" destOrd="0" parTransId="{BABCC2D9-7098-4A6D-80BF-25B34B1C2AF2}" sibTransId="{53515C29-B583-4472-9566-7FE0B9727FA3}"/>
    <dgm:cxn modelId="{87B57869-66E8-4A26-B483-6BB8A969F08C}" type="presOf" srcId="{8ADD37A3-AC15-4B5E-AE33-AA79541471DD}" destId="{81A997F5-5ABB-4943-958D-9FBEA7DE3DAB}" srcOrd="0" destOrd="0" presId="urn:microsoft.com/office/officeart/2005/8/layout/orgChart1"/>
    <dgm:cxn modelId="{8EDDC3CE-4FB4-4483-8512-B9098B5F4B93}" type="presOf" srcId="{FC0F3334-970A-43BD-AE27-9EB4BDF640A3}" destId="{C4C67EC5-A1B9-4106-8299-D480412B0CA8}" srcOrd="0" destOrd="0" presId="urn:microsoft.com/office/officeart/2005/8/layout/orgChart1"/>
    <dgm:cxn modelId="{2CDB9566-6F0E-4AC4-B397-EC88504FFC94}" type="presOf" srcId="{B2E3EE63-F7D5-4ADC-8DB1-19DD7F9E80C9}" destId="{A4B9FD15-2F83-46F5-B433-A51675C9BBC6}" srcOrd="0" destOrd="0" presId="urn:microsoft.com/office/officeart/2005/8/layout/orgChart1"/>
    <dgm:cxn modelId="{A9713F09-2DE8-4A0C-9598-B14211FCA218}" type="presOf" srcId="{8ADD37A3-AC15-4B5E-AE33-AA79541471DD}" destId="{7C2B4D7D-EE93-43A5-A4E4-69D473F2CD04}" srcOrd="1" destOrd="0" presId="urn:microsoft.com/office/officeart/2005/8/layout/orgChart1"/>
    <dgm:cxn modelId="{30045E25-9271-4FCB-B219-15D0F87CD3ED}" type="presOf" srcId="{A8ECCF87-2AB8-448D-9FB2-242D2B21A11E}" destId="{8DCD0316-246F-44C8-86CE-75C318763B73}" srcOrd="0" destOrd="0" presId="urn:microsoft.com/office/officeart/2005/8/layout/orgChart1"/>
    <dgm:cxn modelId="{F61CC928-D249-4973-AB0F-A1226CC37B18}" type="presOf" srcId="{E9F6EE3A-EA18-45DD-9BF4-CCDF2B81559C}" destId="{EBAB5CC9-ADAF-4DD3-BAFD-D2612088C3F9}" srcOrd="1" destOrd="0" presId="urn:microsoft.com/office/officeart/2005/8/layout/orgChart1"/>
    <dgm:cxn modelId="{D665B8F6-7005-4526-A3BD-358DB7F1D58C}" type="presOf" srcId="{8B14C51E-2BDF-45AC-B164-5665D97F91C5}" destId="{967E6CB6-3A82-4686-926B-E20B96C7E184}" srcOrd="0" destOrd="0" presId="urn:microsoft.com/office/officeart/2005/8/layout/orgChart1"/>
    <dgm:cxn modelId="{6880C069-181F-4DF5-B1DA-658C16CBC60D}" type="presOf" srcId="{BABCC2D9-7098-4A6D-80BF-25B34B1C2AF2}" destId="{DE2E111D-5967-4D71-85D7-7649B7CBBCE9}" srcOrd="0" destOrd="0" presId="urn:microsoft.com/office/officeart/2005/8/layout/orgChart1"/>
    <dgm:cxn modelId="{BFF61CB2-C2CB-4D32-9548-13732181A38A}" type="presOf" srcId="{20E43D9A-D97B-4868-AB65-3C17E8FFCB30}" destId="{DDDA6DFD-AEC8-4601-9035-2308B378FAD9}" srcOrd="0" destOrd="0" presId="urn:microsoft.com/office/officeart/2005/8/layout/orgChart1"/>
    <dgm:cxn modelId="{607E4BCA-D377-4241-B41B-792864124EEB}" type="presOf" srcId="{43C9C4E0-CD0D-48B5-9DC7-BCD3C596EA21}" destId="{2C761044-DFB9-49DD-B6FF-68FB7FA22CD9}" srcOrd="0" destOrd="0" presId="urn:microsoft.com/office/officeart/2005/8/layout/orgChart1"/>
    <dgm:cxn modelId="{F2D64115-7FD7-48C6-8219-D35B5C26184A}" type="presOf" srcId="{3AB28563-7F46-486B-AD96-8ACD8112B162}" destId="{92CADCFD-9368-4C35-B304-4D3F1BF8C41C}" srcOrd="0" destOrd="0" presId="urn:microsoft.com/office/officeart/2005/8/layout/orgChart1"/>
    <dgm:cxn modelId="{B7427AE5-57F1-4A43-941A-5BE886F7E6C0}" type="presOf" srcId="{54DFC91D-FE40-4BFC-90DC-627D29C3BE7A}" destId="{03133866-F2E9-4FDA-9A8A-3CB60BEDCD9C}" srcOrd="0" destOrd="0" presId="urn:microsoft.com/office/officeart/2005/8/layout/orgChart1"/>
    <dgm:cxn modelId="{20A3B2CE-EF34-42E4-873E-2B4903DFC0E3}" srcId="{A8ECCF87-2AB8-448D-9FB2-242D2B21A11E}" destId="{8B14C51E-2BDF-45AC-B164-5665D97F91C5}" srcOrd="0" destOrd="0" parTransId="{20E43D9A-D97B-4868-AB65-3C17E8FFCB30}" sibTransId="{93181F4D-4666-4553-A290-4EE9F14A02F8}"/>
    <dgm:cxn modelId="{D80386B7-98E7-429C-931D-A443D6B34323}" srcId="{9DBEA6CC-D4A6-40EE-AC05-FB95F345134E}" destId="{3AB28563-7F46-486B-AD96-8ACD8112B162}" srcOrd="0" destOrd="0" parTransId="{B2E3EE63-F7D5-4ADC-8DB1-19DD7F9E80C9}" sibTransId="{85CDB3B6-B596-4AE4-9E61-C7BBA2CE7A78}"/>
    <dgm:cxn modelId="{E6C13BDA-E5DE-4C0E-A58C-31645175126F}" type="presOf" srcId="{3AB28563-7F46-486B-AD96-8ACD8112B162}" destId="{AF49C444-FC8A-4A2F-A1E5-76377C9C5547}" srcOrd="1" destOrd="0" presId="urn:microsoft.com/office/officeart/2005/8/layout/orgChart1"/>
    <dgm:cxn modelId="{52153733-96CA-45F2-88EA-DBA679D41C47}" type="presOf" srcId="{A8ECCF87-2AB8-448D-9FB2-242D2B21A11E}" destId="{5933340D-FD97-4DC8-8AA3-BB8D4ED5E57E}" srcOrd="1" destOrd="0" presId="urn:microsoft.com/office/officeart/2005/8/layout/orgChart1"/>
    <dgm:cxn modelId="{F0CD5B22-AD39-472C-A2D6-4F861901A92D}" srcId="{329A7C01-7E89-483D-AD6A-5458C4A4C6A6}" destId="{E9F6EE3A-EA18-45DD-9BF4-CCDF2B81559C}" srcOrd="0" destOrd="0" parTransId="{FA917F42-1D77-4CDD-97F6-D60FD35B15D8}" sibTransId="{C652051B-D7AE-4F45-9D98-A59A4142519C}"/>
    <dgm:cxn modelId="{6453CDB2-1718-4968-89D6-F630F31D53C3}" type="presParOf" srcId="{E9F0425D-A55B-4ECA-89C8-A4ECA8FFD649}" destId="{B93087E9-CCF2-4538-ABD0-BEDB7E57C438}" srcOrd="0" destOrd="0" presId="urn:microsoft.com/office/officeart/2005/8/layout/orgChart1"/>
    <dgm:cxn modelId="{D6C17082-A440-4607-8385-5AA7B4EF3A2F}" type="presParOf" srcId="{B93087E9-CCF2-4538-ABD0-BEDB7E57C438}" destId="{6584E1E8-1712-4FDC-B842-7EF827FE6AAF}" srcOrd="0" destOrd="0" presId="urn:microsoft.com/office/officeart/2005/8/layout/orgChart1"/>
    <dgm:cxn modelId="{3EBE3548-EC53-4B33-8161-156EB07147F7}" type="presParOf" srcId="{6584E1E8-1712-4FDC-B842-7EF827FE6AAF}" destId="{31CB7717-5837-4B74-AB0A-0ABB1DCDF537}" srcOrd="0" destOrd="0" presId="urn:microsoft.com/office/officeart/2005/8/layout/orgChart1"/>
    <dgm:cxn modelId="{1A2FE849-4461-4584-AE15-7B05EF6D78D3}" type="presParOf" srcId="{6584E1E8-1712-4FDC-B842-7EF827FE6AAF}" destId="{EBAB5CC9-ADAF-4DD3-BAFD-D2612088C3F9}" srcOrd="1" destOrd="0" presId="urn:microsoft.com/office/officeart/2005/8/layout/orgChart1"/>
    <dgm:cxn modelId="{1AB5EA1C-764F-4107-ABE8-B2B8836E8F24}" type="presParOf" srcId="{B93087E9-CCF2-4538-ABD0-BEDB7E57C438}" destId="{47B7A071-A986-4640-97B5-8F0A21DDC683}" srcOrd="1" destOrd="0" presId="urn:microsoft.com/office/officeart/2005/8/layout/orgChart1"/>
    <dgm:cxn modelId="{DB661D81-00E2-4074-885E-3B671290B7B6}" type="presParOf" srcId="{47B7A071-A986-4640-97B5-8F0A21DDC683}" destId="{DE2E111D-5967-4D71-85D7-7649B7CBBCE9}" srcOrd="0" destOrd="0" presId="urn:microsoft.com/office/officeart/2005/8/layout/orgChart1"/>
    <dgm:cxn modelId="{1EEB4F1E-FD86-4EEA-A92D-0C727383FAF1}" type="presParOf" srcId="{47B7A071-A986-4640-97B5-8F0A21DDC683}" destId="{5D1C2171-42D4-4F80-A8ED-E59C1D3125B6}" srcOrd="1" destOrd="0" presId="urn:microsoft.com/office/officeart/2005/8/layout/orgChart1"/>
    <dgm:cxn modelId="{B3DB6B63-6B60-4FF3-9398-8B0F8DF7B031}" type="presParOf" srcId="{5D1C2171-42D4-4F80-A8ED-E59C1D3125B6}" destId="{2A7E0E9F-6B56-4918-9355-DAB7591E4CDE}" srcOrd="0" destOrd="0" presId="urn:microsoft.com/office/officeart/2005/8/layout/orgChart1"/>
    <dgm:cxn modelId="{86BC27E2-1B2A-414F-9061-E67609D07459}" type="presParOf" srcId="{2A7E0E9F-6B56-4918-9355-DAB7591E4CDE}" destId="{DEF65986-ADA0-4BCF-820A-3A5E49AD1C6C}" srcOrd="0" destOrd="0" presId="urn:microsoft.com/office/officeart/2005/8/layout/orgChart1"/>
    <dgm:cxn modelId="{A16572FF-507F-4B4A-8179-700671DE8C01}" type="presParOf" srcId="{2A7E0E9F-6B56-4918-9355-DAB7591E4CDE}" destId="{1A0F5445-4753-4A37-85A5-AD60CB8AACA1}" srcOrd="1" destOrd="0" presId="urn:microsoft.com/office/officeart/2005/8/layout/orgChart1"/>
    <dgm:cxn modelId="{BEC0678E-078F-463F-AE6D-06255DAD5816}" type="presParOf" srcId="{5D1C2171-42D4-4F80-A8ED-E59C1D3125B6}" destId="{F1BD728D-3BE7-4617-9EC0-46880B6D2C3F}" srcOrd="1" destOrd="0" presId="urn:microsoft.com/office/officeart/2005/8/layout/orgChart1"/>
    <dgm:cxn modelId="{B189D647-C122-4718-8753-51749DD93C82}" type="presParOf" srcId="{F1BD728D-3BE7-4617-9EC0-46880B6D2C3F}" destId="{A4B9FD15-2F83-46F5-B433-A51675C9BBC6}" srcOrd="0" destOrd="0" presId="urn:microsoft.com/office/officeart/2005/8/layout/orgChart1"/>
    <dgm:cxn modelId="{E17BA450-7A61-48D4-8150-27269097D8D0}" type="presParOf" srcId="{F1BD728D-3BE7-4617-9EC0-46880B6D2C3F}" destId="{2913D5AE-6C49-4BC0-8AA6-87ABA1CEF245}" srcOrd="1" destOrd="0" presId="urn:microsoft.com/office/officeart/2005/8/layout/orgChart1"/>
    <dgm:cxn modelId="{A728FEE1-EE5B-4B1E-B080-ED976CCCC825}" type="presParOf" srcId="{2913D5AE-6C49-4BC0-8AA6-87ABA1CEF245}" destId="{6228C082-8B17-4AF9-8CFA-75E62F279FC3}" srcOrd="0" destOrd="0" presId="urn:microsoft.com/office/officeart/2005/8/layout/orgChart1"/>
    <dgm:cxn modelId="{FB2D7664-9083-4DBA-A68C-68F692EB103E}" type="presParOf" srcId="{6228C082-8B17-4AF9-8CFA-75E62F279FC3}" destId="{92CADCFD-9368-4C35-B304-4D3F1BF8C41C}" srcOrd="0" destOrd="0" presId="urn:microsoft.com/office/officeart/2005/8/layout/orgChart1"/>
    <dgm:cxn modelId="{7F8632BA-CB30-45B7-AF5E-C064F7F60137}" type="presParOf" srcId="{6228C082-8B17-4AF9-8CFA-75E62F279FC3}" destId="{AF49C444-FC8A-4A2F-A1E5-76377C9C5547}" srcOrd="1" destOrd="0" presId="urn:microsoft.com/office/officeart/2005/8/layout/orgChart1"/>
    <dgm:cxn modelId="{8EE1FECE-24E6-408A-B428-F02705751411}" type="presParOf" srcId="{2913D5AE-6C49-4BC0-8AA6-87ABA1CEF245}" destId="{CC356F2B-E6CC-48A1-8E02-8F819E74ED19}" srcOrd="1" destOrd="0" presId="urn:microsoft.com/office/officeart/2005/8/layout/orgChart1"/>
    <dgm:cxn modelId="{79A758C9-F80D-4DA1-9AA3-23071C6260E5}" type="presParOf" srcId="{2913D5AE-6C49-4BC0-8AA6-87ABA1CEF245}" destId="{FBE74913-1C3C-4243-9B01-EB2EFC171D26}" srcOrd="2" destOrd="0" presId="urn:microsoft.com/office/officeart/2005/8/layout/orgChart1"/>
    <dgm:cxn modelId="{89AD772C-1920-4804-AE16-F75294C6010C}" type="presParOf" srcId="{5D1C2171-42D4-4F80-A8ED-E59C1D3125B6}" destId="{4F02EA3C-D4C9-447B-8421-B40A041B4F78}" srcOrd="2" destOrd="0" presId="urn:microsoft.com/office/officeart/2005/8/layout/orgChart1"/>
    <dgm:cxn modelId="{2796E53C-0C79-49C4-9E92-43C3AFF4B736}" type="presParOf" srcId="{47B7A071-A986-4640-97B5-8F0A21DDC683}" destId="{2C761044-DFB9-49DD-B6FF-68FB7FA22CD9}" srcOrd="2" destOrd="0" presId="urn:microsoft.com/office/officeart/2005/8/layout/orgChart1"/>
    <dgm:cxn modelId="{582B9E39-7B49-4349-9771-F2111C1D88AB}" type="presParOf" srcId="{47B7A071-A986-4640-97B5-8F0A21DDC683}" destId="{760C5F5E-FFC6-4C21-A6EE-048D2CF3E747}" srcOrd="3" destOrd="0" presId="urn:microsoft.com/office/officeart/2005/8/layout/orgChart1"/>
    <dgm:cxn modelId="{16C3DA4E-14B4-41DC-A391-9A1E9764A69C}" type="presParOf" srcId="{760C5F5E-FFC6-4C21-A6EE-048D2CF3E747}" destId="{31BBEEED-F63F-45ED-9EB3-AAC6277E9A66}" srcOrd="0" destOrd="0" presId="urn:microsoft.com/office/officeart/2005/8/layout/orgChart1"/>
    <dgm:cxn modelId="{4BCDF8AD-676C-4E39-8710-85B7FE7456A7}" type="presParOf" srcId="{31BBEEED-F63F-45ED-9EB3-AAC6277E9A66}" destId="{3078B9A1-BF9A-43CC-89FD-D7D044AA94C7}" srcOrd="0" destOrd="0" presId="urn:microsoft.com/office/officeart/2005/8/layout/orgChart1"/>
    <dgm:cxn modelId="{07F807D4-77CF-4A2C-910D-157D3142A0E1}" type="presParOf" srcId="{31BBEEED-F63F-45ED-9EB3-AAC6277E9A66}" destId="{1C1927AA-700D-450B-84B2-408AE176866A}" srcOrd="1" destOrd="0" presId="urn:microsoft.com/office/officeart/2005/8/layout/orgChart1"/>
    <dgm:cxn modelId="{08834108-0327-4CEA-9BD7-86A02C6E3528}" type="presParOf" srcId="{760C5F5E-FFC6-4C21-A6EE-048D2CF3E747}" destId="{B1CB5D45-7C2C-4DE8-ACD8-DCB49919B9AA}" srcOrd="1" destOrd="0" presId="urn:microsoft.com/office/officeart/2005/8/layout/orgChart1"/>
    <dgm:cxn modelId="{F6F81291-A546-439C-8844-2D912DECDB87}" type="presParOf" srcId="{B1CB5D45-7C2C-4DE8-ACD8-DCB49919B9AA}" destId="{C4C67EC5-A1B9-4106-8299-D480412B0CA8}" srcOrd="0" destOrd="0" presId="urn:microsoft.com/office/officeart/2005/8/layout/orgChart1"/>
    <dgm:cxn modelId="{263A152F-AE74-40AD-B450-23A04745BC12}" type="presParOf" srcId="{B1CB5D45-7C2C-4DE8-ACD8-DCB49919B9AA}" destId="{578F7AAD-D872-41F1-96A1-F175DE9E09E3}" srcOrd="1" destOrd="0" presId="urn:microsoft.com/office/officeart/2005/8/layout/orgChart1"/>
    <dgm:cxn modelId="{CA3D6D9C-E25F-4C0C-8A29-A8447682142A}" type="presParOf" srcId="{578F7AAD-D872-41F1-96A1-F175DE9E09E3}" destId="{28DDE997-70A5-49E1-81B5-57D163EDA29F}" srcOrd="0" destOrd="0" presId="urn:microsoft.com/office/officeart/2005/8/layout/orgChart1"/>
    <dgm:cxn modelId="{817AAF45-B3FD-4428-8921-5D9800CD3C62}" type="presParOf" srcId="{28DDE997-70A5-49E1-81B5-57D163EDA29F}" destId="{81A997F5-5ABB-4943-958D-9FBEA7DE3DAB}" srcOrd="0" destOrd="0" presId="urn:microsoft.com/office/officeart/2005/8/layout/orgChart1"/>
    <dgm:cxn modelId="{5B583282-A7D5-477E-8BC4-3B036F5512FE}" type="presParOf" srcId="{28DDE997-70A5-49E1-81B5-57D163EDA29F}" destId="{7C2B4D7D-EE93-43A5-A4E4-69D473F2CD04}" srcOrd="1" destOrd="0" presId="urn:microsoft.com/office/officeart/2005/8/layout/orgChart1"/>
    <dgm:cxn modelId="{6992F4E0-571F-40BA-BB7E-8D69BF3465DE}" type="presParOf" srcId="{578F7AAD-D872-41F1-96A1-F175DE9E09E3}" destId="{3FA51D0B-8E20-43AD-AE66-F414F05A8800}" srcOrd="1" destOrd="0" presId="urn:microsoft.com/office/officeart/2005/8/layout/orgChart1"/>
    <dgm:cxn modelId="{720B4041-66C5-4662-80A7-D734210A6A21}" type="presParOf" srcId="{578F7AAD-D872-41F1-96A1-F175DE9E09E3}" destId="{80B6498A-BE77-4EC5-89EC-86E7B0CCD3FD}" srcOrd="2" destOrd="0" presId="urn:microsoft.com/office/officeart/2005/8/layout/orgChart1"/>
    <dgm:cxn modelId="{BCB071B3-7C17-4FE2-958F-FF8A8EC868F3}" type="presParOf" srcId="{760C5F5E-FFC6-4C21-A6EE-048D2CF3E747}" destId="{773EE1ED-439C-4E6C-80D8-F8F2FCFB7F71}" srcOrd="2" destOrd="0" presId="urn:microsoft.com/office/officeart/2005/8/layout/orgChart1"/>
    <dgm:cxn modelId="{34C74455-6CD4-4059-87F8-1D0F4594ED4D}" type="presParOf" srcId="{47B7A071-A986-4640-97B5-8F0A21DDC683}" destId="{03133866-F2E9-4FDA-9A8A-3CB60BEDCD9C}" srcOrd="4" destOrd="0" presId="urn:microsoft.com/office/officeart/2005/8/layout/orgChart1"/>
    <dgm:cxn modelId="{FD32838E-C834-4BAA-BD6D-CB6DBA70108F}" type="presParOf" srcId="{47B7A071-A986-4640-97B5-8F0A21DDC683}" destId="{E98E6B62-86BF-43C2-AE43-27113F50BB3A}" srcOrd="5" destOrd="0" presId="urn:microsoft.com/office/officeart/2005/8/layout/orgChart1"/>
    <dgm:cxn modelId="{A518C3D1-2CF7-411C-8E7F-22C19A74547E}" type="presParOf" srcId="{E98E6B62-86BF-43C2-AE43-27113F50BB3A}" destId="{197D73B9-5239-481E-8028-DC199FC5CC54}" srcOrd="0" destOrd="0" presId="urn:microsoft.com/office/officeart/2005/8/layout/orgChart1"/>
    <dgm:cxn modelId="{EE7B6B85-271C-42C8-AFBE-E2268C41C81A}" type="presParOf" srcId="{197D73B9-5239-481E-8028-DC199FC5CC54}" destId="{8DCD0316-246F-44C8-86CE-75C318763B73}" srcOrd="0" destOrd="0" presId="urn:microsoft.com/office/officeart/2005/8/layout/orgChart1"/>
    <dgm:cxn modelId="{55B39461-254A-45BF-9A3F-3EA63C45D63D}" type="presParOf" srcId="{197D73B9-5239-481E-8028-DC199FC5CC54}" destId="{5933340D-FD97-4DC8-8AA3-BB8D4ED5E57E}" srcOrd="1" destOrd="0" presId="urn:microsoft.com/office/officeart/2005/8/layout/orgChart1"/>
    <dgm:cxn modelId="{772656F1-68B7-4667-85EF-DDDA58B581C9}" type="presParOf" srcId="{E98E6B62-86BF-43C2-AE43-27113F50BB3A}" destId="{B1964066-3E6C-4ABB-9126-D1892A4A585E}" srcOrd="1" destOrd="0" presId="urn:microsoft.com/office/officeart/2005/8/layout/orgChart1"/>
    <dgm:cxn modelId="{29722EB8-39D6-4035-95DC-2696E38F53A2}" type="presParOf" srcId="{B1964066-3E6C-4ABB-9126-D1892A4A585E}" destId="{DDDA6DFD-AEC8-4601-9035-2308B378FAD9}" srcOrd="0" destOrd="0" presId="urn:microsoft.com/office/officeart/2005/8/layout/orgChart1"/>
    <dgm:cxn modelId="{8FFAB489-BE49-4CB7-ABE5-EDFFA0FE13D5}" type="presParOf" srcId="{B1964066-3E6C-4ABB-9126-D1892A4A585E}" destId="{38E05029-01BC-4D49-A0DC-0552F660DB95}" srcOrd="1" destOrd="0" presId="urn:microsoft.com/office/officeart/2005/8/layout/orgChart1"/>
    <dgm:cxn modelId="{E282D13B-EFBE-44B2-B5DD-409266A4FD31}" type="presParOf" srcId="{38E05029-01BC-4D49-A0DC-0552F660DB95}" destId="{BFA9975B-A98E-43C2-BEFE-D3435201F1D1}" srcOrd="0" destOrd="0" presId="urn:microsoft.com/office/officeart/2005/8/layout/orgChart1"/>
    <dgm:cxn modelId="{BD940F3B-E6B7-411C-8795-CB2133B264AA}" type="presParOf" srcId="{BFA9975B-A98E-43C2-BEFE-D3435201F1D1}" destId="{967E6CB6-3A82-4686-926B-E20B96C7E184}" srcOrd="0" destOrd="0" presId="urn:microsoft.com/office/officeart/2005/8/layout/orgChart1"/>
    <dgm:cxn modelId="{BFC8B5A0-1DDA-46A1-95B3-60671DCA6945}" type="presParOf" srcId="{BFA9975B-A98E-43C2-BEFE-D3435201F1D1}" destId="{CD294C61-6613-4356-8BE7-A03612BADA03}" srcOrd="1" destOrd="0" presId="urn:microsoft.com/office/officeart/2005/8/layout/orgChart1"/>
    <dgm:cxn modelId="{0E2DBDF1-5B35-440B-9278-D795DE6DE8A6}" type="presParOf" srcId="{38E05029-01BC-4D49-A0DC-0552F660DB95}" destId="{B02B8B37-8310-4D6B-A1CE-A34198B29EBB}" srcOrd="1" destOrd="0" presId="urn:microsoft.com/office/officeart/2005/8/layout/orgChart1"/>
    <dgm:cxn modelId="{1CEA5543-169A-416F-84A4-ACEA22068053}" type="presParOf" srcId="{38E05029-01BC-4D49-A0DC-0552F660DB95}" destId="{3EF25D1C-67B7-4C42-A417-F73E940E19A5}" srcOrd="2" destOrd="0" presId="urn:microsoft.com/office/officeart/2005/8/layout/orgChart1"/>
    <dgm:cxn modelId="{6A10B3F3-2186-43AA-BC27-2CA6E43AD519}" type="presParOf" srcId="{E98E6B62-86BF-43C2-AE43-27113F50BB3A}" destId="{E915DD02-180B-44A4-9871-F6828EA643C1}" srcOrd="2" destOrd="0" presId="urn:microsoft.com/office/officeart/2005/8/layout/orgChart1"/>
    <dgm:cxn modelId="{5365FAAB-EF0A-4372-9803-AE0365F1CF99}" type="presParOf" srcId="{B93087E9-CCF2-4538-ABD0-BEDB7E57C438}" destId="{E8BC2D7B-B96B-403A-94DA-B25290DDCD6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A0908E-BA96-414A-A69D-0AC4F7039495}">
      <dsp:nvSpPr>
        <dsp:cNvPr id="0" name=""/>
        <dsp:cNvSpPr/>
      </dsp:nvSpPr>
      <dsp:spPr>
        <a:xfrm>
          <a:off x="6466454" y="3010854"/>
          <a:ext cx="373129" cy="11442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4263"/>
              </a:lnTo>
              <a:lnTo>
                <a:pt x="373129" y="1144263"/>
              </a:lnTo>
            </a:path>
          </a:pathLst>
        </a:custGeom>
        <a:noFill/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53ED43-2496-452C-8405-799083C29833}">
      <dsp:nvSpPr>
        <dsp:cNvPr id="0" name=""/>
        <dsp:cNvSpPr/>
      </dsp:nvSpPr>
      <dsp:spPr>
        <a:xfrm>
          <a:off x="5956511" y="1244709"/>
          <a:ext cx="1504954" cy="5223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190"/>
              </a:lnTo>
              <a:lnTo>
                <a:pt x="1504954" y="261190"/>
              </a:lnTo>
              <a:lnTo>
                <a:pt x="1504954" y="522380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AD5032-7BFE-42FC-879E-6EF03FDE1161}">
      <dsp:nvSpPr>
        <dsp:cNvPr id="0" name=""/>
        <dsp:cNvSpPr/>
      </dsp:nvSpPr>
      <dsp:spPr>
        <a:xfrm>
          <a:off x="4190366" y="3010854"/>
          <a:ext cx="261190" cy="1144263"/>
        </a:xfrm>
        <a:custGeom>
          <a:avLst/>
          <a:gdLst/>
          <a:ahLst/>
          <a:cxnLst/>
          <a:rect l="0" t="0" r="0" b="0"/>
          <a:pathLst>
            <a:path>
              <a:moveTo>
                <a:pt x="261190" y="0"/>
              </a:moveTo>
              <a:lnTo>
                <a:pt x="261190" y="1144263"/>
              </a:lnTo>
              <a:lnTo>
                <a:pt x="0" y="1144263"/>
              </a:lnTo>
            </a:path>
          </a:pathLst>
        </a:custGeom>
        <a:noFill/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8446B6-30D7-4695-8C58-26E941E98C36}">
      <dsp:nvSpPr>
        <dsp:cNvPr id="0" name=""/>
        <dsp:cNvSpPr/>
      </dsp:nvSpPr>
      <dsp:spPr>
        <a:xfrm>
          <a:off x="4451556" y="1244709"/>
          <a:ext cx="1504954" cy="522380"/>
        </a:xfrm>
        <a:custGeom>
          <a:avLst/>
          <a:gdLst/>
          <a:ahLst/>
          <a:cxnLst/>
          <a:rect l="0" t="0" r="0" b="0"/>
          <a:pathLst>
            <a:path>
              <a:moveTo>
                <a:pt x="1504954" y="0"/>
              </a:moveTo>
              <a:lnTo>
                <a:pt x="1504954" y="261190"/>
              </a:lnTo>
              <a:lnTo>
                <a:pt x="0" y="261190"/>
              </a:lnTo>
              <a:lnTo>
                <a:pt x="0" y="522380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E753D-41B5-4965-B5E5-343C47FF3F37}">
      <dsp:nvSpPr>
        <dsp:cNvPr id="0" name=""/>
        <dsp:cNvSpPr/>
      </dsp:nvSpPr>
      <dsp:spPr>
        <a:xfrm>
          <a:off x="4712747" y="945"/>
          <a:ext cx="2487528" cy="12437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عناصر الإنتاج 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(العمل والأرض ورأس المال )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(L,K,D)</a:t>
          </a:r>
          <a:endParaRPr lang="ar-SA" sz="1600" kern="1200" dirty="0"/>
        </a:p>
      </dsp:txBody>
      <dsp:txXfrm>
        <a:off x="4712747" y="945"/>
        <a:ext cx="2487528" cy="1243764"/>
      </dsp:txXfrm>
    </dsp:sp>
    <dsp:sp modelId="{4783F593-5003-4BBB-8144-27391A0B4B8C}">
      <dsp:nvSpPr>
        <dsp:cNvPr id="0" name=""/>
        <dsp:cNvSpPr/>
      </dsp:nvSpPr>
      <dsp:spPr>
        <a:xfrm>
          <a:off x="3207792" y="1767090"/>
          <a:ext cx="2487528" cy="12437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الأجل الطويل جميع عناصر الإنتاج متغيرة</a:t>
          </a:r>
          <a:endParaRPr lang="ar-SA" sz="1600" kern="1200" dirty="0"/>
        </a:p>
      </dsp:txBody>
      <dsp:txXfrm>
        <a:off x="3207792" y="1767090"/>
        <a:ext cx="2487528" cy="1243764"/>
      </dsp:txXfrm>
    </dsp:sp>
    <dsp:sp modelId="{79665FE2-68E5-4096-86CB-E263D827DFB7}">
      <dsp:nvSpPr>
        <dsp:cNvPr id="0" name=""/>
        <dsp:cNvSpPr/>
      </dsp:nvSpPr>
      <dsp:spPr>
        <a:xfrm>
          <a:off x="1702837" y="3533235"/>
          <a:ext cx="2487528" cy="12437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من الصعب تمثيل عدة متغيرات بيانيا لذلك نستخدم ما يسمى (منحنى الناتج المتساوي)</a:t>
          </a:r>
          <a:endParaRPr lang="ar-SA" sz="1600" kern="1200" dirty="0"/>
        </a:p>
      </dsp:txBody>
      <dsp:txXfrm>
        <a:off x="1702837" y="3533235"/>
        <a:ext cx="2487528" cy="1243764"/>
      </dsp:txXfrm>
    </dsp:sp>
    <dsp:sp modelId="{CEFE06DC-ADA1-4482-9E6F-FB63D5FA668D}">
      <dsp:nvSpPr>
        <dsp:cNvPr id="0" name=""/>
        <dsp:cNvSpPr/>
      </dsp:nvSpPr>
      <dsp:spPr>
        <a:xfrm>
          <a:off x="6217701" y="1767090"/>
          <a:ext cx="2487528" cy="12437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الأجل القصير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يوجد عنصر انتاجي واحد على الأقل ثابت وللتبسيط يفترض ان جميع عناصر الإنتاج ثابتة ماعدا العمل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 dirty="0"/>
        </a:p>
      </dsp:txBody>
      <dsp:txXfrm>
        <a:off x="6217701" y="1767090"/>
        <a:ext cx="2487528" cy="1243764"/>
      </dsp:txXfrm>
    </dsp:sp>
    <dsp:sp modelId="{5A2F4EAF-D407-48B1-A859-84FD75AC2D00}">
      <dsp:nvSpPr>
        <dsp:cNvPr id="0" name=""/>
        <dsp:cNvSpPr/>
      </dsp:nvSpPr>
      <dsp:spPr>
        <a:xfrm>
          <a:off x="6839583" y="3533235"/>
          <a:ext cx="2487528" cy="12437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من السهل تمثيل العلاقة بين العمل وحجم الإنتاج بيانيا</a:t>
          </a:r>
          <a:endParaRPr lang="ar-SA" sz="1600" kern="1200" dirty="0"/>
        </a:p>
      </dsp:txBody>
      <dsp:txXfrm>
        <a:off x="6839583" y="3533235"/>
        <a:ext cx="2487528" cy="12437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1775EF-E39D-498D-9C45-C2898AE769BD}">
      <dsp:nvSpPr>
        <dsp:cNvPr id="0" name=""/>
        <dsp:cNvSpPr/>
      </dsp:nvSpPr>
      <dsp:spPr>
        <a:xfrm rot="21300000">
          <a:off x="7861" y="1049802"/>
          <a:ext cx="2546244" cy="291583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20006A-0BB8-493D-AE64-AB0CD905C404}">
      <dsp:nvSpPr>
        <dsp:cNvPr id="0" name=""/>
        <dsp:cNvSpPr/>
      </dsp:nvSpPr>
      <dsp:spPr>
        <a:xfrm>
          <a:off x="307436" y="119559"/>
          <a:ext cx="768590" cy="956475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C3DD82-4D20-4AB5-B028-F92348D6243B}">
      <dsp:nvSpPr>
        <dsp:cNvPr id="0" name=""/>
        <dsp:cNvSpPr/>
      </dsp:nvSpPr>
      <dsp:spPr>
        <a:xfrm>
          <a:off x="1357843" y="0"/>
          <a:ext cx="819829" cy="10042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النقص في الإنتاج الناتج عن نقص رأس المال </a:t>
          </a:r>
          <a:endParaRPr lang="ar-SA" sz="1200" kern="1200" dirty="0"/>
        </a:p>
      </dsp:txBody>
      <dsp:txXfrm>
        <a:off x="1357843" y="0"/>
        <a:ext cx="819829" cy="1004299"/>
      </dsp:txXfrm>
    </dsp:sp>
    <dsp:sp modelId="{A283715C-FC31-4E48-A6CB-FB3131E3F821}">
      <dsp:nvSpPr>
        <dsp:cNvPr id="0" name=""/>
        <dsp:cNvSpPr/>
      </dsp:nvSpPr>
      <dsp:spPr>
        <a:xfrm>
          <a:off x="1485941" y="1315153"/>
          <a:ext cx="768590" cy="956475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28FE7F-6DC4-49D0-AB70-53FC8303AD62}">
      <dsp:nvSpPr>
        <dsp:cNvPr id="0" name=""/>
        <dsp:cNvSpPr/>
      </dsp:nvSpPr>
      <dsp:spPr>
        <a:xfrm>
          <a:off x="384295" y="1386889"/>
          <a:ext cx="819829" cy="10042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الزيادة في الإنتاج الناتجة عن زيادة العمل </a:t>
          </a:r>
          <a:endParaRPr lang="ar-SA" sz="1200" kern="1200" dirty="0"/>
        </a:p>
      </dsp:txBody>
      <dsp:txXfrm>
        <a:off x="384295" y="1386889"/>
        <a:ext cx="819829" cy="10042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DA6DFD-AEC8-4601-9035-2308B378FAD9}">
      <dsp:nvSpPr>
        <dsp:cNvPr id="0" name=""/>
        <dsp:cNvSpPr/>
      </dsp:nvSpPr>
      <dsp:spPr>
        <a:xfrm>
          <a:off x="5579616" y="2707911"/>
          <a:ext cx="331886" cy="10177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7785"/>
              </a:lnTo>
              <a:lnTo>
                <a:pt x="331886" y="1017785"/>
              </a:lnTo>
            </a:path>
          </a:pathLst>
        </a:custGeom>
        <a:noFill/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133866-F2E9-4FDA-9A8A-3CB60BEDCD9C}">
      <dsp:nvSpPr>
        <dsp:cNvPr id="0" name=""/>
        <dsp:cNvSpPr/>
      </dsp:nvSpPr>
      <dsp:spPr>
        <a:xfrm>
          <a:off x="3787427" y="1136980"/>
          <a:ext cx="2677219" cy="4646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320"/>
              </a:lnTo>
              <a:lnTo>
                <a:pt x="2677219" y="232320"/>
              </a:lnTo>
              <a:lnTo>
                <a:pt x="2677219" y="464641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C67EC5-A1B9-4106-8299-D480412B0CA8}">
      <dsp:nvSpPr>
        <dsp:cNvPr id="0" name=""/>
        <dsp:cNvSpPr/>
      </dsp:nvSpPr>
      <dsp:spPr>
        <a:xfrm>
          <a:off x="2902396" y="2707911"/>
          <a:ext cx="331886" cy="10177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7785"/>
              </a:lnTo>
              <a:lnTo>
                <a:pt x="331886" y="1017785"/>
              </a:lnTo>
            </a:path>
          </a:pathLst>
        </a:custGeom>
        <a:noFill/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761044-DFB9-49DD-B6FF-68FB7FA22CD9}">
      <dsp:nvSpPr>
        <dsp:cNvPr id="0" name=""/>
        <dsp:cNvSpPr/>
      </dsp:nvSpPr>
      <dsp:spPr>
        <a:xfrm>
          <a:off x="3741707" y="1136980"/>
          <a:ext cx="91440" cy="46464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4641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B9FD15-2F83-46F5-B433-A51675C9BBC6}">
      <dsp:nvSpPr>
        <dsp:cNvPr id="0" name=""/>
        <dsp:cNvSpPr/>
      </dsp:nvSpPr>
      <dsp:spPr>
        <a:xfrm>
          <a:off x="225176" y="2707911"/>
          <a:ext cx="331886" cy="10177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7785"/>
              </a:lnTo>
              <a:lnTo>
                <a:pt x="331886" y="1017785"/>
              </a:lnTo>
            </a:path>
          </a:pathLst>
        </a:custGeom>
        <a:noFill/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2E111D-5967-4D71-85D7-7649B7CBBCE9}">
      <dsp:nvSpPr>
        <dsp:cNvPr id="0" name=""/>
        <dsp:cNvSpPr/>
      </dsp:nvSpPr>
      <dsp:spPr>
        <a:xfrm>
          <a:off x="1110208" y="1136980"/>
          <a:ext cx="2677219" cy="464641"/>
        </a:xfrm>
        <a:custGeom>
          <a:avLst/>
          <a:gdLst/>
          <a:ahLst/>
          <a:cxnLst/>
          <a:rect l="0" t="0" r="0" b="0"/>
          <a:pathLst>
            <a:path>
              <a:moveTo>
                <a:pt x="2677219" y="0"/>
              </a:moveTo>
              <a:lnTo>
                <a:pt x="2677219" y="232320"/>
              </a:lnTo>
              <a:lnTo>
                <a:pt x="0" y="232320"/>
              </a:lnTo>
              <a:lnTo>
                <a:pt x="0" y="464641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CB7717-5837-4B74-AB0A-0ABB1DCDF537}">
      <dsp:nvSpPr>
        <dsp:cNvPr id="0" name=""/>
        <dsp:cNvSpPr/>
      </dsp:nvSpPr>
      <dsp:spPr>
        <a:xfrm>
          <a:off x="2681138" y="30691"/>
          <a:ext cx="2212578" cy="1106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حجم الغلة</a:t>
          </a:r>
          <a:endParaRPr lang="ar-SA" sz="2500" kern="1200" dirty="0"/>
        </a:p>
      </dsp:txBody>
      <dsp:txXfrm>
        <a:off x="2681138" y="30691"/>
        <a:ext cx="2212578" cy="1106289"/>
      </dsp:txXfrm>
    </dsp:sp>
    <dsp:sp modelId="{DEF65986-ADA0-4BCF-820A-3A5E49AD1C6C}">
      <dsp:nvSpPr>
        <dsp:cNvPr id="0" name=""/>
        <dsp:cNvSpPr/>
      </dsp:nvSpPr>
      <dsp:spPr>
        <a:xfrm>
          <a:off x="3919" y="1601621"/>
          <a:ext cx="2212578" cy="1106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تناقص غلة </a:t>
          </a:r>
          <a:endParaRPr lang="ar-SA" sz="2500" kern="1200" dirty="0"/>
        </a:p>
      </dsp:txBody>
      <dsp:txXfrm>
        <a:off x="3919" y="1601621"/>
        <a:ext cx="2212578" cy="1106289"/>
      </dsp:txXfrm>
    </dsp:sp>
    <dsp:sp modelId="{92CADCFD-9368-4C35-B304-4D3F1BF8C41C}">
      <dsp:nvSpPr>
        <dsp:cNvPr id="0" name=""/>
        <dsp:cNvSpPr/>
      </dsp:nvSpPr>
      <dsp:spPr>
        <a:xfrm>
          <a:off x="557063" y="3172552"/>
          <a:ext cx="2212578" cy="1106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%الزيادة في عناصر الإنتاج أكبر من % الزيادة في </a:t>
          </a:r>
          <a:r>
            <a:rPr lang="ar-SA" sz="2500" kern="1200" dirty="0" err="1" smtClean="0"/>
            <a:t>الإنتاح</a:t>
          </a:r>
          <a:endParaRPr lang="ar-SA" sz="2500" kern="1200" dirty="0"/>
        </a:p>
      </dsp:txBody>
      <dsp:txXfrm>
        <a:off x="557063" y="3172552"/>
        <a:ext cx="2212578" cy="1106289"/>
      </dsp:txXfrm>
    </dsp:sp>
    <dsp:sp modelId="{3078B9A1-BF9A-43CC-89FD-D7D044AA94C7}">
      <dsp:nvSpPr>
        <dsp:cNvPr id="0" name=""/>
        <dsp:cNvSpPr/>
      </dsp:nvSpPr>
      <dsp:spPr>
        <a:xfrm>
          <a:off x="2681138" y="1601621"/>
          <a:ext cx="2212578" cy="1106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ثبات غلة</a:t>
          </a:r>
          <a:endParaRPr lang="ar-SA" sz="2500" kern="1200" dirty="0"/>
        </a:p>
      </dsp:txBody>
      <dsp:txXfrm>
        <a:off x="2681138" y="1601621"/>
        <a:ext cx="2212578" cy="1106289"/>
      </dsp:txXfrm>
    </dsp:sp>
    <dsp:sp modelId="{81A997F5-5ABB-4943-958D-9FBEA7DE3DAB}">
      <dsp:nvSpPr>
        <dsp:cNvPr id="0" name=""/>
        <dsp:cNvSpPr/>
      </dsp:nvSpPr>
      <dsp:spPr>
        <a:xfrm>
          <a:off x="3234283" y="3172552"/>
          <a:ext cx="2212578" cy="1106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%الزيادة في عناصر الإنتاج تساوي % الزيادة في </a:t>
          </a:r>
          <a:r>
            <a:rPr lang="ar-SA" sz="2500" kern="1200" dirty="0" err="1" smtClean="0"/>
            <a:t>الإنتاح</a:t>
          </a:r>
          <a:endParaRPr lang="ar-SA" sz="2500" kern="1200" dirty="0"/>
        </a:p>
      </dsp:txBody>
      <dsp:txXfrm>
        <a:off x="3234283" y="3172552"/>
        <a:ext cx="2212578" cy="1106289"/>
      </dsp:txXfrm>
    </dsp:sp>
    <dsp:sp modelId="{8DCD0316-246F-44C8-86CE-75C318763B73}">
      <dsp:nvSpPr>
        <dsp:cNvPr id="0" name=""/>
        <dsp:cNvSpPr/>
      </dsp:nvSpPr>
      <dsp:spPr>
        <a:xfrm>
          <a:off x="5358358" y="1601621"/>
          <a:ext cx="2212578" cy="1106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تزايد غلة </a:t>
          </a:r>
          <a:endParaRPr lang="ar-SA" sz="2500" kern="1200" dirty="0"/>
        </a:p>
      </dsp:txBody>
      <dsp:txXfrm>
        <a:off x="5358358" y="1601621"/>
        <a:ext cx="2212578" cy="1106289"/>
      </dsp:txXfrm>
    </dsp:sp>
    <dsp:sp modelId="{967E6CB6-3A82-4686-926B-E20B96C7E184}">
      <dsp:nvSpPr>
        <dsp:cNvPr id="0" name=""/>
        <dsp:cNvSpPr/>
      </dsp:nvSpPr>
      <dsp:spPr>
        <a:xfrm>
          <a:off x="5911502" y="3172552"/>
          <a:ext cx="2212578" cy="1106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%الزيادة في عناصر الإنتاج أقل من % الزيادة في </a:t>
          </a:r>
          <a:r>
            <a:rPr lang="ar-SA" sz="2500" kern="1200" dirty="0" err="1" smtClean="0"/>
            <a:t>الإنتاح</a:t>
          </a:r>
          <a:endParaRPr lang="ar-SA" sz="2500" kern="1200" dirty="0"/>
        </a:p>
      </dsp:txBody>
      <dsp:txXfrm>
        <a:off x="5911502" y="3172552"/>
        <a:ext cx="2212578" cy="1106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الإنتاج في الأجل الطويل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الفصل الثاني عشر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48990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مناطق الإنتاج وتحقيق الكفاءة</a:t>
            </a:r>
            <a:endParaRPr lang="ar-SA" dirty="0"/>
          </a:p>
        </p:txBody>
      </p:sp>
      <p:cxnSp>
        <p:nvCxnSpPr>
          <p:cNvPr id="9" name="رابط كسهم مستقيم 8"/>
          <p:cNvCxnSpPr/>
          <p:nvPr/>
        </p:nvCxnSpPr>
        <p:spPr>
          <a:xfrm flipV="1">
            <a:off x="4934465" y="5601730"/>
            <a:ext cx="3517557" cy="32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flipH="1" flipV="1">
            <a:off x="4934465" y="2496065"/>
            <a:ext cx="65903" cy="3138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مستطيل 15"/>
          <p:cNvSpPr/>
          <p:nvPr/>
        </p:nvSpPr>
        <p:spPr>
          <a:xfrm rot="19800770">
            <a:off x="5190524" y="3514293"/>
            <a:ext cx="1110729" cy="4392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ستطيل 17"/>
          <p:cNvSpPr/>
          <p:nvPr/>
        </p:nvSpPr>
        <p:spPr>
          <a:xfrm rot="18933590">
            <a:off x="5984326" y="4420023"/>
            <a:ext cx="1087395" cy="47117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قوس 12"/>
          <p:cNvSpPr/>
          <p:nvPr/>
        </p:nvSpPr>
        <p:spPr>
          <a:xfrm rot="12664936">
            <a:off x="5267691" y="3623112"/>
            <a:ext cx="1548886" cy="1466335"/>
          </a:xfrm>
          <a:prstGeom prst="arc">
            <a:avLst>
              <a:gd name="adj1" fmla="val 8416872"/>
              <a:gd name="adj2" fmla="val 27350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قوس 14"/>
          <p:cNvSpPr/>
          <p:nvPr/>
        </p:nvSpPr>
        <p:spPr>
          <a:xfrm rot="12664936">
            <a:off x="5388215" y="3808180"/>
            <a:ext cx="1307838" cy="1096196"/>
          </a:xfrm>
          <a:prstGeom prst="arc">
            <a:avLst>
              <a:gd name="adj1" fmla="val 8416872"/>
              <a:gd name="adj2" fmla="val 27350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وسيلة شرح خطية 1 16"/>
          <p:cNvSpPr/>
          <p:nvPr/>
        </p:nvSpPr>
        <p:spPr>
          <a:xfrm>
            <a:off x="6693243" y="2603391"/>
            <a:ext cx="1573427" cy="609600"/>
          </a:xfrm>
          <a:prstGeom prst="borderCallout1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MPK(-)</a:t>
            </a:r>
            <a:endParaRPr lang="ar-SA" dirty="0"/>
          </a:p>
        </p:txBody>
      </p:sp>
      <p:sp>
        <p:nvSpPr>
          <p:cNvPr id="19" name="وسيلة شرح خطية 1 18"/>
          <p:cNvSpPr/>
          <p:nvPr/>
        </p:nvSpPr>
        <p:spPr>
          <a:xfrm>
            <a:off x="7447005" y="3814119"/>
            <a:ext cx="1136822" cy="469557"/>
          </a:xfrm>
          <a:prstGeom prst="borderCallout1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MPL(-)</a:t>
            </a:r>
            <a:endParaRPr lang="ar-SA" dirty="0"/>
          </a:p>
        </p:txBody>
      </p:sp>
      <p:pic>
        <p:nvPicPr>
          <p:cNvPr id="20" name="صورة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5056" y="2401832"/>
            <a:ext cx="420660" cy="493819"/>
          </a:xfrm>
          <a:prstGeom prst="rect">
            <a:avLst/>
          </a:prstGeom>
        </p:spPr>
      </p:pic>
      <p:pic>
        <p:nvPicPr>
          <p:cNvPr id="21" name="صورة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6670" y="5775861"/>
            <a:ext cx="597460" cy="512108"/>
          </a:xfrm>
          <a:prstGeom prst="rect">
            <a:avLst/>
          </a:prstGeom>
        </p:spPr>
      </p:pic>
      <p:cxnSp>
        <p:nvCxnSpPr>
          <p:cNvPr id="23" name="رابط مستقيم 22"/>
          <p:cNvCxnSpPr/>
          <p:nvPr/>
        </p:nvCxnSpPr>
        <p:spPr>
          <a:xfrm>
            <a:off x="5745888" y="3657600"/>
            <a:ext cx="0" cy="1977081"/>
          </a:xfrm>
          <a:prstGeom prst="line">
            <a:avLst/>
          </a:prstGeom>
          <a:ln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مستقيم 25"/>
          <p:cNvCxnSpPr/>
          <p:nvPr/>
        </p:nvCxnSpPr>
        <p:spPr>
          <a:xfrm flipH="1">
            <a:off x="4992130" y="3665838"/>
            <a:ext cx="753758" cy="47042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رابط مستقيم 28"/>
          <p:cNvCxnSpPr/>
          <p:nvPr/>
        </p:nvCxnSpPr>
        <p:spPr>
          <a:xfrm flipH="1">
            <a:off x="4934464" y="3788791"/>
            <a:ext cx="811424" cy="65903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65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cxnSp>
        <p:nvCxnSpPr>
          <p:cNvPr id="4" name="رابط كسهم مستقيم 3"/>
          <p:cNvCxnSpPr/>
          <p:nvPr/>
        </p:nvCxnSpPr>
        <p:spPr>
          <a:xfrm flipV="1">
            <a:off x="4464908" y="5478162"/>
            <a:ext cx="2603157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flipH="1" flipV="1">
            <a:off x="4481384" y="2792627"/>
            <a:ext cx="16475" cy="2702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دمعة 9"/>
          <p:cNvSpPr/>
          <p:nvPr/>
        </p:nvSpPr>
        <p:spPr>
          <a:xfrm rot="10800000">
            <a:off x="4514334" y="4283676"/>
            <a:ext cx="1252152" cy="1202724"/>
          </a:xfrm>
          <a:prstGeom prst="teardrop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قوس 6"/>
          <p:cNvSpPr/>
          <p:nvPr/>
        </p:nvSpPr>
        <p:spPr>
          <a:xfrm rot="13517722">
            <a:off x="4705457" y="4061633"/>
            <a:ext cx="1336947" cy="1095633"/>
          </a:xfrm>
          <a:prstGeom prst="arc">
            <a:avLst>
              <a:gd name="adj1" fmla="val 7839236"/>
              <a:gd name="adj2" fmla="val 173104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قوس 7"/>
          <p:cNvSpPr/>
          <p:nvPr/>
        </p:nvSpPr>
        <p:spPr>
          <a:xfrm rot="13517722">
            <a:off x="4767585" y="4150432"/>
            <a:ext cx="1212690" cy="918035"/>
          </a:xfrm>
          <a:prstGeom prst="arc">
            <a:avLst>
              <a:gd name="adj1" fmla="val 7839236"/>
              <a:gd name="adj2" fmla="val 173104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قوس 8"/>
          <p:cNvSpPr/>
          <p:nvPr/>
        </p:nvSpPr>
        <p:spPr>
          <a:xfrm rot="13517722">
            <a:off x="4898241" y="4280962"/>
            <a:ext cx="951376" cy="656975"/>
          </a:xfrm>
          <a:prstGeom prst="arc">
            <a:avLst>
              <a:gd name="adj1" fmla="val 7839236"/>
              <a:gd name="adj2" fmla="val 173104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4248" y="2665566"/>
            <a:ext cx="420660" cy="493819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5578" y="5578153"/>
            <a:ext cx="597460" cy="5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74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حالات أو مقاييس حجم الغلة </a:t>
            </a:r>
            <a:endParaRPr lang="ar-SA" dirty="0"/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1243471397"/>
              </p:ext>
            </p:extLst>
          </p:nvPr>
        </p:nvGraphicFramePr>
        <p:xfrm>
          <a:off x="2032000" y="1828800"/>
          <a:ext cx="8128000" cy="430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718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51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دالة الإنتاج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860957"/>
              </p:ext>
            </p:extLst>
          </p:nvPr>
        </p:nvGraphicFramePr>
        <p:xfrm>
          <a:off x="581025" y="1812324"/>
          <a:ext cx="11029950" cy="4777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0983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منحنى الناتج المتساوي :</a:t>
            </a:r>
            <a:br>
              <a:rPr lang="ar-SA" dirty="0" smtClean="0"/>
            </a:br>
            <a:r>
              <a:rPr lang="ar-SA" dirty="0" smtClean="0"/>
              <a:t>هو المنحنى الذي يوضح جميع التوليفات المختلفة من عناصر الإنتاج التي تعطي نفس الكمية من الإنتاج .</a:t>
            </a:r>
            <a:endParaRPr lang="ar-SA" dirty="0"/>
          </a:p>
        </p:txBody>
      </p:sp>
      <p:pic>
        <p:nvPicPr>
          <p:cNvPr id="9" name="عنصر نائب للمحتوى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410969">
            <a:off x="2369902" y="3403351"/>
            <a:ext cx="1491901" cy="1456973"/>
          </a:xfrm>
          <a:prstGeom prst="rect">
            <a:avLst/>
          </a:prstGeom>
        </p:spPr>
      </p:pic>
      <p:cxnSp>
        <p:nvCxnSpPr>
          <p:cNvPr id="5" name="رابط كسهم مستقيم 4"/>
          <p:cNvCxnSpPr/>
          <p:nvPr/>
        </p:nvCxnSpPr>
        <p:spPr>
          <a:xfrm>
            <a:off x="1194486" y="5980670"/>
            <a:ext cx="27184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flipH="1" flipV="1">
            <a:off x="1194486" y="3723503"/>
            <a:ext cx="8238" cy="2257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قوس 7"/>
          <p:cNvSpPr/>
          <p:nvPr/>
        </p:nvSpPr>
        <p:spPr>
          <a:xfrm rot="10800000">
            <a:off x="1593596" y="2316075"/>
            <a:ext cx="3991658" cy="35410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24311">
            <a:off x="2001974" y="3590927"/>
            <a:ext cx="1732809" cy="1692241"/>
          </a:xfrm>
          <a:prstGeom prst="rect">
            <a:avLst/>
          </a:prstGeom>
        </p:spPr>
      </p:pic>
      <p:sp>
        <p:nvSpPr>
          <p:cNvPr id="12" name="مستطيل مستدير الزوايا 11"/>
          <p:cNvSpPr/>
          <p:nvPr/>
        </p:nvSpPr>
        <p:spPr>
          <a:xfrm>
            <a:off x="3780921" y="4712043"/>
            <a:ext cx="1054689" cy="354227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Q=350</a:t>
            </a:r>
            <a:endParaRPr lang="ar-SA" dirty="0"/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3730958" y="5105044"/>
            <a:ext cx="1104652" cy="354227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Q=150</a:t>
            </a:r>
            <a:endParaRPr lang="ar-SA" dirty="0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3589424" y="5582838"/>
            <a:ext cx="1014037" cy="354227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Q=50</a:t>
            </a:r>
            <a:endParaRPr lang="ar-SA" dirty="0"/>
          </a:p>
        </p:txBody>
      </p:sp>
      <p:sp>
        <p:nvSpPr>
          <p:cNvPr id="15" name="وسيلة شرح خطية 1 14"/>
          <p:cNvSpPr/>
          <p:nvPr/>
        </p:nvSpPr>
        <p:spPr>
          <a:xfrm>
            <a:off x="5585254" y="3855308"/>
            <a:ext cx="2372497" cy="856735"/>
          </a:xfrm>
          <a:prstGeom prst="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كل منحنى يوضح مستوى معين من الانتاج</a:t>
            </a:r>
            <a:endParaRPr lang="ar-SA" dirty="0"/>
          </a:p>
        </p:txBody>
      </p:sp>
      <p:sp>
        <p:nvSpPr>
          <p:cNvPr id="16" name="مخطط انسيابي: رابط 15"/>
          <p:cNvSpPr/>
          <p:nvPr/>
        </p:nvSpPr>
        <p:spPr>
          <a:xfrm>
            <a:off x="2496063" y="3974817"/>
            <a:ext cx="140044" cy="11177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وسيلة شرح خطية 1 16"/>
          <p:cNvSpPr/>
          <p:nvPr/>
        </p:nvSpPr>
        <p:spPr>
          <a:xfrm>
            <a:off x="3369665" y="2071624"/>
            <a:ext cx="1929131" cy="1728983"/>
          </a:xfrm>
          <a:prstGeom prst="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كل نقطة على المنحنى توضح توليفة من العمل ورأس المال يمكنها انتاج مستوى معين من الإنتاج </a:t>
            </a:r>
            <a:endParaRPr lang="ar-SA" dirty="0"/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768152" y="3646355"/>
            <a:ext cx="329513" cy="403916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K</a:t>
            </a:r>
            <a:endParaRPr lang="ar-SA" dirty="0"/>
          </a:p>
        </p:txBody>
      </p:sp>
      <p:sp>
        <p:nvSpPr>
          <p:cNvPr id="19" name="مستطيل 18"/>
          <p:cNvSpPr/>
          <p:nvPr/>
        </p:nvSpPr>
        <p:spPr>
          <a:xfrm>
            <a:off x="3532876" y="6026874"/>
            <a:ext cx="573695" cy="44484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L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6410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خصائص منحنيات الناتج المتساوي :</a:t>
            </a:r>
            <a:br>
              <a:rPr lang="ar-SA" dirty="0" smtClean="0"/>
            </a:br>
            <a:r>
              <a:rPr lang="ar-SA" dirty="0" smtClean="0"/>
              <a:t>1- هناك </a:t>
            </a:r>
            <a:r>
              <a:rPr lang="ar-SA" dirty="0" err="1" smtClean="0"/>
              <a:t>خريطه</a:t>
            </a:r>
            <a:r>
              <a:rPr lang="ar-SA" dirty="0" smtClean="0"/>
              <a:t> من منحنيات الناتج المتساوي </a:t>
            </a:r>
            <a:endParaRPr lang="ar-SA" dirty="0"/>
          </a:p>
        </p:txBody>
      </p:sp>
      <p:pic>
        <p:nvPicPr>
          <p:cNvPr id="12" name="عنصر نائب للمحتوى 11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33905" y="2960237"/>
            <a:ext cx="420660" cy="493819"/>
          </a:xfrm>
          <a:prstGeom prst="rect">
            <a:avLst/>
          </a:prstGeom>
        </p:spPr>
      </p:pic>
      <p:sp>
        <p:nvSpPr>
          <p:cNvPr id="14" name="عنصر نائب للمحتوى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/>
              <a:t>كل نقطة في المساحة أو الحيز بين المحورين لابد أن يمر بها منحنى ناتج متساو يوضح مستوى الإنتاج عند هذه النقطة.</a:t>
            </a: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1202724" y="5165124"/>
            <a:ext cx="1878227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V="1">
            <a:off x="1202724" y="3080951"/>
            <a:ext cx="32952" cy="20924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قوس 8"/>
          <p:cNvSpPr/>
          <p:nvPr/>
        </p:nvSpPr>
        <p:spPr>
          <a:xfrm rot="11096799">
            <a:off x="1507524" y="3069371"/>
            <a:ext cx="1837038" cy="1787611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قوس 9"/>
          <p:cNvSpPr/>
          <p:nvPr/>
        </p:nvSpPr>
        <p:spPr>
          <a:xfrm rot="10800000">
            <a:off x="1762897" y="3080951"/>
            <a:ext cx="1318054" cy="147958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قوس 10"/>
          <p:cNvSpPr/>
          <p:nvPr/>
        </p:nvSpPr>
        <p:spPr>
          <a:xfrm rot="10800000">
            <a:off x="2059215" y="2960237"/>
            <a:ext cx="1190367" cy="142514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491" y="5265357"/>
            <a:ext cx="597460" cy="5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18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خصائص منحنى الناتج المتساوي :</a:t>
            </a:r>
            <a:br>
              <a:rPr lang="ar-SA" dirty="0" smtClean="0"/>
            </a:br>
            <a:r>
              <a:rPr lang="ar-SA" dirty="0" smtClean="0"/>
              <a:t>2- </a:t>
            </a:r>
            <a:r>
              <a:rPr lang="ar-SA" dirty="0" err="1" smtClean="0"/>
              <a:t>لاتتقاطع</a:t>
            </a:r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11" name="عنصر نائب للمحتوى 10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928181" y="4653352"/>
            <a:ext cx="597460" cy="512108"/>
          </a:xfrm>
          <a:prstGeom prst="rect">
            <a:avLst/>
          </a:prstGeo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/>
              <a:t>لا يمكن أن تكون نقطة واحدة موجودة على منحيي (ناتج متساوي ) لأن كل منحنى يعبر عن مستوى انتاجي معين .</a:t>
            </a:r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2207741" y="4563762"/>
            <a:ext cx="2215978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V="1">
            <a:off x="2257168" y="2669059"/>
            <a:ext cx="8237" cy="19029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قوس 8"/>
          <p:cNvSpPr/>
          <p:nvPr/>
        </p:nvSpPr>
        <p:spPr>
          <a:xfrm rot="6853844">
            <a:off x="2623751" y="1899970"/>
            <a:ext cx="1383956" cy="2446638"/>
          </a:xfrm>
          <a:prstGeom prst="arc">
            <a:avLst>
              <a:gd name="adj1" fmla="val 16867081"/>
              <a:gd name="adj2" fmla="val 119340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قوس 9"/>
          <p:cNvSpPr/>
          <p:nvPr/>
        </p:nvSpPr>
        <p:spPr>
          <a:xfrm rot="8743180">
            <a:off x="3013197" y="2040587"/>
            <a:ext cx="1551529" cy="2165403"/>
          </a:xfrm>
          <a:prstGeom prst="arc">
            <a:avLst>
              <a:gd name="adj1" fmla="val 17827272"/>
              <a:gd name="adj2" fmla="val 25312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2" name="صورة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3488" y="2523063"/>
            <a:ext cx="420660" cy="493819"/>
          </a:xfrm>
          <a:prstGeom prst="rect">
            <a:avLst/>
          </a:prstGeom>
        </p:spPr>
      </p:pic>
      <p:sp>
        <p:nvSpPr>
          <p:cNvPr id="13" name="ضرب 12"/>
          <p:cNvSpPr/>
          <p:nvPr/>
        </p:nvSpPr>
        <p:spPr>
          <a:xfrm>
            <a:off x="2501634" y="4879393"/>
            <a:ext cx="1426547" cy="1112108"/>
          </a:xfrm>
          <a:prstGeom prst="mathMultiply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5905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خصائص منحنيات الناتج المتساوي:</a:t>
            </a:r>
            <a:br>
              <a:rPr lang="ar-SA" dirty="0" smtClean="0"/>
            </a:br>
            <a:r>
              <a:rPr lang="ar-SA" dirty="0" smtClean="0"/>
              <a:t>3- ذات ميل سالب في الجزء الذي يحقق كفاءة في الإنتاج.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88417" y="2473636"/>
            <a:ext cx="5422392" cy="3633047"/>
          </a:xfrm>
        </p:spPr>
        <p:txBody>
          <a:bodyPr/>
          <a:lstStyle/>
          <a:p>
            <a:r>
              <a:rPr lang="ar-SA" dirty="0" smtClean="0"/>
              <a:t>التوليفات خارج الجزء السالب الميل من المنحنى غير مجدية اقتصاديا ( خارج الجزء باللون الأخضر)</a:t>
            </a:r>
          </a:p>
          <a:p>
            <a:r>
              <a:rPr lang="ar-SA" dirty="0" smtClean="0"/>
              <a:t>تنبع هذه الخاصية من المفهوم الفني للإنتاج الذي يتطلب أن يكون هناك عملية إحلال بين عناصر الإنتاج في العملية الإنتاجية.</a:t>
            </a:r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1985319" y="4720281"/>
            <a:ext cx="2314832" cy="24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V="1">
            <a:off x="1985319" y="2710249"/>
            <a:ext cx="0" cy="2018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قوس 8"/>
          <p:cNvSpPr/>
          <p:nvPr/>
        </p:nvSpPr>
        <p:spPr>
          <a:xfrm rot="8213573">
            <a:off x="1999048" y="2566744"/>
            <a:ext cx="2603157" cy="1532238"/>
          </a:xfrm>
          <a:prstGeom prst="arc">
            <a:avLst>
              <a:gd name="adj1" fmla="val 19997888"/>
              <a:gd name="adj2" fmla="val 1356818"/>
            </a:avLst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قوس 9"/>
          <p:cNvSpPr/>
          <p:nvPr/>
        </p:nvSpPr>
        <p:spPr>
          <a:xfrm rot="5400000">
            <a:off x="2413564" y="3216389"/>
            <a:ext cx="1026983" cy="127307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قوس 11"/>
          <p:cNvSpPr/>
          <p:nvPr/>
        </p:nvSpPr>
        <p:spPr>
          <a:xfrm rot="14742342">
            <a:off x="2337797" y="2999975"/>
            <a:ext cx="1026983" cy="1273078"/>
          </a:xfrm>
          <a:prstGeom prst="arc">
            <a:avLst>
              <a:gd name="adj1" fmla="val 17118153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417" y="2597204"/>
            <a:ext cx="420660" cy="493819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4329" y="4788244"/>
            <a:ext cx="597460" cy="5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24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/>
              <a:t>خصائص منحنيات الناتج المتساوي:</a:t>
            </a:r>
            <a:br>
              <a:rPr lang="ar-SA" dirty="0"/>
            </a:br>
            <a:r>
              <a:rPr lang="ar-SA" dirty="0" smtClean="0"/>
              <a:t>4- منحنيات الناتج المتساوي محدبه باتجاه نقطة الأصل .</a:t>
            </a:r>
            <a:endParaRPr lang="ar-SA" dirty="0"/>
          </a:p>
        </p:txBody>
      </p:sp>
      <p:pic>
        <p:nvPicPr>
          <p:cNvPr id="35" name="عنصر نائب للمحتوى 3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75189" y="2585499"/>
            <a:ext cx="420660" cy="493819"/>
          </a:xfrm>
          <a:prstGeom prst="rect">
            <a:avLst/>
          </a:prstGeo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/>
              <a:t>عملية الإحلال بين عناصر الإنتاج متناقصة وليست ثابتة .</a:t>
            </a:r>
          </a:p>
          <a:p>
            <a:r>
              <a:rPr lang="ar-SA" dirty="0" smtClean="0"/>
              <a:t>عند إحلال العمل محل رأس المال فإن مقدار رأس المال الذي سيتم تخفيضه لزيادة العمل بوحدة واحدة  في كل مرة سيكون أقل من المرة السابقة .</a:t>
            </a:r>
          </a:p>
        </p:txBody>
      </p:sp>
      <p:cxnSp>
        <p:nvCxnSpPr>
          <p:cNvPr id="6" name="رابط كسهم مستقيم 5"/>
          <p:cNvCxnSpPr/>
          <p:nvPr/>
        </p:nvCxnSpPr>
        <p:spPr>
          <a:xfrm flipV="1">
            <a:off x="1869989" y="4934465"/>
            <a:ext cx="2561968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H="1" flipV="1">
            <a:off x="1944130" y="2660822"/>
            <a:ext cx="8238" cy="2290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قوس 8"/>
          <p:cNvSpPr/>
          <p:nvPr/>
        </p:nvSpPr>
        <p:spPr>
          <a:xfrm rot="9287186">
            <a:off x="2343892" y="2133601"/>
            <a:ext cx="2059460" cy="2685535"/>
          </a:xfrm>
          <a:prstGeom prst="arc">
            <a:avLst>
              <a:gd name="adj1" fmla="val 16973244"/>
              <a:gd name="adj2" fmla="val 13674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flipH="1" flipV="1">
            <a:off x="1944131" y="3904735"/>
            <a:ext cx="510745" cy="8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>
            <a:off x="1952368" y="4203279"/>
            <a:ext cx="6425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مستقيم 19"/>
          <p:cNvCxnSpPr/>
          <p:nvPr/>
        </p:nvCxnSpPr>
        <p:spPr>
          <a:xfrm>
            <a:off x="2454876" y="3904735"/>
            <a:ext cx="0" cy="1046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مستقيم 21"/>
          <p:cNvCxnSpPr/>
          <p:nvPr/>
        </p:nvCxnSpPr>
        <p:spPr>
          <a:xfrm>
            <a:off x="2594919" y="4203279"/>
            <a:ext cx="0" cy="7476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مستقيم 23"/>
          <p:cNvCxnSpPr/>
          <p:nvPr/>
        </p:nvCxnSpPr>
        <p:spPr>
          <a:xfrm flipH="1">
            <a:off x="2734962" y="4341341"/>
            <a:ext cx="8238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مستقيم 27"/>
          <p:cNvCxnSpPr/>
          <p:nvPr/>
        </p:nvCxnSpPr>
        <p:spPr>
          <a:xfrm flipH="1">
            <a:off x="1934091" y="4366054"/>
            <a:ext cx="8008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رابط كسهم مستقيم 29"/>
          <p:cNvCxnSpPr/>
          <p:nvPr/>
        </p:nvCxnSpPr>
        <p:spPr>
          <a:xfrm>
            <a:off x="2100649" y="3912973"/>
            <a:ext cx="0" cy="290306"/>
          </a:xfrm>
          <a:prstGeom prst="straightConnector1">
            <a:avLst/>
          </a:prstGeom>
          <a:ln>
            <a:solidFill>
              <a:srgbClr val="92D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كسهم مستقيم 31"/>
          <p:cNvCxnSpPr/>
          <p:nvPr/>
        </p:nvCxnSpPr>
        <p:spPr>
          <a:xfrm>
            <a:off x="2117124" y="4203279"/>
            <a:ext cx="8238" cy="16277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صورة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1067" y="5129864"/>
            <a:ext cx="597460" cy="5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423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1149" y="697876"/>
            <a:ext cx="11029616" cy="1013800"/>
          </a:xfrm>
        </p:spPr>
        <p:txBody>
          <a:bodyPr/>
          <a:lstStyle/>
          <a:p>
            <a:pPr algn="r"/>
            <a:r>
              <a:rPr lang="ar-SA" dirty="0" smtClean="0"/>
              <a:t>الإحلال بين عناصر الإنتاج: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581192" y="1795850"/>
            <a:ext cx="11210847" cy="406295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6" name="يساوي 5"/>
          <p:cNvSpPr/>
          <p:nvPr/>
        </p:nvSpPr>
        <p:spPr>
          <a:xfrm>
            <a:off x="7760044" y="3681896"/>
            <a:ext cx="1334530" cy="67550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9012195" y="3681896"/>
            <a:ext cx="2215979" cy="741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/>
            <a:r>
              <a:rPr lang="ar-SA"/>
              <a:t>ميل منحنى الناتج المتساوي 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6227805" y="3566984"/>
            <a:ext cx="1639330" cy="9885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معدل الإحلال الحدي الفني </a:t>
            </a:r>
          </a:p>
          <a:p>
            <a:pPr algn="ctr"/>
            <a:r>
              <a:rPr lang="en-US" dirty="0" smtClean="0"/>
              <a:t>MRTS</a:t>
            </a:r>
            <a:endParaRPr lang="ar-SA" dirty="0"/>
          </a:p>
        </p:txBody>
      </p:sp>
      <p:sp>
        <p:nvSpPr>
          <p:cNvPr id="15" name="يساوي 14"/>
          <p:cNvSpPr/>
          <p:nvPr/>
        </p:nvSpPr>
        <p:spPr>
          <a:xfrm>
            <a:off x="5082745" y="3686432"/>
            <a:ext cx="1227438" cy="749643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1919417" y="3484604"/>
            <a:ext cx="3286896" cy="10709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المعدل الذي يتم فيه استبدال عنصر انتاجي معين بكمية من العنصر الآخر مع المحافظة على مستوى الإنتاج ثابتا</a:t>
            </a:r>
            <a:endParaRPr lang="ar-SA" dirty="0"/>
          </a:p>
        </p:txBody>
      </p:sp>
      <p:sp>
        <p:nvSpPr>
          <p:cNvPr id="18" name="وسيلة شرح خطية 1 17"/>
          <p:cNvSpPr/>
          <p:nvPr/>
        </p:nvSpPr>
        <p:spPr>
          <a:xfrm>
            <a:off x="7166918" y="2473945"/>
            <a:ext cx="1400433" cy="820563"/>
          </a:xfrm>
          <a:prstGeom prst="borderCallout1">
            <a:avLst>
              <a:gd name="adj1" fmla="val 18750"/>
              <a:gd name="adj2" fmla="val -8333"/>
              <a:gd name="adj3" fmla="val 128563"/>
              <a:gd name="adj4" fmla="val -2421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كمية متناقصة</a:t>
            </a:r>
            <a:endParaRPr lang="ar-SA" dirty="0"/>
          </a:p>
        </p:txBody>
      </p:sp>
      <p:sp>
        <p:nvSpPr>
          <p:cNvPr id="19" name="وسيلة شرح خطية 1 18"/>
          <p:cNvSpPr/>
          <p:nvPr/>
        </p:nvSpPr>
        <p:spPr>
          <a:xfrm>
            <a:off x="6969211" y="5132173"/>
            <a:ext cx="1383957" cy="601362"/>
          </a:xfrm>
          <a:prstGeom prst="borderCallout1">
            <a:avLst>
              <a:gd name="adj1" fmla="val 18750"/>
              <a:gd name="adj2" fmla="val -8333"/>
              <a:gd name="adj3" fmla="val -80651"/>
              <a:gd name="adj4" fmla="val -2940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كمية موجبة</a:t>
            </a:r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وسيلة شرح خطية 3 19"/>
              <p:cNvSpPr/>
              <p:nvPr/>
            </p:nvSpPr>
            <p:spPr>
              <a:xfrm>
                <a:off x="5696464" y="2731649"/>
                <a:ext cx="972065" cy="690367"/>
              </a:xfrm>
              <a:prstGeom prst="borderCallout3">
                <a:avLst>
                  <a:gd name="adj1" fmla="val 18750"/>
                  <a:gd name="adj2" fmla="val -8333"/>
                  <a:gd name="adj3" fmla="val 18750"/>
                  <a:gd name="adj4" fmla="val -16667"/>
                  <a:gd name="adj5" fmla="val 100000"/>
                  <a:gd name="adj6" fmla="val -16667"/>
                  <a:gd name="adj7" fmla="val 139215"/>
                  <a:gd name="adj8" fmla="val 44209"/>
                </a:avLst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ar-SA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SA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num>
                        <m:den>
                          <m:r>
                            <a:rPr lang="ar-SA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ar-SA" dirty="0"/>
              </a:p>
            </p:txBody>
          </p:sp>
        </mc:Choice>
        <mc:Fallback>
          <p:sp>
            <p:nvSpPr>
              <p:cNvPr id="20" name="وسيلة شرح خطية 3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6464" y="2731649"/>
                <a:ext cx="972065" cy="690367"/>
              </a:xfrm>
              <a:prstGeom prst="borderCallout3">
                <a:avLst>
                  <a:gd name="adj1" fmla="val 18750"/>
                  <a:gd name="adj2" fmla="val -8333"/>
                  <a:gd name="adj3" fmla="val 18750"/>
                  <a:gd name="adj4" fmla="val -16667"/>
                  <a:gd name="adj5" fmla="val 100000"/>
                  <a:gd name="adj6" fmla="val -16667"/>
                  <a:gd name="adj7" fmla="val 139215"/>
                  <a:gd name="adj8" fmla="val 44209"/>
                </a:avLst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وسيلة شرح على شكل سحابة 20"/>
          <p:cNvSpPr/>
          <p:nvPr/>
        </p:nvSpPr>
        <p:spPr>
          <a:xfrm>
            <a:off x="8946293" y="1711676"/>
            <a:ext cx="2845746" cy="1855309"/>
          </a:xfrm>
          <a:prstGeom prst="cloudCallout">
            <a:avLst>
              <a:gd name="adj1" fmla="val -62937"/>
              <a:gd name="adj2" fmla="val 15152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كلما زاد استخدام عنصر بكميات ثابتة احتجنا الى التخلي عن كميات أقل فأقل من العنصر الآخر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5733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55334" y="688469"/>
            <a:ext cx="11029616" cy="988332"/>
          </a:xfrm>
        </p:spPr>
        <p:txBody>
          <a:bodyPr/>
          <a:lstStyle/>
          <a:p>
            <a:pPr algn="r"/>
            <a:r>
              <a:rPr lang="ar-SA" dirty="0" smtClean="0"/>
              <a:t>علاقة معدل الإحلال بالإنتاجية الحدية: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40130889"/>
              </p:ext>
            </p:extLst>
          </p:nvPr>
        </p:nvGraphicFramePr>
        <p:xfrm>
          <a:off x="6582032" y="2924432"/>
          <a:ext cx="2561968" cy="2391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5" name="عنصر نائب للمحتوى 4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3119" y="2450424"/>
                <a:ext cx="4471346" cy="3633047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ar-SA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𝑀𝑃𝑙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𝑀𝑃𝑘</m:t>
                    </m:r>
                  </m:oMath>
                </a14:m>
                <a:endParaRPr lang="ar-SA" baseline="-25000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ar-S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ar-S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num>
                      <m:den>
                        <m:r>
                          <a:rPr lang="ar-S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ar-SA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ar-S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𝑀𝑃𝑙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𝑀𝑃𝑘</m:t>
                        </m:r>
                      </m:den>
                    </m:f>
                  </m:oMath>
                </a14:m>
                <a:r>
                  <a:rPr lang="ar-SA" dirty="0" smtClean="0"/>
                  <a:t>-</a:t>
                </a:r>
              </a:p>
              <a:p>
                <a:r>
                  <a:rPr lang="ar-SA" dirty="0" smtClean="0"/>
                  <a:t>ولأن معدل الإحلال الحدي متناقص          النسبة بين الإنتاجية الحدية لعناصر الإنتاج متناقصة كلما تجهنا من أعلى الى أسفل.</a:t>
                </a:r>
              </a:p>
              <a:p>
                <a:r>
                  <a:rPr lang="en-US" dirty="0" err="1" smtClean="0"/>
                  <a:t>MPk</a:t>
                </a:r>
                <a:r>
                  <a:rPr lang="en-US" dirty="0" smtClean="0"/>
                  <a:t> </a:t>
                </a:r>
                <a:r>
                  <a:rPr lang="ar-SA" dirty="0" smtClean="0"/>
                  <a:t> تتزايد لأنه العنصر الذي يتم التخلي عنه. و </a:t>
                </a:r>
                <a:r>
                  <a:rPr lang="en-US" dirty="0" smtClean="0"/>
                  <a:t>MPL </a:t>
                </a:r>
                <a:r>
                  <a:rPr lang="ar-SA" dirty="0" smtClean="0"/>
                  <a:t> تتناقص لأنه العنصر الذي يتم زيادة استخدامه.</a:t>
                </a:r>
              </a:p>
              <a:p>
                <a:endParaRPr lang="ar-SA" dirty="0"/>
              </a:p>
            </p:txBody>
          </p:sp>
        </mc:Choice>
        <mc:Fallback>
          <p:sp>
            <p:nvSpPr>
              <p:cNvPr id="5" name="عنصر نائب للمحتوى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3119" y="2450424"/>
                <a:ext cx="4471346" cy="3633047"/>
              </a:xfrm>
              <a:blipFill rotWithShape="0">
                <a:blip r:embed="rId7"/>
                <a:stretch>
                  <a:fillRect l="-2046" r="-68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مستطيل مستدير الزوايا 5"/>
          <p:cNvSpPr/>
          <p:nvPr/>
        </p:nvSpPr>
        <p:spPr>
          <a:xfrm>
            <a:off x="10132540" y="2759677"/>
            <a:ext cx="1771135" cy="21995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عند إحلال العمل محل رأس المال لا بد أن يكون </a:t>
            </a:r>
            <a:endParaRPr lang="ar-SA" dirty="0"/>
          </a:p>
        </p:txBody>
      </p:sp>
      <p:sp>
        <p:nvSpPr>
          <p:cNvPr id="7" name="سهم إلى اليسار 6"/>
          <p:cNvSpPr/>
          <p:nvPr/>
        </p:nvSpPr>
        <p:spPr>
          <a:xfrm>
            <a:off x="9168714" y="3608173"/>
            <a:ext cx="873210" cy="5931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سهم إلى اليسار 7"/>
          <p:cNvSpPr/>
          <p:nvPr/>
        </p:nvSpPr>
        <p:spPr>
          <a:xfrm>
            <a:off x="5181600" y="3682314"/>
            <a:ext cx="1540475" cy="7825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0" name="رابط منحني 9"/>
          <p:cNvCxnSpPr/>
          <p:nvPr/>
        </p:nvCxnSpPr>
        <p:spPr>
          <a:xfrm>
            <a:off x="2698792" y="2990337"/>
            <a:ext cx="617836" cy="494268"/>
          </a:xfrm>
          <a:prstGeom prst="curvedConnector3">
            <a:avLst>
              <a:gd name="adj1" fmla="val -4733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 flipH="1">
            <a:off x="1458096" y="3970385"/>
            <a:ext cx="462219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82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المقسوم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مقسوم</Template>
  <TotalTime>318</TotalTime>
  <Words>381</Words>
  <Application>Microsoft Office PowerPoint</Application>
  <PresentationFormat>ملء الشاشة</PresentationFormat>
  <Paragraphs>57</Paragraphs>
  <Slides>13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8" baseType="lpstr">
      <vt:lpstr>Cambria Math</vt:lpstr>
      <vt:lpstr>Gill Sans MT</vt:lpstr>
      <vt:lpstr>Majalla UI</vt:lpstr>
      <vt:lpstr>Wingdings 2</vt:lpstr>
      <vt:lpstr>المقسوم</vt:lpstr>
      <vt:lpstr>الإنتاج في الأجل الطويل</vt:lpstr>
      <vt:lpstr>دالة الإنتاج </vt:lpstr>
      <vt:lpstr>منحنى الناتج المتساوي : هو المنحنى الذي يوضح جميع التوليفات المختلفة من عناصر الإنتاج التي تعطي نفس الكمية من الإنتاج .</vt:lpstr>
      <vt:lpstr>خصائص منحنيات الناتج المتساوي : 1- هناك خريطه من منحنيات الناتج المتساوي </vt:lpstr>
      <vt:lpstr>خصائص منحنى الناتج المتساوي : 2- لاتتقاطع </vt:lpstr>
      <vt:lpstr>خصائص منحنيات الناتج المتساوي: 3- ذات ميل سالب في الجزء الذي يحقق كفاءة في الإنتاج.</vt:lpstr>
      <vt:lpstr>خصائص منحنيات الناتج المتساوي: 4- منحنيات الناتج المتساوي محدبه باتجاه نقطة الأصل .</vt:lpstr>
      <vt:lpstr>الإحلال بين عناصر الإنتاج:</vt:lpstr>
      <vt:lpstr>علاقة معدل الإحلال بالإنتاجية الحدية:</vt:lpstr>
      <vt:lpstr>مناطق الإنتاج وتحقيق الكفاءة</vt:lpstr>
      <vt:lpstr>عرض تقديمي في PowerPoint</vt:lpstr>
      <vt:lpstr>حالات أو مقاييس حجم الغلة 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الإنتاج في الأجل الطويل</dc:title>
  <dc:creator>meshael fahad</dc:creator>
  <cp:lastModifiedBy>meshael fahad</cp:lastModifiedBy>
  <cp:revision>21</cp:revision>
  <dcterms:created xsi:type="dcterms:W3CDTF">2014-11-10T17:36:06Z</dcterms:created>
  <dcterms:modified xsi:type="dcterms:W3CDTF">2014-11-10T22:54:10Z</dcterms:modified>
</cp:coreProperties>
</file>