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0" r:id="rId3"/>
    <p:sldId id="257" r:id="rId4"/>
    <p:sldId id="261" r:id="rId5"/>
    <p:sldId id="269" r:id="rId6"/>
    <p:sldId id="262" r:id="rId7"/>
    <p:sldId id="264" r:id="rId8"/>
    <p:sldId id="271" r:id="rId9"/>
    <p:sldId id="265" r:id="rId10"/>
    <p:sldId id="272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62B04-DAAD-44B2-8FEC-FDD6A5AAE2D6}" type="doc">
      <dgm:prSet loTypeId="urn:microsoft.com/office/officeart/2005/8/layout/hierarchy6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rtl="1"/>
          <a:endParaRPr lang="ar-SA"/>
        </a:p>
      </dgm:t>
    </dgm:pt>
    <dgm:pt modelId="{42D97CC3-AD0D-4EEC-A45E-6618C691D591}">
      <dgm:prSet phldrT="[Text]"/>
      <dgm:spPr/>
      <dgm:t>
        <a:bodyPr/>
        <a:lstStyle/>
        <a:p>
          <a:pPr rtl="1"/>
          <a:r>
            <a:rPr lang="en-US" b="1" dirty="0" smtClean="0"/>
            <a:t>Sqlconnection</a:t>
          </a:r>
          <a:endParaRPr lang="ar-SA" b="1" dirty="0"/>
        </a:p>
      </dgm:t>
    </dgm:pt>
    <dgm:pt modelId="{EF04C165-B446-4E84-A427-CD0D6BB019E9}" type="parTrans" cxnId="{2ED337BC-CE09-4118-BED7-DE78303C1301}">
      <dgm:prSet/>
      <dgm:spPr/>
      <dgm:t>
        <a:bodyPr/>
        <a:lstStyle/>
        <a:p>
          <a:pPr rtl="1"/>
          <a:endParaRPr lang="ar-SA"/>
        </a:p>
      </dgm:t>
    </dgm:pt>
    <dgm:pt modelId="{31418E34-2CA6-4408-ADC4-D40B0F56390E}" type="sibTrans" cxnId="{2ED337BC-CE09-4118-BED7-DE78303C1301}">
      <dgm:prSet/>
      <dgm:spPr/>
      <dgm:t>
        <a:bodyPr/>
        <a:lstStyle/>
        <a:p>
          <a:pPr rtl="1"/>
          <a:endParaRPr lang="ar-SA"/>
        </a:p>
      </dgm:t>
    </dgm:pt>
    <dgm:pt modelId="{6F6B0D27-C6F9-4ACD-9E55-E066E61B0891}">
      <dgm:prSet phldrT="[Text]" custT="1"/>
      <dgm:spPr/>
      <dgm:t>
        <a:bodyPr/>
        <a:lstStyle/>
        <a:p>
          <a:pPr rtl="1"/>
          <a:r>
            <a:rPr lang="en-US" sz="1400" b="1" dirty="0" err="1" smtClean="0"/>
            <a:t>Connectionstring</a:t>
          </a:r>
          <a:r>
            <a:rPr lang="en-US" sz="1100" b="1" dirty="0" smtClean="0"/>
            <a:t>()</a:t>
          </a:r>
          <a:endParaRPr lang="ar-SA" sz="1100" b="1" dirty="0"/>
        </a:p>
      </dgm:t>
    </dgm:pt>
    <dgm:pt modelId="{58B5488E-D333-429A-9C8E-78627B816DEC}" type="parTrans" cxnId="{5BA17D38-E841-4AA5-AEBA-EBF92B9404DC}">
      <dgm:prSet/>
      <dgm:spPr/>
      <dgm:t>
        <a:bodyPr/>
        <a:lstStyle/>
        <a:p>
          <a:pPr rtl="1"/>
          <a:endParaRPr lang="ar-SA"/>
        </a:p>
      </dgm:t>
    </dgm:pt>
    <dgm:pt modelId="{D1A4FCC6-9B6F-427E-B3EA-3E4964CA6EE8}" type="sibTrans" cxnId="{5BA17D38-E841-4AA5-AEBA-EBF92B9404DC}">
      <dgm:prSet/>
      <dgm:spPr/>
      <dgm:t>
        <a:bodyPr/>
        <a:lstStyle/>
        <a:p>
          <a:pPr rtl="1"/>
          <a:endParaRPr lang="ar-SA"/>
        </a:p>
      </dgm:t>
    </dgm:pt>
    <dgm:pt modelId="{2E604836-52B4-4B7A-874F-696DEC8F5E7A}">
      <dgm:prSet phldrT="[Text]" custT="1"/>
      <dgm:spPr/>
      <dgm:t>
        <a:bodyPr/>
        <a:lstStyle/>
        <a:p>
          <a:pPr rtl="1"/>
          <a:r>
            <a:rPr lang="en-US" sz="1600" b="1" dirty="0" smtClean="0"/>
            <a:t>open()</a:t>
          </a:r>
          <a:endParaRPr lang="ar-SA" sz="1600" b="1" dirty="0"/>
        </a:p>
      </dgm:t>
    </dgm:pt>
    <dgm:pt modelId="{45155095-F7AD-4104-A85B-3D7786F0FF02}" type="parTrans" cxnId="{3CB3C193-CE1C-4578-981A-359D277D0905}">
      <dgm:prSet/>
      <dgm:spPr/>
      <dgm:t>
        <a:bodyPr/>
        <a:lstStyle/>
        <a:p>
          <a:pPr rtl="1"/>
          <a:endParaRPr lang="ar-SA"/>
        </a:p>
      </dgm:t>
    </dgm:pt>
    <dgm:pt modelId="{27BE3ABA-5508-42D6-B528-D04731B83ED4}" type="sibTrans" cxnId="{3CB3C193-CE1C-4578-981A-359D277D0905}">
      <dgm:prSet/>
      <dgm:spPr/>
      <dgm:t>
        <a:bodyPr/>
        <a:lstStyle/>
        <a:p>
          <a:pPr rtl="1"/>
          <a:endParaRPr lang="ar-SA"/>
        </a:p>
      </dgm:t>
    </dgm:pt>
    <dgm:pt modelId="{ECD9EA9E-8B06-44BD-9BE2-1ADAECD3A0DC}">
      <dgm:prSet phldrT="[Text]"/>
      <dgm:spPr/>
      <dgm:t>
        <a:bodyPr/>
        <a:lstStyle/>
        <a:p>
          <a:pPr rtl="1"/>
          <a:r>
            <a:rPr lang="en-US" dirty="0" smtClean="0"/>
            <a:t>Class name</a:t>
          </a:r>
          <a:endParaRPr lang="ar-SA" dirty="0"/>
        </a:p>
      </dgm:t>
    </dgm:pt>
    <dgm:pt modelId="{F8DD3552-3F26-4A4B-B208-8E631E8C652D}" type="parTrans" cxnId="{26E16BB9-5964-4861-8702-329152A702A9}">
      <dgm:prSet/>
      <dgm:spPr/>
      <dgm:t>
        <a:bodyPr/>
        <a:lstStyle/>
        <a:p>
          <a:pPr rtl="1"/>
          <a:endParaRPr lang="ar-SA"/>
        </a:p>
      </dgm:t>
    </dgm:pt>
    <dgm:pt modelId="{5EE241DD-E5CC-471A-999D-E2310A0F830A}" type="sibTrans" cxnId="{26E16BB9-5964-4861-8702-329152A702A9}">
      <dgm:prSet/>
      <dgm:spPr/>
      <dgm:t>
        <a:bodyPr/>
        <a:lstStyle/>
        <a:p>
          <a:pPr rtl="1"/>
          <a:endParaRPr lang="ar-SA"/>
        </a:p>
      </dgm:t>
    </dgm:pt>
    <dgm:pt modelId="{6CE622C7-AFFE-4673-AEB4-901FED7EF030}">
      <dgm:prSet phldrT="[Text]"/>
      <dgm:spPr/>
      <dgm:t>
        <a:bodyPr/>
        <a:lstStyle/>
        <a:p>
          <a:pPr rtl="1"/>
          <a:r>
            <a:rPr lang="en-US" dirty="0" smtClean="0"/>
            <a:t>Properties</a:t>
          </a:r>
          <a:endParaRPr lang="ar-SA" dirty="0"/>
        </a:p>
      </dgm:t>
    </dgm:pt>
    <dgm:pt modelId="{73886BFF-6C58-487E-BDA8-C6AF219B521C}" type="parTrans" cxnId="{BFAFD269-BFBE-4246-8CBD-B229A9849AD2}">
      <dgm:prSet/>
      <dgm:spPr/>
      <dgm:t>
        <a:bodyPr/>
        <a:lstStyle/>
        <a:p>
          <a:pPr rtl="1"/>
          <a:endParaRPr lang="ar-SA"/>
        </a:p>
      </dgm:t>
    </dgm:pt>
    <dgm:pt modelId="{A43D433F-CEDA-4FA6-961A-ADFBFB8291C8}" type="sibTrans" cxnId="{BFAFD269-BFBE-4246-8CBD-B229A9849AD2}">
      <dgm:prSet/>
      <dgm:spPr/>
      <dgm:t>
        <a:bodyPr/>
        <a:lstStyle/>
        <a:p>
          <a:pPr rtl="1"/>
          <a:endParaRPr lang="ar-SA"/>
        </a:p>
      </dgm:t>
    </dgm:pt>
    <dgm:pt modelId="{76E03ADA-3CF7-45D4-A1D8-95C2801FB836}">
      <dgm:prSet phldrT="[Text]"/>
      <dgm:spPr/>
      <dgm:t>
        <a:bodyPr/>
        <a:lstStyle/>
        <a:p>
          <a:pPr rtl="1"/>
          <a:r>
            <a:rPr lang="en-US" dirty="0" smtClean="0"/>
            <a:t>Objects</a:t>
          </a:r>
          <a:endParaRPr lang="ar-SA" dirty="0"/>
        </a:p>
      </dgm:t>
    </dgm:pt>
    <dgm:pt modelId="{B8FBE07A-BEFC-4494-9DD3-353A42C8CC33}" type="parTrans" cxnId="{6D1969ED-8DEA-44CC-BD0E-15D58FF2D53F}">
      <dgm:prSet/>
      <dgm:spPr/>
      <dgm:t>
        <a:bodyPr/>
        <a:lstStyle/>
        <a:p>
          <a:pPr rtl="1"/>
          <a:endParaRPr lang="ar-SA"/>
        </a:p>
      </dgm:t>
    </dgm:pt>
    <dgm:pt modelId="{BC05A979-F573-4A5E-9B30-8BBF347BCB77}" type="sibTrans" cxnId="{6D1969ED-8DEA-44CC-BD0E-15D58FF2D53F}">
      <dgm:prSet/>
      <dgm:spPr/>
      <dgm:t>
        <a:bodyPr/>
        <a:lstStyle/>
        <a:p>
          <a:pPr rtl="1"/>
          <a:endParaRPr lang="ar-SA"/>
        </a:p>
      </dgm:t>
    </dgm:pt>
    <dgm:pt modelId="{CCF7D8CE-8D82-4689-AB19-BC4F2065E6E9}">
      <dgm:prSet/>
      <dgm:spPr/>
      <dgm:t>
        <a:bodyPr/>
        <a:lstStyle/>
        <a:p>
          <a:pPr rtl="1"/>
          <a:r>
            <a:rPr lang="en-US" b="1" dirty="0" smtClean="0"/>
            <a:t>Con</a:t>
          </a:r>
          <a:endParaRPr lang="ar-SA" b="1" dirty="0"/>
        </a:p>
      </dgm:t>
    </dgm:pt>
    <dgm:pt modelId="{D0BF3101-22F1-482E-AC95-6331E9B3726E}" type="parTrans" cxnId="{CD7DCF6D-C360-4FC5-9027-7F731B91C11B}">
      <dgm:prSet/>
      <dgm:spPr>
        <a:ln>
          <a:solidFill>
            <a:schemeClr val="accent3">
              <a:shade val="8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pPr rtl="1"/>
          <a:endParaRPr lang="ar-SA"/>
        </a:p>
      </dgm:t>
    </dgm:pt>
    <dgm:pt modelId="{848E2EE3-4838-4C01-B377-9FA62A7D0654}" type="sibTrans" cxnId="{CD7DCF6D-C360-4FC5-9027-7F731B91C11B}">
      <dgm:prSet/>
      <dgm:spPr/>
      <dgm:t>
        <a:bodyPr/>
        <a:lstStyle/>
        <a:p>
          <a:pPr rtl="1"/>
          <a:endParaRPr lang="ar-SA"/>
        </a:p>
      </dgm:t>
    </dgm:pt>
    <dgm:pt modelId="{54DF5B36-183F-4D18-9150-08C5EA0DECAD}" type="pres">
      <dgm:prSet presAssocID="{0FB62B04-DAAD-44B2-8FEC-FDD6A5AAE2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63F03E-656B-41D8-B315-1981DB0A97D3}" type="pres">
      <dgm:prSet presAssocID="{0FB62B04-DAAD-44B2-8FEC-FDD6A5AAE2D6}" presName="hierFlow" presStyleCnt="0"/>
      <dgm:spPr/>
    </dgm:pt>
    <dgm:pt modelId="{D780E043-C1C1-4CFD-B541-A8389285502F}" type="pres">
      <dgm:prSet presAssocID="{0FB62B04-DAAD-44B2-8FEC-FDD6A5AAE2D6}" presName="firstBuf" presStyleCnt="0"/>
      <dgm:spPr/>
    </dgm:pt>
    <dgm:pt modelId="{FBC24164-4A46-4491-94EE-1E16DF905618}" type="pres">
      <dgm:prSet presAssocID="{0FB62B04-DAAD-44B2-8FEC-FDD6A5AAE2D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75C8729-90D7-4528-B62F-3BE22ABAEF9B}" type="pres">
      <dgm:prSet presAssocID="{42D97CC3-AD0D-4EEC-A45E-6618C691D591}" presName="Name14" presStyleCnt="0"/>
      <dgm:spPr/>
    </dgm:pt>
    <dgm:pt modelId="{A48F85AD-22E0-43C4-82F2-5EB705DA7E37}" type="pres">
      <dgm:prSet presAssocID="{42D97CC3-AD0D-4EEC-A45E-6618C691D59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CB769D-985F-45DE-BE3D-510D76FCE436}" type="pres">
      <dgm:prSet presAssocID="{42D97CC3-AD0D-4EEC-A45E-6618C691D591}" presName="hierChild2" presStyleCnt="0"/>
      <dgm:spPr/>
    </dgm:pt>
    <dgm:pt modelId="{E16DE57F-C763-484F-B70A-78E3527AFAA1}" type="pres">
      <dgm:prSet presAssocID="{58B5488E-D333-429A-9C8E-78627B816DE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23ED59FD-6468-428B-9396-86ACEFF9D6A3}" type="pres">
      <dgm:prSet presAssocID="{6F6B0D27-C6F9-4ACD-9E55-E066E61B0891}" presName="Name21" presStyleCnt="0"/>
      <dgm:spPr/>
    </dgm:pt>
    <dgm:pt modelId="{1F40B155-2A6C-454D-9CE6-300B65B6927A}" type="pres">
      <dgm:prSet presAssocID="{6F6B0D27-C6F9-4ACD-9E55-E066E61B0891}" presName="level2Shape" presStyleLbl="node2" presStyleIdx="0" presStyleCnt="2"/>
      <dgm:spPr/>
      <dgm:t>
        <a:bodyPr/>
        <a:lstStyle/>
        <a:p>
          <a:pPr rtl="1"/>
          <a:endParaRPr lang="ar-SA"/>
        </a:p>
      </dgm:t>
    </dgm:pt>
    <dgm:pt modelId="{3BC29CD6-AB42-4ABB-83D0-4CDA5AB3FF8D}" type="pres">
      <dgm:prSet presAssocID="{6F6B0D27-C6F9-4ACD-9E55-E066E61B0891}" presName="hierChild3" presStyleCnt="0"/>
      <dgm:spPr/>
    </dgm:pt>
    <dgm:pt modelId="{CDDF351D-2D57-4762-BDF4-618531BFEB8D}" type="pres">
      <dgm:prSet presAssocID="{45155095-F7AD-4104-A85B-3D7786F0FF02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4D93D60-8C63-4FB3-9503-01AF341978CE}" type="pres">
      <dgm:prSet presAssocID="{2E604836-52B4-4B7A-874F-696DEC8F5E7A}" presName="Name21" presStyleCnt="0"/>
      <dgm:spPr/>
    </dgm:pt>
    <dgm:pt modelId="{923C40B0-9D28-4DAC-B814-F837B9BEA3F3}" type="pres">
      <dgm:prSet presAssocID="{2E604836-52B4-4B7A-874F-696DEC8F5E7A}" presName="level2Shape" presStyleLbl="node2" presStyleIdx="1" presStyleCnt="2"/>
      <dgm:spPr/>
      <dgm:t>
        <a:bodyPr/>
        <a:lstStyle/>
        <a:p>
          <a:pPr rtl="1"/>
          <a:endParaRPr lang="ar-SA"/>
        </a:p>
      </dgm:t>
    </dgm:pt>
    <dgm:pt modelId="{7E2BCC8F-4A15-4EAF-A0A5-3A7539504B88}" type="pres">
      <dgm:prSet presAssocID="{2E604836-52B4-4B7A-874F-696DEC8F5E7A}" presName="hierChild3" presStyleCnt="0"/>
      <dgm:spPr/>
    </dgm:pt>
    <dgm:pt modelId="{AECCBC44-262A-486D-88E8-E158869B1DC3}" type="pres">
      <dgm:prSet presAssocID="{D0BF3101-22F1-482E-AC95-6331E9B3726E}" presName="Name19" presStyleLbl="parChTrans1D3" presStyleIdx="0" presStyleCnt="1"/>
      <dgm:spPr/>
      <dgm:t>
        <a:bodyPr/>
        <a:lstStyle/>
        <a:p>
          <a:endParaRPr lang="en-US"/>
        </a:p>
      </dgm:t>
    </dgm:pt>
    <dgm:pt modelId="{876F1291-6EC5-43D2-9E76-40F9931AFC40}" type="pres">
      <dgm:prSet presAssocID="{CCF7D8CE-8D82-4689-AB19-BC4F2065E6E9}" presName="Name21" presStyleCnt="0"/>
      <dgm:spPr/>
    </dgm:pt>
    <dgm:pt modelId="{A33C530C-76A4-44FD-A462-7085BA3A7A7E}" type="pres">
      <dgm:prSet presAssocID="{CCF7D8CE-8D82-4689-AB19-BC4F2065E6E9}" presName="level2Shape" presStyleLbl="node3" presStyleIdx="0" presStyleCnt="1" custLinFactNeighborX="-65683" custLinFactNeighborY="3021"/>
      <dgm:spPr/>
      <dgm:t>
        <a:bodyPr/>
        <a:lstStyle/>
        <a:p>
          <a:pPr rtl="1"/>
          <a:endParaRPr lang="ar-SA"/>
        </a:p>
      </dgm:t>
    </dgm:pt>
    <dgm:pt modelId="{CF00A7E8-4B1C-4BCC-AF65-68D2A90DD353}" type="pres">
      <dgm:prSet presAssocID="{CCF7D8CE-8D82-4689-AB19-BC4F2065E6E9}" presName="hierChild3" presStyleCnt="0"/>
      <dgm:spPr/>
    </dgm:pt>
    <dgm:pt modelId="{B3141FA0-8259-4F38-A5F6-6540014B9C0B}" type="pres">
      <dgm:prSet presAssocID="{0FB62B04-DAAD-44B2-8FEC-FDD6A5AAE2D6}" presName="bgShapesFlow" presStyleCnt="0"/>
      <dgm:spPr/>
    </dgm:pt>
    <dgm:pt modelId="{38CAC96C-6E07-474E-A026-9E0D886BCF2C}" type="pres">
      <dgm:prSet presAssocID="{ECD9EA9E-8B06-44BD-9BE2-1ADAECD3A0DC}" presName="rectComp" presStyleCnt="0"/>
      <dgm:spPr/>
    </dgm:pt>
    <dgm:pt modelId="{10EA59A6-87B9-4989-B64F-748A6EFA722C}" type="pres">
      <dgm:prSet presAssocID="{ECD9EA9E-8B06-44BD-9BE2-1ADAECD3A0DC}" presName="bgRect" presStyleLbl="bgShp" presStyleIdx="0" presStyleCnt="3"/>
      <dgm:spPr/>
      <dgm:t>
        <a:bodyPr/>
        <a:lstStyle/>
        <a:p>
          <a:pPr rtl="1"/>
          <a:endParaRPr lang="ar-SA"/>
        </a:p>
      </dgm:t>
    </dgm:pt>
    <dgm:pt modelId="{C1F537D3-162F-42DD-ACC8-7CF6AA278162}" type="pres">
      <dgm:prSet presAssocID="{ECD9EA9E-8B06-44BD-9BE2-1ADAECD3A0D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56916D-2C5D-48C7-8E05-0758C609057E}" type="pres">
      <dgm:prSet presAssocID="{ECD9EA9E-8B06-44BD-9BE2-1ADAECD3A0DC}" presName="spComp" presStyleCnt="0"/>
      <dgm:spPr/>
    </dgm:pt>
    <dgm:pt modelId="{14492DED-9975-4529-B0AC-0709CBAA9773}" type="pres">
      <dgm:prSet presAssocID="{ECD9EA9E-8B06-44BD-9BE2-1ADAECD3A0DC}" presName="vSp" presStyleCnt="0"/>
      <dgm:spPr/>
    </dgm:pt>
    <dgm:pt modelId="{750E5E02-CD36-40A2-AC08-77C8A576CBA1}" type="pres">
      <dgm:prSet presAssocID="{6CE622C7-AFFE-4673-AEB4-901FED7EF030}" presName="rectComp" presStyleCnt="0"/>
      <dgm:spPr/>
    </dgm:pt>
    <dgm:pt modelId="{38BDA86D-37F8-44E7-876E-1B8738449A3C}" type="pres">
      <dgm:prSet presAssocID="{6CE622C7-AFFE-4673-AEB4-901FED7EF030}" presName="bgRect" presStyleLbl="bgShp" presStyleIdx="1" presStyleCnt="3" custLinFactNeighborX="211" custLinFactNeighborY="808"/>
      <dgm:spPr/>
      <dgm:t>
        <a:bodyPr/>
        <a:lstStyle/>
        <a:p>
          <a:endParaRPr lang="en-US"/>
        </a:p>
      </dgm:t>
    </dgm:pt>
    <dgm:pt modelId="{3A4DDA46-28B3-4F13-BB93-E823F8FC5B4A}" type="pres">
      <dgm:prSet presAssocID="{6CE622C7-AFFE-4673-AEB4-901FED7EF03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D5524-F9B0-40FD-BA96-55F2BEE3CD8F}" type="pres">
      <dgm:prSet presAssocID="{6CE622C7-AFFE-4673-AEB4-901FED7EF030}" presName="spComp" presStyleCnt="0"/>
      <dgm:spPr/>
    </dgm:pt>
    <dgm:pt modelId="{12B33389-D5A6-46F2-924E-53B6A2902213}" type="pres">
      <dgm:prSet presAssocID="{6CE622C7-AFFE-4673-AEB4-901FED7EF030}" presName="vSp" presStyleCnt="0"/>
      <dgm:spPr/>
    </dgm:pt>
    <dgm:pt modelId="{8AC06E84-C38C-407C-B6DC-0FEE174E7FF8}" type="pres">
      <dgm:prSet presAssocID="{76E03ADA-3CF7-45D4-A1D8-95C2801FB836}" presName="rectComp" presStyleCnt="0"/>
      <dgm:spPr/>
    </dgm:pt>
    <dgm:pt modelId="{C399422A-037F-476E-A6B3-0EB91C3DDCAE}" type="pres">
      <dgm:prSet presAssocID="{76E03ADA-3CF7-45D4-A1D8-95C2801FB836}" presName="bgRect" presStyleLbl="bgShp" presStyleIdx="2" presStyleCnt="3"/>
      <dgm:spPr/>
      <dgm:t>
        <a:bodyPr/>
        <a:lstStyle/>
        <a:p>
          <a:endParaRPr lang="en-US"/>
        </a:p>
      </dgm:t>
    </dgm:pt>
    <dgm:pt modelId="{0D012A4B-9B2D-4F90-B2C8-9D5C04F9FA7B}" type="pres">
      <dgm:prSet presAssocID="{76E03ADA-3CF7-45D4-A1D8-95C2801FB836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07ABA-E672-464A-936A-BC26EEDE7B67}" type="presOf" srcId="{ECD9EA9E-8B06-44BD-9BE2-1ADAECD3A0DC}" destId="{C1F537D3-162F-42DD-ACC8-7CF6AA278162}" srcOrd="1" destOrd="0" presId="urn:microsoft.com/office/officeart/2005/8/layout/hierarchy6"/>
    <dgm:cxn modelId="{2E6DA434-1A1F-4677-8FCC-473D5D3AFEEE}" type="presOf" srcId="{6CE622C7-AFFE-4673-AEB4-901FED7EF030}" destId="{3A4DDA46-28B3-4F13-BB93-E823F8FC5B4A}" srcOrd="1" destOrd="0" presId="urn:microsoft.com/office/officeart/2005/8/layout/hierarchy6"/>
    <dgm:cxn modelId="{6D1969ED-8DEA-44CC-BD0E-15D58FF2D53F}" srcId="{0FB62B04-DAAD-44B2-8FEC-FDD6A5AAE2D6}" destId="{76E03ADA-3CF7-45D4-A1D8-95C2801FB836}" srcOrd="3" destOrd="0" parTransId="{B8FBE07A-BEFC-4494-9DD3-353A42C8CC33}" sibTransId="{BC05A979-F573-4A5E-9B30-8BBF347BCB77}"/>
    <dgm:cxn modelId="{BFAFD269-BFBE-4246-8CBD-B229A9849AD2}" srcId="{0FB62B04-DAAD-44B2-8FEC-FDD6A5AAE2D6}" destId="{6CE622C7-AFFE-4673-AEB4-901FED7EF030}" srcOrd="2" destOrd="0" parTransId="{73886BFF-6C58-487E-BDA8-C6AF219B521C}" sibTransId="{A43D433F-CEDA-4FA6-961A-ADFBFB8291C8}"/>
    <dgm:cxn modelId="{DE59CA43-2F86-47B1-A45C-24BF45AFE383}" type="presOf" srcId="{6F6B0D27-C6F9-4ACD-9E55-E066E61B0891}" destId="{1F40B155-2A6C-454D-9CE6-300B65B6927A}" srcOrd="0" destOrd="0" presId="urn:microsoft.com/office/officeart/2005/8/layout/hierarchy6"/>
    <dgm:cxn modelId="{2ED337BC-CE09-4118-BED7-DE78303C1301}" srcId="{0FB62B04-DAAD-44B2-8FEC-FDD6A5AAE2D6}" destId="{42D97CC3-AD0D-4EEC-A45E-6618C691D591}" srcOrd="0" destOrd="0" parTransId="{EF04C165-B446-4E84-A427-CD0D6BB019E9}" sibTransId="{31418E34-2CA6-4408-ADC4-D40B0F56390E}"/>
    <dgm:cxn modelId="{CD7DCF6D-C360-4FC5-9027-7F731B91C11B}" srcId="{2E604836-52B4-4B7A-874F-696DEC8F5E7A}" destId="{CCF7D8CE-8D82-4689-AB19-BC4F2065E6E9}" srcOrd="0" destOrd="0" parTransId="{D0BF3101-22F1-482E-AC95-6331E9B3726E}" sibTransId="{848E2EE3-4838-4C01-B377-9FA62A7D0654}"/>
    <dgm:cxn modelId="{DFB17DF8-E4E7-4600-AFFC-D06ADEF50C53}" type="presOf" srcId="{ECD9EA9E-8B06-44BD-9BE2-1ADAECD3A0DC}" destId="{10EA59A6-87B9-4989-B64F-748A6EFA722C}" srcOrd="0" destOrd="0" presId="urn:microsoft.com/office/officeart/2005/8/layout/hierarchy6"/>
    <dgm:cxn modelId="{2CA03F07-7271-43C0-9015-2C410881EBD5}" type="presOf" srcId="{76E03ADA-3CF7-45D4-A1D8-95C2801FB836}" destId="{C399422A-037F-476E-A6B3-0EB91C3DDCAE}" srcOrd="0" destOrd="0" presId="urn:microsoft.com/office/officeart/2005/8/layout/hierarchy6"/>
    <dgm:cxn modelId="{A047F5BC-C160-4707-A51C-21DF581C5A60}" type="presOf" srcId="{2E604836-52B4-4B7A-874F-696DEC8F5E7A}" destId="{923C40B0-9D28-4DAC-B814-F837B9BEA3F3}" srcOrd="0" destOrd="0" presId="urn:microsoft.com/office/officeart/2005/8/layout/hierarchy6"/>
    <dgm:cxn modelId="{3CB3C193-CE1C-4578-981A-359D277D0905}" srcId="{42D97CC3-AD0D-4EEC-A45E-6618C691D591}" destId="{2E604836-52B4-4B7A-874F-696DEC8F5E7A}" srcOrd="1" destOrd="0" parTransId="{45155095-F7AD-4104-A85B-3D7786F0FF02}" sibTransId="{27BE3ABA-5508-42D6-B528-D04731B83ED4}"/>
    <dgm:cxn modelId="{337E2314-CD41-4FBC-962B-CD49DBFC920C}" type="presOf" srcId="{58B5488E-D333-429A-9C8E-78627B816DEC}" destId="{E16DE57F-C763-484F-B70A-78E3527AFAA1}" srcOrd="0" destOrd="0" presId="urn:microsoft.com/office/officeart/2005/8/layout/hierarchy6"/>
    <dgm:cxn modelId="{26E16BB9-5964-4861-8702-329152A702A9}" srcId="{0FB62B04-DAAD-44B2-8FEC-FDD6A5AAE2D6}" destId="{ECD9EA9E-8B06-44BD-9BE2-1ADAECD3A0DC}" srcOrd="1" destOrd="0" parTransId="{F8DD3552-3F26-4A4B-B208-8E631E8C652D}" sibTransId="{5EE241DD-E5CC-471A-999D-E2310A0F830A}"/>
    <dgm:cxn modelId="{5BA17D38-E841-4AA5-AEBA-EBF92B9404DC}" srcId="{42D97CC3-AD0D-4EEC-A45E-6618C691D591}" destId="{6F6B0D27-C6F9-4ACD-9E55-E066E61B0891}" srcOrd="0" destOrd="0" parTransId="{58B5488E-D333-429A-9C8E-78627B816DEC}" sibTransId="{D1A4FCC6-9B6F-427E-B3EA-3E4964CA6EE8}"/>
    <dgm:cxn modelId="{91BA081E-052B-4A0A-AAC8-9EAF1B4C8C8A}" type="presOf" srcId="{45155095-F7AD-4104-A85B-3D7786F0FF02}" destId="{CDDF351D-2D57-4762-BDF4-618531BFEB8D}" srcOrd="0" destOrd="0" presId="urn:microsoft.com/office/officeart/2005/8/layout/hierarchy6"/>
    <dgm:cxn modelId="{089D6822-52E6-4061-A3B5-89D6CBF777CD}" type="presOf" srcId="{D0BF3101-22F1-482E-AC95-6331E9B3726E}" destId="{AECCBC44-262A-486D-88E8-E158869B1DC3}" srcOrd="0" destOrd="0" presId="urn:microsoft.com/office/officeart/2005/8/layout/hierarchy6"/>
    <dgm:cxn modelId="{DBE29C66-9052-44BB-A497-D57CCB995549}" type="presOf" srcId="{0FB62B04-DAAD-44B2-8FEC-FDD6A5AAE2D6}" destId="{54DF5B36-183F-4D18-9150-08C5EA0DECAD}" srcOrd="0" destOrd="0" presId="urn:microsoft.com/office/officeart/2005/8/layout/hierarchy6"/>
    <dgm:cxn modelId="{73250ED2-DF08-482B-9733-49F2162CCCE5}" type="presOf" srcId="{42D97CC3-AD0D-4EEC-A45E-6618C691D591}" destId="{A48F85AD-22E0-43C4-82F2-5EB705DA7E37}" srcOrd="0" destOrd="0" presId="urn:microsoft.com/office/officeart/2005/8/layout/hierarchy6"/>
    <dgm:cxn modelId="{AAD454E4-DB77-434D-87B1-39512EBC84E0}" type="presOf" srcId="{76E03ADA-3CF7-45D4-A1D8-95C2801FB836}" destId="{0D012A4B-9B2D-4F90-B2C8-9D5C04F9FA7B}" srcOrd="1" destOrd="0" presId="urn:microsoft.com/office/officeart/2005/8/layout/hierarchy6"/>
    <dgm:cxn modelId="{AACE5F3B-12D5-4E57-B89C-B216A737CFA4}" type="presOf" srcId="{6CE622C7-AFFE-4673-AEB4-901FED7EF030}" destId="{38BDA86D-37F8-44E7-876E-1B8738449A3C}" srcOrd="0" destOrd="0" presId="urn:microsoft.com/office/officeart/2005/8/layout/hierarchy6"/>
    <dgm:cxn modelId="{69595DE3-AFA3-4C2A-A780-0E33676A1F22}" type="presOf" srcId="{CCF7D8CE-8D82-4689-AB19-BC4F2065E6E9}" destId="{A33C530C-76A4-44FD-A462-7085BA3A7A7E}" srcOrd="0" destOrd="0" presId="urn:microsoft.com/office/officeart/2005/8/layout/hierarchy6"/>
    <dgm:cxn modelId="{CD4AAF6E-5D21-49BB-AA9C-6CBF51A56C88}" type="presParOf" srcId="{54DF5B36-183F-4D18-9150-08C5EA0DECAD}" destId="{4C63F03E-656B-41D8-B315-1981DB0A97D3}" srcOrd="0" destOrd="0" presId="urn:microsoft.com/office/officeart/2005/8/layout/hierarchy6"/>
    <dgm:cxn modelId="{69E67E0C-58C1-4EEA-AE10-9F82E23AAF17}" type="presParOf" srcId="{4C63F03E-656B-41D8-B315-1981DB0A97D3}" destId="{D780E043-C1C1-4CFD-B541-A8389285502F}" srcOrd="0" destOrd="0" presId="urn:microsoft.com/office/officeart/2005/8/layout/hierarchy6"/>
    <dgm:cxn modelId="{63385383-3C60-4AF7-B793-9700ACA4C9B5}" type="presParOf" srcId="{4C63F03E-656B-41D8-B315-1981DB0A97D3}" destId="{FBC24164-4A46-4491-94EE-1E16DF905618}" srcOrd="1" destOrd="0" presId="urn:microsoft.com/office/officeart/2005/8/layout/hierarchy6"/>
    <dgm:cxn modelId="{48B3473E-DBE1-4B38-A378-43266C20CAAC}" type="presParOf" srcId="{FBC24164-4A46-4491-94EE-1E16DF905618}" destId="{C75C8729-90D7-4528-B62F-3BE22ABAEF9B}" srcOrd="0" destOrd="0" presId="urn:microsoft.com/office/officeart/2005/8/layout/hierarchy6"/>
    <dgm:cxn modelId="{EA75D91C-4568-4F54-94E9-DAEAF78858B3}" type="presParOf" srcId="{C75C8729-90D7-4528-B62F-3BE22ABAEF9B}" destId="{A48F85AD-22E0-43C4-82F2-5EB705DA7E37}" srcOrd="0" destOrd="0" presId="urn:microsoft.com/office/officeart/2005/8/layout/hierarchy6"/>
    <dgm:cxn modelId="{D4E6BDAB-3EC7-41C4-831E-6F329043356E}" type="presParOf" srcId="{C75C8729-90D7-4528-B62F-3BE22ABAEF9B}" destId="{03CB769D-985F-45DE-BE3D-510D76FCE436}" srcOrd="1" destOrd="0" presId="urn:microsoft.com/office/officeart/2005/8/layout/hierarchy6"/>
    <dgm:cxn modelId="{BE920666-9C94-46FE-8D03-2687AE03349E}" type="presParOf" srcId="{03CB769D-985F-45DE-BE3D-510D76FCE436}" destId="{E16DE57F-C763-484F-B70A-78E3527AFAA1}" srcOrd="0" destOrd="0" presId="urn:microsoft.com/office/officeart/2005/8/layout/hierarchy6"/>
    <dgm:cxn modelId="{D1373E48-9E7F-4436-A469-D5EBF536AB4B}" type="presParOf" srcId="{03CB769D-985F-45DE-BE3D-510D76FCE436}" destId="{23ED59FD-6468-428B-9396-86ACEFF9D6A3}" srcOrd="1" destOrd="0" presId="urn:microsoft.com/office/officeart/2005/8/layout/hierarchy6"/>
    <dgm:cxn modelId="{AE523AE0-725B-439B-881D-11BEB6F4C71C}" type="presParOf" srcId="{23ED59FD-6468-428B-9396-86ACEFF9D6A3}" destId="{1F40B155-2A6C-454D-9CE6-300B65B6927A}" srcOrd="0" destOrd="0" presId="urn:microsoft.com/office/officeart/2005/8/layout/hierarchy6"/>
    <dgm:cxn modelId="{0D648421-FB1D-4208-BB6E-86C8E2441DB8}" type="presParOf" srcId="{23ED59FD-6468-428B-9396-86ACEFF9D6A3}" destId="{3BC29CD6-AB42-4ABB-83D0-4CDA5AB3FF8D}" srcOrd="1" destOrd="0" presId="urn:microsoft.com/office/officeart/2005/8/layout/hierarchy6"/>
    <dgm:cxn modelId="{0E212B22-3E36-4B92-94E6-F29B7EA0DA5B}" type="presParOf" srcId="{03CB769D-985F-45DE-BE3D-510D76FCE436}" destId="{CDDF351D-2D57-4762-BDF4-618531BFEB8D}" srcOrd="2" destOrd="0" presId="urn:microsoft.com/office/officeart/2005/8/layout/hierarchy6"/>
    <dgm:cxn modelId="{BD02DC20-2048-494E-AFE0-823D6CA3A70D}" type="presParOf" srcId="{03CB769D-985F-45DE-BE3D-510D76FCE436}" destId="{04D93D60-8C63-4FB3-9503-01AF341978CE}" srcOrd="3" destOrd="0" presId="urn:microsoft.com/office/officeart/2005/8/layout/hierarchy6"/>
    <dgm:cxn modelId="{EFB05E77-F254-432F-8518-B7D913CFF452}" type="presParOf" srcId="{04D93D60-8C63-4FB3-9503-01AF341978CE}" destId="{923C40B0-9D28-4DAC-B814-F837B9BEA3F3}" srcOrd="0" destOrd="0" presId="urn:microsoft.com/office/officeart/2005/8/layout/hierarchy6"/>
    <dgm:cxn modelId="{F2BD9EEA-55C4-4A15-B388-283B36A72BB9}" type="presParOf" srcId="{04D93D60-8C63-4FB3-9503-01AF341978CE}" destId="{7E2BCC8F-4A15-4EAF-A0A5-3A7539504B88}" srcOrd="1" destOrd="0" presId="urn:microsoft.com/office/officeart/2005/8/layout/hierarchy6"/>
    <dgm:cxn modelId="{649B3699-4456-4F13-8FB2-F7F52E735368}" type="presParOf" srcId="{7E2BCC8F-4A15-4EAF-A0A5-3A7539504B88}" destId="{AECCBC44-262A-486D-88E8-E158869B1DC3}" srcOrd="0" destOrd="0" presId="urn:microsoft.com/office/officeart/2005/8/layout/hierarchy6"/>
    <dgm:cxn modelId="{6A1AA032-4FE5-4AE2-A2E0-AF706C58CE67}" type="presParOf" srcId="{7E2BCC8F-4A15-4EAF-A0A5-3A7539504B88}" destId="{876F1291-6EC5-43D2-9E76-40F9931AFC40}" srcOrd="1" destOrd="0" presId="urn:microsoft.com/office/officeart/2005/8/layout/hierarchy6"/>
    <dgm:cxn modelId="{EA7C89D8-1A0C-4228-AB1E-579AE89BBEFA}" type="presParOf" srcId="{876F1291-6EC5-43D2-9E76-40F9931AFC40}" destId="{A33C530C-76A4-44FD-A462-7085BA3A7A7E}" srcOrd="0" destOrd="0" presId="urn:microsoft.com/office/officeart/2005/8/layout/hierarchy6"/>
    <dgm:cxn modelId="{393BD18B-6550-40DC-A826-9485C3D9EC12}" type="presParOf" srcId="{876F1291-6EC5-43D2-9E76-40F9931AFC40}" destId="{CF00A7E8-4B1C-4BCC-AF65-68D2A90DD353}" srcOrd="1" destOrd="0" presId="urn:microsoft.com/office/officeart/2005/8/layout/hierarchy6"/>
    <dgm:cxn modelId="{F30F8139-5D75-4185-AE50-2A1BA6D82BD1}" type="presParOf" srcId="{54DF5B36-183F-4D18-9150-08C5EA0DECAD}" destId="{B3141FA0-8259-4F38-A5F6-6540014B9C0B}" srcOrd="1" destOrd="0" presId="urn:microsoft.com/office/officeart/2005/8/layout/hierarchy6"/>
    <dgm:cxn modelId="{2F867373-2870-4D13-B278-6D19CB47C86A}" type="presParOf" srcId="{B3141FA0-8259-4F38-A5F6-6540014B9C0B}" destId="{38CAC96C-6E07-474E-A026-9E0D886BCF2C}" srcOrd="0" destOrd="0" presId="urn:microsoft.com/office/officeart/2005/8/layout/hierarchy6"/>
    <dgm:cxn modelId="{78B90410-7A1C-44A0-BA4C-7268C08F9C6A}" type="presParOf" srcId="{38CAC96C-6E07-474E-A026-9E0D886BCF2C}" destId="{10EA59A6-87B9-4989-B64F-748A6EFA722C}" srcOrd="0" destOrd="0" presId="urn:microsoft.com/office/officeart/2005/8/layout/hierarchy6"/>
    <dgm:cxn modelId="{41D33FE3-2D1C-4B96-963E-8C09BA18AC03}" type="presParOf" srcId="{38CAC96C-6E07-474E-A026-9E0D886BCF2C}" destId="{C1F537D3-162F-42DD-ACC8-7CF6AA278162}" srcOrd="1" destOrd="0" presId="urn:microsoft.com/office/officeart/2005/8/layout/hierarchy6"/>
    <dgm:cxn modelId="{9DA82E32-A7AA-465E-8561-C0F57B0D2C77}" type="presParOf" srcId="{B3141FA0-8259-4F38-A5F6-6540014B9C0B}" destId="{7056916D-2C5D-48C7-8E05-0758C609057E}" srcOrd="1" destOrd="0" presId="urn:microsoft.com/office/officeart/2005/8/layout/hierarchy6"/>
    <dgm:cxn modelId="{42CD5DDE-49C3-48FA-9B65-8F4C7FCAB982}" type="presParOf" srcId="{7056916D-2C5D-48C7-8E05-0758C609057E}" destId="{14492DED-9975-4529-B0AC-0709CBAA9773}" srcOrd="0" destOrd="0" presId="urn:microsoft.com/office/officeart/2005/8/layout/hierarchy6"/>
    <dgm:cxn modelId="{FB7939E7-0819-4840-91FA-695DF2ECC959}" type="presParOf" srcId="{B3141FA0-8259-4F38-A5F6-6540014B9C0B}" destId="{750E5E02-CD36-40A2-AC08-77C8A576CBA1}" srcOrd="2" destOrd="0" presId="urn:microsoft.com/office/officeart/2005/8/layout/hierarchy6"/>
    <dgm:cxn modelId="{5957EF71-FAF3-4480-B9F3-EE2D537D0E66}" type="presParOf" srcId="{750E5E02-CD36-40A2-AC08-77C8A576CBA1}" destId="{38BDA86D-37F8-44E7-876E-1B8738449A3C}" srcOrd="0" destOrd="0" presId="urn:microsoft.com/office/officeart/2005/8/layout/hierarchy6"/>
    <dgm:cxn modelId="{78CC84EA-E1E5-44AD-B133-EFA6211C941E}" type="presParOf" srcId="{750E5E02-CD36-40A2-AC08-77C8A576CBA1}" destId="{3A4DDA46-28B3-4F13-BB93-E823F8FC5B4A}" srcOrd="1" destOrd="0" presId="urn:microsoft.com/office/officeart/2005/8/layout/hierarchy6"/>
    <dgm:cxn modelId="{ACF774B2-A4BE-41F0-9A4A-BD107F6C0D5D}" type="presParOf" srcId="{B3141FA0-8259-4F38-A5F6-6540014B9C0B}" destId="{6FFD5524-F9B0-40FD-BA96-55F2BEE3CD8F}" srcOrd="3" destOrd="0" presId="urn:microsoft.com/office/officeart/2005/8/layout/hierarchy6"/>
    <dgm:cxn modelId="{0CB79F7B-F765-4DDC-8007-DA20423F766B}" type="presParOf" srcId="{6FFD5524-F9B0-40FD-BA96-55F2BEE3CD8F}" destId="{12B33389-D5A6-46F2-924E-53B6A2902213}" srcOrd="0" destOrd="0" presId="urn:microsoft.com/office/officeart/2005/8/layout/hierarchy6"/>
    <dgm:cxn modelId="{0816676D-DB78-4BFA-960B-6F470AD29B7B}" type="presParOf" srcId="{B3141FA0-8259-4F38-A5F6-6540014B9C0B}" destId="{8AC06E84-C38C-407C-B6DC-0FEE174E7FF8}" srcOrd="4" destOrd="0" presId="urn:microsoft.com/office/officeart/2005/8/layout/hierarchy6"/>
    <dgm:cxn modelId="{FC1FDAD8-4450-4FA5-B2FC-61DA4A4B437D}" type="presParOf" srcId="{8AC06E84-C38C-407C-B6DC-0FEE174E7FF8}" destId="{C399422A-037F-476E-A6B3-0EB91C3DDCAE}" srcOrd="0" destOrd="0" presId="urn:microsoft.com/office/officeart/2005/8/layout/hierarchy6"/>
    <dgm:cxn modelId="{B96FDEF6-F951-49A0-984E-C4FE599B2635}" type="presParOf" srcId="{8AC06E84-C38C-407C-B6DC-0FEE174E7FF8}" destId="{0D012A4B-9B2D-4F90-B2C8-9D5C04F9FA7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B62B04-DAAD-44B2-8FEC-FDD6A5AAE2D6}" type="doc">
      <dgm:prSet loTypeId="urn:microsoft.com/office/officeart/2005/8/layout/hierarchy6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rtl="1"/>
          <a:endParaRPr lang="ar-SA"/>
        </a:p>
      </dgm:t>
    </dgm:pt>
    <dgm:pt modelId="{42D97CC3-AD0D-4EEC-A45E-6618C691D591}">
      <dgm:prSet phldrT="[Text]" custT="1"/>
      <dgm:spPr/>
      <dgm:t>
        <a:bodyPr/>
        <a:lstStyle/>
        <a:p>
          <a:pPr rtl="1"/>
          <a:r>
            <a:rPr lang="en-US" sz="1800" b="1" dirty="0" err="1" smtClean="0"/>
            <a:t>sqlcommand</a:t>
          </a:r>
          <a:endParaRPr lang="ar-SA" sz="1600" b="1" dirty="0"/>
        </a:p>
      </dgm:t>
    </dgm:pt>
    <dgm:pt modelId="{EF04C165-B446-4E84-A427-CD0D6BB019E9}" type="parTrans" cxnId="{2ED337BC-CE09-4118-BED7-DE78303C1301}">
      <dgm:prSet/>
      <dgm:spPr/>
      <dgm:t>
        <a:bodyPr/>
        <a:lstStyle/>
        <a:p>
          <a:pPr rtl="1"/>
          <a:endParaRPr lang="ar-SA"/>
        </a:p>
      </dgm:t>
    </dgm:pt>
    <dgm:pt modelId="{31418E34-2CA6-4408-ADC4-D40B0F56390E}" type="sibTrans" cxnId="{2ED337BC-CE09-4118-BED7-DE78303C1301}">
      <dgm:prSet/>
      <dgm:spPr/>
      <dgm:t>
        <a:bodyPr/>
        <a:lstStyle/>
        <a:p>
          <a:pPr rtl="1"/>
          <a:endParaRPr lang="ar-SA"/>
        </a:p>
      </dgm:t>
    </dgm:pt>
    <dgm:pt modelId="{6F6B0D27-C6F9-4ACD-9E55-E066E61B0891}">
      <dgm:prSet phldrT="[Text]" custT="1"/>
      <dgm:spPr/>
      <dgm:t>
        <a:bodyPr/>
        <a:lstStyle/>
        <a:p>
          <a:pPr rtl="1"/>
          <a:r>
            <a:rPr lang="en-US" sz="1800" b="1" dirty="0" smtClean="0"/>
            <a:t>Connection()</a:t>
          </a:r>
        </a:p>
      </dgm:t>
    </dgm:pt>
    <dgm:pt modelId="{58B5488E-D333-429A-9C8E-78627B816DEC}" type="parTrans" cxnId="{5BA17D38-E841-4AA5-AEBA-EBF92B9404DC}">
      <dgm:prSet/>
      <dgm:spPr/>
      <dgm:t>
        <a:bodyPr/>
        <a:lstStyle/>
        <a:p>
          <a:pPr rtl="1"/>
          <a:endParaRPr lang="ar-SA"/>
        </a:p>
      </dgm:t>
    </dgm:pt>
    <dgm:pt modelId="{D1A4FCC6-9B6F-427E-B3EA-3E4964CA6EE8}" type="sibTrans" cxnId="{5BA17D38-E841-4AA5-AEBA-EBF92B9404DC}">
      <dgm:prSet/>
      <dgm:spPr/>
      <dgm:t>
        <a:bodyPr/>
        <a:lstStyle/>
        <a:p>
          <a:pPr rtl="1"/>
          <a:endParaRPr lang="ar-SA"/>
        </a:p>
      </dgm:t>
    </dgm:pt>
    <dgm:pt modelId="{2E604836-52B4-4B7A-874F-696DEC8F5E7A}">
      <dgm:prSet phldrT="[Text]" custT="1"/>
      <dgm:spPr/>
      <dgm:t>
        <a:bodyPr/>
        <a:lstStyle/>
        <a:p>
          <a:pPr rtl="1"/>
          <a:r>
            <a:rPr lang="en-US" sz="1600" b="1" dirty="0" err="1" smtClean="0"/>
            <a:t>Commandtext</a:t>
          </a:r>
          <a:r>
            <a:rPr lang="en-US" sz="1400" b="1" dirty="0" smtClean="0"/>
            <a:t>()</a:t>
          </a:r>
          <a:endParaRPr lang="ar-SA" sz="1400" b="1" dirty="0"/>
        </a:p>
      </dgm:t>
    </dgm:pt>
    <dgm:pt modelId="{45155095-F7AD-4104-A85B-3D7786F0FF02}" type="parTrans" cxnId="{3CB3C193-CE1C-4578-981A-359D277D0905}">
      <dgm:prSet/>
      <dgm:spPr/>
      <dgm:t>
        <a:bodyPr/>
        <a:lstStyle/>
        <a:p>
          <a:pPr rtl="1"/>
          <a:endParaRPr lang="ar-SA"/>
        </a:p>
      </dgm:t>
    </dgm:pt>
    <dgm:pt modelId="{27BE3ABA-5508-42D6-B528-D04731B83ED4}" type="sibTrans" cxnId="{3CB3C193-CE1C-4578-981A-359D277D0905}">
      <dgm:prSet/>
      <dgm:spPr/>
      <dgm:t>
        <a:bodyPr/>
        <a:lstStyle/>
        <a:p>
          <a:pPr rtl="1"/>
          <a:endParaRPr lang="ar-SA"/>
        </a:p>
      </dgm:t>
    </dgm:pt>
    <dgm:pt modelId="{ECD9EA9E-8B06-44BD-9BE2-1ADAECD3A0DC}">
      <dgm:prSet phldrT="[Text]"/>
      <dgm:spPr/>
      <dgm:t>
        <a:bodyPr/>
        <a:lstStyle/>
        <a:p>
          <a:pPr rtl="1"/>
          <a:r>
            <a:rPr lang="en-US" dirty="0" smtClean="0"/>
            <a:t>Class name</a:t>
          </a:r>
          <a:endParaRPr lang="ar-SA" dirty="0"/>
        </a:p>
      </dgm:t>
    </dgm:pt>
    <dgm:pt modelId="{F8DD3552-3F26-4A4B-B208-8E631E8C652D}" type="parTrans" cxnId="{26E16BB9-5964-4861-8702-329152A702A9}">
      <dgm:prSet/>
      <dgm:spPr/>
      <dgm:t>
        <a:bodyPr/>
        <a:lstStyle/>
        <a:p>
          <a:pPr rtl="1"/>
          <a:endParaRPr lang="ar-SA"/>
        </a:p>
      </dgm:t>
    </dgm:pt>
    <dgm:pt modelId="{5EE241DD-E5CC-471A-999D-E2310A0F830A}" type="sibTrans" cxnId="{26E16BB9-5964-4861-8702-329152A702A9}">
      <dgm:prSet/>
      <dgm:spPr/>
      <dgm:t>
        <a:bodyPr/>
        <a:lstStyle/>
        <a:p>
          <a:pPr rtl="1"/>
          <a:endParaRPr lang="ar-SA"/>
        </a:p>
      </dgm:t>
    </dgm:pt>
    <dgm:pt modelId="{6CE622C7-AFFE-4673-AEB4-901FED7EF030}">
      <dgm:prSet phldrT="[Text]"/>
      <dgm:spPr/>
      <dgm:t>
        <a:bodyPr/>
        <a:lstStyle/>
        <a:p>
          <a:pPr rtl="1"/>
          <a:r>
            <a:rPr lang="en-US" dirty="0" smtClean="0"/>
            <a:t>Properties</a:t>
          </a:r>
          <a:endParaRPr lang="ar-SA" dirty="0"/>
        </a:p>
      </dgm:t>
    </dgm:pt>
    <dgm:pt modelId="{73886BFF-6C58-487E-BDA8-C6AF219B521C}" type="parTrans" cxnId="{BFAFD269-BFBE-4246-8CBD-B229A9849AD2}">
      <dgm:prSet/>
      <dgm:spPr/>
      <dgm:t>
        <a:bodyPr/>
        <a:lstStyle/>
        <a:p>
          <a:pPr rtl="1"/>
          <a:endParaRPr lang="ar-SA"/>
        </a:p>
      </dgm:t>
    </dgm:pt>
    <dgm:pt modelId="{A43D433F-CEDA-4FA6-961A-ADFBFB8291C8}" type="sibTrans" cxnId="{BFAFD269-BFBE-4246-8CBD-B229A9849AD2}">
      <dgm:prSet/>
      <dgm:spPr/>
      <dgm:t>
        <a:bodyPr/>
        <a:lstStyle/>
        <a:p>
          <a:pPr rtl="1"/>
          <a:endParaRPr lang="ar-SA"/>
        </a:p>
      </dgm:t>
    </dgm:pt>
    <dgm:pt modelId="{76E03ADA-3CF7-45D4-A1D8-95C2801FB836}">
      <dgm:prSet phldrT="[Text]"/>
      <dgm:spPr/>
      <dgm:t>
        <a:bodyPr/>
        <a:lstStyle/>
        <a:p>
          <a:pPr rtl="1"/>
          <a:r>
            <a:rPr lang="en-US" dirty="0" smtClean="0"/>
            <a:t>Objects</a:t>
          </a:r>
          <a:endParaRPr lang="ar-SA" dirty="0"/>
        </a:p>
      </dgm:t>
    </dgm:pt>
    <dgm:pt modelId="{B8FBE07A-BEFC-4494-9DD3-353A42C8CC33}" type="parTrans" cxnId="{6D1969ED-8DEA-44CC-BD0E-15D58FF2D53F}">
      <dgm:prSet/>
      <dgm:spPr/>
      <dgm:t>
        <a:bodyPr/>
        <a:lstStyle/>
        <a:p>
          <a:pPr rtl="1"/>
          <a:endParaRPr lang="ar-SA"/>
        </a:p>
      </dgm:t>
    </dgm:pt>
    <dgm:pt modelId="{BC05A979-F573-4A5E-9B30-8BBF347BCB77}" type="sibTrans" cxnId="{6D1969ED-8DEA-44CC-BD0E-15D58FF2D53F}">
      <dgm:prSet/>
      <dgm:spPr/>
      <dgm:t>
        <a:bodyPr/>
        <a:lstStyle/>
        <a:p>
          <a:pPr rtl="1"/>
          <a:endParaRPr lang="ar-SA"/>
        </a:p>
      </dgm:t>
    </dgm:pt>
    <dgm:pt modelId="{CCF7D8CE-8D82-4689-AB19-BC4F2065E6E9}">
      <dgm:prSet custT="1"/>
      <dgm:spPr/>
      <dgm:t>
        <a:bodyPr/>
        <a:lstStyle/>
        <a:p>
          <a:pPr rtl="1"/>
          <a:r>
            <a:rPr lang="en-US" sz="1800" b="1" dirty="0" err="1" smtClean="0"/>
            <a:t>Cmd</a:t>
          </a:r>
          <a:endParaRPr lang="ar-SA" sz="1600" b="1" dirty="0"/>
        </a:p>
      </dgm:t>
    </dgm:pt>
    <dgm:pt modelId="{D0BF3101-22F1-482E-AC95-6331E9B3726E}" type="parTrans" cxnId="{CD7DCF6D-C360-4FC5-9027-7F731B91C11B}">
      <dgm:prSet/>
      <dgm:spPr>
        <a:ln>
          <a:solidFill>
            <a:schemeClr val="accent3">
              <a:shade val="8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pPr rtl="1"/>
          <a:endParaRPr lang="ar-SA"/>
        </a:p>
      </dgm:t>
    </dgm:pt>
    <dgm:pt modelId="{848E2EE3-4838-4C01-B377-9FA62A7D0654}" type="sibTrans" cxnId="{CD7DCF6D-C360-4FC5-9027-7F731B91C11B}">
      <dgm:prSet/>
      <dgm:spPr/>
      <dgm:t>
        <a:bodyPr/>
        <a:lstStyle/>
        <a:p>
          <a:pPr rtl="1"/>
          <a:endParaRPr lang="ar-SA"/>
        </a:p>
      </dgm:t>
    </dgm:pt>
    <dgm:pt modelId="{48E5FC36-CA61-4C36-807E-B556A90A9CF0}">
      <dgm:prSet phldrT="[Text]" custT="1"/>
      <dgm:spPr/>
      <dgm:t>
        <a:bodyPr/>
        <a:lstStyle/>
        <a:p>
          <a:pPr rtl="1"/>
          <a:r>
            <a:rPr lang="en-US" sz="1600" b="1" dirty="0" err="1" smtClean="0"/>
            <a:t>Excutereader</a:t>
          </a:r>
          <a:r>
            <a:rPr lang="en-US" sz="1600" b="1" dirty="0" smtClean="0"/>
            <a:t>()</a:t>
          </a:r>
          <a:endParaRPr lang="ar-SA" sz="1600" b="1" dirty="0"/>
        </a:p>
      </dgm:t>
    </dgm:pt>
    <dgm:pt modelId="{973A1848-491E-4B0C-B70A-99FE51BA948E}" type="parTrans" cxnId="{8D5F7DD7-5957-42C7-824A-8F5F6A3561EF}">
      <dgm:prSet/>
      <dgm:spPr/>
      <dgm:t>
        <a:bodyPr/>
        <a:lstStyle/>
        <a:p>
          <a:endParaRPr lang="en-US"/>
        </a:p>
      </dgm:t>
    </dgm:pt>
    <dgm:pt modelId="{3FAD3AE7-026C-40EF-AAB9-3F4372241CDF}" type="sibTrans" cxnId="{8D5F7DD7-5957-42C7-824A-8F5F6A3561EF}">
      <dgm:prSet/>
      <dgm:spPr/>
      <dgm:t>
        <a:bodyPr/>
        <a:lstStyle/>
        <a:p>
          <a:endParaRPr lang="en-US"/>
        </a:p>
      </dgm:t>
    </dgm:pt>
    <dgm:pt modelId="{54DF5B36-183F-4D18-9150-08C5EA0DECAD}" type="pres">
      <dgm:prSet presAssocID="{0FB62B04-DAAD-44B2-8FEC-FDD6A5AAE2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63F03E-656B-41D8-B315-1981DB0A97D3}" type="pres">
      <dgm:prSet presAssocID="{0FB62B04-DAAD-44B2-8FEC-FDD6A5AAE2D6}" presName="hierFlow" presStyleCnt="0"/>
      <dgm:spPr/>
    </dgm:pt>
    <dgm:pt modelId="{D780E043-C1C1-4CFD-B541-A8389285502F}" type="pres">
      <dgm:prSet presAssocID="{0FB62B04-DAAD-44B2-8FEC-FDD6A5AAE2D6}" presName="firstBuf" presStyleCnt="0"/>
      <dgm:spPr/>
    </dgm:pt>
    <dgm:pt modelId="{FBC24164-4A46-4491-94EE-1E16DF905618}" type="pres">
      <dgm:prSet presAssocID="{0FB62B04-DAAD-44B2-8FEC-FDD6A5AAE2D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75C8729-90D7-4528-B62F-3BE22ABAEF9B}" type="pres">
      <dgm:prSet presAssocID="{42D97CC3-AD0D-4EEC-A45E-6618C691D591}" presName="Name14" presStyleCnt="0"/>
      <dgm:spPr/>
    </dgm:pt>
    <dgm:pt modelId="{A48F85AD-22E0-43C4-82F2-5EB705DA7E37}" type="pres">
      <dgm:prSet presAssocID="{42D97CC3-AD0D-4EEC-A45E-6618C691D591}" presName="level1Shape" presStyleLbl="node0" presStyleIdx="0" presStyleCnt="1" custScaleX="15789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CB769D-985F-45DE-BE3D-510D76FCE436}" type="pres">
      <dgm:prSet presAssocID="{42D97CC3-AD0D-4EEC-A45E-6618C691D591}" presName="hierChild2" presStyleCnt="0"/>
      <dgm:spPr/>
    </dgm:pt>
    <dgm:pt modelId="{E16DE57F-C763-484F-B70A-78E3527AFAA1}" type="pres">
      <dgm:prSet presAssocID="{58B5488E-D333-429A-9C8E-78627B816DEC}" presName="Name19" presStyleLbl="parChTrans1D2" presStyleIdx="0" presStyleCnt="3"/>
      <dgm:spPr/>
      <dgm:t>
        <a:bodyPr/>
        <a:lstStyle/>
        <a:p>
          <a:endParaRPr lang="en-US"/>
        </a:p>
      </dgm:t>
    </dgm:pt>
    <dgm:pt modelId="{23ED59FD-6468-428B-9396-86ACEFF9D6A3}" type="pres">
      <dgm:prSet presAssocID="{6F6B0D27-C6F9-4ACD-9E55-E066E61B0891}" presName="Name21" presStyleCnt="0"/>
      <dgm:spPr/>
    </dgm:pt>
    <dgm:pt modelId="{1F40B155-2A6C-454D-9CE6-300B65B6927A}" type="pres">
      <dgm:prSet presAssocID="{6F6B0D27-C6F9-4ACD-9E55-E066E61B0891}" presName="level2Shape" presStyleLbl="node2" presStyleIdx="0" presStyleCnt="3" custScaleX="126346"/>
      <dgm:spPr/>
      <dgm:t>
        <a:bodyPr/>
        <a:lstStyle/>
        <a:p>
          <a:pPr rtl="1"/>
          <a:endParaRPr lang="ar-SA"/>
        </a:p>
      </dgm:t>
    </dgm:pt>
    <dgm:pt modelId="{3BC29CD6-AB42-4ABB-83D0-4CDA5AB3FF8D}" type="pres">
      <dgm:prSet presAssocID="{6F6B0D27-C6F9-4ACD-9E55-E066E61B0891}" presName="hierChild3" presStyleCnt="0"/>
      <dgm:spPr/>
    </dgm:pt>
    <dgm:pt modelId="{5B875F2C-B613-475E-AB88-3772CCDE3C7F}" type="pres">
      <dgm:prSet presAssocID="{973A1848-491E-4B0C-B70A-99FE51BA948E}" presName="Name19" presStyleLbl="parChTrans1D2" presStyleIdx="1" presStyleCnt="3"/>
      <dgm:spPr/>
    </dgm:pt>
    <dgm:pt modelId="{6C0DD64A-2B7E-4962-B2ED-130AC29B4C7F}" type="pres">
      <dgm:prSet presAssocID="{48E5FC36-CA61-4C36-807E-B556A90A9CF0}" presName="Name21" presStyleCnt="0"/>
      <dgm:spPr/>
    </dgm:pt>
    <dgm:pt modelId="{AFC8D4B4-9B24-4E76-A7A2-B0FA769AA90C}" type="pres">
      <dgm:prSet presAssocID="{48E5FC36-CA61-4C36-807E-B556A90A9CF0}" presName="level2Shape" presStyleLbl="node2" presStyleIdx="1" presStyleCnt="3" custScaleX="127374"/>
      <dgm:spPr/>
      <dgm:t>
        <a:bodyPr/>
        <a:lstStyle/>
        <a:p>
          <a:endParaRPr lang="en-US"/>
        </a:p>
      </dgm:t>
    </dgm:pt>
    <dgm:pt modelId="{BCD76DBF-5132-4E37-B81F-CA5AE782AF23}" type="pres">
      <dgm:prSet presAssocID="{48E5FC36-CA61-4C36-807E-B556A90A9CF0}" presName="hierChild3" presStyleCnt="0"/>
      <dgm:spPr/>
    </dgm:pt>
    <dgm:pt modelId="{CDDF351D-2D57-4762-BDF4-618531BFEB8D}" type="pres">
      <dgm:prSet presAssocID="{45155095-F7AD-4104-A85B-3D7786F0FF0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04D93D60-8C63-4FB3-9503-01AF341978CE}" type="pres">
      <dgm:prSet presAssocID="{2E604836-52B4-4B7A-874F-696DEC8F5E7A}" presName="Name21" presStyleCnt="0"/>
      <dgm:spPr/>
    </dgm:pt>
    <dgm:pt modelId="{923C40B0-9D28-4DAC-B814-F837B9BEA3F3}" type="pres">
      <dgm:prSet presAssocID="{2E604836-52B4-4B7A-874F-696DEC8F5E7A}" presName="level2Shape" presStyleLbl="node2" presStyleIdx="2" presStyleCnt="3" custScaleX="137622"/>
      <dgm:spPr/>
      <dgm:t>
        <a:bodyPr/>
        <a:lstStyle/>
        <a:p>
          <a:pPr rtl="1"/>
          <a:endParaRPr lang="ar-SA"/>
        </a:p>
      </dgm:t>
    </dgm:pt>
    <dgm:pt modelId="{7E2BCC8F-4A15-4EAF-A0A5-3A7539504B88}" type="pres">
      <dgm:prSet presAssocID="{2E604836-52B4-4B7A-874F-696DEC8F5E7A}" presName="hierChild3" presStyleCnt="0"/>
      <dgm:spPr/>
    </dgm:pt>
    <dgm:pt modelId="{AECCBC44-262A-486D-88E8-E158869B1DC3}" type="pres">
      <dgm:prSet presAssocID="{D0BF3101-22F1-482E-AC95-6331E9B3726E}" presName="Name19" presStyleLbl="parChTrans1D3" presStyleIdx="0" presStyleCnt="1"/>
      <dgm:spPr/>
      <dgm:t>
        <a:bodyPr/>
        <a:lstStyle/>
        <a:p>
          <a:endParaRPr lang="en-US"/>
        </a:p>
      </dgm:t>
    </dgm:pt>
    <dgm:pt modelId="{876F1291-6EC5-43D2-9E76-40F9931AFC40}" type="pres">
      <dgm:prSet presAssocID="{CCF7D8CE-8D82-4689-AB19-BC4F2065E6E9}" presName="Name21" presStyleCnt="0"/>
      <dgm:spPr/>
    </dgm:pt>
    <dgm:pt modelId="{A33C530C-76A4-44FD-A462-7085BA3A7A7E}" type="pres">
      <dgm:prSet presAssocID="{CCF7D8CE-8D82-4689-AB19-BC4F2065E6E9}" presName="level2Shape" presStyleLbl="node3" presStyleIdx="0" presStyleCnt="1" custLinFactX="-70185" custLinFactNeighborX="-100000" custLinFactNeighborY="-2462"/>
      <dgm:spPr/>
      <dgm:t>
        <a:bodyPr/>
        <a:lstStyle/>
        <a:p>
          <a:pPr rtl="1"/>
          <a:endParaRPr lang="ar-SA"/>
        </a:p>
      </dgm:t>
    </dgm:pt>
    <dgm:pt modelId="{CF00A7E8-4B1C-4BCC-AF65-68D2A90DD353}" type="pres">
      <dgm:prSet presAssocID="{CCF7D8CE-8D82-4689-AB19-BC4F2065E6E9}" presName="hierChild3" presStyleCnt="0"/>
      <dgm:spPr/>
    </dgm:pt>
    <dgm:pt modelId="{B3141FA0-8259-4F38-A5F6-6540014B9C0B}" type="pres">
      <dgm:prSet presAssocID="{0FB62B04-DAAD-44B2-8FEC-FDD6A5AAE2D6}" presName="bgShapesFlow" presStyleCnt="0"/>
      <dgm:spPr/>
    </dgm:pt>
    <dgm:pt modelId="{38CAC96C-6E07-474E-A026-9E0D886BCF2C}" type="pres">
      <dgm:prSet presAssocID="{ECD9EA9E-8B06-44BD-9BE2-1ADAECD3A0DC}" presName="rectComp" presStyleCnt="0"/>
      <dgm:spPr/>
    </dgm:pt>
    <dgm:pt modelId="{10EA59A6-87B9-4989-B64F-748A6EFA722C}" type="pres">
      <dgm:prSet presAssocID="{ECD9EA9E-8B06-44BD-9BE2-1ADAECD3A0DC}" presName="bgRect" presStyleLbl="bgShp" presStyleIdx="0" presStyleCnt="3"/>
      <dgm:spPr/>
      <dgm:t>
        <a:bodyPr/>
        <a:lstStyle/>
        <a:p>
          <a:pPr rtl="1"/>
          <a:endParaRPr lang="ar-SA"/>
        </a:p>
      </dgm:t>
    </dgm:pt>
    <dgm:pt modelId="{C1F537D3-162F-42DD-ACC8-7CF6AA278162}" type="pres">
      <dgm:prSet presAssocID="{ECD9EA9E-8B06-44BD-9BE2-1ADAECD3A0D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56916D-2C5D-48C7-8E05-0758C609057E}" type="pres">
      <dgm:prSet presAssocID="{ECD9EA9E-8B06-44BD-9BE2-1ADAECD3A0DC}" presName="spComp" presStyleCnt="0"/>
      <dgm:spPr/>
    </dgm:pt>
    <dgm:pt modelId="{14492DED-9975-4529-B0AC-0709CBAA9773}" type="pres">
      <dgm:prSet presAssocID="{ECD9EA9E-8B06-44BD-9BE2-1ADAECD3A0DC}" presName="vSp" presStyleCnt="0"/>
      <dgm:spPr/>
    </dgm:pt>
    <dgm:pt modelId="{750E5E02-CD36-40A2-AC08-77C8A576CBA1}" type="pres">
      <dgm:prSet presAssocID="{6CE622C7-AFFE-4673-AEB4-901FED7EF030}" presName="rectComp" presStyleCnt="0"/>
      <dgm:spPr/>
    </dgm:pt>
    <dgm:pt modelId="{38BDA86D-37F8-44E7-876E-1B8738449A3C}" type="pres">
      <dgm:prSet presAssocID="{6CE622C7-AFFE-4673-AEB4-901FED7EF030}" presName="bgRect" presStyleLbl="bgShp" presStyleIdx="1" presStyleCnt="3" custLinFactNeighborX="211" custLinFactNeighborY="808"/>
      <dgm:spPr/>
      <dgm:t>
        <a:bodyPr/>
        <a:lstStyle/>
        <a:p>
          <a:endParaRPr lang="en-US"/>
        </a:p>
      </dgm:t>
    </dgm:pt>
    <dgm:pt modelId="{3A4DDA46-28B3-4F13-BB93-E823F8FC5B4A}" type="pres">
      <dgm:prSet presAssocID="{6CE622C7-AFFE-4673-AEB4-901FED7EF03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D5524-F9B0-40FD-BA96-55F2BEE3CD8F}" type="pres">
      <dgm:prSet presAssocID="{6CE622C7-AFFE-4673-AEB4-901FED7EF030}" presName="spComp" presStyleCnt="0"/>
      <dgm:spPr/>
    </dgm:pt>
    <dgm:pt modelId="{12B33389-D5A6-46F2-924E-53B6A2902213}" type="pres">
      <dgm:prSet presAssocID="{6CE622C7-AFFE-4673-AEB4-901FED7EF030}" presName="vSp" presStyleCnt="0"/>
      <dgm:spPr/>
    </dgm:pt>
    <dgm:pt modelId="{8AC06E84-C38C-407C-B6DC-0FEE174E7FF8}" type="pres">
      <dgm:prSet presAssocID="{76E03ADA-3CF7-45D4-A1D8-95C2801FB836}" presName="rectComp" presStyleCnt="0"/>
      <dgm:spPr/>
    </dgm:pt>
    <dgm:pt modelId="{C399422A-037F-476E-A6B3-0EB91C3DDCAE}" type="pres">
      <dgm:prSet presAssocID="{76E03ADA-3CF7-45D4-A1D8-95C2801FB836}" presName="bgRect" presStyleLbl="bgShp" presStyleIdx="2" presStyleCnt="3"/>
      <dgm:spPr/>
      <dgm:t>
        <a:bodyPr/>
        <a:lstStyle/>
        <a:p>
          <a:endParaRPr lang="en-US"/>
        </a:p>
      </dgm:t>
    </dgm:pt>
    <dgm:pt modelId="{0D012A4B-9B2D-4F90-B2C8-9D5C04F9FA7B}" type="pres">
      <dgm:prSet presAssocID="{76E03ADA-3CF7-45D4-A1D8-95C2801FB836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5D85F9-2870-416B-A77E-D789FA4E88F6}" type="presOf" srcId="{CCF7D8CE-8D82-4689-AB19-BC4F2065E6E9}" destId="{A33C530C-76A4-44FD-A462-7085BA3A7A7E}" srcOrd="0" destOrd="0" presId="urn:microsoft.com/office/officeart/2005/8/layout/hierarchy6"/>
    <dgm:cxn modelId="{8DF119B2-A271-4158-A37F-537A2ADAADFC}" type="presOf" srcId="{6CE622C7-AFFE-4673-AEB4-901FED7EF030}" destId="{38BDA86D-37F8-44E7-876E-1B8738449A3C}" srcOrd="0" destOrd="0" presId="urn:microsoft.com/office/officeart/2005/8/layout/hierarchy6"/>
    <dgm:cxn modelId="{3CB3C193-CE1C-4578-981A-359D277D0905}" srcId="{42D97CC3-AD0D-4EEC-A45E-6618C691D591}" destId="{2E604836-52B4-4B7A-874F-696DEC8F5E7A}" srcOrd="2" destOrd="0" parTransId="{45155095-F7AD-4104-A85B-3D7786F0FF02}" sibTransId="{27BE3ABA-5508-42D6-B528-D04731B83ED4}"/>
    <dgm:cxn modelId="{9EFAC3C5-DA83-4143-B509-9682B1800718}" type="presOf" srcId="{42D97CC3-AD0D-4EEC-A45E-6618C691D591}" destId="{A48F85AD-22E0-43C4-82F2-5EB705DA7E37}" srcOrd="0" destOrd="0" presId="urn:microsoft.com/office/officeart/2005/8/layout/hierarchy6"/>
    <dgm:cxn modelId="{CD7DCF6D-C360-4FC5-9027-7F731B91C11B}" srcId="{2E604836-52B4-4B7A-874F-696DEC8F5E7A}" destId="{CCF7D8CE-8D82-4689-AB19-BC4F2065E6E9}" srcOrd="0" destOrd="0" parTransId="{D0BF3101-22F1-482E-AC95-6331E9B3726E}" sibTransId="{848E2EE3-4838-4C01-B377-9FA62A7D0654}"/>
    <dgm:cxn modelId="{B4C399CE-3F75-4F51-BCCA-5E06BA65A5F0}" type="presOf" srcId="{76E03ADA-3CF7-45D4-A1D8-95C2801FB836}" destId="{0D012A4B-9B2D-4F90-B2C8-9D5C04F9FA7B}" srcOrd="1" destOrd="0" presId="urn:microsoft.com/office/officeart/2005/8/layout/hierarchy6"/>
    <dgm:cxn modelId="{B8B12A36-23FB-49CC-944A-C2BCE1A287CA}" type="presOf" srcId="{D0BF3101-22F1-482E-AC95-6331E9B3726E}" destId="{AECCBC44-262A-486D-88E8-E158869B1DC3}" srcOrd="0" destOrd="0" presId="urn:microsoft.com/office/officeart/2005/8/layout/hierarchy6"/>
    <dgm:cxn modelId="{26E16BB9-5964-4861-8702-329152A702A9}" srcId="{0FB62B04-DAAD-44B2-8FEC-FDD6A5AAE2D6}" destId="{ECD9EA9E-8B06-44BD-9BE2-1ADAECD3A0DC}" srcOrd="1" destOrd="0" parTransId="{F8DD3552-3F26-4A4B-B208-8E631E8C652D}" sibTransId="{5EE241DD-E5CC-471A-999D-E2310A0F830A}"/>
    <dgm:cxn modelId="{47E89328-506F-46C5-A0A7-6997F986C9CD}" type="presOf" srcId="{ECD9EA9E-8B06-44BD-9BE2-1ADAECD3A0DC}" destId="{10EA59A6-87B9-4989-B64F-748A6EFA722C}" srcOrd="0" destOrd="0" presId="urn:microsoft.com/office/officeart/2005/8/layout/hierarchy6"/>
    <dgm:cxn modelId="{7728E1CD-1897-4DC7-8C77-95AA2D2AAD13}" type="presOf" srcId="{48E5FC36-CA61-4C36-807E-B556A90A9CF0}" destId="{AFC8D4B4-9B24-4E76-A7A2-B0FA769AA90C}" srcOrd="0" destOrd="0" presId="urn:microsoft.com/office/officeart/2005/8/layout/hierarchy6"/>
    <dgm:cxn modelId="{7DFAF305-FA8D-4CB2-BC2B-B2D3FD0C2C49}" type="presOf" srcId="{0FB62B04-DAAD-44B2-8FEC-FDD6A5AAE2D6}" destId="{54DF5B36-183F-4D18-9150-08C5EA0DECAD}" srcOrd="0" destOrd="0" presId="urn:microsoft.com/office/officeart/2005/8/layout/hierarchy6"/>
    <dgm:cxn modelId="{7C1E8FBB-CB00-42C7-AA91-21EA7FE4D08F}" type="presOf" srcId="{76E03ADA-3CF7-45D4-A1D8-95C2801FB836}" destId="{C399422A-037F-476E-A6B3-0EB91C3DDCAE}" srcOrd="0" destOrd="0" presId="urn:microsoft.com/office/officeart/2005/8/layout/hierarchy6"/>
    <dgm:cxn modelId="{2ED337BC-CE09-4118-BED7-DE78303C1301}" srcId="{0FB62B04-DAAD-44B2-8FEC-FDD6A5AAE2D6}" destId="{42D97CC3-AD0D-4EEC-A45E-6618C691D591}" srcOrd="0" destOrd="0" parTransId="{EF04C165-B446-4E84-A427-CD0D6BB019E9}" sibTransId="{31418E34-2CA6-4408-ADC4-D40B0F56390E}"/>
    <dgm:cxn modelId="{A2A8E14C-F6DE-45AE-B3AF-CD7B247298BD}" type="presOf" srcId="{2E604836-52B4-4B7A-874F-696DEC8F5E7A}" destId="{923C40B0-9D28-4DAC-B814-F837B9BEA3F3}" srcOrd="0" destOrd="0" presId="urn:microsoft.com/office/officeart/2005/8/layout/hierarchy6"/>
    <dgm:cxn modelId="{BFAFD269-BFBE-4246-8CBD-B229A9849AD2}" srcId="{0FB62B04-DAAD-44B2-8FEC-FDD6A5AAE2D6}" destId="{6CE622C7-AFFE-4673-AEB4-901FED7EF030}" srcOrd="2" destOrd="0" parTransId="{73886BFF-6C58-487E-BDA8-C6AF219B521C}" sibTransId="{A43D433F-CEDA-4FA6-961A-ADFBFB8291C8}"/>
    <dgm:cxn modelId="{8D5F7DD7-5957-42C7-824A-8F5F6A3561EF}" srcId="{42D97CC3-AD0D-4EEC-A45E-6618C691D591}" destId="{48E5FC36-CA61-4C36-807E-B556A90A9CF0}" srcOrd="1" destOrd="0" parTransId="{973A1848-491E-4B0C-B70A-99FE51BA948E}" sibTransId="{3FAD3AE7-026C-40EF-AAB9-3F4372241CDF}"/>
    <dgm:cxn modelId="{2A43E575-52D1-45DB-886A-1922D6E2C494}" type="presOf" srcId="{58B5488E-D333-429A-9C8E-78627B816DEC}" destId="{E16DE57F-C763-484F-B70A-78E3527AFAA1}" srcOrd="0" destOrd="0" presId="urn:microsoft.com/office/officeart/2005/8/layout/hierarchy6"/>
    <dgm:cxn modelId="{6D1969ED-8DEA-44CC-BD0E-15D58FF2D53F}" srcId="{0FB62B04-DAAD-44B2-8FEC-FDD6A5AAE2D6}" destId="{76E03ADA-3CF7-45D4-A1D8-95C2801FB836}" srcOrd="3" destOrd="0" parTransId="{B8FBE07A-BEFC-4494-9DD3-353A42C8CC33}" sibTransId="{BC05A979-F573-4A5E-9B30-8BBF347BCB77}"/>
    <dgm:cxn modelId="{5BA17D38-E841-4AA5-AEBA-EBF92B9404DC}" srcId="{42D97CC3-AD0D-4EEC-A45E-6618C691D591}" destId="{6F6B0D27-C6F9-4ACD-9E55-E066E61B0891}" srcOrd="0" destOrd="0" parTransId="{58B5488E-D333-429A-9C8E-78627B816DEC}" sibTransId="{D1A4FCC6-9B6F-427E-B3EA-3E4964CA6EE8}"/>
    <dgm:cxn modelId="{A2AE413D-7CC6-4160-8AEF-04730559BB9D}" type="presOf" srcId="{ECD9EA9E-8B06-44BD-9BE2-1ADAECD3A0DC}" destId="{C1F537D3-162F-42DD-ACC8-7CF6AA278162}" srcOrd="1" destOrd="0" presId="urn:microsoft.com/office/officeart/2005/8/layout/hierarchy6"/>
    <dgm:cxn modelId="{84D2CA54-94AC-45DC-AD7A-40CF0C987742}" type="presOf" srcId="{45155095-F7AD-4104-A85B-3D7786F0FF02}" destId="{CDDF351D-2D57-4762-BDF4-618531BFEB8D}" srcOrd="0" destOrd="0" presId="urn:microsoft.com/office/officeart/2005/8/layout/hierarchy6"/>
    <dgm:cxn modelId="{39781C7B-66B1-4FEC-B4D3-277BF6EADD82}" type="presOf" srcId="{6F6B0D27-C6F9-4ACD-9E55-E066E61B0891}" destId="{1F40B155-2A6C-454D-9CE6-300B65B6927A}" srcOrd="0" destOrd="0" presId="urn:microsoft.com/office/officeart/2005/8/layout/hierarchy6"/>
    <dgm:cxn modelId="{2DD6210E-9FD2-4F1D-BE18-472436498099}" type="presOf" srcId="{6CE622C7-AFFE-4673-AEB4-901FED7EF030}" destId="{3A4DDA46-28B3-4F13-BB93-E823F8FC5B4A}" srcOrd="1" destOrd="0" presId="urn:microsoft.com/office/officeart/2005/8/layout/hierarchy6"/>
    <dgm:cxn modelId="{D50102BB-C622-4EDE-99FB-6C278F1A0290}" type="presOf" srcId="{973A1848-491E-4B0C-B70A-99FE51BA948E}" destId="{5B875F2C-B613-475E-AB88-3772CCDE3C7F}" srcOrd="0" destOrd="0" presId="urn:microsoft.com/office/officeart/2005/8/layout/hierarchy6"/>
    <dgm:cxn modelId="{0A2D58AF-0A41-4BB3-838C-FCA608ADE60A}" type="presParOf" srcId="{54DF5B36-183F-4D18-9150-08C5EA0DECAD}" destId="{4C63F03E-656B-41D8-B315-1981DB0A97D3}" srcOrd="0" destOrd="0" presId="urn:microsoft.com/office/officeart/2005/8/layout/hierarchy6"/>
    <dgm:cxn modelId="{E85C2A19-E730-4E3A-BFB4-C018B3EA07AC}" type="presParOf" srcId="{4C63F03E-656B-41D8-B315-1981DB0A97D3}" destId="{D780E043-C1C1-4CFD-B541-A8389285502F}" srcOrd="0" destOrd="0" presId="urn:microsoft.com/office/officeart/2005/8/layout/hierarchy6"/>
    <dgm:cxn modelId="{9A59C7C7-7E15-4598-B669-EAED2FF27C76}" type="presParOf" srcId="{4C63F03E-656B-41D8-B315-1981DB0A97D3}" destId="{FBC24164-4A46-4491-94EE-1E16DF905618}" srcOrd="1" destOrd="0" presId="urn:microsoft.com/office/officeart/2005/8/layout/hierarchy6"/>
    <dgm:cxn modelId="{0E020E59-FA0A-4D51-B601-1EE220715374}" type="presParOf" srcId="{FBC24164-4A46-4491-94EE-1E16DF905618}" destId="{C75C8729-90D7-4528-B62F-3BE22ABAEF9B}" srcOrd="0" destOrd="0" presId="urn:microsoft.com/office/officeart/2005/8/layout/hierarchy6"/>
    <dgm:cxn modelId="{E548A422-F80A-4A09-9DCD-1E189FA224B9}" type="presParOf" srcId="{C75C8729-90D7-4528-B62F-3BE22ABAEF9B}" destId="{A48F85AD-22E0-43C4-82F2-5EB705DA7E37}" srcOrd="0" destOrd="0" presId="urn:microsoft.com/office/officeart/2005/8/layout/hierarchy6"/>
    <dgm:cxn modelId="{E8488B56-CC0C-4181-AD2B-8CDE3AEED10D}" type="presParOf" srcId="{C75C8729-90D7-4528-B62F-3BE22ABAEF9B}" destId="{03CB769D-985F-45DE-BE3D-510D76FCE436}" srcOrd="1" destOrd="0" presId="urn:microsoft.com/office/officeart/2005/8/layout/hierarchy6"/>
    <dgm:cxn modelId="{76674513-BE74-4253-8333-4FC85B49A632}" type="presParOf" srcId="{03CB769D-985F-45DE-BE3D-510D76FCE436}" destId="{E16DE57F-C763-484F-B70A-78E3527AFAA1}" srcOrd="0" destOrd="0" presId="urn:microsoft.com/office/officeart/2005/8/layout/hierarchy6"/>
    <dgm:cxn modelId="{5AAB4E72-A290-469D-9F9A-108CBF695ED0}" type="presParOf" srcId="{03CB769D-985F-45DE-BE3D-510D76FCE436}" destId="{23ED59FD-6468-428B-9396-86ACEFF9D6A3}" srcOrd="1" destOrd="0" presId="urn:microsoft.com/office/officeart/2005/8/layout/hierarchy6"/>
    <dgm:cxn modelId="{E905685D-800D-481D-BF43-A222FF8293C1}" type="presParOf" srcId="{23ED59FD-6468-428B-9396-86ACEFF9D6A3}" destId="{1F40B155-2A6C-454D-9CE6-300B65B6927A}" srcOrd="0" destOrd="0" presId="urn:microsoft.com/office/officeart/2005/8/layout/hierarchy6"/>
    <dgm:cxn modelId="{0DF455CA-8365-4014-ADE8-7FDF835679ED}" type="presParOf" srcId="{23ED59FD-6468-428B-9396-86ACEFF9D6A3}" destId="{3BC29CD6-AB42-4ABB-83D0-4CDA5AB3FF8D}" srcOrd="1" destOrd="0" presId="urn:microsoft.com/office/officeart/2005/8/layout/hierarchy6"/>
    <dgm:cxn modelId="{4837DFE4-589A-41F2-BA4F-2B51CBEBF51F}" type="presParOf" srcId="{03CB769D-985F-45DE-BE3D-510D76FCE436}" destId="{5B875F2C-B613-475E-AB88-3772CCDE3C7F}" srcOrd="2" destOrd="0" presId="urn:microsoft.com/office/officeart/2005/8/layout/hierarchy6"/>
    <dgm:cxn modelId="{A8180284-DD6E-4B8D-A085-AA60B7B04DDD}" type="presParOf" srcId="{03CB769D-985F-45DE-BE3D-510D76FCE436}" destId="{6C0DD64A-2B7E-4962-B2ED-130AC29B4C7F}" srcOrd="3" destOrd="0" presId="urn:microsoft.com/office/officeart/2005/8/layout/hierarchy6"/>
    <dgm:cxn modelId="{4F5F7078-2F6E-4F56-B3EE-B62194340DBB}" type="presParOf" srcId="{6C0DD64A-2B7E-4962-B2ED-130AC29B4C7F}" destId="{AFC8D4B4-9B24-4E76-A7A2-B0FA769AA90C}" srcOrd="0" destOrd="0" presId="urn:microsoft.com/office/officeart/2005/8/layout/hierarchy6"/>
    <dgm:cxn modelId="{B80A850C-59BE-4B07-9FF0-C55176F738C5}" type="presParOf" srcId="{6C0DD64A-2B7E-4962-B2ED-130AC29B4C7F}" destId="{BCD76DBF-5132-4E37-B81F-CA5AE782AF23}" srcOrd="1" destOrd="0" presId="urn:microsoft.com/office/officeart/2005/8/layout/hierarchy6"/>
    <dgm:cxn modelId="{B3CC8948-B524-4596-98D1-D426CDD79305}" type="presParOf" srcId="{03CB769D-985F-45DE-BE3D-510D76FCE436}" destId="{CDDF351D-2D57-4762-BDF4-618531BFEB8D}" srcOrd="4" destOrd="0" presId="urn:microsoft.com/office/officeart/2005/8/layout/hierarchy6"/>
    <dgm:cxn modelId="{02A7B956-E344-43CE-BD8E-D5B4E89B576E}" type="presParOf" srcId="{03CB769D-985F-45DE-BE3D-510D76FCE436}" destId="{04D93D60-8C63-4FB3-9503-01AF341978CE}" srcOrd="5" destOrd="0" presId="urn:microsoft.com/office/officeart/2005/8/layout/hierarchy6"/>
    <dgm:cxn modelId="{0547FFCB-C533-4A71-AB90-D92E5403EF8F}" type="presParOf" srcId="{04D93D60-8C63-4FB3-9503-01AF341978CE}" destId="{923C40B0-9D28-4DAC-B814-F837B9BEA3F3}" srcOrd="0" destOrd="0" presId="urn:microsoft.com/office/officeart/2005/8/layout/hierarchy6"/>
    <dgm:cxn modelId="{5BA7B3F7-F675-4C23-94C5-B251ECFF795D}" type="presParOf" srcId="{04D93D60-8C63-4FB3-9503-01AF341978CE}" destId="{7E2BCC8F-4A15-4EAF-A0A5-3A7539504B88}" srcOrd="1" destOrd="0" presId="urn:microsoft.com/office/officeart/2005/8/layout/hierarchy6"/>
    <dgm:cxn modelId="{25CB8CF4-698A-48BF-B2F0-8C6DDD531A1D}" type="presParOf" srcId="{7E2BCC8F-4A15-4EAF-A0A5-3A7539504B88}" destId="{AECCBC44-262A-486D-88E8-E158869B1DC3}" srcOrd="0" destOrd="0" presId="urn:microsoft.com/office/officeart/2005/8/layout/hierarchy6"/>
    <dgm:cxn modelId="{C8EFC6E3-8776-4924-90AC-9B7BC1BBD23F}" type="presParOf" srcId="{7E2BCC8F-4A15-4EAF-A0A5-3A7539504B88}" destId="{876F1291-6EC5-43D2-9E76-40F9931AFC40}" srcOrd="1" destOrd="0" presId="urn:microsoft.com/office/officeart/2005/8/layout/hierarchy6"/>
    <dgm:cxn modelId="{37A3FF6E-90BF-416D-8C0E-0D74C1ECB2EF}" type="presParOf" srcId="{876F1291-6EC5-43D2-9E76-40F9931AFC40}" destId="{A33C530C-76A4-44FD-A462-7085BA3A7A7E}" srcOrd="0" destOrd="0" presId="urn:microsoft.com/office/officeart/2005/8/layout/hierarchy6"/>
    <dgm:cxn modelId="{4F7ADD25-C085-4188-9AC5-1672C75A02C8}" type="presParOf" srcId="{876F1291-6EC5-43D2-9E76-40F9931AFC40}" destId="{CF00A7E8-4B1C-4BCC-AF65-68D2A90DD353}" srcOrd="1" destOrd="0" presId="urn:microsoft.com/office/officeart/2005/8/layout/hierarchy6"/>
    <dgm:cxn modelId="{AEF7367A-00DA-4D6C-BAAF-2A40B363AFF0}" type="presParOf" srcId="{54DF5B36-183F-4D18-9150-08C5EA0DECAD}" destId="{B3141FA0-8259-4F38-A5F6-6540014B9C0B}" srcOrd="1" destOrd="0" presId="urn:microsoft.com/office/officeart/2005/8/layout/hierarchy6"/>
    <dgm:cxn modelId="{25008BDB-EFAD-4922-8F8D-F5A29F240916}" type="presParOf" srcId="{B3141FA0-8259-4F38-A5F6-6540014B9C0B}" destId="{38CAC96C-6E07-474E-A026-9E0D886BCF2C}" srcOrd="0" destOrd="0" presId="urn:microsoft.com/office/officeart/2005/8/layout/hierarchy6"/>
    <dgm:cxn modelId="{982166F6-3A44-4D98-8110-F07E0B0593FE}" type="presParOf" srcId="{38CAC96C-6E07-474E-A026-9E0D886BCF2C}" destId="{10EA59A6-87B9-4989-B64F-748A6EFA722C}" srcOrd="0" destOrd="0" presId="urn:microsoft.com/office/officeart/2005/8/layout/hierarchy6"/>
    <dgm:cxn modelId="{7E279FE4-E97B-41E1-868D-07F14EA2D799}" type="presParOf" srcId="{38CAC96C-6E07-474E-A026-9E0D886BCF2C}" destId="{C1F537D3-162F-42DD-ACC8-7CF6AA278162}" srcOrd="1" destOrd="0" presId="urn:microsoft.com/office/officeart/2005/8/layout/hierarchy6"/>
    <dgm:cxn modelId="{6A81FAC6-E919-435C-BDC4-60DD04864F7F}" type="presParOf" srcId="{B3141FA0-8259-4F38-A5F6-6540014B9C0B}" destId="{7056916D-2C5D-48C7-8E05-0758C609057E}" srcOrd="1" destOrd="0" presId="urn:microsoft.com/office/officeart/2005/8/layout/hierarchy6"/>
    <dgm:cxn modelId="{D67E4219-BF96-4D96-BD92-9BA0715664D1}" type="presParOf" srcId="{7056916D-2C5D-48C7-8E05-0758C609057E}" destId="{14492DED-9975-4529-B0AC-0709CBAA9773}" srcOrd="0" destOrd="0" presId="urn:microsoft.com/office/officeart/2005/8/layout/hierarchy6"/>
    <dgm:cxn modelId="{0AADD39E-1AA3-4FF9-95B4-8D4DAA3862F8}" type="presParOf" srcId="{B3141FA0-8259-4F38-A5F6-6540014B9C0B}" destId="{750E5E02-CD36-40A2-AC08-77C8A576CBA1}" srcOrd="2" destOrd="0" presId="urn:microsoft.com/office/officeart/2005/8/layout/hierarchy6"/>
    <dgm:cxn modelId="{C61C6F0C-594C-46B8-885C-F5A7C309091B}" type="presParOf" srcId="{750E5E02-CD36-40A2-AC08-77C8A576CBA1}" destId="{38BDA86D-37F8-44E7-876E-1B8738449A3C}" srcOrd="0" destOrd="0" presId="urn:microsoft.com/office/officeart/2005/8/layout/hierarchy6"/>
    <dgm:cxn modelId="{34EEF6A4-A998-47B8-945F-E876EADCCD10}" type="presParOf" srcId="{750E5E02-CD36-40A2-AC08-77C8A576CBA1}" destId="{3A4DDA46-28B3-4F13-BB93-E823F8FC5B4A}" srcOrd="1" destOrd="0" presId="urn:microsoft.com/office/officeart/2005/8/layout/hierarchy6"/>
    <dgm:cxn modelId="{2E03BB9E-EE8A-485F-AC2B-34FEBC600A46}" type="presParOf" srcId="{B3141FA0-8259-4F38-A5F6-6540014B9C0B}" destId="{6FFD5524-F9B0-40FD-BA96-55F2BEE3CD8F}" srcOrd="3" destOrd="0" presId="urn:microsoft.com/office/officeart/2005/8/layout/hierarchy6"/>
    <dgm:cxn modelId="{9D0AEC59-2BA0-4BEE-9C1A-76F6F7791F85}" type="presParOf" srcId="{6FFD5524-F9B0-40FD-BA96-55F2BEE3CD8F}" destId="{12B33389-D5A6-46F2-924E-53B6A2902213}" srcOrd="0" destOrd="0" presId="urn:microsoft.com/office/officeart/2005/8/layout/hierarchy6"/>
    <dgm:cxn modelId="{EF802BCD-6473-4768-A118-66EA7DE924C3}" type="presParOf" srcId="{B3141FA0-8259-4F38-A5F6-6540014B9C0B}" destId="{8AC06E84-C38C-407C-B6DC-0FEE174E7FF8}" srcOrd="4" destOrd="0" presId="urn:microsoft.com/office/officeart/2005/8/layout/hierarchy6"/>
    <dgm:cxn modelId="{06F4D942-2421-4194-8E3E-6042E59B0DDD}" type="presParOf" srcId="{8AC06E84-C38C-407C-B6DC-0FEE174E7FF8}" destId="{C399422A-037F-476E-A6B3-0EB91C3DDCAE}" srcOrd="0" destOrd="0" presId="urn:microsoft.com/office/officeart/2005/8/layout/hierarchy6"/>
    <dgm:cxn modelId="{0AF2233F-0C31-4472-B804-A76AE56E04BA}" type="presParOf" srcId="{8AC06E84-C38C-407C-B6DC-0FEE174E7FF8}" destId="{0D012A4B-9B2D-4F90-B2C8-9D5C04F9FA7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62B04-DAAD-44B2-8FEC-FDD6A5AAE2D6}" type="doc">
      <dgm:prSet loTypeId="urn:microsoft.com/office/officeart/2005/8/layout/hierarchy6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rtl="1"/>
          <a:endParaRPr lang="ar-SA"/>
        </a:p>
      </dgm:t>
    </dgm:pt>
    <dgm:pt modelId="{42D97CC3-AD0D-4EEC-A45E-6618C691D591}">
      <dgm:prSet phldrT="[Text]" custT="1"/>
      <dgm:spPr/>
      <dgm:t>
        <a:bodyPr/>
        <a:lstStyle/>
        <a:p>
          <a:pPr rtl="1"/>
          <a:r>
            <a:rPr lang="en-US" sz="1200" b="1" dirty="0" smtClean="0"/>
            <a:t>Sqldatareader</a:t>
          </a:r>
          <a:endParaRPr lang="ar-SA" sz="1100" b="1" dirty="0"/>
        </a:p>
      </dgm:t>
    </dgm:pt>
    <dgm:pt modelId="{EF04C165-B446-4E84-A427-CD0D6BB019E9}" type="parTrans" cxnId="{2ED337BC-CE09-4118-BED7-DE78303C1301}">
      <dgm:prSet/>
      <dgm:spPr/>
      <dgm:t>
        <a:bodyPr/>
        <a:lstStyle/>
        <a:p>
          <a:pPr rtl="1"/>
          <a:endParaRPr lang="ar-SA"/>
        </a:p>
      </dgm:t>
    </dgm:pt>
    <dgm:pt modelId="{31418E34-2CA6-4408-ADC4-D40B0F56390E}" type="sibTrans" cxnId="{2ED337BC-CE09-4118-BED7-DE78303C1301}">
      <dgm:prSet/>
      <dgm:spPr/>
      <dgm:t>
        <a:bodyPr/>
        <a:lstStyle/>
        <a:p>
          <a:pPr rtl="1"/>
          <a:endParaRPr lang="ar-SA"/>
        </a:p>
      </dgm:t>
    </dgm:pt>
    <dgm:pt modelId="{6F6B0D27-C6F9-4ACD-9E55-E066E61B0891}">
      <dgm:prSet phldrT="[Text]" custT="1"/>
      <dgm:spPr/>
      <dgm:t>
        <a:bodyPr/>
        <a:lstStyle/>
        <a:p>
          <a:pPr rtl="1"/>
          <a:r>
            <a:rPr lang="en-US" sz="1600" b="1" dirty="0" err="1" smtClean="0"/>
            <a:t>hasrows</a:t>
          </a:r>
          <a:r>
            <a:rPr lang="en-US" sz="1600" b="1" dirty="0" smtClean="0"/>
            <a:t>()</a:t>
          </a:r>
          <a:endParaRPr lang="ar-SA" sz="1600" b="1" dirty="0"/>
        </a:p>
      </dgm:t>
    </dgm:pt>
    <dgm:pt modelId="{58B5488E-D333-429A-9C8E-78627B816DEC}" type="parTrans" cxnId="{5BA17D38-E841-4AA5-AEBA-EBF92B9404DC}">
      <dgm:prSet/>
      <dgm:spPr/>
      <dgm:t>
        <a:bodyPr/>
        <a:lstStyle/>
        <a:p>
          <a:pPr rtl="1"/>
          <a:endParaRPr lang="ar-SA"/>
        </a:p>
      </dgm:t>
    </dgm:pt>
    <dgm:pt modelId="{D1A4FCC6-9B6F-427E-B3EA-3E4964CA6EE8}" type="sibTrans" cxnId="{5BA17D38-E841-4AA5-AEBA-EBF92B9404DC}">
      <dgm:prSet/>
      <dgm:spPr/>
      <dgm:t>
        <a:bodyPr/>
        <a:lstStyle/>
        <a:p>
          <a:pPr rtl="1"/>
          <a:endParaRPr lang="ar-SA"/>
        </a:p>
      </dgm:t>
    </dgm:pt>
    <dgm:pt modelId="{ECD9EA9E-8B06-44BD-9BE2-1ADAECD3A0DC}">
      <dgm:prSet phldrT="[Text]"/>
      <dgm:spPr/>
      <dgm:t>
        <a:bodyPr/>
        <a:lstStyle/>
        <a:p>
          <a:pPr rtl="1"/>
          <a:r>
            <a:rPr lang="en-US" dirty="0" smtClean="0"/>
            <a:t>Class name</a:t>
          </a:r>
          <a:endParaRPr lang="ar-SA" dirty="0"/>
        </a:p>
      </dgm:t>
    </dgm:pt>
    <dgm:pt modelId="{F8DD3552-3F26-4A4B-B208-8E631E8C652D}" type="parTrans" cxnId="{26E16BB9-5964-4861-8702-329152A702A9}">
      <dgm:prSet/>
      <dgm:spPr/>
      <dgm:t>
        <a:bodyPr/>
        <a:lstStyle/>
        <a:p>
          <a:pPr rtl="1"/>
          <a:endParaRPr lang="ar-SA"/>
        </a:p>
      </dgm:t>
    </dgm:pt>
    <dgm:pt modelId="{5EE241DD-E5CC-471A-999D-E2310A0F830A}" type="sibTrans" cxnId="{26E16BB9-5964-4861-8702-329152A702A9}">
      <dgm:prSet/>
      <dgm:spPr/>
      <dgm:t>
        <a:bodyPr/>
        <a:lstStyle/>
        <a:p>
          <a:pPr rtl="1"/>
          <a:endParaRPr lang="ar-SA"/>
        </a:p>
      </dgm:t>
    </dgm:pt>
    <dgm:pt modelId="{6CE622C7-AFFE-4673-AEB4-901FED7EF030}">
      <dgm:prSet phldrT="[Text]"/>
      <dgm:spPr/>
      <dgm:t>
        <a:bodyPr/>
        <a:lstStyle/>
        <a:p>
          <a:pPr rtl="1"/>
          <a:r>
            <a:rPr lang="en-US" dirty="0" smtClean="0"/>
            <a:t>Properties</a:t>
          </a:r>
          <a:endParaRPr lang="ar-SA" dirty="0"/>
        </a:p>
      </dgm:t>
    </dgm:pt>
    <dgm:pt modelId="{73886BFF-6C58-487E-BDA8-C6AF219B521C}" type="parTrans" cxnId="{BFAFD269-BFBE-4246-8CBD-B229A9849AD2}">
      <dgm:prSet/>
      <dgm:spPr/>
      <dgm:t>
        <a:bodyPr/>
        <a:lstStyle/>
        <a:p>
          <a:pPr rtl="1"/>
          <a:endParaRPr lang="ar-SA"/>
        </a:p>
      </dgm:t>
    </dgm:pt>
    <dgm:pt modelId="{A43D433F-CEDA-4FA6-961A-ADFBFB8291C8}" type="sibTrans" cxnId="{BFAFD269-BFBE-4246-8CBD-B229A9849AD2}">
      <dgm:prSet/>
      <dgm:spPr/>
      <dgm:t>
        <a:bodyPr/>
        <a:lstStyle/>
        <a:p>
          <a:pPr rtl="1"/>
          <a:endParaRPr lang="ar-SA"/>
        </a:p>
      </dgm:t>
    </dgm:pt>
    <dgm:pt modelId="{76E03ADA-3CF7-45D4-A1D8-95C2801FB836}">
      <dgm:prSet phldrT="[Text]"/>
      <dgm:spPr/>
      <dgm:t>
        <a:bodyPr/>
        <a:lstStyle/>
        <a:p>
          <a:pPr rtl="1"/>
          <a:r>
            <a:rPr lang="en-US" dirty="0" smtClean="0"/>
            <a:t>Objects</a:t>
          </a:r>
          <a:endParaRPr lang="ar-SA" dirty="0"/>
        </a:p>
      </dgm:t>
    </dgm:pt>
    <dgm:pt modelId="{B8FBE07A-BEFC-4494-9DD3-353A42C8CC33}" type="parTrans" cxnId="{6D1969ED-8DEA-44CC-BD0E-15D58FF2D53F}">
      <dgm:prSet/>
      <dgm:spPr/>
      <dgm:t>
        <a:bodyPr/>
        <a:lstStyle/>
        <a:p>
          <a:pPr rtl="1"/>
          <a:endParaRPr lang="ar-SA"/>
        </a:p>
      </dgm:t>
    </dgm:pt>
    <dgm:pt modelId="{BC05A979-F573-4A5E-9B30-8BBF347BCB77}" type="sibTrans" cxnId="{6D1969ED-8DEA-44CC-BD0E-15D58FF2D53F}">
      <dgm:prSet/>
      <dgm:spPr/>
      <dgm:t>
        <a:bodyPr/>
        <a:lstStyle/>
        <a:p>
          <a:pPr rtl="1"/>
          <a:endParaRPr lang="ar-SA"/>
        </a:p>
      </dgm:t>
    </dgm:pt>
    <dgm:pt modelId="{CCF7D8CE-8D82-4689-AB19-BC4F2065E6E9}">
      <dgm:prSet/>
      <dgm:spPr/>
      <dgm:t>
        <a:bodyPr/>
        <a:lstStyle/>
        <a:p>
          <a:pPr rtl="1"/>
          <a:r>
            <a:rPr lang="en-US" dirty="0" smtClean="0"/>
            <a:t>rd</a:t>
          </a:r>
          <a:endParaRPr lang="ar-SA" dirty="0"/>
        </a:p>
      </dgm:t>
    </dgm:pt>
    <dgm:pt modelId="{D0BF3101-22F1-482E-AC95-6331E9B3726E}" type="parTrans" cxnId="{CD7DCF6D-C360-4FC5-9027-7F731B91C11B}">
      <dgm:prSet/>
      <dgm:spPr>
        <a:ln>
          <a:solidFill>
            <a:schemeClr val="accent3">
              <a:shade val="8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pPr rtl="1"/>
          <a:endParaRPr lang="ar-SA"/>
        </a:p>
      </dgm:t>
    </dgm:pt>
    <dgm:pt modelId="{848E2EE3-4838-4C01-B377-9FA62A7D0654}" type="sibTrans" cxnId="{CD7DCF6D-C360-4FC5-9027-7F731B91C11B}">
      <dgm:prSet/>
      <dgm:spPr/>
      <dgm:t>
        <a:bodyPr/>
        <a:lstStyle/>
        <a:p>
          <a:pPr rtl="1"/>
          <a:endParaRPr lang="ar-SA"/>
        </a:p>
      </dgm:t>
    </dgm:pt>
    <dgm:pt modelId="{54DF5B36-183F-4D18-9150-08C5EA0DECAD}" type="pres">
      <dgm:prSet presAssocID="{0FB62B04-DAAD-44B2-8FEC-FDD6A5AAE2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63F03E-656B-41D8-B315-1981DB0A97D3}" type="pres">
      <dgm:prSet presAssocID="{0FB62B04-DAAD-44B2-8FEC-FDD6A5AAE2D6}" presName="hierFlow" presStyleCnt="0"/>
      <dgm:spPr/>
    </dgm:pt>
    <dgm:pt modelId="{D780E043-C1C1-4CFD-B541-A8389285502F}" type="pres">
      <dgm:prSet presAssocID="{0FB62B04-DAAD-44B2-8FEC-FDD6A5AAE2D6}" presName="firstBuf" presStyleCnt="0"/>
      <dgm:spPr/>
    </dgm:pt>
    <dgm:pt modelId="{FBC24164-4A46-4491-94EE-1E16DF905618}" type="pres">
      <dgm:prSet presAssocID="{0FB62B04-DAAD-44B2-8FEC-FDD6A5AAE2D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75C8729-90D7-4528-B62F-3BE22ABAEF9B}" type="pres">
      <dgm:prSet presAssocID="{42D97CC3-AD0D-4EEC-A45E-6618C691D591}" presName="Name14" presStyleCnt="0"/>
      <dgm:spPr/>
    </dgm:pt>
    <dgm:pt modelId="{A48F85AD-22E0-43C4-82F2-5EB705DA7E37}" type="pres">
      <dgm:prSet presAssocID="{42D97CC3-AD0D-4EEC-A45E-6618C691D591}" presName="level1Shape" presStyleLbl="node0" presStyleIdx="0" presStyleCnt="1" custScaleX="71115" custScaleY="45387" custLinFactNeighborX="-2839" custLinFactNeighborY="-2022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CB769D-985F-45DE-BE3D-510D76FCE436}" type="pres">
      <dgm:prSet presAssocID="{42D97CC3-AD0D-4EEC-A45E-6618C691D591}" presName="hierChild2" presStyleCnt="0"/>
      <dgm:spPr/>
    </dgm:pt>
    <dgm:pt modelId="{E16DE57F-C763-484F-B70A-78E3527AFAA1}" type="pres">
      <dgm:prSet presAssocID="{58B5488E-D333-429A-9C8E-78627B816DE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23ED59FD-6468-428B-9396-86ACEFF9D6A3}" type="pres">
      <dgm:prSet presAssocID="{6F6B0D27-C6F9-4ACD-9E55-E066E61B0891}" presName="Name21" presStyleCnt="0"/>
      <dgm:spPr/>
    </dgm:pt>
    <dgm:pt modelId="{1F40B155-2A6C-454D-9CE6-300B65B6927A}" type="pres">
      <dgm:prSet presAssocID="{6F6B0D27-C6F9-4ACD-9E55-E066E61B0891}" presName="level2Shape" presStyleLbl="node2" presStyleIdx="0" presStyleCnt="2" custAng="0" custScaleX="65913" custScaleY="49207" custLinFactNeighborX="53352" custLinFactNeighborY="-15652"/>
      <dgm:spPr/>
      <dgm:t>
        <a:bodyPr/>
        <a:lstStyle/>
        <a:p>
          <a:pPr rtl="1"/>
          <a:endParaRPr lang="ar-SA"/>
        </a:p>
      </dgm:t>
    </dgm:pt>
    <dgm:pt modelId="{3BC29CD6-AB42-4ABB-83D0-4CDA5AB3FF8D}" type="pres">
      <dgm:prSet presAssocID="{6F6B0D27-C6F9-4ACD-9E55-E066E61B0891}" presName="hierChild3" presStyleCnt="0"/>
      <dgm:spPr/>
    </dgm:pt>
    <dgm:pt modelId="{AECCBC44-262A-486D-88E8-E158869B1DC3}" type="pres">
      <dgm:prSet presAssocID="{D0BF3101-22F1-482E-AC95-6331E9B3726E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76F1291-6EC5-43D2-9E76-40F9931AFC40}" type="pres">
      <dgm:prSet presAssocID="{CCF7D8CE-8D82-4689-AB19-BC4F2065E6E9}" presName="Name21" presStyleCnt="0"/>
      <dgm:spPr/>
    </dgm:pt>
    <dgm:pt modelId="{A33C530C-76A4-44FD-A462-7085BA3A7A7E}" type="pres">
      <dgm:prSet presAssocID="{CCF7D8CE-8D82-4689-AB19-BC4F2065E6E9}" presName="level2Shape" presStyleLbl="node2" presStyleIdx="1" presStyleCnt="2" custScaleX="80820" custScaleY="45779" custLinFactNeighborX="-47800" custLinFactNeighborY="85663"/>
      <dgm:spPr/>
      <dgm:t>
        <a:bodyPr/>
        <a:lstStyle/>
        <a:p>
          <a:pPr rtl="1"/>
          <a:endParaRPr lang="ar-SA"/>
        </a:p>
      </dgm:t>
    </dgm:pt>
    <dgm:pt modelId="{CF00A7E8-4B1C-4BCC-AF65-68D2A90DD353}" type="pres">
      <dgm:prSet presAssocID="{CCF7D8CE-8D82-4689-AB19-BC4F2065E6E9}" presName="hierChild3" presStyleCnt="0"/>
      <dgm:spPr/>
    </dgm:pt>
    <dgm:pt modelId="{B3141FA0-8259-4F38-A5F6-6540014B9C0B}" type="pres">
      <dgm:prSet presAssocID="{0FB62B04-DAAD-44B2-8FEC-FDD6A5AAE2D6}" presName="bgShapesFlow" presStyleCnt="0"/>
      <dgm:spPr/>
    </dgm:pt>
    <dgm:pt modelId="{38CAC96C-6E07-474E-A026-9E0D886BCF2C}" type="pres">
      <dgm:prSet presAssocID="{ECD9EA9E-8B06-44BD-9BE2-1ADAECD3A0DC}" presName="rectComp" presStyleCnt="0"/>
      <dgm:spPr/>
    </dgm:pt>
    <dgm:pt modelId="{10EA59A6-87B9-4989-B64F-748A6EFA722C}" type="pres">
      <dgm:prSet presAssocID="{ECD9EA9E-8B06-44BD-9BE2-1ADAECD3A0DC}" presName="bgRect" presStyleLbl="bgShp" presStyleIdx="0" presStyleCnt="3"/>
      <dgm:spPr/>
      <dgm:t>
        <a:bodyPr/>
        <a:lstStyle/>
        <a:p>
          <a:pPr rtl="1"/>
          <a:endParaRPr lang="ar-SA"/>
        </a:p>
      </dgm:t>
    </dgm:pt>
    <dgm:pt modelId="{C1F537D3-162F-42DD-ACC8-7CF6AA278162}" type="pres">
      <dgm:prSet presAssocID="{ECD9EA9E-8B06-44BD-9BE2-1ADAECD3A0D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56916D-2C5D-48C7-8E05-0758C609057E}" type="pres">
      <dgm:prSet presAssocID="{ECD9EA9E-8B06-44BD-9BE2-1ADAECD3A0DC}" presName="spComp" presStyleCnt="0"/>
      <dgm:spPr/>
    </dgm:pt>
    <dgm:pt modelId="{14492DED-9975-4529-B0AC-0709CBAA9773}" type="pres">
      <dgm:prSet presAssocID="{ECD9EA9E-8B06-44BD-9BE2-1ADAECD3A0DC}" presName="vSp" presStyleCnt="0"/>
      <dgm:spPr/>
    </dgm:pt>
    <dgm:pt modelId="{750E5E02-CD36-40A2-AC08-77C8A576CBA1}" type="pres">
      <dgm:prSet presAssocID="{6CE622C7-AFFE-4673-AEB4-901FED7EF030}" presName="rectComp" presStyleCnt="0"/>
      <dgm:spPr/>
    </dgm:pt>
    <dgm:pt modelId="{38BDA86D-37F8-44E7-876E-1B8738449A3C}" type="pres">
      <dgm:prSet presAssocID="{6CE622C7-AFFE-4673-AEB4-901FED7EF030}" presName="bgRect" presStyleLbl="bgShp" presStyleIdx="1" presStyleCnt="3" custLinFactNeighborX="211" custLinFactNeighborY="808"/>
      <dgm:spPr/>
      <dgm:t>
        <a:bodyPr/>
        <a:lstStyle/>
        <a:p>
          <a:endParaRPr lang="en-US"/>
        </a:p>
      </dgm:t>
    </dgm:pt>
    <dgm:pt modelId="{3A4DDA46-28B3-4F13-BB93-E823F8FC5B4A}" type="pres">
      <dgm:prSet presAssocID="{6CE622C7-AFFE-4673-AEB4-901FED7EF03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D5524-F9B0-40FD-BA96-55F2BEE3CD8F}" type="pres">
      <dgm:prSet presAssocID="{6CE622C7-AFFE-4673-AEB4-901FED7EF030}" presName="spComp" presStyleCnt="0"/>
      <dgm:spPr/>
    </dgm:pt>
    <dgm:pt modelId="{12B33389-D5A6-46F2-924E-53B6A2902213}" type="pres">
      <dgm:prSet presAssocID="{6CE622C7-AFFE-4673-AEB4-901FED7EF030}" presName="vSp" presStyleCnt="0"/>
      <dgm:spPr/>
    </dgm:pt>
    <dgm:pt modelId="{8AC06E84-C38C-407C-B6DC-0FEE174E7FF8}" type="pres">
      <dgm:prSet presAssocID="{76E03ADA-3CF7-45D4-A1D8-95C2801FB836}" presName="rectComp" presStyleCnt="0"/>
      <dgm:spPr/>
    </dgm:pt>
    <dgm:pt modelId="{C399422A-037F-476E-A6B3-0EB91C3DDCAE}" type="pres">
      <dgm:prSet presAssocID="{76E03ADA-3CF7-45D4-A1D8-95C2801FB836}" presName="bgRect" presStyleLbl="bgShp" presStyleIdx="2" presStyleCnt="3"/>
      <dgm:spPr/>
      <dgm:t>
        <a:bodyPr/>
        <a:lstStyle/>
        <a:p>
          <a:endParaRPr lang="en-US"/>
        </a:p>
      </dgm:t>
    </dgm:pt>
    <dgm:pt modelId="{0D012A4B-9B2D-4F90-B2C8-9D5C04F9FA7B}" type="pres">
      <dgm:prSet presAssocID="{76E03ADA-3CF7-45D4-A1D8-95C2801FB836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D9058B-B6EB-4035-9480-1AC98C54EED4}" type="presOf" srcId="{0FB62B04-DAAD-44B2-8FEC-FDD6A5AAE2D6}" destId="{54DF5B36-183F-4D18-9150-08C5EA0DECAD}" srcOrd="0" destOrd="0" presId="urn:microsoft.com/office/officeart/2005/8/layout/hierarchy6"/>
    <dgm:cxn modelId="{CD7DCF6D-C360-4FC5-9027-7F731B91C11B}" srcId="{42D97CC3-AD0D-4EEC-A45E-6618C691D591}" destId="{CCF7D8CE-8D82-4689-AB19-BC4F2065E6E9}" srcOrd="1" destOrd="0" parTransId="{D0BF3101-22F1-482E-AC95-6331E9B3726E}" sibTransId="{848E2EE3-4838-4C01-B377-9FA62A7D0654}"/>
    <dgm:cxn modelId="{F0329250-9A7F-4263-8ACE-04B0EAED99C2}" type="presOf" srcId="{ECD9EA9E-8B06-44BD-9BE2-1ADAECD3A0DC}" destId="{10EA59A6-87B9-4989-B64F-748A6EFA722C}" srcOrd="0" destOrd="0" presId="urn:microsoft.com/office/officeart/2005/8/layout/hierarchy6"/>
    <dgm:cxn modelId="{E31202A9-04F9-4AD5-83B9-8BAC0C8335BB}" type="presOf" srcId="{76E03ADA-3CF7-45D4-A1D8-95C2801FB836}" destId="{C399422A-037F-476E-A6B3-0EB91C3DDCAE}" srcOrd="0" destOrd="0" presId="urn:microsoft.com/office/officeart/2005/8/layout/hierarchy6"/>
    <dgm:cxn modelId="{07DD0968-8992-4B64-9E3C-B4326BA7B9A7}" type="presOf" srcId="{6F6B0D27-C6F9-4ACD-9E55-E066E61B0891}" destId="{1F40B155-2A6C-454D-9CE6-300B65B6927A}" srcOrd="0" destOrd="0" presId="urn:microsoft.com/office/officeart/2005/8/layout/hierarchy6"/>
    <dgm:cxn modelId="{26E16BB9-5964-4861-8702-329152A702A9}" srcId="{0FB62B04-DAAD-44B2-8FEC-FDD6A5AAE2D6}" destId="{ECD9EA9E-8B06-44BD-9BE2-1ADAECD3A0DC}" srcOrd="1" destOrd="0" parTransId="{F8DD3552-3F26-4A4B-B208-8E631E8C652D}" sibTransId="{5EE241DD-E5CC-471A-999D-E2310A0F830A}"/>
    <dgm:cxn modelId="{A3179CA9-A48B-4E13-A52F-EAAE91B67242}" type="presOf" srcId="{76E03ADA-3CF7-45D4-A1D8-95C2801FB836}" destId="{0D012A4B-9B2D-4F90-B2C8-9D5C04F9FA7B}" srcOrd="1" destOrd="0" presId="urn:microsoft.com/office/officeart/2005/8/layout/hierarchy6"/>
    <dgm:cxn modelId="{1E7486DD-6EF4-4B5A-8EDD-DD12DB13C0FB}" type="presOf" srcId="{42D97CC3-AD0D-4EEC-A45E-6618C691D591}" destId="{A48F85AD-22E0-43C4-82F2-5EB705DA7E37}" srcOrd="0" destOrd="0" presId="urn:microsoft.com/office/officeart/2005/8/layout/hierarchy6"/>
    <dgm:cxn modelId="{2ED337BC-CE09-4118-BED7-DE78303C1301}" srcId="{0FB62B04-DAAD-44B2-8FEC-FDD6A5AAE2D6}" destId="{42D97CC3-AD0D-4EEC-A45E-6618C691D591}" srcOrd="0" destOrd="0" parTransId="{EF04C165-B446-4E84-A427-CD0D6BB019E9}" sibTransId="{31418E34-2CA6-4408-ADC4-D40B0F56390E}"/>
    <dgm:cxn modelId="{9BF68393-319C-4F88-AD1F-57E9A0AE2E2D}" type="presOf" srcId="{D0BF3101-22F1-482E-AC95-6331E9B3726E}" destId="{AECCBC44-262A-486D-88E8-E158869B1DC3}" srcOrd="0" destOrd="0" presId="urn:microsoft.com/office/officeart/2005/8/layout/hierarchy6"/>
    <dgm:cxn modelId="{93DC3FD3-C217-4DF3-91C0-16D6E2DDE007}" type="presOf" srcId="{6CE622C7-AFFE-4673-AEB4-901FED7EF030}" destId="{3A4DDA46-28B3-4F13-BB93-E823F8FC5B4A}" srcOrd="1" destOrd="0" presId="urn:microsoft.com/office/officeart/2005/8/layout/hierarchy6"/>
    <dgm:cxn modelId="{BFAFD269-BFBE-4246-8CBD-B229A9849AD2}" srcId="{0FB62B04-DAAD-44B2-8FEC-FDD6A5AAE2D6}" destId="{6CE622C7-AFFE-4673-AEB4-901FED7EF030}" srcOrd="2" destOrd="0" parTransId="{73886BFF-6C58-487E-BDA8-C6AF219B521C}" sibTransId="{A43D433F-CEDA-4FA6-961A-ADFBFB8291C8}"/>
    <dgm:cxn modelId="{6D1969ED-8DEA-44CC-BD0E-15D58FF2D53F}" srcId="{0FB62B04-DAAD-44B2-8FEC-FDD6A5AAE2D6}" destId="{76E03ADA-3CF7-45D4-A1D8-95C2801FB836}" srcOrd="3" destOrd="0" parTransId="{B8FBE07A-BEFC-4494-9DD3-353A42C8CC33}" sibTransId="{BC05A979-F573-4A5E-9B30-8BBF347BCB77}"/>
    <dgm:cxn modelId="{02F969A9-8CC3-450A-8B36-DE0764D6588B}" type="presOf" srcId="{6CE622C7-AFFE-4673-AEB4-901FED7EF030}" destId="{38BDA86D-37F8-44E7-876E-1B8738449A3C}" srcOrd="0" destOrd="0" presId="urn:microsoft.com/office/officeart/2005/8/layout/hierarchy6"/>
    <dgm:cxn modelId="{D9871F88-4BDA-4B95-B52F-992F4AB876E6}" type="presOf" srcId="{58B5488E-D333-429A-9C8E-78627B816DEC}" destId="{E16DE57F-C763-484F-B70A-78E3527AFAA1}" srcOrd="0" destOrd="0" presId="urn:microsoft.com/office/officeart/2005/8/layout/hierarchy6"/>
    <dgm:cxn modelId="{FBA2BEBD-C88A-4C33-95C4-62230A636A5B}" type="presOf" srcId="{CCF7D8CE-8D82-4689-AB19-BC4F2065E6E9}" destId="{A33C530C-76A4-44FD-A462-7085BA3A7A7E}" srcOrd="0" destOrd="0" presId="urn:microsoft.com/office/officeart/2005/8/layout/hierarchy6"/>
    <dgm:cxn modelId="{5BA17D38-E841-4AA5-AEBA-EBF92B9404DC}" srcId="{42D97CC3-AD0D-4EEC-A45E-6618C691D591}" destId="{6F6B0D27-C6F9-4ACD-9E55-E066E61B0891}" srcOrd="0" destOrd="0" parTransId="{58B5488E-D333-429A-9C8E-78627B816DEC}" sibTransId="{D1A4FCC6-9B6F-427E-B3EA-3E4964CA6EE8}"/>
    <dgm:cxn modelId="{A44FAE3B-2825-41CB-A174-6F24860BBCBE}" type="presOf" srcId="{ECD9EA9E-8B06-44BD-9BE2-1ADAECD3A0DC}" destId="{C1F537D3-162F-42DD-ACC8-7CF6AA278162}" srcOrd="1" destOrd="0" presId="urn:microsoft.com/office/officeart/2005/8/layout/hierarchy6"/>
    <dgm:cxn modelId="{5948EAF9-2314-4C95-B18D-87F2AE0CE6D0}" type="presParOf" srcId="{54DF5B36-183F-4D18-9150-08C5EA0DECAD}" destId="{4C63F03E-656B-41D8-B315-1981DB0A97D3}" srcOrd="0" destOrd="0" presId="urn:microsoft.com/office/officeart/2005/8/layout/hierarchy6"/>
    <dgm:cxn modelId="{CE3E9A66-3905-480D-A681-FDE4EEDDD087}" type="presParOf" srcId="{4C63F03E-656B-41D8-B315-1981DB0A97D3}" destId="{D780E043-C1C1-4CFD-B541-A8389285502F}" srcOrd="0" destOrd="0" presId="urn:microsoft.com/office/officeart/2005/8/layout/hierarchy6"/>
    <dgm:cxn modelId="{BBE6A891-A2C1-4F7C-8DFD-7BF15946A53B}" type="presParOf" srcId="{4C63F03E-656B-41D8-B315-1981DB0A97D3}" destId="{FBC24164-4A46-4491-94EE-1E16DF905618}" srcOrd="1" destOrd="0" presId="urn:microsoft.com/office/officeart/2005/8/layout/hierarchy6"/>
    <dgm:cxn modelId="{5396C719-F790-403A-973B-1C9A69CEEA4F}" type="presParOf" srcId="{FBC24164-4A46-4491-94EE-1E16DF905618}" destId="{C75C8729-90D7-4528-B62F-3BE22ABAEF9B}" srcOrd="0" destOrd="0" presId="urn:microsoft.com/office/officeart/2005/8/layout/hierarchy6"/>
    <dgm:cxn modelId="{07BF033E-DB8D-42A2-8EC8-54C0C6D4CA3E}" type="presParOf" srcId="{C75C8729-90D7-4528-B62F-3BE22ABAEF9B}" destId="{A48F85AD-22E0-43C4-82F2-5EB705DA7E37}" srcOrd="0" destOrd="0" presId="urn:microsoft.com/office/officeart/2005/8/layout/hierarchy6"/>
    <dgm:cxn modelId="{041D896D-5CC6-43BE-9D22-59F145D99AFA}" type="presParOf" srcId="{C75C8729-90D7-4528-B62F-3BE22ABAEF9B}" destId="{03CB769D-985F-45DE-BE3D-510D76FCE436}" srcOrd="1" destOrd="0" presId="urn:microsoft.com/office/officeart/2005/8/layout/hierarchy6"/>
    <dgm:cxn modelId="{A7A0FC06-1AE7-4944-A79D-71891966C3AB}" type="presParOf" srcId="{03CB769D-985F-45DE-BE3D-510D76FCE436}" destId="{E16DE57F-C763-484F-B70A-78E3527AFAA1}" srcOrd="0" destOrd="0" presId="urn:microsoft.com/office/officeart/2005/8/layout/hierarchy6"/>
    <dgm:cxn modelId="{E2456BB9-575F-4329-9FDB-EBE28B97F8C5}" type="presParOf" srcId="{03CB769D-985F-45DE-BE3D-510D76FCE436}" destId="{23ED59FD-6468-428B-9396-86ACEFF9D6A3}" srcOrd="1" destOrd="0" presId="urn:microsoft.com/office/officeart/2005/8/layout/hierarchy6"/>
    <dgm:cxn modelId="{039508CD-6EED-4ABA-8B28-724F3BDD4B27}" type="presParOf" srcId="{23ED59FD-6468-428B-9396-86ACEFF9D6A3}" destId="{1F40B155-2A6C-454D-9CE6-300B65B6927A}" srcOrd="0" destOrd="0" presId="urn:microsoft.com/office/officeart/2005/8/layout/hierarchy6"/>
    <dgm:cxn modelId="{77761121-201F-4DE3-9B7B-F4FC6ABAE500}" type="presParOf" srcId="{23ED59FD-6468-428B-9396-86ACEFF9D6A3}" destId="{3BC29CD6-AB42-4ABB-83D0-4CDA5AB3FF8D}" srcOrd="1" destOrd="0" presId="urn:microsoft.com/office/officeart/2005/8/layout/hierarchy6"/>
    <dgm:cxn modelId="{3DBE8E40-65E6-4EE0-9831-9BFBFB89E425}" type="presParOf" srcId="{03CB769D-985F-45DE-BE3D-510D76FCE436}" destId="{AECCBC44-262A-486D-88E8-E158869B1DC3}" srcOrd="2" destOrd="0" presId="urn:microsoft.com/office/officeart/2005/8/layout/hierarchy6"/>
    <dgm:cxn modelId="{96F24C96-5A94-4B0A-BC2B-174ED48DC4F5}" type="presParOf" srcId="{03CB769D-985F-45DE-BE3D-510D76FCE436}" destId="{876F1291-6EC5-43D2-9E76-40F9931AFC40}" srcOrd="3" destOrd="0" presId="urn:microsoft.com/office/officeart/2005/8/layout/hierarchy6"/>
    <dgm:cxn modelId="{4445E7EE-2561-4DBD-95D0-D5BC7E413E1A}" type="presParOf" srcId="{876F1291-6EC5-43D2-9E76-40F9931AFC40}" destId="{A33C530C-76A4-44FD-A462-7085BA3A7A7E}" srcOrd="0" destOrd="0" presId="urn:microsoft.com/office/officeart/2005/8/layout/hierarchy6"/>
    <dgm:cxn modelId="{96137F8D-58C6-402F-8B7D-EBFE956E6649}" type="presParOf" srcId="{876F1291-6EC5-43D2-9E76-40F9931AFC40}" destId="{CF00A7E8-4B1C-4BCC-AF65-68D2A90DD353}" srcOrd="1" destOrd="0" presId="urn:microsoft.com/office/officeart/2005/8/layout/hierarchy6"/>
    <dgm:cxn modelId="{3412DE34-C2C9-4B79-807D-830B30D03F6D}" type="presParOf" srcId="{54DF5B36-183F-4D18-9150-08C5EA0DECAD}" destId="{B3141FA0-8259-4F38-A5F6-6540014B9C0B}" srcOrd="1" destOrd="0" presId="urn:microsoft.com/office/officeart/2005/8/layout/hierarchy6"/>
    <dgm:cxn modelId="{385514FF-FE29-44B5-B04D-79494E0E1BDA}" type="presParOf" srcId="{B3141FA0-8259-4F38-A5F6-6540014B9C0B}" destId="{38CAC96C-6E07-474E-A026-9E0D886BCF2C}" srcOrd="0" destOrd="0" presId="urn:microsoft.com/office/officeart/2005/8/layout/hierarchy6"/>
    <dgm:cxn modelId="{E3244858-4E1E-4F2A-A114-A1325B83976D}" type="presParOf" srcId="{38CAC96C-6E07-474E-A026-9E0D886BCF2C}" destId="{10EA59A6-87B9-4989-B64F-748A6EFA722C}" srcOrd="0" destOrd="0" presId="urn:microsoft.com/office/officeart/2005/8/layout/hierarchy6"/>
    <dgm:cxn modelId="{325E82AB-03A3-4D9F-B207-C1DF1CF8D027}" type="presParOf" srcId="{38CAC96C-6E07-474E-A026-9E0D886BCF2C}" destId="{C1F537D3-162F-42DD-ACC8-7CF6AA278162}" srcOrd="1" destOrd="0" presId="urn:microsoft.com/office/officeart/2005/8/layout/hierarchy6"/>
    <dgm:cxn modelId="{692851D3-9119-48C5-B9B3-6E8191B7208C}" type="presParOf" srcId="{B3141FA0-8259-4F38-A5F6-6540014B9C0B}" destId="{7056916D-2C5D-48C7-8E05-0758C609057E}" srcOrd="1" destOrd="0" presId="urn:microsoft.com/office/officeart/2005/8/layout/hierarchy6"/>
    <dgm:cxn modelId="{F008590F-C77E-4CD5-A084-AE6308BE9309}" type="presParOf" srcId="{7056916D-2C5D-48C7-8E05-0758C609057E}" destId="{14492DED-9975-4529-B0AC-0709CBAA9773}" srcOrd="0" destOrd="0" presId="urn:microsoft.com/office/officeart/2005/8/layout/hierarchy6"/>
    <dgm:cxn modelId="{08B32639-5278-4972-B84E-8EDBF772081D}" type="presParOf" srcId="{B3141FA0-8259-4F38-A5F6-6540014B9C0B}" destId="{750E5E02-CD36-40A2-AC08-77C8A576CBA1}" srcOrd="2" destOrd="0" presId="urn:microsoft.com/office/officeart/2005/8/layout/hierarchy6"/>
    <dgm:cxn modelId="{FABF7991-0742-4F4B-8E1F-6CCCE993B9A8}" type="presParOf" srcId="{750E5E02-CD36-40A2-AC08-77C8A576CBA1}" destId="{38BDA86D-37F8-44E7-876E-1B8738449A3C}" srcOrd="0" destOrd="0" presId="urn:microsoft.com/office/officeart/2005/8/layout/hierarchy6"/>
    <dgm:cxn modelId="{403A711D-40D3-4C02-A440-4F71D03B18CD}" type="presParOf" srcId="{750E5E02-CD36-40A2-AC08-77C8A576CBA1}" destId="{3A4DDA46-28B3-4F13-BB93-E823F8FC5B4A}" srcOrd="1" destOrd="0" presId="urn:microsoft.com/office/officeart/2005/8/layout/hierarchy6"/>
    <dgm:cxn modelId="{0262FC4F-60FF-4F9E-B86C-7C53A8FB2778}" type="presParOf" srcId="{B3141FA0-8259-4F38-A5F6-6540014B9C0B}" destId="{6FFD5524-F9B0-40FD-BA96-55F2BEE3CD8F}" srcOrd="3" destOrd="0" presId="urn:microsoft.com/office/officeart/2005/8/layout/hierarchy6"/>
    <dgm:cxn modelId="{E3280E68-550F-4271-9D06-11BFFD603C00}" type="presParOf" srcId="{6FFD5524-F9B0-40FD-BA96-55F2BEE3CD8F}" destId="{12B33389-D5A6-46F2-924E-53B6A2902213}" srcOrd="0" destOrd="0" presId="urn:microsoft.com/office/officeart/2005/8/layout/hierarchy6"/>
    <dgm:cxn modelId="{C0361F3C-3FD7-4489-9D28-68C8DC322D19}" type="presParOf" srcId="{B3141FA0-8259-4F38-A5F6-6540014B9C0B}" destId="{8AC06E84-C38C-407C-B6DC-0FEE174E7FF8}" srcOrd="4" destOrd="0" presId="urn:microsoft.com/office/officeart/2005/8/layout/hierarchy6"/>
    <dgm:cxn modelId="{E10EF9D6-1CB3-421F-8F71-98CEFF9E7B5C}" type="presParOf" srcId="{8AC06E84-C38C-407C-B6DC-0FEE174E7FF8}" destId="{C399422A-037F-476E-A6B3-0EB91C3DDCAE}" srcOrd="0" destOrd="0" presId="urn:microsoft.com/office/officeart/2005/8/layout/hierarchy6"/>
    <dgm:cxn modelId="{28FB31CE-207D-428A-A9B6-239D1388525C}" type="presParOf" srcId="{8AC06E84-C38C-407C-B6DC-0FEE174E7FF8}" destId="{0D012A4B-9B2D-4F90-B2C8-9D5C04F9FA7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99422A-037F-476E-A6B3-0EB91C3DDCAE}">
      <dsp:nvSpPr>
        <dsp:cNvPr id="0" name=""/>
        <dsp:cNvSpPr/>
      </dsp:nvSpPr>
      <dsp:spPr>
        <a:xfrm>
          <a:off x="0" y="2163895"/>
          <a:ext cx="6111874" cy="926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Objects</a:t>
          </a:r>
          <a:endParaRPr lang="ar-SA" sz="2300" kern="1200" dirty="0"/>
        </a:p>
      </dsp:txBody>
      <dsp:txXfrm>
        <a:off x="0" y="2163895"/>
        <a:ext cx="1833562" cy="926559"/>
      </dsp:txXfrm>
    </dsp:sp>
    <dsp:sp modelId="{38BDA86D-37F8-44E7-876E-1B8738449A3C}">
      <dsp:nvSpPr>
        <dsp:cNvPr id="0" name=""/>
        <dsp:cNvSpPr/>
      </dsp:nvSpPr>
      <dsp:spPr>
        <a:xfrm>
          <a:off x="0" y="1089637"/>
          <a:ext cx="6111874" cy="926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Properties</a:t>
          </a:r>
          <a:endParaRPr lang="ar-SA" sz="2300" kern="1200" dirty="0"/>
        </a:p>
      </dsp:txBody>
      <dsp:txXfrm>
        <a:off x="0" y="1089637"/>
        <a:ext cx="1833562" cy="926559"/>
      </dsp:txXfrm>
    </dsp:sp>
    <dsp:sp modelId="{10EA59A6-87B9-4989-B64F-748A6EFA722C}">
      <dsp:nvSpPr>
        <dsp:cNvPr id="0" name=""/>
        <dsp:cNvSpPr/>
      </dsp:nvSpPr>
      <dsp:spPr>
        <a:xfrm>
          <a:off x="0" y="407"/>
          <a:ext cx="6111874" cy="9265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 name</a:t>
          </a:r>
          <a:endParaRPr lang="ar-SA" sz="2300" kern="1200" dirty="0"/>
        </a:p>
      </dsp:txBody>
      <dsp:txXfrm>
        <a:off x="0" y="407"/>
        <a:ext cx="1833562" cy="926559"/>
      </dsp:txXfrm>
    </dsp:sp>
    <dsp:sp modelId="{A48F85AD-22E0-43C4-82F2-5EB705DA7E37}">
      <dsp:nvSpPr>
        <dsp:cNvPr id="0" name=""/>
        <dsp:cNvSpPr/>
      </dsp:nvSpPr>
      <dsp:spPr>
        <a:xfrm>
          <a:off x="3329658" y="77999"/>
          <a:ext cx="1163882" cy="77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Sqlconnection</a:t>
          </a:r>
          <a:endParaRPr lang="ar-SA" sz="1300" b="1" kern="1200" dirty="0"/>
        </a:p>
      </dsp:txBody>
      <dsp:txXfrm>
        <a:off x="3329658" y="77999"/>
        <a:ext cx="1163882" cy="775921"/>
      </dsp:txXfrm>
    </dsp:sp>
    <dsp:sp modelId="{E16DE57F-C763-484F-B70A-78E3527AFAA1}">
      <dsp:nvSpPr>
        <dsp:cNvPr id="0" name=""/>
        <dsp:cNvSpPr/>
      </dsp:nvSpPr>
      <dsp:spPr>
        <a:xfrm>
          <a:off x="3155076" y="853921"/>
          <a:ext cx="756523" cy="310368"/>
        </a:xfrm>
        <a:custGeom>
          <a:avLst/>
          <a:gdLst/>
          <a:ahLst/>
          <a:cxnLst/>
          <a:rect l="0" t="0" r="0" b="0"/>
          <a:pathLst>
            <a:path>
              <a:moveTo>
                <a:pt x="756523" y="0"/>
              </a:moveTo>
              <a:lnTo>
                <a:pt x="756523" y="155184"/>
              </a:lnTo>
              <a:lnTo>
                <a:pt x="0" y="155184"/>
              </a:lnTo>
              <a:lnTo>
                <a:pt x="0" y="31036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0B155-2A6C-454D-9CE6-300B65B6927A}">
      <dsp:nvSpPr>
        <dsp:cNvPr id="0" name=""/>
        <dsp:cNvSpPr/>
      </dsp:nvSpPr>
      <dsp:spPr>
        <a:xfrm>
          <a:off x="2573135" y="1164289"/>
          <a:ext cx="1163882" cy="77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Connectionstring</a:t>
          </a:r>
          <a:r>
            <a:rPr lang="en-US" sz="1100" b="1" kern="1200" dirty="0" smtClean="0"/>
            <a:t>()</a:t>
          </a:r>
          <a:endParaRPr lang="ar-SA" sz="1100" b="1" kern="1200" dirty="0"/>
        </a:p>
      </dsp:txBody>
      <dsp:txXfrm>
        <a:off x="2573135" y="1164289"/>
        <a:ext cx="1163882" cy="775921"/>
      </dsp:txXfrm>
    </dsp:sp>
    <dsp:sp modelId="{CDDF351D-2D57-4762-BDF4-618531BFEB8D}">
      <dsp:nvSpPr>
        <dsp:cNvPr id="0" name=""/>
        <dsp:cNvSpPr/>
      </dsp:nvSpPr>
      <dsp:spPr>
        <a:xfrm>
          <a:off x="3911599" y="853921"/>
          <a:ext cx="756523" cy="310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184"/>
              </a:lnTo>
              <a:lnTo>
                <a:pt x="756523" y="155184"/>
              </a:lnTo>
              <a:lnTo>
                <a:pt x="756523" y="31036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C40B0-9D28-4DAC-B814-F837B9BEA3F3}">
      <dsp:nvSpPr>
        <dsp:cNvPr id="0" name=""/>
        <dsp:cNvSpPr/>
      </dsp:nvSpPr>
      <dsp:spPr>
        <a:xfrm>
          <a:off x="4086182" y="1164289"/>
          <a:ext cx="1163882" cy="77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open()</a:t>
          </a:r>
          <a:endParaRPr lang="ar-SA" sz="1600" b="1" kern="1200" dirty="0"/>
        </a:p>
      </dsp:txBody>
      <dsp:txXfrm>
        <a:off x="4086182" y="1164289"/>
        <a:ext cx="1163882" cy="775921"/>
      </dsp:txXfrm>
    </dsp:sp>
    <dsp:sp modelId="{AECCBC44-262A-486D-88E8-E158869B1DC3}">
      <dsp:nvSpPr>
        <dsp:cNvPr id="0" name=""/>
        <dsp:cNvSpPr/>
      </dsp:nvSpPr>
      <dsp:spPr>
        <a:xfrm>
          <a:off x="3903650" y="1940211"/>
          <a:ext cx="764472" cy="333809"/>
        </a:xfrm>
        <a:custGeom>
          <a:avLst/>
          <a:gdLst/>
          <a:ahLst/>
          <a:cxnLst/>
          <a:rect l="0" t="0" r="0" b="0"/>
          <a:pathLst>
            <a:path>
              <a:moveTo>
                <a:pt x="764472" y="0"/>
              </a:moveTo>
              <a:lnTo>
                <a:pt x="764472" y="166904"/>
              </a:lnTo>
              <a:lnTo>
                <a:pt x="0" y="166904"/>
              </a:lnTo>
              <a:lnTo>
                <a:pt x="0" y="33380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C530C-76A4-44FD-A462-7085BA3A7A7E}">
      <dsp:nvSpPr>
        <dsp:cNvPr id="0" name=""/>
        <dsp:cNvSpPr/>
      </dsp:nvSpPr>
      <dsp:spPr>
        <a:xfrm>
          <a:off x="3321709" y="2274020"/>
          <a:ext cx="1163882" cy="77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Con</a:t>
          </a:r>
          <a:endParaRPr lang="ar-SA" sz="1300" b="1" kern="1200" dirty="0"/>
        </a:p>
      </dsp:txBody>
      <dsp:txXfrm>
        <a:off x="3321709" y="2274020"/>
        <a:ext cx="1163882" cy="7759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99422A-037F-476E-A6B3-0EB91C3DDCAE}">
      <dsp:nvSpPr>
        <dsp:cNvPr id="0" name=""/>
        <dsp:cNvSpPr/>
      </dsp:nvSpPr>
      <dsp:spPr>
        <a:xfrm>
          <a:off x="0" y="2287046"/>
          <a:ext cx="6188075" cy="74571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Objects</a:t>
          </a:r>
          <a:endParaRPr lang="ar-SA" sz="2400" kern="1200" dirty="0"/>
        </a:p>
      </dsp:txBody>
      <dsp:txXfrm>
        <a:off x="0" y="2287046"/>
        <a:ext cx="1856422" cy="745711"/>
      </dsp:txXfrm>
    </dsp:sp>
    <dsp:sp modelId="{38BDA86D-37F8-44E7-876E-1B8738449A3C}">
      <dsp:nvSpPr>
        <dsp:cNvPr id="0" name=""/>
        <dsp:cNvSpPr/>
      </dsp:nvSpPr>
      <dsp:spPr>
        <a:xfrm>
          <a:off x="0" y="1423075"/>
          <a:ext cx="6188075" cy="74571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Properties</a:t>
          </a:r>
          <a:endParaRPr lang="ar-SA" sz="2400" kern="1200" dirty="0"/>
        </a:p>
      </dsp:txBody>
      <dsp:txXfrm>
        <a:off x="0" y="1423075"/>
        <a:ext cx="1856422" cy="745711"/>
      </dsp:txXfrm>
    </dsp:sp>
    <dsp:sp modelId="{10EA59A6-87B9-4989-B64F-748A6EFA722C}">
      <dsp:nvSpPr>
        <dsp:cNvPr id="0" name=""/>
        <dsp:cNvSpPr/>
      </dsp:nvSpPr>
      <dsp:spPr>
        <a:xfrm>
          <a:off x="0" y="547053"/>
          <a:ext cx="6188075" cy="74571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Class name</a:t>
          </a:r>
          <a:endParaRPr lang="ar-SA" sz="2400" kern="1200" dirty="0"/>
        </a:p>
      </dsp:txBody>
      <dsp:txXfrm>
        <a:off x="0" y="547053"/>
        <a:ext cx="1856422" cy="745711"/>
      </dsp:txXfrm>
    </dsp:sp>
    <dsp:sp modelId="{A48F85AD-22E0-43C4-82F2-5EB705DA7E37}">
      <dsp:nvSpPr>
        <dsp:cNvPr id="0" name=""/>
        <dsp:cNvSpPr/>
      </dsp:nvSpPr>
      <dsp:spPr>
        <a:xfrm>
          <a:off x="3224448" y="609196"/>
          <a:ext cx="1471838" cy="621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sqlcommand</a:t>
          </a:r>
          <a:endParaRPr lang="ar-SA" sz="1600" b="1" kern="1200" dirty="0"/>
        </a:p>
      </dsp:txBody>
      <dsp:txXfrm>
        <a:off x="3224448" y="609196"/>
        <a:ext cx="1471838" cy="621426"/>
      </dsp:txXfrm>
    </dsp:sp>
    <dsp:sp modelId="{E16DE57F-C763-484F-B70A-78E3527AFAA1}">
      <dsp:nvSpPr>
        <dsp:cNvPr id="0" name=""/>
        <dsp:cNvSpPr/>
      </dsp:nvSpPr>
      <dsp:spPr>
        <a:xfrm>
          <a:off x="2445660" y="1230622"/>
          <a:ext cx="1514707" cy="248570"/>
        </a:xfrm>
        <a:custGeom>
          <a:avLst/>
          <a:gdLst/>
          <a:ahLst/>
          <a:cxnLst/>
          <a:rect l="0" t="0" r="0" b="0"/>
          <a:pathLst>
            <a:path>
              <a:moveTo>
                <a:pt x="1514707" y="0"/>
              </a:moveTo>
              <a:lnTo>
                <a:pt x="1514707" y="124285"/>
              </a:lnTo>
              <a:lnTo>
                <a:pt x="0" y="124285"/>
              </a:lnTo>
              <a:lnTo>
                <a:pt x="0" y="24857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0B155-2A6C-454D-9CE6-300B65B6927A}">
      <dsp:nvSpPr>
        <dsp:cNvPr id="0" name=""/>
        <dsp:cNvSpPr/>
      </dsp:nvSpPr>
      <dsp:spPr>
        <a:xfrm>
          <a:off x="1856800" y="1479192"/>
          <a:ext cx="1177720" cy="621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Connection()</a:t>
          </a:r>
        </a:p>
      </dsp:txBody>
      <dsp:txXfrm>
        <a:off x="1856800" y="1479192"/>
        <a:ext cx="1177720" cy="621426"/>
      </dsp:txXfrm>
    </dsp:sp>
    <dsp:sp modelId="{5B875F2C-B613-475E-AB88-3772CCDE3C7F}">
      <dsp:nvSpPr>
        <dsp:cNvPr id="0" name=""/>
        <dsp:cNvSpPr/>
      </dsp:nvSpPr>
      <dsp:spPr>
        <a:xfrm>
          <a:off x="3862093" y="1230622"/>
          <a:ext cx="91440" cy="248570"/>
        </a:xfrm>
        <a:custGeom>
          <a:avLst/>
          <a:gdLst/>
          <a:ahLst/>
          <a:cxnLst/>
          <a:rect l="0" t="0" r="0" b="0"/>
          <a:pathLst>
            <a:path>
              <a:moveTo>
                <a:pt x="98274" y="0"/>
              </a:moveTo>
              <a:lnTo>
                <a:pt x="98274" y="124285"/>
              </a:lnTo>
              <a:lnTo>
                <a:pt x="45720" y="124285"/>
              </a:lnTo>
              <a:lnTo>
                <a:pt x="45720" y="24857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8D4B4-9B24-4E76-A7A2-B0FA769AA90C}">
      <dsp:nvSpPr>
        <dsp:cNvPr id="0" name=""/>
        <dsp:cNvSpPr/>
      </dsp:nvSpPr>
      <dsp:spPr>
        <a:xfrm>
          <a:off x="3314162" y="1479192"/>
          <a:ext cx="1187303" cy="621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Excutereader</a:t>
          </a:r>
          <a:r>
            <a:rPr lang="en-US" sz="1600" b="1" kern="1200" dirty="0" smtClean="0"/>
            <a:t>()</a:t>
          </a:r>
          <a:endParaRPr lang="ar-SA" sz="1600" b="1" kern="1200" dirty="0"/>
        </a:p>
      </dsp:txBody>
      <dsp:txXfrm>
        <a:off x="3314162" y="1479192"/>
        <a:ext cx="1187303" cy="621426"/>
      </dsp:txXfrm>
    </dsp:sp>
    <dsp:sp modelId="{CDDF351D-2D57-4762-BDF4-618531BFEB8D}">
      <dsp:nvSpPr>
        <dsp:cNvPr id="0" name=""/>
        <dsp:cNvSpPr/>
      </dsp:nvSpPr>
      <dsp:spPr>
        <a:xfrm>
          <a:off x="3960367" y="1230622"/>
          <a:ext cx="1462153" cy="248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85"/>
              </a:lnTo>
              <a:lnTo>
                <a:pt x="1462153" y="124285"/>
              </a:lnTo>
              <a:lnTo>
                <a:pt x="1462153" y="24857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C40B0-9D28-4DAC-B814-F837B9BEA3F3}">
      <dsp:nvSpPr>
        <dsp:cNvPr id="0" name=""/>
        <dsp:cNvSpPr/>
      </dsp:nvSpPr>
      <dsp:spPr>
        <a:xfrm>
          <a:off x="4781107" y="1479192"/>
          <a:ext cx="1282828" cy="621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Commandtext</a:t>
          </a:r>
          <a:r>
            <a:rPr lang="en-US" sz="1400" b="1" kern="1200" dirty="0" smtClean="0"/>
            <a:t>()</a:t>
          </a:r>
          <a:endParaRPr lang="ar-SA" sz="1400" b="1" kern="1200" dirty="0"/>
        </a:p>
      </dsp:txBody>
      <dsp:txXfrm>
        <a:off x="4781107" y="1479192"/>
        <a:ext cx="1282828" cy="621426"/>
      </dsp:txXfrm>
    </dsp:sp>
    <dsp:sp modelId="{AECCBC44-262A-486D-88E8-E158869B1DC3}">
      <dsp:nvSpPr>
        <dsp:cNvPr id="0" name=""/>
        <dsp:cNvSpPr/>
      </dsp:nvSpPr>
      <dsp:spPr>
        <a:xfrm>
          <a:off x="3836160" y="2100619"/>
          <a:ext cx="1586361" cy="233270"/>
        </a:xfrm>
        <a:custGeom>
          <a:avLst/>
          <a:gdLst/>
          <a:ahLst/>
          <a:cxnLst/>
          <a:rect l="0" t="0" r="0" b="0"/>
          <a:pathLst>
            <a:path>
              <a:moveTo>
                <a:pt x="1586361" y="0"/>
              </a:moveTo>
              <a:lnTo>
                <a:pt x="1586361" y="116635"/>
              </a:lnTo>
              <a:lnTo>
                <a:pt x="0" y="116635"/>
              </a:lnTo>
              <a:lnTo>
                <a:pt x="0" y="23327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C530C-76A4-44FD-A462-7085BA3A7A7E}">
      <dsp:nvSpPr>
        <dsp:cNvPr id="0" name=""/>
        <dsp:cNvSpPr/>
      </dsp:nvSpPr>
      <dsp:spPr>
        <a:xfrm>
          <a:off x="3370090" y="2333890"/>
          <a:ext cx="932139" cy="621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Cmd</a:t>
          </a:r>
          <a:endParaRPr lang="ar-SA" sz="1600" b="1" kern="1200" dirty="0"/>
        </a:p>
      </dsp:txBody>
      <dsp:txXfrm>
        <a:off x="3370090" y="2333890"/>
        <a:ext cx="932139" cy="6214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99422A-037F-476E-A6B3-0EB91C3DDCAE}">
      <dsp:nvSpPr>
        <dsp:cNvPr id="0" name=""/>
        <dsp:cNvSpPr/>
      </dsp:nvSpPr>
      <dsp:spPr>
        <a:xfrm>
          <a:off x="823840" y="2336684"/>
          <a:ext cx="4981717" cy="90682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Objects</a:t>
          </a:r>
          <a:endParaRPr lang="ar-SA" sz="2100" kern="1200" dirty="0"/>
        </a:p>
      </dsp:txBody>
      <dsp:txXfrm>
        <a:off x="823840" y="2336684"/>
        <a:ext cx="1494515" cy="906823"/>
      </dsp:txXfrm>
    </dsp:sp>
    <dsp:sp modelId="{38BDA86D-37F8-44E7-876E-1B8738449A3C}">
      <dsp:nvSpPr>
        <dsp:cNvPr id="0" name=""/>
        <dsp:cNvSpPr/>
      </dsp:nvSpPr>
      <dsp:spPr>
        <a:xfrm>
          <a:off x="834352" y="1306515"/>
          <a:ext cx="4981717" cy="90682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Properties</a:t>
          </a:r>
          <a:endParaRPr lang="ar-SA" sz="2100" kern="1200" dirty="0"/>
        </a:p>
      </dsp:txBody>
      <dsp:txXfrm>
        <a:off x="834352" y="1306515"/>
        <a:ext cx="1494515" cy="906823"/>
      </dsp:txXfrm>
    </dsp:sp>
    <dsp:sp modelId="{10EA59A6-87B9-4989-B64F-748A6EFA722C}">
      <dsp:nvSpPr>
        <dsp:cNvPr id="0" name=""/>
        <dsp:cNvSpPr/>
      </dsp:nvSpPr>
      <dsp:spPr>
        <a:xfrm>
          <a:off x="823840" y="261691"/>
          <a:ext cx="4981717" cy="90682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Class name</a:t>
          </a:r>
          <a:endParaRPr lang="ar-SA" sz="2100" kern="1200" dirty="0"/>
        </a:p>
      </dsp:txBody>
      <dsp:txXfrm>
        <a:off x="823840" y="261691"/>
        <a:ext cx="1494515" cy="906823"/>
      </dsp:txXfrm>
    </dsp:sp>
    <dsp:sp modelId="{A48F85AD-22E0-43C4-82F2-5EB705DA7E37}">
      <dsp:nvSpPr>
        <dsp:cNvPr id="0" name=""/>
        <dsp:cNvSpPr/>
      </dsp:nvSpPr>
      <dsp:spPr>
        <a:xfrm>
          <a:off x="3276608" y="335709"/>
          <a:ext cx="1362294" cy="5796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Sqldatareader</a:t>
          </a:r>
          <a:endParaRPr lang="ar-SA" sz="1100" b="1" kern="1200" dirty="0"/>
        </a:p>
      </dsp:txBody>
      <dsp:txXfrm>
        <a:off x="3276608" y="335709"/>
        <a:ext cx="1362294" cy="579628"/>
      </dsp:txXfrm>
    </dsp:sp>
    <dsp:sp modelId="{E16DE57F-C763-484F-B70A-78E3527AFAA1}">
      <dsp:nvSpPr>
        <dsp:cNvPr id="0" name=""/>
        <dsp:cNvSpPr/>
      </dsp:nvSpPr>
      <dsp:spPr>
        <a:xfrm>
          <a:off x="3912035" y="915338"/>
          <a:ext cx="91440" cy="5049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462"/>
              </a:lnTo>
              <a:lnTo>
                <a:pt x="60681" y="252462"/>
              </a:lnTo>
              <a:lnTo>
                <a:pt x="60681" y="50492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0B155-2A6C-454D-9CE6-300B65B6927A}">
      <dsp:nvSpPr>
        <dsp:cNvPr id="0" name=""/>
        <dsp:cNvSpPr/>
      </dsp:nvSpPr>
      <dsp:spPr>
        <a:xfrm>
          <a:off x="3341394" y="1420263"/>
          <a:ext cx="1262643" cy="4983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hasrows</a:t>
          </a:r>
          <a:r>
            <a:rPr lang="en-US" sz="1600" b="1" kern="1200" dirty="0" smtClean="0"/>
            <a:t>()</a:t>
          </a:r>
          <a:endParaRPr lang="ar-SA" sz="1600" b="1" kern="1200" dirty="0"/>
        </a:p>
      </dsp:txBody>
      <dsp:txXfrm>
        <a:off x="3341394" y="1420263"/>
        <a:ext cx="1262643" cy="498396"/>
      </dsp:txXfrm>
    </dsp:sp>
    <dsp:sp modelId="{AECCBC44-262A-486D-88E8-E158869B1DC3}">
      <dsp:nvSpPr>
        <dsp:cNvPr id="0" name=""/>
        <dsp:cNvSpPr/>
      </dsp:nvSpPr>
      <dsp:spPr>
        <a:xfrm>
          <a:off x="3912035" y="915338"/>
          <a:ext cx="91440" cy="1531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5551"/>
              </a:lnTo>
              <a:lnTo>
                <a:pt x="103102" y="765551"/>
              </a:lnTo>
              <a:lnTo>
                <a:pt x="103102" y="153110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C530C-76A4-44FD-A462-7085BA3A7A7E}">
      <dsp:nvSpPr>
        <dsp:cNvPr id="0" name=""/>
        <dsp:cNvSpPr/>
      </dsp:nvSpPr>
      <dsp:spPr>
        <a:xfrm>
          <a:off x="3241035" y="2446440"/>
          <a:ext cx="1548205" cy="4636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rd</a:t>
          </a:r>
          <a:endParaRPr lang="ar-SA" sz="2000" kern="1200" dirty="0"/>
        </a:p>
      </dsp:txBody>
      <dsp:txXfrm>
        <a:off x="3241035" y="2446440"/>
        <a:ext cx="1548205" cy="463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0D7316-88BF-406E-82AA-43CDBD1D0BE8}" type="datetimeFigureOut">
              <a:rPr lang="ar-SA" smtClean="0"/>
              <a:pPr/>
              <a:t>28/06/1437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166469-DF1B-4CCA-BFAA-328D4EC0626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data.sqlclient.sqlcommand(v=vs.110).aspx" TargetMode="External"/><Relationship Id="rId2" Type="http://schemas.openxmlformats.org/officeDocument/2006/relationships/hyperlink" Target="https://msdn.microsoft.com/en-us/library/system.data.sqlclient.sqlconnection(v=vs.110)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data.sqlclient.sqlcommand.connection(v=vs.110).aspx" TargetMode="External"/><Relationship Id="rId2" Type="http://schemas.openxmlformats.org/officeDocument/2006/relationships/hyperlink" Target="https://msdn.microsoft.com/en-us/library/system.data.sqlclient.sqlcommand.commandtext(v=vs.110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system.data.sqlclient.sqldatareader(v=vs.110)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1394528" y="1957103"/>
            <a:ext cx="5212080" cy="1089427"/>
          </a:xfrm>
        </p:spPr>
        <p:txBody>
          <a:bodyPr/>
          <a:lstStyle/>
          <a:p>
            <a:pPr algn="ctr"/>
            <a:r>
              <a:rPr lang="ar-SA" b="1" dirty="0">
                <a:latin typeface="Lucida Calligraphy" panose="03010101010101010101" pitchFamily="66" charset="0"/>
              </a:rPr>
              <a:t> </a:t>
            </a:r>
            <a:r>
              <a:rPr lang="en-US" b="1" dirty="0">
                <a:latin typeface="Agency FB" panose="020B0503020202020204" pitchFamily="34" charset="0"/>
              </a:rPr>
              <a:t>How to Create Login Form using vb.net and SqlServer Database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6618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type="body" sz="half" idx="4294967295"/>
          </p:nvPr>
        </p:nvSpPr>
        <p:spPr>
          <a:xfrm>
            <a:off x="0" y="0"/>
            <a:ext cx="9144000" cy="5867400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Imports</a:t>
            </a:r>
            <a:r>
              <a:rPr lang="en-US" sz="1400" dirty="0" smtClean="0"/>
              <a:t> System.Data.SqlClient</a:t>
            </a: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Dim</a:t>
            </a:r>
            <a:r>
              <a:rPr lang="en-US" sz="1400" dirty="0" smtClean="0"/>
              <a:t> con </a:t>
            </a:r>
            <a:r>
              <a:rPr lang="en-US" sz="1400" dirty="0" smtClean="0">
                <a:solidFill>
                  <a:srgbClr val="0070C0"/>
                </a:solidFill>
              </a:rPr>
              <a:t>As New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SqlConnection</a:t>
            </a: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smtClean="0">
                <a:solidFill>
                  <a:srgbClr val="0070C0"/>
                </a:solidFill>
              </a:rPr>
              <a:t>Dim </a:t>
            </a:r>
            <a:r>
              <a:rPr lang="en-US" sz="1400" dirty="0" err="1" smtClean="0"/>
              <a:t>cmd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As New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SqlCommand</a:t>
            </a: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smtClean="0">
                <a:solidFill>
                  <a:srgbClr val="0070C0"/>
                </a:solidFill>
              </a:rPr>
              <a:t>Dim</a:t>
            </a:r>
            <a:r>
              <a:rPr lang="en-US" sz="1400" dirty="0" smtClean="0"/>
              <a:t> rd </a:t>
            </a:r>
            <a:r>
              <a:rPr lang="en-US" sz="1400" dirty="0" smtClean="0">
                <a:solidFill>
                  <a:srgbClr val="0070C0"/>
                </a:solidFill>
              </a:rPr>
              <a:t>As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SqlDataReader</a:t>
            </a: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err="1" smtClean="0"/>
              <a:t>con.ConnectionString</a:t>
            </a:r>
            <a:r>
              <a:rPr lang="en-US" sz="1400" dirty="0" smtClean="0"/>
              <a:t> =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"Data Source=.\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SQLEXPRESS;AttachDbFilename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=|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DataDirectory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|\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FitNation.mdf;Integrated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Security=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True;User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Instance=True"</a:t>
            </a: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err="1" smtClean="0"/>
              <a:t>cmd.Connection</a:t>
            </a:r>
            <a:r>
              <a:rPr lang="en-US" sz="1400" dirty="0" smtClean="0"/>
              <a:t> = con</a:t>
            </a: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err="1" smtClean="0"/>
              <a:t>con.Open</a:t>
            </a:r>
            <a:r>
              <a:rPr lang="en-US" sz="1400" dirty="0" smtClean="0"/>
              <a:t>()</a:t>
            </a: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err="1" smtClean="0"/>
              <a:t>cmd.CommandText</a:t>
            </a:r>
            <a:r>
              <a:rPr lang="en-US" sz="1400" dirty="0" smtClean="0"/>
              <a:t> = "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select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Username,Password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from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Trianer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where Username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= '" &amp; TextBox1.Text &amp; "' and Password= '" &amp; TextBox2.Text &amp; "'"</a:t>
            </a:r>
          </a:p>
          <a:p>
            <a:pPr algn="l"/>
            <a:r>
              <a:rPr lang="en-US" sz="1400" dirty="0" smtClean="0"/>
              <a:t>            rd = </a:t>
            </a:r>
            <a:r>
              <a:rPr lang="en-US" sz="1400" dirty="0" err="1" smtClean="0"/>
              <a:t>cmd.ExecuteReader</a:t>
            </a:r>
            <a:endParaRPr lang="en-US" sz="1400" dirty="0" smtClean="0"/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    If </a:t>
            </a:r>
            <a:r>
              <a:rPr lang="en-US" sz="1400" dirty="0" err="1" smtClean="0"/>
              <a:t>rd.HasRows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Then</a:t>
            </a:r>
          </a:p>
          <a:p>
            <a:pPr algn="l"/>
            <a:r>
              <a:rPr lang="en-US" sz="1400" dirty="0" smtClean="0"/>
              <a:t>               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Form4</a:t>
            </a:r>
            <a:r>
              <a:rPr lang="en-US" sz="1400" dirty="0" smtClean="0"/>
              <a:t>.Show()</a:t>
            </a: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smtClean="0">
                <a:solidFill>
                  <a:srgbClr val="0070C0"/>
                </a:solidFill>
              </a:rPr>
              <a:t>Else</a:t>
            </a:r>
          </a:p>
          <a:p>
            <a:pPr algn="l"/>
            <a:r>
              <a:rPr lang="en-US" sz="1400" dirty="0" smtClean="0"/>
              <a:t>                </a:t>
            </a:r>
            <a:r>
              <a:rPr lang="en-US" sz="1400" dirty="0" err="1" smtClean="0"/>
              <a:t>MsgBox</a:t>
            </a:r>
            <a:r>
              <a:rPr lang="en-US" sz="1400" dirty="0" smtClean="0"/>
              <a:t>("invalid </a:t>
            </a:r>
            <a:r>
              <a:rPr lang="en-US" sz="1400" dirty="0" err="1" smtClean="0"/>
              <a:t>username,password</a:t>
            </a:r>
            <a:r>
              <a:rPr lang="en-US" sz="1400" dirty="0" smtClean="0"/>
              <a:t>")</a:t>
            </a:r>
          </a:p>
          <a:p>
            <a:pPr algn="l"/>
            <a:r>
              <a:rPr lang="en-US" sz="1400" dirty="0" smtClean="0"/>
              <a:t>            </a:t>
            </a:r>
            <a:r>
              <a:rPr lang="en-US" sz="1400" dirty="0" smtClean="0">
                <a:solidFill>
                  <a:srgbClr val="0070C0"/>
                </a:solidFill>
              </a:rPr>
              <a:t>End If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57400"/>
            <a:ext cx="6873240" cy="209977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END </a:t>
            </a:r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 </a:t>
            </a:r>
            <a:endParaRPr lang="ar-SA" sz="8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4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100628"/>
            <a:ext cx="8229600" cy="357984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Imports </a:t>
            </a:r>
            <a:r>
              <a:rPr lang="en-US" sz="2000" dirty="0" smtClean="0">
                <a:solidFill>
                  <a:schemeClr val="accent2"/>
                </a:solidFill>
              </a:rPr>
              <a:t>System.Data.SqlClient </a:t>
            </a:r>
            <a:r>
              <a:rPr lang="en-US" sz="2000" dirty="0" smtClean="0"/>
              <a:t>library has a variety of classes and methods </a:t>
            </a:r>
          </a:p>
          <a:p>
            <a:pPr algn="l"/>
            <a:r>
              <a:rPr lang="en-US" sz="2000" dirty="0" smtClean="0"/>
              <a:t>The classes we used to  build log in form will be demonstrated</a:t>
            </a:r>
            <a:r>
              <a:rPr lang="en-US" sz="2000" dirty="0" smtClean="0"/>
              <a:t> </a:t>
            </a:r>
            <a:r>
              <a:rPr lang="en-US" sz="2000" dirty="0" smtClean="0"/>
              <a:t>which are :</a:t>
            </a:r>
          </a:p>
          <a:p>
            <a:pPr algn="l"/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Sqlconnection</a:t>
            </a:r>
          </a:p>
          <a:p>
            <a:pPr algn="l"/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Sqlcommand</a:t>
            </a:r>
          </a:p>
          <a:p>
            <a:pPr algn="l"/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sqldatareader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482840" cy="138684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Sqlconnection Class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Represents an open connection to a SQL Server database. This class cannot be inherited</a:t>
            </a:r>
            <a:r>
              <a:rPr lang="en-US" sz="2000" dirty="0" smtClean="0"/>
              <a:t>.</a:t>
            </a:r>
            <a:r>
              <a:rPr lang="ar-SA" sz="2000" dirty="0" smtClean="0"/>
              <a:t/>
            </a:r>
            <a:br>
              <a:rPr lang="ar-SA" sz="2000" dirty="0" smtClean="0"/>
            </a:br>
            <a:endParaRPr lang="ar-SA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3757429"/>
              </p:ext>
            </p:extLst>
          </p:nvPr>
        </p:nvGraphicFramePr>
        <p:xfrm>
          <a:off x="1524000" y="1905000"/>
          <a:ext cx="6111875" cy="3090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618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Connectionstring()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178040" cy="354757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Gets </a:t>
            </a:r>
            <a:r>
              <a:rPr lang="en-US" sz="2400" dirty="0"/>
              <a:t>or sets the string used to open a SQL Server database</a:t>
            </a:r>
            <a:r>
              <a:rPr lang="en-US" sz="2400" dirty="0" smtClean="0"/>
              <a:t>.</a:t>
            </a:r>
          </a:p>
          <a:p>
            <a:pPr algn="l"/>
            <a:r>
              <a:rPr lang="en-US" sz="3200" dirty="0" smtClean="0">
                <a:solidFill>
                  <a:schemeClr val="accent2"/>
                </a:solidFill>
              </a:rPr>
              <a:t>Open ()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algn="l"/>
            <a:r>
              <a:rPr lang="en-US" sz="2400" dirty="0" smtClean="0"/>
              <a:t>Opens a database connection with the property settings specified by the </a:t>
            </a:r>
            <a:r>
              <a:rPr lang="en-US" sz="2400" dirty="0" err="1" smtClean="0"/>
              <a:t>Connectionstring</a:t>
            </a:r>
            <a:endParaRPr lang="ar-SA" sz="2400" dirty="0" smtClean="0"/>
          </a:p>
          <a:p>
            <a:pPr algn="l"/>
            <a:endParaRPr lang="en-US" sz="2000" dirty="0" smtClean="0">
              <a:solidFill>
                <a:schemeClr val="accent2"/>
              </a:solidFill>
            </a:endParaRPr>
          </a:p>
          <a:p>
            <a:pPr algn="l"/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1346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53924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Sqlcommand Class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Represents a Transact-SQL statement or stored procedure to execute against a SQL Server database. This class cannot be inherited.</a:t>
            </a:r>
            <a:r>
              <a:rPr lang="en-US" sz="2000" dirty="0" smtClean="0">
                <a:latin typeface="Calibri"/>
                <a:ea typeface="Times New Roman"/>
              </a:rPr>
              <a:t/>
            </a:r>
            <a:br>
              <a:rPr lang="en-US" sz="2000" dirty="0" smtClean="0">
                <a:latin typeface="Calibri"/>
                <a:ea typeface="Times New Roman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3757429"/>
              </p:ext>
            </p:extLst>
          </p:nvPr>
        </p:nvGraphicFramePr>
        <p:xfrm>
          <a:off x="1219200" y="1600200"/>
          <a:ext cx="61880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Commandtext()</a:t>
            </a:r>
            <a:endParaRPr lang="ar-SA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482840" cy="3166572"/>
          </a:xfrm>
        </p:spPr>
        <p:txBody>
          <a:bodyPr>
            <a:normAutofit/>
          </a:bodyPr>
          <a:lstStyle/>
          <a:p>
            <a:pPr algn="l"/>
            <a:r>
              <a:rPr lang="en-US" sz="2000" b="0" dirty="0"/>
              <a:t>Gets or sets the Transact-SQL statement, table name or </a:t>
            </a:r>
            <a:r>
              <a:rPr lang="en-US" sz="2000" b="0" dirty="0" smtClean="0"/>
              <a:t>stored procedure </a:t>
            </a:r>
            <a:r>
              <a:rPr lang="en-US" sz="2000" b="0" dirty="0"/>
              <a:t>to execute at the data </a:t>
            </a:r>
            <a:r>
              <a:rPr lang="en-US" sz="2000" b="0" dirty="0" smtClean="0"/>
              <a:t>source.</a:t>
            </a:r>
          </a:p>
          <a:p>
            <a:pPr algn="l"/>
            <a:r>
              <a:rPr lang="en-US" sz="3200" dirty="0" smtClean="0">
                <a:solidFill>
                  <a:schemeClr val="accent2"/>
                </a:solidFill>
              </a:rPr>
              <a:t>CONNECTION()</a:t>
            </a:r>
          </a:p>
          <a:p>
            <a:pPr algn="l"/>
            <a:r>
              <a:rPr lang="en-US" sz="2400" b="0" dirty="0" smtClean="0"/>
              <a:t>Gets or sets the </a:t>
            </a:r>
            <a:r>
              <a:rPr lang="en-US" sz="2400" b="0" u="sng" dirty="0" err="1" smtClean="0">
                <a:hlinkClick r:id="rId2"/>
              </a:rPr>
              <a:t>SqlConnection</a:t>
            </a:r>
            <a:r>
              <a:rPr lang="en-US" sz="2400" b="0" dirty="0" smtClean="0"/>
              <a:t> used by this instance of the </a:t>
            </a:r>
            <a:r>
              <a:rPr lang="en-US" sz="2400" b="0" u="sng" dirty="0" smtClean="0">
                <a:hlinkClick r:id="rId3"/>
              </a:rPr>
              <a:t>SqlCommand</a:t>
            </a:r>
            <a:endParaRPr lang="ar-SA" sz="2400" b="0" dirty="0" smtClean="0"/>
          </a:p>
          <a:p>
            <a:pPr algn="l"/>
            <a:endParaRPr lang="en-US" sz="2000" dirty="0" smtClean="0">
              <a:solidFill>
                <a:schemeClr val="accent2"/>
              </a:solidFill>
            </a:endParaRPr>
          </a:p>
          <a:p>
            <a:pPr algn="l"/>
            <a:endParaRPr lang="en-US" sz="2000" dirty="0" smtClean="0">
              <a:solidFill>
                <a:schemeClr val="accent2"/>
              </a:solidFill>
            </a:endParaRPr>
          </a:p>
          <a:p>
            <a:pPr algn="l"/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1680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ExecuteReader()</a:t>
            </a:r>
            <a:endParaRPr lang="ar-SA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 smtClean="0"/>
              <a:t>Sqlcommand </a:t>
            </a:r>
            <a:r>
              <a:rPr lang="en-US" sz="2000" dirty="0"/>
              <a:t>Method that Sends the </a:t>
            </a:r>
            <a:r>
              <a:rPr lang="en-US" sz="2000" dirty="0" err="1">
                <a:hlinkClick r:id="rId2"/>
              </a:rPr>
              <a:t>CommandText</a:t>
            </a:r>
            <a:r>
              <a:rPr lang="en-US" sz="2000" dirty="0"/>
              <a:t> to </a:t>
            </a:r>
            <a:endParaRPr lang="ar-SA" sz="2000" dirty="0" smtClean="0"/>
          </a:p>
          <a:p>
            <a:pPr algn="l"/>
            <a:r>
              <a:rPr lang="en-US" sz="2000" dirty="0" smtClean="0"/>
              <a:t>the</a:t>
            </a:r>
            <a:r>
              <a:rPr lang="en-US" sz="2000" dirty="0"/>
              <a:t> </a:t>
            </a:r>
            <a:r>
              <a:rPr lang="en-US" sz="2000" dirty="0">
                <a:hlinkClick r:id="rId3"/>
              </a:rPr>
              <a:t>Connection</a:t>
            </a:r>
            <a:r>
              <a:rPr lang="en-US" sz="2000" dirty="0"/>
              <a:t> and builds a </a:t>
            </a:r>
            <a:r>
              <a:rPr lang="en-US" sz="2000" dirty="0" err="1">
                <a:hlinkClick r:id="rId4"/>
              </a:rPr>
              <a:t>SqlDataReader</a:t>
            </a:r>
            <a:r>
              <a:rPr lang="en-US" sz="2000" dirty="0"/>
              <a:t>.</a:t>
            </a:r>
          </a:p>
          <a:p>
            <a:pPr algn="l"/>
            <a:r>
              <a:rPr lang="en-US" sz="2000" b="0" dirty="0"/>
              <a:t>Retrieving data using a </a:t>
            </a:r>
            <a:r>
              <a:rPr lang="en-US" sz="2000" dirty="0"/>
              <a:t>DataReader</a:t>
            </a:r>
            <a:r>
              <a:rPr lang="en-US" sz="2000" b="0" dirty="0"/>
              <a:t> involves creating an instance of the </a:t>
            </a:r>
            <a:r>
              <a:rPr lang="en-US" sz="2000" dirty="0"/>
              <a:t>Command</a:t>
            </a:r>
            <a:r>
              <a:rPr lang="en-US" sz="2000" b="0" dirty="0"/>
              <a:t> object and then creating a </a:t>
            </a:r>
            <a:r>
              <a:rPr lang="en-US" sz="2000" dirty="0"/>
              <a:t>DataReader</a:t>
            </a:r>
            <a:r>
              <a:rPr lang="en-US" sz="2000" b="0" dirty="0"/>
              <a:t> by calling </a:t>
            </a:r>
            <a:r>
              <a:rPr lang="en-US" sz="2000" dirty="0"/>
              <a:t>Command.ExecuteReader</a:t>
            </a:r>
            <a:r>
              <a:rPr lang="en-US" sz="2000" b="0" dirty="0"/>
              <a:t> to retrieve rows from a data </a:t>
            </a:r>
            <a:r>
              <a:rPr lang="en-US" sz="2000" b="0" dirty="0" smtClean="0"/>
              <a:t>source.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29910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3444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Sqldatareader Class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Provides  a way of reading a forward-only stream of rows from a SQL Server database. This class cannot be inherited.</a:t>
            </a:r>
            <a:r>
              <a:rPr lang="ar-SA" sz="1800" dirty="0" smtClean="0"/>
              <a:t/>
            </a:r>
            <a:br>
              <a:rPr lang="ar-SA" sz="1800" dirty="0" smtClean="0"/>
            </a:br>
            <a:endParaRPr lang="en-US" sz="18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3757429"/>
              </p:ext>
            </p:extLst>
          </p:nvPr>
        </p:nvGraphicFramePr>
        <p:xfrm>
          <a:off x="457201" y="1600200"/>
          <a:ext cx="6629399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Hasrows()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Gets a value that indicate whether that sqldatareader contains one or more rows 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14652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197</TotalTime>
  <Words>237</Words>
  <Application>Microsoft Office PowerPoint</Application>
  <PresentationFormat>عرض على الشاشة (3:4)‏</PresentationFormat>
  <Paragraphs>60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Angles</vt:lpstr>
      <vt:lpstr> How to Create Login Form using vb.net and SqlServer Database</vt:lpstr>
      <vt:lpstr>الشريحة 2</vt:lpstr>
      <vt:lpstr>Sqlconnection Class Represents an open connection to a SQL Server database. This class cannot be inherited. </vt:lpstr>
      <vt:lpstr>Connectionstring()</vt:lpstr>
      <vt:lpstr> Sqlcommand Class Represents a Transact-SQL statement or stored procedure to execute against a SQL Server database. This class cannot be inherited. </vt:lpstr>
      <vt:lpstr>Commandtext()</vt:lpstr>
      <vt:lpstr>ExecuteReader()</vt:lpstr>
      <vt:lpstr>Sqldatareader Class Provides  a way of reading a forward-only stream of rows from a SQL Server database. This class cannot be inherited. </vt:lpstr>
      <vt:lpstr>Hasrows()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Administrator</cp:lastModifiedBy>
  <cp:revision>10</cp:revision>
  <dcterms:created xsi:type="dcterms:W3CDTF">2016-04-04T08:37:22Z</dcterms:created>
  <dcterms:modified xsi:type="dcterms:W3CDTF">2016-04-06T07:49:00Z</dcterms:modified>
</cp:coreProperties>
</file>