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70" y="-6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3901C-136C-4AC4-BBDC-79B46E67994C}" type="datetimeFigureOut">
              <a:rPr lang="en-US" smtClean="0"/>
              <a:t>26/5/2014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29B02-6DE1-40C8-9E3D-47BAA0B17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50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2B76-31CA-4519-B430-26456133BA69}" type="datetimeFigureOut">
              <a:rPr lang="en-US" smtClean="0"/>
              <a:t>26/5/2014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6A6DA-91EC-4AB4-B2EA-8852C7F36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942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2B76-31CA-4519-B430-26456133BA69}" type="datetimeFigureOut">
              <a:rPr lang="en-US" smtClean="0"/>
              <a:t>26/5/2014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6A6DA-91EC-4AB4-B2EA-8852C7F36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92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2B76-31CA-4519-B430-26456133BA69}" type="datetimeFigureOut">
              <a:rPr lang="en-US" smtClean="0"/>
              <a:t>26/5/2014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6A6DA-91EC-4AB4-B2EA-8852C7F36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4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2B76-31CA-4519-B430-26456133BA69}" type="datetimeFigureOut">
              <a:rPr lang="en-US" smtClean="0"/>
              <a:t>26/5/2014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6A6DA-91EC-4AB4-B2EA-8852C7F36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6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2B76-31CA-4519-B430-26456133BA69}" type="datetimeFigureOut">
              <a:rPr lang="en-US" smtClean="0"/>
              <a:t>26/5/2014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6A6DA-91EC-4AB4-B2EA-8852C7F36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605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2B76-31CA-4519-B430-26456133BA69}" type="datetimeFigureOut">
              <a:rPr lang="en-US" smtClean="0"/>
              <a:t>26/5/2014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6A6DA-91EC-4AB4-B2EA-8852C7F36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45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2B76-31CA-4519-B430-26456133BA69}" type="datetimeFigureOut">
              <a:rPr lang="en-US" smtClean="0"/>
              <a:t>26/5/2014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6A6DA-91EC-4AB4-B2EA-8852C7F36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870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2B76-31CA-4519-B430-26456133BA69}" type="datetimeFigureOut">
              <a:rPr lang="en-US" smtClean="0"/>
              <a:t>26/5/2014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6A6DA-91EC-4AB4-B2EA-8852C7F36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091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2B76-31CA-4519-B430-26456133BA69}" type="datetimeFigureOut">
              <a:rPr lang="en-US" smtClean="0"/>
              <a:t>26/5/2014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6A6DA-91EC-4AB4-B2EA-8852C7F36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366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2B76-31CA-4519-B430-26456133BA69}" type="datetimeFigureOut">
              <a:rPr lang="en-US" smtClean="0"/>
              <a:t>26/5/2014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6A6DA-91EC-4AB4-B2EA-8852C7F36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692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2B76-31CA-4519-B430-26456133BA69}" type="datetimeFigureOut">
              <a:rPr lang="en-US" smtClean="0"/>
              <a:t>26/5/2014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6A6DA-91EC-4AB4-B2EA-8852C7F36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586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12B76-31CA-4519-B430-26456133BA69}" type="datetimeFigureOut">
              <a:rPr lang="en-US" smtClean="0"/>
              <a:t>26/5/2014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6A6DA-91EC-4AB4-B2EA-8852C7F36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14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/>
          <p:cNvSpPr/>
          <p:nvPr/>
        </p:nvSpPr>
        <p:spPr>
          <a:xfrm>
            <a:off x="2941692" y="2738751"/>
            <a:ext cx="1371600" cy="1371600"/>
          </a:xfrm>
          <a:prstGeom prst="donut">
            <a:avLst>
              <a:gd name="adj" fmla="val 22596"/>
            </a:avLst>
          </a:prstGeom>
          <a:solidFill>
            <a:srgbClr val="00206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Donut 4"/>
          <p:cNvSpPr/>
          <p:nvPr/>
        </p:nvSpPr>
        <p:spPr>
          <a:xfrm>
            <a:off x="3170292" y="2967351"/>
            <a:ext cx="914400" cy="914400"/>
          </a:xfrm>
          <a:prstGeom prst="donut">
            <a:avLst/>
          </a:prstGeom>
          <a:gradFill>
            <a:gsLst>
              <a:gs pos="7000">
                <a:srgbClr val="03D4A8"/>
              </a:gs>
              <a:gs pos="14000">
                <a:srgbClr val="21D6E0"/>
              </a:gs>
              <a:gs pos="52000">
                <a:srgbClr val="0087E6"/>
              </a:gs>
              <a:gs pos="76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sosceles Triangle 8"/>
          <p:cNvSpPr/>
          <p:nvPr/>
        </p:nvSpPr>
        <p:spPr>
          <a:xfrm rot="5400000">
            <a:off x="5494392" y="1557651"/>
            <a:ext cx="304800" cy="3733800"/>
          </a:xfrm>
          <a:prstGeom prst="triangle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nut 5"/>
          <p:cNvSpPr/>
          <p:nvPr/>
        </p:nvSpPr>
        <p:spPr>
          <a:xfrm>
            <a:off x="3398892" y="3195951"/>
            <a:ext cx="457200" cy="457200"/>
          </a:xfrm>
          <a:prstGeom prst="donut">
            <a:avLst/>
          </a:prstGeom>
          <a:solidFill>
            <a:srgbClr val="002060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c 14"/>
          <p:cNvSpPr/>
          <p:nvPr/>
        </p:nvSpPr>
        <p:spPr>
          <a:xfrm>
            <a:off x="3398892" y="3195952"/>
            <a:ext cx="457200" cy="457200"/>
          </a:xfrm>
          <a:prstGeom prst="arc">
            <a:avLst>
              <a:gd name="adj1" fmla="val 19367213"/>
              <a:gd name="adj2" fmla="val 2110660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56" name="Group 2055"/>
          <p:cNvGrpSpPr/>
          <p:nvPr/>
        </p:nvGrpSpPr>
        <p:grpSpPr>
          <a:xfrm rot="20079184">
            <a:off x="3002034" y="826054"/>
            <a:ext cx="2240927" cy="2209800"/>
            <a:chOff x="1676401" y="457200"/>
            <a:chExt cx="1371599" cy="1142478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2220687" y="457200"/>
              <a:ext cx="827313" cy="441724"/>
            </a:xfrm>
            <a:prstGeom prst="line">
              <a:avLst/>
            </a:prstGeom>
            <a:ln w="349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2438400" y="457200"/>
              <a:ext cx="609600" cy="425444"/>
            </a:xfrm>
            <a:prstGeom prst="line">
              <a:avLst/>
            </a:prstGeom>
            <a:ln w="349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438400" y="882644"/>
              <a:ext cx="304800" cy="16280"/>
            </a:xfrm>
            <a:prstGeom prst="line">
              <a:avLst/>
            </a:prstGeom>
            <a:ln w="349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220687" y="898924"/>
              <a:ext cx="262447" cy="40810"/>
            </a:xfrm>
            <a:prstGeom prst="line">
              <a:avLst/>
            </a:prstGeom>
            <a:ln w="349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2013859" y="939734"/>
              <a:ext cx="469275" cy="228267"/>
            </a:xfrm>
            <a:prstGeom prst="line">
              <a:avLst/>
            </a:prstGeom>
            <a:ln w="349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2220687" y="898924"/>
              <a:ext cx="524894" cy="247646"/>
            </a:xfrm>
            <a:prstGeom prst="line">
              <a:avLst/>
            </a:prstGeom>
            <a:ln w="349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209801" y="1146570"/>
              <a:ext cx="195942" cy="72630"/>
            </a:xfrm>
            <a:prstGeom prst="line">
              <a:avLst/>
            </a:prstGeom>
            <a:ln w="349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013859" y="1168001"/>
              <a:ext cx="195942" cy="72630"/>
            </a:xfrm>
            <a:prstGeom prst="line">
              <a:avLst/>
            </a:prstGeom>
            <a:ln w="349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1676401" y="1219200"/>
              <a:ext cx="729342" cy="380478"/>
            </a:xfrm>
            <a:prstGeom prst="line">
              <a:avLst/>
            </a:prstGeom>
            <a:ln w="349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1676401" y="1235272"/>
              <a:ext cx="544286" cy="364406"/>
            </a:xfrm>
            <a:prstGeom prst="line">
              <a:avLst/>
            </a:prstGeom>
            <a:ln w="349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 rot="429121">
            <a:off x="3756337" y="1345655"/>
            <a:ext cx="2240927" cy="2209800"/>
            <a:chOff x="1676401" y="457200"/>
            <a:chExt cx="1371599" cy="1142478"/>
          </a:xfrm>
        </p:grpSpPr>
        <p:cxnSp>
          <p:nvCxnSpPr>
            <p:cNvPr id="51" name="Straight Connector 50"/>
            <p:cNvCxnSpPr/>
            <p:nvPr/>
          </p:nvCxnSpPr>
          <p:spPr>
            <a:xfrm flipH="1">
              <a:off x="2220687" y="457200"/>
              <a:ext cx="827313" cy="441724"/>
            </a:xfrm>
            <a:prstGeom prst="line">
              <a:avLst/>
            </a:prstGeom>
            <a:ln w="34925">
              <a:solidFill>
                <a:schemeClr val="tx2"/>
              </a:solidFill>
            </a:ln>
            <a:scene3d>
              <a:camera prst="orthographicFront"/>
              <a:lightRig rig="threePt" dir="t"/>
            </a:scene3d>
            <a:sp3d extrusionH="76200" contourW="6350" prstMaterial="matte">
              <a:contourClr>
                <a:srgbClr val="0070C0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2438400" y="457200"/>
              <a:ext cx="609600" cy="425444"/>
            </a:xfrm>
            <a:prstGeom prst="line">
              <a:avLst/>
            </a:prstGeom>
            <a:ln w="34925">
              <a:solidFill>
                <a:schemeClr val="tx2"/>
              </a:solidFill>
            </a:ln>
            <a:scene3d>
              <a:camera prst="orthographicFront"/>
              <a:lightRig rig="threePt" dir="t"/>
            </a:scene3d>
            <a:sp3d extrusionH="76200" contourW="6350" prstMaterial="matte">
              <a:contourClr>
                <a:srgbClr val="0070C0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2438400" y="882644"/>
              <a:ext cx="304800" cy="16280"/>
            </a:xfrm>
            <a:prstGeom prst="line">
              <a:avLst/>
            </a:prstGeom>
            <a:ln w="34925">
              <a:solidFill>
                <a:schemeClr val="tx2"/>
              </a:solidFill>
            </a:ln>
            <a:scene3d>
              <a:camera prst="orthographicFront"/>
              <a:lightRig rig="threePt" dir="t"/>
            </a:scene3d>
            <a:sp3d extrusionH="76200" contourW="6350" prstMaterial="matte">
              <a:contourClr>
                <a:srgbClr val="0070C0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220687" y="898924"/>
              <a:ext cx="262447" cy="40810"/>
            </a:xfrm>
            <a:prstGeom prst="line">
              <a:avLst/>
            </a:prstGeom>
            <a:ln w="34925">
              <a:solidFill>
                <a:schemeClr val="tx2"/>
              </a:solidFill>
            </a:ln>
            <a:scene3d>
              <a:camera prst="orthographicFront"/>
              <a:lightRig rig="threePt" dir="t"/>
            </a:scene3d>
            <a:sp3d extrusionH="76200" contourW="6350" prstMaterial="matte">
              <a:contourClr>
                <a:srgbClr val="0070C0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2013859" y="939734"/>
              <a:ext cx="469275" cy="228267"/>
            </a:xfrm>
            <a:prstGeom prst="line">
              <a:avLst/>
            </a:prstGeom>
            <a:ln w="34925">
              <a:solidFill>
                <a:schemeClr val="tx2"/>
              </a:solidFill>
            </a:ln>
            <a:scene3d>
              <a:camera prst="orthographicFront"/>
              <a:lightRig rig="threePt" dir="t"/>
            </a:scene3d>
            <a:sp3d extrusionH="76200" contourW="6350" prstMaterial="matte">
              <a:contourClr>
                <a:srgbClr val="0070C0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2220687" y="898924"/>
              <a:ext cx="524894" cy="247646"/>
            </a:xfrm>
            <a:prstGeom prst="line">
              <a:avLst/>
            </a:prstGeom>
            <a:ln w="34925">
              <a:solidFill>
                <a:schemeClr val="tx2"/>
              </a:solidFill>
            </a:ln>
            <a:scene3d>
              <a:camera prst="orthographicFront"/>
              <a:lightRig rig="threePt" dir="t"/>
            </a:scene3d>
            <a:sp3d extrusionH="76200" contourW="6350" prstMaterial="matte">
              <a:contourClr>
                <a:srgbClr val="0070C0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2209801" y="1146570"/>
              <a:ext cx="195942" cy="72630"/>
            </a:xfrm>
            <a:prstGeom prst="line">
              <a:avLst/>
            </a:prstGeom>
            <a:ln w="34925">
              <a:solidFill>
                <a:schemeClr val="tx2"/>
              </a:solidFill>
            </a:ln>
            <a:scene3d>
              <a:camera prst="orthographicFront"/>
              <a:lightRig rig="threePt" dir="t"/>
            </a:scene3d>
            <a:sp3d extrusionH="76200" contourW="6350" prstMaterial="matte">
              <a:contourClr>
                <a:srgbClr val="0070C0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2013859" y="1168001"/>
              <a:ext cx="195942" cy="72630"/>
            </a:xfrm>
            <a:prstGeom prst="line">
              <a:avLst/>
            </a:prstGeom>
            <a:ln w="34925">
              <a:solidFill>
                <a:schemeClr val="tx2"/>
              </a:solidFill>
            </a:ln>
            <a:scene3d>
              <a:camera prst="orthographicFront"/>
              <a:lightRig rig="threePt" dir="t"/>
            </a:scene3d>
            <a:sp3d extrusionH="76200" contourW="6350" prstMaterial="matte">
              <a:contourClr>
                <a:srgbClr val="0070C0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>
              <a:off x="1676401" y="1219200"/>
              <a:ext cx="729342" cy="380478"/>
            </a:xfrm>
            <a:prstGeom prst="line">
              <a:avLst/>
            </a:prstGeom>
            <a:ln w="34925">
              <a:solidFill>
                <a:schemeClr val="tx2"/>
              </a:solidFill>
            </a:ln>
            <a:scene3d>
              <a:camera prst="orthographicFront"/>
              <a:lightRig rig="threePt" dir="t"/>
            </a:scene3d>
            <a:sp3d extrusionH="76200" contourW="6350" prstMaterial="matte">
              <a:contourClr>
                <a:srgbClr val="0070C0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1676401" y="1235272"/>
              <a:ext cx="544286" cy="364406"/>
            </a:xfrm>
            <a:prstGeom prst="line">
              <a:avLst/>
            </a:prstGeom>
            <a:ln w="34925">
              <a:solidFill>
                <a:schemeClr val="tx2"/>
              </a:solidFill>
            </a:ln>
            <a:scene3d>
              <a:camera prst="orthographicFront"/>
              <a:lightRig rig="threePt" dir="t"/>
            </a:scene3d>
            <a:sp3d extrusionH="76200" contourW="6350" prstMaterial="matte">
              <a:contourClr>
                <a:srgbClr val="0070C0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64" name="Block Arc 2063"/>
          <p:cNvSpPr/>
          <p:nvPr/>
        </p:nvSpPr>
        <p:spPr>
          <a:xfrm rot="16200000">
            <a:off x="2255891" y="2052951"/>
            <a:ext cx="2743200" cy="2743200"/>
          </a:xfrm>
          <a:prstGeom prst="blockArc">
            <a:avLst/>
          </a:prstGeom>
          <a:gradFill>
            <a:gsLst>
              <a:gs pos="29573">
                <a:srgbClr val="00B0F0"/>
              </a:gs>
              <a:gs pos="10000">
                <a:schemeClr val="accent5">
                  <a:lumMod val="50000"/>
                </a:schemeClr>
              </a:gs>
              <a:gs pos="47000">
                <a:srgbClr val="21D6E0"/>
              </a:gs>
              <a:gs pos="66000">
                <a:srgbClr val="0087E6"/>
              </a:gs>
              <a:gs pos="89000">
                <a:srgbClr val="005CBF"/>
              </a:gs>
            </a:gsLst>
            <a:lin ang="5400000" scaled="0"/>
          </a:gradFill>
          <a:ln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65" name="TextBox 2064"/>
          <p:cNvSpPr txBox="1"/>
          <p:nvPr/>
        </p:nvSpPr>
        <p:spPr>
          <a:xfrm>
            <a:off x="5091185" y="2898354"/>
            <a:ext cx="27273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b="1" dirty="0"/>
              <a:t>كرسي أبحاث تشخيص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2066" name="TextBox 2065"/>
          <p:cNvSpPr txBox="1"/>
          <p:nvPr/>
        </p:nvSpPr>
        <p:spPr>
          <a:xfrm>
            <a:off x="4846692" y="3500751"/>
            <a:ext cx="3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b="1" dirty="0"/>
              <a:t>السرطان بواسطة الليزر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2075" name="TextBox 2074"/>
          <p:cNvSpPr txBox="1"/>
          <p:nvPr/>
        </p:nvSpPr>
        <p:spPr>
          <a:xfrm rot="223594">
            <a:off x="2103492" y="2477765"/>
            <a:ext cx="838200" cy="1700593"/>
          </a:xfrm>
          <a:prstGeom prst="rect">
            <a:avLst/>
          </a:prstGeom>
          <a:noFill/>
        </p:spPr>
        <p:txBody>
          <a:bodyPr wrap="square" rtlCol="0">
            <a:prstTxWarp prst="textCircle">
              <a:avLst>
                <a:gd name="adj" fmla="val 8338273"/>
              </a:avLst>
            </a:prstTxWarp>
            <a:sp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KSU RCLDC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32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8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21</cp:revision>
  <dcterms:created xsi:type="dcterms:W3CDTF">2014-05-22T09:37:09Z</dcterms:created>
  <dcterms:modified xsi:type="dcterms:W3CDTF">2014-05-26T09:01:55Z</dcterms:modified>
</cp:coreProperties>
</file>