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14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0AA7788-24A8-4921-9708-A49E2359B7AF}" type="datetimeFigureOut">
              <a:rPr lang="ar-SA" smtClean="0"/>
              <a:pPr/>
              <a:t>06/03/1429</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8AA64CF3-472C-46E9-8562-7F37DC1A9068}"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AA7788-24A8-4921-9708-A49E2359B7AF}" type="datetimeFigureOut">
              <a:rPr lang="ar-SA" smtClean="0"/>
              <a:pPr/>
              <a:t>06/03/1429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AA64CF3-472C-46E9-8562-7F37DC1A906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AA7788-24A8-4921-9708-A49E2359B7AF}" type="datetimeFigureOut">
              <a:rPr lang="ar-SA" smtClean="0"/>
              <a:pPr/>
              <a:t>06/03/1429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AA64CF3-472C-46E9-8562-7F37DC1A9068}"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AA7788-24A8-4921-9708-A49E2359B7AF}" type="datetimeFigureOut">
              <a:rPr lang="ar-SA" smtClean="0"/>
              <a:pPr/>
              <a:t>06/03/1429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AA64CF3-472C-46E9-8562-7F37DC1A9068}"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0AA7788-24A8-4921-9708-A49E2359B7AF}" type="datetimeFigureOut">
              <a:rPr lang="ar-SA" smtClean="0"/>
              <a:pPr/>
              <a:t>06/03/1429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AA64CF3-472C-46E9-8562-7F37DC1A9068}"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0AA7788-24A8-4921-9708-A49E2359B7AF}" type="datetimeFigureOut">
              <a:rPr lang="ar-SA" smtClean="0"/>
              <a:pPr/>
              <a:t>06/03/1429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AA64CF3-472C-46E9-8562-7F37DC1A9068}"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0AA7788-24A8-4921-9708-A49E2359B7AF}" type="datetimeFigureOut">
              <a:rPr lang="ar-SA" smtClean="0"/>
              <a:pPr/>
              <a:t>06/03/1429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8AA64CF3-472C-46E9-8562-7F37DC1A9068}"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0AA7788-24A8-4921-9708-A49E2359B7AF}" type="datetimeFigureOut">
              <a:rPr lang="ar-SA" smtClean="0"/>
              <a:pPr/>
              <a:t>06/03/1429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8AA64CF3-472C-46E9-8562-7F37DC1A906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AA7788-24A8-4921-9708-A49E2359B7AF}" type="datetimeFigureOut">
              <a:rPr lang="ar-SA" smtClean="0"/>
              <a:pPr/>
              <a:t>06/03/1429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8AA64CF3-472C-46E9-8562-7F37DC1A906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0AA7788-24A8-4921-9708-A49E2359B7AF}" type="datetimeFigureOut">
              <a:rPr lang="ar-SA" smtClean="0"/>
              <a:pPr/>
              <a:t>06/03/1429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AA64CF3-472C-46E9-8562-7F37DC1A9068}"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0AA7788-24A8-4921-9708-A49E2359B7AF}" type="datetimeFigureOut">
              <a:rPr lang="ar-SA" smtClean="0"/>
              <a:pPr/>
              <a:t>06/03/1429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8AA64CF3-472C-46E9-8562-7F37DC1A9068}"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0AA7788-24A8-4921-9708-A49E2359B7AF}" type="datetimeFigureOut">
              <a:rPr lang="ar-SA" smtClean="0"/>
              <a:pPr/>
              <a:t>06/03/1429</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A64CF3-472C-46E9-8562-7F37DC1A9068}"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SA" dirty="0" smtClean="0"/>
              <a:t>456 ريض </a:t>
            </a:r>
            <a:br>
              <a:rPr lang="ar-SA" dirty="0" smtClean="0"/>
            </a:br>
            <a:r>
              <a:rPr lang="ar-SA" dirty="0" smtClean="0"/>
              <a:t>مقدمة في البرمجة الخطية </a:t>
            </a:r>
            <a:endParaRPr lang="ar-SA" dirty="0"/>
          </a:p>
        </p:txBody>
      </p:sp>
      <p:sp>
        <p:nvSpPr>
          <p:cNvPr id="3" name="Subtitle 2"/>
          <p:cNvSpPr>
            <a:spLocks noGrp="1"/>
          </p:cNvSpPr>
          <p:nvPr>
            <p:ph type="subTitle" idx="1"/>
          </p:nvPr>
        </p:nvSpPr>
        <p:spPr/>
        <p:txBody>
          <a:bodyPr/>
          <a:lstStyle/>
          <a:p>
            <a:pPr algn="ctr"/>
            <a:endParaRPr lang="ar-SA" dirty="0" smtClean="0"/>
          </a:p>
          <a:p>
            <a:pPr algn="ctr"/>
            <a:r>
              <a:rPr lang="ar-SA" sz="3200" dirty="0" smtClean="0">
                <a:cs typeface="Bader" pitchFamily="2" charset="-78"/>
              </a:rPr>
              <a:t>د. إبراهيم العليان</a:t>
            </a:r>
            <a:endParaRPr lang="ar-SA" sz="3200" dirty="0">
              <a:cs typeface="Bader"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مقدمة</a:t>
            </a:r>
            <a:endParaRPr lang="ar-SA" dirty="0"/>
          </a:p>
        </p:txBody>
      </p:sp>
      <p:sp>
        <p:nvSpPr>
          <p:cNvPr id="3" name="Content Placeholder 2"/>
          <p:cNvSpPr>
            <a:spLocks noGrp="1"/>
          </p:cNvSpPr>
          <p:nvPr>
            <p:ph idx="1"/>
          </p:nvPr>
        </p:nvSpPr>
        <p:spPr/>
        <p:txBody>
          <a:bodyPr/>
          <a:lstStyle/>
          <a:p>
            <a:r>
              <a:rPr lang="ar-SA" dirty="0" smtClean="0"/>
              <a:t>	ترجع أساسيات علم بحوث العمليات إلى عدة قرون، وإن كانت بداية استخدامه ترجع إلى تيلور في عام 1885م، والذي يعتبر أول من استخدم التحليل العلمي لحساب بعض مشكلات الإنتاج. ثم تطور هذا العلم منذ ذلك الوقت، وخصوصًا أثناء الحرب العالمية الثانية (1939-1945م). ففي الفترة التي كانت الحرب العالمية الثانية مشتعلة، كان هناك العديد من المسائل العسكرية المعقدة والتي بحاجة ماسة إلى حلول. وكان من الصعب أن يتم إيجاد حلول لهذه المسائل عن طريق شخص واحد أو حتى عن طريق عدة أشخاص في نفس التخصص.</a:t>
            </a:r>
            <a:endParaRPr lang="en-US" dirty="0" smtClean="0"/>
          </a:p>
          <a:p>
            <a:pPr>
              <a:buNone/>
            </a:pP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ar-SA" dirty="0" smtClean="0"/>
              <a:t>	وللتغلب على هذه المشاكل، اجتمع عدد من العلماء من تخصصات مختلفة لحل هذه المسائل وذلك بالتعاون مع القوات المسلحة. وتعتبر بريطانيا من أوائل الدول التي كونت فريقًا من العلماء في تخصصات مختلفة كالفيزياء والرياضيات والإحصاء والهندسة وعلم النفس لدراسة مشكلة الدفاع الجوي والأرضي. ثم تبعتها بعد ذلك عدة دول منها: كندا، والولايات المتحدة، وفرنسا.</a:t>
            </a:r>
            <a:endParaRPr lang="en-US" dirty="0" smtClean="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ar-SA" dirty="0" smtClean="0"/>
              <a:t>	وقد قام العلماء بجهود جبارة أثمرت في تحسين أداء العمليات العسكرية المعقدة، فعلى سبيل المثال قام العلماء بتطوير الرادار، وساهموا في تفعيل أجهزة مضادة للغواصات. كما استطاعوا إدارة القوافل بشكل أكثر فاعلية. ولأن جميع المسائل التي ساهم فيها العلماء كانت عسكرية فقد أطلق على هذا العلم اسم " بحوث العمليات". </a:t>
            </a:r>
            <a:endParaRPr lang="en-US" dirty="0" smtClean="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ar-SA" dirty="0" smtClean="0"/>
              <a:t>	بعد الحرب العالمية الثانية، استغل عدد كبير من العاملين في مجال بحوث العمليات خبراتهم العلمية والعملية لحل المشكلات الإدارية في المؤسسات الصناعية والتجارية. بينما توجه بعض العلماء إلى الجامعات لتدريس بحوث العمليات والاستفادة من الدعم الذي يقدم للجامعات لتطوير هذا العلم.</a:t>
            </a:r>
            <a:endParaRPr lang="en-US" smtClean="0"/>
          </a:p>
          <a:p>
            <a:endParaRPr lang="ar-SA"/>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BDF279987EB6458427414F28B114CD" ma:contentTypeVersion="0" ma:contentTypeDescription="Create a new document." ma:contentTypeScope="" ma:versionID="c2be2a0b10834a4dee6df2db8c410e8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9D972224-A6B0-4904-AEE8-5D567A27A694}"/>
</file>

<file path=customXml/itemProps2.xml><?xml version="1.0" encoding="utf-8"?>
<ds:datastoreItem xmlns:ds="http://schemas.openxmlformats.org/officeDocument/2006/customXml" ds:itemID="{F6EE10A1-7B5D-4318-9F7B-75AF9DA084C4}"/>
</file>

<file path=customXml/itemProps3.xml><?xml version="1.0" encoding="utf-8"?>
<ds:datastoreItem xmlns:ds="http://schemas.openxmlformats.org/officeDocument/2006/customXml" ds:itemID="{73707BC8-F961-415D-BAA0-171DC43AFDFF}"/>
</file>

<file path=docProps/app.xml><?xml version="1.0" encoding="utf-8"?>
<Properties xmlns="http://schemas.openxmlformats.org/officeDocument/2006/extended-properties" xmlns:vt="http://schemas.openxmlformats.org/officeDocument/2006/docPropsVTypes">
  <Template>Flow</Template>
  <TotalTime>6</TotalTime>
  <Words>7</Words>
  <Application>Microsoft Office PowerPoint</Application>
  <PresentationFormat>On-screen Show (4:3)</PresentationFormat>
  <Paragraphs>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456 ريض  مقدمة في البرمجة الخطية </vt:lpstr>
      <vt:lpstr>مقدمة</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456 ريض  مقدمة في البرمجة الخطية</dc:title>
  <dc:creator>Windows User</dc:creator>
  <cp:lastModifiedBy>Windows User</cp:lastModifiedBy>
  <cp:revision>2</cp:revision>
  <dcterms:created xsi:type="dcterms:W3CDTF">2008-03-10T03:21:49Z</dcterms:created>
  <dcterms:modified xsi:type="dcterms:W3CDTF">2008-03-13T14:30:06Z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0x010100CABDF279987EB6458427414F28B114CD</vt:lpwstr>
  </property>
</Properties>
</file>