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80" r:id="rId6"/>
    <p:sldId id="261" r:id="rId7"/>
    <p:sldId id="262" r:id="rId8"/>
    <p:sldId id="263" r:id="rId9"/>
    <p:sldId id="264" r:id="rId10"/>
    <p:sldId id="281" r:id="rId11"/>
    <p:sldId id="265" r:id="rId12"/>
    <p:sldId id="266" r:id="rId13"/>
    <p:sldId id="267" r:id="rId14"/>
    <p:sldId id="282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9AC664-493C-464C-99B2-88F771BE0C94}" type="doc">
      <dgm:prSet loTypeId="urn:microsoft.com/office/officeart/2005/8/layout/radial4" loCatId="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CD05798-AE06-A349-9E2F-A44B8DB93067}">
      <dgm:prSet phldrT="[Text]"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العين</a:t>
          </a:r>
          <a:endParaRPr lang="en-US" dirty="0">
            <a:solidFill>
              <a:schemeClr val="tx1"/>
            </a:solidFill>
          </a:endParaRPr>
        </a:p>
      </dgm:t>
    </dgm:pt>
    <dgm:pt modelId="{5190E4B5-5ABB-ED4F-8107-6791F99CFC4D}" type="parTrans" cxnId="{96E1D2E3-C635-8D48-B178-390A197F2084}">
      <dgm:prSet/>
      <dgm:spPr/>
      <dgm:t>
        <a:bodyPr/>
        <a:lstStyle/>
        <a:p>
          <a:endParaRPr lang="en-US"/>
        </a:p>
      </dgm:t>
    </dgm:pt>
    <dgm:pt modelId="{C37583FE-F91B-014B-B34E-D9CDCCF78112}" type="sibTrans" cxnId="{96E1D2E3-C635-8D48-B178-390A197F2084}">
      <dgm:prSet/>
      <dgm:spPr/>
      <dgm:t>
        <a:bodyPr/>
        <a:lstStyle/>
        <a:p>
          <a:endParaRPr lang="en-US"/>
        </a:p>
      </dgm:t>
    </dgm:pt>
    <dgm:pt modelId="{BCF8D467-BE67-5A4C-8776-A6D8E4C41F60}">
      <dgm:prSet phldrT="[Text]"/>
      <dgm:spPr/>
      <dgm:t>
        <a:bodyPr/>
        <a:lstStyle/>
        <a:p>
          <a:r>
            <a:rPr lang="en-US" dirty="0" err="1"/>
            <a:t>عضلات</a:t>
          </a:r>
          <a:r>
            <a:rPr lang="en-US" dirty="0"/>
            <a:t> </a:t>
          </a:r>
          <a:r>
            <a:rPr lang="en-US" dirty="0" err="1"/>
            <a:t>العين</a:t>
          </a:r>
          <a:endParaRPr lang="en-US" dirty="0"/>
        </a:p>
      </dgm:t>
    </dgm:pt>
    <dgm:pt modelId="{E81B6984-9375-D343-847E-032CF1B38239}" type="parTrans" cxnId="{FC3CC245-86E6-E244-939A-3BCB5A33C985}">
      <dgm:prSet/>
      <dgm:spPr/>
      <dgm:t>
        <a:bodyPr/>
        <a:lstStyle/>
        <a:p>
          <a:endParaRPr lang="en-US"/>
        </a:p>
      </dgm:t>
    </dgm:pt>
    <dgm:pt modelId="{97916DB8-31A9-6E46-A5E7-E44A4536D15C}" type="sibTrans" cxnId="{FC3CC245-86E6-E244-939A-3BCB5A33C985}">
      <dgm:prSet/>
      <dgm:spPr/>
      <dgm:t>
        <a:bodyPr/>
        <a:lstStyle/>
        <a:p>
          <a:endParaRPr lang="en-US"/>
        </a:p>
      </dgm:t>
    </dgm:pt>
    <dgm:pt modelId="{E4F5FA61-1581-7E4C-80C6-F5857059F6AF}">
      <dgm:prSet phldrT="[Text]"/>
      <dgm:spPr/>
      <dgm:t>
        <a:bodyPr/>
        <a:lstStyle/>
        <a:p>
          <a:r>
            <a:rPr lang="en-US" dirty="0" err="1"/>
            <a:t>الملتحمة</a:t>
          </a:r>
          <a:endParaRPr lang="en-US" dirty="0"/>
        </a:p>
      </dgm:t>
    </dgm:pt>
    <dgm:pt modelId="{6DDF137A-F588-E640-86AD-9A9D2CAE4E01}" type="parTrans" cxnId="{6395BE5B-A3D6-C246-99E7-0B2FABAADA8B}">
      <dgm:prSet/>
      <dgm:spPr/>
      <dgm:t>
        <a:bodyPr/>
        <a:lstStyle/>
        <a:p>
          <a:endParaRPr lang="en-US"/>
        </a:p>
      </dgm:t>
    </dgm:pt>
    <dgm:pt modelId="{FE008D91-1DBE-D54E-8CE0-104E109665FF}" type="sibTrans" cxnId="{6395BE5B-A3D6-C246-99E7-0B2FABAADA8B}">
      <dgm:prSet/>
      <dgm:spPr/>
      <dgm:t>
        <a:bodyPr/>
        <a:lstStyle/>
        <a:p>
          <a:endParaRPr lang="en-US"/>
        </a:p>
      </dgm:t>
    </dgm:pt>
    <dgm:pt modelId="{473B7A31-4758-154B-B08A-6444EB893025}">
      <dgm:prSet phldrT="[Text]"/>
      <dgm:spPr/>
      <dgm:t>
        <a:bodyPr/>
        <a:lstStyle/>
        <a:p>
          <a:r>
            <a:rPr lang="en-US" dirty="0" err="1"/>
            <a:t>جفنا</a:t>
          </a:r>
          <a:r>
            <a:rPr lang="en-US" dirty="0"/>
            <a:t> </a:t>
          </a:r>
          <a:r>
            <a:rPr lang="en-US" dirty="0" err="1"/>
            <a:t>العين</a:t>
          </a:r>
          <a:endParaRPr lang="en-US" dirty="0"/>
        </a:p>
      </dgm:t>
    </dgm:pt>
    <dgm:pt modelId="{BE3D2CD4-FEDB-3C44-91B5-4DE2A1DE7F09}" type="parTrans" cxnId="{C7EBC3B0-8BC5-EC4F-9682-FF998FD32C77}">
      <dgm:prSet/>
      <dgm:spPr/>
      <dgm:t>
        <a:bodyPr/>
        <a:lstStyle/>
        <a:p>
          <a:endParaRPr lang="en-US"/>
        </a:p>
      </dgm:t>
    </dgm:pt>
    <dgm:pt modelId="{97535E92-5D6B-624F-BCE8-BDF4A4E15C00}" type="sibTrans" cxnId="{C7EBC3B0-8BC5-EC4F-9682-FF998FD32C77}">
      <dgm:prSet/>
      <dgm:spPr/>
      <dgm:t>
        <a:bodyPr/>
        <a:lstStyle/>
        <a:p>
          <a:endParaRPr lang="en-US"/>
        </a:p>
      </dgm:t>
    </dgm:pt>
    <dgm:pt modelId="{263CB1D3-A2DE-3A4D-849D-4BABE9E1A04F}">
      <dgm:prSet/>
      <dgm:spPr/>
      <dgm:t>
        <a:bodyPr/>
        <a:lstStyle/>
        <a:p>
          <a:r>
            <a:rPr lang="en-US" dirty="0" err="1"/>
            <a:t>القرنية</a:t>
          </a:r>
          <a:endParaRPr lang="en-US" dirty="0"/>
        </a:p>
      </dgm:t>
    </dgm:pt>
    <dgm:pt modelId="{14A4D8AC-D5DE-7642-A787-F052988CD4A9}" type="parTrans" cxnId="{C71FD89A-5DE3-2F41-8F8A-DEEA6633BBE2}">
      <dgm:prSet/>
      <dgm:spPr/>
      <dgm:t>
        <a:bodyPr/>
        <a:lstStyle/>
        <a:p>
          <a:endParaRPr lang="en-US"/>
        </a:p>
      </dgm:t>
    </dgm:pt>
    <dgm:pt modelId="{71607EFB-832C-3C4D-9C18-900ECC1B10B0}" type="sibTrans" cxnId="{C71FD89A-5DE3-2F41-8F8A-DEEA6633BBE2}">
      <dgm:prSet/>
      <dgm:spPr/>
      <dgm:t>
        <a:bodyPr/>
        <a:lstStyle/>
        <a:p>
          <a:endParaRPr lang="en-US"/>
        </a:p>
      </dgm:t>
    </dgm:pt>
    <dgm:pt modelId="{E0D90068-D279-534A-BE24-D8368254CF54}">
      <dgm:prSet/>
      <dgm:spPr/>
      <dgm:t>
        <a:bodyPr/>
        <a:lstStyle/>
        <a:p>
          <a:r>
            <a:rPr lang="en-US" dirty="0" err="1"/>
            <a:t>الصلبة</a:t>
          </a:r>
          <a:endParaRPr lang="en-US" dirty="0"/>
        </a:p>
      </dgm:t>
    </dgm:pt>
    <dgm:pt modelId="{3E73CA13-E051-B647-B710-EDE41AD51A2E}" type="parTrans" cxnId="{1086E56A-E777-5D4B-9793-A6D9C0357328}">
      <dgm:prSet/>
      <dgm:spPr/>
      <dgm:t>
        <a:bodyPr/>
        <a:lstStyle/>
        <a:p>
          <a:endParaRPr lang="en-US"/>
        </a:p>
      </dgm:t>
    </dgm:pt>
    <dgm:pt modelId="{6FA6463E-298B-8643-B7C4-F2077BFD7F24}" type="sibTrans" cxnId="{1086E56A-E777-5D4B-9793-A6D9C0357328}">
      <dgm:prSet/>
      <dgm:spPr/>
      <dgm:t>
        <a:bodyPr/>
        <a:lstStyle/>
        <a:p>
          <a:endParaRPr lang="en-US"/>
        </a:p>
      </dgm:t>
    </dgm:pt>
    <dgm:pt modelId="{49B5E318-ECF3-5943-94E1-2BABFEA56E5D}">
      <dgm:prSet/>
      <dgm:spPr/>
      <dgm:t>
        <a:bodyPr/>
        <a:lstStyle/>
        <a:p>
          <a:r>
            <a:rPr lang="en-US" dirty="0" err="1"/>
            <a:t>الشبكية</a:t>
          </a:r>
          <a:endParaRPr lang="en-US" dirty="0"/>
        </a:p>
      </dgm:t>
    </dgm:pt>
    <dgm:pt modelId="{EDC64564-1D9B-5343-BD34-565DF8818C01}" type="parTrans" cxnId="{E4DAE87B-AA9B-A84B-8AB5-6244335F980E}">
      <dgm:prSet/>
      <dgm:spPr/>
      <dgm:t>
        <a:bodyPr/>
        <a:lstStyle/>
        <a:p>
          <a:endParaRPr lang="en-US"/>
        </a:p>
      </dgm:t>
    </dgm:pt>
    <dgm:pt modelId="{E7A61CC7-99ED-C547-B9ED-397ED0B89E0E}" type="sibTrans" cxnId="{E4DAE87B-AA9B-A84B-8AB5-6244335F980E}">
      <dgm:prSet/>
      <dgm:spPr/>
      <dgm:t>
        <a:bodyPr/>
        <a:lstStyle/>
        <a:p>
          <a:endParaRPr lang="en-US"/>
        </a:p>
      </dgm:t>
    </dgm:pt>
    <dgm:pt modelId="{11D6AF99-6DB5-C547-9653-E079CB1265E9}">
      <dgm:prSet/>
      <dgm:spPr/>
      <dgm:t>
        <a:bodyPr/>
        <a:lstStyle/>
        <a:p>
          <a:r>
            <a:rPr lang="en-US" dirty="0" err="1"/>
            <a:t>السائل</a:t>
          </a:r>
          <a:r>
            <a:rPr lang="en-US" dirty="0"/>
            <a:t> </a:t>
          </a:r>
          <a:r>
            <a:rPr lang="en-US" dirty="0" err="1"/>
            <a:t>الزجاجي</a:t>
          </a:r>
          <a:endParaRPr lang="en-US" dirty="0"/>
        </a:p>
      </dgm:t>
    </dgm:pt>
    <dgm:pt modelId="{0B1DC539-D7E7-9E43-BD56-2622070E23F8}" type="parTrans" cxnId="{1EE78384-ABEF-E148-B379-435B884EF962}">
      <dgm:prSet/>
      <dgm:spPr/>
      <dgm:t>
        <a:bodyPr/>
        <a:lstStyle/>
        <a:p>
          <a:endParaRPr lang="en-US"/>
        </a:p>
      </dgm:t>
    </dgm:pt>
    <dgm:pt modelId="{AE952A9E-4EE0-9144-AC5D-354C0EEE8A20}" type="sibTrans" cxnId="{1EE78384-ABEF-E148-B379-435B884EF962}">
      <dgm:prSet/>
      <dgm:spPr/>
      <dgm:t>
        <a:bodyPr/>
        <a:lstStyle/>
        <a:p>
          <a:endParaRPr lang="en-US"/>
        </a:p>
      </dgm:t>
    </dgm:pt>
    <dgm:pt modelId="{04836D55-3BE3-8A4A-BEB1-8EBA95EE7A21}">
      <dgm:prSet/>
      <dgm:spPr/>
      <dgm:t>
        <a:bodyPr/>
        <a:lstStyle/>
        <a:p>
          <a:r>
            <a:rPr lang="en-US" dirty="0" err="1"/>
            <a:t>العدسة</a:t>
          </a:r>
          <a:endParaRPr lang="en-US" dirty="0"/>
        </a:p>
      </dgm:t>
    </dgm:pt>
    <dgm:pt modelId="{4EB22A55-8B2C-914C-B562-19B26E992FFC}" type="parTrans" cxnId="{3931F7C3-9BE4-B842-9AE9-13A10793E8C6}">
      <dgm:prSet/>
      <dgm:spPr/>
      <dgm:t>
        <a:bodyPr/>
        <a:lstStyle/>
        <a:p>
          <a:endParaRPr lang="en-US"/>
        </a:p>
      </dgm:t>
    </dgm:pt>
    <dgm:pt modelId="{8F80BD27-EF52-4545-887D-FA95B33C3075}" type="sibTrans" cxnId="{3931F7C3-9BE4-B842-9AE9-13A10793E8C6}">
      <dgm:prSet/>
      <dgm:spPr/>
      <dgm:t>
        <a:bodyPr/>
        <a:lstStyle/>
        <a:p>
          <a:endParaRPr lang="en-US"/>
        </a:p>
      </dgm:t>
    </dgm:pt>
    <dgm:pt modelId="{D67B7540-673C-4042-A9E3-E82B118B4886}">
      <dgm:prSet/>
      <dgm:spPr/>
      <dgm:t>
        <a:bodyPr/>
        <a:lstStyle/>
        <a:p>
          <a:r>
            <a:rPr lang="en-US" dirty="0" err="1"/>
            <a:t>السائل</a:t>
          </a:r>
          <a:r>
            <a:rPr lang="en-US" dirty="0"/>
            <a:t> </a:t>
          </a:r>
          <a:r>
            <a:rPr lang="en-US" dirty="0" err="1"/>
            <a:t>المائي</a:t>
          </a:r>
          <a:endParaRPr lang="en-US" dirty="0"/>
        </a:p>
      </dgm:t>
    </dgm:pt>
    <dgm:pt modelId="{783FB0B7-AF33-F54A-8BC4-F655999BBFF8}" type="parTrans" cxnId="{03820F8B-33BC-6248-8DF0-04AA62713A07}">
      <dgm:prSet/>
      <dgm:spPr/>
      <dgm:t>
        <a:bodyPr/>
        <a:lstStyle/>
        <a:p>
          <a:endParaRPr lang="en-US"/>
        </a:p>
      </dgm:t>
    </dgm:pt>
    <dgm:pt modelId="{D51949C7-124E-AC47-A4BD-FC8D5C9EB1D1}" type="sibTrans" cxnId="{03820F8B-33BC-6248-8DF0-04AA62713A07}">
      <dgm:prSet/>
      <dgm:spPr/>
      <dgm:t>
        <a:bodyPr/>
        <a:lstStyle/>
        <a:p>
          <a:endParaRPr lang="en-US"/>
        </a:p>
      </dgm:t>
    </dgm:pt>
    <dgm:pt modelId="{FE4FDBD7-A3CE-964F-9868-4773E5D28938}">
      <dgm:prSet/>
      <dgm:spPr/>
      <dgm:t>
        <a:bodyPr/>
        <a:lstStyle/>
        <a:p>
          <a:r>
            <a:rPr lang="en-US" dirty="0" err="1"/>
            <a:t>القزحية</a:t>
          </a:r>
          <a:endParaRPr lang="en-US" dirty="0"/>
        </a:p>
      </dgm:t>
    </dgm:pt>
    <dgm:pt modelId="{2D127E51-A311-564B-9EF8-78718087A765}" type="parTrans" cxnId="{0DBCDCF2-0B4C-0741-96E1-9BD5723DAA2E}">
      <dgm:prSet/>
      <dgm:spPr/>
      <dgm:t>
        <a:bodyPr/>
        <a:lstStyle/>
        <a:p>
          <a:endParaRPr lang="en-US"/>
        </a:p>
      </dgm:t>
    </dgm:pt>
    <dgm:pt modelId="{C3BFABBC-FC95-7F44-8BAD-A3792C4A369E}" type="sibTrans" cxnId="{0DBCDCF2-0B4C-0741-96E1-9BD5723DAA2E}">
      <dgm:prSet/>
      <dgm:spPr/>
      <dgm:t>
        <a:bodyPr/>
        <a:lstStyle/>
        <a:p>
          <a:endParaRPr lang="en-US"/>
        </a:p>
      </dgm:t>
    </dgm:pt>
    <dgm:pt modelId="{F14B54BF-15A0-4141-864B-BC2CB59EB0D3}">
      <dgm:prSet/>
      <dgm:spPr/>
      <dgm:t>
        <a:bodyPr/>
        <a:lstStyle/>
        <a:p>
          <a:r>
            <a:rPr lang="en-US" dirty="0" err="1"/>
            <a:t>العصب</a:t>
          </a:r>
          <a:r>
            <a:rPr lang="en-US" dirty="0"/>
            <a:t> </a:t>
          </a:r>
          <a:r>
            <a:rPr lang="en-US" dirty="0" err="1"/>
            <a:t>البصري</a:t>
          </a:r>
          <a:endParaRPr lang="en-US" dirty="0"/>
        </a:p>
      </dgm:t>
    </dgm:pt>
    <dgm:pt modelId="{985C00FA-EFCA-4D4B-AD50-B14B9FDD6B64}" type="parTrans" cxnId="{0C289197-B84E-3D47-8691-8694D785D994}">
      <dgm:prSet/>
      <dgm:spPr/>
      <dgm:t>
        <a:bodyPr/>
        <a:lstStyle/>
        <a:p>
          <a:endParaRPr lang="en-US"/>
        </a:p>
      </dgm:t>
    </dgm:pt>
    <dgm:pt modelId="{1BAFDCC6-BFD0-1C44-9F95-A1ECE03466CA}" type="sibTrans" cxnId="{0C289197-B84E-3D47-8691-8694D785D994}">
      <dgm:prSet/>
      <dgm:spPr/>
      <dgm:t>
        <a:bodyPr/>
        <a:lstStyle/>
        <a:p>
          <a:endParaRPr lang="en-US"/>
        </a:p>
      </dgm:t>
    </dgm:pt>
    <dgm:pt modelId="{C3C33B09-6864-464F-8028-899658EE43D2}" type="pres">
      <dgm:prSet presAssocID="{1A9AC664-493C-464C-99B2-88F771BE0C9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C25DAF7-D28C-E543-9F43-61A8D2E03868}" type="pres">
      <dgm:prSet presAssocID="{CCD05798-AE06-A349-9E2F-A44B8DB93067}" presName="centerShape" presStyleLbl="node0" presStyleIdx="0" presStyleCnt="1"/>
      <dgm:spPr/>
    </dgm:pt>
    <dgm:pt modelId="{060DF6C8-FB5B-0D46-8C6C-AD4984B8A664}" type="pres">
      <dgm:prSet presAssocID="{E81B6984-9375-D343-847E-032CF1B38239}" presName="parTrans" presStyleLbl="bgSibTrans2D1" presStyleIdx="0" presStyleCnt="11"/>
      <dgm:spPr/>
    </dgm:pt>
    <dgm:pt modelId="{19083F37-CD0B-EA45-ABB0-4AB5679C8FAD}" type="pres">
      <dgm:prSet presAssocID="{BCF8D467-BE67-5A4C-8776-A6D8E4C41F60}" presName="node" presStyleLbl="node1" presStyleIdx="0" presStyleCnt="11">
        <dgm:presLayoutVars>
          <dgm:bulletEnabled val="1"/>
        </dgm:presLayoutVars>
      </dgm:prSet>
      <dgm:spPr/>
    </dgm:pt>
    <dgm:pt modelId="{7181A98A-AE24-9248-840F-40453E5F594B}" type="pres">
      <dgm:prSet presAssocID="{985C00FA-EFCA-4D4B-AD50-B14B9FDD6B64}" presName="parTrans" presStyleLbl="bgSibTrans2D1" presStyleIdx="1" presStyleCnt="11"/>
      <dgm:spPr/>
    </dgm:pt>
    <dgm:pt modelId="{CFB8B43D-BC73-D74A-990D-A615505E6C2B}" type="pres">
      <dgm:prSet presAssocID="{F14B54BF-15A0-4141-864B-BC2CB59EB0D3}" presName="node" presStyleLbl="node1" presStyleIdx="1" presStyleCnt="11">
        <dgm:presLayoutVars>
          <dgm:bulletEnabled val="1"/>
        </dgm:presLayoutVars>
      </dgm:prSet>
      <dgm:spPr/>
    </dgm:pt>
    <dgm:pt modelId="{A6D7716B-0F31-E244-A5BC-FD8A345E6DB7}" type="pres">
      <dgm:prSet presAssocID="{EDC64564-1D9B-5343-BD34-565DF8818C01}" presName="parTrans" presStyleLbl="bgSibTrans2D1" presStyleIdx="2" presStyleCnt="11"/>
      <dgm:spPr/>
    </dgm:pt>
    <dgm:pt modelId="{154C146A-6F25-9C4F-94E4-DEA08C188BC6}" type="pres">
      <dgm:prSet presAssocID="{49B5E318-ECF3-5943-94E1-2BABFEA56E5D}" presName="node" presStyleLbl="node1" presStyleIdx="2" presStyleCnt="11">
        <dgm:presLayoutVars>
          <dgm:bulletEnabled val="1"/>
        </dgm:presLayoutVars>
      </dgm:prSet>
      <dgm:spPr/>
    </dgm:pt>
    <dgm:pt modelId="{B6C41000-D6D6-4343-AFAC-2AEF55550B57}" type="pres">
      <dgm:prSet presAssocID="{0B1DC539-D7E7-9E43-BD56-2622070E23F8}" presName="parTrans" presStyleLbl="bgSibTrans2D1" presStyleIdx="3" presStyleCnt="11"/>
      <dgm:spPr/>
    </dgm:pt>
    <dgm:pt modelId="{23C4917F-F98A-5548-BD76-4F27067FD1F9}" type="pres">
      <dgm:prSet presAssocID="{11D6AF99-6DB5-C547-9653-E079CB1265E9}" presName="node" presStyleLbl="node1" presStyleIdx="3" presStyleCnt="11">
        <dgm:presLayoutVars>
          <dgm:bulletEnabled val="1"/>
        </dgm:presLayoutVars>
      </dgm:prSet>
      <dgm:spPr/>
    </dgm:pt>
    <dgm:pt modelId="{27164AEE-CBD5-2D41-8E28-01486CB47AFB}" type="pres">
      <dgm:prSet presAssocID="{4EB22A55-8B2C-914C-B562-19B26E992FFC}" presName="parTrans" presStyleLbl="bgSibTrans2D1" presStyleIdx="4" presStyleCnt="11"/>
      <dgm:spPr/>
    </dgm:pt>
    <dgm:pt modelId="{6CCFAE29-E27E-9044-9411-4CA0242120C9}" type="pres">
      <dgm:prSet presAssocID="{04836D55-3BE3-8A4A-BEB1-8EBA95EE7A21}" presName="node" presStyleLbl="node1" presStyleIdx="4" presStyleCnt="11">
        <dgm:presLayoutVars>
          <dgm:bulletEnabled val="1"/>
        </dgm:presLayoutVars>
      </dgm:prSet>
      <dgm:spPr/>
    </dgm:pt>
    <dgm:pt modelId="{A6A221F7-7500-B64F-8222-F8FE2014B8D8}" type="pres">
      <dgm:prSet presAssocID="{783FB0B7-AF33-F54A-8BC4-F655999BBFF8}" presName="parTrans" presStyleLbl="bgSibTrans2D1" presStyleIdx="5" presStyleCnt="11"/>
      <dgm:spPr/>
    </dgm:pt>
    <dgm:pt modelId="{2B8B64D9-DED2-A747-AE24-DA868B8CC009}" type="pres">
      <dgm:prSet presAssocID="{D67B7540-673C-4042-A9E3-E82B118B4886}" presName="node" presStyleLbl="node1" presStyleIdx="5" presStyleCnt="11">
        <dgm:presLayoutVars>
          <dgm:bulletEnabled val="1"/>
        </dgm:presLayoutVars>
      </dgm:prSet>
      <dgm:spPr/>
    </dgm:pt>
    <dgm:pt modelId="{6DB45506-A3D9-EE4C-85B0-F6FC2B00FCBC}" type="pres">
      <dgm:prSet presAssocID="{2D127E51-A311-564B-9EF8-78718087A765}" presName="parTrans" presStyleLbl="bgSibTrans2D1" presStyleIdx="6" presStyleCnt="11"/>
      <dgm:spPr/>
    </dgm:pt>
    <dgm:pt modelId="{740883E7-E247-7F48-A57D-0A1EF891AE0A}" type="pres">
      <dgm:prSet presAssocID="{FE4FDBD7-A3CE-964F-9868-4773E5D28938}" presName="node" presStyleLbl="node1" presStyleIdx="6" presStyleCnt="11">
        <dgm:presLayoutVars>
          <dgm:bulletEnabled val="1"/>
        </dgm:presLayoutVars>
      </dgm:prSet>
      <dgm:spPr/>
    </dgm:pt>
    <dgm:pt modelId="{0B3F6DCB-3F3D-AD4C-9F1E-D38712608637}" type="pres">
      <dgm:prSet presAssocID="{3E73CA13-E051-B647-B710-EDE41AD51A2E}" presName="parTrans" presStyleLbl="bgSibTrans2D1" presStyleIdx="7" presStyleCnt="11"/>
      <dgm:spPr/>
    </dgm:pt>
    <dgm:pt modelId="{73CCD9A5-3DD5-2D4B-98BF-33C24AEB5512}" type="pres">
      <dgm:prSet presAssocID="{E0D90068-D279-534A-BE24-D8368254CF54}" presName="node" presStyleLbl="node1" presStyleIdx="7" presStyleCnt="11">
        <dgm:presLayoutVars>
          <dgm:bulletEnabled val="1"/>
        </dgm:presLayoutVars>
      </dgm:prSet>
      <dgm:spPr/>
    </dgm:pt>
    <dgm:pt modelId="{0719E040-D86C-1B4F-8FF3-B0A572A14403}" type="pres">
      <dgm:prSet presAssocID="{14A4D8AC-D5DE-7642-A787-F052988CD4A9}" presName="parTrans" presStyleLbl="bgSibTrans2D1" presStyleIdx="8" presStyleCnt="11"/>
      <dgm:spPr/>
    </dgm:pt>
    <dgm:pt modelId="{8EA8A452-AE20-7D4F-8E26-097A9DBA67BA}" type="pres">
      <dgm:prSet presAssocID="{263CB1D3-A2DE-3A4D-849D-4BABE9E1A04F}" presName="node" presStyleLbl="node1" presStyleIdx="8" presStyleCnt="11">
        <dgm:presLayoutVars>
          <dgm:bulletEnabled val="1"/>
        </dgm:presLayoutVars>
      </dgm:prSet>
      <dgm:spPr/>
    </dgm:pt>
    <dgm:pt modelId="{0287D41D-D183-6647-AF48-6E7D41DF25FD}" type="pres">
      <dgm:prSet presAssocID="{6DDF137A-F588-E640-86AD-9A9D2CAE4E01}" presName="parTrans" presStyleLbl="bgSibTrans2D1" presStyleIdx="9" presStyleCnt="11"/>
      <dgm:spPr/>
    </dgm:pt>
    <dgm:pt modelId="{58B72EB6-71F0-2743-87F8-C8AEEA55677E}" type="pres">
      <dgm:prSet presAssocID="{E4F5FA61-1581-7E4C-80C6-F5857059F6AF}" presName="node" presStyleLbl="node1" presStyleIdx="9" presStyleCnt="11">
        <dgm:presLayoutVars>
          <dgm:bulletEnabled val="1"/>
        </dgm:presLayoutVars>
      </dgm:prSet>
      <dgm:spPr/>
    </dgm:pt>
    <dgm:pt modelId="{E0268A17-59C2-9848-97D7-DE4CBAEB228E}" type="pres">
      <dgm:prSet presAssocID="{BE3D2CD4-FEDB-3C44-91B5-4DE2A1DE7F09}" presName="parTrans" presStyleLbl="bgSibTrans2D1" presStyleIdx="10" presStyleCnt="11"/>
      <dgm:spPr/>
    </dgm:pt>
    <dgm:pt modelId="{120CE0D0-1D20-6D4D-9BF8-8B8554B6D6EE}" type="pres">
      <dgm:prSet presAssocID="{473B7A31-4758-154B-B08A-6444EB893025}" presName="node" presStyleLbl="node1" presStyleIdx="10" presStyleCnt="11">
        <dgm:presLayoutVars>
          <dgm:bulletEnabled val="1"/>
        </dgm:presLayoutVars>
      </dgm:prSet>
      <dgm:spPr/>
    </dgm:pt>
  </dgm:ptLst>
  <dgm:cxnLst>
    <dgm:cxn modelId="{FA888642-8450-854A-B07D-B1360825F9CA}" type="presOf" srcId="{F14B54BF-15A0-4141-864B-BC2CB59EB0D3}" destId="{CFB8B43D-BC73-D74A-990D-A615505E6C2B}" srcOrd="0" destOrd="0" presId="urn:microsoft.com/office/officeart/2005/8/layout/radial4"/>
    <dgm:cxn modelId="{C7EBC3B0-8BC5-EC4F-9682-FF998FD32C77}" srcId="{CCD05798-AE06-A349-9E2F-A44B8DB93067}" destId="{473B7A31-4758-154B-B08A-6444EB893025}" srcOrd="10" destOrd="0" parTransId="{BE3D2CD4-FEDB-3C44-91B5-4DE2A1DE7F09}" sibTransId="{97535E92-5D6B-624F-BCE8-BDF4A4E15C00}"/>
    <dgm:cxn modelId="{260C3642-B357-1E42-8E6E-3B032064B9D4}" type="presOf" srcId="{11D6AF99-6DB5-C547-9653-E079CB1265E9}" destId="{23C4917F-F98A-5548-BD76-4F27067FD1F9}" srcOrd="0" destOrd="0" presId="urn:microsoft.com/office/officeart/2005/8/layout/radial4"/>
    <dgm:cxn modelId="{0DBCDCF2-0B4C-0741-96E1-9BD5723DAA2E}" srcId="{CCD05798-AE06-A349-9E2F-A44B8DB93067}" destId="{FE4FDBD7-A3CE-964F-9868-4773E5D28938}" srcOrd="6" destOrd="0" parTransId="{2D127E51-A311-564B-9EF8-78718087A765}" sibTransId="{C3BFABBC-FC95-7F44-8BAD-A3792C4A369E}"/>
    <dgm:cxn modelId="{F2C667C6-226B-9F4D-8F5B-287A9A1D9FC6}" type="presOf" srcId="{E81B6984-9375-D343-847E-032CF1B38239}" destId="{060DF6C8-FB5B-0D46-8C6C-AD4984B8A664}" srcOrd="0" destOrd="0" presId="urn:microsoft.com/office/officeart/2005/8/layout/radial4"/>
    <dgm:cxn modelId="{40F9445F-4819-CC4C-8F62-6D016BAFF574}" type="presOf" srcId="{263CB1D3-A2DE-3A4D-849D-4BABE9E1A04F}" destId="{8EA8A452-AE20-7D4F-8E26-097A9DBA67BA}" srcOrd="0" destOrd="0" presId="urn:microsoft.com/office/officeart/2005/8/layout/radial4"/>
    <dgm:cxn modelId="{ED9EECE1-D973-F54F-91CC-22A924D85AD7}" type="presOf" srcId="{0B1DC539-D7E7-9E43-BD56-2622070E23F8}" destId="{B6C41000-D6D6-4343-AFAC-2AEF55550B57}" srcOrd="0" destOrd="0" presId="urn:microsoft.com/office/officeart/2005/8/layout/radial4"/>
    <dgm:cxn modelId="{767905CA-786B-8A4E-BE00-EEB920F0B707}" type="presOf" srcId="{FE4FDBD7-A3CE-964F-9868-4773E5D28938}" destId="{740883E7-E247-7F48-A57D-0A1EF891AE0A}" srcOrd="0" destOrd="0" presId="urn:microsoft.com/office/officeart/2005/8/layout/radial4"/>
    <dgm:cxn modelId="{1F2DD9C4-112E-6B4C-B65D-95D809A83CA7}" type="presOf" srcId="{3E73CA13-E051-B647-B710-EDE41AD51A2E}" destId="{0B3F6DCB-3F3D-AD4C-9F1E-D38712608637}" srcOrd="0" destOrd="0" presId="urn:microsoft.com/office/officeart/2005/8/layout/radial4"/>
    <dgm:cxn modelId="{A6CFB8BB-92DD-9F48-AAD6-AFEF1115103A}" type="presOf" srcId="{CCD05798-AE06-A349-9E2F-A44B8DB93067}" destId="{4C25DAF7-D28C-E543-9F43-61A8D2E03868}" srcOrd="0" destOrd="0" presId="urn:microsoft.com/office/officeart/2005/8/layout/radial4"/>
    <dgm:cxn modelId="{96E1D2E3-C635-8D48-B178-390A197F2084}" srcId="{1A9AC664-493C-464C-99B2-88F771BE0C94}" destId="{CCD05798-AE06-A349-9E2F-A44B8DB93067}" srcOrd="0" destOrd="0" parTransId="{5190E4B5-5ABB-ED4F-8107-6791F99CFC4D}" sibTransId="{C37583FE-F91B-014B-B34E-D9CDCCF78112}"/>
    <dgm:cxn modelId="{0C289197-B84E-3D47-8691-8694D785D994}" srcId="{CCD05798-AE06-A349-9E2F-A44B8DB93067}" destId="{F14B54BF-15A0-4141-864B-BC2CB59EB0D3}" srcOrd="1" destOrd="0" parTransId="{985C00FA-EFCA-4D4B-AD50-B14B9FDD6B64}" sibTransId="{1BAFDCC6-BFD0-1C44-9F95-A1ECE03466CA}"/>
    <dgm:cxn modelId="{82011640-6713-D443-A065-42129E1CDCBD}" type="presOf" srcId="{1A9AC664-493C-464C-99B2-88F771BE0C94}" destId="{C3C33B09-6864-464F-8028-899658EE43D2}" srcOrd="0" destOrd="0" presId="urn:microsoft.com/office/officeart/2005/8/layout/radial4"/>
    <dgm:cxn modelId="{1EE78384-ABEF-E148-B379-435B884EF962}" srcId="{CCD05798-AE06-A349-9E2F-A44B8DB93067}" destId="{11D6AF99-6DB5-C547-9653-E079CB1265E9}" srcOrd="3" destOrd="0" parTransId="{0B1DC539-D7E7-9E43-BD56-2622070E23F8}" sibTransId="{AE952A9E-4EE0-9144-AC5D-354C0EEE8A20}"/>
    <dgm:cxn modelId="{292AAEC8-47BC-6B46-B0E0-BEC10790CB38}" type="presOf" srcId="{EDC64564-1D9B-5343-BD34-565DF8818C01}" destId="{A6D7716B-0F31-E244-A5BC-FD8A345E6DB7}" srcOrd="0" destOrd="0" presId="urn:microsoft.com/office/officeart/2005/8/layout/radial4"/>
    <dgm:cxn modelId="{261302F4-3976-8A44-8E72-8A2F59DA3594}" type="presOf" srcId="{BCF8D467-BE67-5A4C-8776-A6D8E4C41F60}" destId="{19083F37-CD0B-EA45-ABB0-4AB5679C8FAD}" srcOrd="0" destOrd="0" presId="urn:microsoft.com/office/officeart/2005/8/layout/radial4"/>
    <dgm:cxn modelId="{4DFF26C9-4982-3D47-A8CE-F20207AE1184}" type="presOf" srcId="{E4F5FA61-1581-7E4C-80C6-F5857059F6AF}" destId="{58B72EB6-71F0-2743-87F8-C8AEEA55677E}" srcOrd="0" destOrd="0" presId="urn:microsoft.com/office/officeart/2005/8/layout/radial4"/>
    <dgm:cxn modelId="{6395BE5B-A3D6-C246-99E7-0B2FABAADA8B}" srcId="{CCD05798-AE06-A349-9E2F-A44B8DB93067}" destId="{E4F5FA61-1581-7E4C-80C6-F5857059F6AF}" srcOrd="9" destOrd="0" parTransId="{6DDF137A-F588-E640-86AD-9A9D2CAE4E01}" sibTransId="{FE008D91-1DBE-D54E-8CE0-104E109665FF}"/>
    <dgm:cxn modelId="{B235F7EA-60C1-1640-843C-8F853349D82C}" type="presOf" srcId="{985C00FA-EFCA-4D4B-AD50-B14B9FDD6B64}" destId="{7181A98A-AE24-9248-840F-40453E5F594B}" srcOrd="0" destOrd="0" presId="urn:microsoft.com/office/officeart/2005/8/layout/radial4"/>
    <dgm:cxn modelId="{2FF2A61D-6A42-D245-BFC0-EF457C72E3A8}" type="presOf" srcId="{2D127E51-A311-564B-9EF8-78718087A765}" destId="{6DB45506-A3D9-EE4C-85B0-F6FC2B00FCBC}" srcOrd="0" destOrd="0" presId="urn:microsoft.com/office/officeart/2005/8/layout/radial4"/>
    <dgm:cxn modelId="{58CFE674-F3FD-644A-8925-8896A3F673B0}" type="presOf" srcId="{14A4D8AC-D5DE-7642-A787-F052988CD4A9}" destId="{0719E040-D86C-1B4F-8FF3-B0A572A14403}" srcOrd="0" destOrd="0" presId="urn:microsoft.com/office/officeart/2005/8/layout/radial4"/>
    <dgm:cxn modelId="{B7C4D22F-9629-B64C-88E0-EF66915905E5}" type="presOf" srcId="{E0D90068-D279-534A-BE24-D8368254CF54}" destId="{73CCD9A5-3DD5-2D4B-98BF-33C24AEB5512}" srcOrd="0" destOrd="0" presId="urn:microsoft.com/office/officeart/2005/8/layout/radial4"/>
    <dgm:cxn modelId="{E4DAE87B-AA9B-A84B-8AB5-6244335F980E}" srcId="{CCD05798-AE06-A349-9E2F-A44B8DB93067}" destId="{49B5E318-ECF3-5943-94E1-2BABFEA56E5D}" srcOrd="2" destOrd="0" parTransId="{EDC64564-1D9B-5343-BD34-565DF8818C01}" sibTransId="{E7A61CC7-99ED-C547-B9ED-397ED0B89E0E}"/>
    <dgm:cxn modelId="{12B6AC0B-10F8-4D4A-B984-66ACF6C1422C}" type="presOf" srcId="{49B5E318-ECF3-5943-94E1-2BABFEA56E5D}" destId="{154C146A-6F25-9C4F-94E4-DEA08C188BC6}" srcOrd="0" destOrd="0" presId="urn:microsoft.com/office/officeart/2005/8/layout/radial4"/>
    <dgm:cxn modelId="{A293C617-1C4F-5D40-9F62-D186990606EB}" type="presOf" srcId="{04836D55-3BE3-8A4A-BEB1-8EBA95EE7A21}" destId="{6CCFAE29-E27E-9044-9411-4CA0242120C9}" srcOrd="0" destOrd="0" presId="urn:microsoft.com/office/officeart/2005/8/layout/radial4"/>
    <dgm:cxn modelId="{F58A404D-04C1-D348-A73A-AE800FE8584A}" type="presOf" srcId="{473B7A31-4758-154B-B08A-6444EB893025}" destId="{120CE0D0-1D20-6D4D-9BF8-8B8554B6D6EE}" srcOrd="0" destOrd="0" presId="urn:microsoft.com/office/officeart/2005/8/layout/radial4"/>
    <dgm:cxn modelId="{0AFEDCBE-906A-5347-8C3B-754C6597D804}" type="presOf" srcId="{4EB22A55-8B2C-914C-B562-19B26E992FFC}" destId="{27164AEE-CBD5-2D41-8E28-01486CB47AFB}" srcOrd="0" destOrd="0" presId="urn:microsoft.com/office/officeart/2005/8/layout/radial4"/>
    <dgm:cxn modelId="{5A0C279C-FCBE-1645-B47C-35AADA762E33}" type="presOf" srcId="{D67B7540-673C-4042-A9E3-E82B118B4886}" destId="{2B8B64D9-DED2-A747-AE24-DA868B8CC009}" srcOrd="0" destOrd="0" presId="urn:microsoft.com/office/officeart/2005/8/layout/radial4"/>
    <dgm:cxn modelId="{FC3CC245-86E6-E244-939A-3BCB5A33C985}" srcId="{CCD05798-AE06-A349-9E2F-A44B8DB93067}" destId="{BCF8D467-BE67-5A4C-8776-A6D8E4C41F60}" srcOrd="0" destOrd="0" parTransId="{E81B6984-9375-D343-847E-032CF1B38239}" sibTransId="{97916DB8-31A9-6E46-A5E7-E44A4536D15C}"/>
    <dgm:cxn modelId="{C71FD89A-5DE3-2F41-8F8A-DEEA6633BBE2}" srcId="{CCD05798-AE06-A349-9E2F-A44B8DB93067}" destId="{263CB1D3-A2DE-3A4D-849D-4BABE9E1A04F}" srcOrd="8" destOrd="0" parTransId="{14A4D8AC-D5DE-7642-A787-F052988CD4A9}" sibTransId="{71607EFB-832C-3C4D-9C18-900ECC1B10B0}"/>
    <dgm:cxn modelId="{9E758E3E-9983-344B-9EA6-12E03FAC543A}" type="presOf" srcId="{783FB0B7-AF33-F54A-8BC4-F655999BBFF8}" destId="{A6A221F7-7500-B64F-8222-F8FE2014B8D8}" srcOrd="0" destOrd="0" presId="urn:microsoft.com/office/officeart/2005/8/layout/radial4"/>
    <dgm:cxn modelId="{1086E56A-E777-5D4B-9793-A6D9C0357328}" srcId="{CCD05798-AE06-A349-9E2F-A44B8DB93067}" destId="{E0D90068-D279-534A-BE24-D8368254CF54}" srcOrd="7" destOrd="0" parTransId="{3E73CA13-E051-B647-B710-EDE41AD51A2E}" sibTransId="{6FA6463E-298B-8643-B7C4-F2077BFD7F24}"/>
    <dgm:cxn modelId="{47D90C24-C084-0045-98ED-0162F84E629F}" type="presOf" srcId="{BE3D2CD4-FEDB-3C44-91B5-4DE2A1DE7F09}" destId="{E0268A17-59C2-9848-97D7-DE4CBAEB228E}" srcOrd="0" destOrd="0" presId="urn:microsoft.com/office/officeart/2005/8/layout/radial4"/>
    <dgm:cxn modelId="{CC38C574-A309-2948-AB76-BAAD76B2F014}" type="presOf" srcId="{6DDF137A-F588-E640-86AD-9A9D2CAE4E01}" destId="{0287D41D-D183-6647-AF48-6E7D41DF25FD}" srcOrd="0" destOrd="0" presId="urn:microsoft.com/office/officeart/2005/8/layout/radial4"/>
    <dgm:cxn modelId="{3931F7C3-9BE4-B842-9AE9-13A10793E8C6}" srcId="{CCD05798-AE06-A349-9E2F-A44B8DB93067}" destId="{04836D55-3BE3-8A4A-BEB1-8EBA95EE7A21}" srcOrd="4" destOrd="0" parTransId="{4EB22A55-8B2C-914C-B562-19B26E992FFC}" sibTransId="{8F80BD27-EF52-4545-887D-FA95B33C3075}"/>
    <dgm:cxn modelId="{03820F8B-33BC-6248-8DF0-04AA62713A07}" srcId="{CCD05798-AE06-A349-9E2F-A44B8DB93067}" destId="{D67B7540-673C-4042-A9E3-E82B118B4886}" srcOrd="5" destOrd="0" parTransId="{783FB0B7-AF33-F54A-8BC4-F655999BBFF8}" sibTransId="{D51949C7-124E-AC47-A4BD-FC8D5C9EB1D1}"/>
    <dgm:cxn modelId="{C401A8A9-512A-AA48-90BB-6FA82D035001}" type="presParOf" srcId="{C3C33B09-6864-464F-8028-899658EE43D2}" destId="{4C25DAF7-D28C-E543-9F43-61A8D2E03868}" srcOrd="0" destOrd="0" presId="urn:microsoft.com/office/officeart/2005/8/layout/radial4"/>
    <dgm:cxn modelId="{7589608F-3F0F-D945-A75A-3D1A2A081F55}" type="presParOf" srcId="{C3C33B09-6864-464F-8028-899658EE43D2}" destId="{060DF6C8-FB5B-0D46-8C6C-AD4984B8A664}" srcOrd="1" destOrd="0" presId="urn:microsoft.com/office/officeart/2005/8/layout/radial4"/>
    <dgm:cxn modelId="{128D738B-606C-F84C-8237-90B25FE77359}" type="presParOf" srcId="{C3C33B09-6864-464F-8028-899658EE43D2}" destId="{19083F37-CD0B-EA45-ABB0-4AB5679C8FAD}" srcOrd="2" destOrd="0" presId="urn:microsoft.com/office/officeart/2005/8/layout/radial4"/>
    <dgm:cxn modelId="{348D2219-7E47-AE47-B075-4EE5098474E8}" type="presParOf" srcId="{C3C33B09-6864-464F-8028-899658EE43D2}" destId="{7181A98A-AE24-9248-840F-40453E5F594B}" srcOrd="3" destOrd="0" presId="urn:microsoft.com/office/officeart/2005/8/layout/radial4"/>
    <dgm:cxn modelId="{25D16C90-254C-7340-944A-D20668E256C3}" type="presParOf" srcId="{C3C33B09-6864-464F-8028-899658EE43D2}" destId="{CFB8B43D-BC73-D74A-990D-A615505E6C2B}" srcOrd="4" destOrd="0" presId="urn:microsoft.com/office/officeart/2005/8/layout/radial4"/>
    <dgm:cxn modelId="{1C409EE8-CD8B-B143-9E9E-9851A8645262}" type="presParOf" srcId="{C3C33B09-6864-464F-8028-899658EE43D2}" destId="{A6D7716B-0F31-E244-A5BC-FD8A345E6DB7}" srcOrd="5" destOrd="0" presId="urn:microsoft.com/office/officeart/2005/8/layout/radial4"/>
    <dgm:cxn modelId="{9FB7C7D3-9922-4E4E-B1B4-D33052830AA7}" type="presParOf" srcId="{C3C33B09-6864-464F-8028-899658EE43D2}" destId="{154C146A-6F25-9C4F-94E4-DEA08C188BC6}" srcOrd="6" destOrd="0" presId="urn:microsoft.com/office/officeart/2005/8/layout/radial4"/>
    <dgm:cxn modelId="{66470EEA-B340-C640-9154-D6BFEF348B60}" type="presParOf" srcId="{C3C33B09-6864-464F-8028-899658EE43D2}" destId="{B6C41000-D6D6-4343-AFAC-2AEF55550B57}" srcOrd="7" destOrd="0" presId="urn:microsoft.com/office/officeart/2005/8/layout/radial4"/>
    <dgm:cxn modelId="{5853D97F-FCE9-BE45-8205-9A7516F18103}" type="presParOf" srcId="{C3C33B09-6864-464F-8028-899658EE43D2}" destId="{23C4917F-F98A-5548-BD76-4F27067FD1F9}" srcOrd="8" destOrd="0" presId="urn:microsoft.com/office/officeart/2005/8/layout/radial4"/>
    <dgm:cxn modelId="{69C5DE24-05E7-AD46-B5D2-6E7B93253449}" type="presParOf" srcId="{C3C33B09-6864-464F-8028-899658EE43D2}" destId="{27164AEE-CBD5-2D41-8E28-01486CB47AFB}" srcOrd="9" destOrd="0" presId="urn:microsoft.com/office/officeart/2005/8/layout/radial4"/>
    <dgm:cxn modelId="{4F622EF7-795F-FF44-BC49-AC9EC3E680AE}" type="presParOf" srcId="{C3C33B09-6864-464F-8028-899658EE43D2}" destId="{6CCFAE29-E27E-9044-9411-4CA0242120C9}" srcOrd="10" destOrd="0" presId="urn:microsoft.com/office/officeart/2005/8/layout/radial4"/>
    <dgm:cxn modelId="{63FF9DC8-03A4-1C41-BC67-143EA5F71C2E}" type="presParOf" srcId="{C3C33B09-6864-464F-8028-899658EE43D2}" destId="{A6A221F7-7500-B64F-8222-F8FE2014B8D8}" srcOrd="11" destOrd="0" presId="urn:microsoft.com/office/officeart/2005/8/layout/radial4"/>
    <dgm:cxn modelId="{2044AE71-65F5-8D4A-8C37-75384EB73269}" type="presParOf" srcId="{C3C33B09-6864-464F-8028-899658EE43D2}" destId="{2B8B64D9-DED2-A747-AE24-DA868B8CC009}" srcOrd="12" destOrd="0" presId="urn:microsoft.com/office/officeart/2005/8/layout/radial4"/>
    <dgm:cxn modelId="{AE83B51A-B7B6-4A4B-81EE-2340D8EB52A8}" type="presParOf" srcId="{C3C33B09-6864-464F-8028-899658EE43D2}" destId="{6DB45506-A3D9-EE4C-85B0-F6FC2B00FCBC}" srcOrd="13" destOrd="0" presId="urn:microsoft.com/office/officeart/2005/8/layout/radial4"/>
    <dgm:cxn modelId="{E840655E-CE91-0D4D-9934-701455EDCF7A}" type="presParOf" srcId="{C3C33B09-6864-464F-8028-899658EE43D2}" destId="{740883E7-E247-7F48-A57D-0A1EF891AE0A}" srcOrd="14" destOrd="0" presId="urn:microsoft.com/office/officeart/2005/8/layout/radial4"/>
    <dgm:cxn modelId="{4826F221-986C-6043-9F0D-60968FBA3980}" type="presParOf" srcId="{C3C33B09-6864-464F-8028-899658EE43D2}" destId="{0B3F6DCB-3F3D-AD4C-9F1E-D38712608637}" srcOrd="15" destOrd="0" presId="urn:microsoft.com/office/officeart/2005/8/layout/radial4"/>
    <dgm:cxn modelId="{5E0C5BD5-3207-CD43-82B4-B60FE66CAEA3}" type="presParOf" srcId="{C3C33B09-6864-464F-8028-899658EE43D2}" destId="{73CCD9A5-3DD5-2D4B-98BF-33C24AEB5512}" srcOrd="16" destOrd="0" presId="urn:microsoft.com/office/officeart/2005/8/layout/radial4"/>
    <dgm:cxn modelId="{B7CAA943-5CD9-8D41-A0AA-9B62AF83B605}" type="presParOf" srcId="{C3C33B09-6864-464F-8028-899658EE43D2}" destId="{0719E040-D86C-1B4F-8FF3-B0A572A14403}" srcOrd="17" destOrd="0" presId="urn:microsoft.com/office/officeart/2005/8/layout/radial4"/>
    <dgm:cxn modelId="{F7CD97C0-5FDC-0941-A8E7-B5DE28923412}" type="presParOf" srcId="{C3C33B09-6864-464F-8028-899658EE43D2}" destId="{8EA8A452-AE20-7D4F-8E26-097A9DBA67BA}" srcOrd="18" destOrd="0" presId="urn:microsoft.com/office/officeart/2005/8/layout/radial4"/>
    <dgm:cxn modelId="{999E973F-7417-5843-B298-09799CDCCEE6}" type="presParOf" srcId="{C3C33B09-6864-464F-8028-899658EE43D2}" destId="{0287D41D-D183-6647-AF48-6E7D41DF25FD}" srcOrd="19" destOrd="0" presId="urn:microsoft.com/office/officeart/2005/8/layout/radial4"/>
    <dgm:cxn modelId="{44874E62-F326-F445-8DD4-768B55CA0018}" type="presParOf" srcId="{C3C33B09-6864-464F-8028-899658EE43D2}" destId="{58B72EB6-71F0-2743-87F8-C8AEEA55677E}" srcOrd="20" destOrd="0" presId="urn:microsoft.com/office/officeart/2005/8/layout/radial4"/>
    <dgm:cxn modelId="{7588452B-63DF-DC41-8B4D-5D4A3E81D7E5}" type="presParOf" srcId="{C3C33B09-6864-464F-8028-899658EE43D2}" destId="{E0268A17-59C2-9848-97D7-DE4CBAEB228E}" srcOrd="21" destOrd="0" presId="urn:microsoft.com/office/officeart/2005/8/layout/radial4"/>
    <dgm:cxn modelId="{FF4B84E1-A558-E94D-95EC-8BBF2971539B}" type="presParOf" srcId="{C3C33B09-6864-464F-8028-899658EE43D2}" destId="{120CE0D0-1D20-6D4D-9BF8-8B8554B6D6EE}" srcOrd="2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5DAF7-D28C-E543-9F43-61A8D2E03868}">
      <dsp:nvSpPr>
        <dsp:cNvPr id="0" name=""/>
        <dsp:cNvSpPr/>
      </dsp:nvSpPr>
      <dsp:spPr>
        <a:xfrm>
          <a:off x="3374555" y="2916660"/>
          <a:ext cx="1149638" cy="114963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 err="1">
              <a:solidFill>
                <a:schemeClr val="tx1"/>
              </a:solidFill>
            </a:rPr>
            <a:t>العين</a:t>
          </a:r>
          <a:endParaRPr lang="en-US" sz="3800" kern="1200" dirty="0">
            <a:solidFill>
              <a:schemeClr val="tx1"/>
            </a:solidFill>
          </a:endParaRPr>
        </a:p>
      </dsp:txBody>
      <dsp:txXfrm>
        <a:off x="3542916" y="3085021"/>
        <a:ext cx="812916" cy="812916"/>
      </dsp:txXfrm>
    </dsp:sp>
    <dsp:sp modelId="{060DF6C8-FB5B-0D46-8C6C-AD4984B8A664}">
      <dsp:nvSpPr>
        <dsp:cNvPr id="0" name=""/>
        <dsp:cNvSpPr/>
      </dsp:nvSpPr>
      <dsp:spPr>
        <a:xfrm rot="10800000">
          <a:off x="780294" y="332765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083F37-CD0B-EA45-ABB0-4AB5679C8FAD}">
      <dsp:nvSpPr>
        <dsp:cNvPr id="0" name=""/>
        <dsp:cNvSpPr/>
      </dsp:nvSpPr>
      <dsp:spPr>
        <a:xfrm>
          <a:off x="377921" y="3169580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عضلات</a:t>
          </a:r>
          <a:r>
            <a:rPr lang="en-US" sz="1900" kern="1200" dirty="0"/>
            <a:t> </a:t>
          </a:r>
          <a:r>
            <a:rPr lang="en-US" sz="1900" kern="1200" dirty="0" err="1"/>
            <a:t>العين</a:t>
          </a:r>
          <a:endParaRPr lang="en-US" sz="1900" kern="1200" dirty="0"/>
        </a:p>
      </dsp:txBody>
      <dsp:txXfrm>
        <a:off x="396777" y="3188436"/>
        <a:ext cx="767034" cy="606085"/>
      </dsp:txXfrm>
    </dsp:sp>
    <dsp:sp modelId="{7181A98A-AE24-9248-840F-40453E5F594B}">
      <dsp:nvSpPr>
        <dsp:cNvPr id="0" name=""/>
        <dsp:cNvSpPr/>
      </dsp:nvSpPr>
      <dsp:spPr>
        <a:xfrm rot="11880000">
          <a:off x="875406" y="272714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52835"/>
                <a:satOff val="-1025"/>
                <a:lumOff val="-105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52835"/>
                <a:satOff val="-1025"/>
                <a:lumOff val="-105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B8B43D-BC73-D74A-990D-A615505E6C2B}">
      <dsp:nvSpPr>
        <dsp:cNvPr id="0" name=""/>
        <dsp:cNvSpPr/>
      </dsp:nvSpPr>
      <dsp:spPr>
        <a:xfrm>
          <a:off x="533027" y="2190280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52835"/>
                <a:satOff val="-1025"/>
                <a:lumOff val="-105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52835"/>
                <a:satOff val="-1025"/>
                <a:lumOff val="-105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العصب</a:t>
          </a:r>
          <a:r>
            <a:rPr lang="en-US" sz="1900" kern="1200" dirty="0"/>
            <a:t> </a:t>
          </a:r>
          <a:r>
            <a:rPr lang="en-US" sz="1900" kern="1200" dirty="0" err="1"/>
            <a:t>البصري</a:t>
          </a:r>
          <a:endParaRPr lang="en-US" sz="1900" kern="1200" dirty="0"/>
        </a:p>
      </dsp:txBody>
      <dsp:txXfrm>
        <a:off x="551883" y="2209136"/>
        <a:ext cx="767034" cy="606085"/>
      </dsp:txXfrm>
    </dsp:sp>
    <dsp:sp modelId="{A6D7716B-0F31-E244-A5BC-FD8A345E6DB7}">
      <dsp:nvSpPr>
        <dsp:cNvPr id="0" name=""/>
        <dsp:cNvSpPr/>
      </dsp:nvSpPr>
      <dsp:spPr>
        <a:xfrm rot="12960000">
          <a:off x="1151430" y="2185417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05671"/>
                <a:satOff val="-2049"/>
                <a:lumOff val="-2118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305671"/>
                <a:satOff val="-2049"/>
                <a:lumOff val="-2118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4C146A-6F25-9C4F-94E4-DEA08C188BC6}">
      <dsp:nvSpPr>
        <dsp:cNvPr id="0" name=""/>
        <dsp:cNvSpPr/>
      </dsp:nvSpPr>
      <dsp:spPr>
        <a:xfrm>
          <a:off x="983161" y="1306842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05671"/>
                <a:satOff val="-2049"/>
                <a:lumOff val="-2118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305671"/>
                <a:satOff val="-2049"/>
                <a:lumOff val="-2118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الشبكية</a:t>
          </a:r>
          <a:endParaRPr lang="en-US" sz="1900" kern="1200" dirty="0"/>
        </a:p>
      </dsp:txBody>
      <dsp:txXfrm>
        <a:off x="1002017" y="1325698"/>
        <a:ext cx="767034" cy="606085"/>
      </dsp:txXfrm>
    </dsp:sp>
    <dsp:sp modelId="{B6C41000-D6D6-4343-AFAC-2AEF55550B57}">
      <dsp:nvSpPr>
        <dsp:cNvPr id="0" name=""/>
        <dsp:cNvSpPr/>
      </dsp:nvSpPr>
      <dsp:spPr>
        <a:xfrm rot="14040000">
          <a:off x="1581348" y="1755499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58506"/>
                <a:satOff val="-3074"/>
                <a:lumOff val="-3177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458506"/>
                <a:satOff val="-3074"/>
                <a:lumOff val="-3177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C4917F-F98A-5548-BD76-4F27067FD1F9}">
      <dsp:nvSpPr>
        <dsp:cNvPr id="0" name=""/>
        <dsp:cNvSpPr/>
      </dsp:nvSpPr>
      <dsp:spPr>
        <a:xfrm>
          <a:off x="1684262" y="605741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58506"/>
                <a:satOff val="-3074"/>
                <a:lumOff val="-3177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458506"/>
                <a:satOff val="-3074"/>
                <a:lumOff val="-3177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السائل</a:t>
          </a:r>
          <a:r>
            <a:rPr lang="en-US" sz="1900" kern="1200" dirty="0"/>
            <a:t> </a:t>
          </a:r>
          <a:r>
            <a:rPr lang="en-US" sz="1900" kern="1200" dirty="0" err="1"/>
            <a:t>الزجاجي</a:t>
          </a:r>
          <a:endParaRPr lang="en-US" sz="1900" kern="1200" dirty="0"/>
        </a:p>
      </dsp:txBody>
      <dsp:txXfrm>
        <a:off x="1703118" y="624597"/>
        <a:ext cx="767034" cy="606085"/>
      </dsp:txXfrm>
    </dsp:sp>
    <dsp:sp modelId="{27164AEE-CBD5-2D41-8E28-01486CB47AFB}">
      <dsp:nvSpPr>
        <dsp:cNvPr id="0" name=""/>
        <dsp:cNvSpPr/>
      </dsp:nvSpPr>
      <dsp:spPr>
        <a:xfrm rot="15120000">
          <a:off x="2123076" y="147947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611342"/>
                <a:satOff val="-4098"/>
                <a:lumOff val="-4236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611342"/>
                <a:satOff val="-4098"/>
                <a:lumOff val="-4236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CFAE29-E27E-9044-9411-4CA0242120C9}">
      <dsp:nvSpPr>
        <dsp:cNvPr id="0" name=""/>
        <dsp:cNvSpPr/>
      </dsp:nvSpPr>
      <dsp:spPr>
        <a:xfrm>
          <a:off x="2567701" y="155606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611342"/>
                <a:satOff val="-4098"/>
                <a:lumOff val="-4236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611342"/>
                <a:satOff val="-4098"/>
                <a:lumOff val="-4236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العدسة</a:t>
          </a:r>
          <a:endParaRPr lang="en-US" sz="1900" kern="1200" dirty="0"/>
        </a:p>
      </dsp:txBody>
      <dsp:txXfrm>
        <a:off x="2586557" y="174462"/>
        <a:ext cx="767034" cy="606085"/>
      </dsp:txXfrm>
    </dsp:sp>
    <dsp:sp modelId="{A6A221F7-7500-B64F-8222-F8FE2014B8D8}">
      <dsp:nvSpPr>
        <dsp:cNvPr id="0" name=""/>
        <dsp:cNvSpPr/>
      </dsp:nvSpPr>
      <dsp:spPr>
        <a:xfrm rot="16200000">
          <a:off x="2723586" y="1384364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764177"/>
                <a:satOff val="-5123"/>
                <a:lumOff val="-529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764177"/>
                <a:satOff val="-5123"/>
                <a:lumOff val="-529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8B64D9-DED2-A747-AE24-DA868B8CC009}">
      <dsp:nvSpPr>
        <dsp:cNvPr id="0" name=""/>
        <dsp:cNvSpPr/>
      </dsp:nvSpPr>
      <dsp:spPr>
        <a:xfrm>
          <a:off x="3547001" y="500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64177"/>
                <a:satOff val="-5123"/>
                <a:lumOff val="-529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764177"/>
                <a:satOff val="-5123"/>
                <a:lumOff val="-529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السائل</a:t>
          </a:r>
          <a:r>
            <a:rPr lang="en-US" sz="1900" kern="1200" dirty="0"/>
            <a:t> </a:t>
          </a:r>
          <a:r>
            <a:rPr lang="en-US" sz="1900" kern="1200" dirty="0" err="1"/>
            <a:t>المائي</a:t>
          </a:r>
          <a:endParaRPr lang="en-US" sz="1900" kern="1200" dirty="0"/>
        </a:p>
      </dsp:txBody>
      <dsp:txXfrm>
        <a:off x="3565857" y="19356"/>
        <a:ext cx="767034" cy="606085"/>
      </dsp:txXfrm>
    </dsp:sp>
    <dsp:sp modelId="{6DB45506-A3D9-EE4C-85B0-F6FC2B00FCBC}">
      <dsp:nvSpPr>
        <dsp:cNvPr id="0" name=""/>
        <dsp:cNvSpPr/>
      </dsp:nvSpPr>
      <dsp:spPr>
        <a:xfrm rot="17280000">
          <a:off x="3324096" y="147947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917013"/>
                <a:satOff val="-6147"/>
                <a:lumOff val="-6353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917013"/>
                <a:satOff val="-6147"/>
                <a:lumOff val="-6353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0883E7-E247-7F48-A57D-0A1EF891AE0A}">
      <dsp:nvSpPr>
        <dsp:cNvPr id="0" name=""/>
        <dsp:cNvSpPr/>
      </dsp:nvSpPr>
      <dsp:spPr>
        <a:xfrm>
          <a:off x="4526300" y="155606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917013"/>
                <a:satOff val="-6147"/>
                <a:lumOff val="-6353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917013"/>
                <a:satOff val="-6147"/>
                <a:lumOff val="-6353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القزحية</a:t>
          </a:r>
          <a:endParaRPr lang="en-US" sz="1900" kern="1200" dirty="0"/>
        </a:p>
      </dsp:txBody>
      <dsp:txXfrm>
        <a:off x="4545156" y="174462"/>
        <a:ext cx="767034" cy="606085"/>
      </dsp:txXfrm>
    </dsp:sp>
    <dsp:sp modelId="{0B3F6DCB-3F3D-AD4C-9F1E-D38712608637}">
      <dsp:nvSpPr>
        <dsp:cNvPr id="0" name=""/>
        <dsp:cNvSpPr/>
      </dsp:nvSpPr>
      <dsp:spPr>
        <a:xfrm rot="18360000">
          <a:off x="3865824" y="1755499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069848"/>
                <a:satOff val="-7172"/>
                <a:lumOff val="-7412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069848"/>
                <a:satOff val="-7172"/>
                <a:lumOff val="-7412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CCD9A5-3DD5-2D4B-98BF-33C24AEB5512}">
      <dsp:nvSpPr>
        <dsp:cNvPr id="0" name=""/>
        <dsp:cNvSpPr/>
      </dsp:nvSpPr>
      <dsp:spPr>
        <a:xfrm>
          <a:off x="5409739" y="605741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069848"/>
                <a:satOff val="-7172"/>
                <a:lumOff val="-7412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069848"/>
                <a:satOff val="-7172"/>
                <a:lumOff val="-7412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الصلبة</a:t>
          </a:r>
          <a:endParaRPr lang="en-US" sz="1900" kern="1200" dirty="0"/>
        </a:p>
      </dsp:txBody>
      <dsp:txXfrm>
        <a:off x="5428595" y="624597"/>
        <a:ext cx="767034" cy="606085"/>
      </dsp:txXfrm>
    </dsp:sp>
    <dsp:sp modelId="{0719E040-D86C-1B4F-8FF3-B0A572A14403}">
      <dsp:nvSpPr>
        <dsp:cNvPr id="0" name=""/>
        <dsp:cNvSpPr/>
      </dsp:nvSpPr>
      <dsp:spPr>
        <a:xfrm rot="19440000">
          <a:off x="4295742" y="2185417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222684"/>
                <a:satOff val="-8196"/>
                <a:lumOff val="-8471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222684"/>
                <a:satOff val="-8196"/>
                <a:lumOff val="-8471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A8A452-AE20-7D4F-8E26-097A9DBA67BA}">
      <dsp:nvSpPr>
        <dsp:cNvPr id="0" name=""/>
        <dsp:cNvSpPr/>
      </dsp:nvSpPr>
      <dsp:spPr>
        <a:xfrm>
          <a:off x="6110840" y="1306842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222684"/>
                <a:satOff val="-8196"/>
                <a:lumOff val="-8471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222684"/>
                <a:satOff val="-8196"/>
                <a:lumOff val="-8471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القرنية</a:t>
          </a:r>
          <a:endParaRPr lang="en-US" sz="1900" kern="1200" dirty="0"/>
        </a:p>
      </dsp:txBody>
      <dsp:txXfrm>
        <a:off x="6129696" y="1325698"/>
        <a:ext cx="767034" cy="606085"/>
      </dsp:txXfrm>
    </dsp:sp>
    <dsp:sp modelId="{0287D41D-D183-6647-AF48-6E7D41DF25FD}">
      <dsp:nvSpPr>
        <dsp:cNvPr id="0" name=""/>
        <dsp:cNvSpPr/>
      </dsp:nvSpPr>
      <dsp:spPr>
        <a:xfrm rot="20520000">
          <a:off x="4571766" y="272714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375519"/>
                <a:satOff val="-9221"/>
                <a:lumOff val="-953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375519"/>
                <a:satOff val="-9221"/>
                <a:lumOff val="-953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B72EB6-71F0-2743-87F8-C8AEEA55677E}">
      <dsp:nvSpPr>
        <dsp:cNvPr id="0" name=""/>
        <dsp:cNvSpPr/>
      </dsp:nvSpPr>
      <dsp:spPr>
        <a:xfrm>
          <a:off x="6560975" y="2190280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75519"/>
                <a:satOff val="-9221"/>
                <a:lumOff val="-953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375519"/>
                <a:satOff val="-9221"/>
                <a:lumOff val="-953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الملتحمة</a:t>
          </a:r>
          <a:endParaRPr lang="en-US" sz="1900" kern="1200" dirty="0"/>
        </a:p>
      </dsp:txBody>
      <dsp:txXfrm>
        <a:off x="6579831" y="2209136"/>
        <a:ext cx="767034" cy="606085"/>
      </dsp:txXfrm>
    </dsp:sp>
    <dsp:sp modelId="{E0268A17-59C2-9848-97D7-DE4CBAEB228E}">
      <dsp:nvSpPr>
        <dsp:cNvPr id="0" name=""/>
        <dsp:cNvSpPr/>
      </dsp:nvSpPr>
      <dsp:spPr>
        <a:xfrm>
          <a:off x="4666877" y="3327655"/>
          <a:ext cx="2451576" cy="3276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528355"/>
                <a:satOff val="-10245"/>
                <a:lumOff val="-1058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528355"/>
                <a:satOff val="-10245"/>
                <a:lumOff val="-1058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0CE0D0-1D20-6D4D-9BF8-8B8554B6D6EE}">
      <dsp:nvSpPr>
        <dsp:cNvPr id="0" name=""/>
        <dsp:cNvSpPr/>
      </dsp:nvSpPr>
      <dsp:spPr>
        <a:xfrm>
          <a:off x="6716080" y="3169580"/>
          <a:ext cx="804746" cy="6437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528355"/>
                <a:satOff val="-10245"/>
                <a:lumOff val="-1058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-1528355"/>
                <a:satOff val="-10245"/>
                <a:lumOff val="-1058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جفنا</a:t>
          </a:r>
          <a:r>
            <a:rPr lang="en-US" sz="1900" kern="1200" dirty="0"/>
            <a:t> </a:t>
          </a:r>
          <a:r>
            <a:rPr lang="en-US" sz="1900" kern="1200" dirty="0" err="1"/>
            <a:t>العين</a:t>
          </a:r>
          <a:endParaRPr lang="en-US" sz="1900" kern="1200" dirty="0"/>
        </a:p>
      </dsp:txBody>
      <dsp:txXfrm>
        <a:off x="6734936" y="3188436"/>
        <a:ext cx="767034" cy="606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75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5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04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5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64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9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1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6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4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5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10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EEB8D6B-9566-294C-B65E-6B58B5039613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F4D5D1-4EF6-F148-9482-7D50E99E620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50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hpe_RVGqcA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RbPL9KK9flk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83678" y="3298678"/>
            <a:ext cx="9231923" cy="1470025"/>
          </a:xfrm>
        </p:spPr>
        <p:txBody>
          <a:bodyPr>
            <a:normAutofit/>
          </a:bodyPr>
          <a:lstStyle/>
          <a:p>
            <a:pPr rtl="1"/>
            <a:r>
              <a:rPr lang="ar-SA" sz="4800" b="1" dirty="0" err="1">
                <a:solidFill>
                  <a:schemeClr val="tx2">
                    <a:lumMod val="50000"/>
                  </a:schemeClr>
                </a:solidFill>
              </a:rPr>
              <a:t>الإ</a:t>
            </a:r>
            <a:r>
              <a:rPr lang="en-US" sz="4800" b="1" dirty="0" err="1">
                <a:solidFill>
                  <a:schemeClr val="tx2">
                    <a:lumMod val="50000"/>
                  </a:schemeClr>
                </a:solidFill>
              </a:rPr>
              <a:t>عاقة</a:t>
            </a:r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800" b="1" dirty="0" err="1">
                <a:solidFill>
                  <a:schemeClr val="tx2">
                    <a:lumMod val="50000"/>
                  </a:schemeClr>
                </a:solidFill>
              </a:rPr>
              <a:t>البصرية</a:t>
            </a:r>
            <a:endParaRPr lang="en-US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ar-S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47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256" y="2347229"/>
            <a:ext cx="5586985" cy="4510770"/>
          </a:xfrm>
        </p:spPr>
      </p:pic>
    </p:spTree>
    <p:extLst>
      <p:ext uri="{BB962C8B-B14F-4D97-AF65-F5344CB8AC3E}">
        <p14:creationId xmlns:p14="http://schemas.microsoft.com/office/powerpoint/2010/main" val="897830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اشكال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الاعاقة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البصرية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358855"/>
            <a:ext cx="74293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002060"/>
                </a:solidFill>
              </a:rPr>
              <a:t>الجلوكوما</a:t>
            </a:r>
            <a:r>
              <a:rPr lang="en-US" sz="2800" b="1" dirty="0">
                <a:solidFill>
                  <a:srgbClr val="002060"/>
                </a:solidFill>
              </a:rPr>
              <a:t>                            </a:t>
            </a:r>
            <a:r>
              <a:rPr lang="en-US" sz="2800" b="1" dirty="0" err="1">
                <a:solidFill>
                  <a:srgbClr val="002060"/>
                </a:solidFill>
              </a:rPr>
              <a:t>عتامة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عدسة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العين</a:t>
            </a:r>
            <a:r>
              <a:rPr lang="en-US" sz="2800" b="1" dirty="0">
                <a:solidFill>
                  <a:srgbClr val="002060"/>
                </a:solidFill>
              </a:rPr>
              <a:t> ) </a:t>
            </a:r>
            <a:r>
              <a:rPr lang="en-US" sz="2800" b="1" dirty="0" err="1">
                <a:solidFill>
                  <a:srgbClr val="002060"/>
                </a:solidFill>
              </a:rPr>
              <a:t>الماء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الابيض</a:t>
            </a:r>
            <a:r>
              <a:rPr lang="en-US" sz="2800" b="1" dirty="0">
                <a:solidFill>
                  <a:srgbClr val="002060"/>
                </a:solidFill>
              </a:rPr>
              <a:t>(</a:t>
            </a:r>
          </a:p>
          <a:p>
            <a:pPr algn="r" rtl="1"/>
            <a:r>
              <a:rPr lang="en-US" sz="2800" b="1" dirty="0" err="1">
                <a:solidFill>
                  <a:srgbClr val="002060"/>
                </a:solidFill>
              </a:rPr>
              <a:t>انفصال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الشبكية</a:t>
            </a:r>
            <a:r>
              <a:rPr lang="en-US" sz="2800" b="1" dirty="0">
                <a:solidFill>
                  <a:srgbClr val="002060"/>
                </a:solidFill>
              </a:rPr>
              <a:t>                    </a:t>
            </a:r>
            <a:r>
              <a:rPr lang="en-US" sz="2800" b="1" dirty="0" err="1">
                <a:solidFill>
                  <a:srgbClr val="002060"/>
                </a:solidFill>
              </a:rPr>
              <a:t>اعتلال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الشبكية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الناتج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عن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السكري</a:t>
            </a:r>
            <a:endParaRPr lang="en-US" sz="2800" b="1" dirty="0">
              <a:solidFill>
                <a:srgbClr val="002060"/>
              </a:solidFill>
            </a:endParaRPr>
          </a:p>
          <a:p>
            <a:pPr algn="r" rtl="1"/>
            <a:r>
              <a:rPr lang="en-US" sz="2800" b="1" dirty="0" err="1">
                <a:solidFill>
                  <a:srgbClr val="002060"/>
                </a:solidFill>
              </a:rPr>
              <a:t>الحول</a:t>
            </a:r>
            <a:r>
              <a:rPr lang="en-US" sz="2800" b="1" dirty="0">
                <a:solidFill>
                  <a:srgbClr val="002060"/>
                </a:solidFill>
              </a:rPr>
              <a:t>                                 </a:t>
            </a:r>
            <a:r>
              <a:rPr lang="en-US" sz="2800" b="1" dirty="0" err="1">
                <a:solidFill>
                  <a:srgbClr val="002060"/>
                </a:solidFill>
              </a:rPr>
              <a:t>ضمور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العصب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البصري</a:t>
            </a:r>
            <a:endParaRPr lang="en-US" sz="2800" b="1" dirty="0">
              <a:solidFill>
                <a:srgbClr val="002060"/>
              </a:solidFill>
            </a:endParaRPr>
          </a:p>
          <a:p>
            <a:pPr algn="r"/>
            <a:r>
              <a:rPr lang="en-US" sz="2800" b="1" dirty="0" err="1">
                <a:solidFill>
                  <a:srgbClr val="002060"/>
                </a:solidFill>
              </a:rPr>
              <a:t>البهق</a:t>
            </a:r>
            <a:r>
              <a:rPr lang="en-US" sz="2800" b="1" dirty="0">
                <a:solidFill>
                  <a:srgbClr val="002060"/>
                </a:solidFill>
              </a:rPr>
              <a:t>                                 </a:t>
            </a:r>
            <a:r>
              <a:rPr lang="en-US" sz="2800" b="1" dirty="0" err="1">
                <a:solidFill>
                  <a:srgbClr val="002060"/>
                </a:solidFill>
              </a:rPr>
              <a:t>الراراة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25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اجزاء </a:t>
            </a:r>
            <a:r>
              <a:rPr lang="en-US" b="1" dirty="0" err="1">
                <a:solidFill>
                  <a:srgbClr val="FF0000"/>
                </a:solidFill>
              </a:rPr>
              <a:t>العين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701" y="1995955"/>
            <a:ext cx="80128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linkClick r:id="rId3"/>
              </a:rPr>
              <a:t>https://www.youtube.com/watch?v=phpe_RVGqcA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>
                <a:hlinkClick r:id="rId4"/>
              </a:rPr>
              <a:t>https://www.youtube.com/watch?v=RbPL9KK9flk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3040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8204982" cy="1470025"/>
          </a:xfrm>
        </p:spPr>
        <p:txBody>
          <a:bodyPr/>
          <a:lstStyle/>
          <a:p>
            <a:r>
              <a:rPr lang="en-US" b="1" dirty="0"/>
              <a:t> </a:t>
            </a:r>
            <a:r>
              <a:rPr lang="en-US" b="1" dirty="0" err="1"/>
              <a:t>اخطاء</a:t>
            </a:r>
            <a:r>
              <a:rPr lang="en-US" b="1" dirty="0"/>
              <a:t> </a:t>
            </a:r>
            <a:r>
              <a:rPr lang="en-US" b="1" dirty="0" err="1"/>
              <a:t>الانكسار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7931" y="2687355"/>
            <a:ext cx="849590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قصر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النظر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</a:p>
          <a:p>
            <a:pPr algn="r" rtl="1"/>
            <a:r>
              <a:rPr lang="en-US" sz="2800" b="1" dirty="0" err="1"/>
              <a:t>صعوبة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رؤية</a:t>
            </a:r>
            <a:r>
              <a:rPr lang="en-US" sz="2800" b="1" dirty="0"/>
              <a:t> </a:t>
            </a:r>
            <a:r>
              <a:rPr lang="en-US" sz="2800" b="1" dirty="0" err="1"/>
              <a:t>الاشياء</a:t>
            </a:r>
            <a:r>
              <a:rPr lang="en-US" sz="2800" b="1" dirty="0"/>
              <a:t> </a:t>
            </a:r>
            <a:r>
              <a:rPr lang="en-US" sz="2800" b="1" dirty="0" err="1"/>
              <a:t>البعيدة</a:t>
            </a:r>
            <a:endParaRPr lang="en-US" sz="2800" b="1" dirty="0"/>
          </a:p>
          <a:p>
            <a:pPr algn="r" rtl="1"/>
            <a:r>
              <a:rPr lang="en-US" sz="2800" b="1" dirty="0"/>
              <a:t>عمق </a:t>
            </a:r>
            <a:r>
              <a:rPr lang="en-US" sz="2800" b="1" dirty="0" err="1"/>
              <a:t>كرة</a:t>
            </a:r>
            <a:r>
              <a:rPr lang="en-US" sz="2800" b="1" dirty="0"/>
              <a:t> </a:t>
            </a:r>
            <a:r>
              <a:rPr lang="en-US" sz="2800" b="1" dirty="0" err="1"/>
              <a:t>العين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المقدمة</a:t>
            </a:r>
            <a:r>
              <a:rPr lang="en-US" sz="2800" b="1" dirty="0"/>
              <a:t> </a:t>
            </a:r>
            <a:r>
              <a:rPr lang="en-US" sz="2800" b="1" dirty="0" err="1"/>
              <a:t>للخلف</a:t>
            </a:r>
            <a:r>
              <a:rPr lang="en-US" sz="2800" b="1" dirty="0"/>
              <a:t> </a:t>
            </a:r>
            <a:r>
              <a:rPr lang="en-US" sz="2800" b="1" dirty="0" err="1"/>
              <a:t>يكون</a:t>
            </a:r>
            <a:r>
              <a:rPr lang="en-US" sz="2800" b="1" dirty="0"/>
              <a:t> </a:t>
            </a:r>
            <a:r>
              <a:rPr lang="en-US" sz="2800" b="1" dirty="0" err="1"/>
              <a:t>كبيرا</a:t>
            </a:r>
            <a:r>
              <a:rPr lang="en-US" sz="2800" b="1" dirty="0"/>
              <a:t> </a:t>
            </a:r>
            <a:r>
              <a:rPr lang="en-US" sz="2800" b="1" dirty="0" err="1"/>
              <a:t>مما</a:t>
            </a:r>
            <a:r>
              <a:rPr lang="en-US" sz="2800" b="1" dirty="0"/>
              <a:t> </a:t>
            </a:r>
            <a:r>
              <a:rPr lang="en-US" sz="2800" b="1" dirty="0" err="1"/>
              <a:t>يجعل</a:t>
            </a:r>
            <a:r>
              <a:rPr lang="en-US" sz="2800" b="1" dirty="0"/>
              <a:t> </a:t>
            </a:r>
            <a:r>
              <a:rPr lang="en-US" sz="2800" b="1" dirty="0" err="1"/>
              <a:t>الشعاع</a:t>
            </a:r>
            <a:r>
              <a:rPr lang="en-US" sz="2800" b="1" dirty="0"/>
              <a:t> </a:t>
            </a:r>
            <a:r>
              <a:rPr lang="en-US" sz="2800" b="1" dirty="0" err="1"/>
              <a:t>الساقط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الاجسام</a:t>
            </a:r>
            <a:r>
              <a:rPr lang="en-US" sz="2800" b="1" dirty="0"/>
              <a:t> </a:t>
            </a:r>
            <a:r>
              <a:rPr lang="en-US" sz="2800" b="1" dirty="0" err="1"/>
              <a:t>المرئية</a:t>
            </a:r>
            <a:r>
              <a:rPr lang="en-US" sz="2800" b="1" dirty="0"/>
              <a:t> </a:t>
            </a:r>
            <a:r>
              <a:rPr lang="en-US" sz="2800" b="1" dirty="0" err="1"/>
              <a:t>ينكسر</a:t>
            </a:r>
            <a:r>
              <a:rPr lang="en-US" sz="2800" b="1" dirty="0"/>
              <a:t> </a:t>
            </a:r>
            <a:r>
              <a:rPr lang="en-US" sz="2800" b="1" dirty="0" err="1"/>
              <a:t>ليتجمع</a:t>
            </a:r>
            <a:r>
              <a:rPr lang="en-US" sz="2800" b="1" dirty="0"/>
              <a:t> </a:t>
            </a:r>
            <a:r>
              <a:rPr lang="en-US" sz="2800" b="1" dirty="0" err="1"/>
              <a:t>خارج</a:t>
            </a:r>
            <a:r>
              <a:rPr lang="en-US" sz="2800" b="1" dirty="0"/>
              <a:t> </a:t>
            </a:r>
            <a:r>
              <a:rPr lang="en-US" sz="2800" b="1" dirty="0" err="1"/>
              <a:t>الشبكية</a:t>
            </a:r>
            <a:endParaRPr lang="en-US" sz="2800" b="1" dirty="0"/>
          </a:p>
          <a:p>
            <a:pPr algn="r" rtl="1"/>
            <a:endParaRPr lang="en-US" sz="2800" b="1" dirty="0"/>
          </a:p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طول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النظر</a:t>
            </a:r>
            <a:endParaRPr lang="en-US" sz="2800" b="1" dirty="0">
              <a:solidFill>
                <a:srgbClr val="FF0000"/>
              </a:solidFill>
            </a:endParaRPr>
          </a:p>
          <a:p>
            <a:pPr algn="r" rtl="1"/>
            <a:r>
              <a:rPr lang="en-US" sz="2800" b="1" dirty="0" err="1"/>
              <a:t>صعوبة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رؤية</a:t>
            </a:r>
            <a:r>
              <a:rPr lang="en-US" sz="2800" b="1" dirty="0"/>
              <a:t> </a:t>
            </a:r>
            <a:r>
              <a:rPr lang="en-US" sz="2800" b="1" dirty="0" err="1"/>
              <a:t>الاشياء</a:t>
            </a:r>
            <a:r>
              <a:rPr lang="en-US" sz="2800" b="1" dirty="0"/>
              <a:t> </a:t>
            </a:r>
            <a:r>
              <a:rPr lang="en-US" sz="2800" b="1" dirty="0" err="1"/>
              <a:t>القريبة</a:t>
            </a:r>
            <a:endParaRPr lang="en-US" sz="2800" b="1" dirty="0"/>
          </a:p>
          <a:p>
            <a:pPr algn="r" rtl="1"/>
            <a:r>
              <a:rPr lang="en-US" sz="2800" b="1" dirty="0"/>
              <a:t>عمق </a:t>
            </a:r>
            <a:r>
              <a:rPr lang="en-US" sz="2800" b="1" dirty="0" err="1"/>
              <a:t>كرة</a:t>
            </a:r>
            <a:r>
              <a:rPr lang="en-US" sz="2800" b="1" dirty="0"/>
              <a:t> </a:t>
            </a:r>
            <a:r>
              <a:rPr lang="en-US" sz="2800" b="1" dirty="0" err="1"/>
              <a:t>العين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المقدمة</a:t>
            </a:r>
            <a:r>
              <a:rPr lang="en-US" sz="2800" b="1" dirty="0"/>
              <a:t> </a:t>
            </a:r>
            <a:r>
              <a:rPr lang="en-US" sz="2800" b="1" dirty="0" err="1"/>
              <a:t>للخلف</a:t>
            </a:r>
            <a:r>
              <a:rPr lang="en-US" sz="2800" b="1" dirty="0"/>
              <a:t> </a:t>
            </a:r>
            <a:r>
              <a:rPr lang="en-US" sz="2800" b="1" dirty="0" err="1"/>
              <a:t>يكون</a:t>
            </a:r>
            <a:r>
              <a:rPr lang="en-US" sz="2800" b="1" dirty="0"/>
              <a:t> </a:t>
            </a:r>
            <a:r>
              <a:rPr lang="en-US" sz="2800" b="1" dirty="0" err="1"/>
              <a:t>قصيرا</a:t>
            </a:r>
            <a:r>
              <a:rPr lang="en-US" sz="2800" b="1" dirty="0"/>
              <a:t> </a:t>
            </a:r>
            <a:r>
              <a:rPr lang="en-US" sz="2800" b="1" dirty="0" err="1"/>
              <a:t>مما</a:t>
            </a:r>
            <a:r>
              <a:rPr lang="en-US" sz="2800" b="1" dirty="0"/>
              <a:t> </a:t>
            </a:r>
            <a:r>
              <a:rPr lang="en-US" sz="2800" b="1" dirty="0" err="1"/>
              <a:t>يجعل</a:t>
            </a:r>
            <a:r>
              <a:rPr lang="en-US" sz="2800" b="1" dirty="0"/>
              <a:t> </a:t>
            </a:r>
            <a:r>
              <a:rPr lang="en-US" sz="2800" b="1" dirty="0" err="1"/>
              <a:t>الشعاع</a:t>
            </a:r>
            <a:r>
              <a:rPr lang="en-US" sz="2800" b="1" dirty="0"/>
              <a:t> </a:t>
            </a:r>
            <a:r>
              <a:rPr lang="en-US" sz="2800" b="1" dirty="0" err="1"/>
              <a:t>الساقط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الاجسام</a:t>
            </a:r>
            <a:r>
              <a:rPr lang="en-US" sz="2800" b="1" dirty="0"/>
              <a:t> </a:t>
            </a:r>
            <a:r>
              <a:rPr lang="en-US" sz="2800" b="1" dirty="0" err="1"/>
              <a:t>المرئية</a:t>
            </a:r>
            <a:r>
              <a:rPr lang="en-US" sz="2800" b="1" dirty="0"/>
              <a:t> </a:t>
            </a:r>
            <a:r>
              <a:rPr lang="en-US" sz="2800" b="1" dirty="0" err="1"/>
              <a:t>ينكسر</a:t>
            </a:r>
            <a:r>
              <a:rPr lang="en-US" sz="2800" b="1" dirty="0"/>
              <a:t> </a:t>
            </a:r>
            <a:r>
              <a:rPr lang="en-US" sz="2800" b="1" dirty="0" err="1"/>
              <a:t>ليتجمع</a:t>
            </a:r>
            <a:r>
              <a:rPr lang="en-US" sz="2800" b="1" dirty="0"/>
              <a:t> </a:t>
            </a:r>
            <a:r>
              <a:rPr lang="en-US" sz="2800" b="1" dirty="0" err="1"/>
              <a:t>خلف</a:t>
            </a:r>
            <a:r>
              <a:rPr lang="en-US" sz="2800" b="1" dirty="0"/>
              <a:t> </a:t>
            </a:r>
            <a:r>
              <a:rPr lang="en-US" sz="2800" b="1" dirty="0" err="1"/>
              <a:t>الشبكية</a:t>
            </a:r>
            <a:endParaRPr lang="en-US" sz="2800" b="1" dirty="0"/>
          </a:p>
          <a:p>
            <a:pPr algn="r"/>
            <a:endParaRPr lang="en-US" sz="2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5078437" cy="302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07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3046" y="759656"/>
            <a:ext cx="7765366" cy="55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83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 err="1"/>
              <a:t>اسباب</a:t>
            </a:r>
            <a:r>
              <a:rPr lang="en-US" dirty="0"/>
              <a:t> </a:t>
            </a:r>
            <a:r>
              <a:rPr lang="en-US" dirty="0" err="1"/>
              <a:t>الاعاقة</a:t>
            </a:r>
            <a:r>
              <a:rPr lang="en-US" dirty="0"/>
              <a:t> </a:t>
            </a:r>
            <a:r>
              <a:rPr lang="en-US" dirty="0" err="1"/>
              <a:t>البصرية</a:t>
            </a:r>
            <a:r>
              <a:rPr lang="en-US" dirty="0"/>
              <a:t> </a:t>
            </a:r>
            <a:r>
              <a:rPr lang="en-US" dirty="0" err="1"/>
              <a:t>وطرق</a:t>
            </a:r>
            <a:r>
              <a:rPr lang="en-US" dirty="0"/>
              <a:t> </a:t>
            </a:r>
            <a:r>
              <a:rPr lang="en-US" dirty="0" err="1"/>
              <a:t>الوقاية</a:t>
            </a:r>
            <a:r>
              <a:rPr lang="en-US" dirty="0"/>
              <a:t> </a:t>
            </a:r>
            <a:r>
              <a:rPr lang="en-US" dirty="0" err="1"/>
              <a:t>منها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81488" y="3051666"/>
            <a:ext cx="35767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solidFill>
                  <a:srgbClr val="0000FF"/>
                </a:solidFill>
              </a:rPr>
              <a:t>ماهي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err="1">
                <a:solidFill>
                  <a:srgbClr val="0000FF"/>
                </a:solidFill>
              </a:rPr>
              <a:t>اسباب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err="1">
                <a:solidFill>
                  <a:srgbClr val="0000FF"/>
                </a:solidFill>
              </a:rPr>
              <a:t>الاعاقة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err="1">
                <a:solidFill>
                  <a:srgbClr val="0000FF"/>
                </a:solidFill>
              </a:rPr>
              <a:t>البصرية</a:t>
            </a:r>
            <a:r>
              <a:rPr lang="en-US" sz="4000" b="1" dirty="0">
                <a:solidFill>
                  <a:srgbClr val="0000FF"/>
                </a:solidFill>
              </a:rPr>
              <a:t>؟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68" y="2053690"/>
            <a:ext cx="3041553" cy="3319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9160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pPr algn="ctr"/>
            <a:r>
              <a:rPr lang="en-US" b="1" dirty="0" err="1"/>
              <a:t>شيوع</a:t>
            </a:r>
            <a:r>
              <a:rPr lang="en-US" b="1" dirty="0"/>
              <a:t> </a:t>
            </a:r>
            <a:r>
              <a:rPr lang="en-US" b="1" dirty="0" err="1"/>
              <a:t>الاعاقة</a:t>
            </a:r>
            <a:r>
              <a:rPr lang="en-US" b="1" dirty="0"/>
              <a:t> </a:t>
            </a:r>
            <a:r>
              <a:rPr lang="en-US" b="1" dirty="0" err="1"/>
              <a:t>البصرية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12013" y="3165229"/>
            <a:ext cx="41640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4000" b="1" dirty="0" err="1">
                <a:solidFill>
                  <a:srgbClr val="00B050"/>
                </a:solidFill>
              </a:rPr>
              <a:t>الاقل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حدوثا</a:t>
            </a:r>
            <a:endParaRPr lang="en-US" sz="4000" b="1" dirty="0">
              <a:solidFill>
                <a:srgbClr val="00B050"/>
              </a:solidFill>
            </a:endParaRPr>
          </a:p>
          <a:p>
            <a:pPr algn="r" rtl="1"/>
            <a:r>
              <a:rPr lang="en-US" sz="4000" b="1" dirty="0" err="1">
                <a:solidFill>
                  <a:srgbClr val="00B050"/>
                </a:solidFill>
              </a:rPr>
              <a:t>يعتمد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على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المعيار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المستخدم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والفئة</a:t>
            </a:r>
            <a:r>
              <a:rPr lang="en-US" sz="4000" b="1" dirty="0">
                <a:solidFill>
                  <a:srgbClr val="00B050"/>
                </a:solidFill>
              </a:rPr>
              <a:t> </a:t>
            </a:r>
            <a:r>
              <a:rPr lang="en-US" sz="4000" b="1" dirty="0" err="1">
                <a:solidFill>
                  <a:srgbClr val="00B050"/>
                </a:solidFill>
              </a:rPr>
              <a:t>العمرية</a:t>
            </a:r>
            <a:endParaRPr lang="en-US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34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pPr algn="ctr"/>
            <a:r>
              <a:rPr lang="en-US" b="1" dirty="0" err="1"/>
              <a:t>تشخيص</a:t>
            </a:r>
            <a:r>
              <a:rPr lang="en-US" b="1" dirty="0"/>
              <a:t> </a:t>
            </a:r>
            <a:r>
              <a:rPr lang="en-US" b="1" dirty="0" err="1"/>
              <a:t>الاعاقة</a:t>
            </a:r>
            <a:r>
              <a:rPr lang="en-US" b="1" dirty="0"/>
              <a:t> </a:t>
            </a:r>
            <a:r>
              <a:rPr lang="en-US" b="1" dirty="0" err="1"/>
              <a:t>البصرية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391846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200" b="1" i="1" dirty="0" err="1"/>
              <a:t>من</a:t>
            </a:r>
            <a:r>
              <a:rPr lang="en-US" sz="3200" b="1" i="1" dirty="0"/>
              <a:t> </a:t>
            </a:r>
            <a:r>
              <a:rPr lang="en-US" sz="3200" b="1" i="1" dirty="0" err="1"/>
              <a:t>السهل</a:t>
            </a:r>
            <a:r>
              <a:rPr lang="en-US" sz="3200" b="1" i="1" dirty="0"/>
              <a:t> </a:t>
            </a:r>
            <a:r>
              <a:rPr lang="en-US" sz="3200" b="1" i="1" dirty="0" err="1"/>
              <a:t>اكتشاف</a:t>
            </a:r>
            <a:r>
              <a:rPr lang="en-US" sz="3200" b="1" i="1" dirty="0"/>
              <a:t> </a:t>
            </a:r>
            <a:r>
              <a:rPr lang="en-US" sz="3200" b="1" i="1" dirty="0" err="1"/>
              <a:t>الحالات</a:t>
            </a:r>
            <a:r>
              <a:rPr lang="en-US" sz="3200" b="1" i="1" dirty="0"/>
              <a:t> </a:t>
            </a:r>
            <a:r>
              <a:rPr lang="en-US" sz="3200" b="1" i="1" dirty="0" err="1"/>
              <a:t>الحادة</a:t>
            </a:r>
            <a:endParaRPr lang="en-US" sz="3200" b="1" i="1" dirty="0"/>
          </a:p>
          <a:p>
            <a:pPr algn="r" rtl="1"/>
            <a:endParaRPr lang="en-US" sz="2800" dirty="0"/>
          </a:p>
          <a:p>
            <a:pPr algn="r" rtl="1"/>
            <a:endParaRPr lang="en-US" sz="2800" dirty="0"/>
          </a:p>
          <a:p>
            <a:pPr algn="r" rtl="1"/>
            <a:endParaRPr lang="en-US" sz="2800" dirty="0"/>
          </a:p>
          <a:p>
            <a:pPr algn="r" rtl="1"/>
            <a:r>
              <a:rPr lang="en-US" sz="2800" b="1" dirty="0" err="1">
                <a:solidFill>
                  <a:srgbClr val="0000FF"/>
                </a:solidFill>
              </a:rPr>
              <a:t>اذكري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امثلة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لبعض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مظاهر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احتمال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وجود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صعوبة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بصرية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10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/>
              <a:t>خصائص </a:t>
            </a:r>
            <a:r>
              <a:rPr lang="en-US" dirty="0" err="1"/>
              <a:t>المعوقين</a:t>
            </a:r>
            <a:r>
              <a:rPr lang="en-US" dirty="0"/>
              <a:t> </a:t>
            </a:r>
            <a:r>
              <a:rPr lang="en-US" dirty="0" err="1"/>
              <a:t>بصريا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53563" y="2358855"/>
            <a:ext cx="6894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3200" b="1" dirty="0" err="1">
                <a:solidFill>
                  <a:srgbClr val="0000FF"/>
                </a:solidFill>
              </a:rPr>
              <a:t>الخصائص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الجسمية</a:t>
            </a:r>
            <a:endParaRPr lang="en-US" sz="3200" b="1" dirty="0">
              <a:solidFill>
                <a:srgbClr val="0000FF"/>
              </a:solidFill>
            </a:endParaRPr>
          </a:p>
          <a:p>
            <a:pPr algn="ctr" rtl="1"/>
            <a:r>
              <a:rPr lang="en-US" sz="2800" dirty="0"/>
              <a:t> </a:t>
            </a:r>
            <a:r>
              <a:rPr lang="en-US" sz="2800" dirty="0" err="1"/>
              <a:t>النمو</a:t>
            </a:r>
            <a:r>
              <a:rPr lang="en-US" sz="2800" dirty="0"/>
              <a:t> </a:t>
            </a:r>
            <a:r>
              <a:rPr lang="en-US" sz="2800" dirty="0" err="1"/>
              <a:t>الجسمي</a:t>
            </a:r>
            <a:r>
              <a:rPr lang="en-US" sz="2800" dirty="0"/>
              <a:t> </a:t>
            </a:r>
            <a:r>
              <a:rPr lang="en-US" sz="2800" dirty="0" err="1"/>
              <a:t>والحركي</a:t>
            </a:r>
            <a:endParaRPr lang="en-US" sz="2800" dirty="0"/>
          </a:p>
          <a:p>
            <a:pPr algn="ctr" rtl="1"/>
            <a:r>
              <a:rPr lang="en-US" sz="2800" dirty="0" err="1"/>
              <a:t>اللزمات</a:t>
            </a:r>
            <a:r>
              <a:rPr lang="en-US" sz="2800" dirty="0"/>
              <a:t> </a:t>
            </a:r>
            <a:r>
              <a:rPr lang="en-US" sz="2800" dirty="0" err="1"/>
              <a:t>الحركية</a:t>
            </a:r>
            <a:endParaRPr lang="en-US" sz="2800" dirty="0"/>
          </a:p>
          <a:p>
            <a:pPr algn="ctr" rtl="1"/>
            <a:endParaRPr lang="en-US" sz="2800" dirty="0"/>
          </a:p>
          <a:p>
            <a:pPr algn="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1556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/>
              <a:t>خصائص </a:t>
            </a:r>
            <a:r>
              <a:rPr lang="en-US" dirty="0" err="1"/>
              <a:t>المعوقين</a:t>
            </a:r>
            <a:r>
              <a:rPr lang="en-US" dirty="0"/>
              <a:t> </a:t>
            </a:r>
            <a:r>
              <a:rPr lang="en-US" dirty="0" err="1"/>
              <a:t>بصريا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22783"/>
            <a:ext cx="7561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dirty="0" err="1">
                <a:solidFill>
                  <a:srgbClr val="0000FF"/>
                </a:solidFill>
              </a:rPr>
              <a:t>ماهي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اسباب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القصور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في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المهارات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الحركية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لدى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المعاقين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err="1">
                <a:solidFill>
                  <a:srgbClr val="0000FF"/>
                </a:solidFill>
              </a:rPr>
              <a:t>بصريا</a:t>
            </a:r>
            <a:r>
              <a:rPr lang="en-US" sz="2800" dirty="0">
                <a:solidFill>
                  <a:srgbClr val="0000FF"/>
                </a:solidFill>
              </a:rPr>
              <a:t>؟</a:t>
            </a:r>
          </a:p>
        </p:txBody>
      </p:sp>
    </p:spTree>
    <p:extLst>
      <p:ext uri="{BB962C8B-B14F-4D97-AF65-F5344CB8AC3E}">
        <p14:creationId xmlns:p14="http://schemas.microsoft.com/office/powerpoint/2010/main" val="1371086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/>
              <a:t>اجزاء </a:t>
            </a:r>
            <a:r>
              <a:rPr lang="en-US" dirty="0" err="1"/>
              <a:t>العين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4137384"/>
              </p:ext>
            </p:extLst>
          </p:nvPr>
        </p:nvGraphicFramePr>
        <p:xfrm>
          <a:off x="559451" y="2222377"/>
          <a:ext cx="7898749" cy="4066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814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8458200" cy="1470025"/>
          </a:xfrm>
        </p:spPr>
        <p:txBody>
          <a:bodyPr/>
          <a:lstStyle/>
          <a:p>
            <a:r>
              <a:rPr lang="en-US" b="1" dirty="0"/>
              <a:t>خصائص </a:t>
            </a:r>
            <a:r>
              <a:rPr lang="en-US" b="1" dirty="0" err="1"/>
              <a:t>المعوقين</a:t>
            </a:r>
            <a:r>
              <a:rPr lang="en-US" b="1" dirty="0"/>
              <a:t> </a:t>
            </a:r>
            <a:r>
              <a:rPr lang="en-US" b="1" dirty="0" err="1"/>
              <a:t>بصريا</a:t>
            </a:r>
            <a:r>
              <a:rPr lang="ar-SA" b="1" dirty="0"/>
              <a:t>ً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2126" y="2639278"/>
            <a:ext cx="7386074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0000FF"/>
                </a:solidFill>
              </a:rPr>
              <a:t>الخصائص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العقلية</a:t>
            </a:r>
            <a:r>
              <a:rPr lang="en-US" sz="2800" b="1" dirty="0">
                <a:solidFill>
                  <a:srgbClr val="0000FF"/>
                </a:solidFill>
              </a:rPr>
              <a:t>:</a:t>
            </a:r>
          </a:p>
          <a:p>
            <a:pPr algn="r" rtl="1"/>
            <a:endParaRPr lang="en-US" sz="2800" dirty="0"/>
          </a:p>
          <a:p>
            <a:pPr algn="r" rtl="1"/>
            <a:r>
              <a:rPr lang="en-US" sz="2800" dirty="0" err="1"/>
              <a:t>صعوبة</a:t>
            </a:r>
            <a:r>
              <a:rPr lang="en-US" sz="2800" dirty="0"/>
              <a:t> </a:t>
            </a:r>
            <a:r>
              <a:rPr lang="en-US" sz="2800" dirty="0" err="1"/>
              <a:t>قياس</a:t>
            </a:r>
            <a:r>
              <a:rPr lang="en-US" sz="2800" dirty="0"/>
              <a:t> </a:t>
            </a:r>
            <a:r>
              <a:rPr lang="en-US" sz="2800" dirty="0" err="1"/>
              <a:t>الذكاء</a:t>
            </a:r>
            <a:r>
              <a:rPr lang="en-US" sz="2800" dirty="0"/>
              <a:t> </a:t>
            </a:r>
            <a:r>
              <a:rPr lang="en-US" sz="2800" dirty="0" err="1"/>
              <a:t>لديهم</a:t>
            </a:r>
            <a:endParaRPr lang="en-US" sz="2800" dirty="0"/>
          </a:p>
          <a:p>
            <a:pPr algn="r" rtl="1"/>
            <a:r>
              <a:rPr lang="en-US" sz="2800" dirty="0" err="1"/>
              <a:t>مقاييس</a:t>
            </a:r>
            <a:r>
              <a:rPr lang="en-US" sz="2800" dirty="0"/>
              <a:t> </a:t>
            </a:r>
            <a:r>
              <a:rPr lang="en-US" sz="2800" dirty="0" err="1"/>
              <a:t>المكفوفين</a:t>
            </a:r>
            <a:r>
              <a:rPr lang="en-US" sz="2800" dirty="0"/>
              <a:t> </a:t>
            </a:r>
            <a:r>
              <a:rPr lang="en-US" sz="2800" dirty="0" err="1"/>
              <a:t>تنقصها</a:t>
            </a:r>
            <a:r>
              <a:rPr lang="en-US" sz="2800" dirty="0"/>
              <a:t> </a:t>
            </a:r>
            <a:r>
              <a:rPr lang="en-US" sz="2800" dirty="0" err="1"/>
              <a:t>الدقه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التقنين</a:t>
            </a:r>
            <a:endParaRPr lang="en-US" sz="2800" dirty="0"/>
          </a:p>
          <a:p>
            <a:pPr algn="r" rtl="1"/>
            <a:r>
              <a:rPr lang="en-US" sz="2800" dirty="0" err="1"/>
              <a:t>الاختبارات</a:t>
            </a:r>
            <a:r>
              <a:rPr lang="en-US" sz="2800" dirty="0"/>
              <a:t> </a:t>
            </a:r>
            <a:r>
              <a:rPr lang="en-US" sz="2800" dirty="0" err="1"/>
              <a:t>اللفظيه</a:t>
            </a:r>
            <a:r>
              <a:rPr lang="en-US" sz="2800" dirty="0"/>
              <a:t> </a:t>
            </a:r>
            <a:r>
              <a:rPr lang="en-US" sz="2800" dirty="0" err="1"/>
              <a:t>اظهرت</a:t>
            </a:r>
            <a:r>
              <a:rPr lang="en-US" sz="2800" dirty="0"/>
              <a:t> </a:t>
            </a:r>
            <a:r>
              <a:rPr lang="en-US" sz="2800" dirty="0" err="1"/>
              <a:t>عدم</a:t>
            </a:r>
            <a:r>
              <a:rPr lang="en-US" sz="2800" dirty="0"/>
              <a:t> </a:t>
            </a:r>
            <a:r>
              <a:rPr lang="en-US" sz="2800" dirty="0" err="1"/>
              <a:t>وجود</a:t>
            </a:r>
            <a:r>
              <a:rPr lang="en-US" sz="2800" dirty="0"/>
              <a:t> </a:t>
            </a:r>
            <a:r>
              <a:rPr lang="en-US" sz="2800" dirty="0" err="1"/>
              <a:t>فروق</a:t>
            </a:r>
            <a:r>
              <a:rPr lang="en-US" sz="2800" dirty="0"/>
              <a:t> </a:t>
            </a:r>
            <a:r>
              <a:rPr lang="en-US" sz="2800" dirty="0" err="1"/>
              <a:t>كبيرة</a:t>
            </a:r>
            <a:r>
              <a:rPr lang="en-US" sz="2800" dirty="0"/>
              <a:t> </a:t>
            </a:r>
            <a:r>
              <a:rPr lang="en-US" sz="2800" dirty="0" err="1"/>
              <a:t>بين</a:t>
            </a:r>
            <a:r>
              <a:rPr lang="en-US" sz="2800" dirty="0"/>
              <a:t> </a:t>
            </a:r>
            <a:r>
              <a:rPr lang="en-US" sz="2800" dirty="0" err="1"/>
              <a:t>ذكاء</a:t>
            </a:r>
            <a:r>
              <a:rPr lang="en-US" sz="2800" dirty="0"/>
              <a:t> </a:t>
            </a:r>
            <a:r>
              <a:rPr lang="en-US" sz="2800" dirty="0" err="1"/>
              <a:t>المعاقين</a:t>
            </a:r>
            <a:r>
              <a:rPr lang="en-US" sz="2800" dirty="0"/>
              <a:t> </a:t>
            </a:r>
            <a:r>
              <a:rPr lang="en-US" sz="2800" dirty="0" err="1"/>
              <a:t>بصريا</a:t>
            </a:r>
            <a:r>
              <a:rPr lang="en-US" sz="2800" dirty="0"/>
              <a:t> </a:t>
            </a:r>
            <a:r>
              <a:rPr lang="en-US" sz="2800" dirty="0" err="1"/>
              <a:t>والعاديين</a:t>
            </a:r>
            <a:endParaRPr lang="en-US" sz="2800" dirty="0"/>
          </a:p>
          <a:p>
            <a:pPr algn="r" rtl="1"/>
            <a:r>
              <a:rPr lang="en-US" sz="2800" dirty="0" err="1"/>
              <a:t>ضعف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التصنيف</a:t>
            </a:r>
            <a:r>
              <a:rPr lang="en-US" sz="2800" dirty="0"/>
              <a:t> </a:t>
            </a:r>
            <a:r>
              <a:rPr lang="en-US" sz="2800" dirty="0" err="1"/>
              <a:t>ومفاهيم</a:t>
            </a:r>
            <a:r>
              <a:rPr lang="en-US" sz="2800" dirty="0"/>
              <a:t> </a:t>
            </a:r>
            <a:r>
              <a:rPr lang="en-US" sz="2800" dirty="0" err="1"/>
              <a:t>المسافه</a:t>
            </a:r>
            <a:r>
              <a:rPr lang="en-US" sz="2800" dirty="0"/>
              <a:t> </a:t>
            </a:r>
            <a:r>
              <a:rPr lang="en-US" sz="2800" dirty="0" err="1"/>
              <a:t>والحيز</a:t>
            </a:r>
            <a:r>
              <a:rPr lang="en-US" sz="2800" dirty="0"/>
              <a:t> </a:t>
            </a:r>
            <a:r>
              <a:rPr lang="en-US" sz="2800" dirty="0" err="1"/>
              <a:t>وقدرة</a:t>
            </a:r>
            <a:r>
              <a:rPr lang="en-US" sz="2800" dirty="0"/>
              <a:t> </a:t>
            </a:r>
            <a:r>
              <a:rPr lang="en-US" sz="2800" dirty="0" err="1"/>
              <a:t>اكبر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التمييز</a:t>
            </a:r>
            <a:r>
              <a:rPr lang="en-US" sz="2800" dirty="0"/>
              <a:t> </a:t>
            </a:r>
            <a:r>
              <a:rPr lang="en-US" sz="2800" dirty="0" err="1"/>
              <a:t>السمعي</a:t>
            </a:r>
            <a:r>
              <a:rPr lang="en-US" sz="2800" dirty="0"/>
              <a:t> </a:t>
            </a:r>
            <a:r>
              <a:rPr lang="en-US" sz="2800" dirty="0" err="1"/>
              <a:t>والانتباه</a:t>
            </a:r>
            <a:r>
              <a:rPr lang="en-US" sz="2800" dirty="0"/>
              <a:t> </a:t>
            </a:r>
            <a:r>
              <a:rPr lang="en-US" sz="2800" dirty="0" err="1"/>
              <a:t>والذاكر</a:t>
            </a:r>
            <a:r>
              <a:rPr lang="en-US" sz="2800" dirty="0"/>
              <a:t> </a:t>
            </a:r>
            <a:r>
              <a:rPr lang="en-US" sz="2800" dirty="0" err="1"/>
              <a:t>السمعية</a:t>
            </a:r>
            <a:endParaRPr lang="en-US" sz="2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11168" cy="367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46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/>
              <a:t>خصائص </a:t>
            </a:r>
            <a:r>
              <a:rPr lang="en-US" dirty="0" err="1"/>
              <a:t>المعوقين</a:t>
            </a:r>
            <a:r>
              <a:rPr lang="en-US" dirty="0"/>
              <a:t> </a:t>
            </a:r>
            <a:r>
              <a:rPr lang="en-US" dirty="0" err="1"/>
              <a:t>بصريا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61855"/>
            <a:ext cx="76273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0000FF"/>
                </a:solidFill>
              </a:rPr>
              <a:t>الخصائص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 err="1">
                <a:solidFill>
                  <a:srgbClr val="0000FF"/>
                </a:solidFill>
              </a:rPr>
              <a:t>اللغوية</a:t>
            </a:r>
            <a:r>
              <a:rPr lang="en-US" sz="2800" b="1" dirty="0">
                <a:solidFill>
                  <a:srgbClr val="0000FF"/>
                </a:solidFill>
              </a:rPr>
              <a:t>:</a:t>
            </a:r>
          </a:p>
          <a:p>
            <a:pPr algn="r" rtl="1"/>
            <a:endParaRPr lang="en-US" sz="2800" dirty="0"/>
          </a:p>
          <a:p>
            <a:pPr algn="r" rtl="1"/>
            <a:r>
              <a:rPr lang="en-US" sz="2800" dirty="0" err="1"/>
              <a:t>مشكلات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اللفظ</a:t>
            </a:r>
            <a:r>
              <a:rPr lang="en-US" sz="2800" dirty="0"/>
              <a:t> </a:t>
            </a:r>
            <a:r>
              <a:rPr lang="en-US" sz="2800" dirty="0" err="1"/>
              <a:t>اكثر</a:t>
            </a:r>
            <a:r>
              <a:rPr lang="en-US" sz="2800" dirty="0"/>
              <a:t> </a:t>
            </a:r>
            <a:r>
              <a:rPr lang="en-US" sz="2800" dirty="0" err="1"/>
              <a:t>من</a:t>
            </a:r>
            <a:r>
              <a:rPr lang="en-US" sz="2800" dirty="0"/>
              <a:t> </a:t>
            </a:r>
            <a:r>
              <a:rPr lang="en-US" sz="2800" dirty="0" err="1"/>
              <a:t>العاديين</a:t>
            </a:r>
            <a:r>
              <a:rPr lang="en-US" sz="2800" dirty="0"/>
              <a:t>. </a:t>
            </a:r>
            <a:r>
              <a:rPr lang="en-US" sz="2800" dirty="0" err="1"/>
              <a:t>لماذا</a:t>
            </a:r>
            <a:r>
              <a:rPr lang="en-US" sz="2800" dirty="0"/>
              <a:t>؟</a:t>
            </a:r>
          </a:p>
          <a:p>
            <a:pPr algn="r" rtl="1"/>
            <a:r>
              <a:rPr lang="en-US" sz="2800" dirty="0" err="1"/>
              <a:t>مشاكل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الاتصال</a:t>
            </a:r>
            <a:r>
              <a:rPr lang="en-US" sz="2800" dirty="0"/>
              <a:t> </a:t>
            </a:r>
            <a:r>
              <a:rPr lang="en-US" sz="2800" dirty="0" err="1"/>
              <a:t>الثانوي</a:t>
            </a:r>
            <a:endParaRPr lang="en-US" sz="2800" dirty="0"/>
          </a:p>
          <a:p>
            <a:pPr algn="r" rtl="1"/>
            <a:endParaRPr lang="en-US" sz="2800" dirty="0"/>
          </a:p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انواع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اضطرابات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اللغه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والكلام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التي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يعانيها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بعض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المعاقين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بصريا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</a:p>
          <a:p>
            <a:pPr algn="r" rtl="1"/>
            <a:r>
              <a:rPr lang="en-US" sz="2800" dirty="0" err="1"/>
              <a:t>الاستبدال</a:t>
            </a:r>
            <a:r>
              <a:rPr lang="en-US" sz="2800" dirty="0"/>
              <a:t>                        </a:t>
            </a:r>
            <a:r>
              <a:rPr lang="en-US" sz="2800" dirty="0" err="1"/>
              <a:t>القصور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استخدام</a:t>
            </a:r>
            <a:r>
              <a:rPr lang="en-US" sz="2800" dirty="0"/>
              <a:t> </a:t>
            </a:r>
            <a:r>
              <a:rPr lang="en-US" sz="2800" dirty="0" err="1"/>
              <a:t>الايماءات</a:t>
            </a:r>
            <a:endParaRPr lang="en-US" sz="2800" dirty="0"/>
          </a:p>
          <a:p>
            <a:pPr algn="r" rtl="1"/>
            <a:r>
              <a:rPr lang="en-US" sz="2800" dirty="0" err="1"/>
              <a:t>التشوية</a:t>
            </a:r>
            <a:r>
              <a:rPr lang="en-US" sz="2800" dirty="0"/>
              <a:t>                           </a:t>
            </a:r>
            <a:r>
              <a:rPr lang="en-US" sz="2800" dirty="0" err="1"/>
              <a:t>اللفظية</a:t>
            </a:r>
            <a:endParaRPr lang="en-US" sz="2800" dirty="0"/>
          </a:p>
          <a:p>
            <a:pPr algn="r" rtl="1"/>
            <a:r>
              <a:rPr lang="en-US" sz="2800" dirty="0" err="1"/>
              <a:t>العلو</a:t>
            </a:r>
            <a:r>
              <a:rPr lang="en-US" sz="2800" dirty="0"/>
              <a:t>                              </a:t>
            </a:r>
            <a:r>
              <a:rPr lang="en-US" sz="2800" dirty="0" err="1"/>
              <a:t>قصور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التعبير</a:t>
            </a:r>
            <a:endParaRPr lang="en-US" sz="2800" dirty="0"/>
          </a:p>
          <a:p>
            <a:pPr algn="r" rtl="1"/>
            <a:r>
              <a:rPr lang="en-US" sz="2800" dirty="0" err="1"/>
              <a:t>عدم</a:t>
            </a:r>
            <a:r>
              <a:rPr lang="en-US" sz="2800" dirty="0"/>
              <a:t> </a:t>
            </a:r>
            <a:r>
              <a:rPr lang="en-US" sz="2800" dirty="0" err="1"/>
              <a:t>التغيير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طبقة</a:t>
            </a:r>
            <a:r>
              <a:rPr lang="en-US" sz="2800" dirty="0"/>
              <a:t> </a:t>
            </a:r>
            <a:r>
              <a:rPr lang="en-US" sz="2800" dirty="0" err="1"/>
              <a:t>الصوت</a:t>
            </a:r>
            <a:r>
              <a:rPr lang="en-US" sz="2800" dirty="0"/>
              <a:t>           </a:t>
            </a:r>
            <a:r>
              <a:rPr lang="en-US" sz="2800" dirty="0" err="1"/>
              <a:t>قصور</a:t>
            </a:r>
            <a:r>
              <a:rPr lang="en-US" sz="2800" dirty="0"/>
              <a:t> </a:t>
            </a:r>
            <a:r>
              <a:rPr lang="en-US" sz="2800" dirty="0" err="1"/>
              <a:t>في</a:t>
            </a:r>
            <a:r>
              <a:rPr lang="en-US" sz="2800" dirty="0"/>
              <a:t> </a:t>
            </a:r>
            <a:r>
              <a:rPr lang="en-US" sz="2800" dirty="0" err="1"/>
              <a:t>الاتصال</a:t>
            </a:r>
            <a:r>
              <a:rPr lang="en-US" sz="2800" dirty="0"/>
              <a:t> </a:t>
            </a:r>
            <a:r>
              <a:rPr lang="en-US" sz="2800" dirty="0" err="1"/>
              <a:t>بالعين</a:t>
            </a:r>
            <a:endParaRPr lang="en-US" sz="2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67035" cy="365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26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/>
              <a:t>خصائص </a:t>
            </a:r>
            <a:r>
              <a:rPr lang="en-US" b="1" dirty="0" err="1"/>
              <a:t>المعوقين</a:t>
            </a:r>
            <a:r>
              <a:rPr lang="en-US" b="1" dirty="0"/>
              <a:t> </a:t>
            </a:r>
            <a:r>
              <a:rPr lang="en-US" b="1" dirty="0" err="1"/>
              <a:t>بصريا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60805" y="1878351"/>
            <a:ext cx="789739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الخصائص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الاجتماعية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فرص</a:t>
            </a:r>
            <a:r>
              <a:rPr lang="en-US" sz="2800" b="1" dirty="0"/>
              <a:t> </a:t>
            </a:r>
            <a:r>
              <a:rPr lang="en-US" sz="2800" b="1" dirty="0" err="1"/>
              <a:t>التفاعل</a:t>
            </a:r>
            <a:r>
              <a:rPr lang="en-US" sz="2800" b="1" dirty="0"/>
              <a:t> </a:t>
            </a:r>
            <a:r>
              <a:rPr lang="en-US" sz="2800" b="1" dirty="0" err="1"/>
              <a:t>الاجتماعي</a:t>
            </a:r>
            <a:r>
              <a:rPr lang="en-US" sz="2800" b="1" dirty="0"/>
              <a:t> </a:t>
            </a:r>
            <a:r>
              <a:rPr lang="en-US" sz="2800" b="1" dirty="0" err="1"/>
              <a:t>المتاحة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تقبل</a:t>
            </a:r>
            <a:r>
              <a:rPr lang="en-US" sz="2800" b="1" dirty="0"/>
              <a:t> </a:t>
            </a:r>
            <a:r>
              <a:rPr lang="en-US" sz="2800" b="1" dirty="0" err="1"/>
              <a:t>الفرد</a:t>
            </a:r>
            <a:r>
              <a:rPr lang="en-US" sz="2800" b="1" dirty="0"/>
              <a:t> </a:t>
            </a:r>
            <a:r>
              <a:rPr lang="en-US" sz="2800" b="1" dirty="0" err="1"/>
              <a:t>وتكيفه</a:t>
            </a:r>
            <a:r>
              <a:rPr lang="en-US" sz="2800" b="1" dirty="0"/>
              <a:t> </a:t>
            </a:r>
            <a:r>
              <a:rPr lang="en-US" sz="2800" b="1" dirty="0" err="1"/>
              <a:t>مع</a:t>
            </a:r>
            <a:r>
              <a:rPr lang="en-US" sz="2800" b="1" dirty="0"/>
              <a:t> </a:t>
            </a:r>
            <a:r>
              <a:rPr lang="en-US" sz="2800" b="1" dirty="0" err="1"/>
              <a:t>اعاقته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الاتجاهات</a:t>
            </a:r>
            <a:r>
              <a:rPr lang="en-US" sz="2800" b="1" dirty="0"/>
              <a:t> </a:t>
            </a:r>
            <a:r>
              <a:rPr lang="en-US" sz="2800" b="1" dirty="0" err="1"/>
              <a:t>الاجتماعية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المدارس</a:t>
            </a:r>
            <a:r>
              <a:rPr lang="en-US" sz="2800" b="1" dirty="0"/>
              <a:t> </a:t>
            </a:r>
            <a:r>
              <a:rPr lang="en-US" sz="2800" b="1" dirty="0" err="1"/>
              <a:t>العادية</a:t>
            </a:r>
            <a:r>
              <a:rPr lang="en-US" sz="2800" b="1" dirty="0"/>
              <a:t> </a:t>
            </a:r>
            <a:r>
              <a:rPr lang="en-US" sz="2800" b="1" dirty="0" err="1"/>
              <a:t>او</a:t>
            </a:r>
            <a:r>
              <a:rPr lang="en-US" sz="2800" b="1" dirty="0"/>
              <a:t> </a:t>
            </a:r>
            <a:r>
              <a:rPr lang="en-US" sz="2800" b="1" dirty="0" err="1"/>
              <a:t>المراكز</a:t>
            </a:r>
            <a:r>
              <a:rPr lang="en-US" sz="2800" b="1" dirty="0"/>
              <a:t> </a:t>
            </a:r>
            <a:r>
              <a:rPr lang="en-US" sz="2800" b="1" dirty="0" err="1"/>
              <a:t>الداخلية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يحتاجون</a:t>
            </a:r>
            <a:r>
              <a:rPr lang="en-US" sz="2800" b="1" dirty="0"/>
              <a:t> </a:t>
            </a:r>
            <a:r>
              <a:rPr lang="en-US" sz="2800" b="1" dirty="0" err="1"/>
              <a:t>الى</a:t>
            </a:r>
            <a:r>
              <a:rPr lang="en-US" sz="2800" b="1" dirty="0"/>
              <a:t> </a:t>
            </a:r>
            <a:r>
              <a:rPr lang="en-US" sz="2800" b="1" dirty="0" err="1"/>
              <a:t>تدريب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المهارات</a:t>
            </a:r>
            <a:r>
              <a:rPr lang="en-US" sz="2800" b="1" dirty="0"/>
              <a:t> </a:t>
            </a:r>
            <a:r>
              <a:rPr lang="en-US" sz="2800" b="1" dirty="0" err="1"/>
              <a:t>الاجتماعية</a:t>
            </a:r>
            <a:r>
              <a:rPr lang="en-US" sz="2800" b="1" dirty="0"/>
              <a:t> </a:t>
            </a:r>
            <a:r>
              <a:rPr lang="en-US" sz="2800" b="1" dirty="0" err="1"/>
              <a:t>مثل</a:t>
            </a:r>
            <a:r>
              <a:rPr lang="en-US" sz="2800" b="1" dirty="0"/>
              <a:t> </a:t>
            </a:r>
            <a:r>
              <a:rPr lang="en-US" sz="2800" b="1" dirty="0" err="1"/>
              <a:t>الاصغاء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التدرب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النشاطات</a:t>
            </a:r>
            <a:r>
              <a:rPr lang="en-US" sz="2800" b="1" dirty="0"/>
              <a:t> </a:t>
            </a:r>
            <a:r>
              <a:rPr lang="en-US" sz="2800" b="1" dirty="0" err="1"/>
              <a:t>الحياتية</a:t>
            </a:r>
            <a:r>
              <a:rPr lang="en-US" sz="2800" b="1" dirty="0"/>
              <a:t> </a:t>
            </a:r>
            <a:r>
              <a:rPr lang="en-US" sz="2800" b="1" dirty="0" err="1"/>
              <a:t>المختلفة</a:t>
            </a:r>
            <a:endParaRPr lang="en-US" sz="2800" b="1" dirty="0"/>
          </a:p>
          <a:p>
            <a:pPr algn="r" rtl="1"/>
            <a:endParaRPr lang="en-US" sz="2800" b="1" dirty="0"/>
          </a:p>
          <a:p>
            <a:pPr algn="r" rtl="1"/>
            <a:r>
              <a:rPr lang="en-US" sz="2800" b="1" dirty="0" err="1">
                <a:solidFill>
                  <a:srgbClr val="008000"/>
                </a:solidFill>
              </a:rPr>
              <a:t>كيف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يؤدي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التدريب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على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النشاطات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الحياتية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الى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تطوير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الخصائص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الاجتماعية</a:t>
            </a:r>
            <a:r>
              <a:rPr lang="en-US" sz="2800" b="1" dirty="0">
                <a:solidFill>
                  <a:srgbClr val="008000"/>
                </a:solidFill>
              </a:rPr>
              <a:t>؟</a:t>
            </a:r>
          </a:p>
        </p:txBody>
      </p:sp>
    </p:spTree>
    <p:extLst>
      <p:ext uri="{BB962C8B-B14F-4D97-AF65-F5344CB8AC3E}">
        <p14:creationId xmlns:p14="http://schemas.microsoft.com/office/powerpoint/2010/main" val="196603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/>
              <a:t>خصائص </a:t>
            </a:r>
            <a:r>
              <a:rPr lang="en-US" b="1" dirty="0" err="1"/>
              <a:t>المعوقين</a:t>
            </a:r>
            <a:r>
              <a:rPr lang="en-US" b="1" dirty="0"/>
              <a:t> </a:t>
            </a:r>
            <a:r>
              <a:rPr lang="en-US" b="1" dirty="0" err="1"/>
              <a:t>بصريا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309369"/>
            <a:ext cx="73963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b="1" dirty="0" err="1">
                <a:solidFill>
                  <a:srgbClr val="008000"/>
                </a:solidFill>
              </a:rPr>
              <a:t>الخصائص</a:t>
            </a:r>
            <a:r>
              <a:rPr lang="en-US" sz="3600" b="1" dirty="0">
                <a:solidFill>
                  <a:srgbClr val="008000"/>
                </a:solidFill>
              </a:rPr>
              <a:t> </a:t>
            </a:r>
            <a:r>
              <a:rPr lang="en-US" sz="3600" b="1" dirty="0" err="1">
                <a:solidFill>
                  <a:srgbClr val="008000"/>
                </a:solidFill>
              </a:rPr>
              <a:t>النفسية</a:t>
            </a:r>
            <a:r>
              <a:rPr lang="en-US" sz="3600" b="1" dirty="0">
                <a:solidFill>
                  <a:srgbClr val="008000"/>
                </a:solidFill>
              </a:rPr>
              <a:t>: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en-US" sz="3600" b="1" dirty="0" err="1"/>
              <a:t>لايختلف</a:t>
            </a:r>
            <a:r>
              <a:rPr lang="en-US" sz="3600" b="1" dirty="0"/>
              <a:t> </a:t>
            </a:r>
            <a:r>
              <a:rPr lang="en-US" sz="3600" b="1" dirty="0" err="1"/>
              <a:t>عن</a:t>
            </a:r>
            <a:r>
              <a:rPr lang="en-US" sz="3600" b="1" dirty="0"/>
              <a:t> </a:t>
            </a:r>
            <a:r>
              <a:rPr lang="en-US" sz="3600" b="1" dirty="0" err="1"/>
              <a:t>العاديين</a:t>
            </a:r>
            <a:endParaRPr lang="en-US" sz="3600" b="1" dirty="0"/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en-US" sz="3600" b="1" dirty="0" err="1"/>
              <a:t>تلعب</a:t>
            </a:r>
            <a:r>
              <a:rPr lang="en-US" sz="3600" b="1" dirty="0"/>
              <a:t> </a:t>
            </a:r>
            <a:r>
              <a:rPr lang="en-US" sz="3600" b="1" dirty="0" err="1"/>
              <a:t>الخبرات</a:t>
            </a:r>
            <a:r>
              <a:rPr lang="en-US" sz="3600" b="1" dirty="0"/>
              <a:t> </a:t>
            </a:r>
            <a:r>
              <a:rPr lang="en-US" sz="3600" b="1" dirty="0" err="1"/>
              <a:t>الاسرية</a:t>
            </a:r>
            <a:r>
              <a:rPr lang="en-US" sz="3600" b="1" dirty="0"/>
              <a:t> </a:t>
            </a:r>
            <a:r>
              <a:rPr lang="en-US" sz="3600" b="1" dirty="0" err="1"/>
              <a:t>ونمط</a:t>
            </a:r>
            <a:r>
              <a:rPr lang="en-US" sz="3600" b="1" dirty="0"/>
              <a:t> </a:t>
            </a:r>
            <a:r>
              <a:rPr lang="en-US" sz="3600" b="1" dirty="0" err="1"/>
              <a:t>التنشئة</a:t>
            </a:r>
            <a:r>
              <a:rPr lang="en-US" sz="3600" b="1" dirty="0"/>
              <a:t> </a:t>
            </a:r>
            <a:r>
              <a:rPr lang="en-US" sz="3600" b="1" dirty="0" err="1"/>
              <a:t>دور</a:t>
            </a:r>
            <a:r>
              <a:rPr lang="en-US" sz="3600" b="1" dirty="0"/>
              <a:t> </a:t>
            </a:r>
            <a:r>
              <a:rPr lang="en-US" sz="3600" b="1" dirty="0" err="1"/>
              <a:t>في</a:t>
            </a:r>
            <a:r>
              <a:rPr lang="en-US" sz="3600" b="1" dirty="0"/>
              <a:t> </a:t>
            </a:r>
            <a:r>
              <a:rPr lang="en-US" sz="3600" b="1" dirty="0" err="1"/>
              <a:t>تحديد</a:t>
            </a:r>
            <a:r>
              <a:rPr lang="en-US" sz="3600" b="1" dirty="0"/>
              <a:t> </a:t>
            </a:r>
            <a:r>
              <a:rPr lang="en-US" sz="3600" b="1" dirty="0" err="1"/>
              <a:t>مفهوم</a:t>
            </a:r>
            <a:r>
              <a:rPr lang="en-US" sz="3600" b="1" dirty="0"/>
              <a:t> </a:t>
            </a:r>
            <a:r>
              <a:rPr lang="en-US" sz="3600" b="1" dirty="0" err="1"/>
              <a:t>الطفل</a:t>
            </a:r>
            <a:r>
              <a:rPr lang="en-US" sz="3600" b="1" dirty="0"/>
              <a:t> </a:t>
            </a:r>
            <a:r>
              <a:rPr lang="en-US" sz="3600" b="1" dirty="0" err="1"/>
              <a:t>لذاته</a:t>
            </a:r>
            <a:endParaRPr lang="en-US" sz="3600" b="1" dirty="0"/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en-US" sz="3600" b="1" dirty="0" err="1"/>
              <a:t>اكثر</a:t>
            </a:r>
            <a:r>
              <a:rPr lang="en-US" sz="3600" b="1" dirty="0"/>
              <a:t> </a:t>
            </a:r>
            <a:r>
              <a:rPr lang="en-US" sz="3600" b="1" dirty="0" err="1"/>
              <a:t>عرضة</a:t>
            </a:r>
            <a:r>
              <a:rPr lang="en-US" sz="3600" b="1" dirty="0"/>
              <a:t> </a:t>
            </a:r>
            <a:r>
              <a:rPr lang="en-US" sz="3600" b="1" dirty="0" err="1"/>
              <a:t>للقلق</a:t>
            </a:r>
            <a:r>
              <a:rPr lang="en-US" sz="3600" b="1" dirty="0"/>
              <a:t> </a:t>
            </a:r>
            <a:r>
              <a:rPr lang="en-US" sz="3600" b="1" dirty="0" err="1"/>
              <a:t>وخاصة</a:t>
            </a:r>
            <a:r>
              <a:rPr lang="en-US" sz="3600" b="1" dirty="0"/>
              <a:t> </a:t>
            </a:r>
            <a:r>
              <a:rPr lang="en-US" sz="3600" b="1" dirty="0" err="1"/>
              <a:t>المراهقه</a:t>
            </a:r>
            <a:endParaRPr lang="en-US" sz="3600" b="1" dirty="0"/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en-US" sz="3600" b="1" dirty="0" err="1"/>
              <a:t>ردود</a:t>
            </a:r>
            <a:r>
              <a:rPr lang="en-US" sz="3600" b="1" dirty="0"/>
              <a:t> </a:t>
            </a:r>
            <a:r>
              <a:rPr lang="en-US" sz="3600" b="1" dirty="0" err="1"/>
              <a:t>افعال</a:t>
            </a:r>
            <a:r>
              <a:rPr lang="en-US" sz="3600" b="1" dirty="0"/>
              <a:t> </a:t>
            </a:r>
            <a:r>
              <a:rPr lang="en-US" sz="3600" b="1" dirty="0" err="1"/>
              <a:t>الاهل</a:t>
            </a:r>
            <a:r>
              <a:rPr lang="en-US" sz="3600" b="1" dirty="0"/>
              <a:t> </a:t>
            </a:r>
            <a:r>
              <a:rPr lang="en-US" sz="3600" b="1" dirty="0" err="1"/>
              <a:t>تلعب</a:t>
            </a:r>
            <a:r>
              <a:rPr lang="en-US" sz="3600" b="1" dirty="0"/>
              <a:t> </a:t>
            </a:r>
            <a:r>
              <a:rPr lang="en-US" sz="3600" b="1" dirty="0" err="1"/>
              <a:t>دور</a:t>
            </a:r>
            <a:r>
              <a:rPr lang="en-US" sz="3600" b="1" dirty="0"/>
              <a:t> </a:t>
            </a:r>
            <a:r>
              <a:rPr lang="en-US" sz="3600" b="1" dirty="0" err="1"/>
              <a:t>ايضا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23628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/>
              <a:t>خصائص </a:t>
            </a:r>
            <a:r>
              <a:rPr lang="en-US" b="1" dirty="0" err="1"/>
              <a:t>المعوقين</a:t>
            </a:r>
            <a:r>
              <a:rPr lang="en-US" b="1" dirty="0"/>
              <a:t> </a:t>
            </a:r>
            <a:r>
              <a:rPr lang="en-US" b="1" dirty="0" err="1"/>
              <a:t>بصريا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28270" y="2276378"/>
            <a:ext cx="403742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C00000"/>
                </a:solidFill>
              </a:rPr>
              <a:t>الخصائص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الاكاديمية</a:t>
            </a:r>
            <a:r>
              <a:rPr lang="en-US" sz="2800" b="1" dirty="0">
                <a:solidFill>
                  <a:srgbClr val="C00000"/>
                </a:solidFill>
              </a:rPr>
              <a:t>:</a:t>
            </a:r>
            <a:endParaRPr lang="ar-SA" sz="2800" b="1" dirty="0">
              <a:solidFill>
                <a:srgbClr val="C00000"/>
              </a:solidFill>
            </a:endParaRPr>
          </a:p>
          <a:p>
            <a:pPr algn="r" rtl="1"/>
            <a:endParaRPr lang="en-US" sz="2800" b="1" dirty="0">
              <a:solidFill>
                <a:srgbClr val="C00000"/>
              </a:solidFill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لا</a:t>
            </a:r>
            <a:r>
              <a:rPr lang="en-US" sz="2800" b="1" dirty="0"/>
              <a:t> </a:t>
            </a:r>
            <a:r>
              <a:rPr lang="en-US" sz="2800" b="1" dirty="0" err="1"/>
              <a:t>يختلف</a:t>
            </a:r>
            <a:r>
              <a:rPr lang="en-US" sz="2800" b="1" dirty="0"/>
              <a:t> </a:t>
            </a:r>
            <a:r>
              <a:rPr lang="en-US" sz="2800" b="1" dirty="0" err="1"/>
              <a:t>المعوقين</a:t>
            </a:r>
            <a:r>
              <a:rPr lang="en-US" sz="2800" b="1" dirty="0"/>
              <a:t> </a:t>
            </a:r>
            <a:r>
              <a:rPr lang="en-US" sz="2800" b="1" dirty="0" err="1"/>
              <a:t>بصريا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القدرة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الاستفادة</a:t>
            </a:r>
            <a:r>
              <a:rPr lang="en-US" sz="2800" b="1" dirty="0"/>
              <a:t> </a:t>
            </a:r>
            <a:r>
              <a:rPr lang="en-US" sz="2800" b="1" dirty="0" err="1"/>
              <a:t>و</a:t>
            </a:r>
            <a:r>
              <a:rPr lang="en-US" sz="2800" b="1" dirty="0"/>
              <a:t> </a:t>
            </a:r>
            <a:r>
              <a:rPr lang="en-US" sz="2800" b="1" dirty="0" err="1"/>
              <a:t>القدرة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التعلم</a:t>
            </a:r>
            <a:endParaRPr lang="en-US" sz="2800" b="1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US" sz="2800" b="1" dirty="0" err="1"/>
              <a:t>يتطلب</a:t>
            </a:r>
            <a:r>
              <a:rPr lang="en-US" sz="2800" b="1" dirty="0"/>
              <a:t> </a:t>
            </a:r>
            <a:r>
              <a:rPr lang="en-US" sz="2800" b="1" dirty="0" err="1"/>
              <a:t>تعديل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اسلوب</a:t>
            </a:r>
            <a:r>
              <a:rPr lang="en-US" sz="2800" b="1" dirty="0"/>
              <a:t> </a:t>
            </a:r>
            <a:r>
              <a:rPr lang="en-US" sz="2800" b="1" dirty="0" err="1"/>
              <a:t>التدريس</a:t>
            </a:r>
            <a:endParaRPr lang="en-US" sz="28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93849"/>
            <a:ext cx="3118436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97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>
            <a:normAutofit/>
          </a:bodyPr>
          <a:lstStyle/>
          <a:p>
            <a:pPr rtl="1"/>
            <a:r>
              <a:rPr lang="en-US" sz="4000" b="1" dirty="0" err="1">
                <a:solidFill>
                  <a:srgbClr val="FFC000"/>
                </a:solidFill>
              </a:rPr>
              <a:t>الاحتياجات</a:t>
            </a:r>
            <a:r>
              <a:rPr lang="en-US" sz="4000" b="1" dirty="0">
                <a:solidFill>
                  <a:srgbClr val="FFC000"/>
                </a:solidFill>
              </a:rPr>
              <a:t> </a:t>
            </a:r>
            <a:r>
              <a:rPr lang="en-US" sz="4000" b="1" dirty="0" err="1">
                <a:solidFill>
                  <a:srgbClr val="FFC000"/>
                </a:solidFill>
              </a:rPr>
              <a:t>التربوية</a:t>
            </a:r>
            <a:r>
              <a:rPr lang="en-US" sz="4000" b="1" dirty="0">
                <a:solidFill>
                  <a:srgbClr val="FFC000"/>
                </a:solidFill>
              </a:rPr>
              <a:t> </a:t>
            </a:r>
            <a:r>
              <a:rPr lang="en-US" sz="4000" b="1" dirty="0" err="1">
                <a:solidFill>
                  <a:srgbClr val="FFC000"/>
                </a:solidFill>
              </a:rPr>
              <a:t>للافراد</a:t>
            </a:r>
            <a:r>
              <a:rPr lang="en-US" sz="4000" b="1" dirty="0">
                <a:solidFill>
                  <a:srgbClr val="FFC000"/>
                </a:solidFill>
              </a:rPr>
              <a:t> </a:t>
            </a:r>
            <a:r>
              <a:rPr lang="en-US" sz="4000" b="1" dirty="0" err="1">
                <a:solidFill>
                  <a:srgbClr val="FFC000"/>
                </a:solidFill>
              </a:rPr>
              <a:t>المعاقين</a:t>
            </a:r>
            <a:r>
              <a:rPr lang="en-US" sz="4000" b="1" dirty="0">
                <a:solidFill>
                  <a:srgbClr val="FFC000"/>
                </a:solidFill>
              </a:rPr>
              <a:t> </a:t>
            </a:r>
            <a:r>
              <a:rPr lang="en-US" sz="4000" b="1" dirty="0" err="1">
                <a:solidFill>
                  <a:srgbClr val="FFC000"/>
                </a:solidFill>
              </a:rPr>
              <a:t>بصريا</a:t>
            </a:r>
            <a:endParaRPr lang="en-US" sz="40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0093" y="1702191"/>
            <a:ext cx="515473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en-US" sz="3200" b="1" dirty="0" err="1"/>
              <a:t>عدم</a:t>
            </a:r>
            <a:r>
              <a:rPr lang="en-US" sz="3200" b="1" dirty="0"/>
              <a:t> </a:t>
            </a:r>
            <a:r>
              <a:rPr lang="en-US" sz="3200" b="1" dirty="0" err="1"/>
              <a:t>القدرة</a:t>
            </a:r>
            <a:r>
              <a:rPr lang="en-US" sz="3200" b="1" dirty="0"/>
              <a:t> </a:t>
            </a:r>
            <a:r>
              <a:rPr lang="en-US" sz="3200" b="1" dirty="0" err="1"/>
              <a:t>على</a:t>
            </a:r>
            <a:r>
              <a:rPr lang="en-US" sz="3200" b="1" dirty="0"/>
              <a:t> </a:t>
            </a:r>
            <a:r>
              <a:rPr lang="en-US" sz="3200" b="1" dirty="0" err="1"/>
              <a:t>تعلم</a:t>
            </a:r>
            <a:r>
              <a:rPr lang="en-US" sz="3200" b="1" dirty="0"/>
              <a:t> </a:t>
            </a:r>
            <a:r>
              <a:rPr lang="en-US" sz="3200" b="1" dirty="0" err="1"/>
              <a:t>القراءة</a:t>
            </a:r>
            <a:r>
              <a:rPr lang="en-US" sz="3200" b="1" dirty="0"/>
              <a:t> </a:t>
            </a:r>
            <a:r>
              <a:rPr lang="en-US" sz="3200" b="1" dirty="0" err="1"/>
              <a:t>والكتابة</a:t>
            </a:r>
            <a:r>
              <a:rPr lang="en-US" sz="3200" b="1" dirty="0"/>
              <a:t> </a:t>
            </a:r>
            <a:r>
              <a:rPr lang="en-US" sz="3200" b="1" dirty="0" err="1"/>
              <a:t>بالطريقة</a:t>
            </a:r>
            <a:r>
              <a:rPr lang="en-US" sz="3200" b="1" dirty="0"/>
              <a:t> </a:t>
            </a:r>
            <a:r>
              <a:rPr lang="en-US" sz="3200" b="1" dirty="0" err="1"/>
              <a:t>العادية</a:t>
            </a:r>
            <a:endParaRPr lang="en-US" sz="3200" b="1" dirty="0"/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err="1"/>
              <a:t>ضرورة</a:t>
            </a:r>
            <a:r>
              <a:rPr lang="en-US" sz="3200" b="1" dirty="0"/>
              <a:t> </a:t>
            </a:r>
            <a:r>
              <a:rPr lang="en-US" sz="3200" b="1" dirty="0" err="1"/>
              <a:t>تدريب</a:t>
            </a:r>
            <a:r>
              <a:rPr lang="en-US" sz="3200" b="1" dirty="0"/>
              <a:t> </a:t>
            </a:r>
            <a:r>
              <a:rPr lang="en-US" sz="3200" b="1" dirty="0" err="1"/>
              <a:t>الحواس</a:t>
            </a:r>
            <a:r>
              <a:rPr lang="en-US" sz="3200" b="1" dirty="0"/>
              <a:t> </a:t>
            </a:r>
            <a:r>
              <a:rPr lang="en-US" sz="3200" b="1" dirty="0" err="1"/>
              <a:t>الاخرى</a:t>
            </a:r>
            <a:endParaRPr lang="en-US" sz="3200" b="1" dirty="0"/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err="1"/>
              <a:t>التدريب</a:t>
            </a:r>
            <a:r>
              <a:rPr lang="en-US" sz="3200" b="1" dirty="0"/>
              <a:t> </a:t>
            </a:r>
            <a:r>
              <a:rPr lang="en-US" sz="3200" b="1" dirty="0" err="1"/>
              <a:t>على</a:t>
            </a:r>
            <a:r>
              <a:rPr lang="en-US" sz="3200" b="1" dirty="0"/>
              <a:t> </a:t>
            </a:r>
            <a:r>
              <a:rPr lang="en-US" sz="3200" b="1" dirty="0" err="1"/>
              <a:t>التنقل</a:t>
            </a:r>
            <a:r>
              <a:rPr lang="en-US" sz="3200" b="1" dirty="0"/>
              <a:t> </a:t>
            </a:r>
            <a:r>
              <a:rPr lang="en-US" sz="3200" b="1" dirty="0" err="1"/>
              <a:t>والتوجه</a:t>
            </a:r>
            <a:endParaRPr lang="en-US" sz="3200" b="1" dirty="0"/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err="1"/>
              <a:t>التدريب</a:t>
            </a:r>
            <a:r>
              <a:rPr lang="en-US" sz="3200" b="1" dirty="0"/>
              <a:t> </a:t>
            </a:r>
            <a:r>
              <a:rPr lang="en-US" sz="3200" b="1" dirty="0" err="1"/>
              <a:t>على</a:t>
            </a:r>
            <a:r>
              <a:rPr lang="en-US" sz="3200" b="1" dirty="0"/>
              <a:t> </a:t>
            </a:r>
            <a:r>
              <a:rPr lang="en-US" sz="3200" b="1" dirty="0" err="1"/>
              <a:t>الانشطة</a:t>
            </a:r>
            <a:r>
              <a:rPr lang="en-US" sz="3200" b="1" dirty="0"/>
              <a:t> </a:t>
            </a:r>
            <a:r>
              <a:rPr lang="en-US" sz="3200" b="1" dirty="0" err="1"/>
              <a:t>الحياتية</a:t>
            </a:r>
            <a:r>
              <a:rPr lang="en-US" sz="3200" b="1" dirty="0"/>
              <a:t> </a:t>
            </a:r>
            <a:r>
              <a:rPr lang="en-US" sz="3200" b="1" dirty="0" err="1"/>
              <a:t>المختلفة</a:t>
            </a:r>
            <a:endParaRPr lang="en-US" sz="3200" b="1" dirty="0"/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err="1"/>
              <a:t>الحاجة</a:t>
            </a:r>
            <a:r>
              <a:rPr lang="en-US" sz="3200" b="1" dirty="0"/>
              <a:t> </a:t>
            </a:r>
            <a:r>
              <a:rPr lang="en-US" sz="3200" b="1" dirty="0" err="1"/>
              <a:t>الى</a:t>
            </a:r>
            <a:r>
              <a:rPr lang="en-US" sz="3200" b="1" dirty="0"/>
              <a:t> </a:t>
            </a:r>
            <a:r>
              <a:rPr lang="en-US" sz="3200" b="1" dirty="0" err="1"/>
              <a:t>وسائل</a:t>
            </a:r>
            <a:r>
              <a:rPr lang="en-US" sz="3200" b="1" dirty="0"/>
              <a:t> </a:t>
            </a:r>
            <a:r>
              <a:rPr lang="en-US" sz="3200" b="1" dirty="0" err="1"/>
              <a:t>تعليمية</a:t>
            </a:r>
            <a:r>
              <a:rPr lang="en-US" sz="3200" b="1" dirty="0"/>
              <a:t> </a:t>
            </a:r>
            <a:r>
              <a:rPr lang="en-US" sz="3200" b="1" dirty="0" err="1"/>
              <a:t>خاصة</a:t>
            </a:r>
            <a:r>
              <a:rPr lang="en-US" sz="3200" b="1" dirty="0"/>
              <a:t> </a:t>
            </a:r>
            <a:r>
              <a:rPr lang="en-US" sz="3200" b="1" dirty="0" err="1"/>
              <a:t>تتناسب</a:t>
            </a:r>
            <a:r>
              <a:rPr lang="en-US" sz="3200" b="1" dirty="0"/>
              <a:t> </a:t>
            </a:r>
            <a:r>
              <a:rPr lang="en-US" sz="3200" b="1" dirty="0" err="1"/>
              <a:t>وطبيعه</a:t>
            </a:r>
            <a:r>
              <a:rPr lang="en-US" sz="3200" b="1" dirty="0"/>
              <a:t> </a:t>
            </a:r>
            <a:r>
              <a:rPr lang="en-US" sz="3200" b="1" dirty="0" err="1"/>
              <a:t>الاعاقة</a:t>
            </a:r>
            <a:r>
              <a:rPr lang="en-US" sz="3200" b="1" dirty="0"/>
              <a:t> </a:t>
            </a:r>
            <a:r>
              <a:rPr lang="en-US" sz="3200" b="1" dirty="0" err="1"/>
              <a:t>البصرية</a:t>
            </a:r>
            <a:endParaRPr lang="en-US" sz="32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68" y="1861854"/>
            <a:ext cx="3590925" cy="38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004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الادوات</a:t>
            </a:r>
            <a:r>
              <a:rPr lang="en-US" sz="4000" b="1" dirty="0"/>
              <a:t> </a:t>
            </a:r>
            <a:r>
              <a:rPr lang="en-US" sz="4000" b="1" dirty="0" err="1"/>
              <a:t>والاجهزة</a:t>
            </a:r>
            <a:r>
              <a:rPr lang="en-US" sz="4000" b="1" dirty="0"/>
              <a:t> </a:t>
            </a:r>
            <a:r>
              <a:rPr lang="en-US" sz="4000" b="1" dirty="0" err="1"/>
              <a:t>التي</a:t>
            </a:r>
            <a:r>
              <a:rPr lang="en-US" sz="4000" b="1" dirty="0"/>
              <a:t> </a:t>
            </a:r>
            <a:r>
              <a:rPr lang="en-US" sz="4000" b="1" dirty="0" err="1"/>
              <a:t>يستخدمها</a:t>
            </a:r>
            <a:r>
              <a:rPr lang="en-US" sz="4000" b="1" dirty="0"/>
              <a:t> </a:t>
            </a:r>
            <a:r>
              <a:rPr lang="en-US" sz="4000" b="1" dirty="0" err="1"/>
              <a:t>المكفوفين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045441"/>
            <a:ext cx="777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/>
              <a:t>الوسائل</a:t>
            </a:r>
            <a:r>
              <a:rPr lang="en-US" sz="2800" b="1" dirty="0"/>
              <a:t> </a:t>
            </a:r>
            <a:r>
              <a:rPr lang="en-US" sz="2800" b="1" dirty="0" err="1"/>
              <a:t>المعينة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الحركة</a:t>
            </a:r>
            <a:endParaRPr lang="en-US" sz="2800" b="1" dirty="0"/>
          </a:p>
          <a:p>
            <a:pPr algn="r" rtl="1"/>
            <a:r>
              <a:rPr lang="en-US" sz="2800" b="1" dirty="0" err="1"/>
              <a:t>الوسائل</a:t>
            </a:r>
            <a:r>
              <a:rPr lang="en-US" sz="2800" b="1" dirty="0"/>
              <a:t> </a:t>
            </a:r>
            <a:r>
              <a:rPr lang="en-US" sz="2800" b="1" dirty="0" err="1"/>
              <a:t>التعليمية</a:t>
            </a:r>
            <a:endParaRPr lang="en-US" sz="2800" b="1" dirty="0"/>
          </a:p>
          <a:p>
            <a:pPr algn="r" rtl="1"/>
            <a:endParaRPr lang="en-US" sz="2800" b="1" dirty="0"/>
          </a:p>
          <a:p>
            <a:pPr algn="r" rtl="1"/>
            <a:r>
              <a:rPr lang="en-US" sz="2800" b="1" dirty="0" err="1">
                <a:solidFill>
                  <a:srgbClr val="008000"/>
                </a:solidFill>
              </a:rPr>
              <a:t>الوسائل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التي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يستخدمها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ضعيفوا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err="1">
                <a:solidFill>
                  <a:srgbClr val="008000"/>
                </a:solidFill>
              </a:rPr>
              <a:t>البصر</a:t>
            </a:r>
            <a:r>
              <a:rPr lang="en-US" sz="2800" b="1" dirty="0">
                <a:solidFill>
                  <a:srgbClr val="008000"/>
                </a:solidFill>
              </a:rPr>
              <a:t>:</a:t>
            </a:r>
          </a:p>
          <a:p>
            <a:pPr algn="r" rtl="1"/>
            <a:r>
              <a:rPr lang="en-US" sz="2800" b="1" dirty="0" err="1"/>
              <a:t>التلسكوبات</a:t>
            </a:r>
            <a:endParaRPr lang="en-US" sz="2800" b="1" dirty="0"/>
          </a:p>
          <a:p>
            <a:pPr algn="r" rtl="1"/>
            <a:r>
              <a:rPr lang="en-US" sz="2800" b="1" dirty="0" err="1"/>
              <a:t>المكبرات</a:t>
            </a:r>
            <a:endParaRPr lang="en-US" sz="28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32" y="1457178"/>
            <a:ext cx="3305906" cy="346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89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 err="1"/>
              <a:t>الية</a:t>
            </a:r>
            <a:r>
              <a:rPr lang="en-US" dirty="0"/>
              <a:t> </a:t>
            </a:r>
            <a:r>
              <a:rPr lang="en-US" dirty="0" err="1"/>
              <a:t>الابصار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668" y="1069145"/>
            <a:ext cx="6591156" cy="510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53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</a:rPr>
              <a:t>تعريف </a:t>
            </a:r>
            <a:r>
              <a:rPr lang="en-US" b="1" dirty="0" err="1">
                <a:solidFill>
                  <a:srgbClr val="92D050"/>
                </a:solidFill>
              </a:rPr>
              <a:t>الاعاقة</a:t>
            </a: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b="1" dirty="0" err="1">
                <a:solidFill>
                  <a:srgbClr val="92D050"/>
                </a:solidFill>
              </a:rPr>
              <a:t>البصرية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851" y="1616558"/>
            <a:ext cx="83131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400" b="1" dirty="0" err="1">
                <a:solidFill>
                  <a:srgbClr val="FF0000"/>
                </a:solidFill>
              </a:rPr>
              <a:t>حدة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الابصار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b="1" dirty="0" err="1"/>
              <a:t>قدرة</a:t>
            </a:r>
            <a:r>
              <a:rPr lang="en-US" sz="2400" b="1" dirty="0"/>
              <a:t> </a:t>
            </a:r>
            <a:r>
              <a:rPr lang="en-US" sz="2400" b="1" dirty="0" err="1"/>
              <a:t>العين</a:t>
            </a:r>
            <a:r>
              <a:rPr lang="en-US" sz="2400" b="1" dirty="0"/>
              <a:t> </a:t>
            </a:r>
            <a:r>
              <a:rPr lang="en-US" sz="2400" b="1" dirty="0" err="1"/>
              <a:t>على</a:t>
            </a:r>
            <a:r>
              <a:rPr lang="en-US" sz="2400" b="1" dirty="0"/>
              <a:t> </a:t>
            </a:r>
            <a:r>
              <a:rPr lang="en-US" sz="2400" b="1" dirty="0" err="1"/>
              <a:t>رؤية</a:t>
            </a:r>
            <a:r>
              <a:rPr lang="en-US" sz="2400" b="1" dirty="0"/>
              <a:t> </a:t>
            </a:r>
            <a:r>
              <a:rPr lang="en-US" sz="2400" b="1" dirty="0" err="1"/>
              <a:t>الاجسام</a:t>
            </a:r>
            <a:r>
              <a:rPr lang="en-US" sz="2400" b="1" dirty="0"/>
              <a:t> </a:t>
            </a:r>
            <a:r>
              <a:rPr lang="en-US" sz="2400" b="1" dirty="0" err="1"/>
              <a:t>المرئية</a:t>
            </a:r>
            <a:r>
              <a:rPr lang="en-US" sz="2400" b="1" dirty="0"/>
              <a:t> </a:t>
            </a:r>
            <a:r>
              <a:rPr lang="en-US" sz="2400" b="1" dirty="0" err="1"/>
              <a:t>بكامل</a:t>
            </a:r>
            <a:r>
              <a:rPr lang="en-US" sz="2400" b="1" dirty="0"/>
              <a:t> </a:t>
            </a:r>
            <a:r>
              <a:rPr lang="en-US" sz="2400" b="1" dirty="0" err="1"/>
              <a:t>تفاصيلها</a:t>
            </a:r>
            <a:r>
              <a:rPr lang="en-US" sz="2400" b="1" dirty="0"/>
              <a:t> </a:t>
            </a:r>
            <a:r>
              <a:rPr lang="en-US" sz="2400" b="1" dirty="0" err="1"/>
              <a:t>مقارنة</a:t>
            </a:r>
            <a:r>
              <a:rPr lang="en-US" sz="2400" b="1" dirty="0"/>
              <a:t> </a:t>
            </a:r>
            <a:r>
              <a:rPr lang="en-US" sz="2400" b="1" dirty="0" err="1"/>
              <a:t>بقدرة</a:t>
            </a:r>
            <a:r>
              <a:rPr lang="en-US" sz="2400" b="1" dirty="0"/>
              <a:t> </a:t>
            </a:r>
            <a:r>
              <a:rPr lang="en-US" sz="2400" b="1" dirty="0" err="1"/>
              <a:t>العين</a:t>
            </a:r>
            <a:r>
              <a:rPr lang="en-US" sz="2400" b="1" dirty="0"/>
              <a:t> </a:t>
            </a:r>
            <a:r>
              <a:rPr lang="en-US" sz="2400" b="1" dirty="0" err="1"/>
              <a:t>السليمة</a:t>
            </a:r>
            <a:r>
              <a:rPr lang="en-US" sz="2400" b="1" dirty="0"/>
              <a:t>.</a:t>
            </a:r>
          </a:p>
          <a:p>
            <a:pPr algn="r" rtl="1"/>
            <a:r>
              <a:rPr lang="en-US" sz="2400" b="1" dirty="0" err="1"/>
              <a:t>حدة</a:t>
            </a:r>
            <a:r>
              <a:rPr lang="en-US" sz="2400" b="1" dirty="0"/>
              <a:t> </a:t>
            </a:r>
            <a:r>
              <a:rPr lang="en-US" sz="2400" b="1" dirty="0" err="1"/>
              <a:t>الابصار</a:t>
            </a:r>
            <a:r>
              <a:rPr lang="en-US" sz="2400" b="1" dirty="0"/>
              <a:t> </a:t>
            </a:r>
            <a:r>
              <a:rPr lang="en-US" sz="2400" b="1" dirty="0" err="1"/>
              <a:t>السليمة</a:t>
            </a:r>
            <a:r>
              <a:rPr lang="en-US" sz="2400" b="1" dirty="0"/>
              <a:t>: ٦\٦ </a:t>
            </a:r>
            <a:r>
              <a:rPr lang="en-US" sz="2400" b="1" dirty="0" err="1"/>
              <a:t>متر</a:t>
            </a:r>
            <a:r>
              <a:rPr lang="en-US" sz="2400" b="1" dirty="0"/>
              <a:t> </a:t>
            </a:r>
            <a:r>
              <a:rPr lang="en-US" sz="2400" b="1" dirty="0" err="1"/>
              <a:t>او</a:t>
            </a:r>
            <a:r>
              <a:rPr lang="en-US" sz="2400" b="1" dirty="0"/>
              <a:t> ٢٠\٢٠ </a:t>
            </a:r>
            <a:r>
              <a:rPr lang="en-US" sz="2400" b="1" dirty="0" err="1"/>
              <a:t>قدم</a:t>
            </a:r>
            <a:endParaRPr lang="en-US" sz="2400" b="1" dirty="0"/>
          </a:p>
          <a:p>
            <a:pPr algn="r" rtl="1"/>
            <a:endParaRPr lang="en-US" sz="2400" b="1" dirty="0"/>
          </a:p>
          <a:p>
            <a:pPr algn="r" rtl="1"/>
            <a:r>
              <a:rPr lang="en-US" sz="2400" b="1" dirty="0" err="1">
                <a:solidFill>
                  <a:srgbClr val="0000FF"/>
                </a:solidFill>
              </a:rPr>
              <a:t>المجال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البصري</a:t>
            </a:r>
            <a:r>
              <a:rPr lang="en-US" sz="2400" b="1" dirty="0">
                <a:solidFill>
                  <a:srgbClr val="0000FF"/>
                </a:solidFill>
              </a:rPr>
              <a:t>: </a:t>
            </a:r>
            <a:r>
              <a:rPr lang="en-US" sz="2400" b="1" dirty="0" err="1"/>
              <a:t>مجال</a:t>
            </a:r>
            <a:r>
              <a:rPr lang="en-US" sz="2400" b="1" dirty="0"/>
              <a:t> </a:t>
            </a:r>
            <a:r>
              <a:rPr lang="en-US" sz="2400" b="1" dirty="0" err="1"/>
              <a:t>الرؤية</a:t>
            </a:r>
            <a:r>
              <a:rPr lang="en-US" sz="2400" b="1" dirty="0"/>
              <a:t> </a:t>
            </a:r>
            <a:r>
              <a:rPr lang="en-US" sz="2400" b="1" dirty="0" err="1"/>
              <a:t>في</a:t>
            </a:r>
            <a:r>
              <a:rPr lang="en-US" sz="2400" b="1" dirty="0"/>
              <a:t> </a:t>
            </a:r>
            <a:r>
              <a:rPr lang="en-US" sz="2400" b="1" dirty="0" err="1"/>
              <a:t>الاتجاهات</a:t>
            </a:r>
            <a:r>
              <a:rPr lang="en-US" sz="2400" b="1" dirty="0"/>
              <a:t> </a:t>
            </a:r>
            <a:r>
              <a:rPr lang="en-US" sz="2400" b="1" dirty="0" err="1"/>
              <a:t>المختلفة</a:t>
            </a:r>
            <a:r>
              <a:rPr lang="en-US" sz="2400" b="1" dirty="0"/>
              <a:t> </a:t>
            </a:r>
            <a:r>
              <a:rPr lang="en-US" sz="2400" b="1" dirty="0" err="1"/>
              <a:t>في</a:t>
            </a:r>
            <a:r>
              <a:rPr lang="en-US" sz="2400" b="1" dirty="0"/>
              <a:t> </a:t>
            </a:r>
            <a:r>
              <a:rPr lang="en-US" sz="2400" b="1" dirty="0" err="1"/>
              <a:t>نفس</a:t>
            </a:r>
            <a:r>
              <a:rPr lang="en-US" sz="2400" b="1" dirty="0"/>
              <a:t> </a:t>
            </a:r>
            <a:r>
              <a:rPr lang="en-US" sz="2400" b="1" dirty="0" err="1"/>
              <a:t>الوقت</a:t>
            </a:r>
            <a:r>
              <a:rPr lang="en-US" sz="2400" b="1" dirty="0"/>
              <a:t> </a:t>
            </a:r>
            <a:r>
              <a:rPr lang="en-US" sz="2400" b="1" dirty="0" err="1"/>
              <a:t>من</a:t>
            </a:r>
            <a:r>
              <a:rPr lang="en-US" sz="2400" b="1" dirty="0"/>
              <a:t> </a:t>
            </a:r>
            <a:r>
              <a:rPr lang="en-US" sz="2400" b="1" dirty="0" err="1"/>
              <a:t>موقع</a:t>
            </a:r>
            <a:r>
              <a:rPr lang="en-US" sz="2400" b="1" dirty="0"/>
              <a:t> </a:t>
            </a:r>
            <a:r>
              <a:rPr lang="en-US" sz="2400" b="1" dirty="0" err="1"/>
              <a:t>الثبات</a:t>
            </a:r>
            <a:r>
              <a:rPr lang="en-US" sz="2400" b="1" dirty="0"/>
              <a:t>.</a:t>
            </a:r>
          </a:p>
          <a:p>
            <a:pPr algn="r" rtl="1"/>
            <a:r>
              <a:rPr lang="en-US" sz="2400" b="1" dirty="0" err="1"/>
              <a:t>العين</a:t>
            </a:r>
            <a:r>
              <a:rPr lang="en-US" sz="2400" b="1" dirty="0"/>
              <a:t> </a:t>
            </a:r>
            <a:r>
              <a:rPr lang="en-US" sz="2400" b="1" dirty="0" err="1"/>
              <a:t>السليمة</a:t>
            </a:r>
            <a:r>
              <a:rPr lang="en-US" sz="2400" b="1" dirty="0"/>
              <a:t> </a:t>
            </a:r>
            <a:r>
              <a:rPr lang="en-US" sz="2400" b="1" dirty="0" err="1"/>
              <a:t>قادرة</a:t>
            </a:r>
            <a:r>
              <a:rPr lang="en-US" sz="2400" b="1" dirty="0"/>
              <a:t> </a:t>
            </a:r>
            <a:r>
              <a:rPr lang="en-US" sz="2400" b="1" dirty="0" err="1"/>
              <a:t>على</a:t>
            </a:r>
            <a:r>
              <a:rPr lang="en-US" sz="2400" b="1" dirty="0"/>
              <a:t> </a:t>
            </a:r>
            <a:r>
              <a:rPr lang="en-US" sz="2400" b="1" dirty="0" err="1"/>
              <a:t>رؤية</a:t>
            </a:r>
            <a:r>
              <a:rPr lang="en-US" sz="2400" b="1" dirty="0"/>
              <a:t> </a:t>
            </a:r>
            <a:r>
              <a:rPr lang="en-US" sz="2400" b="1" dirty="0" err="1"/>
              <a:t>الاشياء</a:t>
            </a:r>
            <a:r>
              <a:rPr lang="en-US" sz="2400" b="1" dirty="0"/>
              <a:t> </a:t>
            </a:r>
            <a:r>
              <a:rPr lang="en-US" sz="2400" b="1" dirty="0" err="1"/>
              <a:t>بمدى</a:t>
            </a:r>
            <a:r>
              <a:rPr lang="en-US" sz="2400" b="1" dirty="0"/>
              <a:t> </a:t>
            </a:r>
            <a:r>
              <a:rPr lang="en-US" sz="2400" b="1" dirty="0" err="1"/>
              <a:t>اقصاه</a:t>
            </a:r>
            <a:r>
              <a:rPr lang="en-US" sz="2400" b="1" dirty="0"/>
              <a:t> ١٨٠ </a:t>
            </a:r>
            <a:r>
              <a:rPr lang="en-US" sz="2400" b="1" dirty="0" err="1"/>
              <a:t>درجة</a:t>
            </a:r>
            <a:endParaRPr lang="en-US" sz="2400" b="1" dirty="0"/>
          </a:p>
          <a:p>
            <a:pPr algn="r" rtl="1"/>
            <a:r>
              <a:rPr lang="en-US" sz="2400" b="1" dirty="0" err="1"/>
              <a:t>في</a:t>
            </a:r>
            <a:r>
              <a:rPr lang="en-US" sz="2400" b="1" dirty="0"/>
              <a:t> </a:t>
            </a:r>
            <a:r>
              <a:rPr lang="en-US" sz="2400" b="1" dirty="0" err="1"/>
              <a:t>حال</a:t>
            </a:r>
            <a:r>
              <a:rPr lang="en-US" sz="2400" b="1" dirty="0"/>
              <a:t> </a:t>
            </a:r>
            <a:r>
              <a:rPr lang="en-US" sz="2400" b="1" dirty="0" err="1"/>
              <a:t>نقصان</a:t>
            </a:r>
            <a:r>
              <a:rPr lang="en-US" sz="2400" b="1" dirty="0"/>
              <a:t> </a:t>
            </a:r>
            <a:r>
              <a:rPr lang="en-US" sz="2400" b="1" dirty="0" err="1"/>
              <a:t>هذا</a:t>
            </a:r>
            <a:r>
              <a:rPr lang="en-US" sz="2400" b="1" dirty="0"/>
              <a:t> </a:t>
            </a:r>
            <a:r>
              <a:rPr lang="en-US" sz="2400" b="1" dirty="0" err="1"/>
              <a:t>المدى</a:t>
            </a:r>
            <a:r>
              <a:rPr lang="en-US" sz="2400" b="1" dirty="0"/>
              <a:t> </a:t>
            </a:r>
            <a:r>
              <a:rPr lang="en-US" sz="2400" b="1" dirty="0" err="1"/>
              <a:t>الى</a:t>
            </a:r>
            <a:r>
              <a:rPr lang="en-US" sz="2400" b="1" dirty="0"/>
              <a:t> ٢٠ </a:t>
            </a:r>
            <a:r>
              <a:rPr lang="en-US" sz="2400" b="1" dirty="0" err="1"/>
              <a:t>درجة</a:t>
            </a:r>
            <a:r>
              <a:rPr lang="en-US" sz="2400" b="1" dirty="0"/>
              <a:t> </a:t>
            </a:r>
            <a:r>
              <a:rPr lang="en-US" sz="2400" b="1" dirty="0" err="1"/>
              <a:t>او</a:t>
            </a:r>
            <a:r>
              <a:rPr lang="en-US" sz="2400" b="1" dirty="0"/>
              <a:t> </a:t>
            </a:r>
            <a:r>
              <a:rPr lang="en-US" sz="2400" b="1" dirty="0" err="1"/>
              <a:t>اقل</a:t>
            </a:r>
            <a:r>
              <a:rPr lang="en-US" sz="2400" b="1" dirty="0"/>
              <a:t> </a:t>
            </a:r>
            <a:r>
              <a:rPr lang="en-US" sz="2400" b="1" dirty="0" err="1"/>
              <a:t>يعتبر</a:t>
            </a:r>
            <a:r>
              <a:rPr lang="en-US" sz="2400" b="1" dirty="0"/>
              <a:t> </a:t>
            </a:r>
            <a:r>
              <a:rPr lang="en-US" sz="2400" b="1" dirty="0" err="1"/>
              <a:t>الشخص</a:t>
            </a:r>
            <a:r>
              <a:rPr lang="en-US" sz="2400" b="1" dirty="0"/>
              <a:t> </a:t>
            </a:r>
            <a:r>
              <a:rPr lang="en-US" sz="2400" b="1" dirty="0" err="1"/>
              <a:t>كفيف</a:t>
            </a:r>
            <a:endParaRPr lang="en-US" sz="2400" b="1" dirty="0"/>
          </a:p>
          <a:p>
            <a:pPr algn="r" rtl="1"/>
            <a:endParaRPr lang="en-US" sz="2400" b="1" dirty="0"/>
          </a:p>
          <a:p>
            <a:pPr algn="r" rtl="1"/>
            <a:r>
              <a:rPr lang="en-US" sz="2400" b="1" dirty="0" err="1"/>
              <a:t>ابصار</a:t>
            </a:r>
            <a:r>
              <a:rPr lang="en-US" sz="2400" b="1" dirty="0"/>
              <a:t> </a:t>
            </a:r>
            <a:r>
              <a:rPr lang="en-US" sz="2400" b="1" dirty="0" err="1"/>
              <a:t>الالوان</a:t>
            </a:r>
            <a:r>
              <a:rPr lang="en-US" sz="2400" b="1" dirty="0"/>
              <a:t>: </a:t>
            </a:r>
            <a:r>
              <a:rPr lang="en-US" sz="2400" b="1" dirty="0" err="1"/>
              <a:t>القدرة</a:t>
            </a:r>
            <a:r>
              <a:rPr lang="en-US" sz="2400" b="1" dirty="0"/>
              <a:t> </a:t>
            </a:r>
            <a:r>
              <a:rPr lang="en-US" sz="2400" b="1" dirty="0" err="1"/>
              <a:t>على</a:t>
            </a:r>
            <a:r>
              <a:rPr lang="en-US" sz="2400" b="1" dirty="0"/>
              <a:t> </a:t>
            </a:r>
            <a:r>
              <a:rPr lang="en-US" sz="2400" b="1" dirty="0" err="1"/>
              <a:t>التمييز</a:t>
            </a:r>
            <a:r>
              <a:rPr lang="en-US" sz="2400" b="1" dirty="0"/>
              <a:t> </a:t>
            </a:r>
            <a:r>
              <a:rPr lang="en-US" sz="2400" b="1" dirty="0" err="1"/>
              <a:t>بين</a:t>
            </a:r>
            <a:r>
              <a:rPr lang="en-US" sz="2400" b="1" dirty="0"/>
              <a:t> </a:t>
            </a:r>
            <a:r>
              <a:rPr lang="en-US" sz="2400" b="1" dirty="0" err="1"/>
              <a:t>الدرجات</a:t>
            </a:r>
            <a:r>
              <a:rPr lang="en-US" sz="2400" b="1" dirty="0"/>
              <a:t> </a:t>
            </a:r>
            <a:r>
              <a:rPr lang="en-US" sz="2400" b="1" dirty="0" err="1"/>
              <a:t>المختلفة</a:t>
            </a:r>
            <a:r>
              <a:rPr lang="en-US" sz="2400" b="1" dirty="0"/>
              <a:t> </a:t>
            </a:r>
            <a:r>
              <a:rPr lang="en-US" sz="2400" b="1" dirty="0" err="1"/>
              <a:t>للصبغة</a:t>
            </a:r>
            <a:r>
              <a:rPr lang="en-US" sz="2400" b="1" dirty="0"/>
              <a:t> </a:t>
            </a:r>
            <a:r>
              <a:rPr lang="en-US" sz="2400" b="1" dirty="0" err="1"/>
              <a:t>والتشبع</a:t>
            </a:r>
            <a:r>
              <a:rPr lang="en-US" sz="2400" b="1" dirty="0"/>
              <a:t> </a:t>
            </a:r>
            <a:r>
              <a:rPr lang="en-US" sz="2400" b="1" dirty="0" err="1"/>
              <a:t>واللمعان</a:t>
            </a:r>
            <a:r>
              <a:rPr lang="en-US" sz="2400" b="1" dirty="0"/>
              <a:t> </a:t>
            </a:r>
            <a:r>
              <a:rPr lang="en-US" sz="2400" b="1" dirty="0" err="1"/>
              <a:t>والتمييز</a:t>
            </a:r>
            <a:r>
              <a:rPr lang="en-US" sz="2400" b="1" dirty="0"/>
              <a:t> </a:t>
            </a:r>
            <a:r>
              <a:rPr lang="en-US" sz="2400" b="1" dirty="0" err="1"/>
              <a:t>بين</a:t>
            </a:r>
            <a:r>
              <a:rPr lang="en-US" sz="2400" b="1" dirty="0"/>
              <a:t> </a:t>
            </a:r>
            <a:r>
              <a:rPr lang="en-US" sz="2400" b="1" dirty="0" err="1"/>
              <a:t>الالوان</a:t>
            </a:r>
            <a:r>
              <a:rPr lang="en-US" sz="2400" b="1" dirty="0"/>
              <a:t> </a:t>
            </a:r>
            <a:r>
              <a:rPr lang="en-US" sz="2400" b="1" dirty="0" err="1"/>
              <a:t>المختلفة</a:t>
            </a:r>
            <a:r>
              <a:rPr lang="en-US" sz="2400" b="1" dirty="0"/>
              <a:t> </a:t>
            </a:r>
            <a:r>
              <a:rPr lang="en-US" sz="2400" b="1" dirty="0" err="1"/>
              <a:t>والدرجات</a:t>
            </a:r>
            <a:r>
              <a:rPr lang="en-US" sz="2400" b="1" dirty="0"/>
              <a:t> </a:t>
            </a:r>
            <a:r>
              <a:rPr lang="en-US" sz="2400" b="1" dirty="0" err="1"/>
              <a:t>المختلفة</a:t>
            </a:r>
            <a:r>
              <a:rPr lang="en-US" sz="2400" b="1" dirty="0"/>
              <a:t> </a:t>
            </a:r>
            <a:r>
              <a:rPr lang="en-US" sz="2400" b="1" dirty="0" err="1"/>
              <a:t>للون</a:t>
            </a:r>
            <a:r>
              <a:rPr lang="en-US" sz="2400" b="1" dirty="0"/>
              <a:t> </a:t>
            </a:r>
            <a:r>
              <a:rPr lang="en-US" sz="2400" b="1" dirty="0" err="1"/>
              <a:t>الواحد</a:t>
            </a:r>
            <a:r>
              <a:rPr lang="en-US" sz="2400" b="1" dirty="0"/>
              <a:t> </a:t>
            </a:r>
            <a:r>
              <a:rPr lang="en-US" sz="2400" b="1" dirty="0" err="1"/>
              <a:t>كالتمييز</a:t>
            </a:r>
            <a:r>
              <a:rPr lang="en-US" sz="2400" b="1" dirty="0"/>
              <a:t> </a:t>
            </a:r>
            <a:r>
              <a:rPr lang="en-US" sz="2400" b="1" dirty="0" err="1"/>
              <a:t>بين</a:t>
            </a:r>
            <a:r>
              <a:rPr lang="en-US" sz="2400" b="1" dirty="0"/>
              <a:t> </a:t>
            </a:r>
            <a:r>
              <a:rPr lang="en-US" sz="2400" b="1" dirty="0" err="1"/>
              <a:t>اللون</a:t>
            </a:r>
            <a:r>
              <a:rPr lang="en-US" sz="2400" b="1" dirty="0"/>
              <a:t> </a:t>
            </a:r>
            <a:r>
              <a:rPr lang="en-US" sz="2400" b="1" dirty="0" err="1"/>
              <a:t>الاسود</a:t>
            </a:r>
            <a:r>
              <a:rPr lang="en-US" sz="2400" b="1" dirty="0"/>
              <a:t> </a:t>
            </a:r>
            <a:r>
              <a:rPr lang="en-US" sz="2400" b="1" dirty="0" err="1"/>
              <a:t>والازرق</a:t>
            </a:r>
            <a:r>
              <a:rPr lang="en-US" sz="2400" b="1" dirty="0"/>
              <a:t> </a:t>
            </a:r>
            <a:r>
              <a:rPr lang="en-US" sz="2400" b="1" dirty="0" err="1"/>
              <a:t>والتمييز</a:t>
            </a:r>
            <a:r>
              <a:rPr lang="en-US" sz="2400" b="1" dirty="0"/>
              <a:t> </a:t>
            </a:r>
            <a:r>
              <a:rPr lang="en-US" sz="2400" b="1" dirty="0" err="1"/>
              <a:t>بين</a:t>
            </a:r>
            <a:r>
              <a:rPr lang="en-US" sz="2400" b="1" dirty="0"/>
              <a:t> </a:t>
            </a:r>
            <a:r>
              <a:rPr lang="en-US" sz="2400" b="1" dirty="0" err="1"/>
              <a:t>درجات</a:t>
            </a:r>
            <a:r>
              <a:rPr lang="en-US" sz="2400" b="1" dirty="0"/>
              <a:t> </a:t>
            </a:r>
            <a:r>
              <a:rPr lang="en-US" sz="2400" b="1" dirty="0" err="1"/>
              <a:t>مختلفة</a:t>
            </a:r>
            <a:r>
              <a:rPr lang="en-US" sz="2400" b="1" dirty="0"/>
              <a:t> </a:t>
            </a:r>
            <a:r>
              <a:rPr lang="en-US" sz="2400" b="1" dirty="0" err="1"/>
              <a:t>من</a:t>
            </a:r>
            <a:r>
              <a:rPr lang="en-US" sz="2400" b="1" dirty="0"/>
              <a:t> </a:t>
            </a:r>
            <a:r>
              <a:rPr lang="en-US" sz="2400" b="1" dirty="0" err="1"/>
              <a:t>اللون</a:t>
            </a:r>
            <a:r>
              <a:rPr lang="en-US" sz="2400" b="1" dirty="0"/>
              <a:t> </a:t>
            </a:r>
            <a:r>
              <a:rPr lang="en-US" sz="2400" b="1" dirty="0" err="1"/>
              <a:t>الاسود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011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الإعاقة البصرية</a:t>
            </a:r>
          </a:p>
        </p:txBody>
      </p:sp>
      <p:pic>
        <p:nvPicPr>
          <p:cNvPr id="5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653" y="2191657"/>
            <a:ext cx="6208044" cy="3730281"/>
          </a:xfrm>
        </p:spPr>
      </p:pic>
    </p:spTree>
    <p:extLst>
      <p:ext uri="{BB962C8B-B14F-4D97-AF65-F5344CB8AC3E}">
        <p14:creationId xmlns:p14="http://schemas.microsoft.com/office/powerpoint/2010/main" val="1052661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تعريف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الاعاقة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البصرية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805" y="1946780"/>
            <a:ext cx="80491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/>
              <a:t>اي</a:t>
            </a:r>
            <a:r>
              <a:rPr lang="en-US" sz="2800" b="1" dirty="0"/>
              <a:t> </a:t>
            </a:r>
            <a:r>
              <a:rPr lang="en-US" sz="2800" b="1" dirty="0" err="1"/>
              <a:t>خلل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الوظائف</a:t>
            </a:r>
            <a:r>
              <a:rPr lang="en-US" sz="2800" b="1" dirty="0"/>
              <a:t> </a:t>
            </a:r>
            <a:r>
              <a:rPr lang="en-US" sz="2800" b="1" dirty="0" err="1"/>
              <a:t>البصرية</a:t>
            </a:r>
            <a:r>
              <a:rPr lang="en-US" sz="2800" b="1" dirty="0"/>
              <a:t> </a:t>
            </a:r>
            <a:r>
              <a:rPr lang="en-US" sz="2800" b="1" dirty="0" err="1"/>
              <a:t>قد</a:t>
            </a:r>
            <a:r>
              <a:rPr lang="en-US" sz="2800" b="1" dirty="0"/>
              <a:t> </a:t>
            </a:r>
            <a:r>
              <a:rPr lang="en-US" sz="2800" b="1" dirty="0" err="1"/>
              <a:t>يتناول</a:t>
            </a:r>
            <a:r>
              <a:rPr lang="en-US" sz="2800" b="1" dirty="0"/>
              <a:t> </a:t>
            </a:r>
            <a:r>
              <a:rPr lang="en-US" sz="2800" b="1" dirty="0" err="1"/>
              <a:t>واحد</a:t>
            </a:r>
            <a:r>
              <a:rPr lang="en-US" sz="2800" b="1" dirty="0"/>
              <a:t> </a:t>
            </a:r>
            <a:r>
              <a:rPr lang="en-US" sz="2800" b="1" dirty="0" err="1"/>
              <a:t>او</a:t>
            </a:r>
            <a:r>
              <a:rPr lang="en-US" sz="2800" b="1" dirty="0"/>
              <a:t> </a:t>
            </a:r>
            <a:r>
              <a:rPr lang="en-US" sz="2800" b="1" dirty="0" err="1"/>
              <a:t>اكثر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المظاهر</a:t>
            </a:r>
            <a:r>
              <a:rPr lang="en-US" sz="2800" b="1" dirty="0"/>
              <a:t> </a:t>
            </a:r>
            <a:r>
              <a:rPr lang="en-US" sz="2800" b="1" dirty="0" err="1"/>
              <a:t>البصرية</a:t>
            </a:r>
            <a:r>
              <a:rPr lang="en-US" sz="2800" b="1" dirty="0"/>
              <a:t> </a:t>
            </a:r>
            <a:r>
              <a:rPr lang="en-US" sz="2800" b="1" dirty="0" err="1"/>
              <a:t>الثلاثة</a:t>
            </a:r>
            <a:endParaRPr lang="en-US" sz="2800" b="1" dirty="0"/>
          </a:p>
          <a:p>
            <a:pPr algn="r" rtl="1"/>
            <a:r>
              <a:rPr lang="en-US" sz="2800" b="1" dirty="0" err="1"/>
              <a:t>لابد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التاكد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عدم</a:t>
            </a:r>
            <a:r>
              <a:rPr lang="en-US" sz="2800" b="1" dirty="0"/>
              <a:t> </a:t>
            </a:r>
            <a:r>
              <a:rPr lang="en-US" sz="2800" b="1" dirty="0" err="1"/>
              <a:t>وجود</a:t>
            </a:r>
            <a:r>
              <a:rPr lang="en-US" sz="2800" b="1" dirty="0"/>
              <a:t> </a:t>
            </a:r>
            <a:r>
              <a:rPr lang="en-US" sz="2800" b="1" dirty="0" err="1"/>
              <a:t>العلاج</a:t>
            </a:r>
            <a:r>
              <a:rPr lang="en-US" sz="2800" b="1" dirty="0"/>
              <a:t> </a:t>
            </a:r>
            <a:r>
              <a:rPr lang="en-US" sz="2800" b="1" dirty="0" err="1"/>
              <a:t>للحكم</a:t>
            </a:r>
            <a:r>
              <a:rPr lang="en-US" sz="2800" b="1" dirty="0"/>
              <a:t>.</a:t>
            </a:r>
            <a:endParaRPr lang="ar-SA" sz="2800" b="1" dirty="0"/>
          </a:p>
          <a:p>
            <a:pPr algn="r" rtl="1"/>
            <a:endParaRPr lang="ar-SA" sz="2800" b="1" dirty="0"/>
          </a:p>
          <a:p>
            <a:pPr algn="r" rtl="1"/>
            <a:endParaRPr lang="en-US" sz="2800" b="1" dirty="0"/>
          </a:p>
          <a:p>
            <a:pPr algn="r" rtl="1"/>
            <a:r>
              <a:rPr lang="en-US" sz="28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التعريف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القانوني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للشخص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المكفوف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r" rtl="1"/>
            <a:r>
              <a:rPr lang="en-US" sz="2800" b="1" dirty="0" err="1"/>
              <a:t>الشخص</a:t>
            </a:r>
            <a:r>
              <a:rPr lang="en-US" sz="2800" b="1" dirty="0"/>
              <a:t> </a:t>
            </a:r>
            <a:r>
              <a:rPr lang="en-US" sz="2800" b="1" dirty="0" err="1"/>
              <a:t>الذي</a:t>
            </a:r>
            <a:r>
              <a:rPr lang="en-US" sz="2800" b="1" dirty="0"/>
              <a:t>:</a:t>
            </a:r>
          </a:p>
          <a:p>
            <a:pPr algn="r" rtl="1"/>
            <a:r>
              <a:rPr lang="en-US" sz="2800" b="1" dirty="0" err="1"/>
              <a:t>تقل</a:t>
            </a:r>
            <a:r>
              <a:rPr lang="en-US" sz="2800" b="1" dirty="0"/>
              <a:t> </a:t>
            </a:r>
            <a:r>
              <a:rPr lang="en-US" sz="2800" b="1" dirty="0" err="1"/>
              <a:t>حدة</a:t>
            </a:r>
            <a:r>
              <a:rPr lang="en-US" sz="2800" b="1" dirty="0"/>
              <a:t> </a:t>
            </a:r>
            <a:r>
              <a:rPr lang="en-US" sz="2800" b="1" dirty="0" err="1"/>
              <a:t>ابصاره</a:t>
            </a:r>
            <a:r>
              <a:rPr lang="en-US" sz="2800" b="1" dirty="0"/>
              <a:t> </a:t>
            </a:r>
            <a:r>
              <a:rPr lang="en-US" sz="2800" b="1" dirty="0" err="1"/>
              <a:t>عن</a:t>
            </a:r>
            <a:r>
              <a:rPr lang="en-US" sz="2800" b="1" dirty="0"/>
              <a:t> </a:t>
            </a:r>
            <a:r>
              <a:rPr lang="en-US" sz="2800" b="1" dirty="0" err="1"/>
              <a:t>باقوى</a:t>
            </a:r>
            <a:r>
              <a:rPr lang="en-US" sz="2800" b="1" dirty="0"/>
              <a:t> </a:t>
            </a:r>
            <a:r>
              <a:rPr lang="en-US" sz="2800" b="1" dirty="0" err="1"/>
              <a:t>العينين</a:t>
            </a:r>
            <a:r>
              <a:rPr lang="en-US" sz="2800" b="1" dirty="0"/>
              <a:t> </a:t>
            </a:r>
            <a:r>
              <a:rPr lang="en-US" sz="2800" b="1" dirty="0" err="1"/>
              <a:t>بعد</a:t>
            </a:r>
            <a:r>
              <a:rPr lang="en-US" sz="2800" b="1" dirty="0"/>
              <a:t> </a:t>
            </a:r>
            <a:r>
              <a:rPr lang="en-US" sz="2800" b="1" dirty="0" err="1"/>
              <a:t>التصحيح</a:t>
            </a:r>
            <a:r>
              <a:rPr lang="en-US" sz="2800" b="1" dirty="0"/>
              <a:t> </a:t>
            </a:r>
            <a:r>
              <a:rPr lang="en-US" sz="2800" b="1" dirty="0" err="1"/>
              <a:t>عن</a:t>
            </a:r>
            <a:r>
              <a:rPr lang="en-US" sz="2800" b="1" dirty="0"/>
              <a:t> ٦\٦٠ </a:t>
            </a:r>
            <a:r>
              <a:rPr lang="en-US" sz="2800" b="1" dirty="0" err="1"/>
              <a:t>م</a:t>
            </a:r>
            <a:r>
              <a:rPr lang="en-US" sz="2800" b="1" dirty="0"/>
              <a:t> </a:t>
            </a:r>
            <a:r>
              <a:rPr lang="en-US" sz="2800" b="1" dirty="0" err="1"/>
              <a:t>او</a:t>
            </a:r>
            <a:r>
              <a:rPr lang="en-US" sz="2800" b="1" dirty="0"/>
              <a:t> ٢٠\٢٠٠ </a:t>
            </a:r>
            <a:r>
              <a:rPr lang="en-US" sz="2800" b="1" dirty="0" err="1"/>
              <a:t>قدم</a:t>
            </a:r>
            <a:endParaRPr lang="en-US" sz="2800" b="1" dirty="0"/>
          </a:p>
          <a:p>
            <a:pPr algn="r" rtl="1"/>
            <a:r>
              <a:rPr lang="en-US" sz="2800" b="1" dirty="0" err="1"/>
              <a:t>او</a:t>
            </a:r>
            <a:r>
              <a:rPr lang="en-US" sz="2800" b="1" dirty="0"/>
              <a:t> </a:t>
            </a:r>
          </a:p>
          <a:p>
            <a:pPr algn="r" rtl="1"/>
            <a:r>
              <a:rPr lang="en-US" sz="2800" b="1" dirty="0" err="1"/>
              <a:t>يقل</a:t>
            </a:r>
            <a:r>
              <a:rPr lang="en-US" sz="2800" b="1" dirty="0"/>
              <a:t> </a:t>
            </a:r>
            <a:r>
              <a:rPr lang="en-US" sz="2800" b="1" dirty="0" err="1"/>
              <a:t>مجاله</a:t>
            </a:r>
            <a:r>
              <a:rPr lang="en-US" sz="2800" b="1" dirty="0"/>
              <a:t> </a:t>
            </a:r>
            <a:r>
              <a:rPr lang="en-US" sz="2800" b="1" dirty="0" err="1"/>
              <a:t>البصري</a:t>
            </a:r>
            <a:r>
              <a:rPr lang="en-US" sz="2800" b="1" dirty="0"/>
              <a:t> </a:t>
            </a:r>
            <a:r>
              <a:rPr lang="en-US" sz="2800" b="1" dirty="0" err="1"/>
              <a:t>عن</a:t>
            </a:r>
            <a:r>
              <a:rPr lang="en-US" sz="2800" b="1" dirty="0"/>
              <a:t> </a:t>
            </a:r>
            <a:r>
              <a:rPr lang="en-US" sz="2800" b="1" dirty="0" err="1"/>
              <a:t>زاوية</a:t>
            </a:r>
            <a:r>
              <a:rPr lang="en-US" sz="2800" b="1" dirty="0"/>
              <a:t> </a:t>
            </a:r>
            <a:r>
              <a:rPr lang="en-US" sz="2800" b="1" dirty="0" err="1"/>
              <a:t>مقدارها</a:t>
            </a:r>
            <a:r>
              <a:rPr lang="en-US" sz="2800" b="1" dirty="0"/>
              <a:t> ٢٠ </a:t>
            </a:r>
            <a:r>
              <a:rPr lang="en-US" sz="2800" b="1" dirty="0" err="1"/>
              <a:t>درجة</a:t>
            </a:r>
            <a:endParaRPr lang="en-US" sz="2800" b="1" dirty="0"/>
          </a:p>
          <a:p>
            <a:pPr algn="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968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/>
              <a:t>تعريف </a:t>
            </a:r>
            <a:r>
              <a:rPr lang="en-US" b="1" dirty="0" err="1"/>
              <a:t>الاعاقة</a:t>
            </a:r>
            <a:r>
              <a:rPr lang="en-US" b="1" dirty="0"/>
              <a:t> </a:t>
            </a:r>
            <a:r>
              <a:rPr lang="en-US" b="1" dirty="0" err="1"/>
              <a:t>البصرية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546177"/>
            <a:ext cx="6350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4000" b="1" dirty="0" err="1">
                <a:solidFill>
                  <a:srgbClr val="FF0000"/>
                </a:solidFill>
              </a:rPr>
              <a:t>لماذا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FF0000"/>
                </a:solidFill>
              </a:rPr>
              <a:t>سمي</a:t>
            </a:r>
            <a:r>
              <a:rPr lang="en-US" sz="4000" b="1" dirty="0">
                <a:solidFill>
                  <a:srgbClr val="FF0000"/>
                </a:solidFill>
              </a:rPr>
              <a:t> تعريف </a:t>
            </a:r>
            <a:r>
              <a:rPr lang="en-US" sz="4000" b="1" dirty="0" err="1">
                <a:solidFill>
                  <a:srgbClr val="FF0000"/>
                </a:solidFill>
              </a:rPr>
              <a:t>قانوني</a:t>
            </a:r>
            <a:r>
              <a:rPr lang="en-US" sz="4000" b="1" dirty="0">
                <a:solidFill>
                  <a:srgbClr val="FF0000"/>
                </a:solidFill>
              </a:rPr>
              <a:t>؟</a:t>
            </a:r>
          </a:p>
        </p:txBody>
      </p:sp>
    </p:spTree>
    <p:extLst>
      <p:ext uri="{BB962C8B-B14F-4D97-AF65-F5344CB8AC3E}">
        <p14:creationId xmlns:p14="http://schemas.microsoft.com/office/powerpoint/2010/main" val="97722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تعريف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الاعاقة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البصرية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4080" y="2457828"/>
            <a:ext cx="63832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4000" b="1" dirty="0" err="1">
                <a:solidFill>
                  <a:srgbClr val="FF0000"/>
                </a:solidFill>
              </a:rPr>
              <a:t>التعريف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FF0000"/>
                </a:solidFill>
              </a:rPr>
              <a:t>التربوي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FF0000"/>
                </a:solidFill>
              </a:rPr>
              <a:t>للمكفوفين</a:t>
            </a:r>
            <a:r>
              <a:rPr lang="en-US" sz="4000" b="1" dirty="0">
                <a:solidFill>
                  <a:srgbClr val="FF0000"/>
                </a:solidFill>
              </a:rPr>
              <a:t>:</a:t>
            </a:r>
          </a:p>
          <a:p>
            <a:pPr algn="r" rtl="1"/>
            <a:r>
              <a:rPr lang="en-US" sz="4000" b="1" dirty="0"/>
              <a:t> </a:t>
            </a:r>
            <a:r>
              <a:rPr lang="en-US" sz="4000" b="1" dirty="0" err="1"/>
              <a:t>الكفيف</a:t>
            </a:r>
            <a:r>
              <a:rPr lang="en-US" sz="4000" b="1" dirty="0"/>
              <a:t> </a:t>
            </a:r>
            <a:r>
              <a:rPr lang="en-US" sz="4000" b="1" dirty="0" err="1"/>
              <a:t>هو</a:t>
            </a:r>
            <a:r>
              <a:rPr lang="en-US" sz="4000" b="1" dirty="0"/>
              <a:t> </a:t>
            </a:r>
            <a:r>
              <a:rPr lang="en-US" sz="4000" b="1" dirty="0" err="1"/>
              <a:t>من</a:t>
            </a:r>
            <a:r>
              <a:rPr lang="en-US" sz="4000" b="1" dirty="0"/>
              <a:t> </a:t>
            </a:r>
            <a:r>
              <a:rPr lang="en-US" sz="4000" b="1" dirty="0" err="1"/>
              <a:t>فقد</a:t>
            </a:r>
            <a:r>
              <a:rPr lang="en-US" sz="4000" b="1" dirty="0"/>
              <a:t> </a:t>
            </a:r>
            <a:r>
              <a:rPr lang="en-US" sz="4000" b="1" dirty="0" err="1"/>
              <a:t>القدرة</a:t>
            </a:r>
            <a:r>
              <a:rPr lang="en-US" sz="4000" b="1" dirty="0"/>
              <a:t> </a:t>
            </a:r>
            <a:r>
              <a:rPr lang="en-US" sz="4000" b="1" dirty="0" err="1"/>
              <a:t>الكلية</a:t>
            </a:r>
            <a:r>
              <a:rPr lang="en-US" sz="4000" b="1" dirty="0"/>
              <a:t> </a:t>
            </a:r>
            <a:r>
              <a:rPr lang="en-US" sz="4000" b="1" dirty="0" err="1"/>
              <a:t>على</a:t>
            </a:r>
            <a:r>
              <a:rPr lang="en-US" sz="4000" b="1" dirty="0"/>
              <a:t> </a:t>
            </a:r>
            <a:r>
              <a:rPr lang="en-US" sz="4000" b="1" dirty="0" err="1"/>
              <a:t>الابصار</a:t>
            </a:r>
            <a:r>
              <a:rPr lang="en-US" sz="4000" b="1" dirty="0"/>
              <a:t> </a:t>
            </a:r>
            <a:r>
              <a:rPr lang="en-US" sz="4000" b="1" dirty="0" err="1"/>
              <a:t>او</a:t>
            </a:r>
            <a:r>
              <a:rPr lang="en-US" sz="4000" b="1" dirty="0"/>
              <a:t> </a:t>
            </a:r>
            <a:r>
              <a:rPr lang="en-US" sz="4000" b="1" dirty="0" err="1"/>
              <a:t>الذي</a:t>
            </a:r>
            <a:r>
              <a:rPr lang="en-US" sz="4000" b="1" dirty="0"/>
              <a:t> </a:t>
            </a:r>
            <a:r>
              <a:rPr lang="en-US" sz="4000" b="1" dirty="0" err="1"/>
              <a:t>لم</a:t>
            </a:r>
            <a:r>
              <a:rPr lang="en-US" sz="4000" b="1" dirty="0"/>
              <a:t> </a:t>
            </a:r>
            <a:r>
              <a:rPr lang="en-US" sz="4000" b="1" dirty="0" err="1"/>
              <a:t>تتح</a:t>
            </a:r>
            <a:r>
              <a:rPr lang="en-US" sz="4000" b="1" dirty="0"/>
              <a:t> </a:t>
            </a:r>
            <a:r>
              <a:rPr lang="en-US" sz="4000" b="1" dirty="0" err="1"/>
              <a:t>له</a:t>
            </a:r>
            <a:r>
              <a:rPr lang="en-US" sz="4000" b="1" dirty="0"/>
              <a:t> </a:t>
            </a:r>
            <a:r>
              <a:rPr lang="en-US" sz="4000" b="1" dirty="0" err="1"/>
              <a:t>البقايا</a:t>
            </a:r>
            <a:r>
              <a:rPr lang="en-US" sz="4000" b="1" dirty="0"/>
              <a:t> </a:t>
            </a:r>
            <a:r>
              <a:rPr lang="en-US" sz="4000" b="1" dirty="0" err="1"/>
              <a:t>البصرية</a:t>
            </a:r>
            <a:r>
              <a:rPr lang="en-US" sz="4000" b="1" dirty="0"/>
              <a:t> </a:t>
            </a:r>
            <a:r>
              <a:rPr lang="en-US" sz="4000" b="1" dirty="0" err="1"/>
              <a:t>مما</a:t>
            </a:r>
            <a:r>
              <a:rPr lang="en-US" sz="4000" b="1" dirty="0"/>
              <a:t> </a:t>
            </a:r>
            <a:r>
              <a:rPr lang="en-US" sz="4000" b="1" dirty="0" err="1"/>
              <a:t>يحتم</a:t>
            </a:r>
            <a:r>
              <a:rPr lang="en-US" sz="4000" b="1" dirty="0"/>
              <a:t> </a:t>
            </a:r>
            <a:r>
              <a:rPr lang="en-US" sz="4000" b="1" dirty="0" err="1"/>
              <a:t>عليه</a:t>
            </a:r>
            <a:r>
              <a:rPr lang="en-US" sz="4000" b="1" dirty="0"/>
              <a:t> </a:t>
            </a:r>
            <a:r>
              <a:rPr lang="en-US" sz="4000" b="1" dirty="0" err="1"/>
              <a:t>استخدام</a:t>
            </a:r>
            <a:r>
              <a:rPr lang="en-US" sz="4000" b="1" dirty="0"/>
              <a:t> </a:t>
            </a:r>
            <a:r>
              <a:rPr lang="en-US" sz="4000" b="1" dirty="0" err="1"/>
              <a:t>حاسة</a:t>
            </a:r>
            <a:r>
              <a:rPr lang="en-US" sz="4000" b="1" dirty="0"/>
              <a:t> </a:t>
            </a:r>
            <a:r>
              <a:rPr lang="en-US" sz="4000" b="1" dirty="0" err="1"/>
              <a:t>اللمس</a:t>
            </a:r>
            <a:r>
              <a:rPr lang="en-US" sz="4000" b="1" dirty="0"/>
              <a:t> </a:t>
            </a:r>
            <a:r>
              <a:rPr lang="en-US" sz="4000" b="1" dirty="0" err="1"/>
              <a:t>لتعلم</a:t>
            </a:r>
            <a:r>
              <a:rPr lang="en-US" sz="4000" b="1" dirty="0"/>
              <a:t> </a:t>
            </a:r>
            <a:r>
              <a:rPr lang="en-US" sz="4000" b="1" dirty="0" err="1"/>
              <a:t>القراءة</a:t>
            </a:r>
            <a:r>
              <a:rPr lang="en-US" sz="4000" b="1" dirty="0"/>
              <a:t> </a:t>
            </a:r>
            <a:r>
              <a:rPr lang="en-US" sz="4000" b="1" dirty="0" err="1"/>
              <a:t>والكتابة</a:t>
            </a:r>
            <a:r>
              <a:rPr lang="en-US" sz="4000" b="1" dirty="0"/>
              <a:t> </a:t>
            </a:r>
            <a:r>
              <a:rPr lang="en-US" sz="4000" b="1" dirty="0" err="1"/>
              <a:t>بطريقة</a:t>
            </a:r>
            <a:r>
              <a:rPr lang="en-US" sz="4000" b="1" dirty="0"/>
              <a:t> </a:t>
            </a:r>
            <a:r>
              <a:rPr lang="en-US" sz="4000" b="1" dirty="0" err="1"/>
              <a:t>برايل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35794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عين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830"/>
            <a:ext cx="7772400" cy="1470025"/>
          </a:xfrm>
        </p:spPr>
        <p:txBody>
          <a:bodyPr/>
          <a:lstStyle/>
          <a:p>
            <a:r>
              <a:rPr lang="en-US" dirty="0"/>
              <a:t>تعريف </a:t>
            </a:r>
            <a:r>
              <a:rPr lang="en-US" dirty="0" err="1"/>
              <a:t>الاعاقة</a:t>
            </a:r>
            <a:r>
              <a:rPr lang="en-US" dirty="0"/>
              <a:t> </a:t>
            </a:r>
            <a:r>
              <a:rPr lang="en-US" dirty="0" err="1"/>
              <a:t>البصرية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1692" y="2127918"/>
            <a:ext cx="776347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ضعاف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البصر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من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تتراوح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حدة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ابصارهم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بين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٦\٢٠و ٦\٦٠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م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r" rtl="1"/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او</a:t>
            </a:r>
            <a:endParaRPr lang="en-US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 rtl="1"/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٢٠\٧٠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و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٢٠\٢٠٠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قدم</a:t>
            </a:r>
            <a:endParaRPr lang="en-US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 rtl="1"/>
            <a:endParaRPr lang="en-US" sz="2800" b="1" dirty="0"/>
          </a:p>
          <a:p>
            <a:pPr algn="r" rtl="1"/>
            <a:r>
              <a:rPr lang="en-US" sz="2800" b="1" dirty="0" err="1">
                <a:solidFill>
                  <a:srgbClr val="FF0000"/>
                </a:solidFill>
              </a:rPr>
              <a:t>تربويا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</a:p>
          <a:p>
            <a:pPr algn="r" rtl="1"/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هو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الشخص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الذي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يعاني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من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صعوبة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الا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انه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باستخدام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المعينات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البصرية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كالنظارات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المكبرة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او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وسائل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التكبير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الاخرى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او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العدسات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يتمكن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من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قراءة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الكتابة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العادية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27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كامل">
  <a:themeElements>
    <a:clrScheme name="تكامل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تكامل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تكامل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182</TotalTime>
  <Words>666</Words>
  <Application>Microsoft Office PowerPoint</Application>
  <PresentationFormat>عرض على الشاشة (4:3)</PresentationFormat>
  <Paragraphs>134</Paragraphs>
  <Slides>26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31" baseType="lpstr">
      <vt:lpstr>Arial</vt:lpstr>
      <vt:lpstr>Tw Cen MT</vt:lpstr>
      <vt:lpstr>Tw Cen MT Condensed</vt:lpstr>
      <vt:lpstr>Wingdings 3</vt:lpstr>
      <vt:lpstr>تكامل</vt:lpstr>
      <vt:lpstr>الإعاقة البصرية</vt:lpstr>
      <vt:lpstr>اجزاء العين</vt:lpstr>
      <vt:lpstr>الية الابصار</vt:lpstr>
      <vt:lpstr>تعريف الاعاقة البصرية</vt:lpstr>
      <vt:lpstr>الإعاقة البصرية</vt:lpstr>
      <vt:lpstr>تعريف الاعاقة البصرية</vt:lpstr>
      <vt:lpstr>تعريف الاعاقة البصرية</vt:lpstr>
      <vt:lpstr>تعريف الاعاقة البصرية</vt:lpstr>
      <vt:lpstr>تعريف الاعاقة البصرية</vt:lpstr>
      <vt:lpstr>عرض تقديمي في PowerPoint</vt:lpstr>
      <vt:lpstr>اشكال الاعاقة البصرية</vt:lpstr>
      <vt:lpstr>اجزاء العين</vt:lpstr>
      <vt:lpstr> اخطاء الانكسار</vt:lpstr>
      <vt:lpstr>عرض تقديمي في PowerPoint</vt:lpstr>
      <vt:lpstr>اسباب الاعاقة البصرية وطرق الوقاية منها</vt:lpstr>
      <vt:lpstr>شيوع الاعاقة البصرية</vt:lpstr>
      <vt:lpstr>تشخيص الاعاقة البصرية</vt:lpstr>
      <vt:lpstr>خصائص المعوقين بصريا</vt:lpstr>
      <vt:lpstr>خصائص المعوقين بصريا</vt:lpstr>
      <vt:lpstr>خصائص المعوقين بصرياً</vt:lpstr>
      <vt:lpstr>خصائص المعوقين بصريا</vt:lpstr>
      <vt:lpstr>خصائص المعوقين بصريا</vt:lpstr>
      <vt:lpstr>خصائص المعوقين بصريا</vt:lpstr>
      <vt:lpstr>خصائص المعوقين بصريا</vt:lpstr>
      <vt:lpstr>الاحتياجات التربوية للافراد المعاقين بصريا</vt:lpstr>
      <vt:lpstr>الادوات والاجهزة التي يستخدمها المكفوفين</vt:lpstr>
    </vt:vector>
  </TitlesOfParts>
  <Company>unco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الاعاقة البصرية</dc:title>
  <dc:creator>reem alrusaiyes</dc:creator>
  <cp:lastModifiedBy>العنود العسكر</cp:lastModifiedBy>
  <cp:revision>20</cp:revision>
  <dcterms:created xsi:type="dcterms:W3CDTF">2015-10-07T18:52:10Z</dcterms:created>
  <dcterms:modified xsi:type="dcterms:W3CDTF">2016-10-31T19:05:03Z</dcterms:modified>
</cp:coreProperties>
</file>