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72" r:id="rId1"/>
  </p:sldMasterIdLst>
  <p:sldIdLst>
    <p:sldId id="256" r:id="rId2"/>
    <p:sldId id="259" r:id="rId3"/>
    <p:sldId id="260" r:id="rId4"/>
    <p:sldId id="261" r:id="rId5"/>
    <p:sldId id="262" r:id="rId6"/>
    <p:sldId id="263" r:id="rId7"/>
    <p:sldId id="264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110" d="100"/>
          <a:sy n="110" d="100"/>
        </p:scale>
        <p:origin x="164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698783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60099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928147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376430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572874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878304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96089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637066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584948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66584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41314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t>7/16/1436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63216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r" defTabSz="685800" rtl="1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r" defTabSz="685800" rtl="1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r" defTabSz="685800" rtl="1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r" defTabSz="685800" rtl="1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علاقة الإعلام </a:t>
            </a:r>
            <a:r>
              <a:rPr lang="ar-SA" smtClean="0"/>
              <a:t>بالتنمية 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908257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SA" dirty="0" smtClean="0"/>
              <a:t>د.فاروق الحسنات :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وسائل الإعلام وعلاقتها بالتنمية مرت بثلاثة مراحل هي :</a:t>
            </a:r>
          </a:p>
          <a:p>
            <a:endParaRPr lang="ar-SA" dirty="0"/>
          </a:p>
          <a:p>
            <a:pPr marL="0" indent="0">
              <a:buNone/>
            </a:pPr>
            <a:r>
              <a:rPr lang="ar-SA" dirty="0" smtClean="0"/>
              <a:t>1 – مرحلة الإهمال .</a:t>
            </a:r>
          </a:p>
          <a:p>
            <a:pPr marL="0" indent="0">
              <a:buNone/>
            </a:pPr>
            <a:endParaRPr lang="ar-SA" dirty="0"/>
          </a:p>
          <a:p>
            <a:pPr marL="0" indent="0">
              <a:buNone/>
            </a:pPr>
            <a:r>
              <a:rPr lang="ar-SA" dirty="0" smtClean="0"/>
              <a:t>2 – مرحلة المبالغة .</a:t>
            </a:r>
          </a:p>
          <a:p>
            <a:pPr marL="0" indent="0">
              <a:buNone/>
            </a:pPr>
            <a:endParaRPr lang="ar-SA" dirty="0"/>
          </a:p>
          <a:p>
            <a:pPr marL="0" indent="0">
              <a:buNone/>
            </a:pPr>
            <a:r>
              <a:rPr lang="ar-SA" dirty="0" smtClean="0"/>
              <a:t>3 – مرحلة التوزان .</a:t>
            </a:r>
          </a:p>
          <a:p>
            <a:pPr marL="0" indent="0">
              <a:buNone/>
            </a:pPr>
            <a:endParaRPr lang="ar-SA" dirty="0" smtClean="0"/>
          </a:p>
        </p:txBody>
      </p:sp>
    </p:spTree>
    <p:extLst>
      <p:ext uri="{BB962C8B-B14F-4D97-AF65-F5344CB8AC3E}">
        <p14:creationId xmlns:p14="http://schemas.microsoft.com/office/powerpoint/2010/main" val="15171948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dirty="0" smtClean="0"/>
              <a:t>مرحلة الإهمال ؟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- بدأت بعد الحرب العالمية الثانية .</a:t>
            </a:r>
          </a:p>
          <a:p>
            <a:endParaRPr lang="ar-SA" dirty="0"/>
          </a:p>
          <a:p>
            <a:pPr>
              <a:buFontTx/>
              <a:buChar char="-"/>
            </a:pPr>
            <a:r>
              <a:rPr lang="ar-SA" dirty="0" smtClean="0"/>
              <a:t>لغة الخطاب الإعلامي لم تركز على «التنمية « .. التركيز كان على النظريات الإقتصادية و السياسية .</a:t>
            </a:r>
          </a:p>
          <a:p>
            <a:pPr>
              <a:buFontTx/>
              <a:buChar char="-"/>
            </a:pPr>
            <a:endParaRPr lang="ar-SA" dirty="0"/>
          </a:p>
          <a:p>
            <a:pPr>
              <a:buFontTx/>
              <a:buChar char="-"/>
            </a:pPr>
            <a:r>
              <a:rPr lang="ar-SA" dirty="0" smtClean="0"/>
              <a:t>الإقتصادية = زيادة الدخل .</a:t>
            </a:r>
          </a:p>
          <a:p>
            <a:pPr>
              <a:buFontTx/>
              <a:buChar char="-"/>
            </a:pPr>
            <a:endParaRPr lang="ar-SA" dirty="0"/>
          </a:p>
          <a:p>
            <a:pPr>
              <a:buFontTx/>
              <a:buChar char="-"/>
            </a:pPr>
            <a:r>
              <a:rPr lang="ar-SA" dirty="0" smtClean="0"/>
              <a:t>السياسية = التركيز على السلطة .</a:t>
            </a:r>
          </a:p>
        </p:txBody>
      </p:sp>
    </p:spTree>
    <p:extLst>
      <p:ext uri="{BB962C8B-B14F-4D97-AF65-F5344CB8AC3E}">
        <p14:creationId xmlns:p14="http://schemas.microsoft.com/office/powerpoint/2010/main" val="2210691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dirty="0" smtClean="0"/>
              <a:t>مرحلة المبالغة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بدأت وسائل الإعلام في التركيز على التنمية بصورة كبيرة .</a:t>
            </a:r>
          </a:p>
          <a:p>
            <a:endParaRPr lang="ar-SA" dirty="0"/>
          </a:p>
          <a:p>
            <a:r>
              <a:rPr lang="ar-SA" dirty="0" smtClean="0"/>
              <a:t>قدمت العديد من الوعود .</a:t>
            </a:r>
          </a:p>
          <a:p>
            <a:endParaRPr lang="ar-SA" dirty="0"/>
          </a:p>
          <a:p>
            <a:r>
              <a:rPr lang="ar-SA" dirty="0" smtClean="0"/>
              <a:t>1962 اليونسكو وضع حدا أدنى لوسائل الإعلام الضرورية في أي دولة :</a:t>
            </a:r>
          </a:p>
          <a:p>
            <a:r>
              <a:rPr lang="ar-SA" dirty="0" smtClean="0"/>
              <a:t>10 نسخ من الصحف – 5 أجهزة راديو – جهازان للتلفزيون – مقعدان في السينما ( لكل 100 شخص )</a:t>
            </a:r>
          </a:p>
          <a:p>
            <a:endParaRPr lang="ar-SA" dirty="0"/>
          </a:p>
          <a:p>
            <a:r>
              <a:rPr lang="ar-SA" dirty="0" smtClean="0"/>
              <a:t>1964 شرام .. كتاب بناء على طلب اليونيسكو ركز خلاله على الدول النامية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68331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- نتائج كتاب شرام :</a:t>
            </a:r>
          </a:p>
          <a:p>
            <a:r>
              <a:rPr lang="ar-SA" dirty="0" smtClean="0"/>
              <a:t>الدول النامية لا بد ان تحشد كل طاقاتها الإنسانية .</a:t>
            </a:r>
          </a:p>
          <a:p>
            <a:r>
              <a:rPr lang="ar-SA" dirty="0" smtClean="0"/>
              <a:t>الدول لا تعرف إلا القليل عما يدور حولها .</a:t>
            </a:r>
          </a:p>
          <a:p>
            <a:r>
              <a:rPr lang="ar-SA" dirty="0" smtClean="0"/>
              <a:t>الدول تحتاج إلى المشاركة والتعاون بين سكان المدن والقرى .</a:t>
            </a:r>
          </a:p>
          <a:p>
            <a:r>
              <a:rPr lang="ar-SA" dirty="0" smtClean="0"/>
              <a:t>لابد من العمل على تنظيم تدقف المعلومات .</a:t>
            </a:r>
          </a:p>
          <a:p>
            <a:r>
              <a:rPr lang="ar-SA" dirty="0" smtClean="0"/>
              <a:t>لابد من التركيز على التعليم </a:t>
            </a:r>
          </a:p>
          <a:p>
            <a:endParaRPr lang="ar-SA" dirty="0" smtClean="0"/>
          </a:p>
          <a:p>
            <a:endParaRPr lang="ar-SA" dirty="0"/>
          </a:p>
          <a:p>
            <a:pPr algn="ctr"/>
            <a:r>
              <a:rPr lang="ar-SA" sz="2800" dirty="0" smtClean="0">
                <a:solidFill>
                  <a:srgbClr val="FF0000"/>
                </a:solidFill>
              </a:rPr>
              <a:t>وسائل الإعلام لا تنمو بصورة مستقلة بل تنمو مع تطورات أخرى </a:t>
            </a:r>
            <a:endParaRPr lang="ar-SA" sz="28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191513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ar-SA" dirty="0" smtClean="0"/>
              <a:t>مرحلة التوازن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اكدت على قدرة وسائل الإعلام على </a:t>
            </a:r>
            <a:r>
              <a:rPr lang="ar-SA" dirty="0" smtClean="0">
                <a:solidFill>
                  <a:srgbClr val="FF0000"/>
                </a:solidFill>
              </a:rPr>
              <a:t>الإسهام </a:t>
            </a:r>
            <a:r>
              <a:rPr lang="ar-SA" dirty="0" smtClean="0"/>
              <a:t>في عمليات التنمية .</a:t>
            </a:r>
          </a:p>
          <a:p>
            <a:endParaRPr lang="ar-SA" dirty="0">
              <a:solidFill>
                <a:srgbClr val="FF0000"/>
              </a:solidFill>
            </a:endParaRPr>
          </a:p>
          <a:p>
            <a:r>
              <a:rPr lang="ar-SA" dirty="0" smtClean="0"/>
              <a:t>أكدت على ان طبيعة وسائل الإعلام ليست واحدة في كل الدول ، وتحدثت عن الفروق الفردية </a:t>
            </a:r>
          </a:p>
          <a:p>
            <a:endParaRPr lang="ar-SA" dirty="0"/>
          </a:p>
          <a:p>
            <a:r>
              <a:rPr lang="ar-SA" dirty="0" smtClean="0"/>
              <a:t>هذه الطبيعة لخصت في :</a:t>
            </a:r>
          </a:p>
          <a:p>
            <a:r>
              <a:rPr lang="ar-SA" dirty="0" smtClean="0"/>
              <a:t>1 – جهور وسائل الإعلام في الدول النامية يعتبر محدودا بالقياس بالمجتمعات المتقدمة .</a:t>
            </a:r>
          </a:p>
          <a:p>
            <a:endParaRPr lang="ar-SA" dirty="0"/>
          </a:p>
          <a:p>
            <a:r>
              <a:rPr lang="ar-SA" dirty="0" smtClean="0"/>
              <a:t>2 – الإعتماد على وسائل الإعلام الإلكترونية أكثر من وسائل الإعلام المطبوعة .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8887225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3 – توجد فروقات واضحة بين ما يتعرض له الريفيين وتتعرض له النخبة </a:t>
            </a:r>
          </a:p>
          <a:p>
            <a:endParaRPr lang="ar-SA" dirty="0"/>
          </a:p>
          <a:p>
            <a:r>
              <a:rPr lang="ar-SA" dirty="0" smtClean="0"/>
              <a:t>4 – مضمون وسائل الإعلام في الدول النامية أقل جذبا ، وتعتمد في الغالب على برامج او صفحات مستوردة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6153098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36</TotalTime>
  <Words>284</Words>
  <Application>Microsoft Office PowerPoint</Application>
  <PresentationFormat>On-screen Show (4:3)</PresentationFormat>
  <Paragraphs>47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Calibri</vt:lpstr>
      <vt:lpstr>Calibri Light</vt:lpstr>
      <vt:lpstr>Times New Roman</vt:lpstr>
      <vt:lpstr>Office Theme</vt:lpstr>
      <vt:lpstr>علاقة الإعلام بالتنمية </vt:lpstr>
      <vt:lpstr>د.فاروق الحسنات :</vt:lpstr>
      <vt:lpstr>مرحلة الإهمال ؟</vt:lpstr>
      <vt:lpstr>مرحلة المبالغة </vt:lpstr>
      <vt:lpstr>PowerPoint Presentation</vt:lpstr>
      <vt:lpstr>مرحلة التوازن 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NAIF</dc:creator>
  <cp:lastModifiedBy>naif alwaeil</cp:lastModifiedBy>
  <cp:revision>5</cp:revision>
  <dcterms:modified xsi:type="dcterms:W3CDTF">2015-05-04T05:03:13Z</dcterms:modified>
</cp:coreProperties>
</file>

<file path=docProps/thumbnail.jpeg>
</file>