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3" r:id="rId1"/>
  </p:sldMasterIdLst>
  <p:sldIdLst>
    <p:sldId id="256" r:id="rId2"/>
    <p:sldId id="275" r:id="rId3"/>
    <p:sldId id="262" r:id="rId4"/>
    <p:sldId id="276" r:id="rId5"/>
    <p:sldId id="259" r:id="rId6"/>
    <p:sldId id="278" r:id="rId7"/>
    <p:sldId id="280" r:id="rId8"/>
    <p:sldId id="281" r:id="rId9"/>
    <p:sldId id="257" r:id="rId10"/>
    <p:sldId id="263" r:id="rId11"/>
    <p:sldId id="282" r:id="rId12"/>
    <p:sldId id="283" r:id="rId13"/>
    <p:sldId id="258" r:id="rId14"/>
    <p:sldId id="284" r:id="rId15"/>
    <p:sldId id="287" r:id="rId16"/>
    <p:sldId id="285" r:id="rId17"/>
    <p:sldId id="286" r:id="rId18"/>
    <p:sldId id="288" r:id="rId19"/>
    <p:sldId id="289" r:id="rId20"/>
    <p:sldId id="291" r:id="rId21"/>
    <p:sldId id="290" r:id="rId22"/>
    <p:sldId id="292" r:id="rId23"/>
    <p:sldId id="293" r:id="rId24"/>
    <p:sldId id="294" r:id="rId25"/>
    <p:sldId id="295"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 id="311" r:id="rId42"/>
    <p:sldId id="312" r:id="rId43"/>
    <p:sldId id="313" r:id="rId44"/>
    <p:sldId id="314" r:id="rId45"/>
    <p:sldId id="315" r:id="rId46"/>
    <p:sldId id="316" r:id="rId47"/>
    <p:sldId id="317"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4660"/>
  </p:normalViewPr>
  <p:slideViewPr>
    <p:cSldViewPr snapToGrid="0" snapToObjects="1">
      <p:cViewPr varScale="1">
        <p:scale>
          <a:sx n="63" d="100"/>
          <a:sy n="63" d="100"/>
        </p:scale>
        <p:origin x="1584"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CA418E-3597-4640-9F6D-4AD62FB39BE1}" type="doc">
      <dgm:prSet loTypeId="urn:microsoft.com/office/officeart/2005/8/layout/radial4" loCatId="" qsTypeId="urn:microsoft.com/office/officeart/2005/8/quickstyle/simple4" qsCatId="simple" csTypeId="urn:microsoft.com/office/officeart/2005/8/colors/colorful4" csCatId="colorful" phldr="1"/>
      <dgm:spPr/>
      <dgm:t>
        <a:bodyPr/>
        <a:lstStyle/>
        <a:p>
          <a:endParaRPr lang="en-US"/>
        </a:p>
      </dgm:t>
    </dgm:pt>
    <dgm:pt modelId="{60E7AD29-29F1-7242-B311-2657A2DE1637}">
      <dgm:prSet phldrT="[Text]"/>
      <dgm:spPr/>
      <dgm:t>
        <a:bodyPr/>
        <a:lstStyle/>
        <a:p>
          <a:r>
            <a:rPr lang="en-US" dirty="0" err="1">
              <a:solidFill>
                <a:schemeClr val="tx1"/>
              </a:solidFill>
            </a:rPr>
            <a:t>صعوبة</a:t>
          </a:r>
          <a:r>
            <a:rPr lang="en-US" dirty="0">
              <a:solidFill>
                <a:schemeClr val="tx1"/>
              </a:solidFill>
            </a:rPr>
            <a:t> </a:t>
          </a:r>
          <a:r>
            <a:rPr lang="en-US" dirty="0" err="1">
              <a:solidFill>
                <a:schemeClr val="tx1"/>
              </a:solidFill>
            </a:rPr>
            <a:t>الوصول</a:t>
          </a:r>
          <a:r>
            <a:rPr lang="en-US" dirty="0">
              <a:solidFill>
                <a:schemeClr val="tx1"/>
              </a:solidFill>
            </a:rPr>
            <a:t> </a:t>
          </a:r>
          <a:r>
            <a:rPr lang="en-US" dirty="0" err="1">
              <a:solidFill>
                <a:schemeClr val="tx1"/>
              </a:solidFill>
            </a:rPr>
            <a:t>الى</a:t>
          </a:r>
          <a:r>
            <a:rPr lang="en-US" dirty="0">
              <a:solidFill>
                <a:schemeClr val="tx1"/>
              </a:solidFill>
            </a:rPr>
            <a:t> تعريف </a:t>
          </a:r>
          <a:r>
            <a:rPr lang="en-US" dirty="0" err="1">
              <a:solidFill>
                <a:schemeClr val="tx1"/>
              </a:solidFill>
            </a:rPr>
            <a:t>دقيق</a:t>
          </a:r>
          <a:r>
            <a:rPr lang="en-US" dirty="0">
              <a:solidFill>
                <a:schemeClr val="tx1"/>
              </a:solidFill>
            </a:rPr>
            <a:t> </a:t>
          </a:r>
          <a:r>
            <a:rPr lang="en-US" dirty="0" err="1">
              <a:solidFill>
                <a:schemeClr val="tx1"/>
              </a:solidFill>
            </a:rPr>
            <a:t>وشامل</a:t>
          </a:r>
          <a:endParaRPr lang="en-US" dirty="0">
            <a:solidFill>
              <a:schemeClr val="tx1"/>
            </a:solidFill>
          </a:endParaRPr>
        </a:p>
      </dgm:t>
    </dgm:pt>
    <dgm:pt modelId="{A2368822-C5FB-6747-B3EC-ECDD1EE416F6}" type="parTrans" cxnId="{488A5571-75EB-F04A-AAA8-C2DB8A1408A1}">
      <dgm:prSet/>
      <dgm:spPr/>
      <dgm:t>
        <a:bodyPr/>
        <a:lstStyle/>
        <a:p>
          <a:endParaRPr lang="en-US"/>
        </a:p>
      </dgm:t>
    </dgm:pt>
    <dgm:pt modelId="{8A7A0EF5-CE55-C441-8361-8EDD2DDA1282}" type="sibTrans" cxnId="{488A5571-75EB-F04A-AAA8-C2DB8A1408A1}">
      <dgm:prSet/>
      <dgm:spPr/>
      <dgm:t>
        <a:bodyPr/>
        <a:lstStyle/>
        <a:p>
          <a:endParaRPr lang="en-US"/>
        </a:p>
      </dgm:t>
    </dgm:pt>
    <dgm:pt modelId="{F41EC4C0-0144-0540-8054-B72D56AEFC5A}">
      <dgm:prSet phldrT="[Text]"/>
      <dgm:spPr/>
      <dgm:t>
        <a:bodyPr/>
        <a:lstStyle/>
        <a:p>
          <a:r>
            <a:rPr lang="en-US" dirty="0"/>
            <a:t>تعرضت </a:t>
          </a:r>
          <a:r>
            <a:rPr lang="en-US" dirty="0" err="1"/>
            <a:t>للدراسه</a:t>
          </a:r>
          <a:r>
            <a:rPr lang="en-US" dirty="0"/>
            <a:t> </a:t>
          </a:r>
          <a:r>
            <a:rPr lang="en-US" dirty="0" err="1"/>
            <a:t>من</a:t>
          </a:r>
          <a:r>
            <a:rPr lang="en-US" dirty="0"/>
            <a:t> </a:t>
          </a:r>
          <a:r>
            <a:rPr lang="en-US" dirty="0" err="1"/>
            <a:t>قبل</a:t>
          </a:r>
          <a:r>
            <a:rPr lang="en-US" dirty="0"/>
            <a:t> </a:t>
          </a:r>
          <a:r>
            <a:rPr lang="en-US" dirty="0" err="1"/>
            <a:t>جانب</a:t>
          </a:r>
          <a:r>
            <a:rPr lang="en-US" dirty="0"/>
            <a:t> </a:t>
          </a:r>
          <a:r>
            <a:rPr lang="en-US" dirty="0" err="1"/>
            <a:t>كبير</a:t>
          </a:r>
          <a:r>
            <a:rPr lang="en-US" dirty="0"/>
            <a:t> </a:t>
          </a:r>
          <a:r>
            <a:rPr lang="en-US" dirty="0" err="1"/>
            <a:t>من</a:t>
          </a:r>
          <a:r>
            <a:rPr lang="en-US" dirty="0"/>
            <a:t> </a:t>
          </a:r>
          <a:r>
            <a:rPr lang="en-US" dirty="0" err="1"/>
            <a:t>الباحثين</a:t>
          </a:r>
          <a:r>
            <a:rPr lang="en-US" dirty="0"/>
            <a:t> </a:t>
          </a:r>
          <a:r>
            <a:rPr lang="en-US" dirty="0" err="1"/>
            <a:t>من</a:t>
          </a:r>
          <a:r>
            <a:rPr lang="en-US" dirty="0"/>
            <a:t> </a:t>
          </a:r>
          <a:r>
            <a:rPr lang="en-US" dirty="0" err="1"/>
            <a:t>تخصصات</a:t>
          </a:r>
          <a:r>
            <a:rPr lang="en-US" dirty="0"/>
            <a:t> </a:t>
          </a:r>
          <a:r>
            <a:rPr lang="en-US" dirty="0" err="1"/>
            <a:t>مختلفه</a:t>
          </a:r>
          <a:endParaRPr lang="en-US" dirty="0"/>
        </a:p>
      </dgm:t>
    </dgm:pt>
    <dgm:pt modelId="{AE72F0E7-DB5E-414E-8108-9A23B17D8B5A}" type="parTrans" cxnId="{D3816BF1-868F-6448-B135-A5D7EA809AFC}">
      <dgm:prSet/>
      <dgm:spPr/>
      <dgm:t>
        <a:bodyPr/>
        <a:lstStyle/>
        <a:p>
          <a:endParaRPr lang="en-US"/>
        </a:p>
      </dgm:t>
    </dgm:pt>
    <dgm:pt modelId="{4EFA2ED4-3944-1B4D-BF69-578D80259258}" type="sibTrans" cxnId="{D3816BF1-868F-6448-B135-A5D7EA809AFC}">
      <dgm:prSet/>
      <dgm:spPr/>
      <dgm:t>
        <a:bodyPr/>
        <a:lstStyle/>
        <a:p>
          <a:endParaRPr lang="en-US"/>
        </a:p>
      </dgm:t>
    </dgm:pt>
    <dgm:pt modelId="{045987A3-178C-4641-A9C3-4CF0B274DB24}">
      <dgm:prSet phldrT="[Text]"/>
      <dgm:spPr/>
      <dgm:t>
        <a:bodyPr/>
        <a:lstStyle/>
        <a:p>
          <a:r>
            <a:rPr lang="en-US" dirty="0"/>
            <a:t>مجموعه </a:t>
          </a:r>
          <a:r>
            <a:rPr lang="en-US" dirty="0" err="1"/>
            <a:t>من</a:t>
          </a:r>
          <a:r>
            <a:rPr lang="en-US" dirty="0"/>
            <a:t> </a:t>
          </a:r>
          <a:r>
            <a:rPr lang="en-US" dirty="0" err="1"/>
            <a:t>المختصين</a:t>
          </a:r>
          <a:r>
            <a:rPr lang="en-US" dirty="0"/>
            <a:t> </a:t>
          </a:r>
          <a:r>
            <a:rPr lang="en-US" dirty="0" err="1"/>
            <a:t>مصطلحات</a:t>
          </a:r>
          <a:r>
            <a:rPr lang="en-US" dirty="0"/>
            <a:t> </a:t>
          </a:r>
          <a:r>
            <a:rPr lang="en-US" dirty="0" err="1"/>
            <a:t>خاصه</a:t>
          </a:r>
          <a:r>
            <a:rPr lang="en-US" dirty="0"/>
            <a:t> </a:t>
          </a:r>
        </a:p>
      </dgm:t>
    </dgm:pt>
    <dgm:pt modelId="{A4E96273-7EBE-C74D-9A9C-E3987232A48D}" type="parTrans" cxnId="{FC906872-ECE7-3445-8313-4CC2B1537F76}">
      <dgm:prSet/>
      <dgm:spPr/>
      <dgm:t>
        <a:bodyPr/>
        <a:lstStyle/>
        <a:p>
          <a:endParaRPr lang="en-US"/>
        </a:p>
      </dgm:t>
    </dgm:pt>
    <dgm:pt modelId="{3B278DAF-FDAE-1B43-92BE-AF45C20E3D87}" type="sibTrans" cxnId="{FC906872-ECE7-3445-8313-4CC2B1537F76}">
      <dgm:prSet/>
      <dgm:spPr/>
      <dgm:t>
        <a:bodyPr/>
        <a:lstStyle/>
        <a:p>
          <a:endParaRPr lang="en-US"/>
        </a:p>
      </dgm:t>
    </dgm:pt>
    <dgm:pt modelId="{E1B446A4-968D-A74B-BC89-B348CF39E49A}">
      <dgm:prSet phldrT="[Text]"/>
      <dgm:spPr/>
      <dgm:t>
        <a:bodyPr/>
        <a:lstStyle/>
        <a:p>
          <a:r>
            <a:rPr lang="en-US" dirty="0"/>
            <a:t>تراكمت مجموعه </a:t>
          </a:r>
          <a:r>
            <a:rPr lang="en-US" dirty="0" err="1"/>
            <a:t>كبيره</a:t>
          </a:r>
          <a:r>
            <a:rPr lang="en-US" dirty="0"/>
            <a:t> </a:t>
          </a:r>
          <a:r>
            <a:rPr lang="en-US" dirty="0" err="1"/>
            <a:t>من</a:t>
          </a:r>
          <a:r>
            <a:rPr lang="en-US" dirty="0"/>
            <a:t> </a:t>
          </a:r>
          <a:r>
            <a:rPr lang="en-US" dirty="0" err="1"/>
            <a:t>المصطلحات</a:t>
          </a:r>
          <a:r>
            <a:rPr lang="en-US" dirty="0"/>
            <a:t> </a:t>
          </a:r>
          <a:r>
            <a:rPr lang="en-US" dirty="0" err="1"/>
            <a:t>المتعلقه</a:t>
          </a:r>
          <a:r>
            <a:rPr lang="en-US" dirty="0"/>
            <a:t> </a:t>
          </a:r>
          <a:r>
            <a:rPr lang="en-US" dirty="0" err="1"/>
            <a:t>بالاعاقه</a:t>
          </a:r>
          <a:r>
            <a:rPr lang="en-US" dirty="0"/>
            <a:t> </a:t>
          </a:r>
          <a:r>
            <a:rPr lang="en-US" dirty="0" err="1"/>
            <a:t>العقليه</a:t>
          </a:r>
          <a:r>
            <a:rPr lang="en-US" dirty="0"/>
            <a:t> </a:t>
          </a:r>
        </a:p>
      </dgm:t>
    </dgm:pt>
    <dgm:pt modelId="{C82B4D14-D222-B045-9C7D-4579A4085495}" type="parTrans" cxnId="{54A651C0-D9EF-2A4F-BB67-7B5D579F131F}">
      <dgm:prSet/>
      <dgm:spPr/>
      <dgm:t>
        <a:bodyPr/>
        <a:lstStyle/>
        <a:p>
          <a:endParaRPr lang="en-US"/>
        </a:p>
      </dgm:t>
    </dgm:pt>
    <dgm:pt modelId="{B03702D8-E668-8A4D-907C-60C0001D5641}" type="sibTrans" cxnId="{54A651C0-D9EF-2A4F-BB67-7B5D579F131F}">
      <dgm:prSet/>
      <dgm:spPr/>
      <dgm:t>
        <a:bodyPr/>
        <a:lstStyle/>
        <a:p>
          <a:endParaRPr lang="en-US"/>
        </a:p>
      </dgm:t>
    </dgm:pt>
    <dgm:pt modelId="{FEC13B13-4EDC-1D40-ABF6-14C6376C7ACC}" type="pres">
      <dgm:prSet presAssocID="{4CCA418E-3597-4640-9F6D-4AD62FB39BE1}" presName="cycle" presStyleCnt="0">
        <dgm:presLayoutVars>
          <dgm:chMax val="1"/>
          <dgm:dir/>
          <dgm:animLvl val="ctr"/>
          <dgm:resizeHandles val="exact"/>
        </dgm:presLayoutVars>
      </dgm:prSet>
      <dgm:spPr/>
    </dgm:pt>
    <dgm:pt modelId="{4374D21C-5185-0545-A833-D6ACDD4579B0}" type="pres">
      <dgm:prSet presAssocID="{60E7AD29-29F1-7242-B311-2657A2DE1637}" presName="centerShape" presStyleLbl="node0" presStyleIdx="0" presStyleCnt="1"/>
      <dgm:spPr/>
    </dgm:pt>
    <dgm:pt modelId="{AB24F472-464F-7048-BE1E-129CA7C020B9}" type="pres">
      <dgm:prSet presAssocID="{AE72F0E7-DB5E-414E-8108-9A23B17D8B5A}" presName="parTrans" presStyleLbl="bgSibTrans2D1" presStyleIdx="0" presStyleCnt="3"/>
      <dgm:spPr/>
    </dgm:pt>
    <dgm:pt modelId="{17CD3830-45F7-6E46-8654-237AB1F8D307}" type="pres">
      <dgm:prSet presAssocID="{F41EC4C0-0144-0540-8054-B72D56AEFC5A}" presName="node" presStyleLbl="node1" presStyleIdx="0" presStyleCnt="3">
        <dgm:presLayoutVars>
          <dgm:bulletEnabled val="1"/>
        </dgm:presLayoutVars>
      </dgm:prSet>
      <dgm:spPr/>
    </dgm:pt>
    <dgm:pt modelId="{961C00A8-D4BC-EE45-9428-B0646888E783}" type="pres">
      <dgm:prSet presAssocID="{A4E96273-7EBE-C74D-9A9C-E3987232A48D}" presName="parTrans" presStyleLbl="bgSibTrans2D1" presStyleIdx="1" presStyleCnt="3"/>
      <dgm:spPr/>
    </dgm:pt>
    <dgm:pt modelId="{2194FD9B-5F15-5F4F-BBE8-FDAEBCCA22D0}" type="pres">
      <dgm:prSet presAssocID="{045987A3-178C-4641-A9C3-4CF0B274DB24}" presName="node" presStyleLbl="node1" presStyleIdx="1" presStyleCnt="3">
        <dgm:presLayoutVars>
          <dgm:bulletEnabled val="1"/>
        </dgm:presLayoutVars>
      </dgm:prSet>
      <dgm:spPr/>
    </dgm:pt>
    <dgm:pt modelId="{F6858409-4605-BA49-BD37-C4716ACAA3D3}" type="pres">
      <dgm:prSet presAssocID="{C82B4D14-D222-B045-9C7D-4579A4085495}" presName="parTrans" presStyleLbl="bgSibTrans2D1" presStyleIdx="2" presStyleCnt="3"/>
      <dgm:spPr/>
    </dgm:pt>
    <dgm:pt modelId="{1942F085-46B0-064B-BE5F-AEE9610A1AAB}" type="pres">
      <dgm:prSet presAssocID="{E1B446A4-968D-A74B-BC89-B348CF39E49A}" presName="node" presStyleLbl="node1" presStyleIdx="2" presStyleCnt="3">
        <dgm:presLayoutVars>
          <dgm:bulletEnabled val="1"/>
        </dgm:presLayoutVars>
      </dgm:prSet>
      <dgm:spPr/>
    </dgm:pt>
  </dgm:ptLst>
  <dgm:cxnLst>
    <dgm:cxn modelId="{22EC5F78-7D8D-8E4B-ABA2-C8444A8DEAB7}" type="presOf" srcId="{4CCA418E-3597-4640-9F6D-4AD62FB39BE1}" destId="{FEC13B13-4EDC-1D40-ABF6-14C6376C7ACC}" srcOrd="0" destOrd="0" presId="urn:microsoft.com/office/officeart/2005/8/layout/radial4"/>
    <dgm:cxn modelId="{BEE6493C-1B45-6546-88E8-1FCEE773F078}" type="presOf" srcId="{F41EC4C0-0144-0540-8054-B72D56AEFC5A}" destId="{17CD3830-45F7-6E46-8654-237AB1F8D307}" srcOrd="0" destOrd="0" presId="urn:microsoft.com/office/officeart/2005/8/layout/radial4"/>
    <dgm:cxn modelId="{488A5571-75EB-F04A-AAA8-C2DB8A1408A1}" srcId="{4CCA418E-3597-4640-9F6D-4AD62FB39BE1}" destId="{60E7AD29-29F1-7242-B311-2657A2DE1637}" srcOrd="0" destOrd="0" parTransId="{A2368822-C5FB-6747-B3EC-ECDD1EE416F6}" sibTransId="{8A7A0EF5-CE55-C441-8361-8EDD2DDA1282}"/>
    <dgm:cxn modelId="{D0968F73-408A-4B44-AAD2-B09D0C54C562}" type="presOf" srcId="{AE72F0E7-DB5E-414E-8108-9A23B17D8B5A}" destId="{AB24F472-464F-7048-BE1E-129CA7C020B9}" srcOrd="0" destOrd="0" presId="urn:microsoft.com/office/officeart/2005/8/layout/radial4"/>
    <dgm:cxn modelId="{FC906872-ECE7-3445-8313-4CC2B1537F76}" srcId="{60E7AD29-29F1-7242-B311-2657A2DE1637}" destId="{045987A3-178C-4641-A9C3-4CF0B274DB24}" srcOrd="1" destOrd="0" parTransId="{A4E96273-7EBE-C74D-9A9C-E3987232A48D}" sibTransId="{3B278DAF-FDAE-1B43-92BE-AF45C20E3D87}"/>
    <dgm:cxn modelId="{D3816BF1-868F-6448-B135-A5D7EA809AFC}" srcId="{60E7AD29-29F1-7242-B311-2657A2DE1637}" destId="{F41EC4C0-0144-0540-8054-B72D56AEFC5A}" srcOrd="0" destOrd="0" parTransId="{AE72F0E7-DB5E-414E-8108-9A23B17D8B5A}" sibTransId="{4EFA2ED4-3944-1B4D-BF69-578D80259258}"/>
    <dgm:cxn modelId="{CBBF9C1F-5528-354E-9A4E-9D5F2326F999}" type="presOf" srcId="{045987A3-178C-4641-A9C3-4CF0B274DB24}" destId="{2194FD9B-5F15-5F4F-BBE8-FDAEBCCA22D0}" srcOrd="0" destOrd="0" presId="urn:microsoft.com/office/officeart/2005/8/layout/radial4"/>
    <dgm:cxn modelId="{54A651C0-D9EF-2A4F-BB67-7B5D579F131F}" srcId="{60E7AD29-29F1-7242-B311-2657A2DE1637}" destId="{E1B446A4-968D-A74B-BC89-B348CF39E49A}" srcOrd="2" destOrd="0" parTransId="{C82B4D14-D222-B045-9C7D-4579A4085495}" sibTransId="{B03702D8-E668-8A4D-907C-60C0001D5641}"/>
    <dgm:cxn modelId="{9F34A021-F929-7842-81DF-E8A0BA8E4956}" type="presOf" srcId="{A4E96273-7EBE-C74D-9A9C-E3987232A48D}" destId="{961C00A8-D4BC-EE45-9428-B0646888E783}" srcOrd="0" destOrd="0" presId="urn:microsoft.com/office/officeart/2005/8/layout/radial4"/>
    <dgm:cxn modelId="{1B4A9EE1-5399-F14F-B62F-4AE105059B2C}" type="presOf" srcId="{60E7AD29-29F1-7242-B311-2657A2DE1637}" destId="{4374D21C-5185-0545-A833-D6ACDD4579B0}" srcOrd="0" destOrd="0" presId="urn:microsoft.com/office/officeart/2005/8/layout/radial4"/>
    <dgm:cxn modelId="{2B1DC841-B2F3-1544-B813-B0527C86133E}" type="presOf" srcId="{C82B4D14-D222-B045-9C7D-4579A4085495}" destId="{F6858409-4605-BA49-BD37-C4716ACAA3D3}" srcOrd="0" destOrd="0" presId="urn:microsoft.com/office/officeart/2005/8/layout/radial4"/>
    <dgm:cxn modelId="{A6BC20D1-8DEF-A940-BE71-573E04EC2E77}" type="presOf" srcId="{E1B446A4-968D-A74B-BC89-B348CF39E49A}" destId="{1942F085-46B0-064B-BE5F-AEE9610A1AAB}" srcOrd="0" destOrd="0" presId="urn:microsoft.com/office/officeart/2005/8/layout/radial4"/>
    <dgm:cxn modelId="{8BFB3012-DF9B-0A43-B93A-1DFF8D93E68B}" type="presParOf" srcId="{FEC13B13-4EDC-1D40-ABF6-14C6376C7ACC}" destId="{4374D21C-5185-0545-A833-D6ACDD4579B0}" srcOrd="0" destOrd="0" presId="urn:microsoft.com/office/officeart/2005/8/layout/radial4"/>
    <dgm:cxn modelId="{2E11C192-9522-6C46-9C54-0DE8E58D7D44}" type="presParOf" srcId="{FEC13B13-4EDC-1D40-ABF6-14C6376C7ACC}" destId="{AB24F472-464F-7048-BE1E-129CA7C020B9}" srcOrd="1" destOrd="0" presId="urn:microsoft.com/office/officeart/2005/8/layout/radial4"/>
    <dgm:cxn modelId="{636067FB-B7FE-424B-A310-F8E3CDD55723}" type="presParOf" srcId="{FEC13B13-4EDC-1D40-ABF6-14C6376C7ACC}" destId="{17CD3830-45F7-6E46-8654-237AB1F8D307}" srcOrd="2" destOrd="0" presId="urn:microsoft.com/office/officeart/2005/8/layout/radial4"/>
    <dgm:cxn modelId="{E94ACF02-C3E1-8D4F-B0A2-CA6A231AB26F}" type="presParOf" srcId="{FEC13B13-4EDC-1D40-ABF6-14C6376C7ACC}" destId="{961C00A8-D4BC-EE45-9428-B0646888E783}" srcOrd="3" destOrd="0" presId="urn:microsoft.com/office/officeart/2005/8/layout/radial4"/>
    <dgm:cxn modelId="{33C8972D-C3C5-854F-A476-02731CA6D310}" type="presParOf" srcId="{FEC13B13-4EDC-1D40-ABF6-14C6376C7ACC}" destId="{2194FD9B-5F15-5F4F-BBE8-FDAEBCCA22D0}" srcOrd="4" destOrd="0" presId="urn:microsoft.com/office/officeart/2005/8/layout/radial4"/>
    <dgm:cxn modelId="{94A32EB4-9B5D-0C42-B1E3-C3A997E9338E}" type="presParOf" srcId="{FEC13B13-4EDC-1D40-ABF6-14C6376C7ACC}" destId="{F6858409-4605-BA49-BD37-C4716ACAA3D3}" srcOrd="5" destOrd="0" presId="urn:microsoft.com/office/officeart/2005/8/layout/radial4"/>
    <dgm:cxn modelId="{81E75705-D6D8-EC4D-AF0C-A3073A3E9189}" type="presParOf" srcId="{FEC13B13-4EDC-1D40-ABF6-14C6376C7ACC}" destId="{1942F085-46B0-064B-BE5F-AEE9610A1AAB}"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0157601-FD60-0A42-8C20-B47FCBC634E7}" type="doc">
      <dgm:prSet loTypeId="urn:microsoft.com/office/officeart/2005/8/layout/hierarchy3" loCatId="" qsTypeId="urn:microsoft.com/office/officeart/2005/8/quickstyle/simple4" qsCatId="simple" csTypeId="urn:microsoft.com/office/officeart/2005/8/colors/colorful3" csCatId="colorful" phldr="1"/>
      <dgm:spPr/>
      <dgm:t>
        <a:bodyPr/>
        <a:lstStyle/>
        <a:p>
          <a:endParaRPr lang="en-US"/>
        </a:p>
      </dgm:t>
    </dgm:pt>
    <dgm:pt modelId="{2DCFEAE5-BA02-1541-89AE-0E29E8D8096C}">
      <dgm:prSet phldrT="[Text]"/>
      <dgm:spPr/>
      <dgm:t>
        <a:bodyPr/>
        <a:lstStyle/>
        <a:p>
          <a:r>
            <a:rPr lang="en-US" dirty="0" err="1"/>
            <a:t>اختلاف</a:t>
          </a:r>
          <a:r>
            <a:rPr lang="en-US" dirty="0"/>
            <a:t> </a:t>
          </a:r>
          <a:r>
            <a:rPr lang="en-US" dirty="0" err="1"/>
            <a:t>المعايير</a:t>
          </a:r>
          <a:r>
            <a:rPr lang="en-US" dirty="0"/>
            <a:t> </a:t>
          </a:r>
          <a:r>
            <a:rPr lang="en-US" dirty="0" err="1"/>
            <a:t>في</a:t>
          </a:r>
          <a:r>
            <a:rPr lang="en-US" dirty="0"/>
            <a:t> </a:t>
          </a:r>
          <a:r>
            <a:rPr lang="en-US" dirty="0" err="1"/>
            <a:t>تحديد</a:t>
          </a:r>
          <a:r>
            <a:rPr lang="en-US" dirty="0"/>
            <a:t> الاعاقة</a:t>
          </a:r>
        </a:p>
      </dgm:t>
    </dgm:pt>
    <dgm:pt modelId="{F4A99946-49A9-2049-866A-9FCC066EEAD5}" type="parTrans" cxnId="{FAD7992E-3A94-CF4A-9557-6CEAEE3A9BE7}">
      <dgm:prSet/>
      <dgm:spPr/>
      <dgm:t>
        <a:bodyPr/>
        <a:lstStyle/>
        <a:p>
          <a:endParaRPr lang="en-US"/>
        </a:p>
      </dgm:t>
    </dgm:pt>
    <dgm:pt modelId="{D50E9EA2-58AA-2C42-ABC2-61E7D266995A}" type="sibTrans" cxnId="{FAD7992E-3A94-CF4A-9557-6CEAEE3A9BE7}">
      <dgm:prSet/>
      <dgm:spPr/>
      <dgm:t>
        <a:bodyPr/>
        <a:lstStyle/>
        <a:p>
          <a:endParaRPr lang="en-US"/>
        </a:p>
      </dgm:t>
    </dgm:pt>
    <dgm:pt modelId="{CB5A495D-E91E-F94A-9FE3-6621F6C8913A}">
      <dgm:prSet phldrT="[Text]"/>
      <dgm:spPr/>
      <dgm:t>
        <a:bodyPr/>
        <a:lstStyle/>
        <a:p>
          <a:r>
            <a:rPr lang="en-US" dirty="0" err="1"/>
            <a:t>اختلاف</a:t>
          </a:r>
          <a:r>
            <a:rPr lang="en-US" dirty="0"/>
            <a:t> </a:t>
          </a:r>
          <a:r>
            <a:rPr lang="en-US" dirty="0" err="1"/>
            <a:t>المهنيين</a:t>
          </a:r>
          <a:endParaRPr lang="en-US" dirty="0"/>
        </a:p>
      </dgm:t>
    </dgm:pt>
    <dgm:pt modelId="{DE4F84BF-852A-E14A-88D2-670C0CE8DAC4}" type="parTrans" cxnId="{E95864E7-8E56-8544-A51C-CDFEE62B97EB}">
      <dgm:prSet/>
      <dgm:spPr/>
      <dgm:t>
        <a:bodyPr/>
        <a:lstStyle/>
        <a:p>
          <a:endParaRPr lang="en-US"/>
        </a:p>
      </dgm:t>
    </dgm:pt>
    <dgm:pt modelId="{F6B6638C-5191-CC4D-B3E4-93B7CD9481D0}" type="sibTrans" cxnId="{E95864E7-8E56-8544-A51C-CDFEE62B97EB}">
      <dgm:prSet/>
      <dgm:spPr/>
      <dgm:t>
        <a:bodyPr/>
        <a:lstStyle/>
        <a:p>
          <a:endParaRPr lang="en-US"/>
        </a:p>
      </dgm:t>
    </dgm:pt>
    <dgm:pt modelId="{9F452E60-747D-F44A-B3BE-0F4DFC5E48E3}">
      <dgm:prSet phldrT="[Text]"/>
      <dgm:spPr/>
      <dgm:t>
        <a:bodyPr/>
        <a:lstStyle/>
        <a:p>
          <a:r>
            <a:rPr lang="en-US" dirty="0" err="1"/>
            <a:t>معيار</a:t>
          </a:r>
          <a:r>
            <a:rPr lang="en-US" dirty="0"/>
            <a:t> </a:t>
          </a:r>
          <a:r>
            <a:rPr lang="en-US" dirty="0" err="1"/>
            <a:t>واحد</a:t>
          </a:r>
          <a:r>
            <a:rPr lang="en-US" dirty="0"/>
            <a:t> </a:t>
          </a:r>
          <a:r>
            <a:rPr lang="en-US" dirty="0" err="1"/>
            <a:t>او</a:t>
          </a:r>
          <a:r>
            <a:rPr lang="en-US" dirty="0"/>
            <a:t> </a:t>
          </a:r>
          <a:r>
            <a:rPr lang="en-US" dirty="0" err="1"/>
            <a:t>معيارين</a:t>
          </a:r>
          <a:endParaRPr lang="en-US" dirty="0"/>
        </a:p>
      </dgm:t>
    </dgm:pt>
    <dgm:pt modelId="{A6CA3619-030C-6549-B910-838BDC278019}" type="parTrans" cxnId="{E89E02F7-170B-0344-BA62-14516B9DFB4F}">
      <dgm:prSet/>
      <dgm:spPr/>
      <dgm:t>
        <a:bodyPr/>
        <a:lstStyle/>
        <a:p>
          <a:endParaRPr lang="en-US"/>
        </a:p>
      </dgm:t>
    </dgm:pt>
    <dgm:pt modelId="{B7D3EDC9-CB58-A04E-BFA3-23AE7E2BC2DD}" type="sibTrans" cxnId="{E89E02F7-170B-0344-BA62-14516B9DFB4F}">
      <dgm:prSet/>
      <dgm:spPr/>
      <dgm:t>
        <a:bodyPr/>
        <a:lstStyle/>
        <a:p>
          <a:endParaRPr lang="en-US"/>
        </a:p>
      </dgm:t>
    </dgm:pt>
    <dgm:pt modelId="{F242A4F5-683F-784F-B0E9-1364E5D51DEE}">
      <dgm:prSet phldrT="[Text]"/>
      <dgm:spPr/>
      <dgm:t>
        <a:bodyPr/>
        <a:lstStyle/>
        <a:p>
          <a:r>
            <a:rPr lang="en-US" dirty="0" err="1"/>
            <a:t>تباين</a:t>
          </a:r>
          <a:r>
            <a:rPr lang="en-US" dirty="0"/>
            <a:t> </a:t>
          </a:r>
          <a:r>
            <a:rPr lang="en-US" dirty="0" err="1"/>
            <a:t>الاساليب</a:t>
          </a:r>
          <a:r>
            <a:rPr lang="en-US" dirty="0"/>
            <a:t> </a:t>
          </a:r>
          <a:r>
            <a:rPr lang="en-US" dirty="0" err="1"/>
            <a:t>المتبعة</a:t>
          </a:r>
          <a:r>
            <a:rPr lang="en-US" dirty="0"/>
            <a:t> </a:t>
          </a:r>
          <a:r>
            <a:rPr lang="en-US" dirty="0" err="1"/>
            <a:t>للوصول</a:t>
          </a:r>
          <a:r>
            <a:rPr lang="en-US" dirty="0"/>
            <a:t> </a:t>
          </a:r>
          <a:r>
            <a:rPr lang="en-US" dirty="0" err="1"/>
            <a:t>الى</a:t>
          </a:r>
          <a:r>
            <a:rPr lang="en-US" dirty="0"/>
            <a:t> </a:t>
          </a:r>
          <a:r>
            <a:rPr lang="en-US" dirty="0" err="1"/>
            <a:t>النسبة</a:t>
          </a:r>
          <a:endParaRPr lang="en-US" dirty="0"/>
        </a:p>
      </dgm:t>
    </dgm:pt>
    <dgm:pt modelId="{8D16C9EC-9014-2F47-BEDB-06C053461640}" type="parTrans" cxnId="{D58F901F-7353-CE48-9CEF-31CC8DED209F}">
      <dgm:prSet/>
      <dgm:spPr/>
      <dgm:t>
        <a:bodyPr/>
        <a:lstStyle/>
        <a:p>
          <a:endParaRPr lang="en-US"/>
        </a:p>
      </dgm:t>
    </dgm:pt>
    <dgm:pt modelId="{A1BED995-CAFA-0C4C-8F1E-D2F17B028998}" type="sibTrans" cxnId="{D58F901F-7353-CE48-9CEF-31CC8DED209F}">
      <dgm:prSet/>
      <dgm:spPr/>
      <dgm:t>
        <a:bodyPr/>
        <a:lstStyle/>
        <a:p>
          <a:endParaRPr lang="en-US"/>
        </a:p>
      </dgm:t>
    </dgm:pt>
    <dgm:pt modelId="{800A2810-2307-9D40-9A35-32E74C459AC7}">
      <dgm:prSet phldrT="[Text]"/>
      <dgm:spPr/>
      <dgm:t>
        <a:bodyPr/>
        <a:lstStyle/>
        <a:p>
          <a:r>
            <a:rPr lang="en-US" dirty="0" err="1"/>
            <a:t>عينات</a:t>
          </a:r>
          <a:r>
            <a:rPr lang="en-US" dirty="0"/>
            <a:t> </a:t>
          </a:r>
          <a:r>
            <a:rPr lang="en-US" dirty="0" err="1"/>
            <a:t>غير</a:t>
          </a:r>
          <a:r>
            <a:rPr lang="en-US" dirty="0"/>
            <a:t> </a:t>
          </a:r>
          <a:r>
            <a:rPr lang="en-US" dirty="0" err="1"/>
            <a:t>ممثلة</a:t>
          </a:r>
          <a:endParaRPr lang="en-US" dirty="0"/>
        </a:p>
      </dgm:t>
    </dgm:pt>
    <dgm:pt modelId="{F076C2DC-CFC8-364D-AA94-64A0800AC2B3}" type="parTrans" cxnId="{C9950529-B275-894A-B7D8-7F371BA3F7B2}">
      <dgm:prSet/>
      <dgm:spPr/>
      <dgm:t>
        <a:bodyPr/>
        <a:lstStyle/>
        <a:p>
          <a:endParaRPr lang="en-US"/>
        </a:p>
      </dgm:t>
    </dgm:pt>
    <dgm:pt modelId="{7A062B0F-193D-654F-9E21-3E96944810A8}" type="sibTrans" cxnId="{C9950529-B275-894A-B7D8-7F371BA3F7B2}">
      <dgm:prSet/>
      <dgm:spPr/>
      <dgm:t>
        <a:bodyPr/>
        <a:lstStyle/>
        <a:p>
          <a:endParaRPr lang="en-US"/>
        </a:p>
      </dgm:t>
    </dgm:pt>
    <dgm:pt modelId="{2BF78949-89CB-DA43-AF96-DF4BDF5033AF}">
      <dgm:prSet phldrT="[Text]"/>
      <dgm:spPr/>
      <dgm:t>
        <a:bodyPr/>
        <a:lstStyle/>
        <a:p>
          <a:r>
            <a:rPr lang="en-US" dirty="0" err="1"/>
            <a:t>احكام</a:t>
          </a:r>
          <a:r>
            <a:rPr lang="en-US" dirty="0"/>
            <a:t> </a:t>
          </a:r>
          <a:r>
            <a:rPr lang="en-US" dirty="0" err="1"/>
            <a:t>تقديرية</a:t>
          </a:r>
          <a:endParaRPr lang="en-US" dirty="0"/>
        </a:p>
      </dgm:t>
    </dgm:pt>
    <dgm:pt modelId="{078EC801-D624-C248-955C-68BF2108F620}" type="parTrans" cxnId="{903BD8B5-6142-944B-B186-874087BDDB6C}">
      <dgm:prSet/>
      <dgm:spPr/>
      <dgm:t>
        <a:bodyPr/>
        <a:lstStyle/>
        <a:p>
          <a:endParaRPr lang="en-US"/>
        </a:p>
      </dgm:t>
    </dgm:pt>
    <dgm:pt modelId="{474F7637-37CB-9540-AD8F-4467212ED868}" type="sibTrans" cxnId="{903BD8B5-6142-944B-B186-874087BDDB6C}">
      <dgm:prSet/>
      <dgm:spPr/>
      <dgm:t>
        <a:bodyPr/>
        <a:lstStyle/>
        <a:p>
          <a:endParaRPr lang="en-US"/>
        </a:p>
      </dgm:t>
    </dgm:pt>
    <dgm:pt modelId="{DE8B710B-9FA8-AF46-A552-7A9BCC05DA48}">
      <dgm:prSet/>
      <dgm:spPr/>
      <dgm:t>
        <a:bodyPr/>
        <a:lstStyle/>
        <a:p>
          <a:r>
            <a:rPr lang="en-US" dirty="0" err="1"/>
            <a:t>الاختلاف</a:t>
          </a:r>
          <a:r>
            <a:rPr lang="en-US" dirty="0"/>
            <a:t> </a:t>
          </a:r>
          <a:r>
            <a:rPr lang="en-US" dirty="0" err="1"/>
            <a:t>في</a:t>
          </a:r>
          <a:r>
            <a:rPr lang="en-US" dirty="0"/>
            <a:t> </a:t>
          </a:r>
          <a:r>
            <a:rPr lang="en-US" dirty="0" err="1"/>
            <a:t>المجموعات</a:t>
          </a:r>
          <a:r>
            <a:rPr lang="en-US" dirty="0"/>
            <a:t> </a:t>
          </a:r>
          <a:r>
            <a:rPr lang="en-US" dirty="0" err="1"/>
            <a:t>العمرية</a:t>
          </a:r>
          <a:endParaRPr lang="en-US" dirty="0"/>
        </a:p>
      </dgm:t>
    </dgm:pt>
    <dgm:pt modelId="{E3ECEB73-1D8C-BB46-B73C-27266FF1F34D}" type="parTrans" cxnId="{FBEE04C5-E3F7-6E48-AE76-5FC17EB4DFE1}">
      <dgm:prSet/>
      <dgm:spPr/>
      <dgm:t>
        <a:bodyPr/>
        <a:lstStyle/>
        <a:p>
          <a:endParaRPr lang="en-US"/>
        </a:p>
      </dgm:t>
    </dgm:pt>
    <dgm:pt modelId="{A6E0DCC9-268A-754E-A18C-2C3815991065}" type="sibTrans" cxnId="{FBEE04C5-E3F7-6E48-AE76-5FC17EB4DFE1}">
      <dgm:prSet/>
      <dgm:spPr/>
      <dgm:t>
        <a:bodyPr/>
        <a:lstStyle/>
        <a:p>
          <a:endParaRPr lang="en-US"/>
        </a:p>
      </dgm:t>
    </dgm:pt>
    <dgm:pt modelId="{07AAD7B5-5077-9B45-9F68-D7DBC85E3FE7}">
      <dgm:prSet/>
      <dgm:spPr/>
      <dgm:t>
        <a:bodyPr/>
        <a:lstStyle/>
        <a:p>
          <a:r>
            <a:rPr lang="en-US" dirty="0" err="1"/>
            <a:t>الاختلاف</a:t>
          </a:r>
          <a:r>
            <a:rPr lang="en-US" dirty="0"/>
            <a:t> </a:t>
          </a:r>
          <a:r>
            <a:rPr lang="en-US" dirty="0" err="1"/>
            <a:t>في</a:t>
          </a:r>
          <a:r>
            <a:rPr lang="en-US" dirty="0"/>
            <a:t> </a:t>
          </a:r>
          <a:r>
            <a:rPr lang="en-US" dirty="0" err="1"/>
            <a:t>المستوى</a:t>
          </a:r>
          <a:r>
            <a:rPr lang="en-US" dirty="0"/>
            <a:t> </a:t>
          </a:r>
          <a:r>
            <a:rPr lang="en-US" dirty="0" err="1"/>
            <a:t>الثقافي</a:t>
          </a:r>
          <a:r>
            <a:rPr lang="en-US" dirty="0"/>
            <a:t> </a:t>
          </a:r>
          <a:r>
            <a:rPr lang="en-US" dirty="0" err="1"/>
            <a:t>والاجتماعي</a:t>
          </a:r>
          <a:endParaRPr lang="en-US" dirty="0"/>
        </a:p>
      </dgm:t>
    </dgm:pt>
    <dgm:pt modelId="{3B0C11AF-7124-2343-8EA7-13A2B568C16E}" type="parTrans" cxnId="{5E147A5E-6C1E-E945-8FEB-1718C1BF8554}">
      <dgm:prSet/>
      <dgm:spPr/>
      <dgm:t>
        <a:bodyPr/>
        <a:lstStyle/>
        <a:p>
          <a:endParaRPr lang="en-US"/>
        </a:p>
      </dgm:t>
    </dgm:pt>
    <dgm:pt modelId="{B122F6C1-CC23-274F-BCB7-AA850F5B43D9}" type="sibTrans" cxnId="{5E147A5E-6C1E-E945-8FEB-1718C1BF8554}">
      <dgm:prSet/>
      <dgm:spPr/>
      <dgm:t>
        <a:bodyPr/>
        <a:lstStyle/>
        <a:p>
          <a:endParaRPr lang="en-US"/>
        </a:p>
      </dgm:t>
    </dgm:pt>
    <dgm:pt modelId="{6BF77AFF-1382-DF4E-8483-76F0F5802508}" type="pres">
      <dgm:prSet presAssocID="{B0157601-FD60-0A42-8C20-B47FCBC634E7}" presName="diagram" presStyleCnt="0">
        <dgm:presLayoutVars>
          <dgm:chPref val="1"/>
          <dgm:dir/>
          <dgm:animOne val="branch"/>
          <dgm:animLvl val="lvl"/>
          <dgm:resizeHandles/>
        </dgm:presLayoutVars>
      </dgm:prSet>
      <dgm:spPr/>
    </dgm:pt>
    <dgm:pt modelId="{186A8BB6-DB52-1C4B-A7FF-1D2C93A361FF}" type="pres">
      <dgm:prSet presAssocID="{2DCFEAE5-BA02-1541-89AE-0E29E8D8096C}" presName="root" presStyleCnt="0"/>
      <dgm:spPr/>
    </dgm:pt>
    <dgm:pt modelId="{3DCA79F3-3B24-D549-89FC-4B4DE68892C0}" type="pres">
      <dgm:prSet presAssocID="{2DCFEAE5-BA02-1541-89AE-0E29E8D8096C}" presName="rootComposite" presStyleCnt="0"/>
      <dgm:spPr/>
    </dgm:pt>
    <dgm:pt modelId="{9166E11D-87D9-9D4C-8FFC-5D9D437C98EE}" type="pres">
      <dgm:prSet presAssocID="{2DCFEAE5-BA02-1541-89AE-0E29E8D8096C}" presName="rootText" presStyleLbl="node1" presStyleIdx="0" presStyleCnt="4"/>
      <dgm:spPr/>
    </dgm:pt>
    <dgm:pt modelId="{3939D18D-6E8F-1E41-BC19-70EBAAEEE925}" type="pres">
      <dgm:prSet presAssocID="{2DCFEAE5-BA02-1541-89AE-0E29E8D8096C}" presName="rootConnector" presStyleLbl="node1" presStyleIdx="0" presStyleCnt="4"/>
      <dgm:spPr/>
    </dgm:pt>
    <dgm:pt modelId="{A34251C5-AB22-9D4A-9E08-4B6F48602B1E}" type="pres">
      <dgm:prSet presAssocID="{2DCFEAE5-BA02-1541-89AE-0E29E8D8096C}" presName="childShape" presStyleCnt="0"/>
      <dgm:spPr/>
    </dgm:pt>
    <dgm:pt modelId="{E112DAA9-125A-5E42-A544-A6BC63EDE8CF}" type="pres">
      <dgm:prSet presAssocID="{DE4F84BF-852A-E14A-88D2-670C0CE8DAC4}" presName="Name13" presStyleLbl="parChTrans1D2" presStyleIdx="0" presStyleCnt="4"/>
      <dgm:spPr/>
    </dgm:pt>
    <dgm:pt modelId="{243AF052-4D55-0C4D-B8E7-5052099FDFBE}" type="pres">
      <dgm:prSet presAssocID="{CB5A495D-E91E-F94A-9FE3-6621F6C8913A}" presName="childText" presStyleLbl="bgAcc1" presStyleIdx="0" presStyleCnt="4">
        <dgm:presLayoutVars>
          <dgm:bulletEnabled val="1"/>
        </dgm:presLayoutVars>
      </dgm:prSet>
      <dgm:spPr/>
    </dgm:pt>
    <dgm:pt modelId="{83758BC7-5C21-154B-9CDC-192A3215FA20}" type="pres">
      <dgm:prSet presAssocID="{A6CA3619-030C-6549-B910-838BDC278019}" presName="Name13" presStyleLbl="parChTrans1D2" presStyleIdx="1" presStyleCnt="4"/>
      <dgm:spPr/>
    </dgm:pt>
    <dgm:pt modelId="{23F20A07-F92B-B743-A38F-551CBF5BC0B5}" type="pres">
      <dgm:prSet presAssocID="{9F452E60-747D-F44A-B3BE-0F4DFC5E48E3}" presName="childText" presStyleLbl="bgAcc1" presStyleIdx="1" presStyleCnt="4">
        <dgm:presLayoutVars>
          <dgm:bulletEnabled val="1"/>
        </dgm:presLayoutVars>
      </dgm:prSet>
      <dgm:spPr/>
    </dgm:pt>
    <dgm:pt modelId="{EBB0A82F-9B61-2648-B7B7-223CF24933C1}" type="pres">
      <dgm:prSet presAssocID="{DE8B710B-9FA8-AF46-A552-7A9BCC05DA48}" presName="root" presStyleCnt="0"/>
      <dgm:spPr/>
    </dgm:pt>
    <dgm:pt modelId="{32072FAE-6310-4D42-8CFD-557F69CF5A46}" type="pres">
      <dgm:prSet presAssocID="{DE8B710B-9FA8-AF46-A552-7A9BCC05DA48}" presName="rootComposite" presStyleCnt="0"/>
      <dgm:spPr/>
    </dgm:pt>
    <dgm:pt modelId="{D6D4899B-AA52-1B49-A334-3FC4078085A7}" type="pres">
      <dgm:prSet presAssocID="{DE8B710B-9FA8-AF46-A552-7A9BCC05DA48}" presName="rootText" presStyleLbl="node1" presStyleIdx="1" presStyleCnt="4"/>
      <dgm:spPr/>
    </dgm:pt>
    <dgm:pt modelId="{5A69A379-9AE0-E145-88CB-58B19EC9E95E}" type="pres">
      <dgm:prSet presAssocID="{DE8B710B-9FA8-AF46-A552-7A9BCC05DA48}" presName="rootConnector" presStyleLbl="node1" presStyleIdx="1" presStyleCnt="4"/>
      <dgm:spPr/>
    </dgm:pt>
    <dgm:pt modelId="{18589963-88F7-7B44-BB7B-A092B67B7AF7}" type="pres">
      <dgm:prSet presAssocID="{DE8B710B-9FA8-AF46-A552-7A9BCC05DA48}" presName="childShape" presStyleCnt="0"/>
      <dgm:spPr/>
    </dgm:pt>
    <dgm:pt modelId="{AE6CBB56-6CEF-174F-8C98-8C6B0FF40D8A}" type="pres">
      <dgm:prSet presAssocID="{07AAD7B5-5077-9B45-9F68-D7DBC85E3FE7}" presName="root" presStyleCnt="0"/>
      <dgm:spPr/>
    </dgm:pt>
    <dgm:pt modelId="{97B470BC-E303-714A-97E3-5543C17D5DCC}" type="pres">
      <dgm:prSet presAssocID="{07AAD7B5-5077-9B45-9F68-D7DBC85E3FE7}" presName="rootComposite" presStyleCnt="0"/>
      <dgm:spPr/>
    </dgm:pt>
    <dgm:pt modelId="{FCF0C991-CA2E-7F49-9305-B5E54948179C}" type="pres">
      <dgm:prSet presAssocID="{07AAD7B5-5077-9B45-9F68-D7DBC85E3FE7}" presName="rootText" presStyleLbl="node1" presStyleIdx="2" presStyleCnt="4"/>
      <dgm:spPr/>
    </dgm:pt>
    <dgm:pt modelId="{82F22D0D-17F9-7B4D-9056-DC9EE7503F13}" type="pres">
      <dgm:prSet presAssocID="{07AAD7B5-5077-9B45-9F68-D7DBC85E3FE7}" presName="rootConnector" presStyleLbl="node1" presStyleIdx="2" presStyleCnt="4"/>
      <dgm:spPr/>
    </dgm:pt>
    <dgm:pt modelId="{F52A5DB8-B058-674D-A34B-9BF7A7E11518}" type="pres">
      <dgm:prSet presAssocID="{07AAD7B5-5077-9B45-9F68-D7DBC85E3FE7}" presName="childShape" presStyleCnt="0"/>
      <dgm:spPr/>
    </dgm:pt>
    <dgm:pt modelId="{C7483DCF-AD44-1F4E-AF80-C0AF584EB7F3}" type="pres">
      <dgm:prSet presAssocID="{F242A4F5-683F-784F-B0E9-1364E5D51DEE}" presName="root" presStyleCnt="0"/>
      <dgm:spPr/>
    </dgm:pt>
    <dgm:pt modelId="{A3716AD3-E27A-5A4C-9A1E-A345395FD8F2}" type="pres">
      <dgm:prSet presAssocID="{F242A4F5-683F-784F-B0E9-1364E5D51DEE}" presName="rootComposite" presStyleCnt="0"/>
      <dgm:spPr/>
    </dgm:pt>
    <dgm:pt modelId="{6201190C-F672-224B-8351-B1B44E7F3973}" type="pres">
      <dgm:prSet presAssocID="{F242A4F5-683F-784F-B0E9-1364E5D51DEE}" presName="rootText" presStyleLbl="node1" presStyleIdx="3" presStyleCnt="4"/>
      <dgm:spPr/>
    </dgm:pt>
    <dgm:pt modelId="{9CC7EC2A-86B3-5D43-A441-CBC8CE52C19F}" type="pres">
      <dgm:prSet presAssocID="{F242A4F5-683F-784F-B0E9-1364E5D51DEE}" presName="rootConnector" presStyleLbl="node1" presStyleIdx="3" presStyleCnt="4"/>
      <dgm:spPr/>
    </dgm:pt>
    <dgm:pt modelId="{F4EE5A16-D314-5A43-A5BC-288AA60A8B89}" type="pres">
      <dgm:prSet presAssocID="{F242A4F5-683F-784F-B0E9-1364E5D51DEE}" presName="childShape" presStyleCnt="0"/>
      <dgm:spPr/>
    </dgm:pt>
    <dgm:pt modelId="{28577AF4-96FA-C641-8BE6-F6D796118A5D}" type="pres">
      <dgm:prSet presAssocID="{F076C2DC-CFC8-364D-AA94-64A0800AC2B3}" presName="Name13" presStyleLbl="parChTrans1D2" presStyleIdx="2" presStyleCnt="4"/>
      <dgm:spPr/>
    </dgm:pt>
    <dgm:pt modelId="{8AF1D534-DCFA-D649-BBD2-B0372E36F9F1}" type="pres">
      <dgm:prSet presAssocID="{800A2810-2307-9D40-9A35-32E74C459AC7}" presName="childText" presStyleLbl="bgAcc1" presStyleIdx="2" presStyleCnt="4">
        <dgm:presLayoutVars>
          <dgm:bulletEnabled val="1"/>
        </dgm:presLayoutVars>
      </dgm:prSet>
      <dgm:spPr/>
    </dgm:pt>
    <dgm:pt modelId="{64881EB4-D4B7-724E-A360-70F30E05AA4F}" type="pres">
      <dgm:prSet presAssocID="{078EC801-D624-C248-955C-68BF2108F620}" presName="Name13" presStyleLbl="parChTrans1D2" presStyleIdx="3" presStyleCnt="4"/>
      <dgm:spPr/>
    </dgm:pt>
    <dgm:pt modelId="{7208DC0F-9598-BC4A-A66C-194F36505D11}" type="pres">
      <dgm:prSet presAssocID="{2BF78949-89CB-DA43-AF96-DF4BDF5033AF}" presName="childText" presStyleLbl="bgAcc1" presStyleIdx="3" presStyleCnt="4">
        <dgm:presLayoutVars>
          <dgm:bulletEnabled val="1"/>
        </dgm:presLayoutVars>
      </dgm:prSet>
      <dgm:spPr/>
    </dgm:pt>
  </dgm:ptLst>
  <dgm:cxnLst>
    <dgm:cxn modelId="{C9950529-B275-894A-B7D8-7F371BA3F7B2}" srcId="{F242A4F5-683F-784F-B0E9-1364E5D51DEE}" destId="{800A2810-2307-9D40-9A35-32E74C459AC7}" srcOrd="0" destOrd="0" parTransId="{F076C2DC-CFC8-364D-AA94-64A0800AC2B3}" sibTransId="{7A062B0F-193D-654F-9E21-3E96944810A8}"/>
    <dgm:cxn modelId="{4FCC8405-DA97-AC45-907D-921599D48370}" type="presOf" srcId="{07AAD7B5-5077-9B45-9F68-D7DBC85E3FE7}" destId="{82F22D0D-17F9-7B4D-9056-DC9EE7503F13}" srcOrd="1" destOrd="0" presId="urn:microsoft.com/office/officeart/2005/8/layout/hierarchy3"/>
    <dgm:cxn modelId="{C1154582-E5F0-1F41-B4A1-7CB754CEC963}" type="presOf" srcId="{9F452E60-747D-F44A-B3BE-0F4DFC5E48E3}" destId="{23F20A07-F92B-B743-A38F-551CBF5BC0B5}" srcOrd="0" destOrd="0" presId="urn:microsoft.com/office/officeart/2005/8/layout/hierarchy3"/>
    <dgm:cxn modelId="{0FE6081B-FA5D-BA4C-8AB4-2C2B5E8C35AC}" type="presOf" srcId="{A6CA3619-030C-6549-B910-838BDC278019}" destId="{83758BC7-5C21-154B-9CDC-192A3215FA20}" srcOrd="0" destOrd="0" presId="urn:microsoft.com/office/officeart/2005/8/layout/hierarchy3"/>
    <dgm:cxn modelId="{74652080-F3D7-AE44-8093-2C61464D82A4}" type="presOf" srcId="{F242A4F5-683F-784F-B0E9-1364E5D51DEE}" destId="{6201190C-F672-224B-8351-B1B44E7F3973}" srcOrd="0" destOrd="0" presId="urn:microsoft.com/office/officeart/2005/8/layout/hierarchy3"/>
    <dgm:cxn modelId="{FBEE04C5-E3F7-6E48-AE76-5FC17EB4DFE1}" srcId="{B0157601-FD60-0A42-8C20-B47FCBC634E7}" destId="{DE8B710B-9FA8-AF46-A552-7A9BCC05DA48}" srcOrd="1" destOrd="0" parTransId="{E3ECEB73-1D8C-BB46-B73C-27266FF1F34D}" sibTransId="{A6E0DCC9-268A-754E-A18C-2C3815991065}"/>
    <dgm:cxn modelId="{B36A2FE2-D778-6F41-8430-A50D45E1F79B}" type="presOf" srcId="{078EC801-D624-C248-955C-68BF2108F620}" destId="{64881EB4-D4B7-724E-A360-70F30E05AA4F}" srcOrd="0" destOrd="0" presId="urn:microsoft.com/office/officeart/2005/8/layout/hierarchy3"/>
    <dgm:cxn modelId="{968378BC-FED9-1848-92AA-514A4892AD05}" type="presOf" srcId="{B0157601-FD60-0A42-8C20-B47FCBC634E7}" destId="{6BF77AFF-1382-DF4E-8483-76F0F5802508}" srcOrd="0" destOrd="0" presId="urn:microsoft.com/office/officeart/2005/8/layout/hierarchy3"/>
    <dgm:cxn modelId="{B0CD4861-7E63-2B45-B914-75769EA9F1C5}" type="presOf" srcId="{DE8B710B-9FA8-AF46-A552-7A9BCC05DA48}" destId="{5A69A379-9AE0-E145-88CB-58B19EC9E95E}" srcOrd="1" destOrd="0" presId="urn:microsoft.com/office/officeart/2005/8/layout/hierarchy3"/>
    <dgm:cxn modelId="{0D7FF095-00B8-C440-86E8-BBC6C44562B8}" type="presOf" srcId="{DE8B710B-9FA8-AF46-A552-7A9BCC05DA48}" destId="{D6D4899B-AA52-1B49-A334-3FC4078085A7}" srcOrd="0" destOrd="0" presId="urn:microsoft.com/office/officeart/2005/8/layout/hierarchy3"/>
    <dgm:cxn modelId="{903BD8B5-6142-944B-B186-874087BDDB6C}" srcId="{F242A4F5-683F-784F-B0E9-1364E5D51DEE}" destId="{2BF78949-89CB-DA43-AF96-DF4BDF5033AF}" srcOrd="1" destOrd="0" parTransId="{078EC801-D624-C248-955C-68BF2108F620}" sibTransId="{474F7637-37CB-9540-AD8F-4467212ED868}"/>
    <dgm:cxn modelId="{870BFC0A-E545-FC4C-842A-22C84A110346}" type="presOf" srcId="{F076C2DC-CFC8-364D-AA94-64A0800AC2B3}" destId="{28577AF4-96FA-C641-8BE6-F6D796118A5D}" srcOrd="0" destOrd="0" presId="urn:microsoft.com/office/officeart/2005/8/layout/hierarchy3"/>
    <dgm:cxn modelId="{A72B70B3-3B48-534C-B01A-2E81308AE586}" type="presOf" srcId="{DE4F84BF-852A-E14A-88D2-670C0CE8DAC4}" destId="{E112DAA9-125A-5E42-A544-A6BC63EDE8CF}" srcOrd="0" destOrd="0" presId="urn:microsoft.com/office/officeart/2005/8/layout/hierarchy3"/>
    <dgm:cxn modelId="{FAD7992E-3A94-CF4A-9557-6CEAEE3A9BE7}" srcId="{B0157601-FD60-0A42-8C20-B47FCBC634E7}" destId="{2DCFEAE5-BA02-1541-89AE-0E29E8D8096C}" srcOrd="0" destOrd="0" parTransId="{F4A99946-49A9-2049-866A-9FCC066EEAD5}" sibTransId="{D50E9EA2-58AA-2C42-ABC2-61E7D266995A}"/>
    <dgm:cxn modelId="{991C17FA-9353-AE4A-95C7-39E98E7A3AF0}" type="presOf" srcId="{2BF78949-89CB-DA43-AF96-DF4BDF5033AF}" destId="{7208DC0F-9598-BC4A-A66C-194F36505D11}" srcOrd="0" destOrd="0" presId="urn:microsoft.com/office/officeart/2005/8/layout/hierarchy3"/>
    <dgm:cxn modelId="{46BC9708-5CCF-6449-8817-5BB06CB3D101}" type="presOf" srcId="{2DCFEAE5-BA02-1541-89AE-0E29E8D8096C}" destId="{9166E11D-87D9-9D4C-8FFC-5D9D437C98EE}" srcOrd="0" destOrd="0" presId="urn:microsoft.com/office/officeart/2005/8/layout/hierarchy3"/>
    <dgm:cxn modelId="{D58F901F-7353-CE48-9CEF-31CC8DED209F}" srcId="{B0157601-FD60-0A42-8C20-B47FCBC634E7}" destId="{F242A4F5-683F-784F-B0E9-1364E5D51DEE}" srcOrd="3" destOrd="0" parTransId="{8D16C9EC-9014-2F47-BEDB-06C053461640}" sibTransId="{A1BED995-CAFA-0C4C-8F1E-D2F17B028998}"/>
    <dgm:cxn modelId="{1B1BAFB6-E836-C242-985A-074950678012}" type="presOf" srcId="{F242A4F5-683F-784F-B0E9-1364E5D51DEE}" destId="{9CC7EC2A-86B3-5D43-A441-CBC8CE52C19F}" srcOrd="1" destOrd="0" presId="urn:microsoft.com/office/officeart/2005/8/layout/hierarchy3"/>
    <dgm:cxn modelId="{8BCFE8D2-A5B3-3649-9BEB-BB09A4CE95A5}" type="presOf" srcId="{CB5A495D-E91E-F94A-9FE3-6621F6C8913A}" destId="{243AF052-4D55-0C4D-B8E7-5052099FDFBE}" srcOrd="0" destOrd="0" presId="urn:microsoft.com/office/officeart/2005/8/layout/hierarchy3"/>
    <dgm:cxn modelId="{3160CDFD-CA5B-F54A-AB76-588ECA7C3C45}" type="presOf" srcId="{07AAD7B5-5077-9B45-9F68-D7DBC85E3FE7}" destId="{FCF0C991-CA2E-7F49-9305-B5E54948179C}" srcOrd="0" destOrd="0" presId="urn:microsoft.com/office/officeart/2005/8/layout/hierarchy3"/>
    <dgm:cxn modelId="{CA9FBA20-756B-F341-B565-12AD8BB1C36E}" type="presOf" srcId="{800A2810-2307-9D40-9A35-32E74C459AC7}" destId="{8AF1D534-DCFA-D649-BBD2-B0372E36F9F1}" srcOrd="0" destOrd="0" presId="urn:microsoft.com/office/officeart/2005/8/layout/hierarchy3"/>
    <dgm:cxn modelId="{5E147A5E-6C1E-E945-8FEB-1718C1BF8554}" srcId="{B0157601-FD60-0A42-8C20-B47FCBC634E7}" destId="{07AAD7B5-5077-9B45-9F68-D7DBC85E3FE7}" srcOrd="2" destOrd="0" parTransId="{3B0C11AF-7124-2343-8EA7-13A2B568C16E}" sibTransId="{B122F6C1-CC23-274F-BCB7-AA850F5B43D9}"/>
    <dgm:cxn modelId="{E95864E7-8E56-8544-A51C-CDFEE62B97EB}" srcId="{2DCFEAE5-BA02-1541-89AE-0E29E8D8096C}" destId="{CB5A495D-E91E-F94A-9FE3-6621F6C8913A}" srcOrd="0" destOrd="0" parTransId="{DE4F84BF-852A-E14A-88D2-670C0CE8DAC4}" sibTransId="{F6B6638C-5191-CC4D-B3E4-93B7CD9481D0}"/>
    <dgm:cxn modelId="{E89E02F7-170B-0344-BA62-14516B9DFB4F}" srcId="{2DCFEAE5-BA02-1541-89AE-0E29E8D8096C}" destId="{9F452E60-747D-F44A-B3BE-0F4DFC5E48E3}" srcOrd="1" destOrd="0" parTransId="{A6CA3619-030C-6549-B910-838BDC278019}" sibTransId="{B7D3EDC9-CB58-A04E-BFA3-23AE7E2BC2DD}"/>
    <dgm:cxn modelId="{C8A69986-BF0A-094C-9AA9-418517C88E65}" type="presOf" srcId="{2DCFEAE5-BA02-1541-89AE-0E29E8D8096C}" destId="{3939D18D-6E8F-1E41-BC19-70EBAAEEE925}" srcOrd="1" destOrd="0" presId="urn:microsoft.com/office/officeart/2005/8/layout/hierarchy3"/>
    <dgm:cxn modelId="{F7072348-F6D6-C347-86EE-EB6DD55FCCB0}" type="presParOf" srcId="{6BF77AFF-1382-DF4E-8483-76F0F5802508}" destId="{186A8BB6-DB52-1C4B-A7FF-1D2C93A361FF}" srcOrd="0" destOrd="0" presId="urn:microsoft.com/office/officeart/2005/8/layout/hierarchy3"/>
    <dgm:cxn modelId="{4239CC70-81E2-2146-A213-CC5DB6E642F4}" type="presParOf" srcId="{186A8BB6-DB52-1C4B-A7FF-1D2C93A361FF}" destId="{3DCA79F3-3B24-D549-89FC-4B4DE68892C0}" srcOrd="0" destOrd="0" presId="urn:microsoft.com/office/officeart/2005/8/layout/hierarchy3"/>
    <dgm:cxn modelId="{5913B92D-86BA-DE48-9088-13AB030DCAFB}" type="presParOf" srcId="{3DCA79F3-3B24-D549-89FC-4B4DE68892C0}" destId="{9166E11D-87D9-9D4C-8FFC-5D9D437C98EE}" srcOrd="0" destOrd="0" presId="urn:microsoft.com/office/officeart/2005/8/layout/hierarchy3"/>
    <dgm:cxn modelId="{7CA036DF-A658-5349-A331-7D18B82300D8}" type="presParOf" srcId="{3DCA79F3-3B24-D549-89FC-4B4DE68892C0}" destId="{3939D18D-6E8F-1E41-BC19-70EBAAEEE925}" srcOrd="1" destOrd="0" presId="urn:microsoft.com/office/officeart/2005/8/layout/hierarchy3"/>
    <dgm:cxn modelId="{C70696B6-6909-4D4D-8C10-C656A9798D8D}" type="presParOf" srcId="{186A8BB6-DB52-1C4B-A7FF-1D2C93A361FF}" destId="{A34251C5-AB22-9D4A-9E08-4B6F48602B1E}" srcOrd="1" destOrd="0" presId="urn:microsoft.com/office/officeart/2005/8/layout/hierarchy3"/>
    <dgm:cxn modelId="{67E59B14-F826-F746-91A0-E0768549DCED}" type="presParOf" srcId="{A34251C5-AB22-9D4A-9E08-4B6F48602B1E}" destId="{E112DAA9-125A-5E42-A544-A6BC63EDE8CF}" srcOrd="0" destOrd="0" presId="urn:microsoft.com/office/officeart/2005/8/layout/hierarchy3"/>
    <dgm:cxn modelId="{7A68C04C-9883-924D-86DA-E26FEC6DD8F8}" type="presParOf" srcId="{A34251C5-AB22-9D4A-9E08-4B6F48602B1E}" destId="{243AF052-4D55-0C4D-B8E7-5052099FDFBE}" srcOrd="1" destOrd="0" presId="urn:microsoft.com/office/officeart/2005/8/layout/hierarchy3"/>
    <dgm:cxn modelId="{12DC6838-6BED-6C46-8F29-C5BE57C4EDD6}" type="presParOf" srcId="{A34251C5-AB22-9D4A-9E08-4B6F48602B1E}" destId="{83758BC7-5C21-154B-9CDC-192A3215FA20}" srcOrd="2" destOrd="0" presId="urn:microsoft.com/office/officeart/2005/8/layout/hierarchy3"/>
    <dgm:cxn modelId="{939D3B81-9E7F-584F-B259-8C72D137EA91}" type="presParOf" srcId="{A34251C5-AB22-9D4A-9E08-4B6F48602B1E}" destId="{23F20A07-F92B-B743-A38F-551CBF5BC0B5}" srcOrd="3" destOrd="0" presId="urn:microsoft.com/office/officeart/2005/8/layout/hierarchy3"/>
    <dgm:cxn modelId="{3A7F9E48-D6FA-4B4A-B811-0DBA69FC5F43}" type="presParOf" srcId="{6BF77AFF-1382-DF4E-8483-76F0F5802508}" destId="{EBB0A82F-9B61-2648-B7B7-223CF24933C1}" srcOrd="1" destOrd="0" presId="urn:microsoft.com/office/officeart/2005/8/layout/hierarchy3"/>
    <dgm:cxn modelId="{A6CE44F1-A6BF-5641-836B-368B27927F4D}" type="presParOf" srcId="{EBB0A82F-9B61-2648-B7B7-223CF24933C1}" destId="{32072FAE-6310-4D42-8CFD-557F69CF5A46}" srcOrd="0" destOrd="0" presId="urn:microsoft.com/office/officeart/2005/8/layout/hierarchy3"/>
    <dgm:cxn modelId="{486E7A64-3D78-EA44-9E38-BB1FA28838DA}" type="presParOf" srcId="{32072FAE-6310-4D42-8CFD-557F69CF5A46}" destId="{D6D4899B-AA52-1B49-A334-3FC4078085A7}" srcOrd="0" destOrd="0" presId="urn:microsoft.com/office/officeart/2005/8/layout/hierarchy3"/>
    <dgm:cxn modelId="{22D800E2-8B07-4C4B-95B1-243AAC1EE6DE}" type="presParOf" srcId="{32072FAE-6310-4D42-8CFD-557F69CF5A46}" destId="{5A69A379-9AE0-E145-88CB-58B19EC9E95E}" srcOrd="1" destOrd="0" presId="urn:microsoft.com/office/officeart/2005/8/layout/hierarchy3"/>
    <dgm:cxn modelId="{C96EE52F-154A-5F48-AB3E-D6DA0D4BBBE9}" type="presParOf" srcId="{EBB0A82F-9B61-2648-B7B7-223CF24933C1}" destId="{18589963-88F7-7B44-BB7B-A092B67B7AF7}" srcOrd="1" destOrd="0" presId="urn:microsoft.com/office/officeart/2005/8/layout/hierarchy3"/>
    <dgm:cxn modelId="{B6665F8C-53F0-EE48-9522-6CCA3434DBC8}" type="presParOf" srcId="{6BF77AFF-1382-DF4E-8483-76F0F5802508}" destId="{AE6CBB56-6CEF-174F-8C98-8C6B0FF40D8A}" srcOrd="2" destOrd="0" presId="urn:microsoft.com/office/officeart/2005/8/layout/hierarchy3"/>
    <dgm:cxn modelId="{6B89BAED-976F-9A45-B4C2-3189BE3405AB}" type="presParOf" srcId="{AE6CBB56-6CEF-174F-8C98-8C6B0FF40D8A}" destId="{97B470BC-E303-714A-97E3-5543C17D5DCC}" srcOrd="0" destOrd="0" presId="urn:microsoft.com/office/officeart/2005/8/layout/hierarchy3"/>
    <dgm:cxn modelId="{1276749C-1233-AB40-A26F-3FF17AC6C942}" type="presParOf" srcId="{97B470BC-E303-714A-97E3-5543C17D5DCC}" destId="{FCF0C991-CA2E-7F49-9305-B5E54948179C}" srcOrd="0" destOrd="0" presId="urn:microsoft.com/office/officeart/2005/8/layout/hierarchy3"/>
    <dgm:cxn modelId="{45FBA65B-744D-5D44-A72C-288412C861BD}" type="presParOf" srcId="{97B470BC-E303-714A-97E3-5543C17D5DCC}" destId="{82F22D0D-17F9-7B4D-9056-DC9EE7503F13}" srcOrd="1" destOrd="0" presId="urn:microsoft.com/office/officeart/2005/8/layout/hierarchy3"/>
    <dgm:cxn modelId="{D4B5CD64-A238-544C-A36B-A0CCCDE899F6}" type="presParOf" srcId="{AE6CBB56-6CEF-174F-8C98-8C6B0FF40D8A}" destId="{F52A5DB8-B058-674D-A34B-9BF7A7E11518}" srcOrd="1" destOrd="0" presId="urn:microsoft.com/office/officeart/2005/8/layout/hierarchy3"/>
    <dgm:cxn modelId="{BC655424-9623-0340-99F7-9E2CB76462CC}" type="presParOf" srcId="{6BF77AFF-1382-DF4E-8483-76F0F5802508}" destId="{C7483DCF-AD44-1F4E-AF80-C0AF584EB7F3}" srcOrd="3" destOrd="0" presId="urn:microsoft.com/office/officeart/2005/8/layout/hierarchy3"/>
    <dgm:cxn modelId="{B943EDFE-4897-B44D-9810-BF3B7B1D78F7}" type="presParOf" srcId="{C7483DCF-AD44-1F4E-AF80-C0AF584EB7F3}" destId="{A3716AD3-E27A-5A4C-9A1E-A345395FD8F2}" srcOrd="0" destOrd="0" presId="urn:microsoft.com/office/officeart/2005/8/layout/hierarchy3"/>
    <dgm:cxn modelId="{3E8BD15E-81B8-CE4B-B8EB-4458866B01A9}" type="presParOf" srcId="{A3716AD3-E27A-5A4C-9A1E-A345395FD8F2}" destId="{6201190C-F672-224B-8351-B1B44E7F3973}" srcOrd="0" destOrd="0" presId="urn:microsoft.com/office/officeart/2005/8/layout/hierarchy3"/>
    <dgm:cxn modelId="{83703D58-12B0-774D-91FE-46DA2CB68895}" type="presParOf" srcId="{A3716AD3-E27A-5A4C-9A1E-A345395FD8F2}" destId="{9CC7EC2A-86B3-5D43-A441-CBC8CE52C19F}" srcOrd="1" destOrd="0" presId="urn:microsoft.com/office/officeart/2005/8/layout/hierarchy3"/>
    <dgm:cxn modelId="{A381D0F3-DEE1-0640-B2A7-3DA959F9FA23}" type="presParOf" srcId="{C7483DCF-AD44-1F4E-AF80-C0AF584EB7F3}" destId="{F4EE5A16-D314-5A43-A5BC-288AA60A8B89}" srcOrd="1" destOrd="0" presId="urn:microsoft.com/office/officeart/2005/8/layout/hierarchy3"/>
    <dgm:cxn modelId="{9D7E4860-DF47-674C-AC75-DA244EAAB880}" type="presParOf" srcId="{F4EE5A16-D314-5A43-A5BC-288AA60A8B89}" destId="{28577AF4-96FA-C641-8BE6-F6D796118A5D}" srcOrd="0" destOrd="0" presId="urn:microsoft.com/office/officeart/2005/8/layout/hierarchy3"/>
    <dgm:cxn modelId="{95BC04B3-D854-094F-9225-3099F0C6FBBC}" type="presParOf" srcId="{F4EE5A16-D314-5A43-A5BC-288AA60A8B89}" destId="{8AF1D534-DCFA-D649-BBD2-B0372E36F9F1}" srcOrd="1" destOrd="0" presId="urn:microsoft.com/office/officeart/2005/8/layout/hierarchy3"/>
    <dgm:cxn modelId="{6139C54A-0B2F-D848-B173-62E5DCD071E6}" type="presParOf" srcId="{F4EE5A16-D314-5A43-A5BC-288AA60A8B89}" destId="{64881EB4-D4B7-724E-A360-70F30E05AA4F}" srcOrd="2" destOrd="0" presId="urn:microsoft.com/office/officeart/2005/8/layout/hierarchy3"/>
    <dgm:cxn modelId="{2FE44824-66B8-E844-AF17-1EE7309500AD}" type="presParOf" srcId="{F4EE5A16-D314-5A43-A5BC-288AA60A8B89}" destId="{7208DC0F-9598-BC4A-A66C-194F36505D11}"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3BFEDFC-720E-5848-BF09-A9A84EE74DDF}" type="doc">
      <dgm:prSet loTypeId="urn:microsoft.com/office/officeart/2005/8/layout/radial4" loCatId="" qsTypeId="urn:microsoft.com/office/officeart/2005/8/quickstyle/3D2" qsCatId="3D" csTypeId="urn:microsoft.com/office/officeart/2005/8/colors/colorful4" csCatId="colorful" phldr="1"/>
      <dgm:spPr/>
      <dgm:t>
        <a:bodyPr/>
        <a:lstStyle/>
        <a:p>
          <a:endParaRPr lang="en-US"/>
        </a:p>
      </dgm:t>
    </dgm:pt>
    <dgm:pt modelId="{47048719-86EE-374D-970F-053970206BCE}">
      <dgm:prSet phldrT="[Text]"/>
      <dgm:spPr/>
      <dgm:t>
        <a:bodyPr/>
        <a:lstStyle/>
        <a:p>
          <a:r>
            <a:rPr lang="en-US" dirty="0"/>
            <a:t>الخصائص </a:t>
          </a:r>
          <a:r>
            <a:rPr lang="en-US" dirty="0" err="1"/>
            <a:t>العامة</a:t>
          </a:r>
          <a:endParaRPr lang="en-US" dirty="0"/>
        </a:p>
      </dgm:t>
    </dgm:pt>
    <dgm:pt modelId="{97BC58E4-94B3-0342-B642-782356178296}" type="parTrans" cxnId="{FEDAC2A8-7AC9-754E-B836-94C3E25F1D70}">
      <dgm:prSet/>
      <dgm:spPr/>
      <dgm:t>
        <a:bodyPr/>
        <a:lstStyle/>
        <a:p>
          <a:endParaRPr lang="en-US"/>
        </a:p>
      </dgm:t>
    </dgm:pt>
    <dgm:pt modelId="{641A9F07-F945-3D44-B761-ABC372124BA0}" type="sibTrans" cxnId="{FEDAC2A8-7AC9-754E-B836-94C3E25F1D70}">
      <dgm:prSet/>
      <dgm:spPr/>
      <dgm:t>
        <a:bodyPr/>
        <a:lstStyle/>
        <a:p>
          <a:endParaRPr lang="en-US"/>
        </a:p>
      </dgm:t>
    </dgm:pt>
    <dgm:pt modelId="{6D4150BF-584D-154A-9623-6F38283FB012}">
      <dgm:prSet phldrT="[Text]"/>
      <dgm:spPr/>
      <dgm:t>
        <a:bodyPr/>
        <a:lstStyle/>
        <a:p>
          <a:r>
            <a:rPr lang="en-US" dirty="0" err="1"/>
            <a:t>درجة</a:t>
          </a:r>
          <a:r>
            <a:rPr lang="en-US" dirty="0"/>
            <a:t> </a:t>
          </a:r>
          <a:r>
            <a:rPr lang="en-US" dirty="0" err="1"/>
            <a:t>التباين</a:t>
          </a:r>
          <a:r>
            <a:rPr lang="en-US" dirty="0"/>
            <a:t> </a:t>
          </a:r>
          <a:r>
            <a:rPr lang="en-US" dirty="0" err="1"/>
            <a:t>اكبر</a:t>
          </a:r>
          <a:r>
            <a:rPr lang="en-US" dirty="0"/>
            <a:t> </a:t>
          </a:r>
          <a:r>
            <a:rPr lang="en-US" dirty="0" err="1"/>
            <a:t>من</a:t>
          </a:r>
          <a:r>
            <a:rPr lang="en-US" dirty="0"/>
            <a:t> </a:t>
          </a:r>
          <a:r>
            <a:rPr lang="en-US" dirty="0" err="1"/>
            <a:t>التباين</a:t>
          </a:r>
          <a:r>
            <a:rPr lang="en-US" dirty="0"/>
            <a:t> </a:t>
          </a:r>
          <a:r>
            <a:rPr lang="en-US" dirty="0" err="1"/>
            <a:t>بين</a:t>
          </a:r>
          <a:r>
            <a:rPr lang="en-US" dirty="0"/>
            <a:t> </a:t>
          </a:r>
          <a:r>
            <a:rPr lang="en-US" dirty="0" err="1"/>
            <a:t>العاديين</a:t>
          </a:r>
          <a:endParaRPr lang="en-US" dirty="0"/>
        </a:p>
      </dgm:t>
    </dgm:pt>
    <dgm:pt modelId="{12DFD44A-DD6C-E249-AC61-638A4AC15F95}" type="parTrans" cxnId="{99CB6544-58AA-1341-8796-46D1DE039D07}">
      <dgm:prSet/>
      <dgm:spPr/>
      <dgm:t>
        <a:bodyPr/>
        <a:lstStyle/>
        <a:p>
          <a:endParaRPr lang="en-US"/>
        </a:p>
      </dgm:t>
    </dgm:pt>
    <dgm:pt modelId="{97AB88CB-2EA6-F747-A77C-9300109A0B41}" type="sibTrans" cxnId="{99CB6544-58AA-1341-8796-46D1DE039D07}">
      <dgm:prSet/>
      <dgm:spPr/>
      <dgm:t>
        <a:bodyPr/>
        <a:lstStyle/>
        <a:p>
          <a:endParaRPr lang="en-US"/>
        </a:p>
      </dgm:t>
    </dgm:pt>
    <dgm:pt modelId="{B28FDD1D-2825-184F-B112-7911E14903F8}">
      <dgm:prSet phldrT="[Text]"/>
      <dgm:spPr/>
      <dgm:t>
        <a:bodyPr/>
        <a:lstStyle/>
        <a:p>
          <a:r>
            <a:rPr lang="en-US" dirty="0" err="1"/>
            <a:t>خصائصهم</a:t>
          </a:r>
          <a:r>
            <a:rPr lang="en-US" dirty="0"/>
            <a:t> </a:t>
          </a:r>
          <a:r>
            <a:rPr lang="en-US" dirty="0" err="1"/>
            <a:t>مشتركة</a:t>
          </a:r>
          <a:r>
            <a:rPr lang="en-US" dirty="0"/>
            <a:t> </a:t>
          </a:r>
          <a:r>
            <a:rPr lang="en-US" dirty="0" err="1"/>
            <a:t>في</a:t>
          </a:r>
          <a:r>
            <a:rPr lang="en-US" dirty="0"/>
            <a:t> </a:t>
          </a:r>
          <a:r>
            <a:rPr lang="en-US" dirty="0" err="1"/>
            <a:t>طبيعتها</a:t>
          </a:r>
          <a:r>
            <a:rPr lang="en-US" dirty="0"/>
            <a:t> </a:t>
          </a:r>
          <a:r>
            <a:rPr lang="en-US" dirty="0" err="1"/>
            <a:t>تختلف</a:t>
          </a:r>
          <a:r>
            <a:rPr lang="en-US" dirty="0"/>
            <a:t> </a:t>
          </a:r>
          <a:r>
            <a:rPr lang="en-US" dirty="0" err="1"/>
            <a:t>في</a:t>
          </a:r>
          <a:r>
            <a:rPr lang="en-US" dirty="0"/>
            <a:t> </a:t>
          </a:r>
          <a:r>
            <a:rPr lang="en-US" dirty="0" err="1"/>
            <a:t>درجتها</a:t>
          </a:r>
          <a:endParaRPr lang="en-US" dirty="0"/>
        </a:p>
      </dgm:t>
    </dgm:pt>
    <dgm:pt modelId="{4C2E7A8F-2B32-284B-9722-71B03C7BE436}" type="parTrans" cxnId="{50B4F20F-7F79-C84F-9C1F-B33E610B2544}">
      <dgm:prSet/>
      <dgm:spPr/>
      <dgm:t>
        <a:bodyPr/>
        <a:lstStyle/>
        <a:p>
          <a:endParaRPr lang="en-US"/>
        </a:p>
      </dgm:t>
    </dgm:pt>
    <dgm:pt modelId="{B0A25CD3-A8CC-2044-8979-CC2960EF91EE}" type="sibTrans" cxnId="{50B4F20F-7F79-C84F-9C1F-B33E610B2544}">
      <dgm:prSet/>
      <dgm:spPr/>
      <dgm:t>
        <a:bodyPr/>
        <a:lstStyle/>
        <a:p>
          <a:endParaRPr lang="en-US"/>
        </a:p>
      </dgm:t>
    </dgm:pt>
    <dgm:pt modelId="{26B1DC56-3AEA-004F-ADA8-9C5744F0E4DB}">
      <dgm:prSet phldrT="[Text]"/>
      <dgm:spPr/>
      <dgm:t>
        <a:bodyPr/>
        <a:lstStyle/>
        <a:p>
          <a:r>
            <a:rPr lang="en-US" dirty="0" err="1"/>
            <a:t>وضع</a:t>
          </a:r>
          <a:r>
            <a:rPr lang="en-US" dirty="0"/>
            <a:t> </a:t>
          </a:r>
          <a:r>
            <a:rPr lang="en-US" dirty="0" err="1"/>
            <a:t>الخطوط</a:t>
          </a:r>
          <a:r>
            <a:rPr lang="en-US" dirty="0"/>
            <a:t> </a:t>
          </a:r>
          <a:r>
            <a:rPr lang="en-US" dirty="0" err="1"/>
            <a:t>العريضة</a:t>
          </a:r>
          <a:r>
            <a:rPr lang="en-US" dirty="0"/>
            <a:t> </a:t>
          </a:r>
          <a:r>
            <a:rPr lang="en-US" dirty="0" err="1"/>
            <a:t>للبرنامج</a:t>
          </a:r>
          <a:r>
            <a:rPr lang="en-US" dirty="0"/>
            <a:t> </a:t>
          </a:r>
          <a:r>
            <a:rPr lang="en-US" dirty="0" err="1"/>
            <a:t>التعليمي</a:t>
          </a:r>
          <a:endParaRPr lang="en-US" dirty="0"/>
        </a:p>
      </dgm:t>
    </dgm:pt>
    <dgm:pt modelId="{204842F4-5AA7-7445-971E-8C801550E171}" type="parTrans" cxnId="{683615DF-F75E-8C4C-ACBD-B08BA45507D4}">
      <dgm:prSet/>
      <dgm:spPr/>
      <dgm:t>
        <a:bodyPr/>
        <a:lstStyle/>
        <a:p>
          <a:endParaRPr lang="en-US"/>
        </a:p>
      </dgm:t>
    </dgm:pt>
    <dgm:pt modelId="{7F6757F1-D7DA-8C44-A0CB-97F06ADBF814}" type="sibTrans" cxnId="{683615DF-F75E-8C4C-ACBD-B08BA45507D4}">
      <dgm:prSet/>
      <dgm:spPr/>
      <dgm:t>
        <a:bodyPr/>
        <a:lstStyle/>
        <a:p>
          <a:endParaRPr lang="en-US"/>
        </a:p>
      </dgm:t>
    </dgm:pt>
    <dgm:pt modelId="{CFA1BF9D-604A-EB4A-9C9D-14D950597D76}" type="pres">
      <dgm:prSet presAssocID="{13BFEDFC-720E-5848-BF09-A9A84EE74DDF}" presName="cycle" presStyleCnt="0">
        <dgm:presLayoutVars>
          <dgm:chMax val="1"/>
          <dgm:dir/>
          <dgm:animLvl val="ctr"/>
          <dgm:resizeHandles val="exact"/>
        </dgm:presLayoutVars>
      </dgm:prSet>
      <dgm:spPr/>
    </dgm:pt>
    <dgm:pt modelId="{70503E60-1593-3A4A-9398-FD59FBA4F809}" type="pres">
      <dgm:prSet presAssocID="{47048719-86EE-374D-970F-053970206BCE}" presName="centerShape" presStyleLbl="node0" presStyleIdx="0" presStyleCnt="1"/>
      <dgm:spPr/>
    </dgm:pt>
    <dgm:pt modelId="{5E8496B2-01DA-2442-B0F7-B0E3210B851D}" type="pres">
      <dgm:prSet presAssocID="{12DFD44A-DD6C-E249-AC61-638A4AC15F95}" presName="parTrans" presStyleLbl="bgSibTrans2D1" presStyleIdx="0" presStyleCnt="3"/>
      <dgm:spPr/>
    </dgm:pt>
    <dgm:pt modelId="{0580A559-3FCE-3449-B664-729186F23F5A}" type="pres">
      <dgm:prSet presAssocID="{6D4150BF-584D-154A-9623-6F38283FB012}" presName="node" presStyleLbl="node1" presStyleIdx="0" presStyleCnt="3">
        <dgm:presLayoutVars>
          <dgm:bulletEnabled val="1"/>
        </dgm:presLayoutVars>
      </dgm:prSet>
      <dgm:spPr/>
    </dgm:pt>
    <dgm:pt modelId="{C8C49B34-87F3-6B43-AA0F-5A1B486A0281}" type="pres">
      <dgm:prSet presAssocID="{4C2E7A8F-2B32-284B-9722-71B03C7BE436}" presName="parTrans" presStyleLbl="bgSibTrans2D1" presStyleIdx="1" presStyleCnt="3"/>
      <dgm:spPr/>
    </dgm:pt>
    <dgm:pt modelId="{2DBA8B48-515F-2345-841C-14C5A0C63967}" type="pres">
      <dgm:prSet presAssocID="{B28FDD1D-2825-184F-B112-7911E14903F8}" presName="node" presStyleLbl="node1" presStyleIdx="1" presStyleCnt="3">
        <dgm:presLayoutVars>
          <dgm:bulletEnabled val="1"/>
        </dgm:presLayoutVars>
      </dgm:prSet>
      <dgm:spPr/>
    </dgm:pt>
    <dgm:pt modelId="{03016314-84CC-CD46-9490-0B53B9DA0542}" type="pres">
      <dgm:prSet presAssocID="{204842F4-5AA7-7445-971E-8C801550E171}" presName="parTrans" presStyleLbl="bgSibTrans2D1" presStyleIdx="2" presStyleCnt="3"/>
      <dgm:spPr/>
    </dgm:pt>
    <dgm:pt modelId="{854E9526-7A4C-9244-88FC-31D199EF1750}" type="pres">
      <dgm:prSet presAssocID="{26B1DC56-3AEA-004F-ADA8-9C5744F0E4DB}" presName="node" presStyleLbl="node1" presStyleIdx="2" presStyleCnt="3">
        <dgm:presLayoutVars>
          <dgm:bulletEnabled val="1"/>
        </dgm:presLayoutVars>
      </dgm:prSet>
      <dgm:spPr/>
    </dgm:pt>
  </dgm:ptLst>
  <dgm:cxnLst>
    <dgm:cxn modelId="{ACA83C37-99BB-A14D-8F95-C8499986E775}" type="presOf" srcId="{204842F4-5AA7-7445-971E-8C801550E171}" destId="{03016314-84CC-CD46-9490-0B53B9DA0542}" srcOrd="0" destOrd="0" presId="urn:microsoft.com/office/officeart/2005/8/layout/radial4"/>
    <dgm:cxn modelId="{1EAA8778-FFD3-C246-B85A-24C421C69063}" type="presOf" srcId="{13BFEDFC-720E-5848-BF09-A9A84EE74DDF}" destId="{CFA1BF9D-604A-EB4A-9C9D-14D950597D76}" srcOrd="0" destOrd="0" presId="urn:microsoft.com/office/officeart/2005/8/layout/radial4"/>
    <dgm:cxn modelId="{50B4F20F-7F79-C84F-9C1F-B33E610B2544}" srcId="{47048719-86EE-374D-970F-053970206BCE}" destId="{B28FDD1D-2825-184F-B112-7911E14903F8}" srcOrd="1" destOrd="0" parTransId="{4C2E7A8F-2B32-284B-9722-71B03C7BE436}" sibTransId="{B0A25CD3-A8CC-2044-8979-CC2960EF91EE}"/>
    <dgm:cxn modelId="{F326E6A1-5EAB-AE42-96DE-AFA2E531786A}" type="presOf" srcId="{4C2E7A8F-2B32-284B-9722-71B03C7BE436}" destId="{C8C49B34-87F3-6B43-AA0F-5A1B486A0281}" srcOrd="0" destOrd="0" presId="urn:microsoft.com/office/officeart/2005/8/layout/radial4"/>
    <dgm:cxn modelId="{AD1F180B-D6C8-5E40-A4B8-62E7A053E1E9}" type="presOf" srcId="{47048719-86EE-374D-970F-053970206BCE}" destId="{70503E60-1593-3A4A-9398-FD59FBA4F809}" srcOrd="0" destOrd="0" presId="urn:microsoft.com/office/officeart/2005/8/layout/radial4"/>
    <dgm:cxn modelId="{683615DF-F75E-8C4C-ACBD-B08BA45507D4}" srcId="{47048719-86EE-374D-970F-053970206BCE}" destId="{26B1DC56-3AEA-004F-ADA8-9C5744F0E4DB}" srcOrd="2" destOrd="0" parTransId="{204842F4-5AA7-7445-971E-8C801550E171}" sibTransId="{7F6757F1-D7DA-8C44-A0CB-97F06ADBF814}"/>
    <dgm:cxn modelId="{99CB6544-58AA-1341-8796-46D1DE039D07}" srcId="{47048719-86EE-374D-970F-053970206BCE}" destId="{6D4150BF-584D-154A-9623-6F38283FB012}" srcOrd="0" destOrd="0" parTransId="{12DFD44A-DD6C-E249-AC61-638A4AC15F95}" sibTransId="{97AB88CB-2EA6-F747-A77C-9300109A0B41}"/>
    <dgm:cxn modelId="{10E6080F-617F-364C-93B4-E3DF22891CF6}" type="presOf" srcId="{6D4150BF-584D-154A-9623-6F38283FB012}" destId="{0580A559-3FCE-3449-B664-729186F23F5A}" srcOrd="0" destOrd="0" presId="urn:microsoft.com/office/officeart/2005/8/layout/radial4"/>
    <dgm:cxn modelId="{FEDAC2A8-7AC9-754E-B836-94C3E25F1D70}" srcId="{13BFEDFC-720E-5848-BF09-A9A84EE74DDF}" destId="{47048719-86EE-374D-970F-053970206BCE}" srcOrd="0" destOrd="0" parTransId="{97BC58E4-94B3-0342-B642-782356178296}" sibTransId="{641A9F07-F945-3D44-B761-ABC372124BA0}"/>
    <dgm:cxn modelId="{F533D2AB-B0F6-6048-8FB2-F533C01D2D65}" type="presOf" srcId="{26B1DC56-3AEA-004F-ADA8-9C5744F0E4DB}" destId="{854E9526-7A4C-9244-88FC-31D199EF1750}" srcOrd="0" destOrd="0" presId="urn:microsoft.com/office/officeart/2005/8/layout/radial4"/>
    <dgm:cxn modelId="{4DB96D18-5AE2-DB46-ABA8-5030252DD3BA}" type="presOf" srcId="{12DFD44A-DD6C-E249-AC61-638A4AC15F95}" destId="{5E8496B2-01DA-2442-B0F7-B0E3210B851D}" srcOrd="0" destOrd="0" presId="urn:microsoft.com/office/officeart/2005/8/layout/radial4"/>
    <dgm:cxn modelId="{D001EDD4-30FA-B74B-A830-F20AE96CD73A}" type="presOf" srcId="{B28FDD1D-2825-184F-B112-7911E14903F8}" destId="{2DBA8B48-515F-2345-841C-14C5A0C63967}" srcOrd="0" destOrd="0" presId="urn:microsoft.com/office/officeart/2005/8/layout/radial4"/>
    <dgm:cxn modelId="{FBE7B46D-0D0E-EC4C-B3C3-70CA5C56DADC}" type="presParOf" srcId="{CFA1BF9D-604A-EB4A-9C9D-14D950597D76}" destId="{70503E60-1593-3A4A-9398-FD59FBA4F809}" srcOrd="0" destOrd="0" presId="urn:microsoft.com/office/officeart/2005/8/layout/radial4"/>
    <dgm:cxn modelId="{028ACAE8-7BBA-E54D-A47B-FCC7B1701B7E}" type="presParOf" srcId="{CFA1BF9D-604A-EB4A-9C9D-14D950597D76}" destId="{5E8496B2-01DA-2442-B0F7-B0E3210B851D}" srcOrd="1" destOrd="0" presId="urn:microsoft.com/office/officeart/2005/8/layout/radial4"/>
    <dgm:cxn modelId="{076F09C4-D655-BA47-A23A-3468A426C5D6}" type="presParOf" srcId="{CFA1BF9D-604A-EB4A-9C9D-14D950597D76}" destId="{0580A559-3FCE-3449-B664-729186F23F5A}" srcOrd="2" destOrd="0" presId="urn:microsoft.com/office/officeart/2005/8/layout/radial4"/>
    <dgm:cxn modelId="{E48A7D05-59BC-AF4D-8B79-BB24EAF44B86}" type="presParOf" srcId="{CFA1BF9D-604A-EB4A-9C9D-14D950597D76}" destId="{C8C49B34-87F3-6B43-AA0F-5A1B486A0281}" srcOrd="3" destOrd="0" presId="urn:microsoft.com/office/officeart/2005/8/layout/radial4"/>
    <dgm:cxn modelId="{AD57E5F0-6CE8-9249-9974-7B8620D7AF23}" type="presParOf" srcId="{CFA1BF9D-604A-EB4A-9C9D-14D950597D76}" destId="{2DBA8B48-515F-2345-841C-14C5A0C63967}" srcOrd="4" destOrd="0" presId="urn:microsoft.com/office/officeart/2005/8/layout/radial4"/>
    <dgm:cxn modelId="{D9C4DA55-3090-C647-AFC4-3A352E0DA10A}" type="presParOf" srcId="{CFA1BF9D-604A-EB4A-9C9D-14D950597D76}" destId="{03016314-84CC-CD46-9490-0B53B9DA0542}" srcOrd="5" destOrd="0" presId="urn:microsoft.com/office/officeart/2005/8/layout/radial4"/>
    <dgm:cxn modelId="{B2E9E2BC-6035-C54F-B72C-4B2C74B059CA}" type="presParOf" srcId="{CFA1BF9D-604A-EB4A-9C9D-14D950597D76}" destId="{854E9526-7A4C-9244-88FC-31D199EF1750}"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1B2EB98-25AB-7A46-86DB-6FC67440DDDE}" type="doc">
      <dgm:prSet loTypeId="urn:microsoft.com/office/officeart/2008/layout/RadialCluster" loCatId="" qsTypeId="urn:microsoft.com/office/officeart/2005/8/quickstyle/simple4" qsCatId="simple" csTypeId="urn:microsoft.com/office/officeart/2005/8/colors/colorful2" csCatId="colorful" phldr="1"/>
      <dgm:spPr/>
      <dgm:t>
        <a:bodyPr/>
        <a:lstStyle/>
        <a:p>
          <a:endParaRPr lang="en-US"/>
        </a:p>
      </dgm:t>
    </dgm:pt>
    <dgm:pt modelId="{276FB5BE-71FD-3645-89F0-499A553B6AE3}">
      <dgm:prSet phldrT="[Text]"/>
      <dgm:spPr/>
      <dgm:t>
        <a:bodyPr/>
        <a:lstStyle/>
        <a:p>
          <a:r>
            <a:rPr lang="en-US" dirty="0" err="1"/>
            <a:t>الانتباه</a:t>
          </a:r>
          <a:endParaRPr lang="en-US" dirty="0"/>
        </a:p>
      </dgm:t>
    </dgm:pt>
    <dgm:pt modelId="{4FE20917-05EF-774C-A6E4-EF8D7E46F39A}" type="parTrans" cxnId="{024ACF07-A59C-6846-A520-CA7CBD0BCE77}">
      <dgm:prSet/>
      <dgm:spPr/>
      <dgm:t>
        <a:bodyPr/>
        <a:lstStyle/>
        <a:p>
          <a:endParaRPr lang="en-US"/>
        </a:p>
      </dgm:t>
    </dgm:pt>
    <dgm:pt modelId="{18EDA832-0322-6740-B388-3281061D0E2A}" type="sibTrans" cxnId="{024ACF07-A59C-6846-A520-CA7CBD0BCE77}">
      <dgm:prSet/>
      <dgm:spPr/>
      <dgm:t>
        <a:bodyPr/>
        <a:lstStyle/>
        <a:p>
          <a:endParaRPr lang="en-US"/>
        </a:p>
      </dgm:t>
    </dgm:pt>
    <dgm:pt modelId="{C837F50F-AE43-544E-91EA-D537B6D7F10A}">
      <dgm:prSet phldrT="[Text]"/>
      <dgm:spPr/>
      <dgm:t>
        <a:bodyPr/>
        <a:lstStyle/>
        <a:p>
          <a:r>
            <a:rPr lang="en-US" dirty="0"/>
            <a:t>ضعف </a:t>
          </a:r>
          <a:r>
            <a:rPr lang="en-US" dirty="0" err="1"/>
            <a:t>الانتباه</a:t>
          </a:r>
          <a:r>
            <a:rPr lang="en-US" dirty="0"/>
            <a:t> </a:t>
          </a:r>
          <a:r>
            <a:rPr lang="en-US" dirty="0" err="1"/>
            <a:t>وقابلية</a:t>
          </a:r>
          <a:r>
            <a:rPr lang="en-US" dirty="0"/>
            <a:t> </a:t>
          </a:r>
          <a:r>
            <a:rPr lang="en-US" dirty="0" err="1"/>
            <a:t>عالية</a:t>
          </a:r>
          <a:r>
            <a:rPr lang="en-US" dirty="0"/>
            <a:t> </a:t>
          </a:r>
          <a:r>
            <a:rPr lang="en-US" dirty="0" err="1"/>
            <a:t>للتشتت</a:t>
          </a:r>
          <a:endParaRPr lang="en-US" dirty="0"/>
        </a:p>
      </dgm:t>
    </dgm:pt>
    <dgm:pt modelId="{30B9924F-A24A-F84E-B058-995918929B34}" type="parTrans" cxnId="{41A533DD-2AEF-A94B-8175-143D77B4A66A}">
      <dgm:prSet/>
      <dgm:spPr/>
      <dgm:t>
        <a:bodyPr/>
        <a:lstStyle/>
        <a:p>
          <a:endParaRPr lang="en-US"/>
        </a:p>
      </dgm:t>
    </dgm:pt>
    <dgm:pt modelId="{B23B6EB2-C03A-224C-A201-3A285FF817BF}" type="sibTrans" cxnId="{41A533DD-2AEF-A94B-8175-143D77B4A66A}">
      <dgm:prSet/>
      <dgm:spPr/>
      <dgm:t>
        <a:bodyPr/>
        <a:lstStyle/>
        <a:p>
          <a:endParaRPr lang="en-US"/>
        </a:p>
      </dgm:t>
    </dgm:pt>
    <dgm:pt modelId="{6D6E55EE-4344-2443-9DC0-5D7E3C1F6FAA}">
      <dgm:prSet phldrT="[Text]"/>
      <dgm:spPr/>
      <dgm:t>
        <a:bodyPr/>
        <a:lstStyle/>
        <a:p>
          <a:r>
            <a:rPr lang="en-US" dirty="0"/>
            <a:t>ضعف </a:t>
          </a:r>
          <a:r>
            <a:rPr lang="en-US" dirty="0" err="1"/>
            <a:t>التعلم</a:t>
          </a:r>
          <a:r>
            <a:rPr lang="en-US" dirty="0"/>
            <a:t> </a:t>
          </a:r>
          <a:r>
            <a:rPr lang="en-US" dirty="0" err="1"/>
            <a:t>العارض</a:t>
          </a:r>
          <a:endParaRPr lang="en-US" dirty="0"/>
        </a:p>
      </dgm:t>
    </dgm:pt>
    <dgm:pt modelId="{FB6B9D48-9AAC-E543-8CFA-90870F908F46}" type="parTrans" cxnId="{40D8939C-2A6A-AB46-A1BD-780B11D7C9E4}">
      <dgm:prSet/>
      <dgm:spPr/>
      <dgm:t>
        <a:bodyPr/>
        <a:lstStyle/>
        <a:p>
          <a:endParaRPr lang="en-US"/>
        </a:p>
      </dgm:t>
    </dgm:pt>
    <dgm:pt modelId="{2D6F2BDB-6E4F-1048-BAA3-4E30D5733E4B}" type="sibTrans" cxnId="{40D8939C-2A6A-AB46-A1BD-780B11D7C9E4}">
      <dgm:prSet/>
      <dgm:spPr/>
      <dgm:t>
        <a:bodyPr/>
        <a:lstStyle/>
        <a:p>
          <a:endParaRPr lang="en-US"/>
        </a:p>
      </dgm:t>
    </dgm:pt>
    <dgm:pt modelId="{CB5AF01D-BC45-BE4A-9073-6ADDAB2B6E64}">
      <dgm:prSet phldrT="[Text]"/>
      <dgm:spPr/>
      <dgm:t>
        <a:bodyPr/>
        <a:lstStyle/>
        <a:p>
          <a:r>
            <a:rPr lang="en-US" dirty="0" err="1"/>
            <a:t>شدة</a:t>
          </a:r>
          <a:r>
            <a:rPr lang="en-US" dirty="0"/>
            <a:t> الاعاقة </a:t>
          </a:r>
        </a:p>
      </dgm:t>
    </dgm:pt>
    <dgm:pt modelId="{7E1A79C6-F9E8-214B-8F42-B60E1635E33D}" type="parTrans" cxnId="{97FC3A52-D1D4-1644-9F42-4D003CC52B5F}">
      <dgm:prSet/>
      <dgm:spPr/>
      <dgm:t>
        <a:bodyPr/>
        <a:lstStyle/>
        <a:p>
          <a:endParaRPr lang="en-US"/>
        </a:p>
      </dgm:t>
    </dgm:pt>
    <dgm:pt modelId="{DAF46D6C-69E9-594D-A425-E41E2BDFFD37}" type="sibTrans" cxnId="{97FC3A52-D1D4-1644-9F42-4D003CC52B5F}">
      <dgm:prSet/>
      <dgm:spPr/>
      <dgm:t>
        <a:bodyPr/>
        <a:lstStyle/>
        <a:p>
          <a:endParaRPr lang="en-US"/>
        </a:p>
      </dgm:t>
    </dgm:pt>
    <dgm:pt modelId="{686BA116-648B-854D-9559-FBEED653AF87}" type="pres">
      <dgm:prSet presAssocID="{11B2EB98-25AB-7A46-86DB-6FC67440DDDE}" presName="Name0" presStyleCnt="0">
        <dgm:presLayoutVars>
          <dgm:chMax val="1"/>
          <dgm:chPref val="1"/>
          <dgm:dir/>
          <dgm:animOne val="branch"/>
          <dgm:animLvl val="lvl"/>
        </dgm:presLayoutVars>
      </dgm:prSet>
      <dgm:spPr/>
    </dgm:pt>
    <dgm:pt modelId="{2A923EED-65F8-9542-847F-957A17CF0053}" type="pres">
      <dgm:prSet presAssocID="{276FB5BE-71FD-3645-89F0-499A553B6AE3}" presName="singleCycle" presStyleCnt="0"/>
      <dgm:spPr/>
    </dgm:pt>
    <dgm:pt modelId="{E16B48D1-B66A-694A-8E5D-DDFD1E0224E8}" type="pres">
      <dgm:prSet presAssocID="{276FB5BE-71FD-3645-89F0-499A553B6AE3}" presName="singleCenter" presStyleLbl="node1" presStyleIdx="0" presStyleCnt="4">
        <dgm:presLayoutVars>
          <dgm:chMax val="7"/>
          <dgm:chPref val="7"/>
        </dgm:presLayoutVars>
      </dgm:prSet>
      <dgm:spPr/>
    </dgm:pt>
    <dgm:pt modelId="{95EB9F1C-7A2C-3B4F-8797-6B909B421486}" type="pres">
      <dgm:prSet presAssocID="{30B9924F-A24A-F84E-B058-995918929B34}" presName="Name56" presStyleLbl="parChTrans1D2" presStyleIdx="0" presStyleCnt="3"/>
      <dgm:spPr/>
    </dgm:pt>
    <dgm:pt modelId="{8B118AE3-4BAE-B84E-9578-8226973CCE2B}" type="pres">
      <dgm:prSet presAssocID="{C837F50F-AE43-544E-91EA-D537B6D7F10A}" presName="text0" presStyleLbl="node1" presStyleIdx="1" presStyleCnt="4" custScaleX="227244">
        <dgm:presLayoutVars>
          <dgm:bulletEnabled val="1"/>
        </dgm:presLayoutVars>
      </dgm:prSet>
      <dgm:spPr/>
    </dgm:pt>
    <dgm:pt modelId="{2A153F82-3D26-AC44-9673-ACAC4B7477C9}" type="pres">
      <dgm:prSet presAssocID="{FB6B9D48-9AAC-E543-8CFA-90870F908F46}" presName="Name56" presStyleLbl="parChTrans1D2" presStyleIdx="1" presStyleCnt="3"/>
      <dgm:spPr/>
    </dgm:pt>
    <dgm:pt modelId="{A126EC26-6151-9348-8E37-6B18D401A418}" type="pres">
      <dgm:prSet presAssocID="{6D6E55EE-4344-2443-9DC0-5D7E3C1F6FAA}" presName="text0" presStyleLbl="node1" presStyleIdx="2" presStyleCnt="4" custScaleX="187935">
        <dgm:presLayoutVars>
          <dgm:bulletEnabled val="1"/>
        </dgm:presLayoutVars>
      </dgm:prSet>
      <dgm:spPr/>
    </dgm:pt>
    <dgm:pt modelId="{5DBCF5DF-3F83-4245-919B-FA03AB996BAE}" type="pres">
      <dgm:prSet presAssocID="{7E1A79C6-F9E8-214B-8F42-B60E1635E33D}" presName="Name56" presStyleLbl="parChTrans1D2" presStyleIdx="2" presStyleCnt="3"/>
      <dgm:spPr/>
    </dgm:pt>
    <dgm:pt modelId="{CB08ED58-0049-2A4E-AEED-A48665BC85BC}" type="pres">
      <dgm:prSet presAssocID="{CB5AF01D-BC45-BE4A-9073-6ADDAB2B6E64}" presName="text0" presStyleLbl="node1" presStyleIdx="3" presStyleCnt="4" custScaleX="168747">
        <dgm:presLayoutVars>
          <dgm:bulletEnabled val="1"/>
        </dgm:presLayoutVars>
      </dgm:prSet>
      <dgm:spPr/>
    </dgm:pt>
  </dgm:ptLst>
  <dgm:cxnLst>
    <dgm:cxn modelId="{E921276A-3951-2E4F-BEF6-899EB8894538}" type="presOf" srcId="{6D6E55EE-4344-2443-9DC0-5D7E3C1F6FAA}" destId="{A126EC26-6151-9348-8E37-6B18D401A418}" srcOrd="0" destOrd="0" presId="urn:microsoft.com/office/officeart/2008/layout/RadialCluster"/>
    <dgm:cxn modelId="{D4CA9AB9-BFB6-C34A-9FB5-D165B41A5BCB}" type="presOf" srcId="{CB5AF01D-BC45-BE4A-9073-6ADDAB2B6E64}" destId="{CB08ED58-0049-2A4E-AEED-A48665BC85BC}" srcOrd="0" destOrd="0" presId="urn:microsoft.com/office/officeart/2008/layout/RadialCluster"/>
    <dgm:cxn modelId="{97FC3A52-D1D4-1644-9F42-4D003CC52B5F}" srcId="{276FB5BE-71FD-3645-89F0-499A553B6AE3}" destId="{CB5AF01D-BC45-BE4A-9073-6ADDAB2B6E64}" srcOrd="2" destOrd="0" parTransId="{7E1A79C6-F9E8-214B-8F42-B60E1635E33D}" sibTransId="{DAF46D6C-69E9-594D-A425-E41E2BDFFD37}"/>
    <dgm:cxn modelId="{C779C898-7308-2347-A3FD-3AE95DED86AD}" type="presOf" srcId="{C837F50F-AE43-544E-91EA-D537B6D7F10A}" destId="{8B118AE3-4BAE-B84E-9578-8226973CCE2B}" srcOrd="0" destOrd="0" presId="urn:microsoft.com/office/officeart/2008/layout/RadialCluster"/>
    <dgm:cxn modelId="{40D8939C-2A6A-AB46-A1BD-780B11D7C9E4}" srcId="{276FB5BE-71FD-3645-89F0-499A553B6AE3}" destId="{6D6E55EE-4344-2443-9DC0-5D7E3C1F6FAA}" srcOrd="1" destOrd="0" parTransId="{FB6B9D48-9AAC-E543-8CFA-90870F908F46}" sibTransId="{2D6F2BDB-6E4F-1048-BAA3-4E30D5733E4B}"/>
    <dgm:cxn modelId="{E7CB8EE3-3205-764D-BBDF-B360F6F2EF6B}" type="presOf" srcId="{FB6B9D48-9AAC-E543-8CFA-90870F908F46}" destId="{2A153F82-3D26-AC44-9673-ACAC4B7477C9}" srcOrd="0" destOrd="0" presId="urn:microsoft.com/office/officeart/2008/layout/RadialCluster"/>
    <dgm:cxn modelId="{024ACF07-A59C-6846-A520-CA7CBD0BCE77}" srcId="{11B2EB98-25AB-7A46-86DB-6FC67440DDDE}" destId="{276FB5BE-71FD-3645-89F0-499A553B6AE3}" srcOrd="0" destOrd="0" parTransId="{4FE20917-05EF-774C-A6E4-EF8D7E46F39A}" sibTransId="{18EDA832-0322-6740-B388-3281061D0E2A}"/>
    <dgm:cxn modelId="{CB7A3806-915B-4542-8739-06CC2CD0B054}" type="presOf" srcId="{7E1A79C6-F9E8-214B-8F42-B60E1635E33D}" destId="{5DBCF5DF-3F83-4245-919B-FA03AB996BAE}" srcOrd="0" destOrd="0" presId="urn:microsoft.com/office/officeart/2008/layout/RadialCluster"/>
    <dgm:cxn modelId="{3AFFDC8D-9D29-D54B-BB0B-2D977C58216D}" type="presOf" srcId="{11B2EB98-25AB-7A46-86DB-6FC67440DDDE}" destId="{686BA116-648B-854D-9559-FBEED653AF87}" srcOrd="0" destOrd="0" presId="urn:microsoft.com/office/officeart/2008/layout/RadialCluster"/>
    <dgm:cxn modelId="{6F06F9CB-366B-0849-B572-6453589F0F87}" type="presOf" srcId="{30B9924F-A24A-F84E-B058-995918929B34}" destId="{95EB9F1C-7A2C-3B4F-8797-6B909B421486}" srcOrd="0" destOrd="0" presId="urn:microsoft.com/office/officeart/2008/layout/RadialCluster"/>
    <dgm:cxn modelId="{7CED7183-18EE-A84D-99BB-DC45C11926F4}" type="presOf" srcId="{276FB5BE-71FD-3645-89F0-499A553B6AE3}" destId="{E16B48D1-B66A-694A-8E5D-DDFD1E0224E8}" srcOrd="0" destOrd="0" presId="urn:microsoft.com/office/officeart/2008/layout/RadialCluster"/>
    <dgm:cxn modelId="{41A533DD-2AEF-A94B-8175-143D77B4A66A}" srcId="{276FB5BE-71FD-3645-89F0-499A553B6AE3}" destId="{C837F50F-AE43-544E-91EA-D537B6D7F10A}" srcOrd="0" destOrd="0" parTransId="{30B9924F-A24A-F84E-B058-995918929B34}" sibTransId="{B23B6EB2-C03A-224C-A201-3A285FF817BF}"/>
    <dgm:cxn modelId="{593A1EF4-7E86-4C47-8965-C267FBCA3F9C}" type="presParOf" srcId="{686BA116-648B-854D-9559-FBEED653AF87}" destId="{2A923EED-65F8-9542-847F-957A17CF0053}" srcOrd="0" destOrd="0" presId="urn:microsoft.com/office/officeart/2008/layout/RadialCluster"/>
    <dgm:cxn modelId="{406D0AB7-2843-C041-827F-1179D0FAB581}" type="presParOf" srcId="{2A923EED-65F8-9542-847F-957A17CF0053}" destId="{E16B48D1-B66A-694A-8E5D-DDFD1E0224E8}" srcOrd="0" destOrd="0" presId="urn:microsoft.com/office/officeart/2008/layout/RadialCluster"/>
    <dgm:cxn modelId="{40CC04EC-97C4-2243-B891-F98C3AB52122}" type="presParOf" srcId="{2A923EED-65F8-9542-847F-957A17CF0053}" destId="{95EB9F1C-7A2C-3B4F-8797-6B909B421486}" srcOrd="1" destOrd="0" presId="urn:microsoft.com/office/officeart/2008/layout/RadialCluster"/>
    <dgm:cxn modelId="{EF1BB10A-B32C-5D42-8030-1E7C4A9FA2DD}" type="presParOf" srcId="{2A923EED-65F8-9542-847F-957A17CF0053}" destId="{8B118AE3-4BAE-B84E-9578-8226973CCE2B}" srcOrd="2" destOrd="0" presId="urn:microsoft.com/office/officeart/2008/layout/RadialCluster"/>
    <dgm:cxn modelId="{E4F2D296-DDE3-6846-8B8E-C2C7A77D29BB}" type="presParOf" srcId="{2A923EED-65F8-9542-847F-957A17CF0053}" destId="{2A153F82-3D26-AC44-9673-ACAC4B7477C9}" srcOrd="3" destOrd="0" presId="urn:microsoft.com/office/officeart/2008/layout/RadialCluster"/>
    <dgm:cxn modelId="{297A86F5-44D5-D641-BB42-72DB249E856C}" type="presParOf" srcId="{2A923EED-65F8-9542-847F-957A17CF0053}" destId="{A126EC26-6151-9348-8E37-6B18D401A418}" srcOrd="4" destOrd="0" presId="urn:microsoft.com/office/officeart/2008/layout/RadialCluster"/>
    <dgm:cxn modelId="{C95E9196-573A-B040-90BF-E1E87DBD4EBF}" type="presParOf" srcId="{2A923EED-65F8-9542-847F-957A17CF0053}" destId="{5DBCF5DF-3F83-4245-919B-FA03AB996BAE}" srcOrd="5" destOrd="0" presId="urn:microsoft.com/office/officeart/2008/layout/RadialCluster"/>
    <dgm:cxn modelId="{0F6A5012-F972-894F-A8DC-8382B0298A3F}" type="presParOf" srcId="{2A923EED-65F8-9542-847F-957A17CF0053}" destId="{CB08ED58-0049-2A4E-AEED-A48665BC85BC}"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E8C8CB4-9645-6745-B49F-7CF3FA90E6A3}"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1011656D-2012-334A-9ECD-C88B037F3DF1}">
      <dgm:prSet phldrT="[Text]"/>
      <dgm:spPr/>
      <dgm:t>
        <a:bodyPr/>
        <a:lstStyle/>
        <a:p>
          <a:r>
            <a:rPr lang="en-US" dirty="0" err="1"/>
            <a:t>التذكر</a:t>
          </a:r>
          <a:endParaRPr lang="en-US" dirty="0"/>
        </a:p>
      </dgm:t>
    </dgm:pt>
    <dgm:pt modelId="{3DE1A7E0-24DC-354A-B1F6-B4AC9875D269}" type="parTrans" cxnId="{579F43E9-192D-BB43-8199-F39EA77ED669}">
      <dgm:prSet/>
      <dgm:spPr/>
      <dgm:t>
        <a:bodyPr/>
        <a:lstStyle/>
        <a:p>
          <a:endParaRPr lang="en-US"/>
        </a:p>
      </dgm:t>
    </dgm:pt>
    <dgm:pt modelId="{AC959EE4-3ECC-7E4E-81EB-0A1473E5D860}" type="sibTrans" cxnId="{579F43E9-192D-BB43-8199-F39EA77ED669}">
      <dgm:prSet/>
      <dgm:spPr/>
      <dgm:t>
        <a:bodyPr/>
        <a:lstStyle/>
        <a:p>
          <a:endParaRPr lang="en-US"/>
        </a:p>
      </dgm:t>
    </dgm:pt>
    <dgm:pt modelId="{7518B531-6FB0-CE4C-B5BB-714A2C033553}">
      <dgm:prSet phldrT="[Text]"/>
      <dgm:spPr/>
      <dgm:t>
        <a:bodyPr/>
        <a:lstStyle/>
        <a:p>
          <a:r>
            <a:rPr lang="en-US" dirty="0" err="1"/>
            <a:t>التجميع</a:t>
          </a:r>
          <a:r>
            <a:rPr lang="en-US" dirty="0"/>
            <a:t> </a:t>
          </a:r>
          <a:r>
            <a:rPr lang="en-US" dirty="0" err="1"/>
            <a:t>والتنظيم</a:t>
          </a:r>
          <a:endParaRPr lang="en-US" dirty="0"/>
        </a:p>
      </dgm:t>
    </dgm:pt>
    <dgm:pt modelId="{BA87F8C5-5292-2F4A-839A-CFB7647393D2}" type="parTrans" cxnId="{EA02DFB3-7571-6C4F-AF16-7CA4213239A9}">
      <dgm:prSet/>
      <dgm:spPr/>
      <dgm:t>
        <a:bodyPr/>
        <a:lstStyle/>
        <a:p>
          <a:endParaRPr lang="en-US"/>
        </a:p>
      </dgm:t>
    </dgm:pt>
    <dgm:pt modelId="{244D3EC7-9718-714A-8CFA-814D752D4DE1}" type="sibTrans" cxnId="{EA02DFB3-7571-6C4F-AF16-7CA4213239A9}">
      <dgm:prSet/>
      <dgm:spPr/>
      <dgm:t>
        <a:bodyPr/>
        <a:lstStyle/>
        <a:p>
          <a:endParaRPr lang="en-US"/>
        </a:p>
      </dgm:t>
    </dgm:pt>
    <dgm:pt modelId="{4A2A397F-DB40-0C4B-AD2F-9C23FEE2377B}">
      <dgm:prSet phldrT="[Text]"/>
      <dgm:spPr/>
      <dgm:t>
        <a:bodyPr/>
        <a:lstStyle/>
        <a:p>
          <a:r>
            <a:rPr lang="en-US" dirty="0" err="1"/>
            <a:t>الانتباه</a:t>
          </a:r>
          <a:endParaRPr lang="en-US" dirty="0"/>
        </a:p>
      </dgm:t>
    </dgm:pt>
    <dgm:pt modelId="{61E53EFD-80D5-1644-AE84-8CE29F5F8D91}" type="parTrans" cxnId="{E603876A-DD30-6648-8587-E4FB2F4DC906}">
      <dgm:prSet/>
      <dgm:spPr/>
      <dgm:t>
        <a:bodyPr/>
        <a:lstStyle/>
        <a:p>
          <a:endParaRPr lang="en-US"/>
        </a:p>
      </dgm:t>
    </dgm:pt>
    <dgm:pt modelId="{462E224A-706A-A74E-B4E1-BE3780083460}" type="sibTrans" cxnId="{E603876A-DD30-6648-8587-E4FB2F4DC906}">
      <dgm:prSet/>
      <dgm:spPr/>
      <dgm:t>
        <a:bodyPr/>
        <a:lstStyle/>
        <a:p>
          <a:endParaRPr lang="en-US"/>
        </a:p>
      </dgm:t>
    </dgm:pt>
    <dgm:pt modelId="{D996C6AA-3501-5A44-9C77-07F8C5640B01}">
      <dgm:prSet phldrT="[Text]"/>
      <dgm:spPr/>
      <dgm:t>
        <a:bodyPr/>
        <a:lstStyle/>
        <a:p>
          <a:r>
            <a:rPr lang="en-US" dirty="0" err="1"/>
            <a:t>قصيرة</a:t>
          </a:r>
          <a:r>
            <a:rPr lang="en-US" dirty="0"/>
            <a:t> </a:t>
          </a:r>
          <a:r>
            <a:rPr lang="en-US" dirty="0" err="1"/>
            <a:t>المدى</a:t>
          </a:r>
          <a:endParaRPr lang="en-US" dirty="0"/>
        </a:p>
      </dgm:t>
    </dgm:pt>
    <dgm:pt modelId="{402D56B2-8BF1-3D40-B89B-1A5CD8ADAB7B}" type="parTrans" cxnId="{0BA78687-1674-0741-872D-2A6F7694E3CE}">
      <dgm:prSet/>
      <dgm:spPr/>
      <dgm:t>
        <a:bodyPr/>
        <a:lstStyle/>
        <a:p>
          <a:endParaRPr lang="en-US"/>
        </a:p>
      </dgm:t>
    </dgm:pt>
    <dgm:pt modelId="{AB08538B-1145-D241-B84D-C52639833E26}" type="sibTrans" cxnId="{0BA78687-1674-0741-872D-2A6F7694E3CE}">
      <dgm:prSet/>
      <dgm:spPr/>
      <dgm:t>
        <a:bodyPr/>
        <a:lstStyle/>
        <a:p>
          <a:endParaRPr lang="en-US"/>
        </a:p>
      </dgm:t>
    </dgm:pt>
    <dgm:pt modelId="{970E7D33-D4E5-DE45-8B7D-33B3D1809620}" type="pres">
      <dgm:prSet presAssocID="{CE8C8CB4-9645-6745-B49F-7CF3FA90E6A3}" presName="cycle" presStyleCnt="0">
        <dgm:presLayoutVars>
          <dgm:chMax val="1"/>
          <dgm:dir/>
          <dgm:animLvl val="ctr"/>
          <dgm:resizeHandles val="exact"/>
        </dgm:presLayoutVars>
      </dgm:prSet>
      <dgm:spPr/>
    </dgm:pt>
    <dgm:pt modelId="{4C75FD43-5C6E-B74E-A43A-231C72C3E39D}" type="pres">
      <dgm:prSet presAssocID="{1011656D-2012-334A-9ECD-C88B037F3DF1}" presName="centerShape" presStyleLbl="node0" presStyleIdx="0" presStyleCnt="1"/>
      <dgm:spPr/>
    </dgm:pt>
    <dgm:pt modelId="{ACA6382C-4305-2D42-BF2F-2131A754830D}" type="pres">
      <dgm:prSet presAssocID="{BA87F8C5-5292-2F4A-839A-CFB7647393D2}" presName="parTrans" presStyleLbl="bgSibTrans2D1" presStyleIdx="0" presStyleCnt="3"/>
      <dgm:spPr/>
    </dgm:pt>
    <dgm:pt modelId="{7B96E551-B0C3-CF43-BC94-2FCE9BBA0019}" type="pres">
      <dgm:prSet presAssocID="{7518B531-6FB0-CE4C-B5BB-714A2C033553}" presName="node" presStyleLbl="node1" presStyleIdx="0" presStyleCnt="3">
        <dgm:presLayoutVars>
          <dgm:bulletEnabled val="1"/>
        </dgm:presLayoutVars>
      </dgm:prSet>
      <dgm:spPr/>
    </dgm:pt>
    <dgm:pt modelId="{15D9ED48-3AC3-684C-B234-12A2B01E9992}" type="pres">
      <dgm:prSet presAssocID="{61E53EFD-80D5-1644-AE84-8CE29F5F8D91}" presName="parTrans" presStyleLbl="bgSibTrans2D1" presStyleIdx="1" presStyleCnt="3"/>
      <dgm:spPr/>
    </dgm:pt>
    <dgm:pt modelId="{0F40BDFE-6AAA-8B4B-9236-3827CD687EFE}" type="pres">
      <dgm:prSet presAssocID="{4A2A397F-DB40-0C4B-AD2F-9C23FEE2377B}" presName="node" presStyleLbl="node1" presStyleIdx="1" presStyleCnt="3">
        <dgm:presLayoutVars>
          <dgm:bulletEnabled val="1"/>
        </dgm:presLayoutVars>
      </dgm:prSet>
      <dgm:spPr/>
    </dgm:pt>
    <dgm:pt modelId="{273453A6-2914-C140-B1F9-9CC15575871A}" type="pres">
      <dgm:prSet presAssocID="{402D56B2-8BF1-3D40-B89B-1A5CD8ADAB7B}" presName="parTrans" presStyleLbl="bgSibTrans2D1" presStyleIdx="2" presStyleCnt="3"/>
      <dgm:spPr/>
    </dgm:pt>
    <dgm:pt modelId="{86731AEB-F3C1-0844-8877-7951438DEC88}" type="pres">
      <dgm:prSet presAssocID="{D996C6AA-3501-5A44-9C77-07F8C5640B01}" presName="node" presStyleLbl="node1" presStyleIdx="2" presStyleCnt="3">
        <dgm:presLayoutVars>
          <dgm:bulletEnabled val="1"/>
        </dgm:presLayoutVars>
      </dgm:prSet>
      <dgm:spPr/>
    </dgm:pt>
  </dgm:ptLst>
  <dgm:cxnLst>
    <dgm:cxn modelId="{0BA78687-1674-0741-872D-2A6F7694E3CE}" srcId="{1011656D-2012-334A-9ECD-C88B037F3DF1}" destId="{D996C6AA-3501-5A44-9C77-07F8C5640B01}" srcOrd="2" destOrd="0" parTransId="{402D56B2-8BF1-3D40-B89B-1A5CD8ADAB7B}" sibTransId="{AB08538B-1145-D241-B84D-C52639833E26}"/>
    <dgm:cxn modelId="{063EFB77-CFC1-C14C-B426-0AAB688A86DC}" type="presOf" srcId="{7518B531-6FB0-CE4C-B5BB-714A2C033553}" destId="{7B96E551-B0C3-CF43-BC94-2FCE9BBA0019}" srcOrd="0" destOrd="0" presId="urn:microsoft.com/office/officeart/2005/8/layout/radial4"/>
    <dgm:cxn modelId="{8AD72730-4AF5-CD4C-8AF5-C346FD676430}" type="presOf" srcId="{402D56B2-8BF1-3D40-B89B-1A5CD8ADAB7B}" destId="{273453A6-2914-C140-B1F9-9CC15575871A}" srcOrd="0" destOrd="0" presId="urn:microsoft.com/office/officeart/2005/8/layout/radial4"/>
    <dgm:cxn modelId="{83228E0B-6C37-A747-AE8F-C1971260F0A3}" type="presOf" srcId="{61E53EFD-80D5-1644-AE84-8CE29F5F8D91}" destId="{15D9ED48-3AC3-684C-B234-12A2B01E9992}" srcOrd="0" destOrd="0" presId="urn:microsoft.com/office/officeart/2005/8/layout/radial4"/>
    <dgm:cxn modelId="{579F43E9-192D-BB43-8199-F39EA77ED669}" srcId="{CE8C8CB4-9645-6745-B49F-7CF3FA90E6A3}" destId="{1011656D-2012-334A-9ECD-C88B037F3DF1}" srcOrd="0" destOrd="0" parTransId="{3DE1A7E0-24DC-354A-B1F6-B4AC9875D269}" sibTransId="{AC959EE4-3ECC-7E4E-81EB-0A1473E5D860}"/>
    <dgm:cxn modelId="{5F4236D8-D650-6045-8D0D-C6C986D99ED5}" type="presOf" srcId="{1011656D-2012-334A-9ECD-C88B037F3DF1}" destId="{4C75FD43-5C6E-B74E-A43A-231C72C3E39D}" srcOrd="0" destOrd="0" presId="urn:microsoft.com/office/officeart/2005/8/layout/radial4"/>
    <dgm:cxn modelId="{E603876A-DD30-6648-8587-E4FB2F4DC906}" srcId="{1011656D-2012-334A-9ECD-C88B037F3DF1}" destId="{4A2A397F-DB40-0C4B-AD2F-9C23FEE2377B}" srcOrd="1" destOrd="0" parTransId="{61E53EFD-80D5-1644-AE84-8CE29F5F8D91}" sibTransId="{462E224A-706A-A74E-B4E1-BE3780083460}"/>
    <dgm:cxn modelId="{EA02DFB3-7571-6C4F-AF16-7CA4213239A9}" srcId="{1011656D-2012-334A-9ECD-C88B037F3DF1}" destId="{7518B531-6FB0-CE4C-B5BB-714A2C033553}" srcOrd="0" destOrd="0" parTransId="{BA87F8C5-5292-2F4A-839A-CFB7647393D2}" sibTransId="{244D3EC7-9718-714A-8CFA-814D752D4DE1}"/>
    <dgm:cxn modelId="{841C4E5A-3072-3D40-9DDE-A2EB4E4C44ED}" type="presOf" srcId="{BA87F8C5-5292-2F4A-839A-CFB7647393D2}" destId="{ACA6382C-4305-2D42-BF2F-2131A754830D}" srcOrd="0" destOrd="0" presId="urn:microsoft.com/office/officeart/2005/8/layout/radial4"/>
    <dgm:cxn modelId="{800862DB-A09C-7941-8F2B-7E81CC4C293E}" type="presOf" srcId="{4A2A397F-DB40-0C4B-AD2F-9C23FEE2377B}" destId="{0F40BDFE-6AAA-8B4B-9236-3827CD687EFE}" srcOrd="0" destOrd="0" presId="urn:microsoft.com/office/officeart/2005/8/layout/radial4"/>
    <dgm:cxn modelId="{BD3B8DE6-BC6C-CA43-A366-235727D14EFC}" type="presOf" srcId="{CE8C8CB4-9645-6745-B49F-7CF3FA90E6A3}" destId="{970E7D33-D4E5-DE45-8B7D-33B3D1809620}" srcOrd="0" destOrd="0" presId="urn:microsoft.com/office/officeart/2005/8/layout/radial4"/>
    <dgm:cxn modelId="{7ED38B77-E935-8545-B069-AF2995D7BEA4}" type="presOf" srcId="{D996C6AA-3501-5A44-9C77-07F8C5640B01}" destId="{86731AEB-F3C1-0844-8877-7951438DEC88}" srcOrd="0" destOrd="0" presId="urn:microsoft.com/office/officeart/2005/8/layout/radial4"/>
    <dgm:cxn modelId="{15C1D746-F390-494D-B5C9-AFA071B81E91}" type="presParOf" srcId="{970E7D33-D4E5-DE45-8B7D-33B3D1809620}" destId="{4C75FD43-5C6E-B74E-A43A-231C72C3E39D}" srcOrd="0" destOrd="0" presId="urn:microsoft.com/office/officeart/2005/8/layout/radial4"/>
    <dgm:cxn modelId="{4ADF162E-AB8E-CE43-9277-6ACC2AFB3A6E}" type="presParOf" srcId="{970E7D33-D4E5-DE45-8B7D-33B3D1809620}" destId="{ACA6382C-4305-2D42-BF2F-2131A754830D}" srcOrd="1" destOrd="0" presId="urn:microsoft.com/office/officeart/2005/8/layout/radial4"/>
    <dgm:cxn modelId="{7B487CD3-FD2C-3E42-AC93-29E934C60D82}" type="presParOf" srcId="{970E7D33-D4E5-DE45-8B7D-33B3D1809620}" destId="{7B96E551-B0C3-CF43-BC94-2FCE9BBA0019}" srcOrd="2" destOrd="0" presId="urn:microsoft.com/office/officeart/2005/8/layout/radial4"/>
    <dgm:cxn modelId="{CDD03111-DFA5-7041-960F-14062C51CAE9}" type="presParOf" srcId="{970E7D33-D4E5-DE45-8B7D-33B3D1809620}" destId="{15D9ED48-3AC3-684C-B234-12A2B01E9992}" srcOrd="3" destOrd="0" presId="urn:microsoft.com/office/officeart/2005/8/layout/radial4"/>
    <dgm:cxn modelId="{340C34E0-5782-DA45-9F71-EC0199C6BBF4}" type="presParOf" srcId="{970E7D33-D4E5-DE45-8B7D-33B3D1809620}" destId="{0F40BDFE-6AAA-8B4B-9236-3827CD687EFE}" srcOrd="4" destOrd="0" presId="urn:microsoft.com/office/officeart/2005/8/layout/radial4"/>
    <dgm:cxn modelId="{4838FFA3-78C1-B046-94DD-5663A7EE16C0}" type="presParOf" srcId="{970E7D33-D4E5-DE45-8B7D-33B3D1809620}" destId="{273453A6-2914-C140-B1F9-9CC15575871A}" srcOrd="5" destOrd="0" presId="urn:microsoft.com/office/officeart/2005/8/layout/radial4"/>
    <dgm:cxn modelId="{745DC526-F8C4-8342-ABA9-BC98C6A461C5}" type="presParOf" srcId="{970E7D33-D4E5-DE45-8B7D-33B3D1809620}" destId="{86731AEB-F3C1-0844-8877-7951438DEC88}"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28CE3B1-5D5C-3547-AA03-CE633027122C}"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n-US"/>
        </a:p>
      </dgm:t>
    </dgm:pt>
    <dgm:pt modelId="{042B23D0-6C48-FD4B-A664-B4B06D055047}">
      <dgm:prSet phldrT="[Text]"/>
      <dgm:spPr/>
      <dgm:t>
        <a:bodyPr/>
        <a:lstStyle/>
        <a:p>
          <a:r>
            <a:rPr lang="en-US" dirty="0" err="1"/>
            <a:t>التمييز</a:t>
          </a:r>
          <a:endParaRPr lang="en-US" dirty="0"/>
        </a:p>
      </dgm:t>
    </dgm:pt>
    <dgm:pt modelId="{B60518A5-968A-5440-BC43-4B6A57C79B90}" type="parTrans" cxnId="{4D905859-593B-5649-A52B-8C19C7DC0D0F}">
      <dgm:prSet/>
      <dgm:spPr/>
      <dgm:t>
        <a:bodyPr/>
        <a:lstStyle/>
        <a:p>
          <a:endParaRPr lang="en-US"/>
        </a:p>
      </dgm:t>
    </dgm:pt>
    <dgm:pt modelId="{DB327257-6236-F24B-8029-CE91E8573E98}" type="sibTrans" cxnId="{4D905859-593B-5649-A52B-8C19C7DC0D0F}">
      <dgm:prSet/>
      <dgm:spPr/>
      <dgm:t>
        <a:bodyPr/>
        <a:lstStyle/>
        <a:p>
          <a:endParaRPr lang="en-US"/>
        </a:p>
      </dgm:t>
    </dgm:pt>
    <dgm:pt modelId="{6AA38EA5-F85B-4343-9A3F-30777B9DD575}">
      <dgm:prSet phldrT="[Text]"/>
      <dgm:spPr/>
      <dgm:t>
        <a:bodyPr/>
        <a:lstStyle/>
        <a:p>
          <a:r>
            <a:rPr lang="en-US" dirty="0" err="1"/>
            <a:t>معرفة</a:t>
          </a:r>
          <a:r>
            <a:rPr lang="en-US" dirty="0"/>
            <a:t> </a:t>
          </a:r>
          <a:r>
            <a:rPr lang="en-US" dirty="0" err="1"/>
            <a:t>خصائص</a:t>
          </a:r>
          <a:r>
            <a:rPr lang="en-US" dirty="0"/>
            <a:t> </a:t>
          </a:r>
          <a:r>
            <a:rPr lang="en-US" dirty="0" err="1"/>
            <a:t>المثير</a:t>
          </a:r>
          <a:r>
            <a:rPr lang="en-US" dirty="0"/>
            <a:t> ( </a:t>
          </a:r>
          <a:r>
            <a:rPr lang="en-US" dirty="0" err="1"/>
            <a:t>الانتباه</a:t>
          </a:r>
          <a:r>
            <a:rPr lang="en-US" dirty="0"/>
            <a:t>)</a:t>
          </a:r>
        </a:p>
      </dgm:t>
    </dgm:pt>
    <dgm:pt modelId="{E0FA3F6F-088F-9C49-AAF5-55DA02138009}" type="parTrans" cxnId="{939C3EDD-E290-0543-85D7-31DFAE0323A8}">
      <dgm:prSet/>
      <dgm:spPr/>
      <dgm:t>
        <a:bodyPr/>
        <a:lstStyle/>
        <a:p>
          <a:endParaRPr lang="en-US"/>
        </a:p>
      </dgm:t>
    </dgm:pt>
    <dgm:pt modelId="{D25C1CD1-7C5E-B54A-931D-385FC673EB4B}" type="sibTrans" cxnId="{939C3EDD-E290-0543-85D7-31DFAE0323A8}">
      <dgm:prSet/>
      <dgm:spPr/>
      <dgm:t>
        <a:bodyPr/>
        <a:lstStyle/>
        <a:p>
          <a:endParaRPr lang="en-US"/>
        </a:p>
      </dgm:t>
    </dgm:pt>
    <dgm:pt modelId="{08A3EE52-FBEC-8C46-A0CB-245794EF446F}">
      <dgm:prSet phldrT="[Text]"/>
      <dgm:spPr/>
      <dgm:t>
        <a:bodyPr/>
        <a:lstStyle/>
        <a:p>
          <a:r>
            <a:rPr lang="en-US" dirty="0" err="1"/>
            <a:t>اداء</a:t>
          </a:r>
          <a:r>
            <a:rPr lang="en-US" dirty="0"/>
            <a:t> </a:t>
          </a:r>
          <a:r>
            <a:rPr lang="en-US" dirty="0" err="1"/>
            <a:t>الحواس</a:t>
          </a:r>
          <a:endParaRPr lang="en-US" dirty="0"/>
        </a:p>
      </dgm:t>
    </dgm:pt>
    <dgm:pt modelId="{3A93E899-0C81-E44C-A143-AF0E6AE19491}" type="parTrans" cxnId="{357AAF6D-EA6D-094C-B88F-35E8F10C1A7D}">
      <dgm:prSet/>
      <dgm:spPr/>
      <dgm:t>
        <a:bodyPr/>
        <a:lstStyle/>
        <a:p>
          <a:endParaRPr lang="en-US"/>
        </a:p>
      </dgm:t>
    </dgm:pt>
    <dgm:pt modelId="{2D7B1CA8-DEFD-3B44-B755-B5F9E91D7AC6}" type="sibTrans" cxnId="{357AAF6D-EA6D-094C-B88F-35E8F10C1A7D}">
      <dgm:prSet/>
      <dgm:spPr/>
      <dgm:t>
        <a:bodyPr/>
        <a:lstStyle/>
        <a:p>
          <a:endParaRPr lang="en-US"/>
        </a:p>
      </dgm:t>
    </dgm:pt>
    <dgm:pt modelId="{A4535826-5549-3144-9DAB-6EB807E33682}">
      <dgm:prSet phldrT="[Text]"/>
      <dgm:spPr/>
      <dgm:t>
        <a:bodyPr/>
        <a:lstStyle/>
        <a:p>
          <a:r>
            <a:rPr lang="en-US" dirty="0" err="1"/>
            <a:t>دون</a:t>
          </a:r>
          <a:r>
            <a:rPr lang="en-US" dirty="0"/>
            <a:t> </a:t>
          </a:r>
          <a:r>
            <a:rPr lang="en-US" dirty="0" err="1"/>
            <a:t>المستوى</a:t>
          </a:r>
          <a:endParaRPr lang="en-US" dirty="0"/>
        </a:p>
      </dgm:t>
    </dgm:pt>
    <dgm:pt modelId="{B31E41EA-091B-7647-8EE0-21CDADC1A34E}" type="parTrans" cxnId="{309C92D3-B712-E94A-9509-AD910BB6D2DD}">
      <dgm:prSet/>
      <dgm:spPr/>
      <dgm:t>
        <a:bodyPr/>
        <a:lstStyle/>
        <a:p>
          <a:endParaRPr lang="en-US"/>
        </a:p>
      </dgm:t>
    </dgm:pt>
    <dgm:pt modelId="{DCD5C8AC-AA1E-2041-A869-CDC9442CA7A0}" type="sibTrans" cxnId="{309C92D3-B712-E94A-9509-AD910BB6D2DD}">
      <dgm:prSet/>
      <dgm:spPr/>
      <dgm:t>
        <a:bodyPr/>
        <a:lstStyle/>
        <a:p>
          <a:endParaRPr lang="en-US"/>
        </a:p>
      </dgm:t>
    </dgm:pt>
    <dgm:pt modelId="{E004B029-9047-E84F-8756-135F776A7B7E}">
      <dgm:prSet/>
      <dgm:spPr/>
      <dgm:t>
        <a:bodyPr/>
        <a:lstStyle/>
        <a:p>
          <a:r>
            <a:rPr lang="en-US" dirty="0" err="1"/>
            <a:t>درجة</a:t>
          </a:r>
          <a:r>
            <a:rPr lang="en-US" dirty="0"/>
            <a:t> الاعاقة</a:t>
          </a:r>
        </a:p>
      </dgm:t>
    </dgm:pt>
    <dgm:pt modelId="{48739BFC-F679-944A-8201-B318ED537006}" type="parTrans" cxnId="{C06A884A-7F2F-8D4E-B1D3-90C2F6D9D35A}">
      <dgm:prSet/>
      <dgm:spPr/>
    </dgm:pt>
    <dgm:pt modelId="{06756B82-7B6E-0A44-A6C9-BCB14080A56C}" type="sibTrans" cxnId="{C06A884A-7F2F-8D4E-B1D3-90C2F6D9D35A}">
      <dgm:prSet/>
      <dgm:spPr/>
    </dgm:pt>
    <dgm:pt modelId="{151A2EDA-B0B2-A847-AB0D-B5BD3304CBF3}" type="pres">
      <dgm:prSet presAssocID="{828CE3B1-5D5C-3547-AA03-CE633027122C}" presName="Name0" presStyleCnt="0">
        <dgm:presLayoutVars>
          <dgm:chMax val="1"/>
          <dgm:chPref val="1"/>
          <dgm:dir/>
          <dgm:animOne val="branch"/>
          <dgm:animLvl val="lvl"/>
        </dgm:presLayoutVars>
      </dgm:prSet>
      <dgm:spPr/>
    </dgm:pt>
    <dgm:pt modelId="{AD0D8126-3BC6-D448-881E-B92986F43856}" type="pres">
      <dgm:prSet presAssocID="{042B23D0-6C48-FD4B-A664-B4B06D055047}" presName="singleCycle" presStyleCnt="0"/>
      <dgm:spPr/>
    </dgm:pt>
    <dgm:pt modelId="{1EC7DB88-1283-0848-A1B2-DB88016D775D}" type="pres">
      <dgm:prSet presAssocID="{042B23D0-6C48-FD4B-A664-B4B06D055047}" presName="singleCenter" presStyleLbl="node1" presStyleIdx="0" presStyleCnt="5">
        <dgm:presLayoutVars>
          <dgm:chMax val="7"/>
          <dgm:chPref val="7"/>
        </dgm:presLayoutVars>
      </dgm:prSet>
      <dgm:spPr/>
    </dgm:pt>
    <dgm:pt modelId="{CA2EA94B-AAE7-444C-937B-37701BCC394B}" type="pres">
      <dgm:prSet presAssocID="{E0FA3F6F-088F-9C49-AAF5-55DA02138009}" presName="Name56" presStyleLbl="parChTrans1D2" presStyleIdx="0" presStyleCnt="4"/>
      <dgm:spPr/>
    </dgm:pt>
    <dgm:pt modelId="{1BBF15CF-68E7-A242-9EDC-991F2BDE143B}" type="pres">
      <dgm:prSet presAssocID="{6AA38EA5-F85B-4343-9A3F-30777B9DD575}" presName="text0" presStyleLbl="node1" presStyleIdx="1" presStyleCnt="5">
        <dgm:presLayoutVars>
          <dgm:bulletEnabled val="1"/>
        </dgm:presLayoutVars>
      </dgm:prSet>
      <dgm:spPr/>
    </dgm:pt>
    <dgm:pt modelId="{5E2B0EE2-35A3-3D47-B6A6-4A66E8B4E25A}" type="pres">
      <dgm:prSet presAssocID="{3A93E899-0C81-E44C-A143-AF0E6AE19491}" presName="Name56" presStyleLbl="parChTrans1D2" presStyleIdx="1" presStyleCnt="4"/>
      <dgm:spPr/>
    </dgm:pt>
    <dgm:pt modelId="{DCBCA420-53F1-B74A-80C5-2414F17D8AB7}" type="pres">
      <dgm:prSet presAssocID="{08A3EE52-FBEC-8C46-A0CB-245794EF446F}" presName="text0" presStyleLbl="node1" presStyleIdx="2" presStyleCnt="5">
        <dgm:presLayoutVars>
          <dgm:bulletEnabled val="1"/>
        </dgm:presLayoutVars>
      </dgm:prSet>
      <dgm:spPr/>
    </dgm:pt>
    <dgm:pt modelId="{B25BC42D-7083-5749-A20B-732FF9CCE3AF}" type="pres">
      <dgm:prSet presAssocID="{48739BFC-F679-944A-8201-B318ED537006}" presName="Name56" presStyleLbl="parChTrans1D2" presStyleIdx="2" presStyleCnt="4"/>
      <dgm:spPr/>
    </dgm:pt>
    <dgm:pt modelId="{6E4834A7-DC93-7B48-A008-69A252DCECCD}" type="pres">
      <dgm:prSet presAssocID="{E004B029-9047-E84F-8756-135F776A7B7E}" presName="text0" presStyleLbl="node1" presStyleIdx="3" presStyleCnt="5">
        <dgm:presLayoutVars>
          <dgm:bulletEnabled val="1"/>
        </dgm:presLayoutVars>
      </dgm:prSet>
      <dgm:spPr/>
    </dgm:pt>
    <dgm:pt modelId="{189D0C2F-CEAE-E849-B348-6AA8617A7DC0}" type="pres">
      <dgm:prSet presAssocID="{B31E41EA-091B-7647-8EE0-21CDADC1A34E}" presName="Name56" presStyleLbl="parChTrans1D2" presStyleIdx="3" presStyleCnt="4"/>
      <dgm:spPr/>
    </dgm:pt>
    <dgm:pt modelId="{D6226099-86AF-D045-B175-061E09C508C4}" type="pres">
      <dgm:prSet presAssocID="{A4535826-5549-3144-9DAB-6EB807E33682}" presName="text0" presStyleLbl="node1" presStyleIdx="4" presStyleCnt="5">
        <dgm:presLayoutVars>
          <dgm:bulletEnabled val="1"/>
        </dgm:presLayoutVars>
      </dgm:prSet>
      <dgm:spPr/>
    </dgm:pt>
  </dgm:ptLst>
  <dgm:cxnLst>
    <dgm:cxn modelId="{4D905859-593B-5649-A52B-8C19C7DC0D0F}" srcId="{828CE3B1-5D5C-3547-AA03-CE633027122C}" destId="{042B23D0-6C48-FD4B-A664-B4B06D055047}" srcOrd="0" destOrd="0" parTransId="{B60518A5-968A-5440-BC43-4B6A57C79B90}" sibTransId="{DB327257-6236-F24B-8029-CE91E8573E98}"/>
    <dgm:cxn modelId="{D560901E-9992-6246-BE22-F6A4F1BF113D}" type="presOf" srcId="{E0FA3F6F-088F-9C49-AAF5-55DA02138009}" destId="{CA2EA94B-AAE7-444C-937B-37701BCC394B}" srcOrd="0" destOrd="0" presId="urn:microsoft.com/office/officeart/2008/layout/RadialCluster"/>
    <dgm:cxn modelId="{4FB08D09-412A-0644-AFD1-6F3B2F120159}" type="presOf" srcId="{E004B029-9047-E84F-8756-135F776A7B7E}" destId="{6E4834A7-DC93-7B48-A008-69A252DCECCD}" srcOrd="0" destOrd="0" presId="urn:microsoft.com/office/officeart/2008/layout/RadialCluster"/>
    <dgm:cxn modelId="{6561DFC2-33BD-894F-98EC-D64E3E51C7B0}" type="presOf" srcId="{08A3EE52-FBEC-8C46-A0CB-245794EF446F}" destId="{DCBCA420-53F1-B74A-80C5-2414F17D8AB7}" srcOrd="0" destOrd="0" presId="urn:microsoft.com/office/officeart/2008/layout/RadialCluster"/>
    <dgm:cxn modelId="{D5208EC7-821D-9D47-981C-4526974457BB}" type="presOf" srcId="{828CE3B1-5D5C-3547-AA03-CE633027122C}" destId="{151A2EDA-B0B2-A847-AB0D-B5BD3304CBF3}" srcOrd="0" destOrd="0" presId="urn:microsoft.com/office/officeart/2008/layout/RadialCluster"/>
    <dgm:cxn modelId="{EF8A65CB-E001-9C43-8F64-E45FD7BB22E6}" type="presOf" srcId="{6AA38EA5-F85B-4343-9A3F-30777B9DD575}" destId="{1BBF15CF-68E7-A242-9EDC-991F2BDE143B}" srcOrd="0" destOrd="0" presId="urn:microsoft.com/office/officeart/2008/layout/RadialCluster"/>
    <dgm:cxn modelId="{939C3EDD-E290-0543-85D7-31DFAE0323A8}" srcId="{042B23D0-6C48-FD4B-A664-B4B06D055047}" destId="{6AA38EA5-F85B-4343-9A3F-30777B9DD575}" srcOrd="0" destOrd="0" parTransId="{E0FA3F6F-088F-9C49-AAF5-55DA02138009}" sibTransId="{D25C1CD1-7C5E-B54A-931D-385FC673EB4B}"/>
    <dgm:cxn modelId="{12036636-58E5-2348-A29E-8CE14A74DAAC}" type="presOf" srcId="{A4535826-5549-3144-9DAB-6EB807E33682}" destId="{D6226099-86AF-D045-B175-061E09C508C4}" srcOrd="0" destOrd="0" presId="urn:microsoft.com/office/officeart/2008/layout/RadialCluster"/>
    <dgm:cxn modelId="{B2711481-A9A3-E14D-A098-E84B01766062}" type="presOf" srcId="{B31E41EA-091B-7647-8EE0-21CDADC1A34E}" destId="{189D0C2F-CEAE-E849-B348-6AA8617A7DC0}" srcOrd="0" destOrd="0" presId="urn:microsoft.com/office/officeart/2008/layout/RadialCluster"/>
    <dgm:cxn modelId="{C06A884A-7F2F-8D4E-B1D3-90C2F6D9D35A}" srcId="{042B23D0-6C48-FD4B-A664-B4B06D055047}" destId="{E004B029-9047-E84F-8756-135F776A7B7E}" srcOrd="2" destOrd="0" parTransId="{48739BFC-F679-944A-8201-B318ED537006}" sibTransId="{06756B82-7B6E-0A44-A6C9-BCB14080A56C}"/>
    <dgm:cxn modelId="{1D86F8B1-6485-D942-8149-5036ABC99708}" type="presOf" srcId="{48739BFC-F679-944A-8201-B318ED537006}" destId="{B25BC42D-7083-5749-A20B-732FF9CCE3AF}" srcOrd="0" destOrd="0" presId="urn:microsoft.com/office/officeart/2008/layout/RadialCluster"/>
    <dgm:cxn modelId="{37BEE92F-034A-CC4D-80A1-54DCD8BC313D}" type="presOf" srcId="{3A93E899-0C81-E44C-A143-AF0E6AE19491}" destId="{5E2B0EE2-35A3-3D47-B6A6-4A66E8B4E25A}" srcOrd="0" destOrd="0" presId="urn:microsoft.com/office/officeart/2008/layout/RadialCluster"/>
    <dgm:cxn modelId="{309C92D3-B712-E94A-9509-AD910BB6D2DD}" srcId="{042B23D0-6C48-FD4B-A664-B4B06D055047}" destId="{A4535826-5549-3144-9DAB-6EB807E33682}" srcOrd="3" destOrd="0" parTransId="{B31E41EA-091B-7647-8EE0-21CDADC1A34E}" sibTransId="{DCD5C8AC-AA1E-2041-A869-CDC9442CA7A0}"/>
    <dgm:cxn modelId="{92482ADE-77BA-7A44-BCD1-98F5CD60DB62}" type="presOf" srcId="{042B23D0-6C48-FD4B-A664-B4B06D055047}" destId="{1EC7DB88-1283-0848-A1B2-DB88016D775D}" srcOrd="0" destOrd="0" presId="urn:microsoft.com/office/officeart/2008/layout/RadialCluster"/>
    <dgm:cxn modelId="{357AAF6D-EA6D-094C-B88F-35E8F10C1A7D}" srcId="{042B23D0-6C48-FD4B-A664-B4B06D055047}" destId="{08A3EE52-FBEC-8C46-A0CB-245794EF446F}" srcOrd="1" destOrd="0" parTransId="{3A93E899-0C81-E44C-A143-AF0E6AE19491}" sibTransId="{2D7B1CA8-DEFD-3B44-B755-B5F9E91D7AC6}"/>
    <dgm:cxn modelId="{0E52AD16-8FEF-3B45-B57D-E9EE31FCD942}" type="presParOf" srcId="{151A2EDA-B0B2-A847-AB0D-B5BD3304CBF3}" destId="{AD0D8126-3BC6-D448-881E-B92986F43856}" srcOrd="0" destOrd="0" presId="urn:microsoft.com/office/officeart/2008/layout/RadialCluster"/>
    <dgm:cxn modelId="{539CB08B-B784-E249-A025-DB6725E8535A}" type="presParOf" srcId="{AD0D8126-3BC6-D448-881E-B92986F43856}" destId="{1EC7DB88-1283-0848-A1B2-DB88016D775D}" srcOrd="0" destOrd="0" presId="urn:microsoft.com/office/officeart/2008/layout/RadialCluster"/>
    <dgm:cxn modelId="{ECB5F454-D6F3-B948-885E-DDEBA671A7BB}" type="presParOf" srcId="{AD0D8126-3BC6-D448-881E-B92986F43856}" destId="{CA2EA94B-AAE7-444C-937B-37701BCC394B}" srcOrd="1" destOrd="0" presId="urn:microsoft.com/office/officeart/2008/layout/RadialCluster"/>
    <dgm:cxn modelId="{88F4F055-7DEA-4944-9434-BC2B7D6796EA}" type="presParOf" srcId="{AD0D8126-3BC6-D448-881E-B92986F43856}" destId="{1BBF15CF-68E7-A242-9EDC-991F2BDE143B}" srcOrd="2" destOrd="0" presId="urn:microsoft.com/office/officeart/2008/layout/RadialCluster"/>
    <dgm:cxn modelId="{AB199EFD-8CD8-2848-9988-6138AD75A95F}" type="presParOf" srcId="{AD0D8126-3BC6-D448-881E-B92986F43856}" destId="{5E2B0EE2-35A3-3D47-B6A6-4A66E8B4E25A}" srcOrd="3" destOrd="0" presId="urn:microsoft.com/office/officeart/2008/layout/RadialCluster"/>
    <dgm:cxn modelId="{2B062C04-3F27-7141-B753-3F081CF89CE1}" type="presParOf" srcId="{AD0D8126-3BC6-D448-881E-B92986F43856}" destId="{DCBCA420-53F1-B74A-80C5-2414F17D8AB7}" srcOrd="4" destOrd="0" presId="urn:microsoft.com/office/officeart/2008/layout/RadialCluster"/>
    <dgm:cxn modelId="{40FDC879-DED1-D64F-934D-C51EA932C54C}" type="presParOf" srcId="{AD0D8126-3BC6-D448-881E-B92986F43856}" destId="{B25BC42D-7083-5749-A20B-732FF9CCE3AF}" srcOrd="5" destOrd="0" presId="urn:microsoft.com/office/officeart/2008/layout/RadialCluster"/>
    <dgm:cxn modelId="{582A628A-EC35-3948-B92D-563C7B525DA1}" type="presParOf" srcId="{AD0D8126-3BC6-D448-881E-B92986F43856}" destId="{6E4834A7-DC93-7B48-A008-69A252DCECCD}" srcOrd="6" destOrd="0" presId="urn:microsoft.com/office/officeart/2008/layout/RadialCluster"/>
    <dgm:cxn modelId="{B2F683A1-A3E4-FA45-BBE2-7E7DE264F866}" type="presParOf" srcId="{AD0D8126-3BC6-D448-881E-B92986F43856}" destId="{189D0C2F-CEAE-E849-B348-6AA8617A7DC0}" srcOrd="7" destOrd="0" presId="urn:microsoft.com/office/officeart/2008/layout/RadialCluster"/>
    <dgm:cxn modelId="{E1D798F8-0B63-CB46-9EE6-BA11CAF98E84}" type="presParOf" srcId="{AD0D8126-3BC6-D448-881E-B92986F43856}" destId="{D6226099-86AF-D045-B175-061E09C508C4}" srcOrd="8"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1B6938B-71E0-4A01-AE8C-94E1817C618C}"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pPr rtl="1"/>
          <a:endParaRPr lang="ar-SA"/>
        </a:p>
      </dgm:t>
    </dgm:pt>
    <dgm:pt modelId="{B0672534-65D3-41CD-AD5A-CE50ACE539A6}">
      <dgm:prSet phldrT="[نص]"/>
      <dgm:spPr/>
      <dgm:t>
        <a:bodyPr/>
        <a:lstStyle/>
        <a:p>
          <a:pPr rtl="1"/>
          <a:r>
            <a:rPr lang="ar-SA" dirty="0"/>
            <a:t>التخيل</a:t>
          </a:r>
        </a:p>
      </dgm:t>
    </dgm:pt>
    <dgm:pt modelId="{12591884-6053-440B-9DEC-471ED904BA3D}" type="parTrans" cxnId="{955FCFD1-2BAB-410B-9E45-4EC7E2CB17E5}">
      <dgm:prSet/>
      <dgm:spPr/>
      <dgm:t>
        <a:bodyPr/>
        <a:lstStyle/>
        <a:p>
          <a:pPr rtl="1"/>
          <a:endParaRPr lang="ar-SA"/>
        </a:p>
      </dgm:t>
    </dgm:pt>
    <dgm:pt modelId="{7FB17FC1-D8F5-47C6-BD65-DCFC71EC5545}" type="sibTrans" cxnId="{955FCFD1-2BAB-410B-9E45-4EC7E2CB17E5}">
      <dgm:prSet/>
      <dgm:spPr/>
      <dgm:t>
        <a:bodyPr/>
        <a:lstStyle/>
        <a:p>
          <a:pPr rtl="1"/>
          <a:endParaRPr lang="ar-SA"/>
        </a:p>
      </dgm:t>
    </dgm:pt>
    <dgm:pt modelId="{C9E19C34-119A-404B-8FCE-F243562C211C}">
      <dgm:prSet phldrT="[نص]"/>
      <dgm:spPr/>
      <dgm:t>
        <a:bodyPr/>
        <a:lstStyle/>
        <a:p>
          <a:pPr rtl="1"/>
          <a:r>
            <a:rPr lang="ar-SA" dirty="0"/>
            <a:t>يتطلب درجة عالية من الانتباه</a:t>
          </a:r>
        </a:p>
      </dgm:t>
    </dgm:pt>
    <dgm:pt modelId="{32E400CF-08AE-4C19-8038-EF3A3C947B9B}" type="parTrans" cxnId="{D7FD74BB-0CB8-49EA-B422-DBA5C4181CB1}">
      <dgm:prSet/>
      <dgm:spPr/>
      <dgm:t>
        <a:bodyPr/>
        <a:lstStyle/>
        <a:p>
          <a:pPr rtl="1"/>
          <a:endParaRPr lang="ar-SA"/>
        </a:p>
      </dgm:t>
    </dgm:pt>
    <dgm:pt modelId="{8CE17E0F-CEDE-4592-8040-EA3C4DCEA80A}" type="sibTrans" cxnId="{D7FD74BB-0CB8-49EA-B422-DBA5C4181CB1}">
      <dgm:prSet/>
      <dgm:spPr/>
      <dgm:t>
        <a:bodyPr/>
        <a:lstStyle/>
        <a:p>
          <a:pPr rtl="1"/>
          <a:endParaRPr lang="ar-SA"/>
        </a:p>
      </dgm:t>
    </dgm:pt>
    <dgm:pt modelId="{E567F55E-D873-4A44-A6A5-8B90F2B297B9}">
      <dgm:prSet phldrT="[نص]"/>
      <dgm:spPr/>
      <dgm:t>
        <a:bodyPr/>
        <a:lstStyle/>
        <a:p>
          <a:pPr rtl="1"/>
          <a:r>
            <a:rPr lang="ar-SA" dirty="0"/>
            <a:t>واستدعاء الصور</a:t>
          </a:r>
        </a:p>
      </dgm:t>
    </dgm:pt>
    <dgm:pt modelId="{B2B5E02E-6D2B-464C-B0F0-3B3095C4FDDE}" type="parTrans" cxnId="{AC73588D-1C85-424E-A7D4-074409940614}">
      <dgm:prSet/>
      <dgm:spPr/>
      <dgm:t>
        <a:bodyPr/>
        <a:lstStyle/>
        <a:p>
          <a:pPr rtl="1"/>
          <a:endParaRPr lang="ar-SA"/>
        </a:p>
      </dgm:t>
    </dgm:pt>
    <dgm:pt modelId="{3939F88F-DFA1-4BD1-8038-F9AD009C7438}" type="sibTrans" cxnId="{AC73588D-1C85-424E-A7D4-074409940614}">
      <dgm:prSet/>
      <dgm:spPr/>
      <dgm:t>
        <a:bodyPr/>
        <a:lstStyle/>
        <a:p>
          <a:pPr rtl="1"/>
          <a:endParaRPr lang="ar-SA"/>
        </a:p>
      </dgm:t>
    </dgm:pt>
    <dgm:pt modelId="{70A4630E-990E-4D34-81C3-16D07D6E9AC5}">
      <dgm:prSet phldrT="[نص]"/>
      <dgm:spPr/>
      <dgm:t>
        <a:bodyPr/>
        <a:lstStyle/>
        <a:p>
          <a:pPr rtl="1"/>
          <a:r>
            <a:rPr lang="ar-SA" dirty="0"/>
            <a:t>خيال محدود</a:t>
          </a:r>
        </a:p>
      </dgm:t>
    </dgm:pt>
    <dgm:pt modelId="{A16B63A6-D89C-47A1-BCC6-B3ED8FB6EF05}" type="parTrans" cxnId="{88D5ED60-0CF0-4CBD-BF5A-4F0B4CB4595E}">
      <dgm:prSet/>
      <dgm:spPr/>
      <dgm:t>
        <a:bodyPr/>
        <a:lstStyle/>
        <a:p>
          <a:pPr rtl="1"/>
          <a:endParaRPr lang="ar-SA"/>
        </a:p>
      </dgm:t>
    </dgm:pt>
    <dgm:pt modelId="{1D41F000-20C2-4BB5-9CB1-C0F7435F4B23}" type="sibTrans" cxnId="{88D5ED60-0CF0-4CBD-BF5A-4F0B4CB4595E}">
      <dgm:prSet/>
      <dgm:spPr/>
      <dgm:t>
        <a:bodyPr/>
        <a:lstStyle/>
        <a:p>
          <a:pPr rtl="1"/>
          <a:endParaRPr lang="ar-SA"/>
        </a:p>
      </dgm:t>
    </dgm:pt>
    <dgm:pt modelId="{2C377266-999C-449A-94F5-28DA4A31EB62}" type="pres">
      <dgm:prSet presAssocID="{91B6938B-71E0-4A01-AE8C-94E1817C618C}" presName="cycle" presStyleCnt="0">
        <dgm:presLayoutVars>
          <dgm:chMax val="1"/>
          <dgm:dir/>
          <dgm:animLvl val="ctr"/>
          <dgm:resizeHandles val="exact"/>
        </dgm:presLayoutVars>
      </dgm:prSet>
      <dgm:spPr/>
    </dgm:pt>
    <dgm:pt modelId="{61F66C54-EC28-4AB4-ABCA-7B998A71DFDE}" type="pres">
      <dgm:prSet presAssocID="{B0672534-65D3-41CD-AD5A-CE50ACE539A6}" presName="centerShape" presStyleLbl="node0" presStyleIdx="0" presStyleCnt="1"/>
      <dgm:spPr/>
    </dgm:pt>
    <dgm:pt modelId="{78E1F41C-DD39-4197-B221-2A6A48617D29}" type="pres">
      <dgm:prSet presAssocID="{32E400CF-08AE-4C19-8038-EF3A3C947B9B}" presName="parTrans" presStyleLbl="bgSibTrans2D1" presStyleIdx="0" presStyleCnt="3"/>
      <dgm:spPr/>
    </dgm:pt>
    <dgm:pt modelId="{9CBC94D1-D99F-4995-93D5-B1291F3C486B}" type="pres">
      <dgm:prSet presAssocID="{C9E19C34-119A-404B-8FCE-F243562C211C}" presName="node" presStyleLbl="node1" presStyleIdx="0" presStyleCnt="3">
        <dgm:presLayoutVars>
          <dgm:bulletEnabled val="1"/>
        </dgm:presLayoutVars>
      </dgm:prSet>
      <dgm:spPr/>
    </dgm:pt>
    <dgm:pt modelId="{105A0C12-C6E4-475D-8FAC-D9A02441666A}" type="pres">
      <dgm:prSet presAssocID="{B2B5E02E-6D2B-464C-B0F0-3B3095C4FDDE}" presName="parTrans" presStyleLbl="bgSibTrans2D1" presStyleIdx="1" presStyleCnt="3"/>
      <dgm:spPr/>
    </dgm:pt>
    <dgm:pt modelId="{4BC02169-8747-4A67-9ABD-57B2CA2310E0}" type="pres">
      <dgm:prSet presAssocID="{E567F55E-D873-4A44-A6A5-8B90F2B297B9}" presName="node" presStyleLbl="node1" presStyleIdx="1" presStyleCnt="3">
        <dgm:presLayoutVars>
          <dgm:bulletEnabled val="1"/>
        </dgm:presLayoutVars>
      </dgm:prSet>
      <dgm:spPr/>
    </dgm:pt>
    <dgm:pt modelId="{F1DAC1BA-C726-400D-9538-56EA16218E20}" type="pres">
      <dgm:prSet presAssocID="{A16B63A6-D89C-47A1-BCC6-B3ED8FB6EF05}" presName="parTrans" presStyleLbl="bgSibTrans2D1" presStyleIdx="2" presStyleCnt="3"/>
      <dgm:spPr/>
    </dgm:pt>
    <dgm:pt modelId="{3D7AFB47-164F-4D19-9DC8-4210DDCBE94C}" type="pres">
      <dgm:prSet presAssocID="{70A4630E-990E-4D34-81C3-16D07D6E9AC5}" presName="node" presStyleLbl="node1" presStyleIdx="2" presStyleCnt="3">
        <dgm:presLayoutVars>
          <dgm:bulletEnabled val="1"/>
        </dgm:presLayoutVars>
      </dgm:prSet>
      <dgm:spPr/>
    </dgm:pt>
  </dgm:ptLst>
  <dgm:cxnLst>
    <dgm:cxn modelId="{174FC156-6D04-4896-9362-E0EA94D0227E}" type="presOf" srcId="{70A4630E-990E-4D34-81C3-16D07D6E9AC5}" destId="{3D7AFB47-164F-4D19-9DC8-4210DDCBE94C}" srcOrd="0" destOrd="0" presId="urn:microsoft.com/office/officeart/2005/8/layout/radial4"/>
    <dgm:cxn modelId="{4F640F33-E10B-47F1-A8D7-581830835ACB}" type="presOf" srcId="{91B6938B-71E0-4A01-AE8C-94E1817C618C}" destId="{2C377266-999C-449A-94F5-28DA4A31EB62}" srcOrd="0" destOrd="0" presId="urn:microsoft.com/office/officeart/2005/8/layout/radial4"/>
    <dgm:cxn modelId="{B1461572-EE34-45B6-9672-25B3DD49ED00}" type="presOf" srcId="{A16B63A6-D89C-47A1-BCC6-B3ED8FB6EF05}" destId="{F1DAC1BA-C726-400D-9538-56EA16218E20}" srcOrd="0" destOrd="0" presId="urn:microsoft.com/office/officeart/2005/8/layout/radial4"/>
    <dgm:cxn modelId="{955FCFD1-2BAB-410B-9E45-4EC7E2CB17E5}" srcId="{91B6938B-71E0-4A01-AE8C-94E1817C618C}" destId="{B0672534-65D3-41CD-AD5A-CE50ACE539A6}" srcOrd="0" destOrd="0" parTransId="{12591884-6053-440B-9DEC-471ED904BA3D}" sibTransId="{7FB17FC1-D8F5-47C6-BD65-DCFC71EC5545}"/>
    <dgm:cxn modelId="{D7FD74BB-0CB8-49EA-B422-DBA5C4181CB1}" srcId="{B0672534-65D3-41CD-AD5A-CE50ACE539A6}" destId="{C9E19C34-119A-404B-8FCE-F243562C211C}" srcOrd="0" destOrd="0" parTransId="{32E400CF-08AE-4C19-8038-EF3A3C947B9B}" sibTransId="{8CE17E0F-CEDE-4592-8040-EA3C4DCEA80A}"/>
    <dgm:cxn modelId="{64279B49-3350-4FFF-A42C-FEA9CD095245}" type="presOf" srcId="{E567F55E-D873-4A44-A6A5-8B90F2B297B9}" destId="{4BC02169-8747-4A67-9ABD-57B2CA2310E0}" srcOrd="0" destOrd="0" presId="urn:microsoft.com/office/officeart/2005/8/layout/radial4"/>
    <dgm:cxn modelId="{A332BFDB-33C9-41A1-A448-0F56E16E04CD}" type="presOf" srcId="{B0672534-65D3-41CD-AD5A-CE50ACE539A6}" destId="{61F66C54-EC28-4AB4-ABCA-7B998A71DFDE}" srcOrd="0" destOrd="0" presId="urn:microsoft.com/office/officeart/2005/8/layout/radial4"/>
    <dgm:cxn modelId="{92009D5D-18A6-4139-9B15-0A82F9CBC78F}" type="presOf" srcId="{B2B5E02E-6D2B-464C-B0F0-3B3095C4FDDE}" destId="{105A0C12-C6E4-475D-8FAC-D9A02441666A}" srcOrd="0" destOrd="0" presId="urn:microsoft.com/office/officeart/2005/8/layout/radial4"/>
    <dgm:cxn modelId="{88D5ED60-0CF0-4CBD-BF5A-4F0B4CB4595E}" srcId="{B0672534-65D3-41CD-AD5A-CE50ACE539A6}" destId="{70A4630E-990E-4D34-81C3-16D07D6E9AC5}" srcOrd="2" destOrd="0" parTransId="{A16B63A6-D89C-47A1-BCC6-B3ED8FB6EF05}" sibTransId="{1D41F000-20C2-4BB5-9CB1-C0F7435F4B23}"/>
    <dgm:cxn modelId="{AC73588D-1C85-424E-A7D4-074409940614}" srcId="{B0672534-65D3-41CD-AD5A-CE50ACE539A6}" destId="{E567F55E-D873-4A44-A6A5-8B90F2B297B9}" srcOrd="1" destOrd="0" parTransId="{B2B5E02E-6D2B-464C-B0F0-3B3095C4FDDE}" sibTransId="{3939F88F-DFA1-4BD1-8038-F9AD009C7438}"/>
    <dgm:cxn modelId="{13DC6A55-C545-4F1C-865E-F92610F0D13A}" type="presOf" srcId="{32E400CF-08AE-4C19-8038-EF3A3C947B9B}" destId="{78E1F41C-DD39-4197-B221-2A6A48617D29}" srcOrd="0" destOrd="0" presId="urn:microsoft.com/office/officeart/2005/8/layout/radial4"/>
    <dgm:cxn modelId="{0C3975BB-7974-4040-8EEC-725F47EBB544}" type="presOf" srcId="{C9E19C34-119A-404B-8FCE-F243562C211C}" destId="{9CBC94D1-D99F-4995-93D5-B1291F3C486B}" srcOrd="0" destOrd="0" presId="urn:microsoft.com/office/officeart/2005/8/layout/radial4"/>
    <dgm:cxn modelId="{F6BB5643-6D00-4334-89AF-0FD8ED1775D8}" type="presParOf" srcId="{2C377266-999C-449A-94F5-28DA4A31EB62}" destId="{61F66C54-EC28-4AB4-ABCA-7B998A71DFDE}" srcOrd="0" destOrd="0" presId="urn:microsoft.com/office/officeart/2005/8/layout/radial4"/>
    <dgm:cxn modelId="{4E0DCBB3-6129-4603-A723-2D9D039AFD62}" type="presParOf" srcId="{2C377266-999C-449A-94F5-28DA4A31EB62}" destId="{78E1F41C-DD39-4197-B221-2A6A48617D29}" srcOrd="1" destOrd="0" presId="urn:microsoft.com/office/officeart/2005/8/layout/radial4"/>
    <dgm:cxn modelId="{4D226C3C-8F5F-4A70-9C39-79888D1E9AB7}" type="presParOf" srcId="{2C377266-999C-449A-94F5-28DA4A31EB62}" destId="{9CBC94D1-D99F-4995-93D5-B1291F3C486B}" srcOrd="2" destOrd="0" presId="urn:microsoft.com/office/officeart/2005/8/layout/radial4"/>
    <dgm:cxn modelId="{408175DF-3E1A-4E4C-A46D-2C73D8A6FC4A}" type="presParOf" srcId="{2C377266-999C-449A-94F5-28DA4A31EB62}" destId="{105A0C12-C6E4-475D-8FAC-D9A02441666A}" srcOrd="3" destOrd="0" presId="urn:microsoft.com/office/officeart/2005/8/layout/radial4"/>
    <dgm:cxn modelId="{0BA8AB0E-0B00-4C7C-B0CB-003AF03F85D1}" type="presParOf" srcId="{2C377266-999C-449A-94F5-28DA4A31EB62}" destId="{4BC02169-8747-4A67-9ABD-57B2CA2310E0}" srcOrd="4" destOrd="0" presId="urn:microsoft.com/office/officeart/2005/8/layout/radial4"/>
    <dgm:cxn modelId="{E8A2600F-814B-4B72-8F2B-73F0C7473196}" type="presParOf" srcId="{2C377266-999C-449A-94F5-28DA4A31EB62}" destId="{F1DAC1BA-C726-400D-9538-56EA16218E20}" srcOrd="5" destOrd="0" presId="urn:microsoft.com/office/officeart/2005/8/layout/radial4"/>
    <dgm:cxn modelId="{3BA1AA30-65C6-4554-B06D-1284D28811C7}" type="presParOf" srcId="{2C377266-999C-449A-94F5-28DA4A31EB62}" destId="{3D7AFB47-164F-4D19-9DC8-4210DDCBE94C}"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11ED1AB-8715-4ED9-8D57-7D44EE0A8E4A}" type="doc">
      <dgm:prSet loTypeId="urn:microsoft.com/office/officeart/2005/8/layout/matrix1" loCatId="matrix" qsTypeId="urn:microsoft.com/office/officeart/2005/8/quickstyle/simple1" qsCatId="simple" csTypeId="urn:microsoft.com/office/officeart/2005/8/colors/colorful2" csCatId="colorful" phldr="1"/>
      <dgm:spPr/>
      <dgm:t>
        <a:bodyPr/>
        <a:lstStyle/>
        <a:p>
          <a:pPr rtl="1"/>
          <a:endParaRPr lang="ar-SA"/>
        </a:p>
      </dgm:t>
    </dgm:pt>
    <dgm:pt modelId="{937A7E24-74F1-4378-B095-0339B5DF04A3}">
      <dgm:prSet phldrT="[نص]"/>
      <dgm:spPr/>
      <dgm:t>
        <a:bodyPr/>
        <a:lstStyle/>
        <a:p>
          <a:pPr rtl="1"/>
          <a:r>
            <a:rPr lang="ar-SA" dirty="0"/>
            <a:t>التفكير</a:t>
          </a:r>
        </a:p>
      </dgm:t>
    </dgm:pt>
    <dgm:pt modelId="{4974BE38-11CC-4868-AB10-E36899F4731F}" type="parTrans" cxnId="{4F589977-8D71-4835-A0E1-39B22729C73C}">
      <dgm:prSet/>
      <dgm:spPr/>
      <dgm:t>
        <a:bodyPr/>
        <a:lstStyle/>
        <a:p>
          <a:pPr rtl="1"/>
          <a:endParaRPr lang="ar-SA"/>
        </a:p>
      </dgm:t>
    </dgm:pt>
    <dgm:pt modelId="{12678A08-A828-4E62-92D7-842146591ACC}" type="sibTrans" cxnId="{4F589977-8D71-4835-A0E1-39B22729C73C}">
      <dgm:prSet/>
      <dgm:spPr/>
      <dgm:t>
        <a:bodyPr/>
        <a:lstStyle/>
        <a:p>
          <a:pPr rtl="1"/>
          <a:endParaRPr lang="ar-SA"/>
        </a:p>
      </dgm:t>
    </dgm:pt>
    <dgm:pt modelId="{0BE58F93-4989-4F27-971C-BA1A488456A8}">
      <dgm:prSet phldrT="[نص]"/>
      <dgm:spPr/>
      <dgm:t>
        <a:bodyPr/>
        <a:lstStyle/>
        <a:p>
          <a:pPr rtl="1"/>
          <a:r>
            <a:rPr lang="ar-SA" dirty="0"/>
            <a:t>يتطلب قدرة على التخيل</a:t>
          </a:r>
        </a:p>
      </dgm:t>
    </dgm:pt>
    <dgm:pt modelId="{E8CF5CF9-2F44-4626-8EAA-F9E8CDDEC3DD}" type="parTrans" cxnId="{ECA0692D-D1A2-4563-BA9A-1FA12476D9D4}">
      <dgm:prSet/>
      <dgm:spPr/>
      <dgm:t>
        <a:bodyPr/>
        <a:lstStyle/>
        <a:p>
          <a:pPr rtl="1"/>
          <a:endParaRPr lang="ar-SA"/>
        </a:p>
      </dgm:t>
    </dgm:pt>
    <dgm:pt modelId="{A3159E0D-C789-4FCC-9E4B-C879A4A6EA5C}" type="sibTrans" cxnId="{ECA0692D-D1A2-4563-BA9A-1FA12476D9D4}">
      <dgm:prSet/>
      <dgm:spPr/>
      <dgm:t>
        <a:bodyPr/>
        <a:lstStyle/>
        <a:p>
          <a:pPr rtl="1"/>
          <a:endParaRPr lang="ar-SA"/>
        </a:p>
      </dgm:t>
    </dgm:pt>
    <dgm:pt modelId="{A01015FF-F7A7-4F34-BB43-53C9DB894F4B}">
      <dgm:prSet phldrT="[نص]"/>
      <dgm:spPr/>
      <dgm:t>
        <a:bodyPr/>
        <a:lstStyle/>
        <a:p>
          <a:pPr rtl="1"/>
          <a:r>
            <a:rPr lang="ar-SA" dirty="0"/>
            <a:t>اكثر تعقيدا</a:t>
          </a:r>
        </a:p>
      </dgm:t>
    </dgm:pt>
    <dgm:pt modelId="{C1B32F41-415D-447A-BD34-AAC7BB570390}" type="parTrans" cxnId="{74E93856-FF86-4C14-AF80-4ED4991A2F5A}">
      <dgm:prSet/>
      <dgm:spPr/>
      <dgm:t>
        <a:bodyPr/>
        <a:lstStyle/>
        <a:p>
          <a:pPr rtl="1"/>
          <a:endParaRPr lang="ar-SA"/>
        </a:p>
      </dgm:t>
    </dgm:pt>
    <dgm:pt modelId="{1C7AE2B7-3AF4-4625-8DD9-2AA2AA2DB5DC}" type="sibTrans" cxnId="{74E93856-FF86-4C14-AF80-4ED4991A2F5A}">
      <dgm:prSet/>
      <dgm:spPr/>
      <dgm:t>
        <a:bodyPr/>
        <a:lstStyle/>
        <a:p>
          <a:pPr rtl="1"/>
          <a:endParaRPr lang="ar-SA"/>
        </a:p>
      </dgm:t>
    </dgm:pt>
    <dgm:pt modelId="{9A708B46-03EF-4D33-9429-0ABEAD059D7C}">
      <dgm:prSet phldrT="[نص]"/>
      <dgm:spPr/>
      <dgm:t>
        <a:bodyPr/>
        <a:lstStyle/>
        <a:p>
          <a:pPr rtl="1"/>
          <a:r>
            <a:rPr lang="ar-SA" dirty="0"/>
            <a:t>التذكر</a:t>
          </a:r>
        </a:p>
      </dgm:t>
    </dgm:pt>
    <dgm:pt modelId="{131C9DB7-CF96-4DB4-B1BC-374062FA37C5}" type="parTrans" cxnId="{4D5DC82A-3C1C-4671-A2D7-41EEBBA064F6}">
      <dgm:prSet/>
      <dgm:spPr/>
      <dgm:t>
        <a:bodyPr/>
        <a:lstStyle/>
        <a:p>
          <a:pPr rtl="1"/>
          <a:endParaRPr lang="ar-SA"/>
        </a:p>
      </dgm:t>
    </dgm:pt>
    <dgm:pt modelId="{84A66FEC-48B9-4D59-939A-80A75BBBBB4F}" type="sibTrans" cxnId="{4D5DC82A-3C1C-4671-A2D7-41EEBBA064F6}">
      <dgm:prSet/>
      <dgm:spPr/>
      <dgm:t>
        <a:bodyPr/>
        <a:lstStyle/>
        <a:p>
          <a:pPr rtl="1"/>
          <a:endParaRPr lang="ar-SA"/>
        </a:p>
      </dgm:t>
    </dgm:pt>
    <dgm:pt modelId="{EFF6B2ED-E108-43F1-A3DC-4C916F114FD6}">
      <dgm:prSet phldrT="[نص]"/>
      <dgm:spPr/>
      <dgm:t>
        <a:bodyPr/>
        <a:lstStyle/>
        <a:p>
          <a:pPr rtl="1"/>
          <a:r>
            <a:rPr lang="ar-SA" dirty="0"/>
            <a:t>والتعليل</a:t>
          </a:r>
        </a:p>
      </dgm:t>
    </dgm:pt>
    <dgm:pt modelId="{BE90318E-626E-405E-9283-4D80943C523B}" type="parTrans" cxnId="{C5A2DC78-F610-4E74-8BBA-A7F4F9CEA308}">
      <dgm:prSet/>
      <dgm:spPr/>
      <dgm:t>
        <a:bodyPr/>
        <a:lstStyle/>
        <a:p>
          <a:pPr rtl="1"/>
          <a:endParaRPr lang="ar-SA"/>
        </a:p>
      </dgm:t>
    </dgm:pt>
    <dgm:pt modelId="{371CB7B1-065F-430B-B8F2-A83BBC18B793}" type="sibTrans" cxnId="{C5A2DC78-F610-4E74-8BBA-A7F4F9CEA308}">
      <dgm:prSet/>
      <dgm:spPr/>
      <dgm:t>
        <a:bodyPr/>
        <a:lstStyle/>
        <a:p>
          <a:pPr rtl="1"/>
          <a:endParaRPr lang="ar-SA"/>
        </a:p>
      </dgm:t>
    </dgm:pt>
    <dgm:pt modelId="{EAF3D4DE-94C4-4383-9E32-017C1E9EFDC1}" type="pres">
      <dgm:prSet presAssocID="{611ED1AB-8715-4ED9-8D57-7D44EE0A8E4A}" presName="diagram" presStyleCnt="0">
        <dgm:presLayoutVars>
          <dgm:chMax val="1"/>
          <dgm:dir/>
          <dgm:animLvl val="ctr"/>
          <dgm:resizeHandles val="exact"/>
        </dgm:presLayoutVars>
      </dgm:prSet>
      <dgm:spPr/>
    </dgm:pt>
    <dgm:pt modelId="{AEA29530-4628-43D8-8B03-742883C55FEA}" type="pres">
      <dgm:prSet presAssocID="{611ED1AB-8715-4ED9-8D57-7D44EE0A8E4A}" presName="matrix" presStyleCnt="0"/>
      <dgm:spPr/>
    </dgm:pt>
    <dgm:pt modelId="{6A78796F-A5C2-446E-AF1C-584FD840381A}" type="pres">
      <dgm:prSet presAssocID="{611ED1AB-8715-4ED9-8D57-7D44EE0A8E4A}" presName="tile1" presStyleLbl="node1" presStyleIdx="0" presStyleCnt="4"/>
      <dgm:spPr/>
    </dgm:pt>
    <dgm:pt modelId="{03B74419-D6E3-488B-9DFA-40F98F722CF7}" type="pres">
      <dgm:prSet presAssocID="{611ED1AB-8715-4ED9-8D57-7D44EE0A8E4A}" presName="tile1text" presStyleLbl="node1" presStyleIdx="0" presStyleCnt="4">
        <dgm:presLayoutVars>
          <dgm:chMax val="0"/>
          <dgm:chPref val="0"/>
          <dgm:bulletEnabled val="1"/>
        </dgm:presLayoutVars>
      </dgm:prSet>
      <dgm:spPr/>
    </dgm:pt>
    <dgm:pt modelId="{32F87B14-03F0-4C83-B307-20CC34C318FE}" type="pres">
      <dgm:prSet presAssocID="{611ED1AB-8715-4ED9-8D57-7D44EE0A8E4A}" presName="tile2" presStyleLbl="node1" presStyleIdx="1" presStyleCnt="4"/>
      <dgm:spPr/>
    </dgm:pt>
    <dgm:pt modelId="{A8F5DAAA-50B1-4913-B50D-59D63941838B}" type="pres">
      <dgm:prSet presAssocID="{611ED1AB-8715-4ED9-8D57-7D44EE0A8E4A}" presName="tile2text" presStyleLbl="node1" presStyleIdx="1" presStyleCnt="4">
        <dgm:presLayoutVars>
          <dgm:chMax val="0"/>
          <dgm:chPref val="0"/>
          <dgm:bulletEnabled val="1"/>
        </dgm:presLayoutVars>
      </dgm:prSet>
      <dgm:spPr/>
    </dgm:pt>
    <dgm:pt modelId="{C31E9C25-359B-4957-81A8-796D47780258}" type="pres">
      <dgm:prSet presAssocID="{611ED1AB-8715-4ED9-8D57-7D44EE0A8E4A}" presName="tile3" presStyleLbl="node1" presStyleIdx="2" presStyleCnt="4"/>
      <dgm:spPr/>
    </dgm:pt>
    <dgm:pt modelId="{240B8C55-5442-4206-A4FD-1AE848E13646}" type="pres">
      <dgm:prSet presAssocID="{611ED1AB-8715-4ED9-8D57-7D44EE0A8E4A}" presName="tile3text" presStyleLbl="node1" presStyleIdx="2" presStyleCnt="4">
        <dgm:presLayoutVars>
          <dgm:chMax val="0"/>
          <dgm:chPref val="0"/>
          <dgm:bulletEnabled val="1"/>
        </dgm:presLayoutVars>
      </dgm:prSet>
      <dgm:spPr/>
    </dgm:pt>
    <dgm:pt modelId="{F17B87CC-4CBA-4964-991E-291C0B03B21B}" type="pres">
      <dgm:prSet presAssocID="{611ED1AB-8715-4ED9-8D57-7D44EE0A8E4A}" presName="tile4" presStyleLbl="node1" presStyleIdx="3" presStyleCnt="4"/>
      <dgm:spPr/>
    </dgm:pt>
    <dgm:pt modelId="{EB643050-5F8A-491F-8940-AB2F21852D05}" type="pres">
      <dgm:prSet presAssocID="{611ED1AB-8715-4ED9-8D57-7D44EE0A8E4A}" presName="tile4text" presStyleLbl="node1" presStyleIdx="3" presStyleCnt="4">
        <dgm:presLayoutVars>
          <dgm:chMax val="0"/>
          <dgm:chPref val="0"/>
          <dgm:bulletEnabled val="1"/>
        </dgm:presLayoutVars>
      </dgm:prSet>
      <dgm:spPr/>
    </dgm:pt>
    <dgm:pt modelId="{F2C0A0D5-E2EF-48C1-916D-7A657A652DAB}" type="pres">
      <dgm:prSet presAssocID="{611ED1AB-8715-4ED9-8D57-7D44EE0A8E4A}" presName="centerTile" presStyleLbl="fgShp" presStyleIdx="0" presStyleCnt="1">
        <dgm:presLayoutVars>
          <dgm:chMax val="0"/>
          <dgm:chPref val="0"/>
        </dgm:presLayoutVars>
      </dgm:prSet>
      <dgm:spPr/>
    </dgm:pt>
  </dgm:ptLst>
  <dgm:cxnLst>
    <dgm:cxn modelId="{4D5DC82A-3C1C-4671-A2D7-41EEBBA064F6}" srcId="{937A7E24-74F1-4378-B095-0339B5DF04A3}" destId="{9A708B46-03EF-4D33-9429-0ABEAD059D7C}" srcOrd="2" destOrd="0" parTransId="{131C9DB7-CF96-4DB4-B1BC-374062FA37C5}" sibTransId="{84A66FEC-48B9-4D59-939A-80A75BBBBB4F}"/>
    <dgm:cxn modelId="{ECA0692D-D1A2-4563-BA9A-1FA12476D9D4}" srcId="{937A7E24-74F1-4378-B095-0339B5DF04A3}" destId="{0BE58F93-4989-4F27-971C-BA1A488456A8}" srcOrd="0" destOrd="0" parTransId="{E8CF5CF9-2F44-4626-8EAA-F9E8CDDEC3DD}" sibTransId="{A3159E0D-C789-4FCC-9E4B-C879A4A6EA5C}"/>
    <dgm:cxn modelId="{4F589977-8D71-4835-A0E1-39B22729C73C}" srcId="{611ED1AB-8715-4ED9-8D57-7D44EE0A8E4A}" destId="{937A7E24-74F1-4378-B095-0339B5DF04A3}" srcOrd="0" destOrd="0" parTransId="{4974BE38-11CC-4868-AB10-E36899F4731F}" sibTransId="{12678A08-A828-4E62-92D7-842146591ACC}"/>
    <dgm:cxn modelId="{7C92BD69-FB0D-480A-BCE8-702392A2CE6C}" type="presOf" srcId="{611ED1AB-8715-4ED9-8D57-7D44EE0A8E4A}" destId="{EAF3D4DE-94C4-4383-9E32-017C1E9EFDC1}" srcOrd="0" destOrd="0" presId="urn:microsoft.com/office/officeart/2005/8/layout/matrix1"/>
    <dgm:cxn modelId="{457983D4-9E95-46FD-81A7-B877F0914A8F}" type="presOf" srcId="{0BE58F93-4989-4F27-971C-BA1A488456A8}" destId="{03B74419-D6E3-488B-9DFA-40F98F722CF7}" srcOrd="1" destOrd="0" presId="urn:microsoft.com/office/officeart/2005/8/layout/matrix1"/>
    <dgm:cxn modelId="{513F1CA6-4F8B-4B52-AAB0-16CD5DE36899}" type="presOf" srcId="{A01015FF-F7A7-4F34-BB43-53C9DB894F4B}" destId="{A8F5DAAA-50B1-4913-B50D-59D63941838B}" srcOrd="1" destOrd="0" presId="urn:microsoft.com/office/officeart/2005/8/layout/matrix1"/>
    <dgm:cxn modelId="{CE73478E-84B5-410E-9696-99B021871DCE}" type="presOf" srcId="{A01015FF-F7A7-4F34-BB43-53C9DB894F4B}" destId="{32F87B14-03F0-4C83-B307-20CC34C318FE}" srcOrd="0" destOrd="0" presId="urn:microsoft.com/office/officeart/2005/8/layout/matrix1"/>
    <dgm:cxn modelId="{19D450DA-3E60-4EBD-8F80-EEE04495606C}" type="presOf" srcId="{937A7E24-74F1-4378-B095-0339B5DF04A3}" destId="{F2C0A0D5-E2EF-48C1-916D-7A657A652DAB}" srcOrd="0" destOrd="0" presId="urn:microsoft.com/office/officeart/2005/8/layout/matrix1"/>
    <dgm:cxn modelId="{F5D06F7A-EFFE-42B1-8126-3B8B470F6DBB}" type="presOf" srcId="{9A708B46-03EF-4D33-9429-0ABEAD059D7C}" destId="{240B8C55-5442-4206-A4FD-1AE848E13646}" srcOrd="1" destOrd="0" presId="urn:microsoft.com/office/officeart/2005/8/layout/matrix1"/>
    <dgm:cxn modelId="{74E93856-FF86-4C14-AF80-4ED4991A2F5A}" srcId="{937A7E24-74F1-4378-B095-0339B5DF04A3}" destId="{A01015FF-F7A7-4F34-BB43-53C9DB894F4B}" srcOrd="1" destOrd="0" parTransId="{C1B32F41-415D-447A-BD34-AAC7BB570390}" sibTransId="{1C7AE2B7-3AF4-4625-8DD9-2AA2AA2DB5DC}"/>
    <dgm:cxn modelId="{DDBDA47A-0650-4274-B0BB-2C414699D878}" type="presOf" srcId="{9A708B46-03EF-4D33-9429-0ABEAD059D7C}" destId="{C31E9C25-359B-4957-81A8-796D47780258}" srcOrd="0" destOrd="0" presId="urn:microsoft.com/office/officeart/2005/8/layout/matrix1"/>
    <dgm:cxn modelId="{FF45368B-F50A-4599-9CE6-701D4F7C2E6B}" type="presOf" srcId="{0BE58F93-4989-4F27-971C-BA1A488456A8}" destId="{6A78796F-A5C2-446E-AF1C-584FD840381A}" srcOrd="0" destOrd="0" presId="urn:microsoft.com/office/officeart/2005/8/layout/matrix1"/>
    <dgm:cxn modelId="{701B1E94-FA4B-4175-8F99-E9958DFD3D9B}" type="presOf" srcId="{EFF6B2ED-E108-43F1-A3DC-4C916F114FD6}" destId="{F17B87CC-4CBA-4964-991E-291C0B03B21B}" srcOrd="0" destOrd="0" presId="urn:microsoft.com/office/officeart/2005/8/layout/matrix1"/>
    <dgm:cxn modelId="{33967AAA-3F9D-4C19-92A9-37C450563676}" type="presOf" srcId="{EFF6B2ED-E108-43F1-A3DC-4C916F114FD6}" destId="{EB643050-5F8A-491F-8940-AB2F21852D05}" srcOrd="1" destOrd="0" presId="urn:microsoft.com/office/officeart/2005/8/layout/matrix1"/>
    <dgm:cxn modelId="{C5A2DC78-F610-4E74-8BBA-A7F4F9CEA308}" srcId="{937A7E24-74F1-4378-B095-0339B5DF04A3}" destId="{EFF6B2ED-E108-43F1-A3DC-4C916F114FD6}" srcOrd="3" destOrd="0" parTransId="{BE90318E-626E-405E-9283-4D80943C523B}" sibTransId="{371CB7B1-065F-430B-B8F2-A83BBC18B793}"/>
    <dgm:cxn modelId="{CC3AFFA7-CEED-4BB3-94BA-B007CD139132}" type="presParOf" srcId="{EAF3D4DE-94C4-4383-9E32-017C1E9EFDC1}" destId="{AEA29530-4628-43D8-8B03-742883C55FEA}" srcOrd="0" destOrd="0" presId="urn:microsoft.com/office/officeart/2005/8/layout/matrix1"/>
    <dgm:cxn modelId="{104071AC-BF7D-41E2-82D1-CC312F6A7DF2}" type="presParOf" srcId="{AEA29530-4628-43D8-8B03-742883C55FEA}" destId="{6A78796F-A5C2-446E-AF1C-584FD840381A}" srcOrd="0" destOrd="0" presId="urn:microsoft.com/office/officeart/2005/8/layout/matrix1"/>
    <dgm:cxn modelId="{A0C30268-DD89-4BE7-A254-361BBE2AC0EC}" type="presParOf" srcId="{AEA29530-4628-43D8-8B03-742883C55FEA}" destId="{03B74419-D6E3-488B-9DFA-40F98F722CF7}" srcOrd="1" destOrd="0" presId="urn:microsoft.com/office/officeart/2005/8/layout/matrix1"/>
    <dgm:cxn modelId="{572235C7-1AE4-44D1-987F-E89270C6DBDC}" type="presParOf" srcId="{AEA29530-4628-43D8-8B03-742883C55FEA}" destId="{32F87B14-03F0-4C83-B307-20CC34C318FE}" srcOrd="2" destOrd="0" presId="urn:microsoft.com/office/officeart/2005/8/layout/matrix1"/>
    <dgm:cxn modelId="{51B5E2DD-58F0-4A74-A3BF-71DB847F73EF}" type="presParOf" srcId="{AEA29530-4628-43D8-8B03-742883C55FEA}" destId="{A8F5DAAA-50B1-4913-B50D-59D63941838B}" srcOrd="3" destOrd="0" presId="urn:microsoft.com/office/officeart/2005/8/layout/matrix1"/>
    <dgm:cxn modelId="{5F39C662-69DE-4B0D-BC21-D29166AD66D4}" type="presParOf" srcId="{AEA29530-4628-43D8-8B03-742883C55FEA}" destId="{C31E9C25-359B-4957-81A8-796D47780258}" srcOrd="4" destOrd="0" presId="urn:microsoft.com/office/officeart/2005/8/layout/matrix1"/>
    <dgm:cxn modelId="{9CB335DB-3FAE-4207-8A32-54DF34CB9CEF}" type="presParOf" srcId="{AEA29530-4628-43D8-8B03-742883C55FEA}" destId="{240B8C55-5442-4206-A4FD-1AE848E13646}" srcOrd="5" destOrd="0" presId="urn:microsoft.com/office/officeart/2005/8/layout/matrix1"/>
    <dgm:cxn modelId="{9C7016DD-9480-4887-AED1-1CD37C7390E6}" type="presParOf" srcId="{AEA29530-4628-43D8-8B03-742883C55FEA}" destId="{F17B87CC-4CBA-4964-991E-291C0B03B21B}" srcOrd="6" destOrd="0" presId="urn:microsoft.com/office/officeart/2005/8/layout/matrix1"/>
    <dgm:cxn modelId="{A0D2C20C-4551-4981-B9E0-F12BF44C5BA6}" type="presParOf" srcId="{AEA29530-4628-43D8-8B03-742883C55FEA}" destId="{EB643050-5F8A-491F-8940-AB2F21852D05}" srcOrd="7" destOrd="0" presId="urn:microsoft.com/office/officeart/2005/8/layout/matrix1"/>
    <dgm:cxn modelId="{5C37056C-5A9A-4865-A0E9-2C23B37CD74D}" type="presParOf" srcId="{EAF3D4DE-94C4-4383-9E32-017C1E9EFDC1}" destId="{F2C0A0D5-E2EF-48C1-916D-7A657A652DAB}"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B05A62E-0055-4ECC-9EF2-1A5E14E5C033}" type="doc">
      <dgm:prSet loTypeId="urn:microsoft.com/office/officeart/2005/8/layout/default" loCatId="list" qsTypeId="urn:microsoft.com/office/officeart/2005/8/quickstyle/simple1" qsCatId="simple" csTypeId="urn:microsoft.com/office/officeart/2005/8/colors/colorful4" csCatId="colorful" phldr="1"/>
      <dgm:spPr/>
      <dgm:t>
        <a:bodyPr/>
        <a:lstStyle/>
        <a:p>
          <a:pPr rtl="1"/>
          <a:endParaRPr lang="ar-SA"/>
        </a:p>
      </dgm:t>
    </dgm:pt>
    <dgm:pt modelId="{34CD1D55-5272-4FDE-B3DD-4337FFEB30EE}">
      <dgm:prSet phldrT="[نص]"/>
      <dgm:spPr/>
      <dgm:t>
        <a:bodyPr/>
        <a:lstStyle/>
        <a:p>
          <a:pPr rtl="1"/>
          <a:r>
            <a:rPr lang="ar-SA" dirty="0"/>
            <a:t>مفردات بسيطة ( اللغة الطفولية)</a:t>
          </a:r>
        </a:p>
      </dgm:t>
    </dgm:pt>
    <dgm:pt modelId="{AE5A55F0-D1AC-4C65-8E12-99CC6D5BCA83}" type="parTrans" cxnId="{71DE2976-95C0-4C66-B3C2-DC51882D6DFB}">
      <dgm:prSet/>
      <dgm:spPr/>
      <dgm:t>
        <a:bodyPr/>
        <a:lstStyle/>
        <a:p>
          <a:pPr rtl="1"/>
          <a:endParaRPr lang="ar-SA"/>
        </a:p>
      </dgm:t>
    </dgm:pt>
    <dgm:pt modelId="{C07B5AFC-AE6E-492E-85A8-1B1E11BDFEAA}" type="sibTrans" cxnId="{71DE2976-95C0-4C66-B3C2-DC51882D6DFB}">
      <dgm:prSet/>
      <dgm:spPr/>
      <dgm:t>
        <a:bodyPr/>
        <a:lstStyle/>
        <a:p>
          <a:pPr rtl="1"/>
          <a:endParaRPr lang="ar-SA"/>
        </a:p>
      </dgm:t>
    </dgm:pt>
    <dgm:pt modelId="{B02BDDB4-404B-4FA7-844E-F7FEA06F3041}">
      <dgm:prSet phldrT="[نص]"/>
      <dgm:spPr/>
      <dgm:t>
        <a:bodyPr/>
        <a:lstStyle/>
        <a:p>
          <a:pPr rtl="1"/>
          <a:r>
            <a:rPr lang="ar-SA" dirty="0"/>
            <a:t>صعوبات الكلام وجودة المفردات</a:t>
          </a:r>
        </a:p>
      </dgm:t>
    </dgm:pt>
    <dgm:pt modelId="{B82F9375-668D-4231-A76D-8918AC2FB674}" type="parTrans" cxnId="{A0736286-A3EE-4D9A-B08A-E8E52B16DEBD}">
      <dgm:prSet/>
      <dgm:spPr/>
      <dgm:t>
        <a:bodyPr/>
        <a:lstStyle/>
        <a:p>
          <a:pPr rtl="1"/>
          <a:endParaRPr lang="ar-SA"/>
        </a:p>
      </dgm:t>
    </dgm:pt>
    <dgm:pt modelId="{A7C3B565-5DE0-48A9-842D-D1260A5EA5CA}" type="sibTrans" cxnId="{A0736286-A3EE-4D9A-B08A-E8E52B16DEBD}">
      <dgm:prSet/>
      <dgm:spPr/>
      <dgm:t>
        <a:bodyPr/>
        <a:lstStyle/>
        <a:p>
          <a:pPr rtl="1"/>
          <a:endParaRPr lang="ar-SA"/>
        </a:p>
      </dgm:t>
    </dgm:pt>
    <dgm:pt modelId="{2C521471-1E17-4107-8B52-DF98D2A662D1}">
      <dgm:prSet phldrT="[نص]"/>
      <dgm:spPr/>
      <dgm:t>
        <a:bodyPr/>
        <a:lstStyle/>
        <a:p>
          <a:pPr rtl="1"/>
          <a:r>
            <a:rPr lang="ar-SA" dirty="0"/>
            <a:t>بطء في النمو اللغوي</a:t>
          </a:r>
        </a:p>
      </dgm:t>
    </dgm:pt>
    <dgm:pt modelId="{FE4933B1-D215-4738-8315-FC028A4D0359}" type="parTrans" cxnId="{06641186-2D0B-4CEF-A497-3C98B7E569A8}">
      <dgm:prSet/>
      <dgm:spPr/>
      <dgm:t>
        <a:bodyPr/>
        <a:lstStyle/>
        <a:p>
          <a:pPr rtl="1"/>
          <a:endParaRPr lang="ar-SA"/>
        </a:p>
      </dgm:t>
    </dgm:pt>
    <dgm:pt modelId="{A3C399FC-BE77-4997-B398-8341D1FE1339}" type="sibTrans" cxnId="{06641186-2D0B-4CEF-A497-3C98B7E569A8}">
      <dgm:prSet/>
      <dgm:spPr/>
      <dgm:t>
        <a:bodyPr/>
        <a:lstStyle/>
        <a:p>
          <a:pPr rtl="1"/>
          <a:endParaRPr lang="ar-SA"/>
        </a:p>
      </dgm:t>
    </dgm:pt>
    <dgm:pt modelId="{FF632E19-8F27-4B26-A9D0-A27F16A5025A}">
      <dgm:prSet phldrT="[نص]"/>
      <dgm:spPr/>
      <dgm:t>
        <a:bodyPr/>
        <a:lstStyle/>
        <a:p>
          <a:pPr rtl="1"/>
          <a:r>
            <a:rPr lang="ar-SA" dirty="0"/>
            <a:t>ترتبط بشدة الاعاقة</a:t>
          </a:r>
        </a:p>
      </dgm:t>
    </dgm:pt>
    <dgm:pt modelId="{D727F1EB-B8A9-4A33-9A99-C26F74CA9814}" type="parTrans" cxnId="{85E98809-5EA5-4B8E-8B4A-5F2600214826}">
      <dgm:prSet/>
      <dgm:spPr/>
      <dgm:t>
        <a:bodyPr/>
        <a:lstStyle/>
        <a:p>
          <a:pPr rtl="1"/>
          <a:endParaRPr lang="ar-SA"/>
        </a:p>
      </dgm:t>
    </dgm:pt>
    <dgm:pt modelId="{541D0278-BEF9-472C-A806-D6B701869D8C}" type="sibTrans" cxnId="{85E98809-5EA5-4B8E-8B4A-5F2600214826}">
      <dgm:prSet/>
      <dgm:spPr/>
      <dgm:t>
        <a:bodyPr/>
        <a:lstStyle/>
        <a:p>
          <a:pPr rtl="1"/>
          <a:endParaRPr lang="ar-SA"/>
        </a:p>
      </dgm:t>
    </dgm:pt>
    <dgm:pt modelId="{97F58001-8AC7-4290-9909-FB49CB103B48}" type="pres">
      <dgm:prSet presAssocID="{AB05A62E-0055-4ECC-9EF2-1A5E14E5C033}" presName="diagram" presStyleCnt="0">
        <dgm:presLayoutVars>
          <dgm:dir/>
          <dgm:resizeHandles val="exact"/>
        </dgm:presLayoutVars>
      </dgm:prSet>
      <dgm:spPr/>
    </dgm:pt>
    <dgm:pt modelId="{FAF07057-216A-4223-AFF6-046B965620AA}" type="pres">
      <dgm:prSet presAssocID="{34CD1D55-5272-4FDE-B3DD-4337FFEB30EE}" presName="node" presStyleLbl="node1" presStyleIdx="0" presStyleCnt="4">
        <dgm:presLayoutVars>
          <dgm:bulletEnabled val="1"/>
        </dgm:presLayoutVars>
      </dgm:prSet>
      <dgm:spPr/>
    </dgm:pt>
    <dgm:pt modelId="{E9A5456B-556B-4E4F-B52F-AC8B0DB5C064}" type="pres">
      <dgm:prSet presAssocID="{C07B5AFC-AE6E-492E-85A8-1B1E11BDFEAA}" presName="sibTrans" presStyleCnt="0"/>
      <dgm:spPr/>
    </dgm:pt>
    <dgm:pt modelId="{988FAF1A-43CB-4F84-A243-B75BA1572A14}" type="pres">
      <dgm:prSet presAssocID="{B02BDDB4-404B-4FA7-844E-F7FEA06F3041}" presName="node" presStyleLbl="node1" presStyleIdx="1" presStyleCnt="4">
        <dgm:presLayoutVars>
          <dgm:bulletEnabled val="1"/>
        </dgm:presLayoutVars>
      </dgm:prSet>
      <dgm:spPr/>
    </dgm:pt>
    <dgm:pt modelId="{DC58CFA9-9064-4959-B225-6E80F4E79514}" type="pres">
      <dgm:prSet presAssocID="{A7C3B565-5DE0-48A9-842D-D1260A5EA5CA}" presName="sibTrans" presStyleCnt="0"/>
      <dgm:spPr/>
    </dgm:pt>
    <dgm:pt modelId="{6A38CDB1-E8B9-4FA6-B079-61FC9EECB305}" type="pres">
      <dgm:prSet presAssocID="{2C521471-1E17-4107-8B52-DF98D2A662D1}" presName="node" presStyleLbl="node1" presStyleIdx="2" presStyleCnt="4">
        <dgm:presLayoutVars>
          <dgm:bulletEnabled val="1"/>
        </dgm:presLayoutVars>
      </dgm:prSet>
      <dgm:spPr/>
    </dgm:pt>
    <dgm:pt modelId="{D7B3F6EE-6F0A-4EA6-A7BF-3A6FDF5FA6F7}" type="pres">
      <dgm:prSet presAssocID="{A3C399FC-BE77-4997-B398-8341D1FE1339}" presName="sibTrans" presStyleCnt="0"/>
      <dgm:spPr/>
    </dgm:pt>
    <dgm:pt modelId="{6672995C-955D-4E81-B567-2BEEABC81DE5}" type="pres">
      <dgm:prSet presAssocID="{FF632E19-8F27-4B26-A9D0-A27F16A5025A}" presName="node" presStyleLbl="node1" presStyleIdx="3" presStyleCnt="4">
        <dgm:presLayoutVars>
          <dgm:bulletEnabled val="1"/>
        </dgm:presLayoutVars>
      </dgm:prSet>
      <dgm:spPr/>
    </dgm:pt>
  </dgm:ptLst>
  <dgm:cxnLst>
    <dgm:cxn modelId="{06641186-2D0B-4CEF-A497-3C98B7E569A8}" srcId="{AB05A62E-0055-4ECC-9EF2-1A5E14E5C033}" destId="{2C521471-1E17-4107-8B52-DF98D2A662D1}" srcOrd="2" destOrd="0" parTransId="{FE4933B1-D215-4738-8315-FC028A4D0359}" sibTransId="{A3C399FC-BE77-4997-B398-8341D1FE1339}"/>
    <dgm:cxn modelId="{FE4AE1AC-0002-4B4C-8EED-2D652B421DEE}" type="presOf" srcId="{B02BDDB4-404B-4FA7-844E-F7FEA06F3041}" destId="{988FAF1A-43CB-4F84-A243-B75BA1572A14}" srcOrd="0" destOrd="0" presId="urn:microsoft.com/office/officeart/2005/8/layout/default"/>
    <dgm:cxn modelId="{A0736286-A3EE-4D9A-B08A-E8E52B16DEBD}" srcId="{AB05A62E-0055-4ECC-9EF2-1A5E14E5C033}" destId="{B02BDDB4-404B-4FA7-844E-F7FEA06F3041}" srcOrd="1" destOrd="0" parTransId="{B82F9375-668D-4231-A76D-8918AC2FB674}" sibTransId="{A7C3B565-5DE0-48A9-842D-D1260A5EA5CA}"/>
    <dgm:cxn modelId="{71DE2976-95C0-4C66-B3C2-DC51882D6DFB}" srcId="{AB05A62E-0055-4ECC-9EF2-1A5E14E5C033}" destId="{34CD1D55-5272-4FDE-B3DD-4337FFEB30EE}" srcOrd="0" destOrd="0" parTransId="{AE5A55F0-D1AC-4C65-8E12-99CC6D5BCA83}" sibTransId="{C07B5AFC-AE6E-492E-85A8-1B1E11BDFEAA}"/>
    <dgm:cxn modelId="{50C0301C-EDCF-4E4E-8F6F-59ABD986540B}" type="presOf" srcId="{2C521471-1E17-4107-8B52-DF98D2A662D1}" destId="{6A38CDB1-E8B9-4FA6-B079-61FC9EECB305}" srcOrd="0" destOrd="0" presId="urn:microsoft.com/office/officeart/2005/8/layout/default"/>
    <dgm:cxn modelId="{85E98809-5EA5-4B8E-8B4A-5F2600214826}" srcId="{AB05A62E-0055-4ECC-9EF2-1A5E14E5C033}" destId="{FF632E19-8F27-4B26-A9D0-A27F16A5025A}" srcOrd="3" destOrd="0" parTransId="{D727F1EB-B8A9-4A33-9A99-C26F74CA9814}" sibTransId="{541D0278-BEF9-472C-A806-D6B701869D8C}"/>
    <dgm:cxn modelId="{204E0575-6D23-4E06-92B7-410C28550C91}" type="presOf" srcId="{FF632E19-8F27-4B26-A9D0-A27F16A5025A}" destId="{6672995C-955D-4E81-B567-2BEEABC81DE5}" srcOrd="0" destOrd="0" presId="urn:microsoft.com/office/officeart/2005/8/layout/default"/>
    <dgm:cxn modelId="{231BFA43-04DD-4785-8263-8FB1194F0718}" type="presOf" srcId="{34CD1D55-5272-4FDE-B3DD-4337FFEB30EE}" destId="{FAF07057-216A-4223-AFF6-046B965620AA}" srcOrd="0" destOrd="0" presId="urn:microsoft.com/office/officeart/2005/8/layout/default"/>
    <dgm:cxn modelId="{C2D21CE6-8F21-4084-A0AA-978C43C33FBA}" type="presOf" srcId="{AB05A62E-0055-4ECC-9EF2-1A5E14E5C033}" destId="{97F58001-8AC7-4290-9909-FB49CB103B48}" srcOrd="0" destOrd="0" presId="urn:microsoft.com/office/officeart/2005/8/layout/default"/>
    <dgm:cxn modelId="{A9EE6B1E-5D1E-4FDB-8983-9ACBE0482C06}" type="presParOf" srcId="{97F58001-8AC7-4290-9909-FB49CB103B48}" destId="{FAF07057-216A-4223-AFF6-046B965620AA}" srcOrd="0" destOrd="0" presId="urn:microsoft.com/office/officeart/2005/8/layout/default"/>
    <dgm:cxn modelId="{36016CEF-9AA1-40A7-934E-17BBB223689C}" type="presParOf" srcId="{97F58001-8AC7-4290-9909-FB49CB103B48}" destId="{E9A5456B-556B-4E4F-B52F-AC8B0DB5C064}" srcOrd="1" destOrd="0" presId="urn:microsoft.com/office/officeart/2005/8/layout/default"/>
    <dgm:cxn modelId="{160B95F1-18ED-4892-AD0F-91276FED147B}" type="presParOf" srcId="{97F58001-8AC7-4290-9909-FB49CB103B48}" destId="{988FAF1A-43CB-4F84-A243-B75BA1572A14}" srcOrd="2" destOrd="0" presId="urn:microsoft.com/office/officeart/2005/8/layout/default"/>
    <dgm:cxn modelId="{6E7F3C89-BDC1-4E70-B2BE-818083EC4931}" type="presParOf" srcId="{97F58001-8AC7-4290-9909-FB49CB103B48}" destId="{DC58CFA9-9064-4959-B225-6E80F4E79514}" srcOrd="3" destOrd="0" presId="urn:microsoft.com/office/officeart/2005/8/layout/default"/>
    <dgm:cxn modelId="{1214E009-4BCC-4768-A7A4-DD94D6FC065D}" type="presParOf" srcId="{97F58001-8AC7-4290-9909-FB49CB103B48}" destId="{6A38CDB1-E8B9-4FA6-B079-61FC9EECB305}" srcOrd="4" destOrd="0" presId="urn:microsoft.com/office/officeart/2005/8/layout/default"/>
    <dgm:cxn modelId="{F074456E-EF8C-42B8-9D81-4D29B4C9DEED}" type="presParOf" srcId="{97F58001-8AC7-4290-9909-FB49CB103B48}" destId="{D7B3F6EE-6F0A-4EA6-A7BF-3A6FDF5FA6F7}" srcOrd="5" destOrd="0" presId="urn:microsoft.com/office/officeart/2005/8/layout/default"/>
    <dgm:cxn modelId="{11BAFABB-B39C-485D-9D7B-8C66A8799304}" type="presParOf" srcId="{97F58001-8AC7-4290-9909-FB49CB103B48}" destId="{6672995C-955D-4E81-B567-2BEEABC81DE5}"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1E44CD3-5F38-4CED-9BBC-58F2E70DA38B}" type="doc">
      <dgm:prSet loTypeId="urn:microsoft.com/office/officeart/2005/8/layout/matrix3" loCatId="matrix" qsTypeId="urn:microsoft.com/office/officeart/2005/8/quickstyle/simple1" qsCatId="simple" csTypeId="urn:microsoft.com/office/officeart/2005/8/colors/colorful2" csCatId="colorful" phldr="1"/>
      <dgm:spPr/>
      <dgm:t>
        <a:bodyPr/>
        <a:lstStyle/>
        <a:p>
          <a:pPr rtl="1"/>
          <a:endParaRPr lang="ar-SA"/>
        </a:p>
      </dgm:t>
    </dgm:pt>
    <dgm:pt modelId="{8A79E3A5-4449-4848-813C-3097DAEB2C57}">
      <dgm:prSet phldrT="[نص]"/>
      <dgm:spPr/>
      <dgm:t>
        <a:bodyPr/>
        <a:lstStyle/>
        <a:p>
          <a:pPr rtl="1"/>
          <a:r>
            <a:rPr lang="ar-SA" dirty="0"/>
            <a:t>انخفاض مستوى الدافعية</a:t>
          </a:r>
        </a:p>
      </dgm:t>
    </dgm:pt>
    <dgm:pt modelId="{E6755043-C9F4-4738-8B71-DFBE7D95A197}" type="parTrans" cxnId="{725F5A6B-3641-40F8-A7E3-4B688FA30344}">
      <dgm:prSet/>
      <dgm:spPr/>
      <dgm:t>
        <a:bodyPr/>
        <a:lstStyle/>
        <a:p>
          <a:pPr rtl="1"/>
          <a:endParaRPr lang="ar-SA"/>
        </a:p>
      </dgm:t>
    </dgm:pt>
    <dgm:pt modelId="{FD42373C-6B19-41B0-8FD5-C16D9DC5D296}" type="sibTrans" cxnId="{725F5A6B-3641-40F8-A7E3-4B688FA30344}">
      <dgm:prSet/>
      <dgm:spPr/>
      <dgm:t>
        <a:bodyPr/>
        <a:lstStyle/>
        <a:p>
          <a:pPr rtl="1"/>
          <a:endParaRPr lang="ar-SA"/>
        </a:p>
      </dgm:t>
    </dgm:pt>
    <dgm:pt modelId="{E76C86F3-C6B7-40C3-B15E-E49AADEFA165}">
      <dgm:prSet phldrT="[نص]"/>
      <dgm:spPr/>
      <dgm:t>
        <a:bodyPr/>
        <a:lstStyle/>
        <a:p>
          <a:pPr rtl="1"/>
          <a:r>
            <a:rPr lang="ar-SA" dirty="0"/>
            <a:t>إحساس بالدونية</a:t>
          </a:r>
        </a:p>
      </dgm:t>
    </dgm:pt>
    <dgm:pt modelId="{3D9296C3-9CD4-4FA4-B848-F856693A8437}" type="parTrans" cxnId="{7EDD379B-CD34-45A0-8EFB-561722A84EC3}">
      <dgm:prSet/>
      <dgm:spPr/>
      <dgm:t>
        <a:bodyPr/>
        <a:lstStyle/>
        <a:p>
          <a:pPr rtl="1"/>
          <a:endParaRPr lang="ar-SA"/>
        </a:p>
      </dgm:t>
    </dgm:pt>
    <dgm:pt modelId="{7E16293D-E9FF-4A57-B14C-B4324F3E60B4}" type="sibTrans" cxnId="{7EDD379B-CD34-45A0-8EFB-561722A84EC3}">
      <dgm:prSet/>
      <dgm:spPr/>
      <dgm:t>
        <a:bodyPr/>
        <a:lstStyle/>
        <a:p>
          <a:pPr rtl="1"/>
          <a:endParaRPr lang="ar-SA"/>
        </a:p>
      </dgm:t>
    </dgm:pt>
    <dgm:pt modelId="{BF06FE99-B50D-4471-9822-560A8B468AE4}">
      <dgm:prSet phldrT="[نص]"/>
      <dgm:spPr/>
      <dgm:t>
        <a:bodyPr/>
        <a:lstStyle/>
        <a:p>
          <a:pPr rtl="1"/>
          <a:r>
            <a:rPr lang="ar-SA" dirty="0"/>
            <a:t>اللعب مع الأصغر سنا</a:t>
          </a:r>
        </a:p>
      </dgm:t>
    </dgm:pt>
    <dgm:pt modelId="{89C91705-D9A9-42B8-8657-B631EAF04C4E}" type="parTrans" cxnId="{A02ADFD2-A244-4748-9E02-C05B39B04E71}">
      <dgm:prSet/>
      <dgm:spPr/>
      <dgm:t>
        <a:bodyPr/>
        <a:lstStyle/>
        <a:p>
          <a:pPr rtl="1"/>
          <a:endParaRPr lang="ar-SA"/>
        </a:p>
      </dgm:t>
    </dgm:pt>
    <dgm:pt modelId="{D695F760-F3F0-41C1-A004-BAAA0C3F5638}" type="sibTrans" cxnId="{A02ADFD2-A244-4748-9E02-C05B39B04E71}">
      <dgm:prSet/>
      <dgm:spPr/>
      <dgm:t>
        <a:bodyPr/>
        <a:lstStyle/>
        <a:p>
          <a:pPr rtl="1"/>
          <a:endParaRPr lang="ar-SA"/>
        </a:p>
      </dgm:t>
    </dgm:pt>
    <dgm:pt modelId="{D7E6EBCE-1F5F-4A0C-B878-3951E2537DB7}">
      <dgm:prSet/>
      <dgm:spPr/>
      <dgm:t>
        <a:bodyPr/>
        <a:lstStyle/>
        <a:p>
          <a:pPr rtl="1"/>
          <a:r>
            <a:rPr lang="ar-SA" dirty="0"/>
            <a:t>الاستسلام للفشل</a:t>
          </a:r>
        </a:p>
      </dgm:t>
    </dgm:pt>
    <dgm:pt modelId="{8839EE0A-12AC-416D-AE26-A383E34621D3}" type="parTrans" cxnId="{833BD3F2-BB04-4D2F-B072-983624F4A60B}">
      <dgm:prSet/>
      <dgm:spPr/>
    </dgm:pt>
    <dgm:pt modelId="{88A417F0-E487-487D-BB0F-4BB672AFE75B}" type="sibTrans" cxnId="{833BD3F2-BB04-4D2F-B072-983624F4A60B}">
      <dgm:prSet/>
      <dgm:spPr/>
    </dgm:pt>
    <dgm:pt modelId="{2C2DCCEF-F98C-43B6-81E8-59245794F8E9}" type="pres">
      <dgm:prSet presAssocID="{01E44CD3-5F38-4CED-9BBC-58F2E70DA38B}" presName="matrix" presStyleCnt="0">
        <dgm:presLayoutVars>
          <dgm:chMax val="1"/>
          <dgm:dir/>
          <dgm:resizeHandles val="exact"/>
        </dgm:presLayoutVars>
      </dgm:prSet>
      <dgm:spPr/>
    </dgm:pt>
    <dgm:pt modelId="{6A1390E8-9903-4143-A676-0A461FAC6BF4}" type="pres">
      <dgm:prSet presAssocID="{01E44CD3-5F38-4CED-9BBC-58F2E70DA38B}" presName="diamond" presStyleLbl="bgShp" presStyleIdx="0" presStyleCnt="1"/>
      <dgm:spPr/>
    </dgm:pt>
    <dgm:pt modelId="{162F3BB3-2B65-4C4F-B307-EF168AF465DE}" type="pres">
      <dgm:prSet presAssocID="{01E44CD3-5F38-4CED-9BBC-58F2E70DA38B}" presName="quad1" presStyleLbl="node1" presStyleIdx="0" presStyleCnt="4">
        <dgm:presLayoutVars>
          <dgm:chMax val="0"/>
          <dgm:chPref val="0"/>
          <dgm:bulletEnabled val="1"/>
        </dgm:presLayoutVars>
      </dgm:prSet>
      <dgm:spPr/>
    </dgm:pt>
    <dgm:pt modelId="{25EA963D-2B63-4039-B68B-0510B0386100}" type="pres">
      <dgm:prSet presAssocID="{01E44CD3-5F38-4CED-9BBC-58F2E70DA38B}" presName="quad2" presStyleLbl="node1" presStyleIdx="1" presStyleCnt="4">
        <dgm:presLayoutVars>
          <dgm:chMax val="0"/>
          <dgm:chPref val="0"/>
          <dgm:bulletEnabled val="1"/>
        </dgm:presLayoutVars>
      </dgm:prSet>
      <dgm:spPr/>
    </dgm:pt>
    <dgm:pt modelId="{4CC33EFF-1AE0-4B86-8B8E-03583174C2B1}" type="pres">
      <dgm:prSet presAssocID="{01E44CD3-5F38-4CED-9BBC-58F2E70DA38B}" presName="quad3" presStyleLbl="node1" presStyleIdx="2" presStyleCnt="4">
        <dgm:presLayoutVars>
          <dgm:chMax val="0"/>
          <dgm:chPref val="0"/>
          <dgm:bulletEnabled val="1"/>
        </dgm:presLayoutVars>
      </dgm:prSet>
      <dgm:spPr/>
    </dgm:pt>
    <dgm:pt modelId="{54AC7DF4-8E3A-45DE-B41A-B955B02A8208}" type="pres">
      <dgm:prSet presAssocID="{01E44CD3-5F38-4CED-9BBC-58F2E70DA38B}" presName="quad4" presStyleLbl="node1" presStyleIdx="3" presStyleCnt="4">
        <dgm:presLayoutVars>
          <dgm:chMax val="0"/>
          <dgm:chPref val="0"/>
          <dgm:bulletEnabled val="1"/>
        </dgm:presLayoutVars>
      </dgm:prSet>
      <dgm:spPr/>
    </dgm:pt>
  </dgm:ptLst>
  <dgm:cxnLst>
    <dgm:cxn modelId="{FE1088C0-FDE8-44B3-9A89-ADFEE5BA34FC}" type="presOf" srcId="{01E44CD3-5F38-4CED-9BBC-58F2E70DA38B}" destId="{2C2DCCEF-F98C-43B6-81E8-59245794F8E9}" srcOrd="0" destOrd="0" presId="urn:microsoft.com/office/officeart/2005/8/layout/matrix3"/>
    <dgm:cxn modelId="{833BD3F2-BB04-4D2F-B072-983624F4A60B}" srcId="{01E44CD3-5F38-4CED-9BBC-58F2E70DA38B}" destId="{D7E6EBCE-1F5F-4A0C-B878-3951E2537DB7}" srcOrd="3" destOrd="0" parTransId="{8839EE0A-12AC-416D-AE26-A383E34621D3}" sibTransId="{88A417F0-E487-487D-BB0F-4BB672AFE75B}"/>
    <dgm:cxn modelId="{7EDD379B-CD34-45A0-8EFB-561722A84EC3}" srcId="{01E44CD3-5F38-4CED-9BBC-58F2E70DA38B}" destId="{E76C86F3-C6B7-40C3-B15E-E49AADEFA165}" srcOrd="1" destOrd="0" parTransId="{3D9296C3-9CD4-4FA4-B848-F856693A8437}" sibTransId="{7E16293D-E9FF-4A57-B14C-B4324F3E60B4}"/>
    <dgm:cxn modelId="{A02ADFD2-A244-4748-9E02-C05B39B04E71}" srcId="{01E44CD3-5F38-4CED-9BBC-58F2E70DA38B}" destId="{BF06FE99-B50D-4471-9822-560A8B468AE4}" srcOrd="2" destOrd="0" parTransId="{89C91705-D9A9-42B8-8657-B631EAF04C4E}" sibTransId="{D695F760-F3F0-41C1-A004-BAAA0C3F5638}"/>
    <dgm:cxn modelId="{2C108D16-6F59-4BB6-95C5-92B0C25444F0}" type="presOf" srcId="{E76C86F3-C6B7-40C3-B15E-E49AADEFA165}" destId="{25EA963D-2B63-4039-B68B-0510B0386100}" srcOrd="0" destOrd="0" presId="urn:microsoft.com/office/officeart/2005/8/layout/matrix3"/>
    <dgm:cxn modelId="{43F5DFA5-72F1-43CC-A622-314AAB7ECBC6}" type="presOf" srcId="{8A79E3A5-4449-4848-813C-3097DAEB2C57}" destId="{162F3BB3-2B65-4C4F-B307-EF168AF465DE}" srcOrd="0" destOrd="0" presId="urn:microsoft.com/office/officeart/2005/8/layout/matrix3"/>
    <dgm:cxn modelId="{725F5A6B-3641-40F8-A7E3-4B688FA30344}" srcId="{01E44CD3-5F38-4CED-9BBC-58F2E70DA38B}" destId="{8A79E3A5-4449-4848-813C-3097DAEB2C57}" srcOrd="0" destOrd="0" parTransId="{E6755043-C9F4-4738-8B71-DFBE7D95A197}" sibTransId="{FD42373C-6B19-41B0-8FD5-C16D9DC5D296}"/>
    <dgm:cxn modelId="{D65409EF-7A3D-4899-B361-0B24CDF4F10B}" type="presOf" srcId="{BF06FE99-B50D-4471-9822-560A8B468AE4}" destId="{4CC33EFF-1AE0-4B86-8B8E-03583174C2B1}" srcOrd="0" destOrd="0" presId="urn:microsoft.com/office/officeart/2005/8/layout/matrix3"/>
    <dgm:cxn modelId="{8E04D7F8-FD73-4287-AD2F-EDEE5BA8C856}" type="presOf" srcId="{D7E6EBCE-1F5F-4A0C-B878-3951E2537DB7}" destId="{54AC7DF4-8E3A-45DE-B41A-B955B02A8208}" srcOrd="0" destOrd="0" presId="urn:microsoft.com/office/officeart/2005/8/layout/matrix3"/>
    <dgm:cxn modelId="{6A5BA451-1EF1-4FF3-9018-60CE1151EDA5}" type="presParOf" srcId="{2C2DCCEF-F98C-43B6-81E8-59245794F8E9}" destId="{6A1390E8-9903-4143-A676-0A461FAC6BF4}" srcOrd="0" destOrd="0" presId="urn:microsoft.com/office/officeart/2005/8/layout/matrix3"/>
    <dgm:cxn modelId="{9D43E910-A1EF-4701-B9FB-CB7FD759B9EA}" type="presParOf" srcId="{2C2DCCEF-F98C-43B6-81E8-59245794F8E9}" destId="{162F3BB3-2B65-4C4F-B307-EF168AF465DE}" srcOrd="1" destOrd="0" presId="urn:microsoft.com/office/officeart/2005/8/layout/matrix3"/>
    <dgm:cxn modelId="{DB47912E-9704-4AFB-B9A4-ABF262691F29}" type="presParOf" srcId="{2C2DCCEF-F98C-43B6-81E8-59245794F8E9}" destId="{25EA963D-2B63-4039-B68B-0510B0386100}" srcOrd="2" destOrd="0" presId="urn:microsoft.com/office/officeart/2005/8/layout/matrix3"/>
    <dgm:cxn modelId="{C5BFF71A-5F55-4DF5-A3C3-65EB1CFBAAAC}" type="presParOf" srcId="{2C2DCCEF-F98C-43B6-81E8-59245794F8E9}" destId="{4CC33EFF-1AE0-4B86-8B8E-03583174C2B1}" srcOrd="3" destOrd="0" presId="urn:microsoft.com/office/officeart/2005/8/layout/matrix3"/>
    <dgm:cxn modelId="{661BAB7F-C44E-4075-A2B6-1FA93E79C5B1}" type="presParOf" srcId="{2C2DCCEF-F98C-43B6-81E8-59245794F8E9}" destId="{54AC7DF4-8E3A-45DE-B41A-B955B02A8208}"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01F9169-8101-4516-858D-57B160703ADA}"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1E4077E3-BF5D-494D-B091-ECE4BA943FFA}">
      <dgm:prSet phldrT="[نص]"/>
      <dgm:spPr/>
      <dgm:t>
        <a:bodyPr/>
        <a:lstStyle/>
        <a:p>
          <a:pPr rtl="1"/>
          <a:r>
            <a:rPr lang="ar-SA" dirty="0"/>
            <a:t>اكثر الاختبارات لم تقنن على الافراد المعاقين عقليا</a:t>
          </a:r>
        </a:p>
      </dgm:t>
    </dgm:pt>
    <dgm:pt modelId="{C2E525BE-9C01-4B7B-9348-50B5120719B7}" type="parTrans" cxnId="{82C23FA6-A2F9-4494-97A8-4279C01FD1C4}">
      <dgm:prSet/>
      <dgm:spPr/>
      <dgm:t>
        <a:bodyPr/>
        <a:lstStyle/>
        <a:p>
          <a:pPr rtl="1"/>
          <a:endParaRPr lang="ar-SA"/>
        </a:p>
      </dgm:t>
    </dgm:pt>
    <dgm:pt modelId="{3AAAED90-ED8F-4BA5-820B-2AC7A515ACC1}" type="sibTrans" cxnId="{82C23FA6-A2F9-4494-97A8-4279C01FD1C4}">
      <dgm:prSet/>
      <dgm:spPr/>
      <dgm:t>
        <a:bodyPr/>
        <a:lstStyle/>
        <a:p>
          <a:pPr rtl="1"/>
          <a:endParaRPr lang="ar-SA"/>
        </a:p>
      </dgm:t>
    </dgm:pt>
    <dgm:pt modelId="{B0B1EC03-56F7-4E2F-8DDC-9CDB962E4162}">
      <dgm:prSet phldrT="[نص]"/>
      <dgm:spPr/>
      <dgm:t>
        <a:bodyPr/>
        <a:lstStyle/>
        <a:p>
          <a:pPr rtl="1"/>
          <a:r>
            <a:rPr lang="ar-SA" dirty="0"/>
            <a:t>أحيانا مستوى القدرة الأساسية اعلى من القدرة  الظاهرية</a:t>
          </a:r>
        </a:p>
      </dgm:t>
    </dgm:pt>
    <dgm:pt modelId="{692E3B25-D533-49C2-8BC9-9DAE741FDAC5}" type="parTrans" cxnId="{87E642D7-58B2-4292-B7BC-4B04ADED8A5F}">
      <dgm:prSet/>
      <dgm:spPr/>
      <dgm:t>
        <a:bodyPr/>
        <a:lstStyle/>
        <a:p>
          <a:pPr rtl="1"/>
          <a:endParaRPr lang="ar-SA"/>
        </a:p>
      </dgm:t>
    </dgm:pt>
    <dgm:pt modelId="{C0B0E8AB-6DFB-4CBA-9536-AF1438FB3B9D}" type="sibTrans" cxnId="{87E642D7-58B2-4292-B7BC-4B04ADED8A5F}">
      <dgm:prSet/>
      <dgm:spPr/>
      <dgm:t>
        <a:bodyPr/>
        <a:lstStyle/>
        <a:p>
          <a:pPr rtl="1"/>
          <a:endParaRPr lang="ar-SA"/>
        </a:p>
      </dgm:t>
    </dgm:pt>
    <dgm:pt modelId="{13D1AE9E-05CE-45B2-9650-4028EE1735B1}">
      <dgm:prSet phldrT="[نص]"/>
      <dgm:spPr/>
      <dgm:t>
        <a:bodyPr/>
        <a:lstStyle/>
        <a:p>
          <a:pPr rtl="1"/>
          <a:r>
            <a:rPr lang="ar-SA" dirty="0"/>
            <a:t>ظاهرة متعددة و متداخلة الابعاد</a:t>
          </a:r>
        </a:p>
      </dgm:t>
    </dgm:pt>
    <dgm:pt modelId="{B21B026B-3DC6-4DC3-B753-872F4A37328D}" type="parTrans" cxnId="{A9E47A8E-2A55-48C3-82EF-3C03D915CED1}">
      <dgm:prSet/>
      <dgm:spPr/>
      <dgm:t>
        <a:bodyPr/>
        <a:lstStyle/>
        <a:p>
          <a:pPr rtl="1"/>
          <a:endParaRPr lang="ar-SA"/>
        </a:p>
      </dgm:t>
    </dgm:pt>
    <dgm:pt modelId="{DC625EB2-F6B4-44FC-8C2D-01CE3FA358F1}" type="sibTrans" cxnId="{A9E47A8E-2A55-48C3-82EF-3C03D915CED1}">
      <dgm:prSet/>
      <dgm:spPr/>
      <dgm:t>
        <a:bodyPr/>
        <a:lstStyle/>
        <a:p>
          <a:pPr rtl="1"/>
          <a:endParaRPr lang="ar-SA"/>
        </a:p>
      </dgm:t>
    </dgm:pt>
    <dgm:pt modelId="{F889F555-2026-493A-B49B-57480F241FFB}">
      <dgm:prSet phldrT="[نص]" phldr="1"/>
      <dgm:spPr/>
      <dgm:t>
        <a:bodyPr/>
        <a:lstStyle/>
        <a:p>
          <a:pPr rtl="1"/>
          <a:endParaRPr lang="ar-SA"/>
        </a:p>
      </dgm:t>
    </dgm:pt>
    <dgm:pt modelId="{4AAE8D8A-42DF-4938-9B23-B9AF8784C649}" type="parTrans" cxnId="{AB9B84D0-331A-4E6C-B52B-C93AFB0200BA}">
      <dgm:prSet/>
      <dgm:spPr/>
      <dgm:t>
        <a:bodyPr/>
        <a:lstStyle/>
        <a:p>
          <a:pPr rtl="1"/>
          <a:endParaRPr lang="ar-SA"/>
        </a:p>
      </dgm:t>
    </dgm:pt>
    <dgm:pt modelId="{039FBE3C-75AB-497C-8A86-D3994D43621D}" type="sibTrans" cxnId="{AB9B84D0-331A-4E6C-B52B-C93AFB0200BA}">
      <dgm:prSet/>
      <dgm:spPr/>
      <dgm:t>
        <a:bodyPr/>
        <a:lstStyle/>
        <a:p>
          <a:pPr rtl="1"/>
          <a:endParaRPr lang="ar-SA"/>
        </a:p>
      </dgm:t>
    </dgm:pt>
    <dgm:pt modelId="{44465510-517A-49AA-920D-1062527B46BD}">
      <dgm:prSet phldrT="[نص]" phldr="1"/>
      <dgm:spPr/>
      <dgm:t>
        <a:bodyPr/>
        <a:lstStyle/>
        <a:p>
          <a:pPr rtl="1"/>
          <a:endParaRPr lang="ar-SA"/>
        </a:p>
      </dgm:t>
    </dgm:pt>
    <dgm:pt modelId="{103C59F4-A12E-46FB-9A83-A52C34BC3751}" type="parTrans" cxnId="{630F7464-B1E0-4037-82B2-1A5CF16AC4B3}">
      <dgm:prSet/>
      <dgm:spPr/>
      <dgm:t>
        <a:bodyPr/>
        <a:lstStyle/>
        <a:p>
          <a:pPr rtl="1"/>
          <a:endParaRPr lang="ar-SA"/>
        </a:p>
      </dgm:t>
    </dgm:pt>
    <dgm:pt modelId="{4EF6CB32-B819-48C3-84AE-F4FE4B19F7AF}" type="sibTrans" cxnId="{630F7464-B1E0-4037-82B2-1A5CF16AC4B3}">
      <dgm:prSet/>
      <dgm:spPr/>
      <dgm:t>
        <a:bodyPr/>
        <a:lstStyle/>
        <a:p>
          <a:pPr rtl="1"/>
          <a:endParaRPr lang="ar-SA"/>
        </a:p>
      </dgm:t>
    </dgm:pt>
    <dgm:pt modelId="{AF6BBDEB-D9E4-4E80-97EF-4C1A7BE54CB6}" type="pres">
      <dgm:prSet presAssocID="{001F9169-8101-4516-858D-57B160703ADA}" presName="diagram" presStyleCnt="0">
        <dgm:presLayoutVars>
          <dgm:dir/>
          <dgm:resizeHandles val="exact"/>
        </dgm:presLayoutVars>
      </dgm:prSet>
      <dgm:spPr/>
    </dgm:pt>
    <dgm:pt modelId="{4F3B9429-89E7-4155-AFDD-3203D3D1F22E}" type="pres">
      <dgm:prSet presAssocID="{1E4077E3-BF5D-494D-B091-ECE4BA943FFA}" presName="node" presStyleLbl="node1" presStyleIdx="0" presStyleCnt="5">
        <dgm:presLayoutVars>
          <dgm:bulletEnabled val="1"/>
        </dgm:presLayoutVars>
      </dgm:prSet>
      <dgm:spPr/>
    </dgm:pt>
    <dgm:pt modelId="{1472BF13-21A1-4533-9037-D30D222271FD}" type="pres">
      <dgm:prSet presAssocID="{3AAAED90-ED8F-4BA5-820B-2AC7A515ACC1}" presName="sibTrans" presStyleCnt="0"/>
      <dgm:spPr/>
    </dgm:pt>
    <dgm:pt modelId="{FD3F3585-8B4F-487C-AE6A-7A97196E1CA6}" type="pres">
      <dgm:prSet presAssocID="{B0B1EC03-56F7-4E2F-8DDC-9CDB962E4162}" presName="node" presStyleLbl="node1" presStyleIdx="1" presStyleCnt="5">
        <dgm:presLayoutVars>
          <dgm:bulletEnabled val="1"/>
        </dgm:presLayoutVars>
      </dgm:prSet>
      <dgm:spPr/>
    </dgm:pt>
    <dgm:pt modelId="{D864B783-422E-4A05-8817-6E7708D76B3A}" type="pres">
      <dgm:prSet presAssocID="{C0B0E8AB-6DFB-4CBA-9536-AF1438FB3B9D}" presName="sibTrans" presStyleCnt="0"/>
      <dgm:spPr/>
    </dgm:pt>
    <dgm:pt modelId="{840C765C-A52C-4029-92A2-8F746A36EC4A}" type="pres">
      <dgm:prSet presAssocID="{13D1AE9E-05CE-45B2-9650-4028EE1735B1}" presName="node" presStyleLbl="node1" presStyleIdx="2" presStyleCnt="5">
        <dgm:presLayoutVars>
          <dgm:bulletEnabled val="1"/>
        </dgm:presLayoutVars>
      </dgm:prSet>
      <dgm:spPr/>
    </dgm:pt>
    <dgm:pt modelId="{88E4483F-8880-487D-9F46-35B6971369B9}" type="pres">
      <dgm:prSet presAssocID="{DC625EB2-F6B4-44FC-8C2D-01CE3FA358F1}" presName="sibTrans" presStyleCnt="0"/>
      <dgm:spPr/>
    </dgm:pt>
    <dgm:pt modelId="{C51D9BAB-AD6D-4939-9DD4-DBC9DFF80BEA}" type="pres">
      <dgm:prSet presAssocID="{F889F555-2026-493A-B49B-57480F241FFB}" presName="node" presStyleLbl="node1" presStyleIdx="3" presStyleCnt="5">
        <dgm:presLayoutVars>
          <dgm:bulletEnabled val="1"/>
        </dgm:presLayoutVars>
      </dgm:prSet>
      <dgm:spPr/>
    </dgm:pt>
    <dgm:pt modelId="{5E138275-DFD8-4089-8F39-C50809CB3EBA}" type="pres">
      <dgm:prSet presAssocID="{039FBE3C-75AB-497C-8A86-D3994D43621D}" presName="sibTrans" presStyleCnt="0"/>
      <dgm:spPr/>
    </dgm:pt>
    <dgm:pt modelId="{D8CB71AD-CA49-49E9-B5F4-5880D372B41D}" type="pres">
      <dgm:prSet presAssocID="{44465510-517A-49AA-920D-1062527B46BD}" presName="node" presStyleLbl="node1" presStyleIdx="4" presStyleCnt="5">
        <dgm:presLayoutVars>
          <dgm:bulletEnabled val="1"/>
        </dgm:presLayoutVars>
      </dgm:prSet>
      <dgm:spPr/>
    </dgm:pt>
  </dgm:ptLst>
  <dgm:cxnLst>
    <dgm:cxn modelId="{DAB27751-CC1F-410B-BF25-A1D1C0171638}" type="presOf" srcId="{1E4077E3-BF5D-494D-B091-ECE4BA943FFA}" destId="{4F3B9429-89E7-4155-AFDD-3203D3D1F22E}" srcOrd="0" destOrd="0" presId="urn:microsoft.com/office/officeart/2005/8/layout/default"/>
    <dgm:cxn modelId="{DAB2B0A4-828A-48A3-B1B4-AF0304E6A7DB}" type="presOf" srcId="{001F9169-8101-4516-858D-57B160703ADA}" destId="{AF6BBDEB-D9E4-4E80-97EF-4C1A7BE54CB6}" srcOrd="0" destOrd="0" presId="urn:microsoft.com/office/officeart/2005/8/layout/default"/>
    <dgm:cxn modelId="{69227275-BED3-4CA9-BF30-09B56F2A6E3D}" type="presOf" srcId="{13D1AE9E-05CE-45B2-9650-4028EE1735B1}" destId="{840C765C-A52C-4029-92A2-8F746A36EC4A}" srcOrd="0" destOrd="0" presId="urn:microsoft.com/office/officeart/2005/8/layout/default"/>
    <dgm:cxn modelId="{AE8AD6B4-B628-4833-98E1-9B9C76950A91}" type="presOf" srcId="{F889F555-2026-493A-B49B-57480F241FFB}" destId="{C51D9BAB-AD6D-4939-9DD4-DBC9DFF80BEA}" srcOrd="0" destOrd="0" presId="urn:microsoft.com/office/officeart/2005/8/layout/default"/>
    <dgm:cxn modelId="{87E642D7-58B2-4292-B7BC-4B04ADED8A5F}" srcId="{001F9169-8101-4516-858D-57B160703ADA}" destId="{B0B1EC03-56F7-4E2F-8DDC-9CDB962E4162}" srcOrd="1" destOrd="0" parTransId="{692E3B25-D533-49C2-8BC9-9DAE741FDAC5}" sibTransId="{C0B0E8AB-6DFB-4CBA-9536-AF1438FB3B9D}"/>
    <dgm:cxn modelId="{630F7464-B1E0-4037-82B2-1A5CF16AC4B3}" srcId="{001F9169-8101-4516-858D-57B160703ADA}" destId="{44465510-517A-49AA-920D-1062527B46BD}" srcOrd="4" destOrd="0" parTransId="{103C59F4-A12E-46FB-9A83-A52C34BC3751}" sibTransId="{4EF6CB32-B819-48C3-84AE-F4FE4B19F7AF}"/>
    <dgm:cxn modelId="{9B1CC8EC-8693-4865-B86A-E2C2DBB71E04}" type="presOf" srcId="{44465510-517A-49AA-920D-1062527B46BD}" destId="{D8CB71AD-CA49-49E9-B5F4-5880D372B41D}" srcOrd="0" destOrd="0" presId="urn:microsoft.com/office/officeart/2005/8/layout/default"/>
    <dgm:cxn modelId="{82C23FA6-A2F9-4494-97A8-4279C01FD1C4}" srcId="{001F9169-8101-4516-858D-57B160703ADA}" destId="{1E4077E3-BF5D-494D-B091-ECE4BA943FFA}" srcOrd="0" destOrd="0" parTransId="{C2E525BE-9C01-4B7B-9348-50B5120719B7}" sibTransId="{3AAAED90-ED8F-4BA5-820B-2AC7A515ACC1}"/>
    <dgm:cxn modelId="{D46E801C-F6B6-4456-8AB1-9B08A04C6938}" type="presOf" srcId="{B0B1EC03-56F7-4E2F-8DDC-9CDB962E4162}" destId="{FD3F3585-8B4F-487C-AE6A-7A97196E1CA6}" srcOrd="0" destOrd="0" presId="urn:microsoft.com/office/officeart/2005/8/layout/default"/>
    <dgm:cxn modelId="{A9E47A8E-2A55-48C3-82EF-3C03D915CED1}" srcId="{001F9169-8101-4516-858D-57B160703ADA}" destId="{13D1AE9E-05CE-45B2-9650-4028EE1735B1}" srcOrd="2" destOrd="0" parTransId="{B21B026B-3DC6-4DC3-B753-872F4A37328D}" sibTransId="{DC625EB2-F6B4-44FC-8C2D-01CE3FA358F1}"/>
    <dgm:cxn modelId="{AB9B84D0-331A-4E6C-B52B-C93AFB0200BA}" srcId="{001F9169-8101-4516-858D-57B160703ADA}" destId="{F889F555-2026-493A-B49B-57480F241FFB}" srcOrd="3" destOrd="0" parTransId="{4AAE8D8A-42DF-4938-9B23-B9AF8784C649}" sibTransId="{039FBE3C-75AB-497C-8A86-D3994D43621D}"/>
    <dgm:cxn modelId="{34FE211B-8557-4F5C-96F1-1BD0DFB5A98E}" type="presParOf" srcId="{AF6BBDEB-D9E4-4E80-97EF-4C1A7BE54CB6}" destId="{4F3B9429-89E7-4155-AFDD-3203D3D1F22E}" srcOrd="0" destOrd="0" presId="urn:microsoft.com/office/officeart/2005/8/layout/default"/>
    <dgm:cxn modelId="{80AA9C4A-9695-45F6-8EEC-F78A1DEE11B8}" type="presParOf" srcId="{AF6BBDEB-D9E4-4E80-97EF-4C1A7BE54CB6}" destId="{1472BF13-21A1-4533-9037-D30D222271FD}" srcOrd="1" destOrd="0" presId="urn:microsoft.com/office/officeart/2005/8/layout/default"/>
    <dgm:cxn modelId="{74C6C4D8-2E40-4973-8756-E12514AC7821}" type="presParOf" srcId="{AF6BBDEB-D9E4-4E80-97EF-4C1A7BE54CB6}" destId="{FD3F3585-8B4F-487C-AE6A-7A97196E1CA6}" srcOrd="2" destOrd="0" presId="urn:microsoft.com/office/officeart/2005/8/layout/default"/>
    <dgm:cxn modelId="{1BCD1DB8-E9D3-4DF2-8A9F-E2869ADEFC0A}" type="presParOf" srcId="{AF6BBDEB-D9E4-4E80-97EF-4C1A7BE54CB6}" destId="{D864B783-422E-4A05-8817-6E7708D76B3A}" srcOrd="3" destOrd="0" presId="urn:microsoft.com/office/officeart/2005/8/layout/default"/>
    <dgm:cxn modelId="{4565FB98-C17D-4A0D-8AB8-2111E555E343}" type="presParOf" srcId="{AF6BBDEB-D9E4-4E80-97EF-4C1A7BE54CB6}" destId="{840C765C-A52C-4029-92A2-8F746A36EC4A}" srcOrd="4" destOrd="0" presId="urn:microsoft.com/office/officeart/2005/8/layout/default"/>
    <dgm:cxn modelId="{A626CC27-614B-4387-ADC1-4382150EA0F4}" type="presParOf" srcId="{AF6BBDEB-D9E4-4E80-97EF-4C1A7BE54CB6}" destId="{88E4483F-8880-487D-9F46-35B6971369B9}" srcOrd="5" destOrd="0" presId="urn:microsoft.com/office/officeart/2005/8/layout/default"/>
    <dgm:cxn modelId="{12FA60B5-2DF3-4120-96EE-B2B469397C12}" type="presParOf" srcId="{AF6BBDEB-D9E4-4E80-97EF-4C1A7BE54CB6}" destId="{C51D9BAB-AD6D-4939-9DD4-DBC9DFF80BEA}" srcOrd="6" destOrd="0" presId="urn:microsoft.com/office/officeart/2005/8/layout/default"/>
    <dgm:cxn modelId="{0DFC8FD5-765E-4C33-8478-A83AAEB8586B}" type="presParOf" srcId="{AF6BBDEB-D9E4-4E80-97EF-4C1A7BE54CB6}" destId="{5E138275-DFD8-4089-8F39-C50809CB3EBA}" srcOrd="7" destOrd="0" presId="urn:microsoft.com/office/officeart/2005/8/layout/default"/>
    <dgm:cxn modelId="{E3A5D104-43BD-4075-A7AA-B06AE244D1CE}" type="presParOf" srcId="{AF6BBDEB-D9E4-4E80-97EF-4C1A7BE54CB6}" destId="{D8CB71AD-CA49-49E9-B5F4-5880D372B41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BD354D-FA6C-6A44-BFA5-83794A6C11E2}" type="doc">
      <dgm:prSet loTypeId="urn:microsoft.com/office/officeart/2005/8/layout/process1" loCatId="" qsTypeId="urn:microsoft.com/office/officeart/2005/8/quickstyle/simple4" qsCatId="simple" csTypeId="urn:microsoft.com/office/officeart/2005/8/colors/accent1_2" csCatId="accent1" phldr="1"/>
      <dgm:spPr/>
    </dgm:pt>
    <dgm:pt modelId="{DB58E6F7-CE7D-024D-B9F2-38B8B9E30D04}">
      <dgm:prSet phldrT="[Text]"/>
      <dgm:spPr/>
      <dgm:t>
        <a:bodyPr/>
        <a:lstStyle/>
        <a:p>
          <a:r>
            <a:rPr lang="en-US" dirty="0"/>
            <a:t>تعريف </a:t>
          </a:r>
          <a:r>
            <a:rPr lang="en-US" dirty="0" err="1"/>
            <a:t>دول</a:t>
          </a:r>
          <a:endParaRPr lang="en-US" dirty="0"/>
        </a:p>
      </dgm:t>
    </dgm:pt>
    <dgm:pt modelId="{20E6F69A-7ADD-2943-A0E8-8C0AA1A7A8E0}" type="parTrans" cxnId="{5A5ADE1B-087A-374C-A26A-BD7CC35498B1}">
      <dgm:prSet/>
      <dgm:spPr/>
      <dgm:t>
        <a:bodyPr/>
        <a:lstStyle/>
        <a:p>
          <a:pPr rtl="1"/>
          <a:endParaRPr lang="ar-SA"/>
        </a:p>
      </dgm:t>
    </dgm:pt>
    <dgm:pt modelId="{4CC55961-7DC3-3344-AE4C-2F2B9889472C}" type="sibTrans" cxnId="{5A5ADE1B-087A-374C-A26A-BD7CC35498B1}">
      <dgm:prSet/>
      <dgm:spPr/>
      <dgm:t>
        <a:bodyPr/>
        <a:lstStyle/>
        <a:p>
          <a:endParaRPr lang="en-US"/>
        </a:p>
      </dgm:t>
    </dgm:pt>
    <dgm:pt modelId="{92B21F10-B094-7F4C-A734-3D701EE2B948}">
      <dgm:prSet phldrT="[Text]"/>
      <dgm:spPr/>
      <dgm:t>
        <a:bodyPr/>
        <a:lstStyle/>
        <a:p>
          <a:r>
            <a:rPr lang="en-US" dirty="0" err="1"/>
            <a:t>يؤكد</a:t>
          </a:r>
          <a:r>
            <a:rPr lang="en-US" dirty="0"/>
            <a:t> </a:t>
          </a:r>
          <a:r>
            <a:rPr lang="en-US" dirty="0" err="1"/>
            <a:t>على</a:t>
          </a:r>
          <a:r>
            <a:rPr lang="en-US" dirty="0"/>
            <a:t> </a:t>
          </a:r>
          <a:r>
            <a:rPr lang="en-US" dirty="0" err="1"/>
            <a:t>الكفاية</a:t>
          </a:r>
          <a:r>
            <a:rPr lang="en-US" dirty="0"/>
            <a:t> </a:t>
          </a:r>
          <a:r>
            <a:rPr lang="en-US" dirty="0" err="1"/>
            <a:t>الاجتماعية</a:t>
          </a:r>
          <a:endParaRPr lang="en-US" dirty="0"/>
        </a:p>
      </dgm:t>
    </dgm:pt>
    <dgm:pt modelId="{5A7C5397-1853-B24F-8FF1-24DACAF73C93}" type="parTrans" cxnId="{F2225E34-3591-5347-BD50-91754ECB23EC}">
      <dgm:prSet/>
      <dgm:spPr/>
      <dgm:t>
        <a:bodyPr/>
        <a:lstStyle/>
        <a:p>
          <a:pPr rtl="1"/>
          <a:endParaRPr lang="ar-SA"/>
        </a:p>
      </dgm:t>
    </dgm:pt>
    <dgm:pt modelId="{894B5DC4-1B55-404F-A6A4-4EBBABC983E8}" type="sibTrans" cxnId="{F2225E34-3591-5347-BD50-91754ECB23EC}">
      <dgm:prSet/>
      <dgm:spPr/>
      <dgm:t>
        <a:bodyPr/>
        <a:lstStyle/>
        <a:p>
          <a:endParaRPr lang="en-US"/>
        </a:p>
      </dgm:t>
    </dgm:pt>
    <dgm:pt modelId="{373CAE60-B239-E141-8D48-350B7C46AA1D}">
      <dgm:prSet phldrT="[Text]"/>
      <dgm:spPr/>
      <dgm:t>
        <a:bodyPr/>
        <a:lstStyle/>
        <a:p>
          <a:r>
            <a:rPr lang="en-US" dirty="0"/>
            <a:t>اعد </a:t>
          </a:r>
          <a:r>
            <a:rPr lang="en-US" dirty="0" err="1"/>
            <a:t>مقياس</a:t>
          </a:r>
          <a:r>
            <a:rPr lang="en-US" dirty="0"/>
            <a:t> </a:t>
          </a:r>
          <a:r>
            <a:rPr lang="en-US" dirty="0" err="1"/>
            <a:t>فينلاند</a:t>
          </a:r>
          <a:r>
            <a:rPr lang="en-US" dirty="0"/>
            <a:t> </a:t>
          </a:r>
          <a:r>
            <a:rPr lang="en-US" dirty="0" err="1"/>
            <a:t>للنضج</a:t>
          </a:r>
          <a:r>
            <a:rPr lang="en-US" dirty="0"/>
            <a:t> </a:t>
          </a:r>
          <a:r>
            <a:rPr lang="en-US" dirty="0" err="1"/>
            <a:t>الاجتماعي</a:t>
          </a:r>
          <a:endParaRPr lang="en-US" dirty="0"/>
        </a:p>
      </dgm:t>
    </dgm:pt>
    <dgm:pt modelId="{56B07466-F773-494E-ADA3-C4BC5C38F1D6}" type="parTrans" cxnId="{90BEF61D-18E1-0F41-9DCE-AE468D1DE396}">
      <dgm:prSet/>
      <dgm:spPr/>
      <dgm:t>
        <a:bodyPr/>
        <a:lstStyle/>
        <a:p>
          <a:pPr rtl="1"/>
          <a:endParaRPr lang="ar-SA"/>
        </a:p>
      </dgm:t>
    </dgm:pt>
    <dgm:pt modelId="{420CFBBA-CE6C-EB4C-B684-3680242FCC3F}" type="sibTrans" cxnId="{90BEF61D-18E1-0F41-9DCE-AE468D1DE396}">
      <dgm:prSet/>
      <dgm:spPr/>
      <dgm:t>
        <a:bodyPr/>
        <a:lstStyle/>
        <a:p>
          <a:pPr rtl="1"/>
          <a:endParaRPr lang="ar-SA"/>
        </a:p>
      </dgm:t>
    </dgm:pt>
    <dgm:pt modelId="{FADEA9FD-FBA3-CD4F-BEBE-0B3CBB5E6BDC}" type="pres">
      <dgm:prSet presAssocID="{35BD354D-FA6C-6A44-BFA5-83794A6C11E2}" presName="Name0" presStyleCnt="0">
        <dgm:presLayoutVars>
          <dgm:dir/>
          <dgm:resizeHandles val="exact"/>
        </dgm:presLayoutVars>
      </dgm:prSet>
      <dgm:spPr/>
    </dgm:pt>
    <dgm:pt modelId="{D5F3077E-D507-D74A-8A05-7B6ACCCBE953}" type="pres">
      <dgm:prSet presAssocID="{DB58E6F7-CE7D-024D-B9F2-38B8B9E30D04}" presName="node" presStyleLbl="node1" presStyleIdx="0" presStyleCnt="3">
        <dgm:presLayoutVars>
          <dgm:bulletEnabled val="1"/>
        </dgm:presLayoutVars>
      </dgm:prSet>
      <dgm:spPr/>
    </dgm:pt>
    <dgm:pt modelId="{580BEE43-0738-434A-B81A-DE0AFA29489F}" type="pres">
      <dgm:prSet presAssocID="{4CC55961-7DC3-3344-AE4C-2F2B9889472C}" presName="sibTrans" presStyleLbl="sibTrans2D1" presStyleIdx="0" presStyleCnt="2"/>
      <dgm:spPr/>
    </dgm:pt>
    <dgm:pt modelId="{F6FD54C1-6E80-2841-9330-C2DAA017E1DF}" type="pres">
      <dgm:prSet presAssocID="{4CC55961-7DC3-3344-AE4C-2F2B9889472C}" presName="connectorText" presStyleLbl="sibTrans2D1" presStyleIdx="0" presStyleCnt="2"/>
      <dgm:spPr/>
    </dgm:pt>
    <dgm:pt modelId="{0162A3DD-2848-7149-814F-370BFF7E4408}" type="pres">
      <dgm:prSet presAssocID="{92B21F10-B094-7F4C-A734-3D701EE2B948}" presName="node" presStyleLbl="node1" presStyleIdx="1" presStyleCnt="3">
        <dgm:presLayoutVars>
          <dgm:bulletEnabled val="1"/>
        </dgm:presLayoutVars>
      </dgm:prSet>
      <dgm:spPr/>
    </dgm:pt>
    <dgm:pt modelId="{A043CC9F-F187-E94B-8166-87B12FA8EA43}" type="pres">
      <dgm:prSet presAssocID="{894B5DC4-1B55-404F-A6A4-4EBBABC983E8}" presName="sibTrans" presStyleLbl="sibTrans2D1" presStyleIdx="1" presStyleCnt="2"/>
      <dgm:spPr/>
    </dgm:pt>
    <dgm:pt modelId="{29FC4C7E-7142-A84D-83BF-4BB21A866968}" type="pres">
      <dgm:prSet presAssocID="{894B5DC4-1B55-404F-A6A4-4EBBABC983E8}" presName="connectorText" presStyleLbl="sibTrans2D1" presStyleIdx="1" presStyleCnt="2"/>
      <dgm:spPr/>
    </dgm:pt>
    <dgm:pt modelId="{34B01425-42B8-BA42-A684-0513E828628B}" type="pres">
      <dgm:prSet presAssocID="{373CAE60-B239-E141-8D48-350B7C46AA1D}" presName="node" presStyleLbl="node1" presStyleIdx="2" presStyleCnt="3" custLinFactNeighborY="1467">
        <dgm:presLayoutVars>
          <dgm:bulletEnabled val="1"/>
        </dgm:presLayoutVars>
      </dgm:prSet>
      <dgm:spPr/>
    </dgm:pt>
  </dgm:ptLst>
  <dgm:cxnLst>
    <dgm:cxn modelId="{DA8309A4-F046-6240-88EF-BC40CA866F88}" type="presOf" srcId="{894B5DC4-1B55-404F-A6A4-4EBBABC983E8}" destId="{29FC4C7E-7142-A84D-83BF-4BB21A866968}" srcOrd="1" destOrd="0" presId="urn:microsoft.com/office/officeart/2005/8/layout/process1"/>
    <dgm:cxn modelId="{53E0B2FF-6A59-F54A-B8E6-63BD0857CE45}" type="presOf" srcId="{35BD354D-FA6C-6A44-BFA5-83794A6C11E2}" destId="{FADEA9FD-FBA3-CD4F-BEBE-0B3CBB5E6BDC}" srcOrd="0" destOrd="0" presId="urn:microsoft.com/office/officeart/2005/8/layout/process1"/>
    <dgm:cxn modelId="{90BEF61D-18E1-0F41-9DCE-AE468D1DE396}" srcId="{35BD354D-FA6C-6A44-BFA5-83794A6C11E2}" destId="{373CAE60-B239-E141-8D48-350B7C46AA1D}" srcOrd="2" destOrd="0" parTransId="{56B07466-F773-494E-ADA3-C4BC5C38F1D6}" sibTransId="{420CFBBA-CE6C-EB4C-B684-3680242FCC3F}"/>
    <dgm:cxn modelId="{60269492-54D8-8349-9BEA-85A81F100DE1}" type="presOf" srcId="{DB58E6F7-CE7D-024D-B9F2-38B8B9E30D04}" destId="{D5F3077E-D507-D74A-8A05-7B6ACCCBE953}" srcOrd="0" destOrd="0" presId="urn:microsoft.com/office/officeart/2005/8/layout/process1"/>
    <dgm:cxn modelId="{2CA3675C-F19F-804E-A76B-D9E0ED234967}" type="presOf" srcId="{894B5DC4-1B55-404F-A6A4-4EBBABC983E8}" destId="{A043CC9F-F187-E94B-8166-87B12FA8EA43}" srcOrd="0" destOrd="0" presId="urn:microsoft.com/office/officeart/2005/8/layout/process1"/>
    <dgm:cxn modelId="{EAC6F62A-A45A-2F4E-9FEB-39C11C6261B5}" type="presOf" srcId="{4CC55961-7DC3-3344-AE4C-2F2B9889472C}" destId="{F6FD54C1-6E80-2841-9330-C2DAA017E1DF}" srcOrd="1" destOrd="0" presId="urn:microsoft.com/office/officeart/2005/8/layout/process1"/>
    <dgm:cxn modelId="{E6DB6212-2557-C34A-9B7C-A2ED43D4F157}" type="presOf" srcId="{4CC55961-7DC3-3344-AE4C-2F2B9889472C}" destId="{580BEE43-0738-434A-B81A-DE0AFA29489F}" srcOrd="0" destOrd="0" presId="urn:microsoft.com/office/officeart/2005/8/layout/process1"/>
    <dgm:cxn modelId="{A6E3B2CD-F386-CC4D-9352-5DB71C7E472C}" type="presOf" srcId="{92B21F10-B094-7F4C-A734-3D701EE2B948}" destId="{0162A3DD-2848-7149-814F-370BFF7E4408}" srcOrd="0" destOrd="0" presId="urn:microsoft.com/office/officeart/2005/8/layout/process1"/>
    <dgm:cxn modelId="{5A5ADE1B-087A-374C-A26A-BD7CC35498B1}" srcId="{35BD354D-FA6C-6A44-BFA5-83794A6C11E2}" destId="{DB58E6F7-CE7D-024D-B9F2-38B8B9E30D04}" srcOrd="0" destOrd="0" parTransId="{20E6F69A-7ADD-2943-A0E8-8C0AA1A7A8E0}" sibTransId="{4CC55961-7DC3-3344-AE4C-2F2B9889472C}"/>
    <dgm:cxn modelId="{36571322-2A3C-6645-9D6B-63FAC1C7BAA7}" type="presOf" srcId="{373CAE60-B239-E141-8D48-350B7C46AA1D}" destId="{34B01425-42B8-BA42-A684-0513E828628B}" srcOrd="0" destOrd="0" presId="urn:microsoft.com/office/officeart/2005/8/layout/process1"/>
    <dgm:cxn modelId="{F2225E34-3591-5347-BD50-91754ECB23EC}" srcId="{35BD354D-FA6C-6A44-BFA5-83794A6C11E2}" destId="{92B21F10-B094-7F4C-A734-3D701EE2B948}" srcOrd="1" destOrd="0" parTransId="{5A7C5397-1853-B24F-8FF1-24DACAF73C93}" sibTransId="{894B5DC4-1B55-404F-A6A4-4EBBABC983E8}"/>
    <dgm:cxn modelId="{7543A1FF-225E-D84A-9F9E-C7E28D347768}" type="presParOf" srcId="{FADEA9FD-FBA3-CD4F-BEBE-0B3CBB5E6BDC}" destId="{D5F3077E-D507-D74A-8A05-7B6ACCCBE953}" srcOrd="0" destOrd="0" presId="urn:microsoft.com/office/officeart/2005/8/layout/process1"/>
    <dgm:cxn modelId="{7892F771-8AA7-4A45-8065-69811ADDE61A}" type="presParOf" srcId="{FADEA9FD-FBA3-CD4F-BEBE-0B3CBB5E6BDC}" destId="{580BEE43-0738-434A-B81A-DE0AFA29489F}" srcOrd="1" destOrd="0" presId="urn:microsoft.com/office/officeart/2005/8/layout/process1"/>
    <dgm:cxn modelId="{9F69CA7A-4FDB-4045-A0F2-3DCD1D495300}" type="presParOf" srcId="{580BEE43-0738-434A-B81A-DE0AFA29489F}" destId="{F6FD54C1-6E80-2841-9330-C2DAA017E1DF}" srcOrd="0" destOrd="0" presId="urn:microsoft.com/office/officeart/2005/8/layout/process1"/>
    <dgm:cxn modelId="{0DE7D4DE-4B70-514D-BFA0-FCF2E2A2E446}" type="presParOf" srcId="{FADEA9FD-FBA3-CD4F-BEBE-0B3CBB5E6BDC}" destId="{0162A3DD-2848-7149-814F-370BFF7E4408}" srcOrd="2" destOrd="0" presId="urn:microsoft.com/office/officeart/2005/8/layout/process1"/>
    <dgm:cxn modelId="{2A2ABF76-44E4-234D-BD53-42C430557EEA}" type="presParOf" srcId="{FADEA9FD-FBA3-CD4F-BEBE-0B3CBB5E6BDC}" destId="{A043CC9F-F187-E94B-8166-87B12FA8EA43}" srcOrd="3" destOrd="0" presId="urn:microsoft.com/office/officeart/2005/8/layout/process1"/>
    <dgm:cxn modelId="{D2DCED34-F763-5E4B-A713-067D4B52C5C5}" type="presParOf" srcId="{A043CC9F-F187-E94B-8166-87B12FA8EA43}" destId="{29FC4C7E-7142-A84D-83BF-4BB21A866968}" srcOrd="0" destOrd="0" presId="urn:microsoft.com/office/officeart/2005/8/layout/process1"/>
    <dgm:cxn modelId="{529EE59D-6E72-2D42-BD84-83D0014510B0}" type="presParOf" srcId="{FADEA9FD-FBA3-CD4F-BEBE-0B3CBB5E6BDC}" destId="{34B01425-42B8-BA42-A684-0513E828628B}"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F92665A-5AB9-4722-B5CE-A4C35CA2485B}" type="doc">
      <dgm:prSet loTypeId="urn:microsoft.com/office/officeart/2005/8/layout/radial3" loCatId="cycle" qsTypeId="urn:microsoft.com/office/officeart/2005/8/quickstyle/simple1" qsCatId="simple" csTypeId="urn:microsoft.com/office/officeart/2005/8/colors/colorful1" csCatId="colorful" phldr="1"/>
      <dgm:spPr/>
      <dgm:t>
        <a:bodyPr/>
        <a:lstStyle/>
        <a:p>
          <a:pPr rtl="1"/>
          <a:endParaRPr lang="ar-SA"/>
        </a:p>
      </dgm:t>
    </dgm:pt>
    <dgm:pt modelId="{BE60CE5E-FE8D-470F-B94D-2DE52858909A}">
      <dgm:prSet phldrT="[نص]"/>
      <dgm:spPr/>
      <dgm:t>
        <a:bodyPr/>
        <a:lstStyle/>
        <a:p>
          <a:pPr rtl="1"/>
          <a:r>
            <a:rPr lang="ar-SA" dirty="0"/>
            <a:t>التشخيص</a:t>
          </a:r>
        </a:p>
      </dgm:t>
    </dgm:pt>
    <dgm:pt modelId="{58846770-AD52-4C69-8083-788C90CC9E12}" type="parTrans" cxnId="{26505D87-11D4-4250-8F36-B621BC645345}">
      <dgm:prSet/>
      <dgm:spPr/>
      <dgm:t>
        <a:bodyPr/>
        <a:lstStyle/>
        <a:p>
          <a:pPr rtl="1"/>
          <a:endParaRPr lang="ar-SA"/>
        </a:p>
      </dgm:t>
    </dgm:pt>
    <dgm:pt modelId="{CA316366-94C7-4CC3-9F50-5A5756718B99}" type="sibTrans" cxnId="{26505D87-11D4-4250-8F36-B621BC645345}">
      <dgm:prSet/>
      <dgm:spPr/>
      <dgm:t>
        <a:bodyPr/>
        <a:lstStyle/>
        <a:p>
          <a:pPr rtl="1"/>
          <a:endParaRPr lang="ar-SA"/>
        </a:p>
      </dgm:t>
    </dgm:pt>
    <dgm:pt modelId="{B4780CE3-77C3-4C57-BC86-178E9212AD4D}">
      <dgm:prSet phldrT="[نص]"/>
      <dgm:spPr/>
      <dgm:t>
        <a:bodyPr/>
        <a:lstStyle/>
        <a:p>
          <a:pPr rtl="1"/>
          <a:r>
            <a:rPr lang="ar-SA" dirty="0"/>
            <a:t>التاريخ التطوري للطفل</a:t>
          </a:r>
        </a:p>
      </dgm:t>
    </dgm:pt>
    <dgm:pt modelId="{881C9580-4F10-4368-862F-2A70E1D0BE32}" type="parTrans" cxnId="{CB6F0228-6A80-4136-A922-6B4517DEEC54}">
      <dgm:prSet/>
      <dgm:spPr/>
      <dgm:t>
        <a:bodyPr/>
        <a:lstStyle/>
        <a:p>
          <a:pPr rtl="1"/>
          <a:endParaRPr lang="ar-SA"/>
        </a:p>
      </dgm:t>
    </dgm:pt>
    <dgm:pt modelId="{7AC586C8-766B-4D6F-9F1B-90DF556E39B1}" type="sibTrans" cxnId="{CB6F0228-6A80-4136-A922-6B4517DEEC54}">
      <dgm:prSet/>
      <dgm:spPr/>
      <dgm:t>
        <a:bodyPr/>
        <a:lstStyle/>
        <a:p>
          <a:pPr rtl="1"/>
          <a:endParaRPr lang="ar-SA"/>
        </a:p>
      </dgm:t>
    </dgm:pt>
    <dgm:pt modelId="{6B1D41B9-9A50-4937-BFA2-72EF6653DB04}">
      <dgm:prSet phldrT="[نص]"/>
      <dgm:spPr/>
      <dgm:t>
        <a:bodyPr/>
        <a:lstStyle/>
        <a:p>
          <a:pPr rtl="1"/>
          <a:r>
            <a:rPr lang="ar-SA" dirty="0"/>
            <a:t>الوضع الاجتماعي للأسرة</a:t>
          </a:r>
        </a:p>
      </dgm:t>
    </dgm:pt>
    <dgm:pt modelId="{31652A41-4402-4014-B691-6ADC9DA12C6D}" type="parTrans" cxnId="{47B3893D-BEA7-49CE-AAFA-51CCDF644096}">
      <dgm:prSet/>
      <dgm:spPr/>
      <dgm:t>
        <a:bodyPr/>
        <a:lstStyle/>
        <a:p>
          <a:pPr rtl="1"/>
          <a:endParaRPr lang="ar-SA"/>
        </a:p>
      </dgm:t>
    </dgm:pt>
    <dgm:pt modelId="{9F8E4699-D35E-4BF8-A350-0E8F6027949D}" type="sibTrans" cxnId="{47B3893D-BEA7-49CE-AAFA-51CCDF644096}">
      <dgm:prSet/>
      <dgm:spPr/>
      <dgm:t>
        <a:bodyPr/>
        <a:lstStyle/>
        <a:p>
          <a:pPr rtl="1"/>
          <a:endParaRPr lang="ar-SA"/>
        </a:p>
      </dgm:t>
    </dgm:pt>
    <dgm:pt modelId="{E520BF85-02EE-40CA-A388-99B80095C070}">
      <dgm:prSet phldrT="[نص]"/>
      <dgm:spPr/>
      <dgm:t>
        <a:bodyPr/>
        <a:lstStyle/>
        <a:p>
          <a:pPr rtl="1"/>
          <a:r>
            <a:rPr lang="ar-SA" dirty="0"/>
            <a:t>التحصيل الاكاديمي</a:t>
          </a:r>
        </a:p>
      </dgm:t>
    </dgm:pt>
    <dgm:pt modelId="{B2FB334A-343C-4C91-8D5B-100AD6C7ACD3}" type="parTrans" cxnId="{A78C55BC-63CB-4350-8D28-C7519ADFE327}">
      <dgm:prSet/>
      <dgm:spPr/>
      <dgm:t>
        <a:bodyPr/>
        <a:lstStyle/>
        <a:p>
          <a:pPr rtl="1"/>
          <a:endParaRPr lang="ar-SA"/>
        </a:p>
      </dgm:t>
    </dgm:pt>
    <dgm:pt modelId="{FE8D8DD9-EA17-4002-9FF2-7BC0101DA404}" type="sibTrans" cxnId="{A78C55BC-63CB-4350-8D28-C7519ADFE327}">
      <dgm:prSet/>
      <dgm:spPr/>
      <dgm:t>
        <a:bodyPr/>
        <a:lstStyle/>
        <a:p>
          <a:pPr rtl="1"/>
          <a:endParaRPr lang="ar-SA"/>
        </a:p>
      </dgm:t>
    </dgm:pt>
    <dgm:pt modelId="{FD74FA02-C047-465E-970D-1B0939ACE509}">
      <dgm:prSet phldrT="[نص]"/>
      <dgm:spPr/>
      <dgm:t>
        <a:bodyPr/>
        <a:lstStyle/>
        <a:p>
          <a:pPr rtl="1"/>
          <a:r>
            <a:rPr lang="ar-SA" dirty="0"/>
            <a:t>التاريخ الصحي للطفل</a:t>
          </a:r>
        </a:p>
      </dgm:t>
    </dgm:pt>
    <dgm:pt modelId="{A5D2D8EC-2693-4DD2-ABAB-D57D32258768}" type="parTrans" cxnId="{EAB1090C-1726-4279-A47F-60617F92A226}">
      <dgm:prSet/>
      <dgm:spPr/>
      <dgm:t>
        <a:bodyPr/>
        <a:lstStyle/>
        <a:p>
          <a:pPr rtl="1"/>
          <a:endParaRPr lang="ar-SA"/>
        </a:p>
      </dgm:t>
    </dgm:pt>
    <dgm:pt modelId="{74CB2504-443C-4A8C-AA39-DECFB5AC6AC2}" type="sibTrans" cxnId="{EAB1090C-1726-4279-A47F-60617F92A226}">
      <dgm:prSet/>
      <dgm:spPr/>
      <dgm:t>
        <a:bodyPr/>
        <a:lstStyle/>
        <a:p>
          <a:pPr rtl="1"/>
          <a:endParaRPr lang="ar-SA"/>
        </a:p>
      </dgm:t>
    </dgm:pt>
    <dgm:pt modelId="{89F1A768-2159-4345-96EB-0693C311E501}" type="pres">
      <dgm:prSet presAssocID="{DF92665A-5AB9-4722-B5CE-A4C35CA2485B}" presName="composite" presStyleCnt="0">
        <dgm:presLayoutVars>
          <dgm:chMax val="1"/>
          <dgm:dir/>
          <dgm:resizeHandles val="exact"/>
        </dgm:presLayoutVars>
      </dgm:prSet>
      <dgm:spPr/>
    </dgm:pt>
    <dgm:pt modelId="{51ADB3F5-1C1E-4BC9-9A9B-73F6A9B1A927}" type="pres">
      <dgm:prSet presAssocID="{DF92665A-5AB9-4722-B5CE-A4C35CA2485B}" presName="radial" presStyleCnt="0">
        <dgm:presLayoutVars>
          <dgm:animLvl val="ctr"/>
        </dgm:presLayoutVars>
      </dgm:prSet>
      <dgm:spPr/>
    </dgm:pt>
    <dgm:pt modelId="{3616BA06-3D3C-44FB-B1EA-71D9E9FBFD21}" type="pres">
      <dgm:prSet presAssocID="{BE60CE5E-FE8D-470F-B94D-2DE52858909A}" presName="centerShape" presStyleLbl="vennNode1" presStyleIdx="0" presStyleCnt="5"/>
      <dgm:spPr/>
    </dgm:pt>
    <dgm:pt modelId="{B8E2DDAD-58A6-4D2C-9D97-ECE82B24AD56}" type="pres">
      <dgm:prSet presAssocID="{B4780CE3-77C3-4C57-BC86-178E9212AD4D}" presName="node" presStyleLbl="vennNode1" presStyleIdx="1" presStyleCnt="5">
        <dgm:presLayoutVars>
          <dgm:bulletEnabled val="1"/>
        </dgm:presLayoutVars>
      </dgm:prSet>
      <dgm:spPr/>
    </dgm:pt>
    <dgm:pt modelId="{0BBBF6D1-BFAE-4DDC-816F-B573B9EB4F9A}" type="pres">
      <dgm:prSet presAssocID="{6B1D41B9-9A50-4937-BFA2-72EF6653DB04}" presName="node" presStyleLbl="vennNode1" presStyleIdx="2" presStyleCnt="5">
        <dgm:presLayoutVars>
          <dgm:bulletEnabled val="1"/>
        </dgm:presLayoutVars>
      </dgm:prSet>
      <dgm:spPr/>
    </dgm:pt>
    <dgm:pt modelId="{CB5F0DBD-F1CF-4952-96D7-56F14E933E54}" type="pres">
      <dgm:prSet presAssocID="{E520BF85-02EE-40CA-A388-99B80095C070}" presName="node" presStyleLbl="vennNode1" presStyleIdx="3" presStyleCnt="5">
        <dgm:presLayoutVars>
          <dgm:bulletEnabled val="1"/>
        </dgm:presLayoutVars>
      </dgm:prSet>
      <dgm:spPr/>
    </dgm:pt>
    <dgm:pt modelId="{0BF15E34-59AD-4A20-9FE3-F9D4FD135ACD}" type="pres">
      <dgm:prSet presAssocID="{FD74FA02-C047-465E-970D-1B0939ACE509}" presName="node" presStyleLbl="vennNode1" presStyleIdx="4" presStyleCnt="5">
        <dgm:presLayoutVars>
          <dgm:bulletEnabled val="1"/>
        </dgm:presLayoutVars>
      </dgm:prSet>
      <dgm:spPr/>
    </dgm:pt>
  </dgm:ptLst>
  <dgm:cxnLst>
    <dgm:cxn modelId="{DC186AF3-FCC2-466F-A459-79BA7C90EF66}" type="presOf" srcId="{FD74FA02-C047-465E-970D-1B0939ACE509}" destId="{0BF15E34-59AD-4A20-9FE3-F9D4FD135ACD}" srcOrd="0" destOrd="0" presId="urn:microsoft.com/office/officeart/2005/8/layout/radial3"/>
    <dgm:cxn modelId="{26505D87-11D4-4250-8F36-B621BC645345}" srcId="{DF92665A-5AB9-4722-B5CE-A4C35CA2485B}" destId="{BE60CE5E-FE8D-470F-B94D-2DE52858909A}" srcOrd="0" destOrd="0" parTransId="{58846770-AD52-4C69-8083-788C90CC9E12}" sibTransId="{CA316366-94C7-4CC3-9F50-5A5756718B99}"/>
    <dgm:cxn modelId="{12D09ABE-5885-49D1-848C-572E32C73B6D}" type="presOf" srcId="{6B1D41B9-9A50-4937-BFA2-72EF6653DB04}" destId="{0BBBF6D1-BFAE-4DDC-816F-B573B9EB4F9A}" srcOrd="0" destOrd="0" presId="urn:microsoft.com/office/officeart/2005/8/layout/radial3"/>
    <dgm:cxn modelId="{7B650D93-91F9-48C0-B870-A1F6CC1629A1}" type="presOf" srcId="{DF92665A-5AB9-4722-B5CE-A4C35CA2485B}" destId="{89F1A768-2159-4345-96EB-0693C311E501}" srcOrd="0" destOrd="0" presId="urn:microsoft.com/office/officeart/2005/8/layout/radial3"/>
    <dgm:cxn modelId="{4FB1F1CE-AD7F-49EE-8C30-9A2FFDB29118}" type="presOf" srcId="{BE60CE5E-FE8D-470F-B94D-2DE52858909A}" destId="{3616BA06-3D3C-44FB-B1EA-71D9E9FBFD21}" srcOrd="0" destOrd="0" presId="urn:microsoft.com/office/officeart/2005/8/layout/radial3"/>
    <dgm:cxn modelId="{A78C55BC-63CB-4350-8D28-C7519ADFE327}" srcId="{BE60CE5E-FE8D-470F-B94D-2DE52858909A}" destId="{E520BF85-02EE-40CA-A388-99B80095C070}" srcOrd="2" destOrd="0" parTransId="{B2FB334A-343C-4C91-8D5B-100AD6C7ACD3}" sibTransId="{FE8D8DD9-EA17-4002-9FF2-7BC0101DA404}"/>
    <dgm:cxn modelId="{CB6F0228-6A80-4136-A922-6B4517DEEC54}" srcId="{BE60CE5E-FE8D-470F-B94D-2DE52858909A}" destId="{B4780CE3-77C3-4C57-BC86-178E9212AD4D}" srcOrd="0" destOrd="0" parTransId="{881C9580-4F10-4368-862F-2A70E1D0BE32}" sibTransId="{7AC586C8-766B-4D6F-9F1B-90DF556E39B1}"/>
    <dgm:cxn modelId="{47B3893D-BEA7-49CE-AAFA-51CCDF644096}" srcId="{BE60CE5E-FE8D-470F-B94D-2DE52858909A}" destId="{6B1D41B9-9A50-4937-BFA2-72EF6653DB04}" srcOrd="1" destOrd="0" parTransId="{31652A41-4402-4014-B691-6ADC9DA12C6D}" sibTransId="{9F8E4699-D35E-4BF8-A350-0E8F6027949D}"/>
    <dgm:cxn modelId="{EAB1090C-1726-4279-A47F-60617F92A226}" srcId="{BE60CE5E-FE8D-470F-B94D-2DE52858909A}" destId="{FD74FA02-C047-465E-970D-1B0939ACE509}" srcOrd="3" destOrd="0" parTransId="{A5D2D8EC-2693-4DD2-ABAB-D57D32258768}" sibTransId="{74CB2504-443C-4A8C-AA39-DECFB5AC6AC2}"/>
    <dgm:cxn modelId="{11EF7ABF-B7B4-4583-B40F-6A23D25D3D70}" type="presOf" srcId="{B4780CE3-77C3-4C57-BC86-178E9212AD4D}" destId="{B8E2DDAD-58A6-4D2C-9D97-ECE82B24AD56}" srcOrd="0" destOrd="0" presId="urn:microsoft.com/office/officeart/2005/8/layout/radial3"/>
    <dgm:cxn modelId="{0C07C241-BEBB-4000-8EA7-C9786A2C9B3F}" type="presOf" srcId="{E520BF85-02EE-40CA-A388-99B80095C070}" destId="{CB5F0DBD-F1CF-4952-96D7-56F14E933E54}" srcOrd="0" destOrd="0" presId="urn:microsoft.com/office/officeart/2005/8/layout/radial3"/>
    <dgm:cxn modelId="{9A87A908-DB78-4B8F-AC51-7BC160F6E751}" type="presParOf" srcId="{89F1A768-2159-4345-96EB-0693C311E501}" destId="{51ADB3F5-1C1E-4BC9-9A9B-73F6A9B1A927}" srcOrd="0" destOrd="0" presId="urn:microsoft.com/office/officeart/2005/8/layout/radial3"/>
    <dgm:cxn modelId="{B5B5A7B3-6979-4989-9BDC-E85479A240A1}" type="presParOf" srcId="{51ADB3F5-1C1E-4BC9-9A9B-73F6A9B1A927}" destId="{3616BA06-3D3C-44FB-B1EA-71D9E9FBFD21}" srcOrd="0" destOrd="0" presId="urn:microsoft.com/office/officeart/2005/8/layout/radial3"/>
    <dgm:cxn modelId="{5FC107AF-54EB-4732-BA01-626711688114}" type="presParOf" srcId="{51ADB3F5-1C1E-4BC9-9A9B-73F6A9B1A927}" destId="{B8E2DDAD-58A6-4D2C-9D97-ECE82B24AD56}" srcOrd="1" destOrd="0" presId="urn:microsoft.com/office/officeart/2005/8/layout/radial3"/>
    <dgm:cxn modelId="{F42EA983-EBF9-46E3-B54F-FD224EF99635}" type="presParOf" srcId="{51ADB3F5-1C1E-4BC9-9A9B-73F6A9B1A927}" destId="{0BBBF6D1-BFAE-4DDC-816F-B573B9EB4F9A}" srcOrd="2" destOrd="0" presId="urn:microsoft.com/office/officeart/2005/8/layout/radial3"/>
    <dgm:cxn modelId="{41DBC704-6461-4799-8C53-BE2B31658A36}" type="presParOf" srcId="{51ADB3F5-1C1E-4BC9-9A9B-73F6A9B1A927}" destId="{CB5F0DBD-F1CF-4952-96D7-56F14E933E54}" srcOrd="3" destOrd="0" presId="urn:microsoft.com/office/officeart/2005/8/layout/radial3"/>
    <dgm:cxn modelId="{08EB283D-7F5E-467B-9753-6D74C25A394E}" type="presParOf" srcId="{51ADB3F5-1C1E-4BC9-9A9B-73F6A9B1A927}" destId="{0BF15E34-59AD-4A20-9FE3-F9D4FD135ACD}"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A9FFBF2-0196-4F01-A811-FB2081435665}" type="doc">
      <dgm:prSet loTypeId="urn:microsoft.com/office/officeart/2005/8/layout/cycle2" loCatId="cycle" qsTypeId="urn:microsoft.com/office/officeart/2005/8/quickstyle/simple1" qsCatId="simple" csTypeId="urn:microsoft.com/office/officeart/2005/8/colors/colorful3" csCatId="colorful" phldr="1"/>
      <dgm:spPr/>
      <dgm:t>
        <a:bodyPr/>
        <a:lstStyle/>
        <a:p>
          <a:pPr rtl="1"/>
          <a:endParaRPr lang="ar-SA"/>
        </a:p>
      </dgm:t>
    </dgm:pt>
    <dgm:pt modelId="{30A7C021-73AB-4631-B48A-0F1D0044969B}">
      <dgm:prSet phldrT="[نص]"/>
      <dgm:spPr/>
      <dgm:t>
        <a:bodyPr/>
        <a:lstStyle/>
        <a:p>
          <a:pPr rtl="1"/>
          <a:r>
            <a:rPr lang="ar-SA" dirty="0"/>
            <a:t>المقابلة</a:t>
          </a:r>
        </a:p>
      </dgm:t>
    </dgm:pt>
    <dgm:pt modelId="{DEDFDE19-5521-4781-B357-90DE37A0896B}" type="parTrans" cxnId="{7FD6ADCA-A67F-49A2-93FD-E6C58CAADCBB}">
      <dgm:prSet/>
      <dgm:spPr/>
      <dgm:t>
        <a:bodyPr/>
        <a:lstStyle/>
        <a:p>
          <a:pPr rtl="1"/>
          <a:endParaRPr lang="ar-SA"/>
        </a:p>
      </dgm:t>
    </dgm:pt>
    <dgm:pt modelId="{012D3439-C174-46DB-AD24-8A89F122AEBA}" type="sibTrans" cxnId="{7FD6ADCA-A67F-49A2-93FD-E6C58CAADCBB}">
      <dgm:prSet/>
      <dgm:spPr/>
      <dgm:t>
        <a:bodyPr/>
        <a:lstStyle/>
        <a:p>
          <a:pPr rtl="1"/>
          <a:endParaRPr lang="ar-SA"/>
        </a:p>
      </dgm:t>
    </dgm:pt>
    <dgm:pt modelId="{30A85728-C27F-4BC0-9DFC-8E59E530C980}">
      <dgm:prSet phldrT="[نص]"/>
      <dgm:spPr/>
      <dgm:t>
        <a:bodyPr/>
        <a:lstStyle/>
        <a:p>
          <a:pPr rtl="1"/>
          <a:r>
            <a:rPr lang="ar-SA" dirty="0"/>
            <a:t>الملاحظة</a:t>
          </a:r>
        </a:p>
      </dgm:t>
    </dgm:pt>
    <dgm:pt modelId="{F0BDD20F-918E-4F6C-9379-6AA58AAD200B}" type="parTrans" cxnId="{DE2C9025-BE5C-4112-BDAC-FCA9F89F6D63}">
      <dgm:prSet/>
      <dgm:spPr/>
      <dgm:t>
        <a:bodyPr/>
        <a:lstStyle/>
        <a:p>
          <a:pPr rtl="1"/>
          <a:endParaRPr lang="ar-SA"/>
        </a:p>
      </dgm:t>
    </dgm:pt>
    <dgm:pt modelId="{43568F4E-B628-4C1F-951E-1773FAEA401F}" type="sibTrans" cxnId="{DE2C9025-BE5C-4112-BDAC-FCA9F89F6D63}">
      <dgm:prSet/>
      <dgm:spPr/>
      <dgm:t>
        <a:bodyPr/>
        <a:lstStyle/>
        <a:p>
          <a:pPr rtl="1"/>
          <a:endParaRPr lang="ar-SA"/>
        </a:p>
      </dgm:t>
    </dgm:pt>
    <dgm:pt modelId="{27CA9462-719A-4768-B832-A53BAB3CE3DF}">
      <dgm:prSet phldrT="[نص]"/>
      <dgm:spPr/>
      <dgm:t>
        <a:bodyPr/>
        <a:lstStyle/>
        <a:p>
          <a:pPr rtl="1"/>
          <a:r>
            <a:rPr lang="ar-SA" dirty="0"/>
            <a:t>مراجعة السجلات</a:t>
          </a:r>
        </a:p>
      </dgm:t>
    </dgm:pt>
    <dgm:pt modelId="{E9DA3947-3D34-4045-AE57-18792BCA8AFA}" type="parTrans" cxnId="{1B780973-22DD-4220-A19D-0AE8D737E664}">
      <dgm:prSet/>
      <dgm:spPr/>
      <dgm:t>
        <a:bodyPr/>
        <a:lstStyle/>
        <a:p>
          <a:pPr rtl="1"/>
          <a:endParaRPr lang="ar-SA"/>
        </a:p>
      </dgm:t>
    </dgm:pt>
    <dgm:pt modelId="{6038ED93-ADA0-48B0-8167-3A42E07D3771}" type="sibTrans" cxnId="{1B780973-22DD-4220-A19D-0AE8D737E664}">
      <dgm:prSet/>
      <dgm:spPr/>
      <dgm:t>
        <a:bodyPr/>
        <a:lstStyle/>
        <a:p>
          <a:pPr rtl="1"/>
          <a:endParaRPr lang="ar-SA"/>
        </a:p>
      </dgm:t>
    </dgm:pt>
    <dgm:pt modelId="{D25045A5-895F-459E-923B-8087CC85C13F}">
      <dgm:prSet phldrT="[نص]"/>
      <dgm:spPr/>
      <dgm:t>
        <a:bodyPr/>
        <a:lstStyle/>
        <a:p>
          <a:pPr rtl="1"/>
          <a:r>
            <a:rPr lang="ar-SA" dirty="0"/>
            <a:t>مقابلة المعلمين</a:t>
          </a:r>
        </a:p>
      </dgm:t>
    </dgm:pt>
    <dgm:pt modelId="{F9B9D8A2-0704-4064-84BF-C8E9A8A215BB}" type="parTrans" cxnId="{68A76C8D-BD59-4576-A034-BC2DF5E4E4D6}">
      <dgm:prSet/>
      <dgm:spPr/>
      <dgm:t>
        <a:bodyPr/>
        <a:lstStyle/>
        <a:p>
          <a:pPr rtl="1"/>
          <a:endParaRPr lang="ar-SA"/>
        </a:p>
      </dgm:t>
    </dgm:pt>
    <dgm:pt modelId="{6A8D859F-21AA-4FCD-BCF2-DBFC49CB86AA}" type="sibTrans" cxnId="{68A76C8D-BD59-4576-A034-BC2DF5E4E4D6}">
      <dgm:prSet/>
      <dgm:spPr/>
      <dgm:t>
        <a:bodyPr/>
        <a:lstStyle/>
        <a:p>
          <a:pPr rtl="1"/>
          <a:endParaRPr lang="ar-SA"/>
        </a:p>
      </dgm:t>
    </dgm:pt>
    <dgm:pt modelId="{97E30A19-FD59-412B-AC84-8E350BA4CA3B}">
      <dgm:prSet phldrT="[نص]"/>
      <dgm:spPr/>
      <dgm:t>
        <a:bodyPr/>
        <a:lstStyle/>
        <a:p>
          <a:pPr rtl="1"/>
          <a:r>
            <a:rPr lang="ar-SA" dirty="0"/>
            <a:t>الاختبارات الغير رسمية</a:t>
          </a:r>
        </a:p>
      </dgm:t>
    </dgm:pt>
    <dgm:pt modelId="{CBD97BCC-172C-4D7B-970E-456CA57764A5}" type="parTrans" cxnId="{9518664D-02A1-4D56-84CD-E5A3E3133E4E}">
      <dgm:prSet/>
      <dgm:spPr/>
      <dgm:t>
        <a:bodyPr/>
        <a:lstStyle/>
        <a:p>
          <a:pPr rtl="1"/>
          <a:endParaRPr lang="ar-SA"/>
        </a:p>
      </dgm:t>
    </dgm:pt>
    <dgm:pt modelId="{94038449-427D-4379-8A25-5F9727082DEB}" type="sibTrans" cxnId="{9518664D-02A1-4D56-84CD-E5A3E3133E4E}">
      <dgm:prSet/>
      <dgm:spPr/>
      <dgm:t>
        <a:bodyPr/>
        <a:lstStyle/>
        <a:p>
          <a:pPr rtl="1"/>
          <a:endParaRPr lang="ar-SA"/>
        </a:p>
      </dgm:t>
    </dgm:pt>
    <dgm:pt modelId="{298B6E0F-3482-4630-807F-743FC40DDEA1}" type="pres">
      <dgm:prSet presAssocID="{1A9FFBF2-0196-4F01-A811-FB2081435665}" presName="cycle" presStyleCnt="0">
        <dgm:presLayoutVars>
          <dgm:dir/>
          <dgm:resizeHandles val="exact"/>
        </dgm:presLayoutVars>
      </dgm:prSet>
      <dgm:spPr/>
    </dgm:pt>
    <dgm:pt modelId="{7B5729EA-1DE0-4895-B836-884B1F5AE6DB}" type="pres">
      <dgm:prSet presAssocID="{30A7C021-73AB-4631-B48A-0F1D0044969B}" presName="node" presStyleLbl="node1" presStyleIdx="0" presStyleCnt="5">
        <dgm:presLayoutVars>
          <dgm:bulletEnabled val="1"/>
        </dgm:presLayoutVars>
      </dgm:prSet>
      <dgm:spPr/>
    </dgm:pt>
    <dgm:pt modelId="{6DCE29A4-570E-4BB9-84F5-946200E7D54D}" type="pres">
      <dgm:prSet presAssocID="{012D3439-C174-46DB-AD24-8A89F122AEBA}" presName="sibTrans" presStyleLbl="sibTrans2D1" presStyleIdx="0" presStyleCnt="5"/>
      <dgm:spPr/>
    </dgm:pt>
    <dgm:pt modelId="{D2EDD571-6198-4721-9EC3-860ABFFE8070}" type="pres">
      <dgm:prSet presAssocID="{012D3439-C174-46DB-AD24-8A89F122AEBA}" presName="connectorText" presStyleLbl="sibTrans2D1" presStyleIdx="0" presStyleCnt="5"/>
      <dgm:spPr/>
    </dgm:pt>
    <dgm:pt modelId="{B4B13A06-9CFE-4192-A375-8E90CF96D453}" type="pres">
      <dgm:prSet presAssocID="{30A85728-C27F-4BC0-9DFC-8E59E530C980}" presName="node" presStyleLbl="node1" presStyleIdx="1" presStyleCnt="5">
        <dgm:presLayoutVars>
          <dgm:bulletEnabled val="1"/>
        </dgm:presLayoutVars>
      </dgm:prSet>
      <dgm:spPr/>
    </dgm:pt>
    <dgm:pt modelId="{BA7B217C-3932-4F68-B231-61DEA63F1FC1}" type="pres">
      <dgm:prSet presAssocID="{43568F4E-B628-4C1F-951E-1773FAEA401F}" presName="sibTrans" presStyleLbl="sibTrans2D1" presStyleIdx="1" presStyleCnt="5"/>
      <dgm:spPr/>
    </dgm:pt>
    <dgm:pt modelId="{E734D73E-011C-4DEB-B0E9-23057AA42FA4}" type="pres">
      <dgm:prSet presAssocID="{43568F4E-B628-4C1F-951E-1773FAEA401F}" presName="connectorText" presStyleLbl="sibTrans2D1" presStyleIdx="1" presStyleCnt="5"/>
      <dgm:spPr/>
    </dgm:pt>
    <dgm:pt modelId="{89CD3100-34B6-4AD6-B2E9-C455C012B937}" type="pres">
      <dgm:prSet presAssocID="{27CA9462-719A-4768-B832-A53BAB3CE3DF}" presName="node" presStyleLbl="node1" presStyleIdx="2" presStyleCnt="5">
        <dgm:presLayoutVars>
          <dgm:bulletEnabled val="1"/>
        </dgm:presLayoutVars>
      </dgm:prSet>
      <dgm:spPr/>
    </dgm:pt>
    <dgm:pt modelId="{6D8D3D4D-226C-4F19-A478-71B7D814759E}" type="pres">
      <dgm:prSet presAssocID="{6038ED93-ADA0-48B0-8167-3A42E07D3771}" presName="sibTrans" presStyleLbl="sibTrans2D1" presStyleIdx="2" presStyleCnt="5"/>
      <dgm:spPr/>
    </dgm:pt>
    <dgm:pt modelId="{0BA1C4AF-72E7-4BF1-9243-ED4EFA520936}" type="pres">
      <dgm:prSet presAssocID="{6038ED93-ADA0-48B0-8167-3A42E07D3771}" presName="connectorText" presStyleLbl="sibTrans2D1" presStyleIdx="2" presStyleCnt="5"/>
      <dgm:spPr/>
    </dgm:pt>
    <dgm:pt modelId="{F4C5D7B1-0999-4761-883C-128F5CBA5776}" type="pres">
      <dgm:prSet presAssocID="{D25045A5-895F-459E-923B-8087CC85C13F}" presName="node" presStyleLbl="node1" presStyleIdx="3" presStyleCnt="5">
        <dgm:presLayoutVars>
          <dgm:bulletEnabled val="1"/>
        </dgm:presLayoutVars>
      </dgm:prSet>
      <dgm:spPr/>
    </dgm:pt>
    <dgm:pt modelId="{43960987-4250-48D4-9623-602448677861}" type="pres">
      <dgm:prSet presAssocID="{6A8D859F-21AA-4FCD-BCF2-DBFC49CB86AA}" presName="sibTrans" presStyleLbl="sibTrans2D1" presStyleIdx="3" presStyleCnt="5"/>
      <dgm:spPr/>
    </dgm:pt>
    <dgm:pt modelId="{133AB3D7-D6A9-489E-8341-9E1FCAC7C418}" type="pres">
      <dgm:prSet presAssocID="{6A8D859F-21AA-4FCD-BCF2-DBFC49CB86AA}" presName="connectorText" presStyleLbl="sibTrans2D1" presStyleIdx="3" presStyleCnt="5"/>
      <dgm:spPr/>
    </dgm:pt>
    <dgm:pt modelId="{E100A4B8-DF7B-4AE4-A237-3F0E5268B8F8}" type="pres">
      <dgm:prSet presAssocID="{97E30A19-FD59-412B-AC84-8E350BA4CA3B}" presName="node" presStyleLbl="node1" presStyleIdx="4" presStyleCnt="5">
        <dgm:presLayoutVars>
          <dgm:bulletEnabled val="1"/>
        </dgm:presLayoutVars>
      </dgm:prSet>
      <dgm:spPr/>
    </dgm:pt>
    <dgm:pt modelId="{E78FF696-60AE-44FC-B86E-B8C91F24F855}" type="pres">
      <dgm:prSet presAssocID="{94038449-427D-4379-8A25-5F9727082DEB}" presName="sibTrans" presStyleLbl="sibTrans2D1" presStyleIdx="4" presStyleCnt="5"/>
      <dgm:spPr/>
    </dgm:pt>
    <dgm:pt modelId="{1D966DFE-2A5C-4450-98F4-7D305698A979}" type="pres">
      <dgm:prSet presAssocID="{94038449-427D-4379-8A25-5F9727082DEB}" presName="connectorText" presStyleLbl="sibTrans2D1" presStyleIdx="4" presStyleCnt="5"/>
      <dgm:spPr/>
    </dgm:pt>
  </dgm:ptLst>
  <dgm:cxnLst>
    <dgm:cxn modelId="{A5C2CC8B-F605-421F-BCD3-EE615B2955FC}" type="presOf" srcId="{6A8D859F-21AA-4FCD-BCF2-DBFC49CB86AA}" destId="{133AB3D7-D6A9-489E-8341-9E1FCAC7C418}" srcOrd="1" destOrd="0" presId="urn:microsoft.com/office/officeart/2005/8/layout/cycle2"/>
    <dgm:cxn modelId="{92986BDF-93D8-4EE2-BAA7-25E34BB3A505}" type="presOf" srcId="{94038449-427D-4379-8A25-5F9727082DEB}" destId="{E78FF696-60AE-44FC-B86E-B8C91F24F855}" srcOrd="0" destOrd="0" presId="urn:microsoft.com/office/officeart/2005/8/layout/cycle2"/>
    <dgm:cxn modelId="{8BF6EEB8-F073-405A-B367-8D3EF775B83B}" type="presOf" srcId="{43568F4E-B628-4C1F-951E-1773FAEA401F}" destId="{BA7B217C-3932-4F68-B231-61DEA63F1FC1}" srcOrd="0" destOrd="0" presId="urn:microsoft.com/office/officeart/2005/8/layout/cycle2"/>
    <dgm:cxn modelId="{E7F12F2A-6051-4E84-8B27-81693CB2B9BC}" type="presOf" srcId="{30A85728-C27F-4BC0-9DFC-8E59E530C980}" destId="{B4B13A06-9CFE-4192-A375-8E90CF96D453}" srcOrd="0" destOrd="0" presId="urn:microsoft.com/office/officeart/2005/8/layout/cycle2"/>
    <dgm:cxn modelId="{929F1111-289A-45EE-917D-30F721EC4065}" type="presOf" srcId="{97E30A19-FD59-412B-AC84-8E350BA4CA3B}" destId="{E100A4B8-DF7B-4AE4-A237-3F0E5268B8F8}" srcOrd="0" destOrd="0" presId="urn:microsoft.com/office/officeart/2005/8/layout/cycle2"/>
    <dgm:cxn modelId="{BDF7DED0-D918-47D5-B5A0-CD43628FDFC1}" type="presOf" srcId="{1A9FFBF2-0196-4F01-A811-FB2081435665}" destId="{298B6E0F-3482-4630-807F-743FC40DDEA1}" srcOrd="0" destOrd="0" presId="urn:microsoft.com/office/officeart/2005/8/layout/cycle2"/>
    <dgm:cxn modelId="{24885363-290E-440B-8926-F7B976FA1807}" type="presOf" srcId="{6038ED93-ADA0-48B0-8167-3A42E07D3771}" destId="{0BA1C4AF-72E7-4BF1-9243-ED4EFA520936}" srcOrd="1" destOrd="0" presId="urn:microsoft.com/office/officeart/2005/8/layout/cycle2"/>
    <dgm:cxn modelId="{1B780973-22DD-4220-A19D-0AE8D737E664}" srcId="{1A9FFBF2-0196-4F01-A811-FB2081435665}" destId="{27CA9462-719A-4768-B832-A53BAB3CE3DF}" srcOrd="2" destOrd="0" parTransId="{E9DA3947-3D34-4045-AE57-18792BCA8AFA}" sibTransId="{6038ED93-ADA0-48B0-8167-3A42E07D3771}"/>
    <dgm:cxn modelId="{68A76C8D-BD59-4576-A034-BC2DF5E4E4D6}" srcId="{1A9FFBF2-0196-4F01-A811-FB2081435665}" destId="{D25045A5-895F-459E-923B-8087CC85C13F}" srcOrd="3" destOrd="0" parTransId="{F9B9D8A2-0704-4064-84BF-C8E9A8A215BB}" sibTransId="{6A8D859F-21AA-4FCD-BCF2-DBFC49CB86AA}"/>
    <dgm:cxn modelId="{E5D219CD-DB4C-4DB5-A7A7-D7AF36FA130C}" type="presOf" srcId="{6038ED93-ADA0-48B0-8167-3A42E07D3771}" destId="{6D8D3D4D-226C-4F19-A478-71B7D814759E}" srcOrd="0" destOrd="0" presId="urn:microsoft.com/office/officeart/2005/8/layout/cycle2"/>
    <dgm:cxn modelId="{9518664D-02A1-4D56-84CD-E5A3E3133E4E}" srcId="{1A9FFBF2-0196-4F01-A811-FB2081435665}" destId="{97E30A19-FD59-412B-AC84-8E350BA4CA3B}" srcOrd="4" destOrd="0" parTransId="{CBD97BCC-172C-4D7B-970E-456CA57764A5}" sibTransId="{94038449-427D-4379-8A25-5F9727082DEB}"/>
    <dgm:cxn modelId="{FB681A79-F548-4E6F-B6BC-4E71DC41E99E}" type="presOf" srcId="{012D3439-C174-46DB-AD24-8A89F122AEBA}" destId="{6DCE29A4-570E-4BB9-84F5-946200E7D54D}" srcOrd="0" destOrd="0" presId="urn:microsoft.com/office/officeart/2005/8/layout/cycle2"/>
    <dgm:cxn modelId="{52B00753-4D4D-42BF-90A2-DC3C585E9ACC}" type="presOf" srcId="{012D3439-C174-46DB-AD24-8A89F122AEBA}" destId="{D2EDD571-6198-4721-9EC3-860ABFFE8070}" srcOrd="1" destOrd="0" presId="urn:microsoft.com/office/officeart/2005/8/layout/cycle2"/>
    <dgm:cxn modelId="{4FB754E5-E8F1-4CBA-9923-C4E3C0513AC6}" type="presOf" srcId="{43568F4E-B628-4C1F-951E-1773FAEA401F}" destId="{E734D73E-011C-4DEB-B0E9-23057AA42FA4}" srcOrd="1" destOrd="0" presId="urn:microsoft.com/office/officeart/2005/8/layout/cycle2"/>
    <dgm:cxn modelId="{2CD60087-CCE2-4D4D-9CD3-524C5315BD71}" type="presOf" srcId="{6A8D859F-21AA-4FCD-BCF2-DBFC49CB86AA}" destId="{43960987-4250-48D4-9623-602448677861}" srcOrd="0" destOrd="0" presId="urn:microsoft.com/office/officeart/2005/8/layout/cycle2"/>
    <dgm:cxn modelId="{A55957E5-F848-4986-AB63-58CEF3E975FC}" type="presOf" srcId="{D25045A5-895F-459E-923B-8087CC85C13F}" destId="{F4C5D7B1-0999-4761-883C-128F5CBA5776}" srcOrd="0" destOrd="0" presId="urn:microsoft.com/office/officeart/2005/8/layout/cycle2"/>
    <dgm:cxn modelId="{B70E5091-0CD0-4DE8-B36C-B8BD062B9FAB}" type="presOf" srcId="{94038449-427D-4379-8A25-5F9727082DEB}" destId="{1D966DFE-2A5C-4450-98F4-7D305698A979}" srcOrd="1" destOrd="0" presId="urn:microsoft.com/office/officeart/2005/8/layout/cycle2"/>
    <dgm:cxn modelId="{E3F90102-43AA-4E27-88DC-CCC84714738A}" type="presOf" srcId="{30A7C021-73AB-4631-B48A-0F1D0044969B}" destId="{7B5729EA-1DE0-4895-B836-884B1F5AE6DB}" srcOrd="0" destOrd="0" presId="urn:microsoft.com/office/officeart/2005/8/layout/cycle2"/>
    <dgm:cxn modelId="{7FD6ADCA-A67F-49A2-93FD-E6C58CAADCBB}" srcId="{1A9FFBF2-0196-4F01-A811-FB2081435665}" destId="{30A7C021-73AB-4631-B48A-0F1D0044969B}" srcOrd="0" destOrd="0" parTransId="{DEDFDE19-5521-4781-B357-90DE37A0896B}" sibTransId="{012D3439-C174-46DB-AD24-8A89F122AEBA}"/>
    <dgm:cxn modelId="{DE2C9025-BE5C-4112-BDAC-FCA9F89F6D63}" srcId="{1A9FFBF2-0196-4F01-A811-FB2081435665}" destId="{30A85728-C27F-4BC0-9DFC-8E59E530C980}" srcOrd="1" destOrd="0" parTransId="{F0BDD20F-918E-4F6C-9379-6AA58AAD200B}" sibTransId="{43568F4E-B628-4C1F-951E-1773FAEA401F}"/>
    <dgm:cxn modelId="{25472427-CDDE-45DF-89FA-E4D21A79FD4A}" type="presOf" srcId="{27CA9462-719A-4768-B832-A53BAB3CE3DF}" destId="{89CD3100-34B6-4AD6-B2E9-C455C012B937}" srcOrd="0" destOrd="0" presId="urn:microsoft.com/office/officeart/2005/8/layout/cycle2"/>
    <dgm:cxn modelId="{CED9EDF4-1010-484D-B3DF-C5C691A4D13D}" type="presParOf" srcId="{298B6E0F-3482-4630-807F-743FC40DDEA1}" destId="{7B5729EA-1DE0-4895-B836-884B1F5AE6DB}" srcOrd="0" destOrd="0" presId="urn:microsoft.com/office/officeart/2005/8/layout/cycle2"/>
    <dgm:cxn modelId="{CE1B0473-6602-42E1-BA71-C36CAD7E1C7D}" type="presParOf" srcId="{298B6E0F-3482-4630-807F-743FC40DDEA1}" destId="{6DCE29A4-570E-4BB9-84F5-946200E7D54D}" srcOrd="1" destOrd="0" presId="urn:microsoft.com/office/officeart/2005/8/layout/cycle2"/>
    <dgm:cxn modelId="{3F52F295-A07D-4F74-84AC-F1704F6A98D0}" type="presParOf" srcId="{6DCE29A4-570E-4BB9-84F5-946200E7D54D}" destId="{D2EDD571-6198-4721-9EC3-860ABFFE8070}" srcOrd="0" destOrd="0" presId="urn:microsoft.com/office/officeart/2005/8/layout/cycle2"/>
    <dgm:cxn modelId="{D995EAA9-48A6-4A66-BCFE-00F88F65DCB1}" type="presParOf" srcId="{298B6E0F-3482-4630-807F-743FC40DDEA1}" destId="{B4B13A06-9CFE-4192-A375-8E90CF96D453}" srcOrd="2" destOrd="0" presId="urn:microsoft.com/office/officeart/2005/8/layout/cycle2"/>
    <dgm:cxn modelId="{C625179A-EC61-4A3B-B136-AC8DEF23CDB4}" type="presParOf" srcId="{298B6E0F-3482-4630-807F-743FC40DDEA1}" destId="{BA7B217C-3932-4F68-B231-61DEA63F1FC1}" srcOrd="3" destOrd="0" presId="urn:microsoft.com/office/officeart/2005/8/layout/cycle2"/>
    <dgm:cxn modelId="{D210EF8F-2BB0-460F-B8FF-F6C58341EAE8}" type="presParOf" srcId="{BA7B217C-3932-4F68-B231-61DEA63F1FC1}" destId="{E734D73E-011C-4DEB-B0E9-23057AA42FA4}" srcOrd="0" destOrd="0" presId="urn:microsoft.com/office/officeart/2005/8/layout/cycle2"/>
    <dgm:cxn modelId="{0779592D-B538-4CB4-BFC6-20BF14FDE4DC}" type="presParOf" srcId="{298B6E0F-3482-4630-807F-743FC40DDEA1}" destId="{89CD3100-34B6-4AD6-B2E9-C455C012B937}" srcOrd="4" destOrd="0" presId="urn:microsoft.com/office/officeart/2005/8/layout/cycle2"/>
    <dgm:cxn modelId="{81FFFC1B-853A-46D6-A0F0-DEB215F298BB}" type="presParOf" srcId="{298B6E0F-3482-4630-807F-743FC40DDEA1}" destId="{6D8D3D4D-226C-4F19-A478-71B7D814759E}" srcOrd="5" destOrd="0" presId="urn:microsoft.com/office/officeart/2005/8/layout/cycle2"/>
    <dgm:cxn modelId="{688FF2F8-9438-4759-98F6-EEBFA0F5CFA3}" type="presParOf" srcId="{6D8D3D4D-226C-4F19-A478-71B7D814759E}" destId="{0BA1C4AF-72E7-4BF1-9243-ED4EFA520936}" srcOrd="0" destOrd="0" presId="urn:microsoft.com/office/officeart/2005/8/layout/cycle2"/>
    <dgm:cxn modelId="{B6B1CA77-395F-400D-8DD2-57DFB853FF9E}" type="presParOf" srcId="{298B6E0F-3482-4630-807F-743FC40DDEA1}" destId="{F4C5D7B1-0999-4761-883C-128F5CBA5776}" srcOrd="6" destOrd="0" presId="urn:microsoft.com/office/officeart/2005/8/layout/cycle2"/>
    <dgm:cxn modelId="{6D656C69-DFFE-4CED-8133-0E6DE22F1E96}" type="presParOf" srcId="{298B6E0F-3482-4630-807F-743FC40DDEA1}" destId="{43960987-4250-48D4-9623-602448677861}" srcOrd="7" destOrd="0" presId="urn:microsoft.com/office/officeart/2005/8/layout/cycle2"/>
    <dgm:cxn modelId="{A09436D4-D4C7-42E6-841C-9E1B3F77DF52}" type="presParOf" srcId="{43960987-4250-48D4-9623-602448677861}" destId="{133AB3D7-D6A9-489E-8341-9E1FCAC7C418}" srcOrd="0" destOrd="0" presId="urn:microsoft.com/office/officeart/2005/8/layout/cycle2"/>
    <dgm:cxn modelId="{E851666F-2D41-4E47-9213-91231D10E0B4}" type="presParOf" srcId="{298B6E0F-3482-4630-807F-743FC40DDEA1}" destId="{E100A4B8-DF7B-4AE4-A237-3F0E5268B8F8}" srcOrd="8" destOrd="0" presId="urn:microsoft.com/office/officeart/2005/8/layout/cycle2"/>
    <dgm:cxn modelId="{1DDA163C-94E3-4DC5-9B9B-C88438060589}" type="presParOf" srcId="{298B6E0F-3482-4630-807F-743FC40DDEA1}" destId="{E78FF696-60AE-44FC-B86E-B8C91F24F855}" srcOrd="9" destOrd="0" presId="urn:microsoft.com/office/officeart/2005/8/layout/cycle2"/>
    <dgm:cxn modelId="{EA0A7849-3880-43BF-8899-381EFBA7A57B}" type="presParOf" srcId="{E78FF696-60AE-44FC-B86E-B8C91F24F855}" destId="{1D966DFE-2A5C-4450-98F4-7D305698A979}"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1388FD9-267B-422B-9C71-CB7734F6AE87}" type="doc">
      <dgm:prSet loTypeId="urn:microsoft.com/office/officeart/2005/8/layout/radial1" loCatId="relationship" qsTypeId="urn:microsoft.com/office/officeart/2005/8/quickstyle/simple1" qsCatId="simple" csTypeId="urn:microsoft.com/office/officeart/2005/8/colors/colorful3" csCatId="colorful" phldr="1"/>
      <dgm:spPr/>
      <dgm:t>
        <a:bodyPr/>
        <a:lstStyle/>
        <a:p>
          <a:pPr rtl="1"/>
          <a:endParaRPr lang="ar-SA"/>
        </a:p>
      </dgm:t>
    </dgm:pt>
    <dgm:pt modelId="{125A2DC7-96E5-47A7-9F55-1F5483CCE52D}">
      <dgm:prSet phldrT="[نص]"/>
      <dgm:spPr/>
      <dgm:t>
        <a:bodyPr/>
        <a:lstStyle/>
        <a:p>
          <a:pPr rtl="1"/>
          <a:r>
            <a:rPr lang="ar-SA" dirty="0"/>
            <a:t>التصنيف الطبي</a:t>
          </a:r>
        </a:p>
      </dgm:t>
    </dgm:pt>
    <dgm:pt modelId="{60756352-26C3-43E4-B58C-2BE9BD37CA1A}" type="parTrans" cxnId="{B94E01A1-E824-4DD8-999A-24A95C9AE370}">
      <dgm:prSet/>
      <dgm:spPr/>
      <dgm:t>
        <a:bodyPr/>
        <a:lstStyle/>
        <a:p>
          <a:pPr rtl="1"/>
          <a:endParaRPr lang="ar-SA"/>
        </a:p>
      </dgm:t>
    </dgm:pt>
    <dgm:pt modelId="{DAD09605-8D01-4D26-B361-F91B1848B9AB}" type="sibTrans" cxnId="{B94E01A1-E824-4DD8-999A-24A95C9AE370}">
      <dgm:prSet/>
      <dgm:spPr/>
      <dgm:t>
        <a:bodyPr/>
        <a:lstStyle/>
        <a:p>
          <a:pPr rtl="1"/>
          <a:endParaRPr lang="ar-SA"/>
        </a:p>
      </dgm:t>
    </dgm:pt>
    <dgm:pt modelId="{64670836-EDD3-4223-BB47-F129C4C5D15A}">
      <dgm:prSet phldrT="[نص]"/>
      <dgm:spPr/>
      <dgm:t>
        <a:bodyPr/>
        <a:lstStyle/>
        <a:p>
          <a:pPr rtl="1"/>
          <a:r>
            <a:rPr lang="ar-SA" dirty="0"/>
            <a:t>متلازمة داون</a:t>
          </a:r>
        </a:p>
      </dgm:t>
    </dgm:pt>
    <dgm:pt modelId="{011057B2-A4C4-44D9-ACE6-846BC1F492A5}" type="parTrans" cxnId="{9374AC8E-387C-44AD-9424-BEE8BCCC8AC8}">
      <dgm:prSet/>
      <dgm:spPr/>
      <dgm:t>
        <a:bodyPr/>
        <a:lstStyle/>
        <a:p>
          <a:pPr rtl="1"/>
          <a:endParaRPr lang="ar-SA"/>
        </a:p>
      </dgm:t>
    </dgm:pt>
    <dgm:pt modelId="{A312C978-3350-456E-B2C8-DF9B8E33D9B9}" type="sibTrans" cxnId="{9374AC8E-387C-44AD-9424-BEE8BCCC8AC8}">
      <dgm:prSet/>
      <dgm:spPr/>
      <dgm:t>
        <a:bodyPr/>
        <a:lstStyle/>
        <a:p>
          <a:pPr rtl="1"/>
          <a:endParaRPr lang="ar-SA"/>
        </a:p>
      </dgm:t>
    </dgm:pt>
    <dgm:pt modelId="{E3E3446B-2A36-46AD-BCCB-C97E4D8B01D3}">
      <dgm:prSet phldrT="[نص]"/>
      <dgm:spPr/>
      <dgm:t>
        <a:bodyPr/>
        <a:lstStyle/>
        <a:p>
          <a:pPr rtl="1"/>
          <a:r>
            <a:rPr lang="ar-SA" dirty="0"/>
            <a:t>استسقاء الدماغ</a:t>
          </a:r>
        </a:p>
      </dgm:t>
    </dgm:pt>
    <dgm:pt modelId="{E0EA57D8-A34E-4C10-AEF3-8FC26AD5D4D8}" type="parTrans" cxnId="{6351A875-18F7-4B19-A33E-C0A6769CD19B}">
      <dgm:prSet/>
      <dgm:spPr/>
      <dgm:t>
        <a:bodyPr/>
        <a:lstStyle/>
        <a:p>
          <a:pPr rtl="1"/>
          <a:endParaRPr lang="ar-SA"/>
        </a:p>
      </dgm:t>
    </dgm:pt>
    <dgm:pt modelId="{EDD4D458-2C4F-4052-AC1A-4340A616077E}" type="sibTrans" cxnId="{6351A875-18F7-4B19-A33E-C0A6769CD19B}">
      <dgm:prSet/>
      <dgm:spPr/>
      <dgm:t>
        <a:bodyPr/>
        <a:lstStyle/>
        <a:p>
          <a:pPr rtl="1"/>
          <a:endParaRPr lang="ar-SA"/>
        </a:p>
      </dgm:t>
    </dgm:pt>
    <dgm:pt modelId="{AD7A86BE-7ABA-4969-BB2E-B959ED3DBA0E}">
      <dgm:prSet phldrT="[نص]"/>
      <dgm:spPr/>
      <dgm:t>
        <a:bodyPr/>
        <a:lstStyle/>
        <a:p>
          <a:pPr rtl="1"/>
          <a:r>
            <a:rPr lang="ar-SA" dirty="0"/>
            <a:t>صغر حجم </a:t>
          </a:r>
          <a:r>
            <a:rPr lang="ar-SA" dirty="0" err="1"/>
            <a:t>الجمجمه</a:t>
          </a:r>
          <a:endParaRPr lang="ar-SA" dirty="0"/>
        </a:p>
      </dgm:t>
    </dgm:pt>
    <dgm:pt modelId="{B6B9CC8B-740D-4A25-8E89-1337665082B0}" type="parTrans" cxnId="{8174ED16-B49E-454A-AF65-9C4CB8C23395}">
      <dgm:prSet/>
      <dgm:spPr/>
      <dgm:t>
        <a:bodyPr/>
        <a:lstStyle/>
        <a:p>
          <a:pPr rtl="1"/>
          <a:endParaRPr lang="ar-SA"/>
        </a:p>
      </dgm:t>
    </dgm:pt>
    <dgm:pt modelId="{0A17E1A6-5289-44AA-80BA-E474AB4FEF73}" type="sibTrans" cxnId="{8174ED16-B49E-454A-AF65-9C4CB8C23395}">
      <dgm:prSet/>
      <dgm:spPr/>
      <dgm:t>
        <a:bodyPr/>
        <a:lstStyle/>
        <a:p>
          <a:pPr rtl="1"/>
          <a:endParaRPr lang="ar-SA"/>
        </a:p>
      </dgm:t>
    </dgm:pt>
    <dgm:pt modelId="{1FD1832B-2AD2-4B05-861A-E2BE598DE483}">
      <dgm:prSet phldrT="[نص]"/>
      <dgm:spPr/>
      <dgm:t>
        <a:bodyPr/>
        <a:lstStyle/>
        <a:p>
          <a:pPr rtl="1"/>
          <a:r>
            <a:rPr lang="ar-SA" dirty="0" err="1"/>
            <a:t>فينايل</a:t>
          </a:r>
          <a:r>
            <a:rPr lang="ar-SA" dirty="0"/>
            <a:t> </a:t>
          </a:r>
          <a:r>
            <a:rPr lang="ar-SA" dirty="0" err="1"/>
            <a:t>كيتينوريا</a:t>
          </a:r>
          <a:endParaRPr lang="ar-SA" dirty="0"/>
        </a:p>
      </dgm:t>
    </dgm:pt>
    <dgm:pt modelId="{2E55AB00-5AB4-4A56-A01C-A757C9E4E9F2}" type="parTrans" cxnId="{4784B0A9-3FCF-42C8-9B65-99E23A8F032A}">
      <dgm:prSet/>
      <dgm:spPr/>
      <dgm:t>
        <a:bodyPr/>
        <a:lstStyle/>
        <a:p>
          <a:pPr rtl="1"/>
          <a:endParaRPr lang="ar-SA"/>
        </a:p>
      </dgm:t>
    </dgm:pt>
    <dgm:pt modelId="{0A135141-ACCD-4E11-8579-E8F050A47079}" type="sibTrans" cxnId="{4784B0A9-3FCF-42C8-9B65-99E23A8F032A}">
      <dgm:prSet/>
      <dgm:spPr/>
      <dgm:t>
        <a:bodyPr/>
        <a:lstStyle/>
        <a:p>
          <a:pPr rtl="1"/>
          <a:endParaRPr lang="ar-SA"/>
        </a:p>
      </dgm:t>
    </dgm:pt>
    <dgm:pt modelId="{910060D6-B2DB-4067-9558-D556D7F77AE7}" type="pres">
      <dgm:prSet presAssocID="{11388FD9-267B-422B-9C71-CB7734F6AE87}" presName="cycle" presStyleCnt="0">
        <dgm:presLayoutVars>
          <dgm:chMax val="1"/>
          <dgm:dir/>
          <dgm:animLvl val="ctr"/>
          <dgm:resizeHandles val="exact"/>
        </dgm:presLayoutVars>
      </dgm:prSet>
      <dgm:spPr/>
    </dgm:pt>
    <dgm:pt modelId="{BFF99B94-609F-4831-AB05-BD475EA0A54E}" type="pres">
      <dgm:prSet presAssocID="{125A2DC7-96E5-47A7-9F55-1F5483CCE52D}" presName="centerShape" presStyleLbl="node0" presStyleIdx="0" presStyleCnt="1"/>
      <dgm:spPr/>
    </dgm:pt>
    <dgm:pt modelId="{7C819453-F55E-47AE-B0E7-D69F77363B5E}" type="pres">
      <dgm:prSet presAssocID="{011057B2-A4C4-44D9-ACE6-846BC1F492A5}" presName="Name9" presStyleLbl="parChTrans1D2" presStyleIdx="0" presStyleCnt="4"/>
      <dgm:spPr/>
    </dgm:pt>
    <dgm:pt modelId="{9471384C-9D2E-478B-888C-6E6238B958B3}" type="pres">
      <dgm:prSet presAssocID="{011057B2-A4C4-44D9-ACE6-846BC1F492A5}" presName="connTx" presStyleLbl="parChTrans1D2" presStyleIdx="0" presStyleCnt="4"/>
      <dgm:spPr/>
    </dgm:pt>
    <dgm:pt modelId="{EB759DD5-4604-48AF-B0A9-66779A145475}" type="pres">
      <dgm:prSet presAssocID="{64670836-EDD3-4223-BB47-F129C4C5D15A}" presName="node" presStyleLbl="node1" presStyleIdx="0" presStyleCnt="4">
        <dgm:presLayoutVars>
          <dgm:bulletEnabled val="1"/>
        </dgm:presLayoutVars>
      </dgm:prSet>
      <dgm:spPr/>
    </dgm:pt>
    <dgm:pt modelId="{139A3C30-622A-439F-85CD-9EC3ADC2D4B2}" type="pres">
      <dgm:prSet presAssocID="{E0EA57D8-A34E-4C10-AEF3-8FC26AD5D4D8}" presName="Name9" presStyleLbl="parChTrans1D2" presStyleIdx="1" presStyleCnt="4"/>
      <dgm:spPr/>
    </dgm:pt>
    <dgm:pt modelId="{B2902966-EDE2-4FCF-978C-8E5D9D503026}" type="pres">
      <dgm:prSet presAssocID="{E0EA57D8-A34E-4C10-AEF3-8FC26AD5D4D8}" presName="connTx" presStyleLbl="parChTrans1D2" presStyleIdx="1" presStyleCnt="4"/>
      <dgm:spPr/>
    </dgm:pt>
    <dgm:pt modelId="{DB9CF260-62C6-47C5-96BC-D80CB7930F5C}" type="pres">
      <dgm:prSet presAssocID="{E3E3446B-2A36-46AD-BCCB-C97E4D8B01D3}" presName="node" presStyleLbl="node1" presStyleIdx="1" presStyleCnt="4">
        <dgm:presLayoutVars>
          <dgm:bulletEnabled val="1"/>
        </dgm:presLayoutVars>
      </dgm:prSet>
      <dgm:spPr/>
    </dgm:pt>
    <dgm:pt modelId="{316BF183-818C-40AE-A914-C81A2E61AE79}" type="pres">
      <dgm:prSet presAssocID="{B6B9CC8B-740D-4A25-8E89-1337665082B0}" presName="Name9" presStyleLbl="parChTrans1D2" presStyleIdx="2" presStyleCnt="4"/>
      <dgm:spPr/>
    </dgm:pt>
    <dgm:pt modelId="{621A6423-FDFF-4991-9F08-7B38718386EB}" type="pres">
      <dgm:prSet presAssocID="{B6B9CC8B-740D-4A25-8E89-1337665082B0}" presName="connTx" presStyleLbl="parChTrans1D2" presStyleIdx="2" presStyleCnt="4"/>
      <dgm:spPr/>
    </dgm:pt>
    <dgm:pt modelId="{443E3C3C-6CF2-4F2A-9D57-70ADDBC3C426}" type="pres">
      <dgm:prSet presAssocID="{AD7A86BE-7ABA-4969-BB2E-B959ED3DBA0E}" presName="node" presStyleLbl="node1" presStyleIdx="2" presStyleCnt="4">
        <dgm:presLayoutVars>
          <dgm:bulletEnabled val="1"/>
        </dgm:presLayoutVars>
      </dgm:prSet>
      <dgm:spPr/>
    </dgm:pt>
    <dgm:pt modelId="{7CFCBAD8-221D-4A97-B312-58B272AA6969}" type="pres">
      <dgm:prSet presAssocID="{2E55AB00-5AB4-4A56-A01C-A757C9E4E9F2}" presName="Name9" presStyleLbl="parChTrans1D2" presStyleIdx="3" presStyleCnt="4"/>
      <dgm:spPr/>
    </dgm:pt>
    <dgm:pt modelId="{7DCC136B-E548-4B1E-8EA3-3C3994A7355F}" type="pres">
      <dgm:prSet presAssocID="{2E55AB00-5AB4-4A56-A01C-A757C9E4E9F2}" presName="connTx" presStyleLbl="parChTrans1D2" presStyleIdx="3" presStyleCnt="4"/>
      <dgm:spPr/>
    </dgm:pt>
    <dgm:pt modelId="{176D5219-42C7-4A54-950F-1E7B321A3400}" type="pres">
      <dgm:prSet presAssocID="{1FD1832B-2AD2-4B05-861A-E2BE598DE483}" presName="node" presStyleLbl="node1" presStyleIdx="3" presStyleCnt="4">
        <dgm:presLayoutVars>
          <dgm:bulletEnabled val="1"/>
        </dgm:presLayoutVars>
      </dgm:prSet>
      <dgm:spPr/>
    </dgm:pt>
  </dgm:ptLst>
  <dgm:cxnLst>
    <dgm:cxn modelId="{6351A875-18F7-4B19-A33E-C0A6769CD19B}" srcId="{125A2DC7-96E5-47A7-9F55-1F5483CCE52D}" destId="{E3E3446B-2A36-46AD-BCCB-C97E4D8B01D3}" srcOrd="1" destOrd="0" parTransId="{E0EA57D8-A34E-4C10-AEF3-8FC26AD5D4D8}" sibTransId="{EDD4D458-2C4F-4052-AC1A-4340A616077E}"/>
    <dgm:cxn modelId="{BE703AF8-6B9B-4BB8-8FA7-F6EA3D38A54B}" type="presOf" srcId="{2E55AB00-5AB4-4A56-A01C-A757C9E4E9F2}" destId="{7CFCBAD8-221D-4A97-B312-58B272AA6969}" srcOrd="0" destOrd="0" presId="urn:microsoft.com/office/officeart/2005/8/layout/radial1"/>
    <dgm:cxn modelId="{53002997-AE1D-4547-8566-EFAE8EDF3C2E}" type="presOf" srcId="{11388FD9-267B-422B-9C71-CB7734F6AE87}" destId="{910060D6-B2DB-4067-9558-D556D7F77AE7}" srcOrd="0" destOrd="0" presId="urn:microsoft.com/office/officeart/2005/8/layout/radial1"/>
    <dgm:cxn modelId="{C02E2740-2F72-40A1-98EF-D7F7E6460B5A}" type="presOf" srcId="{011057B2-A4C4-44D9-ACE6-846BC1F492A5}" destId="{9471384C-9D2E-478B-888C-6E6238B958B3}" srcOrd="1" destOrd="0" presId="urn:microsoft.com/office/officeart/2005/8/layout/radial1"/>
    <dgm:cxn modelId="{8174ED16-B49E-454A-AF65-9C4CB8C23395}" srcId="{125A2DC7-96E5-47A7-9F55-1F5483CCE52D}" destId="{AD7A86BE-7ABA-4969-BB2E-B959ED3DBA0E}" srcOrd="2" destOrd="0" parTransId="{B6B9CC8B-740D-4A25-8E89-1337665082B0}" sibTransId="{0A17E1A6-5289-44AA-80BA-E474AB4FEF73}"/>
    <dgm:cxn modelId="{9DFDDD62-B5AF-4A5E-8077-B8222730F4E2}" type="presOf" srcId="{E0EA57D8-A34E-4C10-AEF3-8FC26AD5D4D8}" destId="{B2902966-EDE2-4FCF-978C-8E5D9D503026}" srcOrd="1" destOrd="0" presId="urn:microsoft.com/office/officeart/2005/8/layout/radial1"/>
    <dgm:cxn modelId="{52A4C4EE-3ABF-4128-96C6-B0A80922CBC2}" type="presOf" srcId="{011057B2-A4C4-44D9-ACE6-846BC1F492A5}" destId="{7C819453-F55E-47AE-B0E7-D69F77363B5E}" srcOrd="0" destOrd="0" presId="urn:microsoft.com/office/officeart/2005/8/layout/radial1"/>
    <dgm:cxn modelId="{5D300062-EAED-4D07-A433-8CAAA0107070}" type="presOf" srcId="{B6B9CC8B-740D-4A25-8E89-1337665082B0}" destId="{621A6423-FDFF-4991-9F08-7B38718386EB}" srcOrd="1" destOrd="0" presId="urn:microsoft.com/office/officeart/2005/8/layout/radial1"/>
    <dgm:cxn modelId="{8303296C-77E8-4622-9ABE-9D7C3D164D57}" type="presOf" srcId="{AD7A86BE-7ABA-4969-BB2E-B959ED3DBA0E}" destId="{443E3C3C-6CF2-4F2A-9D57-70ADDBC3C426}" srcOrd="0" destOrd="0" presId="urn:microsoft.com/office/officeart/2005/8/layout/radial1"/>
    <dgm:cxn modelId="{B94E01A1-E824-4DD8-999A-24A95C9AE370}" srcId="{11388FD9-267B-422B-9C71-CB7734F6AE87}" destId="{125A2DC7-96E5-47A7-9F55-1F5483CCE52D}" srcOrd="0" destOrd="0" parTransId="{60756352-26C3-43E4-B58C-2BE9BD37CA1A}" sibTransId="{DAD09605-8D01-4D26-B361-F91B1848B9AB}"/>
    <dgm:cxn modelId="{6F83CD98-AC8A-4CE0-A2AF-B8713DC521F4}" type="presOf" srcId="{2E55AB00-5AB4-4A56-A01C-A757C9E4E9F2}" destId="{7DCC136B-E548-4B1E-8EA3-3C3994A7355F}" srcOrd="1" destOrd="0" presId="urn:microsoft.com/office/officeart/2005/8/layout/radial1"/>
    <dgm:cxn modelId="{25EBFA34-4295-43D9-A410-FF89E41EED8B}" type="presOf" srcId="{1FD1832B-2AD2-4B05-861A-E2BE598DE483}" destId="{176D5219-42C7-4A54-950F-1E7B321A3400}" srcOrd="0" destOrd="0" presId="urn:microsoft.com/office/officeart/2005/8/layout/radial1"/>
    <dgm:cxn modelId="{721D53D6-393C-4F5B-BFFF-C9E0C8DE37DE}" type="presOf" srcId="{64670836-EDD3-4223-BB47-F129C4C5D15A}" destId="{EB759DD5-4604-48AF-B0A9-66779A145475}" srcOrd="0" destOrd="0" presId="urn:microsoft.com/office/officeart/2005/8/layout/radial1"/>
    <dgm:cxn modelId="{0B13B692-D13E-4236-9FEA-7F3B68AA1075}" type="presOf" srcId="{125A2DC7-96E5-47A7-9F55-1F5483CCE52D}" destId="{BFF99B94-609F-4831-AB05-BD475EA0A54E}" srcOrd="0" destOrd="0" presId="urn:microsoft.com/office/officeart/2005/8/layout/radial1"/>
    <dgm:cxn modelId="{59EBF6FD-4670-4735-B554-EB70F183B4E2}" type="presOf" srcId="{E3E3446B-2A36-46AD-BCCB-C97E4D8B01D3}" destId="{DB9CF260-62C6-47C5-96BC-D80CB7930F5C}" srcOrd="0" destOrd="0" presId="urn:microsoft.com/office/officeart/2005/8/layout/radial1"/>
    <dgm:cxn modelId="{9374AC8E-387C-44AD-9424-BEE8BCCC8AC8}" srcId="{125A2DC7-96E5-47A7-9F55-1F5483CCE52D}" destId="{64670836-EDD3-4223-BB47-F129C4C5D15A}" srcOrd="0" destOrd="0" parTransId="{011057B2-A4C4-44D9-ACE6-846BC1F492A5}" sibTransId="{A312C978-3350-456E-B2C8-DF9B8E33D9B9}"/>
    <dgm:cxn modelId="{6610B197-9351-4EE3-AB5A-9B694B899C8E}" type="presOf" srcId="{B6B9CC8B-740D-4A25-8E89-1337665082B0}" destId="{316BF183-818C-40AE-A914-C81A2E61AE79}" srcOrd="0" destOrd="0" presId="urn:microsoft.com/office/officeart/2005/8/layout/radial1"/>
    <dgm:cxn modelId="{4784B0A9-3FCF-42C8-9B65-99E23A8F032A}" srcId="{125A2DC7-96E5-47A7-9F55-1F5483CCE52D}" destId="{1FD1832B-2AD2-4B05-861A-E2BE598DE483}" srcOrd="3" destOrd="0" parTransId="{2E55AB00-5AB4-4A56-A01C-A757C9E4E9F2}" sibTransId="{0A135141-ACCD-4E11-8579-E8F050A47079}"/>
    <dgm:cxn modelId="{484B8AC8-D974-42F2-9100-DFC8B5DD995B}" type="presOf" srcId="{E0EA57D8-A34E-4C10-AEF3-8FC26AD5D4D8}" destId="{139A3C30-622A-439F-85CD-9EC3ADC2D4B2}" srcOrd="0" destOrd="0" presId="urn:microsoft.com/office/officeart/2005/8/layout/radial1"/>
    <dgm:cxn modelId="{0F84C6D1-9F79-4367-B6DF-4D214B406040}" type="presParOf" srcId="{910060D6-B2DB-4067-9558-D556D7F77AE7}" destId="{BFF99B94-609F-4831-AB05-BD475EA0A54E}" srcOrd="0" destOrd="0" presId="urn:microsoft.com/office/officeart/2005/8/layout/radial1"/>
    <dgm:cxn modelId="{DB8B89E7-8B7D-4707-93CA-B816DA03DCC0}" type="presParOf" srcId="{910060D6-B2DB-4067-9558-D556D7F77AE7}" destId="{7C819453-F55E-47AE-B0E7-D69F77363B5E}" srcOrd="1" destOrd="0" presId="urn:microsoft.com/office/officeart/2005/8/layout/radial1"/>
    <dgm:cxn modelId="{0C1330CC-C7DE-4DFC-B51B-FACF1057FA42}" type="presParOf" srcId="{7C819453-F55E-47AE-B0E7-D69F77363B5E}" destId="{9471384C-9D2E-478B-888C-6E6238B958B3}" srcOrd="0" destOrd="0" presId="urn:microsoft.com/office/officeart/2005/8/layout/radial1"/>
    <dgm:cxn modelId="{800ADEE9-CC57-4548-B8CF-400C45628D06}" type="presParOf" srcId="{910060D6-B2DB-4067-9558-D556D7F77AE7}" destId="{EB759DD5-4604-48AF-B0A9-66779A145475}" srcOrd="2" destOrd="0" presId="urn:microsoft.com/office/officeart/2005/8/layout/radial1"/>
    <dgm:cxn modelId="{428BA37D-424A-4758-93BA-CA392091BE19}" type="presParOf" srcId="{910060D6-B2DB-4067-9558-D556D7F77AE7}" destId="{139A3C30-622A-439F-85CD-9EC3ADC2D4B2}" srcOrd="3" destOrd="0" presId="urn:microsoft.com/office/officeart/2005/8/layout/radial1"/>
    <dgm:cxn modelId="{E8BAB94A-6B5F-4B65-91FF-55E84FCA6488}" type="presParOf" srcId="{139A3C30-622A-439F-85CD-9EC3ADC2D4B2}" destId="{B2902966-EDE2-4FCF-978C-8E5D9D503026}" srcOrd="0" destOrd="0" presId="urn:microsoft.com/office/officeart/2005/8/layout/radial1"/>
    <dgm:cxn modelId="{6259D180-C293-42CA-BAC2-64535D130E1D}" type="presParOf" srcId="{910060D6-B2DB-4067-9558-D556D7F77AE7}" destId="{DB9CF260-62C6-47C5-96BC-D80CB7930F5C}" srcOrd="4" destOrd="0" presId="urn:microsoft.com/office/officeart/2005/8/layout/radial1"/>
    <dgm:cxn modelId="{397C3ABA-304E-4E12-8465-D9129FF72CAA}" type="presParOf" srcId="{910060D6-B2DB-4067-9558-D556D7F77AE7}" destId="{316BF183-818C-40AE-A914-C81A2E61AE79}" srcOrd="5" destOrd="0" presId="urn:microsoft.com/office/officeart/2005/8/layout/radial1"/>
    <dgm:cxn modelId="{8A8DFBD9-CEFF-4A25-A373-CF327487C1C1}" type="presParOf" srcId="{316BF183-818C-40AE-A914-C81A2E61AE79}" destId="{621A6423-FDFF-4991-9F08-7B38718386EB}" srcOrd="0" destOrd="0" presId="urn:microsoft.com/office/officeart/2005/8/layout/radial1"/>
    <dgm:cxn modelId="{0218D079-508C-43F5-B6FB-EA979BB2444B}" type="presParOf" srcId="{910060D6-B2DB-4067-9558-D556D7F77AE7}" destId="{443E3C3C-6CF2-4F2A-9D57-70ADDBC3C426}" srcOrd="6" destOrd="0" presId="urn:microsoft.com/office/officeart/2005/8/layout/radial1"/>
    <dgm:cxn modelId="{5CAA18DB-84D6-49F4-8D22-95F0B002F38E}" type="presParOf" srcId="{910060D6-B2DB-4067-9558-D556D7F77AE7}" destId="{7CFCBAD8-221D-4A97-B312-58B272AA6969}" srcOrd="7" destOrd="0" presId="urn:microsoft.com/office/officeart/2005/8/layout/radial1"/>
    <dgm:cxn modelId="{BBFE333C-E765-48AF-9141-02AAD0F2345E}" type="presParOf" srcId="{7CFCBAD8-221D-4A97-B312-58B272AA6969}" destId="{7DCC136B-E548-4B1E-8EA3-3C3994A7355F}" srcOrd="0" destOrd="0" presId="urn:microsoft.com/office/officeart/2005/8/layout/radial1"/>
    <dgm:cxn modelId="{A5397C37-7C50-4443-9DA0-A60F2C9E87DF}" type="presParOf" srcId="{910060D6-B2DB-4067-9558-D556D7F77AE7}" destId="{176D5219-42C7-4A54-950F-1E7B321A3400}"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3362527-4265-4D23-A77F-37900FB4AD9A}" type="doc">
      <dgm:prSet loTypeId="urn:microsoft.com/office/officeart/2005/8/layout/funnel1" loCatId="relationship" qsTypeId="urn:microsoft.com/office/officeart/2005/8/quickstyle/simple1" qsCatId="simple" csTypeId="urn:microsoft.com/office/officeart/2005/8/colors/colorful1" csCatId="colorful" phldr="1"/>
      <dgm:spPr/>
      <dgm:t>
        <a:bodyPr/>
        <a:lstStyle/>
        <a:p>
          <a:pPr rtl="1"/>
          <a:endParaRPr lang="ar-SA"/>
        </a:p>
      </dgm:t>
    </dgm:pt>
    <dgm:pt modelId="{964402AC-1B67-4C12-B00B-7B29372E016C}">
      <dgm:prSet phldrT="[نص]"/>
      <dgm:spPr/>
      <dgm:t>
        <a:bodyPr/>
        <a:lstStyle/>
        <a:p>
          <a:pPr rtl="1"/>
          <a:r>
            <a:rPr lang="ar-SA" dirty="0"/>
            <a:t>القابلون للتعلم</a:t>
          </a:r>
        </a:p>
      </dgm:t>
    </dgm:pt>
    <dgm:pt modelId="{240E3FB7-1AEC-4889-861A-156E2EFE6AA7}" type="parTrans" cxnId="{5BE439EF-31EE-4177-A986-02D44DB2626D}">
      <dgm:prSet/>
      <dgm:spPr/>
      <dgm:t>
        <a:bodyPr/>
        <a:lstStyle/>
        <a:p>
          <a:pPr rtl="1"/>
          <a:endParaRPr lang="ar-SA"/>
        </a:p>
      </dgm:t>
    </dgm:pt>
    <dgm:pt modelId="{11FCF942-6E6C-4F4B-9DAA-4ECB5173FAE6}" type="sibTrans" cxnId="{5BE439EF-31EE-4177-A986-02D44DB2626D}">
      <dgm:prSet/>
      <dgm:spPr/>
      <dgm:t>
        <a:bodyPr/>
        <a:lstStyle/>
        <a:p>
          <a:pPr rtl="1"/>
          <a:endParaRPr lang="ar-SA"/>
        </a:p>
      </dgm:t>
    </dgm:pt>
    <dgm:pt modelId="{E4052F59-3ABD-4402-B32E-380966DBC70F}">
      <dgm:prSet phldrT="[نص]"/>
      <dgm:spPr/>
      <dgm:t>
        <a:bodyPr/>
        <a:lstStyle/>
        <a:p>
          <a:pPr rtl="1"/>
          <a:r>
            <a:rPr lang="ar-SA" dirty="0"/>
            <a:t>القابلون للتدريب</a:t>
          </a:r>
        </a:p>
      </dgm:t>
    </dgm:pt>
    <dgm:pt modelId="{B3BE6F3B-A658-4914-B8CD-AEC7CFA3E0A3}" type="parTrans" cxnId="{7FEA9F26-182D-4B3B-ADAF-886BCF5B9381}">
      <dgm:prSet/>
      <dgm:spPr/>
      <dgm:t>
        <a:bodyPr/>
        <a:lstStyle/>
        <a:p>
          <a:pPr rtl="1"/>
          <a:endParaRPr lang="ar-SA"/>
        </a:p>
      </dgm:t>
    </dgm:pt>
    <dgm:pt modelId="{57C3D892-3709-4FE7-80D9-4B935B3DF0A5}" type="sibTrans" cxnId="{7FEA9F26-182D-4B3B-ADAF-886BCF5B9381}">
      <dgm:prSet/>
      <dgm:spPr/>
      <dgm:t>
        <a:bodyPr/>
        <a:lstStyle/>
        <a:p>
          <a:pPr rtl="1"/>
          <a:endParaRPr lang="ar-SA"/>
        </a:p>
      </dgm:t>
    </dgm:pt>
    <dgm:pt modelId="{E9ED79E7-2BA4-4FCD-A7C9-CAF6B5BCA1C1}">
      <dgm:prSet phldrT="[نص]"/>
      <dgm:spPr/>
      <dgm:t>
        <a:bodyPr/>
        <a:lstStyle/>
        <a:p>
          <a:pPr rtl="1"/>
          <a:r>
            <a:rPr lang="ar-SA" dirty="0"/>
            <a:t>الاعتماديون</a:t>
          </a:r>
        </a:p>
      </dgm:t>
    </dgm:pt>
    <dgm:pt modelId="{E453433A-7FB3-421A-9246-6D4BD76E6533}" type="parTrans" cxnId="{FA868335-9E5B-4806-B419-5A2F8A10F5C4}">
      <dgm:prSet/>
      <dgm:spPr/>
      <dgm:t>
        <a:bodyPr/>
        <a:lstStyle/>
        <a:p>
          <a:pPr rtl="1"/>
          <a:endParaRPr lang="ar-SA"/>
        </a:p>
      </dgm:t>
    </dgm:pt>
    <dgm:pt modelId="{D4A28A7F-EE35-49E2-95D7-3F87188E8956}" type="sibTrans" cxnId="{FA868335-9E5B-4806-B419-5A2F8A10F5C4}">
      <dgm:prSet/>
      <dgm:spPr/>
      <dgm:t>
        <a:bodyPr/>
        <a:lstStyle/>
        <a:p>
          <a:pPr rtl="1"/>
          <a:endParaRPr lang="ar-SA"/>
        </a:p>
      </dgm:t>
    </dgm:pt>
    <dgm:pt modelId="{48218CF4-7F58-452D-9E80-AEDD60EC1420}">
      <dgm:prSet phldrT="[نص]"/>
      <dgm:spPr/>
      <dgm:t>
        <a:bodyPr/>
        <a:lstStyle/>
        <a:p>
          <a:pPr rtl="1"/>
          <a:r>
            <a:rPr lang="ar-SA" dirty="0"/>
            <a:t>التصنيف التربوي</a:t>
          </a:r>
        </a:p>
      </dgm:t>
    </dgm:pt>
    <dgm:pt modelId="{FC656A9A-2D38-46F4-9539-296416AAE5CD}" type="parTrans" cxnId="{191FF2B4-A8A3-4D70-89A3-28EE20E811AD}">
      <dgm:prSet/>
      <dgm:spPr/>
      <dgm:t>
        <a:bodyPr/>
        <a:lstStyle/>
        <a:p>
          <a:pPr rtl="1"/>
          <a:endParaRPr lang="ar-SA"/>
        </a:p>
      </dgm:t>
    </dgm:pt>
    <dgm:pt modelId="{DEB3AA8C-24A6-4F98-96D4-0015DAF040D0}" type="sibTrans" cxnId="{191FF2B4-A8A3-4D70-89A3-28EE20E811AD}">
      <dgm:prSet/>
      <dgm:spPr/>
      <dgm:t>
        <a:bodyPr/>
        <a:lstStyle/>
        <a:p>
          <a:pPr rtl="1"/>
          <a:endParaRPr lang="ar-SA"/>
        </a:p>
      </dgm:t>
    </dgm:pt>
    <dgm:pt modelId="{28DDAE13-BC04-4F73-8690-C11D44B2336B}" type="pres">
      <dgm:prSet presAssocID="{F3362527-4265-4D23-A77F-37900FB4AD9A}" presName="Name0" presStyleCnt="0">
        <dgm:presLayoutVars>
          <dgm:chMax val="4"/>
          <dgm:resizeHandles val="exact"/>
        </dgm:presLayoutVars>
      </dgm:prSet>
      <dgm:spPr/>
    </dgm:pt>
    <dgm:pt modelId="{A2CD82B7-32EB-4B90-B61A-685A52C0E1DF}" type="pres">
      <dgm:prSet presAssocID="{F3362527-4265-4D23-A77F-37900FB4AD9A}" presName="ellipse" presStyleLbl="trBgShp" presStyleIdx="0" presStyleCnt="1"/>
      <dgm:spPr/>
    </dgm:pt>
    <dgm:pt modelId="{C36E0D68-786C-4C3F-8EEA-CD9E9A6B573E}" type="pres">
      <dgm:prSet presAssocID="{F3362527-4265-4D23-A77F-37900FB4AD9A}" presName="arrow1" presStyleLbl="fgShp" presStyleIdx="0" presStyleCnt="1"/>
      <dgm:spPr/>
    </dgm:pt>
    <dgm:pt modelId="{817789CA-FED8-4B4B-A77C-8D02F3ADB5AD}" type="pres">
      <dgm:prSet presAssocID="{F3362527-4265-4D23-A77F-37900FB4AD9A}" presName="rectangle" presStyleLbl="revTx" presStyleIdx="0" presStyleCnt="1">
        <dgm:presLayoutVars>
          <dgm:bulletEnabled val="1"/>
        </dgm:presLayoutVars>
      </dgm:prSet>
      <dgm:spPr/>
    </dgm:pt>
    <dgm:pt modelId="{27353FB1-7C93-4EFC-9734-CAA2B7D3DE0C}" type="pres">
      <dgm:prSet presAssocID="{E4052F59-3ABD-4402-B32E-380966DBC70F}" presName="item1" presStyleLbl="node1" presStyleIdx="0" presStyleCnt="3">
        <dgm:presLayoutVars>
          <dgm:bulletEnabled val="1"/>
        </dgm:presLayoutVars>
      </dgm:prSet>
      <dgm:spPr/>
    </dgm:pt>
    <dgm:pt modelId="{61265281-9925-4CCB-8F0D-72024B2AE203}" type="pres">
      <dgm:prSet presAssocID="{E9ED79E7-2BA4-4FCD-A7C9-CAF6B5BCA1C1}" presName="item2" presStyleLbl="node1" presStyleIdx="1" presStyleCnt="3">
        <dgm:presLayoutVars>
          <dgm:bulletEnabled val="1"/>
        </dgm:presLayoutVars>
      </dgm:prSet>
      <dgm:spPr/>
    </dgm:pt>
    <dgm:pt modelId="{71D4BC33-191D-4D88-92D0-BD17153D1008}" type="pres">
      <dgm:prSet presAssocID="{48218CF4-7F58-452D-9E80-AEDD60EC1420}" presName="item3" presStyleLbl="node1" presStyleIdx="2" presStyleCnt="3">
        <dgm:presLayoutVars>
          <dgm:bulletEnabled val="1"/>
        </dgm:presLayoutVars>
      </dgm:prSet>
      <dgm:spPr/>
    </dgm:pt>
    <dgm:pt modelId="{325E8CDC-0301-4FEB-9E99-32F589458408}" type="pres">
      <dgm:prSet presAssocID="{F3362527-4265-4D23-A77F-37900FB4AD9A}" presName="funnel" presStyleLbl="trAlignAcc1" presStyleIdx="0" presStyleCnt="1"/>
      <dgm:spPr/>
    </dgm:pt>
  </dgm:ptLst>
  <dgm:cxnLst>
    <dgm:cxn modelId="{FA868335-9E5B-4806-B419-5A2F8A10F5C4}" srcId="{F3362527-4265-4D23-A77F-37900FB4AD9A}" destId="{E9ED79E7-2BA4-4FCD-A7C9-CAF6B5BCA1C1}" srcOrd="2" destOrd="0" parTransId="{E453433A-7FB3-421A-9246-6D4BD76E6533}" sibTransId="{D4A28A7F-EE35-49E2-95D7-3F87188E8956}"/>
    <dgm:cxn modelId="{191FF2B4-A8A3-4D70-89A3-28EE20E811AD}" srcId="{F3362527-4265-4D23-A77F-37900FB4AD9A}" destId="{48218CF4-7F58-452D-9E80-AEDD60EC1420}" srcOrd="3" destOrd="0" parTransId="{FC656A9A-2D38-46F4-9539-296416AAE5CD}" sibTransId="{DEB3AA8C-24A6-4F98-96D4-0015DAF040D0}"/>
    <dgm:cxn modelId="{78699196-AE06-4071-93DB-C10707F740A8}" type="presOf" srcId="{E4052F59-3ABD-4402-B32E-380966DBC70F}" destId="{61265281-9925-4CCB-8F0D-72024B2AE203}" srcOrd="0" destOrd="0" presId="urn:microsoft.com/office/officeart/2005/8/layout/funnel1"/>
    <dgm:cxn modelId="{5BE439EF-31EE-4177-A986-02D44DB2626D}" srcId="{F3362527-4265-4D23-A77F-37900FB4AD9A}" destId="{964402AC-1B67-4C12-B00B-7B29372E016C}" srcOrd="0" destOrd="0" parTransId="{240E3FB7-1AEC-4889-861A-156E2EFE6AA7}" sibTransId="{11FCF942-6E6C-4F4B-9DAA-4ECB5173FAE6}"/>
    <dgm:cxn modelId="{9F81A117-A175-41CA-8250-B5E6FD5A6BD2}" type="presOf" srcId="{F3362527-4265-4D23-A77F-37900FB4AD9A}" destId="{28DDAE13-BC04-4F73-8690-C11D44B2336B}" srcOrd="0" destOrd="0" presId="urn:microsoft.com/office/officeart/2005/8/layout/funnel1"/>
    <dgm:cxn modelId="{D55B08AC-87BE-44ED-9B26-BF67BC416E46}" type="presOf" srcId="{E9ED79E7-2BA4-4FCD-A7C9-CAF6B5BCA1C1}" destId="{27353FB1-7C93-4EFC-9734-CAA2B7D3DE0C}" srcOrd="0" destOrd="0" presId="urn:microsoft.com/office/officeart/2005/8/layout/funnel1"/>
    <dgm:cxn modelId="{CEC9CA9A-362C-435F-934E-EC4B41E95DC5}" type="presOf" srcId="{964402AC-1B67-4C12-B00B-7B29372E016C}" destId="{71D4BC33-191D-4D88-92D0-BD17153D1008}" srcOrd="0" destOrd="0" presId="urn:microsoft.com/office/officeart/2005/8/layout/funnel1"/>
    <dgm:cxn modelId="{1B31DEBC-FF8D-441D-BDF1-68FC5C98098E}" type="presOf" srcId="{48218CF4-7F58-452D-9E80-AEDD60EC1420}" destId="{817789CA-FED8-4B4B-A77C-8D02F3ADB5AD}" srcOrd="0" destOrd="0" presId="urn:microsoft.com/office/officeart/2005/8/layout/funnel1"/>
    <dgm:cxn modelId="{7FEA9F26-182D-4B3B-ADAF-886BCF5B9381}" srcId="{F3362527-4265-4D23-A77F-37900FB4AD9A}" destId="{E4052F59-3ABD-4402-B32E-380966DBC70F}" srcOrd="1" destOrd="0" parTransId="{B3BE6F3B-A658-4914-B8CD-AEC7CFA3E0A3}" sibTransId="{57C3D892-3709-4FE7-80D9-4B935B3DF0A5}"/>
    <dgm:cxn modelId="{B14E4D71-D4B9-486B-9C1D-F405C42D615F}" type="presParOf" srcId="{28DDAE13-BC04-4F73-8690-C11D44B2336B}" destId="{A2CD82B7-32EB-4B90-B61A-685A52C0E1DF}" srcOrd="0" destOrd="0" presId="urn:microsoft.com/office/officeart/2005/8/layout/funnel1"/>
    <dgm:cxn modelId="{2E816B38-5361-4FFB-A5CD-091CD29A1C11}" type="presParOf" srcId="{28DDAE13-BC04-4F73-8690-C11D44B2336B}" destId="{C36E0D68-786C-4C3F-8EEA-CD9E9A6B573E}" srcOrd="1" destOrd="0" presId="urn:microsoft.com/office/officeart/2005/8/layout/funnel1"/>
    <dgm:cxn modelId="{4E6C2D3D-9826-4183-8D9B-2AEBC0B8F8B0}" type="presParOf" srcId="{28DDAE13-BC04-4F73-8690-C11D44B2336B}" destId="{817789CA-FED8-4B4B-A77C-8D02F3ADB5AD}" srcOrd="2" destOrd="0" presId="urn:microsoft.com/office/officeart/2005/8/layout/funnel1"/>
    <dgm:cxn modelId="{CB6B9509-83D4-45B1-B1CF-FA12145B14B3}" type="presParOf" srcId="{28DDAE13-BC04-4F73-8690-C11D44B2336B}" destId="{27353FB1-7C93-4EFC-9734-CAA2B7D3DE0C}" srcOrd="3" destOrd="0" presId="urn:microsoft.com/office/officeart/2005/8/layout/funnel1"/>
    <dgm:cxn modelId="{E1296E13-084E-4D4A-AE9B-C44D3E43AA35}" type="presParOf" srcId="{28DDAE13-BC04-4F73-8690-C11D44B2336B}" destId="{61265281-9925-4CCB-8F0D-72024B2AE203}" srcOrd="4" destOrd="0" presId="urn:microsoft.com/office/officeart/2005/8/layout/funnel1"/>
    <dgm:cxn modelId="{52BD45F2-CE82-442D-9E07-5E7433DF73B5}" type="presParOf" srcId="{28DDAE13-BC04-4F73-8690-C11D44B2336B}" destId="{71D4BC33-191D-4D88-92D0-BD17153D1008}" srcOrd="5" destOrd="0" presId="urn:microsoft.com/office/officeart/2005/8/layout/funnel1"/>
    <dgm:cxn modelId="{F482CB7C-8683-4323-A9BC-CF68B3BA9A12}" type="presParOf" srcId="{28DDAE13-BC04-4F73-8690-C11D44B2336B}" destId="{325E8CDC-0301-4FEB-9E99-32F589458408}"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66E1F43-53D7-4597-A21F-AD571D6F7BBF}"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pPr rtl="1"/>
          <a:endParaRPr lang="ar-SA"/>
        </a:p>
      </dgm:t>
    </dgm:pt>
    <dgm:pt modelId="{610E73D1-5A0C-49E9-B2D6-29E46A3DF4BD}">
      <dgm:prSet phldrT="[نص]"/>
      <dgm:spPr/>
      <dgm:t>
        <a:bodyPr/>
        <a:lstStyle/>
        <a:p>
          <a:pPr rtl="1"/>
          <a:r>
            <a:rPr lang="ar-SA" dirty="0"/>
            <a:t>تصنيف الجمعية الامريكية للإعاقات العقلية والنمائية</a:t>
          </a:r>
        </a:p>
      </dgm:t>
    </dgm:pt>
    <dgm:pt modelId="{51CB3DC2-559A-42C6-BE46-C0E4666129B1}" type="parTrans" cxnId="{69434959-1524-40B0-B8A2-42769BF4C0D4}">
      <dgm:prSet/>
      <dgm:spPr/>
      <dgm:t>
        <a:bodyPr/>
        <a:lstStyle/>
        <a:p>
          <a:pPr rtl="1"/>
          <a:endParaRPr lang="ar-SA"/>
        </a:p>
      </dgm:t>
    </dgm:pt>
    <dgm:pt modelId="{EB9E6AF9-6AC7-4425-8466-CA8AF7A66B1E}" type="sibTrans" cxnId="{69434959-1524-40B0-B8A2-42769BF4C0D4}">
      <dgm:prSet/>
      <dgm:spPr/>
      <dgm:t>
        <a:bodyPr/>
        <a:lstStyle/>
        <a:p>
          <a:pPr rtl="1"/>
          <a:endParaRPr lang="ar-SA"/>
        </a:p>
      </dgm:t>
    </dgm:pt>
    <dgm:pt modelId="{9A96D4E2-5A65-425C-824E-2FC6660B1F46}">
      <dgm:prSet phldrT="[نص]"/>
      <dgm:spPr/>
      <dgm:t>
        <a:bodyPr/>
        <a:lstStyle/>
        <a:p>
          <a:pPr rtl="1"/>
          <a:r>
            <a:rPr lang="ar-SA" dirty="0"/>
            <a:t>شديد جدا</a:t>
          </a:r>
        </a:p>
      </dgm:t>
    </dgm:pt>
    <dgm:pt modelId="{F342F240-2637-4A5E-A1B3-EE002FE21550}" type="parTrans" cxnId="{ECDD2658-AAB8-418D-923A-96E98BC20E06}">
      <dgm:prSet/>
      <dgm:spPr/>
      <dgm:t>
        <a:bodyPr/>
        <a:lstStyle/>
        <a:p>
          <a:pPr rtl="1"/>
          <a:endParaRPr lang="ar-SA"/>
        </a:p>
      </dgm:t>
    </dgm:pt>
    <dgm:pt modelId="{EEC06EB9-54C1-413C-9322-E9708FD85CCC}" type="sibTrans" cxnId="{ECDD2658-AAB8-418D-923A-96E98BC20E06}">
      <dgm:prSet/>
      <dgm:spPr/>
      <dgm:t>
        <a:bodyPr/>
        <a:lstStyle/>
        <a:p>
          <a:pPr rtl="1"/>
          <a:endParaRPr lang="ar-SA"/>
        </a:p>
      </dgm:t>
    </dgm:pt>
    <dgm:pt modelId="{407F18B3-009F-4DBB-85F7-F828E3FE2036}">
      <dgm:prSet phldrT="[نص]"/>
      <dgm:spPr/>
      <dgm:t>
        <a:bodyPr/>
        <a:lstStyle/>
        <a:p>
          <a:pPr rtl="1"/>
          <a:r>
            <a:rPr lang="ar-SA" dirty="0"/>
            <a:t>شديد</a:t>
          </a:r>
        </a:p>
      </dgm:t>
    </dgm:pt>
    <dgm:pt modelId="{0E3C6841-4AEA-4BD3-BFD7-314C949F722F}" type="parTrans" cxnId="{0903768B-F45F-47DA-A5C2-EA83174AF0C0}">
      <dgm:prSet/>
      <dgm:spPr/>
      <dgm:t>
        <a:bodyPr/>
        <a:lstStyle/>
        <a:p>
          <a:pPr rtl="1"/>
          <a:endParaRPr lang="ar-SA"/>
        </a:p>
      </dgm:t>
    </dgm:pt>
    <dgm:pt modelId="{E7126AC6-F59D-489F-AD87-E7DD529B82DB}" type="sibTrans" cxnId="{0903768B-F45F-47DA-A5C2-EA83174AF0C0}">
      <dgm:prSet/>
      <dgm:spPr/>
      <dgm:t>
        <a:bodyPr/>
        <a:lstStyle/>
        <a:p>
          <a:pPr rtl="1"/>
          <a:endParaRPr lang="ar-SA"/>
        </a:p>
      </dgm:t>
    </dgm:pt>
    <dgm:pt modelId="{45C62623-D1CF-475D-9D20-D24DD046E87C}">
      <dgm:prSet phldrT="[نص]"/>
      <dgm:spPr/>
      <dgm:t>
        <a:bodyPr/>
        <a:lstStyle/>
        <a:p>
          <a:pPr rtl="1"/>
          <a:r>
            <a:rPr lang="ar-SA" dirty="0"/>
            <a:t>متوسط</a:t>
          </a:r>
        </a:p>
      </dgm:t>
    </dgm:pt>
    <dgm:pt modelId="{618298CE-E41A-40CA-9129-3EDADAACE89B}" type="parTrans" cxnId="{70F93A69-E5F6-4F9A-85E2-62518A8718BC}">
      <dgm:prSet/>
      <dgm:spPr/>
      <dgm:t>
        <a:bodyPr/>
        <a:lstStyle/>
        <a:p>
          <a:pPr rtl="1"/>
          <a:endParaRPr lang="ar-SA"/>
        </a:p>
      </dgm:t>
    </dgm:pt>
    <dgm:pt modelId="{2C04011B-4E75-48CD-B967-91489599C7B0}" type="sibTrans" cxnId="{70F93A69-E5F6-4F9A-85E2-62518A8718BC}">
      <dgm:prSet/>
      <dgm:spPr/>
      <dgm:t>
        <a:bodyPr/>
        <a:lstStyle/>
        <a:p>
          <a:pPr rtl="1"/>
          <a:endParaRPr lang="ar-SA"/>
        </a:p>
      </dgm:t>
    </dgm:pt>
    <dgm:pt modelId="{37DFBA0E-015C-4945-96DB-65FE963034CD}">
      <dgm:prSet phldrT="[نص]"/>
      <dgm:spPr/>
      <dgm:t>
        <a:bodyPr/>
        <a:lstStyle/>
        <a:p>
          <a:pPr rtl="1"/>
          <a:r>
            <a:rPr lang="ar-SA" dirty="0"/>
            <a:t>بسيط</a:t>
          </a:r>
        </a:p>
      </dgm:t>
    </dgm:pt>
    <dgm:pt modelId="{3F00CF72-D622-4CAF-AB33-D2CE3C2CF949}" type="parTrans" cxnId="{D7D61058-20ED-42CA-B445-F4BC212042D7}">
      <dgm:prSet/>
      <dgm:spPr/>
      <dgm:t>
        <a:bodyPr/>
        <a:lstStyle/>
        <a:p>
          <a:pPr rtl="1"/>
          <a:endParaRPr lang="ar-SA"/>
        </a:p>
      </dgm:t>
    </dgm:pt>
    <dgm:pt modelId="{E17A5E19-0F5E-4E40-81FF-35D0B339FD6F}" type="sibTrans" cxnId="{D7D61058-20ED-42CA-B445-F4BC212042D7}">
      <dgm:prSet/>
      <dgm:spPr/>
      <dgm:t>
        <a:bodyPr/>
        <a:lstStyle/>
        <a:p>
          <a:pPr rtl="1"/>
          <a:endParaRPr lang="ar-SA"/>
        </a:p>
      </dgm:t>
    </dgm:pt>
    <dgm:pt modelId="{88B8D426-069E-44CD-B7D0-E0FA5728096F}" type="pres">
      <dgm:prSet presAssocID="{666E1F43-53D7-4597-A21F-AD571D6F7BBF}" presName="cycle" presStyleCnt="0">
        <dgm:presLayoutVars>
          <dgm:chMax val="1"/>
          <dgm:dir/>
          <dgm:animLvl val="ctr"/>
          <dgm:resizeHandles val="exact"/>
        </dgm:presLayoutVars>
      </dgm:prSet>
      <dgm:spPr/>
    </dgm:pt>
    <dgm:pt modelId="{4797F125-9CD1-48E6-891E-5A589AD9CF16}" type="pres">
      <dgm:prSet presAssocID="{610E73D1-5A0C-49E9-B2D6-29E46A3DF4BD}" presName="centerShape" presStyleLbl="node0" presStyleIdx="0" presStyleCnt="1"/>
      <dgm:spPr/>
    </dgm:pt>
    <dgm:pt modelId="{AC325E09-D475-464F-9B6A-0F4754089675}" type="pres">
      <dgm:prSet presAssocID="{F342F240-2637-4A5E-A1B3-EE002FE21550}" presName="parTrans" presStyleLbl="bgSibTrans2D1" presStyleIdx="0" presStyleCnt="4"/>
      <dgm:spPr/>
    </dgm:pt>
    <dgm:pt modelId="{F3FE0585-8F0A-4DE3-B2EC-28334831850C}" type="pres">
      <dgm:prSet presAssocID="{9A96D4E2-5A65-425C-824E-2FC6660B1F46}" presName="node" presStyleLbl="node1" presStyleIdx="0" presStyleCnt="4">
        <dgm:presLayoutVars>
          <dgm:bulletEnabled val="1"/>
        </dgm:presLayoutVars>
      </dgm:prSet>
      <dgm:spPr/>
    </dgm:pt>
    <dgm:pt modelId="{ACAA7DB8-D891-4C27-8958-1CE875C70257}" type="pres">
      <dgm:prSet presAssocID="{0E3C6841-4AEA-4BD3-BFD7-314C949F722F}" presName="parTrans" presStyleLbl="bgSibTrans2D1" presStyleIdx="1" presStyleCnt="4"/>
      <dgm:spPr/>
    </dgm:pt>
    <dgm:pt modelId="{730A0B62-D719-4FE7-8CC7-A95B3DE665F9}" type="pres">
      <dgm:prSet presAssocID="{407F18B3-009F-4DBB-85F7-F828E3FE2036}" presName="node" presStyleLbl="node1" presStyleIdx="1" presStyleCnt="4">
        <dgm:presLayoutVars>
          <dgm:bulletEnabled val="1"/>
        </dgm:presLayoutVars>
      </dgm:prSet>
      <dgm:spPr/>
    </dgm:pt>
    <dgm:pt modelId="{763746EC-1236-423D-8EB4-F80FC81F5E51}" type="pres">
      <dgm:prSet presAssocID="{618298CE-E41A-40CA-9129-3EDADAACE89B}" presName="parTrans" presStyleLbl="bgSibTrans2D1" presStyleIdx="2" presStyleCnt="4"/>
      <dgm:spPr/>
    </dgm:pt>
    <dgm:pt modelId="{7EA476E5-7A38-4021-A4CF-991BE0569716}" type="pres">
      <dgm:prSet presAssocID="{45C62623-D1CF-475D-9D20-D24DD046E87C}" presName="node" presStyleLbl="node1" presStyleIdx="2" presStyleCnt="4">
        <dgm:presLayoutVars>
          <dgm:bulletEnabled val="1"/>
        </dgm:presLayoutVars>
      </dgm:prSet>
      <dgm:spPr/>
    </dgm:pt>
    <dgm:pt modelId="{A9B12413-6282-4670-BE86-0CCF27B061A9}" type="pres">
      <dgm:prSet presAssocID="{3F00CF72-D622-4CAF-AB33-D2CE3C2CF949}" presName="parTrans" presStyleLbl="bgSibTrans2D1" presStyleIdx="3" presStyleCnt="4"/>
      <dgm:spPr/>
    </dgm:pt>
    <dgm:pt modelId="{00298917-4F44-438C-82B0-C00F7352CAFA}" type="pres">
      <dgm:prSet presAssocID="{37DFBA0E-015C-4945-96DB-65FE963034CD}" presName="node" presStyleLbl="node1" presStyleIdx="3" presStyleCnt="4">
        <dgm:presLayoutVars>
          <dgm:bulletEnabled val="1"/>
        </dgm:presLayoutVars>
      </dgm:prSet>
      <dgm:spPr/>
    </dgm:pt>
  </dgm:ptLst>
  <dgm:cxnLst>
    <dgm:cxn modelId="{DDBFB661-1068-40E8-85C6-8F4EF41FF7BC}" type="presOf" srcId="{37DFBA0E-015C-4945-96DB-65FE963034CD}" destId="{00298917-4F44-438C-82B0-C00F7352CAFA}" srcOrd="0" destOrd="0" presId="urn:microsoft.com/office/officeart/2005/8/layout/radial4"/>
    <dgm:cxn modelId="{693829FA-E91A-436A-85F2-8163BD7A253B}" type="presOf" srcId="{407F18B3-009F-4DBB-85F7-F828E3FE2036}" destId="{730A0B62-D719-4FE7-8CC7-A95B3DE665F9}" srcOrd="0" destOrd="0" presId="urn:microsoft.com/office/officeart/2005/8/layout/radial4"/>
    <dgm:cxn modelId="{4A91EF32-8D72-4B55-BDA2-A3CFABA6F396}" type="presOf" srcId="{666E1F43-53D7-4597-A21F-AD571D6F7BBF}" destId="{88B8D426-069E-44CD-B7D0-E0FA5728096F}" srcOrd="0" destOrd="0" presId="urn:microsoft.com/office/officeart/2005/8/layout/radial4"/>
    <dgm:cxn modelId="{70EFE6B7-8D48-41EB-B244-C3042156EF22}" type="presOf" srcId="{45C62623-D1CF-475D-9D20-D24DD046E87C}" destId="{7EA476E5-7A38-4021-A4CF-991BE0569716}" srcOrd="0" destOrd="0" presId="urn:microsoft.com/office/officeart/2005/8/layout/radial4"/>
    <dgm:cxn modelId="{70F93A69-E5F6-4F9A-85E2-62518A8718BC}" srcId="{610E73D1-5A0C-49E9-B2D6-29E46A3DF4BD}" destId="{45C62623-D1CF-475D-9D20-D24DD046E87C}" srcOrd="2" destOrd="0" parTransId="{618298CE-E41A-40CA-9129-3EDADAACE89B}" sibTransId="{2C04011B-4E75-48CD-B967-91489599C7B0}"/>
    <dgm:cxn modelId="{0903768B-F45F-47DA-A5C2-EA83174AF0C0}" srcId="{610E73D1-5A0C-49E9-B2D6-29E46A3DF4BD}" destId="{407F18B3-009F-4DBB-85F7-F828E3FE2036}" srcOrd="1" destOrd="0" parTransId="{0E3C6841-4AEA-4BD3-BFD7-314C949F722F}" sibTransId="{E7126AC6-F59D-489F-AD87-E7DD529B82DB}"/>
    <dgm:cxn modelId="{69434959-1524-40B0-B8A2-42769BF4C0D4}" srcId="{666E1F43-53D7-4597-A21F-AD571D6F7BBF}" destId="{610E73D1-5A0C-49E9-B2D6-29E46A3DF4BD}" srcOrd="0" destOrd="0" parTransId="{51CB3DC2-559A-42C6-BE46-C0E4666129B1}" sibTransId="{EB9E6AF9-6AC7-4425-8466-CA8AF7A66B1E}"/>
    <dgm:cxn modelId="{59B40A45-681A-4E8D-A13E-C9411E3E4AE7}" type="presOf" srcId="{F342F240-2637-4A5E-A1B3-EE002FE21550}" destId="{AC325E09-D475-464F-9B6A-0F4754089675}" srcOrd="0" destOrd="0" presId="urn:microsoft.com/office/officeart/2005/8/layout/radial4"/>
    <dgm:cxn modelId="{BB3D17B5-9154-45C9-B1AF-7FAFD1002F6B}" type="presOf" srcId="{610E73D1-5A0C-49E9-B2D6-29E46A3DF4BD}" destId="{4797F125-9CD1-48E6-891E-5A589AD9CF16}" srcOrd="0" destOrd="0" presId="urn:microsoft.com/office/officeart/2005/8/layout/radial4"/>
    <dgm:cxn modelId="{17051460-F6EB-4208-8FA8-48D974450B66}" type="presOf" srcId="{3F00CF72-D622-4CAF-AB33-D2CE3C2CF949}" destId="{A9B12413-6282-4670-BE86-0CCF27B061A9}" srcOrd="0" destOrd="0" presId="urn:microsoft.com/office/officeart/2005/8/layout/radial4"/>
    <dgm:cxn modelId="{92272D9B-997D-4836-B74C-800AF6BD1986}" type="presOf" srcId="{618298CE-E41A-40CA-9129-3EDADAACE89B}" destId="{763746EC-1236-423D-8EB4-F80FC81F5E51}" srcOrd="0" destOrd="0" presId="urn:microsoft.com/office/officeart/2005/8/layout/radial4"/>
    <dgm:cxn modelId="{D7D61058-20ED-42CA-B445-F4BC212042D7}" srcId="{610E73D1-5A0C-49E9-B2D6-29E46A3DF4BD}" destId="{37DFBA0E-015C-4945-96DB-65FE963034CD}" srcOrd="3" destOrd="0" parTransId="{3F00CF72-D622-4CAF-AB33-D2CE3C2CF949}" sibTransId="{E17A5E19-0F5E-4E40-81FF-35D0B339FD6F}"/>
    <dgm:cxn modelId="{79AC8CD8-CF7A-490E-B10D-2B824A13B86D}" type="presOf" srcId="{9A96D4E2-5A65-425C-824E-2FC6660B1F46}" destId="{F3FE0585-8F0A-4DE3-B2EC-28334831850C}" srcOrd="0" destOrd="0" presId="urn:microsoft.com/office/officeart/2005/8/layout/radial4"/>
    <dgm:cxn modelId="{ECDD2658-AAB8-418D-923A-96E98BC20E06}" srcId="{610E73D1-5A0C-49E9-B2D6-29E46A3DF4BD}" destId="{9A96D4E2-5A65-425C-824E-2FC6660B1F46}" srcOrd="0" destOrd="0" parTransId="{F342F240-2637-4A5E-A1B3-EE002FE21550}" sibTransId="{EEC06EB9-54C1-413C-9322-E9708FD85CCC}"/>
    <dgm:cxn modelId="{29E7AC00-8EC3-4528-A49B-C4814167F961}" type="presOf" srcId="{0E3C6841-4AEA-4BD3-BFD7-314C949F722F}" destId="{ACAA7DB8-D891-4C27-8958-1CE875C70257}" srcOrd="0" destOrd="0" presId="urn:microsoft.com/office/officeart/2005/8/layout/radial4"/>
    <dgm:cxn modelId="{6357C250-9C33-49C2-9275-A898258EADC4}" type="presParOf" srcId="{88B8D426-069E-44CD-B7D0-E0FA5728096F}" destId="{4797F125-9CD1-48E6-891E-5A589AD9CF16}" srcOrd="0" destOrd="0" presId="urn:microsoft.com/office/officeart/2005/8/layout/radial4"/>
    <dgm:cxn modelId="{F0BD1C1B-1AA7-40AB-912F-53897707F785}" type="presParOf" srcId="{88B8D426-069E-44CD-B7D0-E0FA5728096F}" destId="{AC325E09-D475-464F-9B6A-0F4754089675}" srcOrd="1" destOrd="0" presId="urn:microsoft.com/office/officeart/2005/8/layout/radial4"/>
    <dgm:cxn modelId="{971B2807-0EBB-4517-8970-25C946894EC9}" type="presParOf" srcId="{88B8D426-069E-44CD-B7D0-E0FA5728096F}" destId="{F3FE0585-8F0A-4DE3-B2EC-28334831850C}" srcOrd="2" destOrd="0" presId="urn:microsoft.com/office/officeart/2005/8/layout/radial4"/>
    <dgm:cxn modelId="{0291D296-6881-4823-8E34-314054A4F4EF}" type="presParOf" srcId="{88B8D426-069E-44CD-B7D0-E0FA5728096F}" destId="{ACAA7DB8-D891-4C27-8958-1CE875C70257}" srcOrd="3" destOrd="0" presId="urn:microsoft.com/office/officeart/2005/8/layout/radial4"/>
    <dgm:cxn modelId="{FEA11AB4-6206-42A3-B545-3496E6A91F07}" type="presParOf" srcId="{88B8D426-069E-44CD-B7D0-E0FA5728096F}" destId="{730A0B62-D719-4FE7-8CC7-A95B3DE665F9}" srcOrd="4" destOrd="0" presId="urn:microsoft.com/office/officeart/2005/8/layout/radial4"/>
    <dgm:cxn modelId="{FF3B294E-5710-4B70-BD6F-55D5585F9DBF}" type="presParOf" srcId="{88B8D426-069E-44CD-B7D0-E0FA5728096F}" destId="{763746EC-1236-423D-8EB4-F80FC81F5E51}" srcOrd="5" destOrd="0" presId="urn:microsoft.com/office/officeart/2005/8/layout/radial4"/>
    <dgm:cxn modelId="{903F57AE-3011-4F56-93D0-35122C3773FB}" type="presParOf" srcId="{88B8D426-069E-44CD-B7D0-E0FA5728096F}" destId="{7EA476E5-7A38-4021-A4CF-991BE0569716}" srcOrd="6" destOrd="0" presId="urn:microsoft.com/office/officeart/2005/8/layout/radial4"/>
    <dgm:cxn modelId="{06D00904-7E24-4DDB-B59A-025A0D42118E}" type="presParOf" srcId="{88B8D426-069E-44CD-B7D0-E0FA5728096F}" destId="{A9B12413-6282-4670-BE86-0CCF27B061A9}" srcOrd="7" destOrd="0" presId="urn:microsoft.com/office/officeart/2005/8/layout/radial4"/>
    <dgm:cxn modelId="{7737506B-B1F4-42EE-8D68-E7A0142E369A}" type="presParOf" srcId="{88B8D426-069E-44CD-B7D0-E0FA5728096F}" destId="{00298917-4F44-438C-82B0-C00F7352CAFA}"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8D4D3AB-29A5-418D-976B-0D6B02F45E0F}" type="doc">
      <dgm:prSet loTypeId="urn:microsoft.com/office/officeart/2005/8/layout/default" loCatId="list" qsTypeId="urn:microsoft.com/office/officeart/2005/8/quickstyle/simple1" qsCatId="simple" csTypeId="urn:microsoft.com/office/officeart/2005/8/colors/colorful1" csCatId="colorful" phldr="1"/>
      <dgm:spPr/>
      <dgm:t>
        <a:bodyPr/>
        <a:lstStyle/>
        <a:p>
          <a:pPr rtl="1"/>
          <a:endParaRPr lang="ar-SA"/>
        </a:p>
      </dgm:t>
    </dgm:pt>
    <dgm:pt modelId="{0EE61767-62D4-4D62-952D-7AC3215D4AD9}">
      <dgm:prSet phldrT="[نص]"/>
      <dgm:spPr/>
      <dgm:t>
        <a:bodyPr/>
        <a:lstStyle/>
        <a:p>
          <a:pPr rtl="1"/>
          <a:r>
            <a:rPr lang="ar-SA" dirty="0"/>
            <a:t>مهارات متعلقة بالحياة المنزلية</a:t>
          </a:r>
        </a:p>
      </dgm:t>
    </dgm:pt>
    <dgm:pt modelId="{099AE5C6-6B75-4A91-B4CF-CCE8F03E2BFA}" type="parTrans" cxnId="{4037EDE6-16A4-419D-BE92-01A700DCDADA}">
      <dgm:prSet/>
      <dgm:spPr/>
      <dgm:t>
        <a:bodyPr/>
        <a:lstStyle/>
        <a:p>
          <a:pPr rtl="1"/>
          <a:endParaRPr lang="ar-SA"/>
        </a:p>
      </dgm:t>
    </dgm:pt>
    <dgm:pt modelId="{5A03A21B-0C5E-4621-9AC5-F1A319EE191D}" type="sibTrans" cxnId="{4037EDE6-16A4-419D-BE92-01A700DCDADA}">
      <dgm:prSet/>
      <dgm:spPr/>
      <dgm:t>
        <a:bodyPr/>
        <a:lstStyle/>
        <a:p>
          <a:pPr rtl="1"/>
          <a:endParaRPr lang="ar-SA"/>
        </a:p>
      </dgm:t>
    </dgm:pt>
    <dgm:pt modelId="{40AB9449-5D0F-4C37-B6F4-12A85DC91F48}">
      <dgm:prSet phldrT="[نص]"/>
      <dgm:spPr/>
      <dgm:t>
        <a:bodyPr/>
        <a:lstStyle/>
        <a:p>
          <a:pPr rtl="1"/>
          <a:r>
            <a:rPr lang="ar-SA" dirty="0"/>
            <a:t>أنشطة وفرص تعليمية</a:t>
          </a:r>
        </a:p>
      </dgm:t>
    </dgm:pt>
    <dgm:pt modelId="{D3CCAC6D-70A6-44D0-92B4-979E07E9A98E}" type="parTrans" cxnId="{DAE41E7B-9CE5-454C-8E6F-363AB903E683}">
      <dgm:prSet/>
      <dgm:spPr/>
      <dgm:t>
        <a:bodyPr/>
        <a:lstStyle/>
        <a:p>
          <a:pPr rtl="1"/>
          <a:endParaRPr lang="ar-SA"/>
        </a:p>
      </dgm:t>
    </dgm:pt>
    <dgm:pt modelId="{75CA7F34-90F1-41A0-968E-EB4E9CCB8973}" type="sibTrans" cxnId="{DAE41E7B-9CE5-454C-8E6F-363AB903E683}">
      <dgm:prSet/>
      <dgm:spPr/>
      <dgm:t>
        <a:bodyPr/>
        <a:lstStyle/>
        <a:p>
          <a:pPr rtl="1"/>
          <a:endParaRPr lang="ar-SA"/>
        </a:p>
      </dgm:t>
    </dgm:pt>
    <dgm:pt modelId="{CD2EEDBB-94EB-4397-A613-573DF6D65860}">
      <dgm:prSet phldrT="[نص]"/>
      <dgm:spPr/>
      <dgm:t>
        <a:bodyPr/>
        <a:lstStyle/>
        <a:p>
          <a:pPr rtl="1"/>
          <a:r>
            <a:rPr lang="ar-SA" dirty="0"/>
            <a:t>مهارات نمائية</a:t>
          </a:r>
        </a:p>
      </dgm:t>
    </dgm:pt>
    <dgm:pt modelId="{769A0394-D422-4C56-8E31-96536E142EB2}" type="parTrans" cxnId="{B3E761D1-D2CB-45D7-B777-3205372869F3}">
      <dgm:prSet/>
      <dgm:spPr/>
      <dgm:t>
        <a:bodyPr/>
        <a:lstStyle/>
        <a:p>
          <a:pPr rtl="1"/>
          <a:endParaRPr lang="ar-SA"/>
        </a:p>
      </dgm:t>
    </dgm:pt>
    <dgm:pt modelId="{6C90E65E-0C23-4403-935F-DF50C460F85A}" type="sibTrans" cxnId="{B3E761D1-D2CB-45D7-B777-3205372869F3}">
      <dgm:prSet/>
      <dgm:spPr/>
      <dgm:t>
        <a:bodyPr/>
        <a:lstStyle/>
        <a:p>
          <a:pPr rtl="1"/>
          <a:endParaRPr lang="ar-SA"/>
        </a:p>
      </dgm:t>
    </dgm:pt>
    <dgm:pt modelId="{86CC70B1-59AC-4AB6-B883-A50C7CED70EC}">
      <dgm:prSet phldrT="[نص]"/>
      <dgm:spPr/>
      <dgm:t>
        <a:bodyPr/>
        <a:lstStyle/>
        <a:p>
          <a:pPr rtl="1"/>
          <a:r>
            <a:rPr lang="ar-SA" dirty="0"/>
            <a:t>مهارات الصحة والسلامة</a:t>
          </a:r>
        </a:p>
      </dgm:t>
    </dgm:pt>
    <dgm:pt modelId="{AA2121CD-27F3-48A9-95C4-4A6E0D6F79C1}" type="parTrans" cxnId="{7E71F355-F8F1-43E8-BC55-57B093762DA2}">
      <dgm:prSet/>
      <dgm:spPr/>
      <dgm:t>
        <a:bodyPr/>
        <a:lstStyle/>
        <a:p>
          <a:pPr rtl="1"/>
          <a:endParaRPr lang="ar-SA"/>
        </a:p>
      </dgm:t>
    </dgm:pt>
    <dgm:pt modelId="{5D7F0488-F198-4AF1-9BEA-3B97F4192897}" type="sibTrans" cxnId="{7E71F355-F8F1-43E8-BC55-57B093762DA2}">
      <dgm:prSet/>
      <dgm:spPr/>
      <dgm:t>
        <a:bodyPr/>
        <a:lstStyle/>
        <a:p>
          <a:pPr rtl="1"/>
          <a:endParaRPr lang="ar-SA"/>
        </a:p>
      </dgm:t>
    </dgm:pt>
    <dgm:pt modelId="{D43B5ED9-2FE7-4D5C-8D66-A14BB8B4BE52}">
      <dgm:prSet phldrT="[نص]"/>
      <dgm:spPr/>
      <dgm:t>
        <a:bodyPr/>
        <a:lstStyle/>
        <a:p>
          <a:pPr rtl="1"/>
          <a:r>
            <a:rPr lang="ar-SA" dirty="0"/>
            <a:t>مهارات العمل</a:t>
          </a:r>
        </a:p>
      </dgm:t>
    </dgm:pt>
    <dgm:pt modelId="{581A9479-4099-49AA-96D5-075CD2182996}" type="parTrans" cxnId="{CB679F81-E882-4709-A500-C3E38614AFE4}">
      <dgm:prSet/>
      <dgm:spPr/>
      <dgm:t>
        <a:bodyPr/>
        <a:lstStyle/>
        <a:p>
          <a:pPr rtl="1"/>
          <a:endParaRPr lang="ar-SA"/>
        </a:p>
      </dgm:t>
    </dgm:pt>
    <dgm:pt modelId="{B15A8A61-7E7F-4996-B293-AE8529850FE6}" type="sibTrans" cxnId="{CB679F81-E882-4709-A500-C3E38614AFE4}">
      <dgm:prSet/>
      <dgm:spPr/>
      <dgm:t>
        <a:bodyPr/>
        <a:lstStyle/>
        <a:p>
          <a:pPr rtl="1"/>
          <a:endParaRPr lang="ar-SA"/>
        </a:p>
      </dgm:t>
    </dgm:pt>
    <dgm:pt modelId="{122D689B-E887-487A-8730-74C76F522D8A}">
      <dgm:prSet phldrT="[نص]"/>
      <dgm:spPr/>
      <dgm:t>
        <a:bodyPr/>
        <a:lstStyle/>
        <a:p>
          <a:pPr rtl="1"/>
          <a:r>
            <a:rPr lang="ar-SA" dirty="0"/>
            <a:t>المهارات الاجتماعية</a:t>
          </a:r>
        </a:p>
      </dgm:t>
    </dgm:pt>
    <dgm:pt modelId="{324AB7B6-5CA0-4B02-92BE-1D0F944DCBD5}" type="parTrans" cxnId="{91BDD13B-2424-4B7A-A4BC-225EA1A07430}">
      <dgm:prSet/>
      <dgm:spPr/>
    </dgm:pt>
    <dgm:pt modelId="{3F490EFE-5107-4CF6-89D1-28BFEF88D554}" type="sibTrans" cxnId="{91BDD13B-2424-4B7A-A4BC-225EA1A07430}">
      <dgm:prSet/>
      <dgm:spPr/>
    </dgm:pt>
    <dgm:pt modelId="{10130CBA-63C8-4C43-8778-E148FE75420E}">
      <dgm:prSet phldrT="[نص]"/>
      <dgm:spPr/>
      <dgm:t>
        <a:bodyPr/>
        <a:lstStyle/>
        <a:p>
          <a:pPr rtl="1"/>
          <a:r>
            <a:rPr lang="ar-SA" dirty="0"/>
            <a:t>السلوك الشخصي المناسب</a:t>
          </a:r>
        </a:p>
      </dgm:t>
    </dgm:pt>
    <dgm:pt modelId="{3D531171-B8D0-4CAA-BF72-B6B19833BD92}" type="parTrans" cxnId="{2E296B06-CB6E-4DD6-BF79-52D8E9B6C1D1}">
      <dgm:prSet/>
      <dgm:spPr/>
    </dgm:pt>
    <dgm:pt modelId="{A8591446-EE96-426A-9722-0D572230267F}" type="sibTrans" cxnId="{2E296B06-CB6E-4DD6-BF79-52D8E9B6C1D1}">
      <dgm:prSet/>
      <dgm:spPr/>
    </dgm:pt>
    <dgm:pt modelId="{B073290E-59DC-4E32-A54A-E0329B4C1CA7}">
      <dgm:prSet phldrT="[نص]"/>
      <dgm:spPr/>
      <dgm:t>
        <a:bodyPr/>
        <a:lstStyle/>
        <a:p>
          <a:pPr rtl="1"/>
          <a:r>
            <a:rPr lang="ar-SA" dirty="0"/>
            <a:t>حماية المصالح والدفاع عنها</a:t>
          </a:r>
        </a:p>
      </dgm:t>
    </dgm:pt>
    <dgm:pt modelId="{D6789583-7CBC-4335-915A-69277563A6F7}" type="parTrans" cxnId="{94E99C7F-F424-4BDB-8F86-EAD0DBDF0FCB}">
      <dgm:prSet/>
      <dgm:spPr/>
    </dgm:pt>
    <dgm:pt modelId="{90E8C14D-FAB5-423C-87F7-118106976F49}" type="sibTrans" cxnId="{94E99C7F-F424-4BDB-8F86-EAD0DBDF0FCB}">
      <dgm:prSet/>
      <dgm:spPr/>
    </dgm:pt>
    <dgm:pt modelId="{963A8F3D-F6AC-4F27-A421-5C0481894969}" type="pres">
      <dgm:prSet presAssocID="{58D4D3AB-29A5-418D-976B-0D6B02F45E0F}" presName="diagram" presStyleCnt="0">
        <dgm:presLayoutVars>
          <dgm:dir/>
          <dgm:resizeHandles val="exact"/>
        </dgm:presLayoutVars>
      </dgm:prSet>
      <dgm:spPr/>
    </dgm:pt>
    <dgm:pt modelId="{2642AB51-C0E6-4F4D-A4EC-42D88F04F9DE}" type="pres">
      <dgm:prSet presAssocID="{0EE61767-62D4-4D62-952D-7AC3215D4AD9}" presName="node" presStyleLbl="node1" presStyleIdx="0" presStyleCnt="8">
        <dgm:presLayoutVars>
          <dgm:bulletEnabled val="1"/>
        </dgm:presLayoutVars>
      </dgm:prSet>
      <dgm:spPr/>
    </dgm:pt>
    <dgm:pt modelId="{EFA11DAB-509C-495C-A0CB-DBD042D08D02}" type="pres">
      <dgm:prSet presAssocID="{5A03A21B-0C5E-4621-9AC5-F1A319EE191D}" presName="sibTrans" presStyleCnt="0"/>
      <dgm:spPr/>
    </dgm:pt>
    <dgm:pt modelId="{41CFB641-170F-46E0-B007-7630DB1F6678}" type="pres">
      <dgm:prSet presAssocID="{40AB9449-5D0F-4C37-B6F4-12A85DC91F48}" presName="node" presStyleLbl="node1" presStyleIdx="1" presStyleCnt="8">
        <dgm:presLayoutVars>
          <dgm:bulletEnabled val="1"/>
        </dgm:presLayoutVars>
      </dgm:prSet>
      <dgm:spPr/>
    </dgm:pt>
    <dgm:pt modelId="{E3349415-ADD5-49FB-B49D-B9E74E615A3A}" type="pres">
      <dgm:prSet presAssocID="{75CA7F34-90F1-41A0-968E-EB4E9CCB8973}" presName="sibTrans" presStyleCnt="0"/>
      <dgm:spPr/>
    </dgm:pt>
    <dgm:pt modelId="{6708CFA0-C972-4022-85DA-F277E37E5381}" type="pres">
      <dgm:prSet presAssocID="{CD2EEDBB-94EB-4397-A613-573DF6D65860}" presName="node" presStyleLbl="node1" presStyleIdx="2" presStyleCnt="8">
        <dgm:presLayoutVars>
          <dgm:bulletEnabled val="1"/>
        </dgm:presLayoutVars>
      </dgm:prSet>
      <dgm:spPr/>
    </dgm:pt>
    <dgm:pt modelId="{18157FCC-C658-497D-8EE8-6861E5F7F410}" type="pres">
      <dgm:prSet presAssocID="{6C90E65E-0C23-4403-935F-DF50C460F85A}" presName="sibTrans" presStyleCnt="0"/>
      <dgm:spPr/>
    </dgm:pt>
    <dgm:pt modelId="{ACBC7F93-8A84-4191-A6D0-B13533F07DCA}" type="pres">
      <dgm:prSet presAssocID="{86CC70B1-59AC-4AB6-B883-A50C7CED70EC}" presName="node" presStyleLbl="node1" presStyleIdx="3" presStyleCnt="8">
        <dgm:presLayoutVars>
          <dgm:bulletEnabled val="1"/>
        </dgm:presLayoutVars>
      </dgm:prSet>
      <dgm:spPr/>
    </dgm:pt>
    <dgm:pt modelId="{F8595A2B-A6DF-43C0-8ABD-39DE2905B107}" type="pres">
      <dgm:prSet presAssocID="{5D7F0488-F198-4AF1-9BEA-3B97F4192897}" presName="sibTrans" presStyleCnt="0"/>
      <dgm:spPr/>
    </dgm:pt>
    <dgm:pt modelId="{31BC927F-DD12-47C5-A3B0-FE9F3218D9AE}" type="pres">
      <dgm:prSet presAssocID="{D43B5ED9-2FE7-4D5C-8D66-A14BB8B4BE52}" presName="node" presStyleLbl="node1" presStyleIdx="4" presStyleCnt="8">
        <dgm:presLayoutVars>
          <dgm:bulletEnabled val="1"/>
        </dgm:presLayoutVars>
      </dgm:prSet>
      <dgm:spPr/>
    </dgm:pt>
    <dgm:pt modelId="{33C0B6B8-A47A-417B-A32A-32AC666A8E36}" type="pres">
      <dgm:prSet presAssocID="{B15A8A61-7E7F-4996-B293-AE8529850FE6}" presName="sibTrans" presStyleCnt="0"/>
      <dgm:spPr/>
    </dgm:pt>
    <dgm:pt modelId="{8E124851-90CE-407E-BE64-EA24678C5634}" type="pres">
      <dgm:prSet presAssocID="{10130CBA-63C8-4C43-8778-E148FE75420E}" presName="node" presStyleLbl="node1" presStyleIdx="5" presStyleCnt="8">
        <dgm:presLayoutVars>
          <dgm:bulletEnabled val="1"/>
        </dgm:presLayoutVars>
      </dgm:prSet>
      <dgm:spPr/>
    </dgm:pt>
    <dgm:pt modelId="{DEB90420-AFA8-45A4-9DEB-7C0F8A01BA3C}" type="pres">
      <dgm:prSet presAssocID="{A8591446-EE96-426A-9722-0D572230267F}" presName="sibTrans" presStyleCnt="0"/>
      <dgm:spPr/>
    </dgm:pt>
    <dgm:pt modelId="{9C0EBE8D-9791-4C36-B11D-407F22A8324E}" type="pres">
      <dgm:prSet presAssocID="{B073290E-59DC-4E32-A54A-E0329B4C1CA7}" presName="node" presStyleLbl="node1" presStyleIdx="6" presStyleCnt="8">
        <dgm:presLayoutVars>
          <dgm:bulletEnabled val="1"/>
        </dgm:presLayoutVars>
      </dgm:prSet>
      <dgm:spPr/>
    </dgm:pt>
    <dgm:pt modelId="{040266D3-AA91-421E-A4B3-9D971ECCB7B4}" type="pres">
      <dgm:prSet presAssocID="{90E8C14D-FAB5-423C-87F7-118106976F49}" presName="sibTrans" presStyleCnt="0"/>
      <dgm:spPr/>
    </dgm:pt>
    <dgm:pt modelId="{7B498718-339D-4C5C-AEDC-6ACF6EE4887D}" type="pres">
      <dgm:prSet presAssocID="{122D689B-E887-487A-8730-74C76F522D8A}" presName="node" presStyleLbl="node1" presStyleIdx="7" presStyleCnt="8">
        <dgm:presLayoutVars>
          <dgm:bulletEnabled val="1"/>
        </dgm:presLayoutVars>
      </dgm:prSet>
      <dgm:spPr/>
    </dgm:pt>
  </dgm:ptLst>
  <dgm:cxnLst>
    <dgm:cxn modelId="{689D637F-C257-4A1C-AB9F-4F732577BDC1}" type="presOf" srcId="{122D689B-E887-487A-8730-74C76F522D8A}" destId="{7B498718-339D-4C5C-AEDC-6ACF6EE4887D}" srcOrd="0" destOrd="0" presId="urn:microsoft.com/office/officeart/2005/8/layout/default"/>
    <dgm:cxn modelId="{91BDD13B-2424-4B7A-A4BC-225EA1A07430}" srcId="{58D4D3AB-29A5-418D-976B-0D6B02F45E0F}" destId="{122D689B-E887-487A-8730-74C76F522D8A}" srcOrd="7" destOrd="0" parTransId="{324AB7B6-5CA0-4B02-92BE-1D0F944DCBD5}" sibTransId="{3F490EFE-5107-4CF6-89D1-28BFEF88D554}"/>
    <dgm:cxn modelId="{DAE41E7B-9CE5-454C-8E6F-363AB903E683}" srcId="{58D4D3AB-29A5-418D-976B-0D6B02F45E0F}" destId="{40AB9449-5D0F-4C37-B6F4-12A85DC91F48}" srcOrd="1" destOrd="0" parTransId="{D3CCAC6D-70A6-44D0-92B4-979E07E9A98E}" sibTransId="{75CA7F34-90F1-41A0-968E-EB4E9CCB8973}"/>
    <dgm:cxn modelId="{88350913-1FAE-4C42-9778-52F021D11B59}" type="presOf" srcId="{0EE61767-62D4-4D62-952D-7AC3215D4AD9}" destId="{2642AB51-C0E6-4F4D-A4EC-42D88F04F9DE}" srcOrd="0" destOrd="0" presId="urn:microsoft.com/office/officeart/2005/8/layout/default"/>
    <dgm:cxn modelId="{94E99C7F-F424-4BDB-8F86-EAD0DBDF0FCB}" srcId="{58D4D3AB-29A5-418D-976B-0D6B02F45E0F}" destId="{B073290E-59DC-4E32-A54A-E0329B4C1CA7}" srcOrd="6" destOrd="0" parTransId="{D6789583-7CBC-4335-915A-69277563A6F7}" sibTransId="{90E8C14D-FAB5-423C-87F7-118106976F49}"/>
    <dgm:cxn modelId="{0F398F2C-5084-4272-8693-175384079F32}" type="presOf" srcId="{D43B5ED9-2FE7-4D5C-8D66-A14BB8B4BE52}" destId="{31BC927F-DD12-47C5-A3B0-FE9F3218D9AE}" srcOrd="0" destOrd="0" presId="urn:microsoft.com/office/officeart/2005/8/layout/default"/>
    <dgm:cxn modelId="{31A0AB2C-2C04-45D3-96D9-AF0D0407AFE4}" type="presOf" srcId="{58D4D3AB-29A5-418D-976B-0D6B02F45E0F}" destId="{963A8F3D-F6AC-4F27-A421-5C0481894969}" srcOrd="0" destOrd="0" presId="urn:microsoft.com/office/officeart/2005/8/layout/default"/>
    <dgm:cxn modelId="{B3E761D1-D2CB-45D7-B777-3205372869F3}" srcId="{58D4D3AB-29A5-418D-976B-0D6B02F45E0F}" destId="{CD2EEDBB-94EB-4397-A613-573DF6D65860}" srcOrd="2" destOrd="0" parTransId="{769A0394-D422-4C56-8E31-96536E142EB2}" sibTransId="{6C90E65E-0C23-4403-935F-DF50C460F85A}"/>
    <dgm:cxn modelId="{B8726831-8DD9-4BA5-AB19-782378EE24EE}" type="presOf" srcId="{86CC70B1-59AC-4AB6-B883-A50C7CED70EC}" destId="{ACBC7F93-8A84-4191-A6D0-B13533F07DCA}" srcOrd="0" destOrd="0" presId="urn:microsoft.com/office/officeart/2005/8/layout/default"/>
    <dgm:cxn modelId="{907F5B24-CF97-4787-9261-9BC25F5D8B50}" type="presOf" srcId="{40AB9449-5D0F-4C37-B6F4-12A85DC91F48}" destId="{41CFB641-170F-46E0-B007-7630DB1F6678}" srcOrd="0" destOrd="0" presId="urn:microsoft.com/office/officeart/2005/8/layout/default"/>
    <dgm:cxn modelId="{CB679F81-E882-4709-A500-C3E38614AFE4}" srcId="{58D4D3AB-29A5-418D-976B-0D6B02F45E0F}" destId="{D43B5ED9-2FE7-4D5C-8D66-A14BB8B4BE52}" srcOrd="4" destOrd="0" parTransId="{581A9479-4099-49AA-96D5-075CD2182996}" sibTransId="{B15A8A61-7E7F-4996-B293-AE8529850FE6}"/>
    <dgm:cxn modelId="{A61ACB60-F66C-414B-82C6-F8D51CEC7697}" type="presOf" srcId="{B073290E-59DC-4E32-A54A-E0329B4C1CA7}" destId="{9C0EBE8D-9791-4C36-B11D-407F22A8324E}" srcOrd="0" destOrd="0" presId="urn:microsoft.com/office/officeart/2005/8/layout/default"/>
    <dgm:cxn modelId="{4037EDE6-16A4-419D-BE92-01A700DCDADA}" srcId="{58D4D3AB-29A5-418D-976B-0D6B02F45E0F}" destId="{0EE61767-62D4-4D62-952D-7AC3215D4AD9}" srcOrd="0" destOrd="0" parTransId="{099AE5C6-6B75-4A91-B4CF-CCE8F03E2BFA}" sibTransId="{5A03A21B-0C5E-4621-9AC5-F1A319EE191D}"/>
    <dgm:cxn modelId="{2E296B06-CB6E-4DD6-BF79-52D8E9B6C1D1}" srcId="{58D4D3AB-29A5-418D-976B-0D6B02F45E0F}" destId="{10130CBA-63C8-4C43-8778-E148FE75420E}" srcOrd="5" destOrd="0" parTransId="{3D531171-B8D0-4CAA-BF72-B6B19833BD92}" sibTransId="{A8591446-EE96-426A-9722-0D572230267F}"/>
    <dgm:cxn modelId="{EE1C35FB-35FB-4453-A04E-2ECE97E360E6}" type="presOf" srcId="{10130CBA-63C8-4C43-8778-E148FE75420E}" destId="{8E124851-90CE-407E-BE64-EA24678C5634}" srcOrd="0" destOrd="0" presId="urn:microsoft.com/office/officeart/2005/8/layout/default"/>
    <dgm:cxn modelId="{37015897-9FF0-438F-B4F2-7307DDC014B5}" type="presOf" srcId="{CD2EEDBB-94EB-4397-A613-573DF6D65860}" destId="{6708CFA0-C972-4022-85DA-F277E37E5381}" srcOrd="0" destOrd="0" presId="urn:microsoft.com/office/officeart/2005/8/layout/default"/>
    <dgm:cxn modelId="{7E71F355-F8F1-43E8-BC55-57B093762DA2}" srcId="{58D4D3AB-29A5-418D-976B-0D6B02F45E0F}" destId="{86CC70B1-59AC-4AB6-B883-A50C7CED70EC}" srcOrd="3" destOrd="0" parTransId="{AA2121CD-27F3-48A9-95C4-4A6E0D6F79C1}" sibTransId="{5D7F0488-F198-4AF1-9BEA-3B97F4192897}"/>
    <dgm:cxn modelId="{0EE11568-1660-4C2F-93CA-126585AA9368}" type="presParOf" srcId="{963A8F3D-F6AC-4F27-A421-5C0481894969}" destId="{2642AB51-C0E6-4F4D-A4EC-42D88F04F9DE}" srcOrd="0" destOrd="0" presId="urn:microsoft.com/office/officeart/2005/8/layout/default"/>
    <dgm:cxn modelId="{61E42B4C-90E6-4FE5-B4A4-FBC67040AD80}" type="presParOf" srcId="{963A8F3D-F6AC-4F27-A421-5C0481894969}" destId="{EFA11DAB-509C-495C-A0CB-DBD042D08D02}" srcOrd="1" destOrd="0" presId="urn:microsoft.com/office/officeart/2005/8/layout/default"/>
    <dgm:cxn modelId="{B0022DEB-F0AB-45A8-8090-F4B86E6FD25F}" type="presParOf" srcId="{963A8F3D-F6AC-4F27-A421-5C0481894969}" destId="{41CFB641-170F-46E0-B007-7630DB1F6678}" srcOrd="2" destOrd="0" presId="urn:microsoft.com/office/officeart/2005/8/layout/default"/>
    <dgm:cxn modelId="{856530D0-C643-4ABD-8717-E09A90243B78}" type="presParOf" srcId="{963A8F3D-F6AC-4F27-A421-5C0481894969}" destId="{E3349415-ADD5-49FB-B49D-B9E74E615A3A}" srcOrd="3" destOrd="0" presId="urn:microsoft.com/office/officeart/2005/8/layout/default"/>
    <dgm:cxn modelId="{90C2AF76-FBE9-430C-AF73-E580737C68F7}" type="presParOf" srcId="{963A8F3D-F6AC-4F27-A421-5C0481894969}" destId="{6708CFA0-C972-4022-85DA-F277E37E5381}" srcOrd="4" destOrd="0" presId="urn:microsoft.com/office/officeart/2005/8/layout/default"/>
    <dgm:cxn modelId="{A3B97A69-9D1D-496F-8BCF-5E955B8E6064}" type="presParOf" srcId="{963A8F3D-F6AC-4F27-A421-5C0481894969}" destId="{18157FCC-C658-497D-8EE8-6861E5F7F410}" srcOrd="5" destOrd="0" presId="urn:microsoft.com/office/officeart/2005/8/layout/default"/>
    <dgm:cxn modelId="{6B040A1E-FDC6-4E81-BC75-71BC0CD1D059}" type="presParOf" srcId="{963A8F3D-F6AC-4F27-A421-5C0481894969}" destId="{ACBC7F93-8A84-4191-A6D0-B13533F07DCA}" srcOrd="6" destOrd="0" presId="urn:microsoft.com/office/officeart/2005/8/layout/default"/>
    <dgm:cxn modelId="{5F20FA9B-ED27-47A1-AAE9-6E3624555901}" type="presParOf" srcId="{963A8F3D-F6AC-4F27-A421-5C0481894969}" destId="{F8595A2B-A6DF-43C0-8ABD-39DE2905B107}" srcOrd="7" destOrd="0" presId="urn:microsoft.com/office/officeart/2005/8/layout/default"/>
    <dgm:cxn modelId="{66EC58D5-C182-44A2-B1EC-5FF8262BA37F}" type="presParOf" srcId="{963A8F3D-F6AC-4F27-A421-5C0481894969}" destId="{31BC927F-DD12-47C5-A3B0-FE9F3218D9AE}" srcOrd="8" destOrd="0" presId="urn:microsoft.com/office/officeart/2005/8/layout/default"/>
    <dgm:cxn modelId="{9861EBD1-9086-4041-AA3C-8F3221450358}" type="presParOf" srcId="{963A8F3D-F6AC-4F27-A421-5C0481894969}" destId="{33C0B6B8-A47A-417B-A32A-32AC666A8E36}" srcOrd="9" destOrd="0" presId="urn:microsoft.com/office/officeart/2005/8/layout/default"/>
    <dgm:cxn modelId="{983F2E6C-A47B-4B76-9E2A-99CC8A19790B}" type="presParOf" srcId="{963A8F3D-F6AC-4F27-A421-5C0481894969}" destId="{8E124851-90CE-407E-BE64-EA24678C5634}" srcOrd="10" destOrd="0" presId="urn:microsoft.com/office/officeart/2005/8/layout/default"/>
    <dgm:cxn modelId="{50871C31-5357-4FBC-A2AE-88479E8319A7}" type="presParOf" srcId="{963A8F3D-F6AC-4F27-A421-5C0481894969}" destId="{DEB90420-AFA8-45A4-9DEB-7C0F8A01BA3C}" srcOrd="11" destOrd="0" presId="urn:microsoft.com/office/officeart/2005/8/layout/default"/>
    <dgm:cxn modelId="{05358FA5-2803-481F-A070-F41B8A9642F6}" type="presParOf" srcId="{963A8F3D-F6AC-4F27-A421-5C0481894969}" destId="{9C0EBE8D-9791-4C36-B11D-407F22A8324E}" srcOrd="12" destOrd="0" presId="urn:microsoft.com/office/officeart/2005/8/layout/default"/>
    <dgm:cxn modelId="{15D73ED4-196B-43AE-85D8-220642FAFA5D}" type="presParOf" srcId="{963A8F3D-F6AC-4F27-A421-5C0481894969}" destId="{040266D3-AA91-421E-A4B3-9D971ECCB7B4}" srcOrd="13" destOrd="0" presId="urn:microsoft.com/office/officeart/2005/8/layout/default"/>
    <dgm:cxn modelId="{50B1B501-7633-4275-856E-B84C7A0BF556}" type="presParOf" srcId="{963A8F3D-F6AC-4F27-A421-5C0481894969}" destId="{7B498718-339D-4C5C-AEDC-6ACF6EE4887D}"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0FFE7C4-67B1-4E60-AFE9-FA2D5AC7B398}" type="doc">
      <dgm:prSet loTypeId="urn:microsoft.com/office/officeart/2005/8/layout/default" loCatId="list" qsTypeId="urn:microsoft.com/office/officeart/2005/8/quickstyle/simple1" qsCatId="simple" csTypeId="urn:microsoft.com/office/officeart/2005/8/colors/colorful3" csCatId="colorful" phldr="1"/>
      <dgm:spPr/>
      <dgm:t>
        <a:bodyPr/>
        <a:lstStyle/>
        <a:p>
          <a:pPr rtl="1"/>
          <a:endParaRPr lang="ar-SA"/>
        </a:p>
      </dgm:t>
    </dgm:pt>
    <dgm:pt modelId="{D8EDAF9B-23C3-4992-A4B8-452EEA59839D}">
      <dgm:prSet phldrT="[نص]"/>
      <dgm:spPr/>
      <dgm:t>
        <a:bodyPr/>
        <a:lstStyle/>
        <a:p>
          <a:pPr rtl="1"/>
          <a:r>
            <a:rPr lang="ar-SA" dirty="0"/>
            <a:t>التكرار</a:t>
          </a:r>
        </a:p>
      </dgm:t>
    </dgm:pt>
    <dgm:pt modelId="{62EC0866-4FD0-4C3F-B20A-232605618938}" type="parTrans" cxnId="{8E105189-6E32-467E-BA76-DA0AC3EBF810}">
      <dgm:prSet/>
      <dgm:spPr/>
      <dgm:t>
        <a:bodyPr/>
        <a:lstStyle/>
        <a:p>
          <a:pPr rtl="1"/>
          <a:endParaRPr lang="ar-SA"/>
        </a:p>
      </dgm:t>
    </dgm:pt>
    <dgm:pt modelId="{C00E1617-DC85-4BA1-BAAA-12795D87F6DF}" type="sibTrans" cxnId="{8E105189-6E32-467E-BA76-DA0AC3EBF810}">
      <dgm:prSet/>
      <dgm:spPr/>
      <dgm:t>
        <a:bodyPr/>
        <a:lstStyle/>
        <a:p>
          <a:pPr rtl="1"/>
          <a:endParaRPr lang="ar-SA"/>
        </a:p>
      </dgm:t>
    </dgm:pt>
    <dgm:pt modelId="{B6B41D4A-5079-434B-9737-DE8E9149C473}">
      <dgm:prSet phldrT="[نص]"/>
      <dgm:spPr/>
      <dgm:t>
        <a:bodyPr/>
        <a:lstStyle/>
        <a:p>
          <a:pPr rtl="1"/>
          <a:r>
            <a:rPr lang="ar-SA" dirty="0"/>
            <a:t>تقديم المساعدة ثم تخفيفها تدريجيا</a:t>
          </a:r>
        </a:p>
      </dgm:t>
    </dgm:pt>
    <dgm:pt modelId="{31F997C7-DEA6-486E-930D-9AF7C48C8CFD}" type="parTrans" cxnId="{01D31615-5C48-47E5-906A-48CB23DE8D40}">
      <dgm:prSet/>
      <dgm:spPr/>
      <dgm:t>
        <a:bodyPr/>
        <a:lstStyle/>
        <a:p>
          <a:pPr rtl="1"/>
          <a:endParaRPr lang="ar-SA"/>
        </a:p>
      </dgm:t>
    </dgm:pt>
    <dgm:pt modelId="{B8970BC8-FD38-49C8-BE33-D6987A07078E}" type="sibTrans" cxnId="{01D31615-5C48-47E5-906A-48CB23DE8D40}">
      <dgm:prSet/>
      <dgm:spPr/>
      <dgm:t>
        <a:bodyPr/>
        <a:lstStyle/>
        <a:p>
          <a:pPr rtl="1"/>
          <a:endParaRPr lang="ar-SA"/>
        </a:p>
      </dgm:t>
    </dgm:pt>
    <dgm:pt modelId="{7342514A-3747-40C7-AF70-67083D04D6CC}">
      <dgm:prSet phldrT="[نص]"/>
      <dgm:spPr/>
      <dgm:t>
        <a:bodyPr/>
        <a:lstStyle/>
        <a:p>
          <a:pPr rtl="1"/>
          <a:r>
            <a:rPr lang="ar-SA" dirty="0"/>
            <a:t>التدرج في المهارات التعليمية</a:t>
          </a:r>
        </a:p>
      </dgm:t>
    </dgm:pt>
    <dgm:pt modelId="{FD32F0E6-79AD-49A6-8066-058F443A45C8}" type="parTrans" cxnId="{14B9BEA3-52A2-4A90-950A-A702D1FA8F38}">
      <dgm:prSet/>
      <dgm:spPr/>
      <dgm:t>
        <a:bodyPr/>
        <a:lstStyle/>
        <a:p>
          <a:pPr rtl="1"/>
          <a:endParaRPr lang="ar-SA"/>
        </a:p>
      </dgm:t>
    </dgm:pt>
    <dgm:pt modelId="{75D7EE58-096E-49B3-A1BF-3B8EA1F1A2EB}" type="sibTrans" cxnId="{14B9BEA3-52A2-4A90-950A-A702D1FA8F38}">
      <dgm:prSet/>
      <dgm:spPr/>
      <dgm:t>
        <a:bodyPr/>
        <a:lstStyle/>
        <a:p>
          <a:pPr rtl="1"/>
          <a:endParaRPr lang="ar-SA"/>
        </a:p>
      </dgm:t>
    </dgm:pt>
    <dgm:pt modelId="{83541398-B86C-4A85-9AEE-92F7AFE40A72}">
      <dgm:prSet phldrT="[نص]"/>
      <dgm:spPr/>
      <dgm:t>
        <a:bodyPr/>
        <a:lstStyle/>
        <a:p>
          <a:pPr rtl="1"/>
          <a:r>
            <a:rPr lang="ar-SA" dirty="0"/>
            <a:t>الاستخدام الفعال للتعزيز</a:t>
          </a:r>
        </a:p>
      </dgm:t>
    </dgm:pt>
    <dgm:pt modelId="{7186C782-92DB-4182-81E2-0041277D68F0}" type="parTrans" cxnId="{CA9A7B5D-C4BD-43E0-BC50-6A23DE6E8DD5}">
      <dgm:prSet/>
      <dgm:spPr/>
      <dgm:t>
        <a:bodyPr/>
        <a:lstStyle/>
        <a:p>
          <a:pPr rtl="1"/>
          <a:endParaRPr lang="ar-SA"/>
        </a:p>
      </dgm:t>
    </dgm:pt>
    <dgm:pt modelId="{8CE365D9-402E-4581-8AC7-9341F511ECFE}" type="sibTrans" cxnId="{CA9A7B5D-C4BD-43E0-BC50-6A23DE6E8DD5}">
      <dgm:prSet/>
      <dgm:spPr/>
      <dgm:t>
        <a:bodyPr/>
        <a:lstStyle/>
        <a:p>
          <a:pPr rtl="1"/>
          <a:endParaRPr lang="ar-SA"/>
        </a:p>
      </dgm:t>
    </dgm:pt>
    <dgm:pt modelId="{9C6E13F6-82F9-4BD2-9BFD-0DA52137E839}">
      <dgm:prSet phldrT="[نص]"/>
      <dgm:spPr/>
      <dgm:t>
        <a:bodyPr/>
        <a:lstStyle/>
        <a:p>
          <a:pPr rtl="1"/>
          <a:r>
            <a:rPr lang="ar-SA" dirty="0"/>
            <a:t>تحسين القدرة على الانتباه</a:t>
          </a:r>
        </a:p>
      </dgm:t>
    </dgm:pt>
    <dgm:pt modelId="{38788E30-7759-4C6C-9193-3BB0E5A454CA}" type="parTrans" cxnId="{2089E5C0-AB7D-4111-81B3-62398E3A8695}">
      <dgm:prSet/>
      <dgm:spPr/>
      <dgm:t>
        <a:bodyPr/>
        <a:lstStyle/>
        <a:p>
          <a:pPr rtl="1"/>
          <a:endParaRPr lang="ar-SA"/>
        </a:p>
      </dgm:t>
    </dgm:pt>
    <dgm:pt modelId="{283F4E56-1218-4795-A810-9BB80AB5DCEA}" type="sibTrans" cxnId="{2089E5C0-AB7D-4111-81B3-62398E3A8695}">
      <dgm:prSet/>
      <dgm:spPr/>
      <dgm:t>
        <a:bodyPr/>
        <a:lstStyle/>
        <a:p>
          <a:pPr rtl="1"/>
          <a:endParaRPr lang="ar-SA"/>
        </a:p>
      </dgm:t>
    </dgm:pt>
    <dgm:pt modelId="{4CC4A904-BDC6-4E85-85EF-352B4A08615D}">
      <dgm:prSet phldrT="[نص]"/>
      <dgm:spPr/>
      <dgm:t>
        <a:bodyPr/>
        <a:lstStyle/>
        <a:p>
          <a:pPr rtl="1"/>
          <a:r>
            <a:rPr lang="ar-SA" dirty="0"/>
            <a:t>توظيف التعليم العياني</a:t>
          </a:r>
        </a:p>
      </dgm:t>
    </dgm:pt>
    <dgm:pt modelId="{FFAB5EFF-B581-41A2-B5C5-D8A7FC6FDA46}" type="parTrans" cxnId="{8030C91A-6414-4AD4-B59C-1FCD33BC36D2}">
      <dgm:prSet/>
      <dgm:spPr/>
    </dgm:pt>
    <dgm:pt modelId="{6E4BE31C-E53E-4DF5-A8C2-8FF7A49BCACB}" type="sibTrans" cxnId="{8030C91A-6414-4AD4-B59C-1FCD33BC36D2}">
      <dgm:prSet/>
      <dgm:spPr/>
    </dgm:pt>
    <dgm:pt modelId="{28127548-C621-4315-A6B8-B37AE3EF2336}">
      <dgm:prSet phldrT="[نص]"/>
      <dgm:spPr/>
      <dgm:t>
        <a:bodyPr/>
        <a:lstStyle/>
        <a:p>
          <a:pPr rtl="1"/>
          <a:r>
            <a:rPr lang="ar-SA" dirty="0"/>
            <a:t>التأني وعدم استعجال ظهور الاستجابة</a:t>
          </a:r>
        </a:p>
      </dgm:t>
    </dgm:pt>
    <dgm:pt modelId="{7DECEBAE-7AF4-4D58-BA39-31B8A6F78A2D}" type="parTrans" cxnId="{5DD1B79A-BBE3-4127-9FEF-86DBFC320146}">
      <dgm:prSet/>
      <dgm:spPr/>
    </dgm:pt>
    <dgm:pt modelId="{6D7E7F41-D57D-44D2-9CD0-74610D959F83}" type="sibTrans" cxnId="{5DD1B79A-BBE3-4127-9FEF-86DBFC320146}">
      <dgm:prSet/>
      <dgm:spPr/>
    </dgm:pt>
    <dgm:pt modelId="{F9D55592-4E67-4771-BF52-AD1198D16617}">
      <dgm:prSet phldrT="[نص]"/>
      <dgm:spPr/>
      <dgm:t>
        <a:bodyPr/>
        <a:lstStyle/>
        <a:p>
          <a:pPr rtl="1"/>
          <a:r>
            <a:rPr lang="ar-SA" dirty="0"/>
            <a:t>التنويع في أساليب التعليم</a:t>
          </a:r>
        </a:p>
      </dgm:t>
    </dgm:pt>
    <dgm:pt modelId="{D18CF5F2-FED3-4E51-B980-C3110F461A7F}" type="parTrans" cxnId="{3F6FF7D3-9B13-4A66-AB25-ABBFDE2A4123}">
      <dgm:prSet/>
      <dgm:spPr/>
    </dgm:pt>
    <dgm:pt modelId="{E32CC751-8D91-45C6-9515-A1BB6DE8A442}" type="sibTrans" cxnId="{3F6FF7D3-9B13-4A66-AB25-ABBFDE2A4123}">
      <dgm:prSet/>
      <dgm:spPr/>
    </dgm:pt>
    <dgm:pt modelId="{998B02F2-7094-43C7-AE51-25F25E68A76B}" type="pres">
      <dgm:prSet presAssocID="{70FFE7C4-67B1-4E60-AFE9-FA2D5AC7B398}" presName="diagram" presStyleCnt="0">
        <dgm:presLayoutVars>
          <dgm:dir/>
          <dgm:resizeHandles val="exact"/>
        </dgm:presLayoutVars>
      </dgm:prSet>
      <dgm:spPr/>
    </dgm:pt>
    <dgm:pt modelId="{1EE3BE31-A522-400B-8D55-9BA353E623AB}" type="pres">
      <dgm:prSet presAssocID="{D8EDAF9B-23C3-4992-A4B8-452EEA59839D}" presName="node" presStyleLbl="node1" presStyleIdx="0" presStyleCnt="8">
        <dgm:presLayoutVars>
          <dgm:bulletEnabled val="1"/>
        </dgm:presLayoutVars>
      </dgm:prSet>
      <dgm:spPr/>
    </dgm:pt>
    <dgm:pt modelId="{9AEC6780-F40F-41BE-AC3B-EB04DBAFCD07}" type="pres">
      <dgm:prSet presAssocID="{C00E1617-DC85-4BA1-BAAA-12795D87F6DF}" presName="sibTrans" presStyleCnt="0"/>
      <dgm:spPr/>
    </dgm:pt>
    <dgm:pt modelId="{3CF88C6B-E877-46C3-B457-0B84B2C63778}" type="pres">
      <dgm:prSet presAssocID="{B6B41D4A-5079-434B-9737-DE8E9149C473}" presName="node" presStyleLbl="node1" presStyleIdx="1" presStyleCnt="8">
        <dgm:presLayoutVars>
          <dgm:bulletEnabled val="1"/>
        </dgm:presLayoutVars>
      </dgm:prSet>
      <dgm:spPr/>
    </dgm:pt>
    <dgm:pt modelId="{B2CCB913-724C-4B36-861C-0EB70DD62A58}" type="pres">
      <dgm:prSet presAssocID="{B8970BC8-FD38-49C8-BE33-D6987A07078E}" presName="sibTrans" presStyleCnt="0"/>
      <dgm:spPr/>
    </dgm:pt>
    <dgm:pt modelId="{2616D628-345A-4289-A6D2-5BA0523D7009}" type="pres">
      <dgm:prSet presAssocID="{7342514A-3747-40C7-AF70-67083D04D6CC}" presName="node" presStyleLbl="node1" presStyleIdx="2" presStyleCnt="8">
        <dgm:presLayoutVars>
          <dgm:bulletEnabled val="1"/>
        </dgm:presLayoutVars>
      </dgm:prSet>
      <dgm:spPr/>
    </dgm:pt>
    <dgm:pt modelId="{DDA03883-B348-4975-8700-E754E39970DB}" type="pres">
      <dgm:prSet presAssocID="{75D7EE58-096E-49B3-A1BF-3B8EA1F1A2EB}" presName="sibTrans" presStyleCnt="0"/>
      <dgm:spPr/>
    </dgm:pt>
    <dgm:pt modelId="{B054CF02-49DC-48E8-B5A8-50C001578B6F}" type="pres">
      <dgm:prSet presAssocID="{83541398-B86C-4A85-9AEE-92F7AFE40A72}" presName="node" presStyleLbl="node1" presStyleIdx="3" presStyleCnt="8">
        <dgm:presLayoutVars>
          <dgm:bulletEnabled val="1"/>
        </dgm:presLayoutVars>
      </dgm:prSet>
      <dgm:spPr/>
    </dgm:pt>
    <dgm:pt modelId="{DA73CC8E-91B9-4CBC-9C37-696CF734073E}" type="pres">
      <dgm:prSet presAssocID="{8CE365D9-402E-4581-8AC7-9341F511ECFE}" presName="sibTrans" presStyleCnt="0"/>
      <dgm:spPr/>
    </dgm:pt>
    <dgm:pt modelId="{58A1427F-2679-4C5B-B460-35718204F075}" type="pres">
      <dgm:prSet presAssocID="{4CC4A904-BDC6-4E85-85EF-352B4A08615D}" presName="node" presStyleLbl="node1" presStyleIdx="4" presStyleCnt="8">
        <dgm:presLayoutVars>
          <dgm:bulletEnabled val="1"/>
        </dgm:presLayoutVars>
      </dgm:prSet>
      <dgm:spPr/>
    </dgm:pt>
    <dgm:pt modelId="{EEB11DA4-3CF6-4D3B-A31F-5A98EE78777B}" type="pres">
      <dgm:prSet presAssocID="{6E4BE31C-E53E-4DF5-A8C2-8FF7A49BCACB}" presName="sibTrans" presStyleCnt="0"/>
      <dgm:spPr/>
    </dgm:pt>
    <dgm:pt modelId="{EE5ECD76-BD0C-4A9E-B889-FD4FBAD954B6}" type="pres">
      <dgm:prSet presAssocID="{28127548-C621-4315-A6B8-B37AE3EF2336}" presName="node" presStyleLbl="node1" presStyleIdx="5" presStyleCnt="8">
        <dgm:presLayoutVars>
          <dgm:bulletEnabled val="1"/>
        </dgm:presLayoutVars>
      </dgm:prSet>
      <dgm:spPr/>
    </dgm:pt>
    <dgm:pt modelId="{C3DEB05B-13CD-4C92-AEFB-795600EF749C}" type="pres">
      <dgm:prSet presAssocID="{6D7E7F41-D57D-44D2-9CD0-74610D959F83}" presName="sibTrans" presStyleCnt="0"/>
      <dgm:spPr/>
    </dgm:pt>
    <dgm:pt modelId="{FFD235A5-590F-421D-BCD9-B8DA2A6B65B0}" type="pres">
      <dgm:prSet presAssocID="{F9D55592-4E67-4771-BF52-AD1198D16617}" presName="node" presStyleLbl="node1" presStyleIdx="6" presStyleCnt="8">
        <dgm:presLayoutVars>
          <dgm:bulletEnabled val="1"/>
        </dgm:presLayoutVars>
      </dgm:prSet>
      <dgm:spPr/>
    </dgm:pt>
    <dgm:pt modelId="{2D2AB42B-5E57-4398-80F1-B219902AC2B3}" type="pres">
      <dgm:prSet presAssocID="{E32CC751-8D91-45C6-9515-A1BB6DE8A442}" presName="sibTrans" presStyleCnt="0"/>
      <dgm:spPr/>
    </dgm:pt>
    <dgm:pt modelId="{0C7E1D63-22DD-48C9-8BDC-DD3D0884EB1B}" type="pres">
      <dgm:prSet presAssocID="{9C6E13F6-82F9-4BD2-9BFD-0DA52137E839}" presName="node" presStyleLbl="node1" presStyleIdx="7" presStyleCnt="8">
        <dgm:presLayoutVars>
          <dgm:bulletEnabled val="1"/>
        </dgm:presLayoutVars>
      </dgm:prSet>
      <dgm:spPr/>
    </dgm:pt>
  </dgm:ptLst>
  <dgm:cxnLst>
    <dgm:cxn modelId="{3F6FF7D3-9B13-4A66-AB25-ABBFDE2A4123}" srcId="{70FFE7C4-67B1-4E60-AFE9-FA2D5AC7B398}" destId="{F9D55592-4E67-4771-BF52-AD1198D16617}" srcOrd="6" destOrd="0" parTransId="{D18CF5F2-FED3-4E51-B980-C3110F461A7F}" sibTransId="{E32CC751-8D91-45C6-9515-A1BB6DE8A442}"/>
    <dgm:cxn modelId="{8B275763-49C6-4209-9446-DD203B65D530}" type="presOf" srcId="{9C6E13F6-82F9-4BD2-9BFD-0DA52137E839}" destId="{0C7E1D63-22DD-48C9-8BDC-DD3D0884EB1B}" srcOrd="0" destOrd="0" presId="urn:microsoft.com/office/officeart/2005/8/layout/default"/>
    <dgm:cxn modelId="{ADF39C52-69FF-498E-A9E3-EFD4EDF6963E}" type="presOf" srcId="{83541398-B86C-4A85-9AEE-92F7AFE40A72}" destId="{B054CF02-49DC-48E8-B5A8-50C001578B6F}" srcOrd="0" destOrd="0" presId="urn:microsoft.com/office/officeart/2005/8/layout/default"/>
    <dgm:cxn modelId="{CA9A7B5D-C4BD-43E0-BC50-6A23DE6E8DD5}" srcId="{70FFE7C4-67B1-4E60-AFE9-FA2D5AC7B398}" destId="{83541398-B86C-4A85-9AEE-92F7AFE40A72}" srcOrd="3" destOrd="0" parTransId="{7186C782-92DB-4182-81E2-0041277D68F0}" sibTransId="{8CE365D9-402E-4581-8AC7-9341F511ECFE}"/>
    <dgm:cxn modelId="{5DD1B79A-BBE3-4127-9FEF-86DBFC320146}" srcId="{70FFE7C4-67B1-4E60-AFE9-FA2D5AC7B398}" destId="{28127548-C621-4315-A6B8-B37AE3EF2336}" srcOrd="5" destOrd="0" parTransId="{7DECEBAE-7AF4-4D58-BA39-31B8A6F78A2D}" sibTransId="{6D7E7F41-D57D-44D2-9CD0-74610D959F83}"/>
    <dgm:cxn modelId="{A559B7DF-EBD1-4E88-80B8-842E5BA4C8E3}" type="presOf" srcId="{D8EDAF9B-23C3-4992-A4B8-452EEA59839D}" destId="{1EE3BE31-A522-400B-8D55-9BA353E623AB}" srcOrd="0" destOrd="0" presId="urn:microsoft.com/office/officeart/2005/8/layout/default"/>
    <dgm:cxn modelId="{6A600105-F52D-404C-B49E-8C0B98FD60FF}" type="presOf" srcId="{F9D55592-4E67-4771-BF52-AD1198D16617}" destId="{FFD235A5-590F-421D-BCD9-B8DA2A6B65B0}" srcOrd="0" destOrd="0" presId="urn:microsoft.com/office/officeart/2005/8/layout/default"/>
    <dgm:cxn modelId="{BCDECF37-2B94-441D-AF28-260724865368}" type="presOf" srcId="{7342514A-3747-40C7-AF70-67083D04D6CC}" destId="{2616D628-345A-4289-A6D2-5BA0523D7009}" srcOrd="0" destOrd="0" presId="urn:microsoft.com/office/officeart/2005/8/layout/default"/>
    <dgm:cxn modelId="{FB1C5E23-C2F2-44F3-847E-B80BFE31D747}" type="presOf" srcId="{28127548-C621-4315-A6B8-B37AE3EF2336}" destId="{EE5ECD76-BD0C-4A9E-B889-FD4FBAD954B6}" srcOrd="0" destOrd="0" presId="urn:microsoft.com/office/officeart/2005/8/layout/default"/>
    <dgm:cxn modelId="{14B9BEA3-52A2-4A90-950A-A702D1FA8F38}" srcId="{70FFE7C4-67B1-4E60-AFE9-FA2D5AC7B398}" destId="{7342514A-3747-40C7-AF70-67083D04D6CC}" srcOrd="2" destOrd="0" parTransId="{FD32F0E6-79AD-49A6-8066-058F443A45C8}" sibTransId="{75D7EE58-096E-49B3-A1BF-3B8EA1F1A2EB}"/>
    <dgm:cxn modelId="{8E105189-6E32-467E-BA76-DA0AC3EBF810}" srcId="{70FFE7C4-67B1-4E60-AFE9-FA2D5AC7B398}" destId="{D8EDAF9B-23C3-4992-A4B8-452EEA59839D}" srcOrd="0" destOrd="0" parTransId="{62EC0866-4FD0-4C3F-B20A-232605618938}" sibTransId="{C00E1617-DC85-4BA1-BAAA-12795D87F6DF}"/>
    <dgm:cxn modelId="{516D19F2-C2AA-4715-B02E-CD18ABFAF6EA}" type="presOf" srcId="{4CC4A904-BDC6-4E85-85EF-352B4A08615D}" destId="{58A1427F-2679-4C5B-B460-35718204F075}" srcOrd="0" destOrd="0" presId="urn:microsoft.com/office/officeart/2005/8/layout/default"/>
    <dgm:cxn modelId="{2089E5C0-AB7D-4111-81B3-62398E3A8695}" srcId="{70FFE7C4-67B1-4E60-AFE9-FA2D5AC7B398}" destId="{9C6E13F6-82F9-4BD2-9BFD-0DA52137E839}" srcOrd="7" destOrd="0" parTransId="{38788E30-7759-4C6C-9193-3BB0E5A454CA}" sibTransId="{283F4E56-1218-4795-A810-9BB80AB5DCEA}"/>
    <dgm:cxn modelId="{055BCC1C-FBAE-49D2-9D70-6A8E74C1E49C}" type="presOf" srcId="{B6B41D4A-5079-434B-9737-DE8E9149C473}" destId="{3CF88C6B-E877-46C3-B457-0B84B2C63778}" srcOrd="0" destOrd="0" presId="urn:microsoft.com/office/officeart/2005/8/layout/default"/>
    <dgm:cxn modelId="{01D31615-5C48-47E5-906A-48CB23DE8D40}" srcId="{70FFE7C4-67B1-4E60-AFE9-FA2D5AC7B398}" destId="{B6B41D4A-5079-434B-9737-DE8E9149C473}" srcOrd="1" destOrd="0" parTransId="{31F997C7-DEA6-486E-930D-9AF7C48C8CFD}" sibTransId="{B8970BC8-FD38-49C8-BE33-D6987A07078E}"/>
    <dgm:cxn modelId="{8030C91A-6414-4AD4-B59C-1FCD33BC36D2}" srcId="{70FFE7C4-67B1-4E60-AFE9-FA2D5AC7B398}" destId="{4CC4A904-BDC6-4E85-85EF-352B4A08615D}" srcOrd="4" destOrd="0" parTransId="{FFAB5EFF-B581-41A2-B5C5-D8A7FC6FDA46}" sibTransId="{6E4BE31C-E53E-4DF5-A8C2-8FF7A49BCACB}"/>
    <dgm:cxn modelId="{CA679F3B-23C5-44FF-9D99-1484D70F1228}" type="presOf" srcId="{70FFE7C4-67B1-4E60-AFE9-FA2D5AC7B398}" destId="{998B02F2-7094-43C7-AE51-25F25E68A76B}" srcOrd="0" destOrd="0" presId="urn:microsoft.com/office/officeart/2005/8/layout/default"/>
    <dgm:cxn modelId="{E2412B96-8A1D-4AFA-A00C-3A5ED1401041}" type="presParOf" srcId="{998B02F2-7094-43C7-AE51-25F25E68A76B}" destId="{1EE3BE31-A522-400B-8D55-9BA353E623AB}" srcOrd="0" destOrd="0" presId="urn:microsoft.com/office/officeart/2005/8/layout/default"/>
    <dgm:cxn modelId="{27C01F2D-02A0-4344-A71B-EF036DCD819E}" type="presParOf" srcId="{998B02F2-7094-43C7-AE51-25F25E68A76B}" destId="{9AEC6780-F40F-41BE-AC3B-EB04DBAFCD07}" srcOrd="1" destOrd="0" presId="urn:microsoft.com/office/officeart/2005/8/layout/default"/>
    <dgm:cxn modelId="{E4ED9B5F-E735-4F00-938F-1E6FA4AC9692}" type="presParOf" srcId="{998B02F2-7094-43C7-AE51-25F25E68A76B}" destId="{3CF88C6B-E877-46C3-B457-0B84B2C63778}" srcOrd="2" destOrd="0" presId="urn:microsoft.com/office/officeart/2005/8/layout/default"/>
    <dgm:cxn modelId="{239E2579-38D3-4B83-9098-E2FE973B045F}" type="presParOf" srcId="{998B02F2-7094-43C7-AE51-25F25E68A76B}" destId="{B2CCB913-724C-4B36-861C-0EB70DD62A58}" srcOrd="3" destOrd="0" presId="urn:microsoft.com/office/officeart/2005/8/layout/default"/>
    <dgm:cxn modelId="{F9B53A3B-0619-44D4-BC31-6F186BDD9652}" type="presParOf" srcId="{998B02F2-7094-43C7-AE51-25F25E68A76B}" destId="{2616D628-345A-4289-A6D2-5BA0523D7009}" srcOrd="4" destOrd="0" presId="urn:microsoft.com/office/officeart/2005/8/layout/default"/>
    <dgm:cxn modelId="{F011753C-B09B-4F7B-95F9-0351EB4190B4}" type="presParOf" srcId="{998B02F2-7094-43C7-AE51-25F25E68A76B}" destId="{DDA03883-B348-4975-8700-E754E39970DB}" srcOrd="5" destOrd="0" presId="urn:microsoft.com/office/officeart/2005/8/layout/default"/>
    <dgm:cxn modelId="{F54BC681-1DD0-4D36-A63F-261BC7C0E6D9}" type="presParOf" srcId="{998B02F2-7094-43C7-AE51-25F25E68A76B}" destId="{B054CF02-49DC-48E8-B5A8-50C001578B6F}" srcOrd="6" destOrd="0" presId="urn:microsoft.com/office/officeart/2005/8/layout/default"/>
    <dgm:cxn modelId="{1D87F301-9EEC-4D9D-9EBD-D40C276CCE3B}" type="presParOf" srcId="{998B02F2-7094-43C7-AE51-25F25E68A76B}" destId="{DA73CC8E-91B9-4CBC-9C37-696CF734073E}" srcOrd="7" destOrd="0" presId="urn:microsoft.com/office/officeart/2005/8/layout/default"/>
    <dgm:cxn modelId="{283D999D-F4A2-4031-B728-948BCD7AAB6A}" type="presParOf" srcId="{998B02F2-7094-43C7-AE51-25F25E68A76B}" destId="{58A1427F-2679-4C5B-B460-35718204F075}" srcOrd="8" destOrd="0" presId="urn:microsoft.com/office/officeart/2005/8/layout/default"/>
    <dgm:cxn modelId="{4FEAA531-81F9-4DC7-B490-65A845B70593}" type="presParOf" srcId="{998B02F2-7094-43C7-AE51-25F25E68A76B}" destId="{EEB11DA4-3CF6-4D3B-A31F-5A98EE78777B}" srcOrd="9" destOrd="0" presId="urn:microsoft.com/office/officeart/2005/8/layout/default"/>
    <dgm:cxn modelId="{46A00082-40BC-44EE-B0A1-719264A99443}" type="presParOf" srcId="{998B02F2-7094-43C7-AE51-25F25E68A76B}" destId="{EE5ECD76-BD0C-4A9E-B889-FD4FBAD954B6}" srcOrd="10" destOrd="0" presId="urn:microsoft.com/office/officeart/2005/8/layout/default"/>
    <dgm:cxn modelId="{B894EEFA-0250-4B57-ABC8-5CAAE26122A9}" type="presParOf" srcId="{998B02F2-7094-43C7-AE51-25F25E68A76B}" destId="{C3DEB05B-13CD-4C92-AEFB-795600EF749C}" srcOrd="11" destOrd="0" presId="urn:microsoft.com/office/officeart/2005/8/layout/default"/>
    <dgm:cxn modelId="{42DC07FF-C313-441A-9897-5FC71E1BDC89}" type="presParOf" srcId="{998B02F2-7094-43C7-AE51-25F25E68A76B}" destId="{FFD235A5-590F-421D-BCD9-B8DA2A6B65B0}" srcOrd="12" destOrd="0" presId="urn:microsoft.com/office/officeart/2005/8/layout/default"/>
    <dgm:cxn modelId="{D7B0E3E0-6096-46EB-94BF-B49499154FC2}" type="presParOf" srcId="{998B02F2-7094-43C7-AE51-25F25E68A76B}" destId="{2D2AB42B-5E57-4398-80F1-B219902AC2B3}" srcOrd="13" destOrd="0" presId="urn:microsoft.com/office/officeart/2005/8/layout/default"/>
    <dgm:cxn modelId="{902719B7-D50A-4FCF-BE42-F77138428F92}" type="presParOf" srcId="{998B02F2-7094-43C7-AE51-25F25E68A76B}" destId="{0C7E1D63-22DD-48C9-8BDC-DD3D0884EB1B}"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6DF819-D9F8-2544-ACA4-0CD5C877C8EF}" type="doc">
      <dgm:prSet loTypeId="urn:microsoft.com/office/officeart/2005/8/layout/process1" loCatId="" qsTypeId="urn:microsoft.com/office/officeart/2005/8/quickstyle/simple4" qsCatId="simple" csTypeId="urn:microsoft.com/office/officeart/2005/8/colors/colorful3" csCatId="colorful" phldr="1"/>
      <dgm:spPr/>
    </dgm:pt>
    <dgm:pt modelId="{28B1E490-79DC-2D4B-87D6-5321C1EA9813}">
      <dgm:prSet phldrT="[Text]"/>
      <dgm:spPr/>
      <dgm:t>
        <a:bodyPr/>
        <a:lstStyle/>
        <a:p>
          <a:r>
            <a:rPr lang="en-US" dirty="0" err="1">
              <a:solidFill>
                <a:srgbClr val="0000FF"/>
              </a:solidFill>
            </a:rPr>
            <a:t>التقييم</a:t>
          </a:r>
          <a:r>
            <a:rPr lang="en-US" dirty="0">
              <a:solidFill>
                <a:srgbClr val="0000FF"/>
              </a:solidFill>
            </a:rPr>
            <a:t> </a:t>
          </a:r>
          <a:r>
            <a:rPr lang="en-US" dirty="0" err="1">
              <a:solidFill>
                <a:srgbClr val="0000FF"/>
              </a:solidFill>
            </a:rPr>
            <a:t>بالمقارنة</a:t>
          </a:r>
          <a:r>
            <a:rPr lang="en-US" dirty="0">
              <a:solidFill>
                <a:srgbClr val="0000FF"/>
              </a:solidFill>
            </a:rPr>
            <a:t> </a:t>
          </a:r>
          <a:r>
            <a:rPr lang="en-US" dirty="0" err="1">
              <a:solidFill>
                <a:srgbClr val="0000FF"/>
              </a:solidFill>
            </a:rPr>
            <a:t>ببيئة</a:t>
          </a:r>
          <a:r>
            <a:rPr lang="en-US" dirty="0">
              <a:solidFill>
                <a:srgbClr val="0000FF"/>
              </a:solidFill>
            </a:rPr>
            <a:t> </a:t>
          </a:r>
          <a:r>
            <a:rPr lang="en-US" dirty="0" err="1">
              <a:solidFill>
                <a:srgbClr val="0000FF"/>
              </a:solidFill>
            </a:rPr>
            <a:t>الفرد</a:t>
          </a:r>
          <a:endParaRPr lang="en-US" dirty="0">
            <a:solidFill>
              <a:srgbClr val="0000FF"/>
            </a:solidFill>
          </a:endParaRPr>
        </a:p>
      </dgm:t>
    </dgm:pt>
    <dgm:pt modelId="{ACD3962A-12FC-5D46-AF7A-901E5558E67D}" type="parTrans" cxnId="{838E6D3F-D250-6D43-A4D8-4FE7F92F2D63}">
      <dgm:prSet/>
      <dgm:spPr/>
      <dgm:t>
        <a:bodyPr/>
        <a:lstStyle/>
        <a:p>
          <a:endParaRPr lang="en-US"/>
        </a:p>
      </dgm:t>
    </dgm:pt>
    <dgm:pt modelId="{D6E44479-4812-5A47-BEB0-1B20902DA88B}" type="sibTrans" cxnId="{838E6D3F-D250-6D43-A4D8-4FE7F92F2D63}">
      <dgm:prSet/>
      <dgm:spPr/>
      <dgm:t>
        <a:bodyPr/>
        <a:lstStyle/>
        <a:p>
          <a:endParaRPr lang="en-US"/>
        </a:p>
      </dgm:t>
    </dgm:pt>
    <dgm:pt modelId="{627EE101-FF74-AD48-AB65-32BC80C69EC0}">
      <dgm:prSet phldrT="[Text]"/>
      <dgm:spPr/>
      <dgm:t>
        <a:bodyPr/>
        <a:lstStyle/>
        <a:p>
          <a:r>
            <a:rPr lang="en-US" dirty="0" err="1">
              <a:solidFill>
                <a:srgbClr val="0000FF"/>
              </a:solidFill>
            </a:rPr>
            <a:t>طرق</a:t>
          </a:r>
          <a:r>
            <a:rPr lang="en-US" dirty="0">
              <a:solidFill>
                <a:srgbClr val="0000FF"/>
              </a:solidFill>
            </a:rPr>
            <a:t> </a:t>
          </a:r>
          <a:r>
            <a:rPr lang="en-US" dirty="0" err="1">
              <a:solidFill>
                <a:srgbClr val="0000FF"/>
              </a:solidFill>
            </a:rPr>
            <a:t>التقييم</a:t>
          </a:r>
          <a:r>
            <a:rPr lang="en-US" dirty="0">
              <a:solidFill>
                <a:srgbClr val="0000FF"/>
              </a:solidFill>
            </a:rPr>
            <a:t> </a:t>
          </a:r>
          <a:r>
            <a:rPr lang="en-US" dirty="0" err="1">
              <a:solidFill>
                <a:srgbClr val="0000FF"/>
              </a:solidFill>
            </a:rPr>
            <a:t>المناسبة</a:t>
          </a:r>
          <a:endParaRPr lang="en-US" dirty="0">
            <a:solidFill>
              <a:srgbClr val="0000FF"/>
            </a:solidFill>
          </a:endParaRPr>
        </a:p>
      </dgm:t>
    </dgm:pt>
    <dgm:pt modelId="{E66D1DFB-DAE6-A44A-87B9-F4FFC8667620}" type="parTrans" cxnId="{CEB695F3-27C9-FF4A-85A7-AEA6BBF4B9DD}">
      <dgm:prSet/>
      <dgm:spPr/>
      <dgm:t>
        <a:bodyPr/>
        <a:lstStyle/>
        <a:p>
          <a:endParaRPr lang="en-US"/>
        </a:p>
      </dgm:t>
    </dgm:pt>
    <dgm:pt modelId="{11C197BB-F4BD-6940-AE87-C8E837569ABF}" type="sibTrans" cxnId="{CEB695F3-27C9-FF4A-85A7-AEA6BBF4B9DD}">
      <dgm:prSet/>
      <dgm:spPr/>
      <dgm:t>
        <a:bodyPr/>
        <a:lstStyle/>
        <a:p>
          <a:endParaRPr lang="en-US"/>
        </a:p>
      </dgm:t>
    </dgm:pt>
    <dgm:pt modelId="{98285F5D-0BCA-E447-9126-705BDF29AE96}">
      <dgm:prSet phldrT="[Text]"/>
      <dgm:spPr/>
      <dgm:t>
        <a:bodyPr/>
        <a:lstStyle/>
        <a:p>
          <a:r>
            <a:rPr lang="en-US" dirty="0" err="1">
              <a:solidFill>
                <a:srgbClr val="0000FF"/>
              </a:solidFill>
            </a:rPr>
            <a:t>يوجد</a:t>
          </a:r>
          <a:r>
            <a:rPr lang="en-US" dirty="0">
              <a:solidFill>
                <a:srgbClr val="0000FF"/>
              </a:solidFill>
            </a:rPr>
            <a:t> </a:t>
          </a:r>
          <a:r>
            <a:rPr lang="en-US" dirty="0" err="1">
              <a:solidFill>
                <a:srgbClr val="0000FF"/>
              </a:solidFill>
            </a:rPr>
            <a:t>نقاط</a:t>
          </a:r>
          <a:r>
            <a:rPr lang="en-US" dirty="0">
              <a:solidFill>
                <a:srgbClr val="0000FF"/>
              </a:solidFill>
            </a:rPr>
            <a:t> </a:t>
          </a:r>
          <a:r>
            <a:rPr lang="en-US" dirty="0" err="1">
              <a:solidFill>
                <a:srgbClr val="0000FF"/>
              </a:solidFill>
            </a:rPr>
            <a:t>قوة</a:t>
          </a:r>
          <a:endParaRPr lang="en-US" dirty="0">
            <a:solidFill>
              <a:srgbClr val="0000FF"/>
            </a:solidFill>
          </a:endParaRPr>
        </a:p>
      </dgm:t>
    </dgm:pt>
    <dgm:pt modelId="{7E0DCCB2-7D62-C542-8131-F70C15C18A7E}" type="parTrans" cxnId="{8AD9DABD-61A4-A24D-9F9E-B6CADE903FE5}">
      <dgm:prSet/>
      <dgm:spPr/>
      <dgm:t>
        <a:bodyPr/>
        <a:lstStyle/>
        <a:p>
          <a:endParaRPr lang="en-US"/>
        </a:p>
      </dgm:t>
    </dgm:pt>
    <dgm:pt modelId="{BA790FD7-115A-FD4F-9221-0F0248242DB5}" type="sibTrans" cxnId="{8AD9DABD-61A4-A24D-9F9E-B6CADE903FE5}">
      <dgm:prSet/>
      <dgm:spPr/>
      <dgm:t>
        <a:bodyPr/>
        <a:lstStyle/>
        <a:p>
          <a:endParaRPr lang="en-US"/>
        </a:p>
      </dgm:t>
    </dgm:pt>
    <dgm:pt modelId="{FCC23E50-CC60-E34B-9CFB-61DF289470E0}">
      <dgm:prSet/>
      <dgm:spPr/>
      <dgm:t>
        <a:bodyPr/>
        <a:lstStyle/>
        <a:p>
          <a:r>
            <a:rPr lang="en-US" dirty="0" err="1">
              <a:solidFill>
                <a:srgbClr val="0000FF"/>
              </a:solidFill>
            </a:rPr>
            <a:t>الهدف</a:t>
          </a:r>
          <a:r>
            <a:rPr lang="en-US" dirty="0">
              <a:solidFill>
                <a:srgbClr val="0000FF"/>
              </a:solidFill>
            </a:rPr>
            <a:t> </a:t>
          </a:r>
          <a:r>
            <a:rPr lang="en-US" dirty="0" err="1">
              <a:solidFill>
                <a:srgbClr val="0000FF"/>
              </a:solidFill>
            </a:rPr>
            <a:t>هو</a:t>
          </a:r>
          <a:r>
            <a:rPr lang="en-US" dirty="0">
              <a:solidFill>
                <a:srgbClr val="0000FF"/>
              </a:solidFill>
            </a:rPr>
            <a:t> </a:t>
          </a:r>
          <a:r>
            <a:rPr lang="en-US" dirty="0" err="1">
              <a:solidFill>
                <a:srgbClr val="0000FF"/>
              </a:solidFill>
            </a:rPr>
            <a:t>تحديد</a:t>
          </a:r>
          <a:r>
            <a:rPr lang="en-US" dirty="0">
              <a:solidFill>
                <a:srgbClr val="0000FF"/>
              </a:solidFill>
            </a:rPr>
            <a:t> </a:t>
          </a:r>
          <a:r>
            <a:rPr lang="en-US" dirty="0" err="1">
              <a:solidFill>
                <a:srgbClr val="0000FF"/>
              </a:solidFill>
            </a:rPr>
            <a:t>الخدمات</a:t>
          </a:r>
          <a:endParaRPr lang="en-US" dirty="0">
            <a:solidFill>
              <a:srgbClr val="0000FF"/>
            </a:solidFill>
          </a:endParaRPr>
        </a:p>
      </dgm:t>
    </dgm:pt>
    <dgm:pt modelId="{9E3BFC99-42EA-B449-946F-B3998F65F9D4}" type="parTrans" cxnId="{30F33BDC-8CA8-9D48-884D-644108258A17}">
      <dgm:prSet/>
      <dgm:spPr/>
      <dgm:t>
        <a:bodyPr/>
        <a:lstStyle/>
        <a:p>
          <a:endParaRPr lang="en-US"/>
        </a:p>
      </dgm:t>
    </dgm:pt>
    <dgm:pt modelId="{F1540E9E-DFEF-8D42-882E-F5D739BCA647}" type="sibTrans" cxnId="{30F33BDC-8CA8-9D48-884D-644108258A17}">
      <dgm:prSet/>
      <dgm:spPr/>
      <dgm:t>
        <a:bodyPr/>
        <a:lstStyle/>
        <a:p>
          <a:endParaRPr lang="en-US"/>
        </a:p>
      </dgm:t>
    </dgm:pt>
    <dgm:pt modelId="{F08563DB-AE12-0240-8ABB-C0346EED8D9C}">
      <dgm:prSet/>
      <dgm:spPr/>
      <dgm:t>
        <a:bodyPr/>
        <a:lstStyle/>
        <a:p>
          <a:r>
            <a:rPr lang="en-US" dirty="0" err="1">
              <a:solidFill>
                <a:srgbClr val="0000FF"/>
              </a:solidFill>
            </a:rPr>
            <a:t>يتحسن</a:t>
          </a:r>
          <a:r>
            <a:rPr lang="en-US" dirty="0">
              <a:solidFill>
                <a:srgbClr val="0000FF"/>
              </a:solidFill>
            </a:rPr>
            <a:t> </a:t>
          </a:r>
          <a:r>
            <a:rPr lang="en-US" dirty="0" err="1">
              <a:solidFill>
                <a:srgbClr val="0000FF"/>
              </a:solidFill>
            </a:rPr>
            <a:t>الاداء</a:t>
          </a:r>
          <a:r>
            <a:rPr lang="en-US" dirty="0">
              <a:solidFill>
                <a:srgbClr val="0000FF"/>
              </a:solidFill>
            </a:rPr>
            <a:t> </a:t>
          </a:r>
          <a:r>
            <a:rPr lang="en-US" dirty="0" err="1">
              <a:solidFill>
                <a:srgbClr val="0000FF"/>
              </a:solidFill>
            </a:rPr>
            <a:t>مع</a:t>
          </a:r>
          <a:r>
            <a:rPr lang="en-US" dirty="0">
              <a:solidFill>
                <a:srgbClr val="0000FF"/>
              </a:solidFill>
            </a:rPr>
            <a:t> </a:t>
          </a:r>
          <a:r>
            <a:rPr lang="en-US" dirty="0" err="1">
              <a:solidFill>
                <a:srgbClr val="0000FF"/>
              </a:solidFill>
            </a:rPr>
            <a:t>الخدمات</a:t>
          </a:r>
          <a:r>
            <a:rPr lang="en-US" dirty="0">
              <a:solidFill>
                <a:srgbClr val="0000FF"/>
              </a:solidFill>
            </a:rPr>
            <a:t> </a:t>
          </a:r>
          <a:r>
            <a:rPr lang="en-US" dirty="0" err="1">
              <a:solidFill>
                <a:srgbClr val="0000FF"/>
              </a:solidFill>
            </a:rPr>
            <a:t>لوقت</a:t>
          </a:r>
          <a:r>
            <a:rPr lang="en-US" dirty="0">
              <a:solidFill>
                <a:srgbClr val="0000FF"/>
              </a:solidFill>
            </a:rPr>
            <a:t> </a:t>
          </a:r>
          <a:r>
            <a:rPr lang="en-US" dirty="0" err="1">
              <a:solidFill>
                <a:srgbClr val="0000FF"/>
              </a:solidFill>
            </a:rPr>
            <a:t>كافي</a:t>
          </a:r>
          <a:endParaRPr lang="en-US" dirty="0">
            <a:solidFill>
              <a:srgbClr val="0000FF"/>
            </a:solidFill>
          </a:endParaRPr>
        </a:p>
      </dgm:t>
    </dgm:pt>
    <dgm:pt modelId="{5551AC35-1C20-A54A-ACB1-4D5D5D04BFE1}" type="parTrans" cxnId="{4B98D7EE-A627-FE43-844D-8974BD3539DE}">
      <dgm:prSet/>
      <dgm:spPr/>
      <dgm:t>
        <a:bodyPr/>
        <a:lstStyle/>
        <a:p>
          <a:endParaRPr lang="en-US"/>
        </a:p>
      </dgm:t>
    </dgm:pt>
    <dgm:pt modelId="{3B8E49D0-D1A1-364B-9EE8-E4F68F23D2C7}" type="sibTrans" cxnId="{4B98D7EE-A627-FE43-844D-8974BD3539DE}">
      <dgm:prSet/>
      <dgm:spPr/>
      <dgm:t>
        <a:bodyPr/>
        <a:lstStyle/>
        <a:p>
          <a:endParaRPr lang="en-US"/>
        </a:p>
      </dgm:t>
    </dgm:pt>
    <dgm:pt modelId="{1EB2C7BB-99F7-8A40-AE16-87D96A011397}" type="pres">
      <dgm:prSet presAssocID="{DE6DF819-D9F8-2544-ACA4-0CD5C877C8EF}" presName="Name0" presStyleCnt="0">
        <dgm:presLayoutVars>
          <dgm:dir/>
          <dgm:resizeHandles val="exact"/>
        </dgm:presLayoutVars>
      </dgm:prSet>
      <dgm:spPr/>
    </dgm:pt>
    <dgm:pt modelId="{5FE3CDEF-C3B9-4146-9F9E-66300B625834}" type="pres">
      <dgm:prSet presAssocID="{28B1E490-79DC-2D4B-87D6-5321C1EA9813}" presName="node" presStyleLbl="node1" presStyleIdx="0" presStyleCnt="5">
        <dgm:presLayoutVars>
          <dgm:bulletEnabled val="1"/>
        </dgm:presLayoutVars>
      </dgm:prSet>
      <dgm:spPr/>
    </dgm:pt>
    <dgm:pt modelId="{0F05152D-BA09-FE44-ABE3-4009F8845DC0}" type="pres">
      <dgm:prSet presAssocID="{D6E44479-4812-5A47-BEB0-1B20902DA88B}" presName="sibTrans" presStyleLbl="sibTrans2D1" presStyleIdx="0" presStyleCnt="4"/>
      <dgm:spPr/>
    </dgm:pt>
    <dgm:pt modelId="{485C216D-BCA0-B940-ABD2-35301A1C3A8A}" type="pres">
      <dgm:prSet presAssocID="{D6E44479-4812-5A47-BEB0-1B20902DA88B}" presName="connectorText" presStyleLbl="sibTrans2D1" presStyleIdx="0" presStyleCnt="4"/>
      <dgm:spPr/>
    </dgm:pt>
    <dgm:pt modelId="{6E8F9AB1-F5D7-5144-A461-4B5D466FED2E}" type="pres">
      <dgm:prSet presAssocID="{627EE101-FF74-AD48-AB65-32BC80C69EC0}" presName="node" presStyleLbl="node1" presStyleIdx="1" presStyleCnt="5">
        <dgm:presLayoutVars>
          <dgm:bulletEnabled val="1"/>
        </dgm:presLayoutVars>
      </dgm:prSet>
      <dgm:spPr/>
    </dgm:pt>
    <dgm:pt modelId="{5FCA568B-FA33-4143-931A-9E041FB386DA}" type="pres">
      <dgm:prSet presAssocID="{11C197BB-F4BD-6940-AE87-C8E837569ABF}" presName="sibTrans" presStyleLbl="sibTrans2D1" presStyleIdx="1" presStyleCnt="4"/>
      <dgm:spPr/>
    </dgm:pt>
    <dgm:pt modelId="{FD5B18AB-F35E-BC48-9D6C-C32581C5D10C}" type="pres">
      <dgm:prSet presAssocID="{11C197BB-F4BD-6940-AE87-C8E837569ABF}" presName="connectorText" presStyleLbl="sibTrans2D1" presStyleIdx="1" presStyleCnt="4"/>
      <dgm:spPr/>
    </dgm:pt>
    <dgm:pt modelId="{9F687C53-26FC-8A42-816B-F11E28293198}" type="pres">
      <dgm:prSet presAssocID="{98285F5D-0BCA-E447-9126-705BDF29AE96}" presName="node" presStyleLbl="node1" presStyleIdx="2" presStyleCnt="5">
        <dgm:presLayoutVars>
          <dgm:bulletEnabled val="1"/>
        </dgm:presLayoutVars>
      </dgm:prSet>
      <dgm:spPr/>
    </dgm:pt>
    <dgm:pt modelId="{08E70A06-F13B-354D-884F-5285E0848DCF}" type="pres">
      <dgm:prSet presAssocID="{BA790FD7-115A-FD4F-9221-0F0248242DB5}" presName="sibTrans" presStyleLbl="sibTrans2D1" presStyleIdx="2" presStyleCnt="4"/>
      <dgm:spPr/>
    </dgm:pt>
    <dgm:pt modelId="{3E1E008D-9F67-3E44-8CE8-641A2EF3B731}" type="pres">
      <dgm:prSet presAssocID="{BA790FD7-115A-FD4F-9221-0F0248242DB5}" presName="connectorText" presStyleLbl="sibTrans2D1" presStyleIdx="2" presStyleCnt="4"/>
      <dgm:spPr/>
    </dgm:pt>
    <dgm:pt modelId="{41880418-C4BA-9848-A1B4-A0EF46A9D8A7}" type="pres">
      <dgm:prSet presAssocID="{FCC23E50-CC60-E34B-9CFB-61DF289470E0}" presName="node" presStyleLbl="node1" presStyleIdx="3" presStyleCnt="5">
        <dgm:presLayoutVars>
          <dgm:bulletEnabled val="1"/>
        </dgm:presLayoutVars>
      </dgm:prSet>
      <dgm:spPr/>
    </dgm:pt>
    <dgm:pt modelId="{0AD61B6F-AFDD-CB42-8411-211784AD7D11}" type="pres">
      <dgm:prSet presAssocID="{F1540E9E-DFEF-8D42-882E-F5D739BCA647}" presName="sibTrans" presStyleLbl="sibTrans2D1" presStyleIdx="3" presStyleCnt="4"/>
      <dgm:spPr/>
    </dgm:pt>
    <dgm:pt modelId="{59038BAC-53EC-1D47-81C5-B8D7956EEBA0}" type="pres">
      <dgm:prSet presAssocID="{F1540E9E-DFEF-8D42-882E-F5D739BCA647}" presName="connectorText" presStyleLbl="sibTrans2D1" presStyleIdx="3" presStyleCnt="4"/>
      <dgm:spPr/>
    </dgm:pt>
    <dgm:pt modelId="{5EFDA8FB-807C-764A-B73C-DACC7061EFD2}" type="pres">
      <dgm:prSet presAssocID="{F08563DB-AE12-0240-8ABB-C0346EED8D9C}" presName="node" presStyleLbl="node1" presStyleIdx="4" presStyleCnt="5">
        <dgm:presLayoutVars>
          <dgm:bulletEnabled val="1"/>
        </dgm:presLayoutVars>
      </dgm:prSet>
      <dgm:spPr/>
    </dgm:pt>
  </dgm:ptLst>
  <dgm:cxnLst>
    <dgm:cxn modelId="{884FEDDD-17D9-BC44-8173-350214C7AE6F}" type="presOf" srcId="{F1540E9E-DFEF-8D42-882E-F5D739BCA647}" destId="{0AD61B6F-AFDD-CB42-8411-211784AD7D11}" srcOrd="0" destOrd="0" presId="urn:microsoft.com/office/officeart/2005/8/layout/process1"/>
    <dgm:cxn modelId="{8AD9DABD-61A4-A24D-9F9E-B6CADE903FE5}" srcId="{DE6DF819-D9F8-2544-ACA4-0CD5C877C8EF}" destId="{98285F5D-0BCA-E447-9126-705BDF29AE96}" srcOrd="2" destOrd="0" parTransId="{7E0DCCB2-7D62-C542-8131-F70C15C18A7E}" sibTransId="{BA790FD7-115A-FD4F-9221-0F0248242DB5}"/>
    <dgm:cxn modelId="{37D85C40-D7BE-2442-8359-8630DFEB9B22}" type="presOf" srcId="{D6E44479-4812-5A47-BEB0-1B20902DA88B}" destId="{0F05152D-BA09-FE44-ABE3-4009F8845DC0}" srcOrd="0" destOrd="0" presId="urn:microsoft.com/office/officeart/2005/8/layout/process1"/>
    <dgm:cxn modelId="{C0B64702-AAAD-0C4D-AB49-DAEB797149D6}" type="presOf" srcId="{11C197BB-F4BD-6940-AE87-C8E837569ABF}" destId="{FD5B18AB-F35E-BC48-9D6C-C32581C5D10C}" srcOrd="1" destOrd="0" presId="urn:microsoft.com/office/officeart/2005/8/layout/process1"/>
    <dgm:cxn modelId="{6BA110F7-AC76-6944-94CF-50CE20E6F720}" type="presOf" srcId="{D6E44479-4812-5A47-BEB0-1B20902DA88B}" destId="{485C216D-BCA0-B940-ABD2-35301A1C3A8A}" srcOrd="1" destOrd="0" presId="urn:microsoft.com/office/officeart/2005/8/layout/process1"/>
    <dgm:cxn modelId="{30F33BDC-8CA8-9D48-884D-644108258A17}" srcId="{DE6DF819-D9F8-2544-ACA4-0CD5C877C8EF}" destId="{FCC23E50-CC60-E34B-9CFB-61DF289470E0}" srcOrd="3" destOrd="0" parTransId="{9E3BFC99-42EA-B449-946F-B3998F65F9D4}" sibTransId="{F1540E9E-DFEF-8D42-882E-F5D739BCA647}"/>
    <dgm:cxn modelId="{1F68E4B8-D933-B74E-A8C1-630464E0E615}" type="presOf" srcId="{627EE101-FF74-AD48-AB65-32BC80C69EC0}" destId="{6E8F9AB1-F5D7-5144-A461-4B5D466FED2E}" srcOrd="0" destOrd="0" presId="urn:microsoft.com/office/officeart/2005/8/layout/process1"/>
    <dgm:cxn modelId="{64DF78B3-1372-684C-94BB-34047FDAEC01}" type="presOf" srcId="{FCC23E50-CC60-E34B-9CFB-61DF289470E0}" destId="{41880418-C4BA-9848-A1B4-A0EF46A9D8A7}" srcOrd="0" destOrd="0" presId="urn:microsoft.com/office/officeart/2005/8/layout/process1"/>
    <dgm:cxn modelId="{52A23FE7-ECA6-3A4E-BA6A-935B64BA33AE}" type="presOf" srcId="{28B1E490-79DC-2D4B-87D6-5321C1EA9813}" destId="{5FE3CDEF-C3B9-4146-9F9E-66300B625834}" srcOrd="0" destOrd="0" presId="urn:microsoft.com/office/officeart/2005/8/layout/process1"/>
    <dgm:cxn modelId="{4567CC24-662B-534E-92FC-17AC726F94A5}" type="presOf" srcId="{DE6DF819-D9F8-2544-ACA4-0CD5C877C8EF}" destId="{1EB2C7BB-99F7-8A40-AE16-87D96A011397}" srcOrd="0" destOrd="0" presId="urn:microsoft.com/office/officeart/2005/8/layout/process1"/>
    <dgm:cxn modelId="{8C16CE15-A0E8-594D-954C-63D74A874FAC}" type="presOf" srcId="{BA790FD7-115A-FD4F-9221-0F0248242DB5}" destId="{3E1E008D-9F67-3E44-8CE8-641A2EF3B731}" srcOrd="1" destOrd="0" presId="urn:microsoft.com/office/officeart/2005/8/layout/process1"/>
    <dgm:cxn modelId="{180221AA-0EA1-5144-9B25-BCF927D04D77}" type="presOf" srcId="{98285F5D-0BCA-E447-9126-705BDF29AE96}" destId="{9F687C53-26FC-8A42-816B-F11E28293198}" srcOrd="0" destOrd="0" presId="urn:microsoft.com/office/officeart/2005/8/layout/process1"/>
    <dgm:cxn modelId="{EC4C1B3B-91D1-8D4B-A7D6-E78EB7A3C2C0}" type="presOf" srcId="{11C197BB-F4BD-6940-AE87-C8E837569ABF}" destId="{5FCA568B-FA33-4143-931A-9E041FB386DA}" srcOrd="0" destOrd="0" presId="urn:microsoft.com/office/officeart/2005/8/layout/process1"/>
    <dgm:cxn modelId="{209C4FFD-70E9-D445-A554-296C1CDADA28}" type="presOf" srcId="{BA790FD7-115A-FD4F-9221-0F0248242DB5}" destId="{08E70A06-F13B-354D-884F-5285E0848DCF}" srcOrd="0" destOrd="0" presId="urn:microsoft.com/office/officeart/2005/8/layout/process1"/>
    <dgm:cxn modelId="{4B98D7EE-A627-FE43-844D-8974BD3539DE}" srcId="{DE6DF819-D9F8-2544-ACA4-0CD5C877C8EF}" destId="{F08563DB-AE12-0240-8ABB-C0346EED8D9C}" srcOrd="4" destOrd="0" parTransId="{5551AC35-1C20-A54A-ACB1-4D5D5D04BFE1}" sibTransId="{3B8E49D0-D1A1-364B-9EE8-E4F68F23D2C7}"/>
    <dgm:cxn modelId="{7A9731E6-C527-3A47-8001-7671185A33FB}" type="presOf" srcId="{F08563DB-AE12-0240-8ABB-C0346EED8D9C}" destId="{5EFDA8FB-807C-764A-B73C-DACC7061EFD2}" srcOrd="0" destOrd="0" presId="urn:microsoft.com/office/officeart/2005/8/layout/process1"/>
    <dgm:cxn modelId="{838E6D3F-D250-6D43-A4D8-4FE7F92F2D63}" srcId="{DE6DF819-D9F8-2544-ACA4-0CD5C877C8EF}" destId="{28B1E490-79DC-2D4B-87D6-5321C1EA9813}" srcOrd="0" destOrd="0" parTransId="{ACD3962A-12FC-5D46-AF7A-901E5558E67D}" sibTransId="{D6E44479-4812-5A47-BEB0-1B20902DA88B}"/>
    <dgm:cxn modelId="{2137D638-7D73-D149-A65F-D15A282FCF83}" type="presOf" srcId="{F1540E9E-DFEF-8D42-882E-F5D739BCA647}" destId="{59038BAC-53EC-1D47-81C5-B8D7956EEBA0}" srcOrd="1" destOrd="0" presId="urn:microsoft.com/office/officeart/2005/8/layout/process1"/>
    <dgm:cxn modelId="{CEB695F3-27C9-FF4A-85A7-AEA6BBF4B9DD}" srcId="{DE6DF819-D9F8-2544-ACA4-0CD5C877C8EF}" destId="{627EE101-FF74-AD48-AB65-32BC80C69EC0}" srcOrd="1" destOrd="0" parTransId="{E66D1DFB-DAE6-A44A-87B9-F4FFC8667620}" sibTransId="{11C197BB-F4BD-6940-AE87-C8E837569ABF}"/>
    <dgm:cxn modelId="{5CFBF90B-B08B-7642-B7BE-1984E5B03FDE}" type="presParOf" srcId="{1EB2C7BB-99F7-8A40-AE16-87D96A011397}" destId="{5FE3CDEF-C3B9-4146-9F9E-66300B625834}" srcOrd="0" destOrd="0" presId="urn:microsoft.com/office/officeart/2005/8/layout/process1"/>
    <dgm:cxn modelId="{4698B61F-7B5D-EA4A-A6AD-BEAA7254E253}" type="presParOf" srcId="{1EB2C7BB-99F7-8A40-AE16-87D96A011397}" destId="{0F05152D-BA09-FE44-ABE3-4009F8845DC0}" srcOrd="1" destOrd="0" presId="urn:microsoft.com/office/officeart/2005/8/layout/process1"/>
    <dgm:cxn modelId="{11D437F4-607F-5048-A3C7-E71863E51FC7}" type="presParOf" srcId="{0F05152D-BA09-FE44-ABE3-4009F8845DC0}" destId="{485C216D-BCA0-B940-ABD2-35301A1C3A8A}" srcOrd="0" destOrd="0" presId="urn:microsoft.com/office/officeart/2005/8/layout/process1"/>
    <dgm:cxn modelId="{1E8CC522-1B08-5C4A-B062-B1E47519F30D}" type="presParOf" srcId="{1EB2C7BB-99F7-8A40-AE16-87D96A011397}" destId="{6E8F9AB1-F5D7-5144-A461-4B5D466FED2E}" srcOrd="2" destOrd="0" presId="urn:microsoft.com/office/officeart/2005/8/layout/process1"/>
    <dgm:cxn modelId="{51CEF624-C7A1-EF4B-9159-2F64B86F430B}" type="presParOf" srcId="{1EB2C7BB-99F7-8A40-AE16-87D96A011397}" destId="{5FCA568B-FA33-4143-931A-9E041FB386DA}" srcOrd="3" destOrd="0" presId="urn:microsoft.com/office/officeart/2005/8/layout/process1"/>
    <dgm:cxn modelId="{449AABB8-4498-9842-B387-92DFA7B3BAD9}" type="presParOf" srcId="{5FCA568B-FA33-4143-931A-9E041FB386DA}" destId="{FD5B18AB-F35E-BC48-9D6C-C32581C5D10C}" srcOrd="0" destOrd="0" presId="urn:microsoft.com/office/officeart/2005/8/layout/process1"/>
    <dgm:cxn modelId="{F0A22AE5-FF39-874D-A03C-09C5C85642FD}" type="presParOf" srcId="{1EB2C7BB-99F7-8A40-AE16-87D96A011397}" destId="{9F687C53-26FC-8A42-816B-F11E28293198}" srcOrd="4" destOrd="0" presId="urn:microsoft.com/office/officeart/2005/8/layout/process1"/>
    <dgm:cxn modelId="{0DE70E30-8194-544F-B600-9E52A7F7453B}" type="presParOf" srcId="{1EB2C7BB-99F7-8A40-AE16-87D96A011397}" destId="{08E70A06-F13B-354D-884F-5285E0848DCF}" srcOrd="5" destOrd="0" presId="urn:microsoft.com/office/officeart/2005/8/layout/process1"/>
    <dgm:cxn modelId="{CBA3B47F-E922-1E4F-8310-1DE2551C4384}" type="presParOf" srcId="{08E70A06-F13B-354D-884F-5285E0848DCF}" destId="{3E1E008D-9F67-3E44-8CE8-641A2EF3B731}" srcOrd="0" destOrd="0" presId="urn:microsoft.com/office/officeart/2005/8/layout/process1"/>
    <dgm:cxn modelId="{0037A3F3-BB32-A049-8B72-711064918742}" type="presParOf" srcId="{1EB2C7BB-99F7-8A40-AE16-87D96A011397}" destId="{41880418-C4BA-9848-A1B4-A0EF46A9D8A7}" srcOrd="6" destOrd="0" presId="urn:microsoft.com/office/officeart/2005/8/layout/process1"/>
    <dgm:cxn modelId="{145C2D14-E22F-634B-B91A-79984E1BBC28}" type="presParOf" srcId="{1EB2C7BB-99F7-8A40-AE16-87D96A011397}" destId="{0AD61B6F-AFDD-CB42-8411-211784AD7D11}" srcOrd="7" destOrd="0" presId="urn:microsoft.com/office/officeart/2005/8/layout/process1"/>
    <dgm:cxn modelId="{CDCA1F0B-C1F2-CB4C-AB16-2A530B6B2A99}" type="presParOf" srcId="{0AD61B6F-AFDD-CB42-8411-211784AD7D11}" destId="{59038BAC-53EC-1D47-81C5-B8D7956EEBA0}" srcOrd="0" destOrd="0" presId="urn:microsoft.com/office/officeart/2005/8/layout/process1"/>
    <dgm:cxn modelId="{F85161A6-F088-0F41-82F6-5CECF054D2CA}" type="presParOf" srcId="{1EB2C7BB-99F7-8A40-AE16-87D96A011397}" destId="{5EFDA8FB-807C-764A-B73C-DACC7061EFD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E81C61-E3D5-934F-ACB4-DD12CCAA88AC}" type="doc">
      <dgm:prSet loTypeId="urn:microsoft.com/office/officeart/2008/layout/RadialCluster" loCatId="" qsTypeId="urn:microsoft.com/office/officeart/2005/8/quickstyle/simple5" qsCatId="simple" csTypeId="urn:microsoft.com/office/officeart/2005/8/colors/accent3_3" csCatId="accent3" phldr="1"/>
      <dgm:spPr/>
      <dgm:t>
        <a:bodyPr/>
        <a:lstStyle/>
        <a:p>
          <a:endParaRPr lang="en-US"/>
        </a:p>
      </dgm:t>
    </dgm:pt>
    <dgm:pt modelId="{5905A6E0-4EF7-8A44-8126-F6981B74D669}">
      <dgm:prSet phldrT="[Text]"/>
      <dgm:spPr/>
      <dgm:t>
        <a:bodyPr/>
        <a:lstStyle/>
        <a:p>
          <a:r>
            <a:rPr lang="en-US" dirty="0" err="1"/>
            <a:t>وفق</a:t>
          </a:r>
          <a:r>
            <a:rPr lang="en-US" dirty="0"/>
            <a:t> </a:t>
          </a:r>
          <a:r>
            <a:rPr lang="en-US" dirty="0" err="1"/>
            <a:t>حدوثها</a:t>
          </a:r>
          <a:endParaRPr lang="en-US" dirty="0"/>
        </a:p>
      </dgm:t>
    </dgm:pt>
    <dgm:pt modelId="{BB690C37-8A15-CD4B-B72E-3C24F81577B4}" type="parTrans" cxnId="{46F56B3A-CBEF-AE4E-ADAF-11A33C5152C2}">
      <dgm:prSet/>
      <dgm:spPr/>
      <dgm:t>
        <a:bodyPr/>
        <a:lstStyle/>
        <a:p>
          <a:endParaRPr lang="en-US"/>
        </a:p>
      </dgm:t>
    </dgm:pt>
    <dgm:pt modelId="{D25A6CD5-BA90-AF46-963C-20813F697C38}" type="sibTrans" cxnId="{46F56B3A-CBEF-AE4E-ADAF-11A33C5152C2}">
      <dgm:prSet/>
      <dgm:spPr/>
      <dgm:t>
        <a:bodyPr/>
        <a:lstStyle/>
        <a:p>
          <a:endParaRPr lang="en-US"/>
        </a:p>
      </dgm:t>
    </dgm:pt>
    <dgm:pt modelId="{A63B673A-84E7-C144-A7BD-B0E39CB1A4C8}">
      <dgm:prSet phldrT="[Text]"/>
      <dgm:spPr/>
      <dgm:t>
        <a:bodyPr/>
        <a:lstStyle/>
        <a:p>
          <a:r>
            <a:rPr lang="en-US" dirty="0" err="1"/>
            <a:t>ما</a:t>
          </a:r>
          <a:r>
            <a:rPr lang="en-US" dirty="0"/>
            <a:t> </a:t>
          </a:r>
          <a:r>
            <a:rPr lang="en-US" dirty="0" err="1"/>
            <a:t>قبل</a:t>
          </a:r>
          <a:r>
            <a:rPr lang="en-US" dirty="0"/>
            <a:t> </a:t>
          </a:r>
          <a:r>
            <a:rPr lang="en-US" dirty="0" err="1"/>
            <a:t>الولادة</a:t>
          </a:r>
          <a:endParaRPr lang="en-US" dirty="0"/>
        </a:p>
      </dgm:t>
    </dgm:pt>
    <dgm:pt modelId="{E0DE9B4A-A176-B641-88C6-D50355989B1D}" type="parTrans" cxnId="{CEA63440-FAD7-1D42-A781-16A7FBFB961C}">
      <dgm:prSet/>
      <dgm:spPr/>
      <dgm:t>
        <a:bodyPr/>
        <a:lstStyle/>
        <a:p>
          <a:endParaRPr lang="en-US"/>
        </a:p>
      </dgm:t>
    </dgm:pt>
    <dgm:pt modelId="{4AC96808-BAD5-C24C-94F0-04B1FC493B92}" type="sibTrans" cxnId="{CEA63440-FAD7-1D42-A781-16A7FBFB961C}">
      <dgm:prSet/>
      <dgm:spPr/>
      <dgm:t>
        <a:bodyPr/>
        <a:lstStyle/>
        <a:p>
          <a:endParaRPr lang="en-US"/>
        </a:p>
      </dgm:t>
    </dgm:pt>
    <dgm:pt modelId="{6BDD26F4-00E1-3840-9D71-CBB589C796D8}">
      <dgm:prSet phldrT="[Text]"/>
      <dgm:spPr/>
      <dgm:t>
        <a:bodyPr/>
        <a:lstStyle/>
        <a:p>
          <a:r>
            <a:rPr lang="en-US" dirty="0" err="1"/>
            <a:t>اثناء</a:t>
          </a:r>
          <a:r>
            <a:rPr lang="en-US" dirty="0"/>
            <a:t> </a:t>
          </a:r>
          <a:r>
            <a:rPr lang="en-US" dirty="0" err="1"/>
            <a:t>الولادة</a:t>
          </a:r>
          <a:endParaRPr lang="en-US" dirty="0"/>
        </a:p>
      </dgm:t>
    </dgm:pt>
    <dgm:pt modelId="{4591265F-AA72-F84A-8A55-3CFF1BF25DF7}" type="parTrans" cxnId="{C1344F39-CC2B-1E44-8DBA-FFC82B5D2F4E}">
      <dgm:prSet/>
      <dgm:spPr/>
      <dgm:t>
        <a:bodyPr/>
        <a:lstStyle/>
        <a:p>
          <a:endParaRPr lang="en-US"/>
        </a:p>
      </dgm:t>
    </dgm:pt>
    <dgm:pt modelId="{8AB9CE84-622D-8B40-B123-27E0B9E3AC54}" type="sibTrans" cxnId="{C1344F39-CC2B-1E44-8DBA-FFC82B5D2F4E}">
      <dgm:prSet/>
      <dgm:spPr/>
      <dgm:t>
        <a:bodyPr/>
        <a:lstStyle/>
        <a:p>
          <a:endParaRPr lang="en-US"/>
        </a:p>
      </dgm:t>
    </dgm:pt>
    <dgm:pt modelId="{742910F9-5409-6046-8572-65D737E89593}">
      <dgm:prSet phldrT="[Text]"/>
      <dgm:spPr/>
      <dgm:t>
        <a:bodyPr/>
        <a:lstStyle/>
        <a:p>
          <a:r>
            <a:rPr lang="en-US" dirty="0" err="1"/>
            <a:t>بعد</a:t>
          </a:r>
          <a:r>
            <a:rPr lang="en-US" dirty="0"/>
            <a:t> </a:t>
          </a:r>
          <a:r>
            <a:rPr lang="en-US" dirty="0" err="1"/>
            <a:t>الولادة</a:t>
          </a:r>
          <a:endParaRPr lang="en-US" dirty="0"/>
        </a:p>
      </dgm:t>
    </dgm:pt>
    <dgm:pt modelId="{FE586286-4AFA-C741-A0B4-9C0B11DDC40D}" type="parTrans" cxnId="{B7A96219-9A7C-DA43-A050-E2D8496BD2AC}">
      <dgm:prSet/>
      <dgm:spPr/>
      <dgm:t>
        <a:bodyPr/>
        <a:lstStyle/>
        <a:p>
          <a:endParaRPr lang="en-US"/>
        </a:p>
      </dgm:t>
    </dgm:pt>
    <dgm:pt modelId="{7E24B245-78BA-214B-A4D8-8924805458D6}" type="sibTrans" cxnId="{B7A96219-9A7C-DA43-A050-E2D8496BD2AC}">
      <dgm:prSet/>
      <dgm:spPr/>
      <dgm:t>
        <a:bodyPr/>
        <a:lstStyle/>
        <a:p>
          <a:endParaRPr lang="en-US"/>
        </a:p>
      </dgm:t>
    </dgm:pt>
    <dgm:pt modelId="{DA096C03-5114-744B-BBBD-22F6C326BEF6}" type="pres">
      <dgm:prSet presAssocID="{37E81C61-E3D5-934F-ACB4-DD12CCAA88AC}" presName="Name0" presStyleCnt="0">
        <dgm:presLayoutVars>
          <dgm:chMax val="1"/>
          <dgm:chPref val="1"/>
          <dgm:dir/>
          <dgm:animOne val="branch"/>
          <dgm:animLvl val="lvl"/>
        </dgm:presLayoutVars>
      </dgm:prSet>
      <dgm:spPr/>
    </dgm:pt>
    <dgm:pt modelId="{735A1F3B-7A77-B44D-8DDD-29B26C53CE80}" type="pres">
      <dgm:prSet presAssocID="{5905A6E0-4EF7-8A44-8126-F6981B74D669}" presName="singleCycle" presStyleCnt="0"/>
      <dgm:spPr/>
    </dgm:pt>
    <dgm:pt modelId="{5ABC90CB-FB9C-8F48-B4C8-4DC8ED944F43}" type="pres">
      <dgm:prSet presAssocID="{5905A6E0-4EF7-8A44-8126-F6981B74D669}" presName="singleCenter" presStyleLbl="node1" presStyleIdx="0" presStyleCnt="4">
        <dgm:presLayoutVars>
          <dgm:chMax val="7"/>
          <dgm:chPref val="7"/>
        </dgm:presLayoutVars>
      </dgm:prSet>
      <dgm:spPr/>
    </dgm:pt>
    <dgm:pt modelId="{6A0B8803-A141-C948-A9D1-41B6593E5126}" type="pres">
      <dgm:prSet presAssocID="{E0DE9B4A-A176-B641-88C6-D50355989B1D}" presName="Name56" presStyleLbl="parChTrans1D2" presStyleIdx="0" presStyleCnt="3"/>
      <dgm:spPr/>
    </dgm:pt>
    <dgm:pt modelId="{3750659A-3F53-BD43-8524-63DBA9129917}" type="pres">
      <dgm:prSet presAssocID="{A63B673A-84E7-C144-A7BD-B0E39CB1A4C8}" presName="text0" presStyleLbl="node1" presStyleIdx="1" presStyleCnt="4">
        <dgm:presLayoutVars>
          <dgm:bulletEnabled val="1"/>
        </dgm:presLayoutVars>
      </dgm:prSet>
      <dgm:spPr/>
    </dgm:pt>
    <dgm:pt modelId="{BF9A1BDF-67D0-3B4F-A056-FC1E19A35EE0}" type="pres">
      <dgm:prSet presAssocID="{4591265F-AA72-F84A-8A55-3CFF1BF25DF7}" presName="Name56" presStyleLbl="parChTrans1D2" presStyleIdx="1" presStyleCnt="3"/>
      <dgm:spPr/>
    </dgm:pt>
    <dgm:pt modelId="{147F346A-985C-0F4F-9C04-BD8910A26FF3}" type="pres">
      <dgm:prSet presAssocID="{6BDD26F4-00E1-3840-9D71-CBB589C796D8}" presName="text0" presStyleLbl="node1" presStyleIdx="2" presStyleCnt="4">
        <dgm:presLayoutVars>
          <dgm:bulletEnabled val="1"/>
        </dgm:presLayoutVars>
      </dgm:prSet>
      <dgm:spPr/>
    </dgm:pt>
    <dgm:pt modelId="{B2558042-83DA-3449-AA8E-FF6ACA319A61}" type="pres">
      <dgm:prSet presAssocID="{FE586286-4AFA-C741-A0B4-9C0B11DDC40D}" presName="Name56" presStyleLbl="parChTrans1D2" presStyleIdx="2" presStyleCnt="3"/>
      <dgm:spPr/>
    </dgm:pt>
    <dgm:pt modelId="{FFCBD4CF-62EA-9A47-AE5F-BAA15F8987D0}" type="pres">
      <dgm:prSet presAssocID="{742910F9-5409-6046-8572-65D737E89593}" presName="text0" presStyleLbl="node1" presStyleIdx="3" presStyleCnt="4">
        <dgm:presLayoutVars>
          <dgm:bulletEnabled val="1"/>
        </dgm:presLayoutVars>
      </dgm:prSet>
      <dgm:spPr/>
    </dgm:pt>
  </dgm:ptLst>
  <dgm:cxnLst>
    <dgm:cxn modelId="{50291459-4BB2-F846-A4CC-B23037377A86}" type="presOf" srcId="{FE586286-4AFA-C741-A0B4-9C0B11DDC40D}" destId="{B2558042-83DA-3449-AA8E-FF6ACA319A61}" srcOrd="0" destOrd="0" presId="urn:microsoft.com/office/officeart/2008/layout/RadialCluster"/>
    <dgm:cxn modelId="{9DE7139E-B77D-824C-9E4B-F53AD8C9DCFC}" type="presOf" srcId="{4591265F-AA72-F84A-8A55-3CFF1BF25DF7}" destId="{BF9A1BDF-67D0-3B4F-A056-FC1E19A35EE0}" srcOrd="0" destOrd="0" presId="urn:microsoft.com/office/officeart/2008/layout/RadialCluster"/>
    <dgm:cxn modelId="{46F56B3A-CBEF-AE4E-ADAF-11A33C5152C2}" srcId="{37E81C61-E3D5-934F-ACB4-DD12CCAA88AC}" destId="{5905A6E0-4EF7-8A44-8126-F6981B74D669}" srcOrd="0" destOrd="0" parTransId="{BB690C37-8A15-CD4B-B72E-3C24F81577B4}" sibTransId="{D25A6CD5-BA90-AF46-963C-20813F697C38}"/>
    <dgm:cxn modelId="{CEA63440-FAD7-1D42-A781-16A7FBFB961C}" srcId="{5905A6E0-4EF7-8A44-8126-F6981B74D669}" destId="{A63B673A-84E7-C144-A7BD-B0E39CB1A4C8}" srcOrd="0" destOrd="0" parTransId="{E0DE9B4A-A176-B641-88C6-D50355989B1D}" sibTransId="{4AC96808-BAD5-C24C-94F0-04B1FC493B92}"/>
    <dgm:cxn modelId="{C8F9F097-38E3-004B-95B0-381224C1284D}" type="presOf" srcId="{5905A6E0-4EF7-8A44-8126-F6981B74D669}" destId="{5ABC90CB-FB9C-8F48-B4C8-4DC8ED944F43}" srcOrd="0" destOrd="0" presId="urn:microsoft.com/office/officeart/2008/layout/RadialCluster"/>
    <dgm:cxn modelId="{7ED6EED9-37EE-EC47-BF2D-17EC8AAC8B25}" type="presOf" srcId="{6BDD26F4-00E1-3840-9D71-CBB589C796D8}" destId="{147F346A-985C-0F4F-9C04-BD8910A26FF3}" srcOrd="0" destOrd="0" presId="urn:microsoft.com/office/officeart/2008/layout/RadialCluster"/>
    <dgm:cxn modelId="{97DA07C9-0DE4-794A-8F4C-3D760EBAD6B7}" type="presOf" srcId="{37E81C61-E3D5-934F-ACB4-DD12CCAA88AC}" destId="{DA096C03-5114-744B-BBBD-22F6C326BEF6}" srcOrd="0" destOrd="0" presId="urn:microsoft.com/office/officeart/2008/layout/RadialCluster"/>
    <dgm:cxn modelId="{C1344F39-CC2B-1E44-8DBA-FFC82B5D2F4E}" srcId="{5905A6E0-4EF7-8A44-8126-F6981B74D669}" destId="{6BDD26F4-00E1-3840-9D71-CBB589C796D8}" srcOrd="1" destOrd="0" parTransId="{4591265F-AA72-F84A-8A55-3CFF1BF25DF7}" sibTransId="{8AB9CE84-622D-8B40-B123-27E0B9E3AC54}"/>
    <dgm:cxn modelId="{B7A96219-9A7C-DA43-A050-E2D8496BD2AC}" srcId="{5905A6E0-4EF7-8A44-8126-F6981B74D669}" destId="{742910F9-5409-6046-8572-65D737E89593}" srcOrd="2" destOrd="0" parTransId="{FE586286-4AFA-C741-A0B4-9C0B11DDC40D}" sibTransId="{7E24B245-78BA-214B-A4D8-8924805458D6}"/>
    <dgm:cxn modelId="{C357422F-FC20-AA46-A40C-3710A9896EFF}" type="presOf" srcId="{742910F9-5409-6046-8572-65D737E89593}" destId="{FFCBD4CF-62EA-9A47-AE5F-BAA15F8987D0}" srcOrd="0" destOrd="0" presId="urn:microsoft.com/office/officeart/2008/layout/RadialCluster"/>
    <dgm:cxn modelId="{E46F2242-12AE-6A41-8128-E135EB56A460}" type="presOf" srcId="{A63B673A-84E7-C144-A7BD-B0E39CB1A4C8}" destId="{3750659A-3F53-BD43-8524-63DBA9129917}" srcOrd="0" destOrd="0" presId="urn:microsoft.com/office/officeart/2008/layout/RadialCluster"/>
    <dgm:cxn modelId="{8C514317-97D9-C04A-947D-9A06D5BAAED8}" type="presOf" srcId="{E0DE9B4A-A176-B641-88C6-D50355989B1D}" destId="{6A0B8803-A141-C948-A9D1-41B6593E5126}" srcOrd="0" destOrd="0" presId="urn:microsoft.com/office/officeart/2008/layout/RadialCluster"/>
    <dgm:cxn modelId="{61922916-4AAA-954D-8CB7-BB722D994E2B}" type="presParOf" srcId="{DA096C03-5114-744B-BBBD-22F6C326BEF6}" destId="{735A1F3B-7A77-B44D-8DDD-29B26C53CE80}" srcOrd="0" destOrd="0" presId="urn:microsoft.com/office/officeart/2008/layout/RadialCluster"/>
    <dgm:cxn modelId="{8CFEC2AA-70EF-844F-9CB9-E73599256032}" type="presParOf" srcId="{735A1F3B-7A77-B44D-8DDD-29B26C53CE80}" destId="{5ABC90CB-FB9C-8F48-B4C8-4DC8ED944F43}" srcOrd="0" destOrd="0" presId="urn:microsoft.com/office/officeart/2008/layout/RadialCluster"/>
    <dgm:cxn modelId="{C471F558-0756-F645-8A94-399505C95247}" type="presParOf" srcId="{735A1F3B-7A77-B44D-8DDD-29B26C53CE80}" destId="{6A0B8803-A141-C948-A9D1-41B6593E5126}" srcOrd="1" destOrd="0" presId="urn:microsoft.com/office/officeart/2008/layout/RadialCluster"/>
    <dgm:cxn modelId="{CA3C41A9-F692-2346-831F-6E7185399B6A}" type="presParOf" srcId="{735A1F3B-7A77-B44D-8DDD-29B26C53CE80}" destId="{3750659A-3F53-BD43-8524-63DBA9129917}" srcOrd="2" destOrd="0" presId="urn:microsoft.com/office/officeart/2008/layout/RadialCluster"/>
    <dgm:cxn modelId="{66EA4926-CD14-8B49-831D-46B8D1D35024}" type="presParOf" srcId="{735A1F3B-7A77-B44D-8DDD-29B26C53CE80}" destId="{BF9A1BDF-67D0-3B4F-A056-FC1E19A35EE0}" srcOrd="3" destOrd="0" presId="urn:microsoft.com/office/officeart/2008/layout/RadialCluster"/>
    <dgm:cxn modelId="{F4E1F6F6-6F99-9848-AFA5-E6335653AA55}" type="presParOf" srcId="{735A1F3B-7A77-B44D-8DDD-29B26C53CE80}" destId="{147F346A-985C-0F4F-9C04-BD8910A26FF3}" srcOrd="4" destOrd="0" presId="urn:microsoft.com/office/officeart/2008/layout/RadialCluster"/>
    <dgm:cxn modelId="{6199B727-42FE-304B-B8E4-844684CC04A9}" type="presParOf" srcId="{735A1F3B-7A77-B44D-8DDD-29B26C53CE80}" destId="{B2558042-83DA-3449-AA8E-FF6ACA319A61}" srcOrd="5" destOrd="0" presId="urn:microsoft.com/office/officeart/2008/layout/RadialCluster"/>
    <dgm:cxn modelId="{4CFB398D-F8F9-C540-BAF3-3CF4525FF7C5}" type="presParOf" srcId="{735A1F3B-7A77-B44D-8DDD-29B26C53CE80}" destId="{FFCBD4CF-62EA-9A47-AE5F-BAA15F8987D0}"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E54CA2-5CA9-594C-ABC4-A29F0EF5A2F4}" type="doc">
      <dgm:prSet loTypeId="urn:microsoft.com/office/officeart/2005/8/layout/radial4" loCatId="" qsTypeId="urn:microsoft.com/office/officeart/2005/8/quickstyle/simple4" qsCatId="simple" csTypeId="urn:microsoft.com/office/officeart/2005/8/colors/colorful1" csCatId="colorful" phldr="1"/>
      <dgm:spPr/>
      <dgm:t>
        <a:bodyPr/>
        <a:lstStyle/>
        <a:p>
          <a:endParaRPr lang="en-US"/>
        </a:p>
      </dgm:t>
    </dgm:pt>
    <dgm:pt modelId="{854C3413-4BF5-A947-93FB-71CA7C04921C}">
      <dgm:prSet phldrT="[Text]"/>
      <dgm:spPr/>
      <dgm:t>
        <a:bodyPr/>
        <a:lstStyle/>
        <a:p>
          <a:r>
            <a:rPr lang="en-US" dirty="0" err="1"/>
            <a:t>تصنيف</a:t>
          </a:r>
          <a:r>
            <a:rPr lang="en-US" dirty="0"/>
            <a:t> </a:t>
          </a:r>
          <a:r>
            <a:rPr lang="en-US" dirty="0" err="1"/>
            <a:t>الجمعية</a:t>
          </a:r>
          <a:r>
            <a:rPr lang="en-US" dirty="0"/>
            <a:t> </a:t>
          </a:r>
          <a:r>
            <a:rPr lang="en-US" dirty="0" err="1"/>
            <a:t>الامريكية</a:t>
          </a:r>
          <a:endParaRPr lang="en-US" dirty="0"/>
        </a:p>
      </dgm:t>
    </dgm:pt>
    <dgm:pt modelId="{77B62BAD-F278-FC41-A8B5-4133978C5D50}" type="parTrans" cxnId="{1AE6FB51-EFE7-D34B-9472-3A2BA583C245}">
      <dgm:prSet/>
      <dgm:spPr/>
      <dgm:t>
        <a:bodyPr/>
        <a:lstStyle/>
        <a:p>
          <a:endParaRPr lang="en-US"/>
        </a:p>
      </dgm:t>
    </dgm:pt>
    <dgm:pt modelId="{73CA015F-CAA4-9D40-B312-E3ABFAD9FA99}" type="sibTrans" cxnId="{1AE6FB51-EFE7-D34B-9472-3A2BA583C245}">
      <dgm:prSet/>
      <dgm:spPr/>
      <dgm:t>
        <a:bodyPr/>
        <a:lstStyle/>
        <a:p>
          <a:endParaRPr lang="en-US"/>
        </a:p>
      </dgm:t>
    </dgm:pt>
    <dgm:pt modelId="{FC6D8921-B685-F24D-887E-7ED2980742D8}">
      <dgm:prSet phldrT="[Text]"/>
      <dgm:spPr/>
      <dgm:t>
        <a:bodyPr/>
        <a:lstStyle/>
        <a:p>
          <a:r>
            <a:rPr lang="en-US" dirty="0" err="1"/>
            <a:t>الاسباب</a:t>
          </a:r>
          <a:r>
            <a:rPr lang="en-US" dirty="0"/>
            <a:t> </a:t>
          </a:r>
          <a:r>
            <a:rPr lang="en-US" dirty="0" err="1"/>
            <a:t>السلوكية</a:t>
          </a:r>
          <a:endParaRPr lang="en-US" dirty="0"/>
        </a:p>
      </dgm:t>
    </dgm:pt>
    <dgm:pt modelId="{EB3A20D4-DFF0-E545-AC73-C35DE467844D}" type="parTrans" cxnId="{790801C4-352B-AA4F-8A7E-5BB85BBAA964}">
      <dgm:prSet/>
      <dgm:spPr/>
      <dgm:t>
        <a:bodyPr/>
        <a:lstStyle/>
        <a:p>
          <a:endParaRPr lang="en-US"/>
        </a:p>
      </dgm:t>
    </dgm:pt>
    <dgm:pt modelId="{8D69D748-E722-1347-8CDB-EE2B0609E179}" type="sibTrans" cxnId="{790801C4-352B-AA4F-8A7E-5BB85BBAA964}">
      <dgm:prSet/>
      <dgm:spPr/>
      <dgm:t>
        <a:bodyPr/>
        <a:lstStyle/>
        <a:p>
          <a:endParaRPr lang="en-US"/>
        </a:p>
      </dgm:t>
    </dgm:pt>
    <dgm:pt modelId="{F07E36E5-1818-524E-96FD-ED95656E387F}">
      <dgm:prSet phldrT="[Text]"/>
      <dgm:spPr/>
      <dgm:t>
        <a:bodyPr/>
        <a:lstStyle/>
        <a:p>
          <a:r>
            <a:rPr lang="en-US" dirty="0" err="1"/>
            <a:t>الاسباب</a:t>
          </a:r>
          <a:r>
            <a:rPr lang="en-US" dirty="0"/>
            <a:t> </a:t>
          </a:r>
          <a:r>
            <a:rPr lang="en-US" dirty="0" err="1"/>
            <a:t>الاجتماعية</a:t>
          </a:r>
          <a:endParaRPr lang="en-US" dirty="0"/>
        </a:p>
      </dgm:t>
    </dgm:pt>
    <dgm:pt modelId="{E334A677-BDD6-F345-9199-B4508BE6EFAD}" type="parTrans" cxnId="{838953D1-EFE3-FC48-9C55-3FCCBA7010AC}">
      <dgm:prSet/>
      <dgm:spPr/>
      <dgm:t>
        <a:bodyPr/>
        <a:lstStyle/>
        <a:p>
          <a:endParaRPr lang="en-US"/>
        </a:p>
      </dgm:t>
    </dgm:pt>
    <dgm:pt modelId="{953180BC-9ACC-2A46-84F3-6C72D8DA0612}" type="sibTrans" cxnId="{838953D1-EFE3-FC48-9C55-3FCCBA7010AC}">
      <dgm:prSet/>
      <dgm:spPr/>
      <dgm:t>
        <a:bodyPr/>
        <a:lstStyle/>
        <a:p>
          <a:endParaRPr lang="en-US"/>
        </a:p>
      </dgm:t>
    </dgm:pt>
    <dgm:pt modelId="{9F97D9A6-1DB8-354A-9AEE-B978CE918626}">
      <dgm:prSet phldrT="[Text]"/>
      <dgm:spPr/>
      <dgm:t>
        <a:bodyPr/>
        <a:lstStyle/>
        <a:p>
          <a:r>
            <a:rPr lang="en-US" dirty="0"/>
            <a:t>اسباب </a:t>
          </a:r>
          <a:r>
            <a:rPr lang="en-US" dirty="0" err="1"/>
            <a:t>بيولوجية</a:t>
          </a:r>
          <a:endParaRPr lang="en-US" dirty="0"/>
        </a:p>
      </dgm:t>
    </dgm:pt>
    <dgm:pt modelId="{3CD8D974-E858-C349-870F-6A1BD489F15D}" type="parTrans" cxnId="{FB35532D-2C97-C04C-A55D-AB5B0EE290C5}">
      <dgm:prSet/>
      <dgm:spPr/>
      <dgm:t>
        <a:bodyPr/>
        <a:lstStyle/>
        <a:p>
          <a:endParaRPr lang="en-US"/>
        </a:p>
      </dgm:t>
    </dgm:pt>
    <dgm:pt modelId="{8B6C2431-4925-C142-8B46-F8F85A92E690}" type="sibTrans" cxnId="{FB35532D-2C97-C04C-A55D-AB5B0EE290C5}">
      <dgm:prSet/>
      <dgm:spPr/>
      <dgm:t>
        <a:bodyPr/>
        <a:lstStyle/>
        <a:p>
          <a:endParaRPr lang="en-US"/>
        </a:p>
      </dgm:t>
    </dgm:pt>
    <dgm:pt modelId="{40227630-DBBB-C141-B029-34CC2E6219AE}">
      <dgm:prSet/>
      <dgm:spPr/>
      <dgm:t>
        <a:bodyPr/>
        <a:lstStyle/>
        <a:p>
          <a:r>
            <a:rPr lang="en-US" dirty="0" err="1"/>
            <a:t>الاسباب</a:t>
          </a:r>
          <a:r>
            <a:rPr lang="en-US" dirty="0"/>
            <a:t> </a:t>
          </a:r>
          <a:r>
            <a:rPr lang="en-US" dirty="0" err="1"/>
            <a:t>التربوية</a:t>
          </a:r>
          <a:endParaRPr lang="en-US" dirty="0"/>
        </a:p>
      </dgm:t>
    </dgm:pt>
    <dgm:pt modelId="{C6A3A9A5-4C82-2147-92A1-9B961D2E8E49}" type="parTrans" cxnId="{18891E85-0F15-404B-B0FC-077E02E2BB4B}">
      <dgm:prSet/>
      <dgm:spPr/>
      <dgm:t>
        <a:bodyPr/>
        <a:lstStyle/>
        <a:p>
          <a:endParaRPr lang="en-US"/>
        </a:p>
      </dgm:t>
    </dgm:pt>
    <dgm:pt modelId="{22FCD445-A0D7-9E4A-8C88-0FDA4BA4875F}" type="sibTrans" cxnId="{18891E85-0F15-404B-B0FC-077E02E2BB4B}">
      <dgm:prSet/>
      <dgm:spPr/>
      <dgm:t>
        <a:bodyPr/>
        <a:lstStyle/>
        <a:p>
          <a:endParaRPr lang="en-US"/>
        </a:p>
      </dgm:t>
    </dgm:pt>
    <dgm:pt modelId="{328BFBA8-F76C-454F-ABF0-389DBEB2A49A}" type="pres">
      <dgm:prSet presAssocID="{D4E54CA2-5CA9-594C-ABC4-A29F0EF5A2F4}" presName="cycle" presStyleCnt="0">
        <dgm:presLayoutVars>
          <dgm:chMax val="1"/>
          <dgm:dir/>
          <dgm:animLvl val="ctr"/>
          <dgm:resizeHandles val="exact"/>
        </dgm:presLayoutVars>
      </dgm:prSet>
      <dgm:spPr/>
    </dgm:pt>
    <dgm:pt modelId="{FDDBB9AA-5096-1243-A219-4F9E53B16B85}" type="pres">
      <dgm:prSet presAssocID="{854C3413-4BF5-A947-93FB-71CA7C04921C}" presName="centerShape" presStyleLbl="node0" presStyleIdx="0" presStyleCnt="1"/>
      <dgm:spPr/>
    </dgm:pt>
    <dgm:pt modelId="{4A719B49-48A5-D54F-9D78-2A8FCC000088}" type="pres">
      <dgm:prSet presAssocID="{EB3A20D4-DFF0-E545-AC73-C35DE467844D}" presName="parTrans" presStyleLbl="bgSibTrans2D1" presStyleIdx="0" presStyleCnt="4"/>
      <dgm:spPr/>
    </dgm:pt>
    <dgm:pt modelId="{5EA4BF62-2BC0-E341-92A4-A73262785D7D}" type="pres">
      <dgm:prSet presAssocID="{FC6D8921-B685-F24D-887E-7ED2980742D8}" presName="node" presStyleLbl="node1" presStyleIdx="0" presStyleCnt="4">
        <dgm:presLayoutVars>
          <dgm:bulletEnabled val="1"/>
        </dgm:presLayoutVars>
      </dgm:prSet>
      <dgm:spPr/>
    </dgm:pt>
    <dgm:pt modelId="{EBC06323-C70A-564D-8A0C-6B64D8FF7E54}" type="pres">
      <dgm:prSet presAssocID="{C6A3A9A5-4C82-2147-92A1-9B961D2E8E49}" presName="parTrans" presStyleLbl="bgSibTrans2D1" presStyleIdx="1" presStyleCnt="4"/>
      <dgm:spPr/>
    </dgm:pt>
    <dgm:pt modelId="{ABA28653-49E5-2A41-A6A1-8CB5274B70FA}" type="pres">
      <dgm:prSet presAssocID="{40227630-DBBB-C141-B029-34CC2E6219AE}" presName="node" presStyleLbl="node1" presStyleIdx="1" presStyleCnt="4">
        <dgm:presLayoutVars>
          <dgm:bulletEnabled val="1"/>
        </dgm:presLayoutVars>
      </dgm:prSet>
      <dgm:spPr/>
    </dgm:pt>
    <dgm:pt modelId="{7DEF2FD1-C083-4B48-A4DF-60E0FD362A32}" type="pres">
      <dgm:prSet presAssocID="{E334A677-BDD6-F345-9199-B4508BE6EFAD}" presName="parTrans" presStyleLbl="bgSibTrans2D1" presStyleIdx="2" presStyleCnt="4"/>
      <dgm:spPr/>
    </dgm:pt>
    <dgm:pt modelId="{5CC13BFA-1DA0-DE4E-8A6A-5337ED353BE5}" type="pres">
      <dgm:prSet presAssocID="{F07E36E5-1818-524E-96FD-ED95656E387F}" presName="node" presStyleLbl="node1" presStyleIdx="2" presStyleCnt="4">
        <dgm:presLayoutVars>
          <dgm:bulletEnabled val="1"/>
        </dgm:presLayoutVars>
      </dgm:prSet>
      <dgm:spPr/>
    </dgm:pt>
    <dgm:pt modelId="{11337A6F-3554-CC45-AB0B-38CF4E198AB6}" type="pres">
      <dgm:prSet presAssocID="{3CD8D974-E858-C349-870F-6A1BD489F15D}" presName="parTrans" presStyleLbl="bgSibTrans2D1" presStyleIdx="3" presStyleCnt="4"/>
      <dgm:spPr/>
    </dgm:pt>
    <dgm:pt modelId="{06C06124-F7CA-4240-B901-6D52F27C9F6F}" type="pres">
      <dgm:prSet presAssocID="{9F97D9A6-1DB8-354A-9AEE-B978CE918626}" presName="node" presStyleLbl="node1" presStyleIdx="3" presStyleCnt="4">
        <dgm:presLayoutVars>
          <dgm:bulletEnabled val="1"/>
        </dgm:presLayoutVars>
      </dgm:prSet>
      <dgm:spPr/>
    </dgm:pt>
  </dgm:ptLst>
  <dgm:cxnLst>
    <dgm:cxn modelId="{8A8EFA05-F441-A04E-AB6B-DBFD405BFC8C}" type="presOf" srcId="{D4E54CA2-5CA9-594C-ABC4-A29F0EF5A2F4}" destId="{328BFBA8-F76C-454F-ABF0-389DBEB2A49A}" srcOrd="0" destOrd="0" presId="urn:microsoft.com/office/officeart/2005/8/layout/radial4"/>
    <dgm:cxn modelId="{112A3CE3-FA19-F547-84C2-06AE0162E411}" type="presOf" srcId="{F07E36E5-1818-524E-96FD-ED95656E387F}" destId="{5CC13BFA-1DA0-DE4E-8A6A-5337ED353BE5}" srcOrd="0" destOrd="0" presId="urn:microsoft.com/office/officeart/2005/8/layout/radial4"/>
    <dgm:cxn modelId="{E13392B3-1C23-364E-B417-429DA57AED76}" type="presOf" srcId="{E334A677-BDD6-F345-9199-B4508BE6EFAD}" destId="{7DEF2FD1-C083-4B48-A4DF-60E0FD362A32}" srcOrd="0" destOrd="0" presId="urn:microsoft.com/office/officeart/2005/8/layout/radial4"/>
    <dgm:cxn modelId="{DCFCCFEB-BAC7-794A-8BE8-BF1ABF964525}" type="presOf" srcId="{40227630-DBBB-C141-B029-34CC2E6219AE}" destId="{ABA28653-49E5-2A41-A6A1-8CB5274B70FA}" srcOrd="0" destOrd="0" presId="urn:microsoft.com/office/officeart/2005/8/layout/radial4"/>
    <dgm:cxn modelId="{838953D1-EFE3-FC48-9C55-3FCCBA7010AC}" srcId="{854C3413-4BF5-A947-93FB-71CA7C04921C}" destId="{F07E36E5-1818-524E-96FD-ED95656E387F}" srcOrd="2" destOrd="0" parTransId="{E334A677-BDD6-F345-9199-B4508BE6EFAD}" sibTransId="{953180BC-9ACC-2A46-84F3-6C72D8DA0612}"/>
    <dgm:cxn modelId="{E37EB610-DFDF-1042-A947-537913052B8C}" type="presOf" srcId="{EB3A20D4-DFF0-E545-AC73-C35DE467844D}" destId="{4A719B49-48A5-D54F-9D78-2A8FCC000088}" srcOrd="0" destOrd="0" presId="urn:microsoft.com/office/officeart/2005/8/layout/radial4"/>
    <dgm:cxn modelId="{FB35532D-2C97-C04C-A55D-AB5B0EE290C5}" srcId="{854C3413-4BF5-A947-93FB-71CA7C04921C}" destId="{9F97D9A6-1DB8-354A-9AEE-B978CE918626}" srcOrd="3" destOrd="0" parTransId="{3CD8D974-E858-C349-870F-6A1BD489F15D}" sibTransId="{8B6C2431-4925-C142-8B46-F8F85A92E690}"/>
    <dgm:cxn modelId="{18A582F7-A043-F54B-AA52-CBDB67BFAA57}" type="presOf" srcId="{9F97D9A6-1DB8-354A-9AEE-B978CE918626}" destId="{06C06124-F7CA-4240-B901-6D52F27C9F6F}" srcOrd="0" destOrd="0" presId="urn:microsoft.com/office/officeart/2005/8/layout/radial4"/>
    <dgm:cxn modelId="{8D23775C-8530-C14B-A260-0BE25C149475}" type="presOf" srcId="{FC6D8921-B685-F24D-887E-7ED2980742D8}" destId="{5EA4BF62-2BC0-E341-92A4-A73262785D7D}" srcOrd="0" destOrd="0" presId="urn:microsoft.com/office/officeart/2005/8/layout/radial4"/>
    <dgm:cxn modelId="{8FC73D1B-7091-AF44-881C-7C56FA95D588}" type="presOf" srcId="{C6A3A9A5-4C82-2147-92A1-9B961D2E8E49}" destId="{EBC06323-C70A-564D-8A0C-6B64D8FF7E54}" srcOrd="0" destOrd="0" presId="urn:microsoft.com/office/officeart/2005/8/layout/radial4"/>
    <dgm:cxn modelId="{790801C4-352B-AA4F-8A7E-5BB85BBAA964}" srcId="{854C3413-4BF5-A947-93FB-71CA7C04921C}" destId="{FC6D8921-B685-F24D-887E-7ED2980742D8}" srcOrd="0" destOrd="0" parTransId="{EB3A20D4-DFF0-E545-AC73-C35DE467844D}" sibTransId="{8D69D748-E722-1347-8CDB-EE2B0609E179}"/>
    <dgm:cxn modelId="{1AE6FB51-EFE7-D34B-9472-3A2BA583C245}" srcId="{D4E54CA2-5CA9-594C-ABC4-A29F0EF5A2F4}" destId="{854C3413-4BF5-A947-93FB-71CA7C04921C}" srcOrd="0" destOrd="0" parTransId="{77B62BAD-F278-FC41-A8B5-4133978C5D50}" sibTransId="{73CA015F-CAA4-9D40-B312-E3ABFAD9FA99}"/>
    <dgm:cxn modelId="{E2B3532D-5104-1C41-B00F-4B7EB92382A9}" type="presOf" srcId="{3CD8D974-E858-C349-870F-6A1BD489F15D}" destId="{11337A6F-3554-CC45-AB0B-38CF4E198AB6}" srcOrd="0" destOrd="0" presId="urn:microsoft.com/office/officeart/2005/8/layout/radial4"/>
    <dgm:cxn modelId="{F6F4F1DB-FD87-0149-9071-4C86C08E7498}" type="presOf" srcId="{854C3413-4BF5-A947-93FB-71CA7C04921C}" destId="{FDDBB9AA-5096-1243-A219-4F9E53B16B85}" srcOrd="0" destOrd="0" presId="urn:microsoft.com/office/officeart/2005/8/layout/radial4"/>
    <dgm:cxn modelId="{18891E85-0F15-404B-B0FC-077E02E2BB4B}" srcId="{854C3413-4BF5-A947-93FB-71CA7C04921C}" destId="{40227630-DBBB-C141-B029-34CC2E6219AE}" srcOrd="1" destOrd="0" parTransId="{C6A3A9A5-4C82-2147-92A1-9B961D2E8E49}" sibTransId="{22FCD445-A0D7-9E4A-8C88-0FDA4BA4875F}"/>
    <dgm:cxn modelId="{878DDA55-BFF0-3740-A5DB-F2EC16980FAD}" type="presParOf" srcId="{328BFBA8-F76C-454F-ABF0-389DBEB2A49A}" destId="{FDDBB9AA-5096-1243-A219-4F9E53B16B85}" srcOrd="0" destOrd="0" presId="urn:microsoft.com/office/officeart/2005/8/layout/radial4"/>
    <dgm:cxn modelId="{CD22094A-EECF-B34F-BAD3-97D4C5EBCA66}" type="presParOf" srcId="{328BFBA8-F76C-454F-ABF0-389DBEB2A49A}" destId="{4A719B49-48A5-D54F-9D78-2A8FCC000088}" srcOrd="1" destOrd="0" presId="urn:microsoft.com/office/officeart/2005/8/layout/radial4"/>
    <dgm:cxn modelId="{64CEF933-5DDE-AF4E-854D-D2A691EEA0CA}" type="presParOf" srcId="{328BFBA8-F76C-454F-ABF0-389DBEB2A49A}" destId="{5EA4BF62-2BC0-E341-92A4-A73262785D7D}" srcOrd="2" destOrd="0" presId="urn:microsoft.com/office/officeart/2005/8/layout/radial4"/>
    <dgm:cxn modelId="{91E17357-40E7-3843-B6D4-1318EFEE1B6E}" type="presParOf" srcId="{328BFBA8-F76C-454F-ABF0-389DBEB2A49A}" destId="{EBC06323-C70A-564D-8A0C-6B64D8FF7E54}" srcOrd="3" destOrd="0" presId="urn:microsoft.com/office/officeart/2005/8/layout/radial4"/>
    <dgm:cxn modelId="{F263FE05-5A0C-6C40-97EB-681C438BBAEF}" type="presParOf" srcId="{328BFBA8-F76C-454F-ABF0-389DBEB2A49A}" destId="{ABA28653-49E5-2A41-A6A1-8CB5274B70FA}" srcOrd="4" destOrd="0" presId="urn:microsoft.com/office/officeart/2005/8/layout/radial4"/>
    <dgm:cxn modelId="{DA13D52B-110F-8D46-881B-3A3394BDFBEC}" type="presParOf" srcId="{328BFBA8-F76C-454F-ABF0-389DBEB2A49A}" destId="{7DEF2FD1-C083-4B48-A4DF-60E0FD362A32}" srcOrd="5" destOrd="0" presId="urn:microsoft.com/office/officeart/2005/8/layout/radial4"/>
    <dgm:cxn modelId="{CEBC279A-CA01-6F40-BF20-0F3882B8DE1C}" type="presParOf" srcId="{328BFBA8-F76C-454F-ABF0-389DBEB2A49A}" destId="{5CC13BFA-1DA0-DE4E-8A6A-5337ED353BE5}" srcOrd="6" destOrd="0" presId="urn:microsoft.com/office/officeart/2005/8/layout/radial4"/>
    <dgm:cxn modelId="{3962966F-AABA-0F44-9BB3-905132A10C87}" type="presParOf" srcId="{328BFBA8-F76C-454F-ABF0-389DBEB2A49A}" destId="{11337A6F-3554-CC45-AB0B-38CF4E198AB6}" srcOrd="7" destOrd="0" presId="urn:microsoft.com/office/officeart/2005/8/layout/radial4"/>
    <dgm:cxn modelId="{B61ECBA7-67C0-1141-9477-65C05F263614}" type="presParOf" srcId="{328BFBA8-F76C-454F-ABF0-389DBEB2A49A}" destId="{06C06124-F7CA-4240-B901-6D52F27C9F6F}"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68C15D4-62D4-3442-986A-1E975DDC2991}" type="doc">
      <dgm:prSet loTypeId="urn:microsoft.com/office/officeart/2005/8/layout/radial5" loCatId="" qsTypeId="urn:microsoft.com/office/officeart/2005/8/quickstyle/3D3" qsCatId="3D" csTypeId="urn:microsoft.com/office/officeart/2005/8/colors/colorful2" csCatId="colorful" phldr="1"/>
      <dgm:spPr/>
      <dgm:t>
        <a:bodyPr/>
        <a:lstStyle/>
        <a:p>
          <a:endParaRPr lang="en-US"/>
        </a:p>
      </dgm:t>
    </dgm:pt>
    <dgm:pt modelId="{3DFEC361-1BC1-EA4E-9265-E30F2C02BB76}">
      <dgm:prSet phldrT="[Text]"/>
      <dgm:spPr/>
      <dgm:t>
        <a:bodyPr/>
        <a:lstStyle/>
        <a:p>
          <a:r>
            <a:rPr lang="en-US" dirty="0"/>
            <a:t>العوامل </a:t>
          </a:r>
          <a:r>
            <a:rPr lang="en-US" dirty="0" err="1"/>
            <a:t>الوراثية</a:t>
          </a:r>
          <a:endParaRPr lang="en-US" dirty="0"/>
        </a:p>
      </dgm:t>
    </dgm:pt>
    <dgm:pt modelId="{903A915E-A32F-9842-BED0-9DF01871FC30}" type="parTrans" cxnId="{506F7916-CF31-084C-BDE9-6D13D11A5269}">
      <dgm:prSet/>
      <dgm:spPr/>
      <dgm:t>
        <a:bodyPr/>
        <a:lstStyle/>
        <a:p>
          <a:endParaRPr lang="en-US"/>
        </a:p>
      </dgm:t>
    </dgm:pt>
    <dgm:pt modelId="{22D3387A-04C7-E740-8EDE-03EAD798F4A2}" type="sibTrans" cxnId="{506F7916-CF31-084C-BDE9-6D13D11A5269}">
      <dgm:prSet/>
      <dgm:spPr/>
      <dgm:t>
        <a:bodyPr/>
        <a:lstStyle/>
        <a:p>
          <a:endParaRPr lang="en-US"/>
        </a:p>
      </dgm:t>
    </dgm:pt>
    <dgm:pt modelId="{1D5D8C61-CD3F-8D44-A69B-35943A460113}">
      <dgm:prSet phldrT="[Text]"/>
      <dgm:spPr/>
      <dgm:t>
        <a:bodyPr/>
        <a:lstStyle/>
        <a:p>
          <a:r>
            <a:rPr lang="en-US" dirty="0" err="1"/>
            <a:t>العامل</a:t>
          </a:r>
          <a:r>
            <a:rPr lang="en-US" dirty="0"/>
            <a:t> </a:t>
          </a:r>
          <a:r>
            <a:rPr lang="en-US" dirty="0" err="1"/>
            <a:t>الرايزسي</a:t>
          </a:r>
          <a:endParaRPr lang="en-US" dirty="0"/>
        </a:p>
      </dgm:t>
    </dgm:pt>
    <dgm:pt modelId="{E5F8BF1F-720D-A140-970A-F2D6B866DCE6}" type="parTrans" cxnId="{52E280E1-9BC0-D74C-8BDA-AB9220AB794B}">
      <dgm:prSet/>
      <dgm:spPr/>
      <dgm:t>
        <a:bodyPr/>
        <a:lstStyle/>
        <a:p>
          <a:endParaRPr lang="en-US"/>
        </a:p>
      </dgm:t>
    </dgm:pt>
    <dgm:pt modelId="{FA1AB73D-2092-1744-8133-BA473BF3969D}" type="sibTrans" cxnId="{52E280E1-9BC0-D74C-8BDA-AB9220AB794B}">
      <dgm:prSet/>
      <dgm:spPr/>
      <dgm:t>
        <a:bodyPr/>
        <a:lstStyle/>
        <a:p>
          <a:endParaRPr lang="en-US"/>
        </a:p>
      </dgm:t>
    </dgm:pt>
    <dgm:pt modelId="{0123B81F-2EC3-0848-B3D2-22CE2B585C1A}">
      <dgm:prSet phldrT="[Text]"/>
      <dgm:spPr/>
      <dgm:t>
        <a:bodyPr/>
        <a:lstStyle/>
        <a:p>
          <a:r>
            <a:rPr lang="en-US" dirty="0" err="1"/>
            <a:t>الوراثة</a:t>
          </a:r>
          <a:endParaRPr lang="en-US" dirty="0"/>
        </a:p>
      </dgm:t>
    </dgm:pt>
    <dgm:pt modelId="{32F0E3B3-DB26-244D-85FE-2456315C52C8}" type="parTrans" cxnId="{A45AF60F-F5B9-5649-983D-F16D335F6003}">
      <dgm:prSet/>
      <dgm:spPr/>
      <dgm:t>
        <a:bodyPr/>
        <a:lstStyle/>
        <a:p>
          <a:endParaRPr lang="en-US"/>
        </a:p>
      </dgm:t>
    </dgm:pt>
    <dgm:pt modelId="{FF40D624-DC51-7E42-A778-764BBAD45BB5}" type="sibTrans" cxnId="{A45AF60F-F5B9-5649-983D-F16D335F6003}">
      <dgm:prSet/>
      <dgm:spPr/>
      <dgm:t>
        <a:bodyPr/>
        <a:lstStyle/>
        <a:p>
          <a:endParaRPr lang="en-US"/>
        </a:p>
      </dgm:t>
    </dgm:pt>
    <dgm:pt modelId="{44DEC02F-7B69-2A43-B0C4-D7B2E32106F9}">
      <dgm:prSet phldrT="[Text]"/>
      <dgm:spPr/>
      <dgm:t>
        <a:bodyPr/>
        <a:lstStyle/>
        <a:p>
          <a:r>
            <a:rPr lang="en-US" dirty="0" err="1"/>
            <a:t>اضطرابات</a:t>
          </a:r>
          <a:r>
            <a:rPr lang="en-US" dirty="0"/>
            <a:t> </a:t>
          </a:r>
          <a:r>
            <a:rPr lang="en-US" dirty="0" err="1"/>
            <a:t>التمثيل</a:t>
          </a:r>
          <a:r>
            <a:rPr lang="en-US" dirty="0"/>
            <a:t> </a:t>
          </a:r>
          <a:r>
            <a:rPr lang="en-US" dirty="0" err="1"/>
            <a:t>الغذائي</a:t>
          </a:r>
          <a:endParaRPr lang="en-US" dirty="0"/>
        </a:p>
      </dgm:t>
    </dgm:pt>
    <dgm:pt modelId="{10660830-790A-7A42-8E33-445C851EA44F}" type="parTrans" cxnId="{8F8DA08C-6466-EB46-B1ED-2B1AA82A5FC4}">
      <dgm:prSet/>
      <dgm:spPr/>
      <dgm:t>
        <a:bodyPr/>
        <a:lstStyle/>
        <a:p>
          <a:endParaRPr lang="en-US"/>
        </a:p>
      </dgm:t>
    </dgm:pt>
    <dgm:pt modelId="{9AC76492-0DBA-5748-B41A-9D4A313A2DE2}" type="sibTrans" cxnId="{8F8DA08C-6466-EB46-B1ED-2B1AA82A5FC4}">
      <dgm:prSet/>
      <dgm:spPr/>
      <dgm:t>
        <a:bodyPr/>
        <a:lstStyle/>
        <a:p>
          <a:endParaRPr lang="en-US"/>
        </a:p>
      </dgm:t>
    </dgm:pt>
    <dgm:pt modelId="{C0CE0B7F-63FF-9A41-80F2-EBB62B8E3375}" type="pres">
      <dgm:prSet presAssocID="{068C15D4-62D4-3442-986A-1E975DDC2991}" presName="Name0" presStyleCnt="0">
        <dgm:presLayoutVars>
          <dgm:chMax val="1"/>
          <dgm:dir/>
          <dgm:animLvl val="ctr"/>
          <dgm:resizeHandles val="exact"/>
        </dgm:presLayoutVars>
      </dgm:prSet>
      <dgm:spPr/>
    </dgm:pt>
    <dgm:pt modelId="{45166A5D-2209-8D4C-AF43-4F691BF968B1}" type="pres">
      <dgm:prSet presAssocID="{3DFEC361-1BC1-EA4E-9265-E30F2C02BB76}" presName="centerShape" presStyleLbl="node0" presStyleIdx="0" presStyleCnt="1"/>
      <dgm:spPr/>
    </dgm:pt>
    <dgm:pt modelId="{8391D598-354E-2F4A-B2C5-7FC63777F7DB}" type="pres">
      <dgm:prSet presAssocID="{E5F8BF1F-720D-A140-970A-F2D6B866DCE6}" presName="parTrans" presStyleLbl="sibTrans2D1" presStyleIdx="0" presStyleCnt="3"/>
      <dgm:spPr/>
    </dgm:pt>
    <dgm:pt modelId="{84DF1A77-F5BA-9A4B-9CCE-2A9D7D89E039}" type="pres">
      <dgm:prSet presAssocID="{E5F8BF1F-720D-A140-970A-F2D6B866DCE6}" presName="connectorText" presStyleLbl="sibTrans2D1" presStyleIdx="0" presStyleCnt="3"/>
      <dgm:spPr/>
    </dgm:pt>
    <dgm:pt modelId="{828C27B1-B0AE-7148-B68B-C97D5159FC0B}" type="pres">
      <dgm:prSet presAssocID="{1D5D8C61-CD3F-8D44-A69B-35943A460113}" presName="node" presStyleLbl="node1" presStyleIdx="0" presStyleCnt="3">
        <dgm:presLayoutVars>
          <dgm:bulletEnabled val="1"/>
        </dgm:presLayoutVars>
      </dgm:prSet>
      <dgm:spPr/>
    </dgm:pt>
    <dgm:pt modelId="{3D84618A-A402-9349-8A6A-402C5D810CCF}" type="pres">
      <dgm:prSet presAssocID="{32F0E3B3-DB26-244D-85FE-2456315C52C8}" presName="parTrans" presStyleLbl="sibTrans2D1" presStyleIdx="1" presStyleCnt="3"/>
      <dgm:spPr/>
    </dgm:pt>
    <dgm:pt modelId="{8EA7C003-B716-3847-B800-2CD97E37589C}" type="pres">
      <dgm:prSet presAssocID="{32F0E3B3-DB26-244D-85FE-2456315C52C8}" presName="connectorText" presStyleLbl="sibTrans2D1" presStyleIdx="1" presStyleCnt="3"/>
      <dgm:spPr/>
    </dgm:pt>
    <dgm:pt modelId="{9A19F7E3-6384-2E48-AB55-C3EA7763CFDE}" type="pres">
      <dgm:prSet presAssocID="{0123B81F-2EC3-0848-B3D2-22CE2B585C1A}" presName="node" presStyleLbl="node1" presStyleIdx="1" presStyleCnt="3" custRadScaleRad="101048" custRadScaleInc="-20626">
        <dgm:presLayoutVars>
          <dgm:bulletEnabled val="1"/>
        </dgm:presLayoutVars>
      </dgm:prSet>
      <dgm:spPr/>
    </dgm:pt>
    <dgm:pt modelId="{A56A8724-C4C7-E541-872C-BCC705BE6347}" type="pres">
      <dgm:prSet presAssocID="{10660830-790A-7A42-8E33-445C851EA44F}" presName="parTrans" presStyleLbl="sibTrans2D1" presStyleIdx="2" presStyleCnt="3"/>
      <dgm:spPr/>
    </dgm:pt>
    <dgm:pt modelId="{E041B71A-7380-394A-A0C2-2B1AB07E83C0}" type="pres">
      <dgm:prSet presAssocID="{10660830-790A-7A42-8E33-445C851EA44F}" presName="connectorText" presStyleLbl="sibTrans2D1" presStyleIdx="2" presStyleCnt="3"/>
      <dgm:spPr/>
    </dgm:pt>
    <dgm:pt modelId="{C83CC842-8724-BE4C-9D34-A96C47D0D0B9}" type="pres">
      <dgm:prSet presAssocID="{44DEC02F-7B69-2A43-B0C4-D7B2E32106F9}" presName="node" presStyleLbl="node1" presStyleIdx="2" presStyleCnt="3" custRadScaleRad="105472" custRadScaleInc="17271">
        <dgm:presLayoutVars>
          <dgm:bulletEnabled val="1"/>
        </dgm:presLayoutVars>
      </dgm:prSet>
      <dgm:spPr/>
    </dgm:pt>
  </dgm:ptLst>
  <dgm:cxnLst>
    <dgm:cxn modelId="{52E280E1-9BC0-D74C-8BDA-AB9220AB794B}" srcId="{3DFEC361-1BC1-EA4E-9265-E30F2C02BB76}" destId="{1D5D8C61-CD3F-8D44-A69B-35943A460113}" srcOrd="0" destOrd="0" parTransId="{E5F8BF1F-720D-A140-970A-F2D6B866DCE6}" sibTransId="{FA1AB73D-2092-1744-8133-BA473BF3969D}"/>
    <dgm:cxn modelId="{AD1739DA-967A-6347-A08F-E45292288B84}" type="presOf" srcId="{0123B81F-2EC3-0848-B3D2-22CE2B585C1A}" destId="{9A19F7E3-6384-2E48-AB55-C3EA7763CFDE}" srcOrd="0" destOrd="0" presId="urn:microsoft.com/office/officeart/2005/8/layout/radial5"/>
    <dgm:cxn modelId="{B52EA5E7-3D35-9549-BC3B-3CFF65980047}" type="presOf" srcId="{3DFEC361-1BC1-EA4E-9265-E30F2C02BB76}" destId="{45166A5D-2209-8D4C-AF43-4F691BF968B1}" srcOrd="0" destOrd="0" presId="urn:microsoft.com/office/officeart/2005/8/layout/radial5"/>
    <dgm:cxn modelId="{8F8DA08C-6466-EB46-B1ED-2B1AA82A5FC4}" srcId="{3DFEC361-1BC1-EA4E-9265-E30F2C02BB76}" destId="{44DEC02F-7B69-2A43-B0C4-D7B2E32106F9}" srcOrd="2" destOrd="0" parTransId="{10660830-790A-7A42-8E33-445C851EA44F}" sibTransId="{9AC76492-0DBA-5748-B41A-9D4A313A2DE2}"/>
    <dgm:cxn modelId="{506F7916-CF31-084C-BDE9-6D13D11A5269}" srcId="{068C15D4-62D4-3442-986A-1E975DDC2991}" destId="{3DFEC361-1BC1-EA4E-9265-E30F2C02BB76}" srcOrd="0" destOrd="0" parTransId="{903A915E-A32F-9842-BED0-9DF01871FC30}" sibTransId="{22D3387A-04C7-E740-8EDE-03EAD798F4A2}"/>
    <dgm:cxn modelId="{A45AF60F-F5B9-5649-983D-F16D335F6003}" srcId="{3DFEC361-1BC1-EA4E-9265-E30F2C02BB76}" destId="{0123B81F-2EC3-0848-B3D2-22CE2B585C1A}" srcOrd="1" destOrd="0" parTransId="{32F0E3B3-DB26-244D-85FE-2456315C52C8}" sibTransId="{FF40D624-DC51-7E42-A778-764BBAD45BB5}"/>
    <dgm:cxn modelId="{3F4733DD-D71F-8348-8779-FB28BD24F274}" type="presOf" srcId="{44DEC02F-7B69-2A43-B0C4-D7B2E32106F9}" destId="{C83CC842-8724-BE4C-9D34-A96C47D0D0B9}" srcOrd="0" destOrd="0" presId="urn:microsoft.com/office/officeart/2005/8/layout/radial5"/>
    <dgm:cxn modelId="{6FB97A11-9FDF-9845-85A7-6F65191CCC43}" type="presOf" srcId="{E5F8BF1F-720D-A140-970A-F2D6B866DCE6}" destId="{8391D598-354E-2F4A-B2C5-7FC63777F7DB}" srcOrd="0" destOrd="0" presId="urn:microsoft.com/office/officeart/2005/8/layout/radial5"/>
    <dgm:cxn modelId="{A3398328-CE99-7A45-9A40-C5B4B6927530}" type="presOf" srcId="{E5F8BF1F-720D-A140-970A-F2D6B866DCE6}" destId="{84DF1A77-F5BA-9A4B-9CCE-2A9D7D89E039}" srcOrd="1" destOrd="0" presId="urn:microsoft.com/office/officeart/2005/8/layout/radial5"/>
    <dgm:cxn modelId="{B9BDEFD3-D1E7-174B-9F27-07EECD62F5F8}" type="presOf" srcId="{068C15D4-62D4-3442-986A-1E975DDC2991}" destId="{C0CE0B7F-63FF-9A41-80F2-EBB62B8E3375}" srcOrd="0" destOrd="0" presId="urn:microsoft.com/office/officeart/2005/8/layout/radial5"/>
    <dgm:cxn modelId="{F41F722B-6875-604B-AA7C-B97FE38B933E}" type="presOf" srcId="{1D5D8C61-CD3F-8D44-A69B-35943A460113}" destId="{828C27B1-B0AE-7148-B68B-C97D5159FC0B}" srcOrd="0" destOrd="0" presId="urn:microsoft.com/office/officeart/2005/8/layout/radial5"/>
    <dgm:cxn modelId="{31E543D8-FCC9-C447-ADEE-0F6405845E1B}" type="presOf" srcId="{32F0E3B3-DB26-244D-85FE-2456315C52C8}" destId="{3D84618A-A402-9349-8A6A-402C5D810CCF}" srcOrd="0" destOrd="0" presId="urn:microsoft.com/office/officeart/2005/8/layout/radial5"/>
    <dgm:cxn modelId="{D9A009B9-6683-F24E-823C-36C5188EE991}" type="presOf" srcId="{10660830-790A-7A42-8E33-445C851EA44F}" destId="{A56A8724-C4C7-E541-872C-BCC705BE6347}" srcOrd="0" destOrd="0" presId="urn:microsoft.com/office/officeart/2005/8/layout/radial5"/>
    <dgm:cxn modelId="{36C750D5-BCFF-9748-91D3-4B6E87D6D25B}" type="presOf" srcId="{10660830-790A-7A42-8E33-445C851EA44F}" destId="{E041B71A-7380-394A-A0C2-2B1AB07E83C0}" srcOrd="1" destOrd="0" presId="urn:microsoft.com/office/officeart/2005/8/layout/radial5"/>
    <dgm:cxn modelId="{3068B4FE-E0B2-F144-B179-99B77B67063F}" type="presOf" srcId="{32F0E3B3-DB26-244D-85FE-2456315C52C8}" destId="{8EA7C003-B716-3847-B800-2CD97E37589C}" srcOrd="1" destOrd="0" presId="urn:microsoft.com/office/officeart/2005/8/layout/radial5"/>
    <dgm:cxn modelId="{26500BA4-950D-CC4C-991E-0FE11D3F4A11}" type="presParOf" srcId="{C0CE0B7F-63FF-9A41-80F2-EBB62B8E3375}" destId="{45166A5D-2209-8D4C-AF43-4F691BF968B1}" srcOrd="0" destOrd="0" presId="urn:microsoft.com/office/officeart/2005/8/layout/radial5"/>
    <dgm:cxn modelId="{07886842-27CA-7A4A-BF88-F682BF36BBE9}" type="presParOf" srcId="{C0CE0B7F-63FF-9A41-80F2-EBB62B8E3375}" destId="{8391D598-354E-2F4A-B2C5-7FC63777F7DB}" srcOrd="1" destOrd="0" presId="urn:microsoft.com/office/officeart/2005/8/layout/radial5"/>
    <dgm:cxn modelId="{504C0CAC-C6F9-0541-ACE7-E9515F69AF68}" type="presParOf" srcId="{8391D598-354E-2F4A-B2C5-7FC63777F7DB}" destId="{84DF1A77-F5BA-9A4B-9CCE-2A9D7D89E039}" srcOrd="0" destOrd="0" presId="urn:microsoft.com/office/officeart/2005/8/layout/radial5"/>
    <dgm:cxn modelId="{07E5E682-DD0F-3F42-8B08-12FE4491E6D6}" type="presParOf" srcId="{C0CE0B7F-63FF-9A41-80F2-EBB62B8E3375}" destId="{828C27B1-B0AE-7148-B68B-C97D5159FC0B}" srcOrd="2" destOrd="0" presId="urn:microsoft.com/office/officeart/2005/8/layout/radial5"/>
    <dgm:cxn modelId="{A04515C3-323D-794B-A5E1-82170CA2E995}" type="presParOf" srcId="{C0CE0B7F-63FF-9A41-80F2-EBB62B8E3375}" destId="{3D84618A-A402-9349-8A6A-402C5D810CCF}" srcOrd="3" destOrd="0" presId="urn:microsoft.com/office/officeart/2005/8/layout/radial5"/>
    <dgm:cxn modelId="{BF2DC35C-B6A3-CC4F-BAE2-FFD1797E7A34}" type="presParOf" srcId="{3D84618A-A402-9349-8A6A-402C5D810CCF}" destId="{8EA7C003-B716-3847-B800-2CD97E37589C}" srcOrd="0" destOrd="0" presId="urn:microsoft.com/office/officeart/2005/8/layout/radial5"/>
    <dgm:cxn modelId="{18096C66-78ED-6745-BAEC-17F7A7D32A02}" type="presParOf" srcId="{C0CE0B7F-63FF-9A41-80F2-EBB62B8E3375}" destId="{9A19F7E3-6384-2E48-AB55-C3EA7763CFDE}" srcOrd="4" destOrd="0" presId="urn:microsoft.com/office/officeart/2005/8/layout/radial5"/>
    <dgm:cxn modelId="{305D3B16-D58C-944D-81A6-F6573EB53739}" type="presParOf" srcId="{C0CE0B7F-63FF-9A41-80F2-EBB62B8E3375}" destId="{A56A8724-C4C7-E541-872C-BCC705BE6347}" srcOrd="5" destOrd="0" presId="urn:microsoft.com/office/officeart/2005/8/layout/radial5"/>
    <dgm:cxn modelId="{D2219D86-BE4D-B248-9EA4-D9B80DDAABCA}" type="presParOf" srcId="{A56A8724-C4C7-E541-872C-BCC705BE6347}" destId="{E041B71A-7380-394A-A0C2-2B1AB07E83C0}" srcOrd="0" destOrd="0" presId="urn:microsoft.com/office/officeart/2005/8/layout/radial5"/>
    <dgm:cxn modelId="{A2D68676-9D7E-A142-AC6C-6F97FD632237}" type="presParOf" srcId="{C0CE0B7F-63FF-9A41-80F2-EBB62B8E3375}" destId="{C83CC842-8724-BE4C-9D34-A96C47D0D0B9}"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EC8EB5C-D858-6A48-BEF5-234DA04F2953}" type="doc">
      <dgm:prSet loTypeId="urn:microsoft.com/office/officeart/2005/8/layout/process1" loCatId="" qsTypeId="urn:microsoft.com/office/officeart/2005/8/quickstyle/3D1" qsCatId="3D" csTypeId="urn:microsoft.com/office/officeart/2005/8/colors/accent3_4" csCatId="accent3" phldr="1"/>
      <dgm:spPr/>
    </dgm:pt>
    <dgm:pt modelId="{F215FE20-5A60-084D-802A-2C844624A465}">
      <dgm:prSet phldrT="[Text]"/>
      <dgm:spPr/>
      <dgm:t>
        <a:bodyPr/>
        <a:lstStyle/>
        <a:p>
          <a:r>
            <a:rPr lang="en-US" dirty="0"/>
            <a:t>٤٦ </a:t>
          </a:r>
          <a:r>
            <a:rPr lang="en-US" dirty="0" err="1"/>
            <a:t>كروموسم</a:t>
          </a:r>
          <a:endParaRPr lang="en-US" dirty="0"/>
        </a:p>
      </dgm:t>
    </dgm:pt>
    <dgm:pt modelId="{6EDE94D0-1675-074F-A796-1F61DA65AA6A}" type="parTrans" cxnId="{899F2B1A-1E30-A646-893C-407C49F7266A}">
      <dgm:prSet/>
      <dgm:spPr/>
      <dgm:t>
        <a:bodyPr/>
        <a:lstStyle/>
        <a:p>
          <a:endParaRPr lang="en-US"/>
        </a:p>
      </dgm:t>
    </dgm:pt>
    <dgm:pt modelId="{56D1C4B4-7EE0-5443-9EDD-BEE9C082E559}" type="sibTrans" cxnId="{899F2B1A-1E30-A646-893C-407C49F7266A}">
      <dgm:prSet/>
      <dgm:spPr/>
      <dgm:t>
        <a:bodyPr/>
        <a:lstStyle/>
        <a:p>
          <a:endParaRPr lang="en-US"/>
        </a:p>
      </dgm:t>
    </dgm:pt>
    <dgm:pt modelId="{E480E647-DC30-3C40-B2FB-BA5FE8078751}">
      <dgm:prSet phldrT="[Text]"/>
      <dgm:spPr/>
      <dgm:t>
        <a:bodyPr/>
        <a:lstStyle/>
        <a:p>
          <a:r>
            <a:rPr lang="en-US" dirty="0"/>
            <a:t>٢٣ </a:t>
          </a:r>
          <a:r>
            <a:rPr lang="en-US" dirty="0" err="1"/>
            <a:t>زوج</a:t>
          </a:r>
          <a:endParaRPr lang="en-US" dirty="0"/>
        </a:p>
      </dgm:t>
    </dgm:pt>
    <dgm:pt modelId="{1AE13289-DED4-8447-86B5-76573709AAE5}" type="parTrans" cxnId="{AC0B1C83-6DC1-B94E-86E1-8E389492658D}">
      <dgm:prSet/>
      <dgm:spPr/>
      <dgm:t>
        <a:bodyPr/>
        <a:lstStyle/>
        <a:p>
          <a:endParaRPr lang="en-US"/>
        </a:p>
      </dgm:t>
    </dgm:pt>
    <dgm:pt modelId="{74DB11DA-3640-4B4A-8B38-A35E90E59CAD}" type="sibTrans" cxnId="{AC0B1C83-6DC1-B94E-86E1-8E389492658D}">
      <dgm:prSet/>
      <dgm:spPr/>
      <dgm:t>
        <a:bodyPr/>
        <a:lstStyle/>
        <a:p>
          <a:endParaRPr lang="en-US"/>
        </a:p>
      </dgm:t>
    </dgm:pt>
    <dgm:pt modelId="{958C3836-CD0A-9C4E-AE77-A1A6EA3774D5}">
      <dgm:prSet phldrT="[Text]"/>
      <dgm:spPr/>
      <dgm:t>
        <a:bodyPr/>
        <a:lstStyle/>
        <a:p>
          <a:r>
            <a:rPr lang="en-US" dirty="0" err="1"/>
            <a:t>خلل</a:t>
          </a:r>
          <a:r>
            <a:rPr lang="en-US" dirty="0"/>
            <a:t> </a:t>
          </a:r>
          <a:r>
            <a:rPr lang="en-US" dirty="0" err="1"/>
            <a:t>او</a:t>
          </a:r>
          <a:r>
            <a:rPr lang="en-US" dirty="0"/>
            <a:t> </a:t>
          </a:r>
          <a:r>
            <a:rPr lang="en-US" dirty="0" err="1"/>
            <a:t>اضطراب</a:t>
          </a:r>
          <a:r>
            <a:rPr lang="en-US" dirty="0"/>
            <a:t> </a:t>
          </a:r>
          <a:r>
            <a:rPr lang="en-US" dirty="0" err="1"/>
            <a:t>في</a:t>
          </a:r>
          <a:r>
            <a:rPr lang="en-US" dirty="0"/>
            <a:t> </a:t>
          </a:r>
          <a:r>
            <a:rPr lang="en-US" dirty="0" err="1"/>
            <a:t>الانقسام</a:t>
          </a:r>
          <a:endParaRPr lang="en-US" dirty="0"/>
        </a:p>
      </dgm:t>
    </dgm:pt>
    <dgm:pt modelId="{80CCD49E-92BC-9545-B7BD-C97790CB3633}" type="parTrans" cxnId="{2C22F034-96BF-D946-A010-D30E199AE192}">
      <dgm:prSet/>
      <dgm:spPr/>
      <dgm:t>
        <a:bodyPr/>
        <a:lstStyle/>
        <a:p>
          <a:endParaRPr lang="en-US"/>
        </a:p>
      </dgm:t>
    </dgm:pt>
    <dgm:pt modelId="{CFE08143-7EB2-1943-9ED3-D242123AEFB1}" type="sibTrans" cxnId="{2C22F034-96BF-D946-A010-D30E199AE192}">
      <dgm:prSet/>
      <dgm:spPr/>
      <dgm:t>
        <a:bodyPr/>
        <a:lstStyle/>
        <a:p>
          <a:endParaRPr lang="en-US"/>
        </a:p>
      </dgm:t>
    </dgm:pt>
    <dgm:pt modelId="{F7CC7975-562F-E044-928C-DA16832D427E}">
      <dgm:prSet/>
      <dgm:spPr/>
      <dgm:t>
        <a:bodyPr/>
        <a:lstStyle/>
        <a:p>
          <a:r>
            <a:rPr lang="en-US" dirty="0" err="1"/>
            <a:t>اعاقة</a:t>
          </a:r>
          <a:endParaRPr lang="en-US" dirty="0"/>
        </a:p>
      </dgm:t>
    </dgm:pt>
    <dgm:pt modelId="{83AF9682-29AD-F842-A681-77FD8C697300}" type="parTrans" cxnId="{2DCF3D5C-9726-6645-A535-14DDC51DEF09}">
      <dgm:prSet/>
      <dgm:spPr/>
      <dgm:t>
        <a:bodyPr/>
        <a:lstStyle/>
        <a:p>
          <a:endParaRPr lang="en-US"/>
        </a:p>
      </dgm:t>
    </dgm:pt>
    <dgm:pt modelId="{20CC040E-C599-7D4B-BA7A-5BF98A5B6CBD}" type="sibTrans" cxnId="{2DCF3D5C-9726-6645-A535-14DDC51DEF09}">
      <dgm:prSet/>
      <dgm:spPr/>
      <dgm:t>
        <a:bodyPr/>
        <a:lstStyle/>
        <a:p>
          <a:endParaRPr lang="en-US"/>
        </a:p>
      </dgm:t>
    </dgm:pt>
    <dgm:pt modelId="{0B839A01-D2E7-1442-9DA7-8AC85A3818FD}" type="pres">
      <dgm:prSet presAssocID="{CEC8EB5C-D858-6A48-BEF5-234DA04F2953}" presName="Name0" presStyleCnt="0">
        <dgm:presLayoutVars>
          <dgm:dir/>
          <dgm:resizeHandles val="exact"/>
        </dgm:presLayoutVars>
      </dgm:prSet>
      <dgm:spPr/>
    </dgm:pt>
    <dgm:pt modelId="{74883B1F-AF4E-4346-AD65-AAFDF8F0B3C0}" type="pres">
      <dgm:prSet presAssocID="{F215FE20-5A60-084D-802A-2C844624A465}" presName="node" presStyleLbl="node1" presStyleIdx="0" presStyleCnt="4">
        <dgm:presLayoutVars>
          <dgm:bulletEnabled val="1"/>
        </dgm:presLayoutVars>
      </dgm:prSet>
      <dgm:spPr/>
    </dgm:pt>
    <dgm:pt modelId="{2457CF31-CCA9-A744-AF8F-2836CE58E2D4}" type="pres">
      <dgm:prSet presAssocID="{56D1C4B4-7EE0-5443-9EDD-BEE9C082E559}" presName="sibTrans" presStyleLbl="sibTrans2D1" presStyleIdx="0" presStyleCnt="3"/>
      <dgm:spPr/>
    </dgm:pt>
    <dgm:pt modelId="{6C0E0C9A-8808-E245-A401-86377856E419}" type="pres">
      <dgm:prSet presAssocID="{56D1C4B4-7EE0-5443-9EDD-BEE9C082E559}" presName="connectorText" presStyleLbl="sibTrans2D1" presStyleIdx="0" presStyleCnt="3"/>
      <dgm:spPr/>
    </dgm:pt>
    <dgm:pt modelId="{1E1F45CC-4E8A-494A-98DF-8E30B1F6C4E1}" type="pres">
      <dgm:prSet presAssocID="{E480E647-DC30-3C40-B2FB-BA5FE8078751}" presName="node" presStyleLbl="node1" presStyleIdx="1" presStyleCnt="4">
        <dgm:presLayoutVars>
          <dgm:bulletEnabled val="1"/>
        </dgm:presLayoutVars>
      </dgm:prSet>
      <dgm:spPr/>
    </dgm:pt>
    <dgm:pt modelId="{2FCC5789-E4C4-FC4E-A6E6-D2472CE9D593}" type="pres">
      <dgm:prSet presAssocID="{74DB11DA-3640-4B4A-8B38-A35E90E59CAD}" presName="sibTrans" presStyleLbl="sibTrans2D1" presStyleIdx="1" presStyleCnt="3"/>
      <dgm:spPr/>
    </dgm:pt>
    <dgm:pt modelId="{B30F4BC1-863E-844A-A678-68363C481565}" type="pres">
      <dgm:prSet presAssocID="{74DB11DA-3640-4B4A-8B38-A35E90E59CAD}" presName="connectorText" presStyleLbl="sibTrans2D1" presStyleIdx="1" presStyleCnt="3"/>
      <dgm:spPr/>
    </dgm:pt>
    <dgm:pt modelId="{72BA074C-CB1A-DD4A-A9C2-A74EEDBF30CD}" type="pres">
      <dgm:prSet presAssocID="{958C3836-CD0A-9C4E-AE77-A1A6EA3774D5}" presName="node" presStyleLbl="node1" presStyleIdx="2" presStyleCnt="4">
        <dgm:presLayoutVars>
          <dgm:bulletEnabled val="1"/>
        </dgm:presLayoutVars>
      </dgm:prSet>
      <dgm:spPr/>
    </dgm:pt>
    <dgm:pt modelId="{7FC41190-8B1E-F64F-AC13-4374C9B00F2E}" type="pres">
      <dgm:prSet presAssocID="{CFE08143-7EB2-1943-9ED3-D242123AEFB1}" presName="sibTrans" presStyleLbl="sibTrans2D1" presStyleIdx="2" presStyleCnt="3"/>
      <dgm:spPr/>
    </dgm:pt>
    <dgm:pt modelId="{64B2B2F7-4248-6F47-8DA3-98F44ECCDD52}" type="pres">
      <dgm:prSet presAssocID="{CFE08143-7EB2-1943-9ED3-D242123AEFB1}" presName="connectorText" presStyleLbl="sibTrans2D1" presStyleIdx="2" presStyleCnt="3"/>
      <dgm:spPr/>
    </dgm:pt>
    <dgm:pt modelId="{498A8381-EE7F-CA4A-8421-E385E0578C77}" type="pres">
      <dgm:prSet presAssocID="{F7CC7975-562F-E044-928C-DA16832D427E}" presName="node" presStyleLbl="node1" presStyleIdx="3" presStyleCnt="4">
        <dgm:presLayoutVars>
          <dgm:bulletEnabled val="1"/>
        </dgm:presLayoutVars>
      </dgm:prSet>
      <dgm:spPr/>
    </dgm:pt>
  </dgm:ptLst>
  <dgm:cxnLst>
    <dgm:cxn modelId="{E99996BC-95AB-2F44-AF34-979B4A43E872}" type="presOf" srcId="{74DB11DA-3640-4B4A-8B38-A35E90E59CAD}" destId="{B30F4BC1-863E-844A-A678-68363C481565}" srcOrd="1" destOrd="0" presId="urn:microsoft.com/office/officeart/2005/8/layout/process1"/>
    <dgm:cxn modelId="{65A82848-171B-9143-B939-D4A2A095F1E6}" type="presOf" srcId="{56D1C4B4-7EE0-5443-9EDD-BEE9C082E559}" destId="{2457CF31-CCA9-A744-AF8F-2836CE58E2D4}" srcOrd="0" destOrd="0" presId="urn:microsoft.com/office/officeart/2005/8/layout/process1"/>
    <dgm:cxn modelId="{6B0B6D89-6ED8-534C-9F8A-56C42A70554D}" type="presOf" srcId="{E480E647-DC30-3C40-B2FB-BA5FE8078751}" destId="{1E1F45CC-4E8A-494A-98DF-8E30B1F6C4E1}" srcOrd="0" destOrd="0" presId="urn:microsoft.com/office/officeart/2005/8/layout/process1"/>
    <dgm:cxn modelId="{3A8FB3CB-CEA3-004C-8AF5-2809C1725BB0}" type="presOf" srcId="{CEC8EB5C-D858-6A48-BEF5-234DA04F2953}" destId="{0B839A01-D2E7-1442-9DA7-8AC85A3818FD}" srcOrd="0" destOrd="0" presId="urn:microsoft.com/office/officeart/2005/8/layout/process1"/>
    <dgm:cxn modelId="{294C4DB0-8EB2-2A47-A975-ADB82303172D}" type="presOf" srcId="{F7CC7975-562F-E044-928C-DA16832D427E}" destId="{498A8381-EE7F-CA4A-8421-E385E0578C77}" srcOrd="0" destOrd="0" presId="urn:microsoft.com/office/officeart/2005/8/layout/process1"/>
    <dgm:cxn modelId="{61FA5113-7575-2F4B-A425-CE49E2C34500}" type="presOf" srcId="{74DB11DA-3640-4B4A-8B38-A35E90E59CAD}" destId="{2FCC5789-E4C4-FC4E-A6E6-D2472CE9D593}" srcOrd="0" destOrd="0" presId="urn:microsoft.com/office/officeart/2005/8/layout/process1"/>
    <dgm:cxn modelId="{DD4BF1F3-9342-1B45-A1FA-7317AE3FFA14}" type="presOf" srcId="{958C3836-CD0A-9C4E-AE77-A1A6EA3774D5}" destId="{72BA074C-CB1A-DD4A-A9C2-A74EEDBF30CD}" srcOrd="0" destOrd="0" presId="urn:microsoft.com/office/officeart/2005/8/layout/process1"/>
    <dgm:cxn modelId="{CFD22644-FE45-AA43-A068-84A5979442FB}" type="presOf" srcId="{F215FE20-5A60-084D-802A-2C844624A465}" destId="{74883B1F-AF4E-4346-AD65-AAFDF8F0B3C0}" srcOrd="0" destOrd="0" presId="urn:microsoft.com/office/officeart/2005/8/layout/process1"/>
    <dgm:cxn modelId="{222482B2-E964-994E-AB8F-5AF9EDBE116D}" type="presOf" srcId="{CFE08143-7EB2-1943-9ED3-D242123AEFB1}" destId="{7FC41190-8B1E-F64F-AC13-4374C9B00F2E}" srcOrd="0" destOrd="0" presId="urn:microsoft.com/office/officeart/2005/8/layout/process1"/>
    <dgm:cxn modelId="{5808F269-884B-304B-B471-341926A514B3}" type="presOf" srcId="{56D1C4B4-7EE0-5443-9EDD-BEE9C082E559}" destId="{6C0E0C9A-8808-E245-A401-86377856E419}" srcOrd="1" destOrd="0" presId="urn:microsoft.com/office/officeart/2005/8/layout/process1"/>
    <dgm:cxn modelId="{AC0B1C83-6DC1-B94E-86E1-8E389492658D}" srcId="{CEC8EB5C-D858-6A48-BEF5-234DA04F2953}" destId="{E480E647-DC30-3C40-B2FB-BA5FE8078751}" srcOrd="1" destOrd="0" parTransId="{1AE13289-DED4-8447-86B5-76573709AAE5}" sibTransId="{74DB11DA-3640-4B4A-8B38-A35E90E59CAD}"/>
    <dgm:cxn modelId="{2DCF3D5C-9726-6645-A535-14DDC51DEF09}" srcId="{CEC8EB5C-D858-6A48-BEF5-234DA04F2953}" destId="{F7CC7975-562F-E044-928C-DA16832D427E}" srcOrd="3" destOrd="0" parTransId="{83AF9682-29AD-F842-A681-77FD8C697300}" sibTransId="{20CC040E-C599-7D4B-BA7A-5BF98A5B6CBD}"/>
    <dgm:cxn modelId="{899F2B1A-1E30-A646-893C-407C49F7266A}" srcId="{CEC8EB5C-D858-6A48-BEF5-234DA04F2953}" destId="{F215FE20-5A60-084D-802A-2C844624A465}" srcOrd="0" destOrd="0" parTransId="{6EDE94D0-1675-074F-A796-1F61DA65AA6A}" sibTransId="{56D1C4B4-7EE0-5443-9EDD-BEE9C082E559}"/>
    <dgm:cxn modelId="{0BBEB83B-3437-DC4B-B0BE-26FBED77B024}" type="presOf" srcId="{CFE08143-7EB2-1943-9ED3-D242123AEFB1}" destId="{64B2B2F7-4248-6F47-8DA3-98F44ECCDD52}" srcOrd="1" destOrd="0" presId="urn:microsoft.com/office/officeart/2005/8/layout/process1"/>
    <dgm:cxn modelId="{2C22F034-96BF-D946-A010-D30E199AE192}" srcId="{CEC8EB5C-D858-6A48-BEF5-234DA04F2953}" destId="{958C3836-CD0A-9C4E-AE77-A1A6EA3774D5}" srcOrd="2" destOrd="0" parTransId="{80CCD49E-92BC-9545-B7BD-C97790CB3633}" sibTransId="{CFE08143-7EB2-1943-9ED3-D242123AEFB1}"/>
    <dgm:cxn modelId="{454EC627-E0E9-CD43-9DF0-6C3150A374C5}" type="presParOf" srcId="{0B839A01-D2E7-1442-9DA7-8AC85A3818FD}" destId="{74883B1F-AF4E-4346-AD65-AAFDF8F0B3C0}" srcOrd="0" destOrd="0" presId="urn:microsoft.com/office/officeart/2005/8/layout/process1"/>
    <dgm:cxn modelId="{6DED5C44-CB4F-1141-9A96-80B5F23FE9CD}" type="presParOf" srcId="{0B839A01-D2E7-1442-9DA7-8AC85A3818FD}" destId="{2457CF31-CCA9-A744-AF8F-2836CE58E2D4}" srcOrd="1" destOrd="0" presId="urn:microsoft.com/office/officeart/2005/8/layout/process1"/>
    <dgm:cxn modelId="{401054F5-FBA3-2146-A71C-BC53932B7EC9}" type="presParOf" srcId="{2457CF31-CCA9-A744-AF8F-2836CE58E2D4}" destId="{6C0E0C9A-8808-E245-A401-86377856E419}" srcOrd="0" destOrd="0" presId="urn:microsoft.com/office/officeart/2005/8/layout/process1"/>
    <dgm:cxn modelId="{CF59BEDF-0048-AE4E-B654-F7E0E4E05706}" type="presParOf" srcId="{0B839A01-D2E7-1442-9DA7-8AC85A3818FD}" destId="{1E1F45CC-4E8A-494A-98DF-8E30B1F6C4E1}" srcOrd="2" destOrd="0" presId="urn:microsoft.com/office/officeart/2005/8/layout/process1"/>
    <dgm:cxn modelId="{0E95127D-77A3-0E40-9AF3-97750BAAC3AB}" type="presParOf" srcId="{0B839A01-D2E7-1442-9DA7-8AC85A3818FD}" destId="{2FCC5789-E4C4-FC4E-A6E6-D2472CE9D593}" srcOrd="3" destOrd="0" presId="urn:microsoft.com/office/officeart/2005/8/layout/process1"/>
    <dgm:cxn modelId="{31B2707F-A03E-2C45-954E-A2B6B8750C79}" type="presParOf" srcId="{2FCC5789-E4C4-FC4E-A6E6-D2472CE9D593}" destId="{B30F4BC1-863E-844A-A678-68363C481565}" srcOrd="0" destOrd="0" presId="urn:microsoft.com/office/officeart/2005/8/layout/process1"/>
    <dgm:cxn modelId="{637BA35F-91A6-8141-AC1B-4952748A23D8}" type="presParOf" srcId="{0B839A01-D2E7-1442-9DA7-8AC85A3818FD}" destId="{72BA074C-CB1A-DD4A-A9C2-A74EEDBF30CD}" srcOrd="4" destOrd="0" presId="urn:microsoft.com/office/officeart/2005/8/layout/process1"/>
    <dgm:cxn modelId="{F6A066A4-CA36-F64E-A251-C27A8A26B200}" type="presParOf" srcId="{0B839A01-D2E7-1442-9DA7-8AC85A3818FD}" destId="{7FC41190-8B1E-F64F-AC13-4374C9B00F2E}" srcOrd="5" destOrd="0" presId="urn:microsoft.com/office/officeart/2005/8/layout/process1"/>
    <dgm:cxn modelId="{C3E0B4F2-792E-C348-A48E-69C8D72C6B56}" type="presParOf" srcId="{7FC41190-8B1E-F64F-AC13-4374C9B00F2E}" destId="{64B2B2F7-4248-6F47-8DA3-98F44ECCDD52}" srcOrd="0" destOrd="0" presId="urn:microsoft.com/office/officeart/2005/8/layout/process1"/>
    <dgm:cxn modelId="{A6A588CE-034E-654F-9FB3-152DDB4448E6}" type="presParOf" srcId="{0B839A01-D2E7-1442-9DA7-8AC85A3818FD}" destId="{498A8381-EE7F-CA4A-8421-E385E0578C77}"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EDFB9A9-CE42-FF4C-905C-8D393F606F3F}" type="doc">
      <dgm:prSet loTypeId="urn:microsoft.com/office/officeart/2005/8/layout/default" loCatId="" qsTypeId="urn:microsoft.com/office/officeart/2005/8/quickstyle/simple1" qsCatId="simple" csTypeId="urn:microsoft.com/office/officeart/2005/8/colors/accent2_3" csCatId="accent2" phldr="1"/>
      <dgm:spPr/>
      <dgm:t>
        <a:bodyPr/>
        <a:lstStyle/>
        <a:p>
          <a:endParaRPr lang="en-US"/>
        </a:p>
      </dgm:t>
    </dgm:pt>
    <dgm:pt modelId="{B63705F3-DADB-564B-A5E2-DC42AFA321B9}">
      <dgm:prSet phldrT="[Text]"/>
      <dgm:spPr/>
      <dgm:t>
        <a:bodyPr/>
        <a:lstStyle/>
        <a:p>
          <a:r>
            <a:rPr lang="en-US" dirty="0" err="1"/>
            <a:t>الحصبة</a:t>
          </a:r>
          <a:r>
            <a:rPr lang="en-US" dirty="0"/>
            <a:t> </a:t>
          </a:r>
          <a:r>
            <a:rPr lang="en-US" dirty="0" err="1"/>
            <a:t>الالمانية</a:t>
          </a:r>
          <a:endParaRPr lang="en-US" dirty="0"/>
        </a:p>
      </dgm:t>
    </dgm:pt>
    <dgm:pt modelId="{E28E5531-CD24-DA4A-80B3-653E395AD9F2}" type="parTrans" cxnId="{AF035897-4BBF-984A-A7A8-BAB1FC5B0852}">
      <dgm:prSet/>
      <dgm:spPr/>
      <dgm:t>
        <a:bodyPr/>
        <a:lstStyle/>
        <a:p>
          <a:endParaRPr lang="en-US"/>
        </a:p>
      </dgm:t>
    </dgm:pt>
    <dgm:pt modelId="{03123A5C-D959-D14D-8550-17A4E3183723}" type="sibTrans" cxnId="{AF035897-4BBF-984A-A7A8-BAB1FC5B0852}">
      <dgm:prSet/>
      <dgm:spPr/>
      <dgm:t>
        <a:bodyPr/>
        <a:lstStyle/>
        <a:p>
          <a:endParaRPr lang="en-US"/>
        </a:p>
      </dgm:t>
    </dgm:pt>
    <dgm:pt modelId="{B60B0FF9-1ED0-E24C-BCDD-3CB895494787}">
      <dgm:prSet phldrT="[Text]"/>
      <dgm:spPr/>
      <dgm:t>
        <a:bodyPr/>
        <a:lstStyle/>
        <a:p>
          <a:r>
            <a:rPr lang="en-US" dirty="0" err="1"/>
            <a:t>الزهري</a:t>
          </a:r>
          <a:endParaRPr lang="en-US" dirty="0"/>
        </a:p>
      </dgm:t>
    </dgm:pt>
    <dgm:pt modelId="{8440985C-71FA-0049-841E-9E294C083CBD}" type="parTrans" cxnId="{A0EAC6AB-096B-4B47-A123-2B6BE5AB24B9}">
      <dgm:prSet/>
      <dgm:spPr/>
      <dgm:t>
        <a:bodyPr/>
        <a:lstStyle/>
        <a:p>
          <a:endParaRPr lang="en-US"/>
        </a:p>
      </dgm:t>
    </dgm:pt>
    <dgm:pt modelId="{99A1A37F-BF01-BA42-BA97-5178EC186A70}" type="sibTrans" cxnId="{A0EAC6AB-096B-4B47-A123-2B6BE5AB24B9}">
      <dgm:prSet/>
      <dgm:spPr/>
      <dgm:t>
        <a:bodyPr/>
        <a:lstStyle/>
        <a:p>
          <a:endParaRPr lang="en-US"/>
        </a:p>
      </dgm:t>
    </dgm:pt>
    <dgm:pt modelId="{F3BF2C7A-D04A-CE45-BB94-714CE3FE4AE9}">
      <dgm:prSet phldrT="[Text]"/>
      <dgm:spPr/>
      <dgm:t>
        <a:bodyPr/>
        <a:lstStyle/>
        <a:p>
          <a:r>
            <a:rPr lang="en-US" dirty="0" err="1"/>
            <a:t>التعرض</a:t>
          </a:r>
          <a:r>
            <a:rPr lang="en-US" dirty="0"/>
            <a:t> </a:t>
          </a:r>
          <a:r>
            <a:rPr lang="en-US" dirty="0" err="1"/>
            <a:t>للاشعة</a:t>
          </a:r>
          <a:endParaRPr lang="en-US" dirty="0"/>
        </a:p>
      </dgm:t>
    </dgm:pt>
    <dgm:pt modelId="{EE99E905-FF72-A94F-8B09-9EC4E57BB75D}" type="parTrans" cxnId="{F7FB2B33-4C34-5F4E-8AE0-2F58D3ECFDF4}">
      <dgm:prSet/>
      <dgm:spPr/>
      <dgm:t>
        <a:bodyPr/>
        <a:lstStyle/>
        <a:p>
          <a:endParaRPr lang="en-US"/>
        </a:p>
      </dgm:t>
    </dgm:pt>
    <dgm:pt modelId="{F3B84241-4056-E649-B773-DC09E3F127BD}" type="sibTrans" cxnId="{F7FB2B33-4C34-5F4E-8AE0-2F58D3ECFDF4}">
      <dgm:prSet/>
      <dgm:spPr/>
      <dgm:t>
        <a:bodyPr/>
        <a:lstStyle/>
        <a:p>
          <a:endParaRPr lang="en-US"/>
        </a:p>
      </dgm:t>
    </dgm:pt>
    <dgm:pt modelId="{3638CDFB-44B5-C14E-8419-CD61F3F336DB}">
      <dgm:prSet phldrT="[Text]"/>
      <dgm:spPr/>
      <dgm:t>
        <a:bodyPr/>
        <a:lstStyle/>
        <a:p>
          <a:r>
            <a:rPr lang="en-US" dirty="0" err="1"/>
            <a:t>سوء</a:t>
          </a:r>
          <a:r>
            <a:rPr lang="en-US" dirty="0"/>
            <a:t> </a:t>
          </a:r>
          <a:r>
            <a:rPr lang="en-US" dirty="0" err="1"/>
            <a:t>التغذية</a:t>
          </a:r>
          <a:endParaRPr lang="en-US" dirty="0"/>
        </a:p>
      </dgm:t>
    </dgm:pt>
    <dgm:pt modelId="{8258895B-9089-0646-87B9-7A85DFB72A38}" type="parTrans" cxnId="{4FA1DD68-A96C-7A4F-AF08-1E85BFE98A67}">
      <dgm:prSet/>
      <dgm:spPr/>
      <dgm:t>
        <a:bodyPr/>
        <a:lstStyle/>
        <a:p>
          <a:endParaRPr lang="en-US"/>
        </a:p>
      </dgm:t>
    </dgm:pt>
    <dgm:pt modelId="{F6C9FA3F-F28C-3840-903C-9C708454C3A1}" type="sibTrans" cxnId="{4FA1DD68-A96C-7A4F-AF08-1E85BFE98A67}">
      <dgm:prSet/>
      <dgm:spPr/>
      <dgm:t>
        <a:bodyPr/>
        <a:lstStyle/>
        <a:p>
          <a:endParaRPr lang="en-US"/>
        </a:p>
      </dgm:t>
    </dgm:pt>
    <dgm:pt modelId="{74A2C609-7A12-7441-9329-B569F2021A6E}">
      <dgm:prSet phldrT="[Text]"/>
      <dgm:spPr/>
      <dgm:t>
        <a:bodyPr/>
        <a:lstStyle/>
        <a:p>
          <a:r>
            <a:rPr lang="en-US" dirty="0" err="1"/>
            <a:t>الصدمات</a:t>
          </a:r>
          <a:r>
            <a:rPr lang="en-US" dirty="0"/>
            <a:t> </a:t>
          </a:r>
          <a:r>
            <a:rPr lang="en-US" dirty="0" err="1"/>
            <a:t>الانفعالية</a:t>
          </a:r>
          <a:r>
            <a:rPr lang="en-US" dirty="0"/>
            <a:t> </a:t>
          </a:r>
          <a:r>
            <a:rPr lang="en-US" dirty="0" err="1"/>
            <a:t>الشديدة</a:t>
          </a:r>
          <a:endParaRPr lang="en-US" dirty="0"/>
        </a:p>
      </dgm:t>
    </dgm:pt>
    <dgm:pt modelId="{E31B4A24-24C4-E94F-98AD-BA26981DA02E}" type="parTrans" cxnId="{AD487D3F-8142-924D-BACE-585FEECCA437}">
      <dgm:prSet/>
      <dgm:spPr/>
      <dgm:t>
        <a:bodyPr/>
        <a:lstStyle/>
        <a:p>
          <a:endParaRPr lang="en-US"/>
        </a:p>
      </dgm:t>
    </dgm:pt>
    <dgm:pt modelId="{11C378D4-D804-6844-A713-B822B9C3FF6C}" type="sibTrans" cxnId="{AD487D3F-8142-924D-BACE-585FEECCA437}">
      <dgm:prSet/>
      <dgm:spPr/>
      <dgm:t>
        <a:bodyPr/>
        <a:lstStyle/>
        <a:p>
          <a:endParaRPr lang="en-US"/>
        </a:p>
      </dgm:t>
    </dgm:pt>
    <dgm:pt modelId="{E6E1C3EE-0B6D-AE4D-ACFC-D66A96F5B83F}">
      <dgm:prSet/>
      <dgm:spPr/>
      <dgm:t>
        <a:bodyPr/>
        <a:lstStyle/>
        <a:p>
          <a:r>
            <a:rPr lang="en-US" dirty="0" err="1"/>
            <a:t>تناول</a:t>
          </a:r>
          <a:r>
            <a:rPr lang="en-US" dirty="0"/>
            <a:t> </a:t>
          </a:r>
          <a:r>
            <a:rPr lang="en-US" dirty="0" err="1"/>
            <a:t>الادوية</a:t>
          </a:r>
          <a:r>
            <a:rPr lang="en-US" dirty="0"/>
            <a:t> </a:t>
          </a:r>
          <a:r>
            <a:rPr lang="en-US" dirty="0" err="1"/>
            <a:t>والكحول</a:t>
          </a:r>
          <a:endParaRPr lang="en-US" dirty="0"/>
        </a:p>
      </dgm:t>
    </dgm:pt>
    <dgm:pt modelId="{D2EAB141-D479-E445-9CEF-E8F949EDD28F}" type="parTrans" cxnId="{A8B906D2-9ADE-9E43-B5C5-3225E5EE970A}">
      <dgm:prSet/>
      <dgm:spPr/>
      <dgm:t>
        <a:bodyPr/>
        <a:lstStyle/>
        <a:p>
          <a:endParaRPr lang="en-US"/>
        </a:p>
      </dgm:t>
    </dgm:pt>
    <dgm:pt modelId="{DD64C387-F454-2441-8A6B-12639C32CE3E}" type="sibTrans" cxnId="{A8B906D2-9ADE-9E43-B5C5-3225E5EE970A}">
      <dgm:prSet/>
      <dgm:spPr/>
      <dgm:t>
        <a:bodyPr/>
        <a:lstStyle/>
        <a:p>
          <a:endParaRPr lang="en-US"/>
        </a:p>
      </dgm:t>
    </dgm:pt>
    <dgm:pt modelId="{8F86F053-6879-5B41-9CA4-456F9EDAA0C7}">
      <dgm:prSet/>
      <dgm:spPr/>
      <dgm:t>
        <a:bodyPr/>
        <a:lstStyle/>
        <a:p>
          <a:r>
            <a:rPr lang="en-US" dirty="0" err="1"/>
            <a:t>الحمى</a:t>
          </a:r>
          <a:r>
            <a:rPr lang="en-US" dirty="0"/>
            <a:t> </a:t>
          </a:r>
          <a:r>
            <a:rPr lang="en-US" dirty="0" err="1"/>
            <a:t>الصفراء</a:t>
          </a:r>
          <a:endParaRPr lang="en-US" dirty="0"/>
        </a:p>
      </dgm:t>
    </dgm:pt>
    <dgm:pt modelId="{95F8E28D-B70E-AD42-8B21-BADE3C6EA0AD}" type="parTrans" cxnId="{DED543D8-FEB3-5340-ACAC-2B30858315C0}">
      <dgm:prSet/>
      <dgm:spPr/>
      <dgm:t>
        <a:bodyPr/>
        <a:lstStyle/>
        <a:p>
          <a:endParaRPr lang="en-US"/>
        </a:p>
      </dgm:t>
    </dgm:pt>
    <dgm:pt modelId="{B789A73D-5917-8A43-AFA7-AEAAA073DDAE}" type="sibTrans" cxnId="{DED543D8-FEB3-5340-ACAC-2B30858315C0}">
      <dgm:prSet/>
      <dgm:spPr/>
      <dgm:t>
        <a:bodyPr/>
        <a:lstStyle/>
        <a:p>
          <a:endParaRPr lang="en-US"/>
        </a:p>
      </dgm:t>
    </dgm:pt>
    <dgm:pt modelId="{19F1DF9F-0315-DA40-8AE3-1BA1DEB369F9}" type="pres">
      <dgm:prSet presAssocID="{7EDFB9A9-CE42-FF4C-905C-8D393F606F3F}" presName="diagram" presStyleCnt="0">
        <dgm:presLayoutVars>
          <dgm:dir/>
          <dgm:resizeHandles val="exact"/>
        </dgm:presLayoutVars>
      </dgm:prSet>
      <dgm:spPr/>
    </dgm:pt>
    <dgm:pt modelId="{BB2B024A-FD30-C742-A309-A80D74F0E5D8}" type="pres">
      <dgm:prSet presAssocID="{B63705F3-DADB-564B-A5E2-DC42AFA321B9}" presName="node" presStyleLbl="node1" presStyleIdx="0" presStyleCnt="7">
        <dgm:presLayoutVars>
          <dgm:bulletEnabled val="1"/>
        </dgm:presLayoutVars>
      </dgm:prSet>
      <dgm:spPr/>
    </dgm:pt>
    <dgm:pt modelId="{2E368BBC-F262-B343-B157-463FD568EF2B}" type="pres">
      <dgm:prSet presAssocID="{03123A5C-D959-D14D-8550-17A4E3183723}" presName="sibTrans" presStyleCnt="0"/>
      <dgm:spPr/>
    </dgm:pt>
    <dgm:pt modelId="{494FB8E2-9852-D04C-ADAC-693EA5EE6444}" type="pres">
      <dgm:prSet presAssocID="{B60B0FF9-1ED0-E24C-BCDD-3CB895494787}" presName="node" presStyleLbl="node1" presStyleIdx="1" presStyleCnt="7">
        <dgm:presLayoutVars>
          <dgm:bulletEnabled val="1"/>
        </dgm:presLayoutVars>
      </dgm:prSet>
      <dgm:spPr/>
    </dgm:pt>
    <dgm:pt modelId="{680393A8-149F-5C42-93BC-0EF9BCC05F64}" type="pres">
      <dgm:prSet presAssocID="{99A1A37F-BF01-BA42-BA97-5178EC186A70}" presName="sibTrans" presStyleCnt="0"/>
      <dgm:spPr/>
    </dgm:pt>
    <dgm:pt modelId="{9596E0D1-BFDE-DD46-89F2-8437FE9BB0FC}" type="pres">
      <dgm:prSet presAssocID="{F3BF2C7A-D04A-CE45-BB94-714CE3FE4AE9}" presName="node" presStyleLbl="node1" presStyleIdx="2" presStyleCnt="7">
        <dgm:presLayoutVars>
          <dgm:bulletEnabled val="1"/>
        </dgm:presLayoutVars>
      </dgm:prSet>
      <dgm:spPr/>
    </dgm:pt>
    <dgm:pt modelId="{07E447CC-92B0-E94E-9E7E-4A6FB784BF8E}" type="pres">
      <dgm:prSet presAssocID="{F3B84241-4056-E649-B773-DC09E3F127BD}" presName="sibTrans" presStyleCnt="0"/>
      <dgm:spPr/>
    </dgm:pt>
    <dgm:pt modelId="{E93B3FC4-ABDB-7A4E-8942-B1AF64167F68}" type="pres">
      <dgm:prSet presAssocID="{3638CDFB-44B5-C14E-8419-CD61F3F336DB}" presName="node" presStyleLbl="node1" presStyleIdx="3" presStyleCnt="7">
        <dgm:presLayoutVars>
          <dgm:bulletEnabled val="1"/>
        </dgm:presLayoutVars>
      </dgm:prSet>
      <dgm:spPr/>
    </dgm:pt>
    <dgm:pt modelId="{3D312BA2-87A6-9549-B38A-CB3FDFD186AD}" type="pres">
      <dgm:prSet presAssocID="{F6C9FA3F-F28C-3840-903C-9C708454C3A1}" presName="sibTrans" presStyleCnt="0"/>
      <dgm:spPr/>
    </dgm:pt>
    <dgm:pt modelId="{0565566E-B920-7940-8FDE-1F405574823C}" type="pres">
      <dgm:prSet presAssocID="{74A2C609-7A12-7441-9329-B569F2021A6E}" presName="node" presStyleLbl="node1" presStyleIdx="4" presStyleCnt="7">
        <dgm:presLayoutVars>
          <dgm:bulletEnabled val="1"/>
        </dgm:presLayoutVars>
      </dgm:prSet>
      <dgm:spPr/>
    </dgm:pt>
    <dgm:pt modelId="{E1C145F2-AED3-8A46-9EA0-C06DC95D5499}" type="pres">
      <dgm:prSet presAssocID="{11C378D4-D804-6844-A713-B822B9C3FF6C}" presName="sibTrans" presStyleCnt="0"/>
      <dgm:spPr/>
    </dgm:pt>
    <dgm:pt modelId="{3C0DB94B-9B8F-F64E-9E4D-AA85682FF9B3}" type="pres">
      <dgm:prSet presAssocID="{E6E1C3EE-0B6D-AE4D-ACFC-D66A96F5B83F}" presName="node" presStyleLbl="node1" presStyleIdx="5" presStyleCnt="7">
        <dgm:presLayoutVars>
          <dgm:bulletEnabled val="1"/>
        </dgm:presLayoutVars>
      </dgm:prSet>
      <dgm:spPr/>
    </dgm:pt>
    <dgm:pt modelId="{3A719783-2F48-7A46-BB8E-84269B1BC47F}" type="pres">
      <dgm:prSet presAssocID="{DD64C387-F454-2441-8A6B-12639C32CE3E}" presName="sibTrans" presStyleCnt="0"/>
      <dgm:spPr/>
    </dgm:pt>
    <dgm:pt modelId="{FF112D35-5D4C-404C-A691-CC431CD31FAC}" type="pres">
      <dgm:prSet presAssocID="{8F86F053-6879-5B41-9CA4-456F9EDAA0C7}" presName="node" presStyleLbl="node1" presStyleIdx="6" presStyleCnt="7">
        <dgm:presLayoutVars>
          <dgm:bulletEnabled val="1"/>
        </dgm:presLayoutVars>
      </dgm:prSet>
      <dgm:spPr/>
    </dgm:pt>
  </dgm:ptLst>
  <dgm:cxnLst>
    <dgm:cxn modelId="{E660C88B-460C-AF4E-834E-0C90AFB071C6}" type="presOf" srcId="{3638CDFB-44B5-C14E-8419-CD61F3F336DB}" destId="{E93B3FC4-ABDB-7A4E-8942-B1AF64167F68}" srcOrd="0" destOrd="0" presId="urn:microsoft.com/office/officeart/2005/8/layout/default"/>
    <dgm:cxn modelId="{AF035897-4BBF-984A-A7A8-BAB1FC5B0852}" srcId="{7EDFB9A9-CE42-FF4C-905C-8D393F606F3F}" destId="{B63705F3-DADB-564B-A5E2-DC42AFA321B9}" srcOrd="0" destOrd="0" parTransId="{E28E5531-CD24-DA4A-80B3-653E395AD9F2}" sibTransId="{03123A5C-D959-D14D-8550-17A4E3183723}"/>
    <dgm:cxn modelId="{AD487D3F-8142-924D-BACE-585FEECCA437}" srcId="{7EDFB9A9-CE42-FF4C-905C-8D393F606F3F}" destId="{74A2C609-7A12-7441-9329-B569F2021A6E}" srcOrd="4" destOrd="0" parTransId="{E31B4A24-24C4-E94F-98AD-BA26981DA02E}" sibTransId="{11C378D4-D804-6844-A713-B822B9C3FF6C}"/>
    <dgm:cxn modelId="{48EFAE6B-4DFB-EB46-B118-8EAA855284D9}" type="presOf" srcId="{7EDFB9A9-CE42-FF4C-905C-8D393F606F3F}" destId="{19F1DF9F-0315-DA40-8AE3-1BA1DEB369F9}" srcOrd="0" destOrd="0" presId="urn:microsoft.com/office/officeart/2005/8/layout/default"/>
    <dgm:cxn modelId="{226ACC08-971D-B145-8EC7-DB9C92E6F6FC}" type="presOf" srcId="{B60B0FF9-1ED0-E24C-BCDD-3CB895494787}" destId="{494FB8E2-9852-D04C-ADAC-693EA5EE6444}" srcOrd="0" destOrd="0" presId="urn:microsoft.com/office/officeart/2005/8/layout/default"/>
    <dgm:cxn modelId="{5B46E290-AE08-CC49-9571-A2ECE56BDBA6}" type="presOf" srcId="{B63705F3-DADB-564B-A5E2-DC42AFA321B9}" destId="{BB2B024A-FD30-C742-A309-A80D74F0E5D8}" srcOrd="0" destOrd="0" presId="urn:microsoft.com/office/officeart/2005/8/layout/default"/>
    <dgm:cxn modelId="{4FA1DD68-A96C-7A4F-AF08-1E85BFE98A67}" srcId="{7EDFB9A9-CE42-FF4C-905C-8D393F606F3F}" destId="{3638CDFB-44B5-C14E-8419-CD61F3F336DB}" srcOrd="3" destOrd="0" parTransId="{8258895B-9089-0646-87B9-7A85DFB72A38}" sibTransId="{F6C9FA3F-F28C-3840-903C-9C708454C3A1}"/>
    <dgm:cxn modelId="{89736DE3-92D2-6447-A250-F482952E05D0}" type="presOf" srcId="{E6E1C3EE-0B6D-AE4D-ACFC-D66A96F5B83F}" destId="{3C0DB94B-9B8F-F64E-9E4D-AA85682FF9B3}" srcOrd="0" destOrd="0" presId="urn:microsoft.com/office/officeart/2005/8/layout/default"/>
    <dgm:cxn modelId="{DED543D8-FEB3-5340-ACAC-2B30858315C0}" srcId="{7EDFB9A9-CE42-FF4C-905C-8D393F606F3F}" destId="{8F86F053-6879-5B41-9CA4-456F9EDAA0C7}" srcOrd="6" destOrd="0" parTransId="{95F8E28D-B70E-AD42-8B21-BADE3C6EA0AD}" sibTransId="{B789A73D-5917-8A43-AFA7-AEAAA073DDAE}"/>
    <dgm:cxn modelId="{A8B906D2-9ADE-9E43-B5C5-3225E5EE970A}" srcId="{7EDFB9A9-CE42-FF4C-905C-8D393F606F3F}" destId="{E6E1C3EE-0B6D-AE4D-ACFC-D66A96F5B83F}" srcOrd="5" destOrd="0" parTransId="{D2EAB141-D479-E445-9CEF-E8F949EDD28F}" sibTransId="{DD64C387-F454-2441-8A6B-12639C32CE3E}"/>
    <dgm:cxn modelId="{F7FB2B33-4C34-5F4E-8AE0-2F58D3ECFDF4}" srcId="{7EDFB9A9-CE42-FF4C-905C-8D393F606F3F}" destId="{F3BF2C7A-D04A-CE45-BB94-714CE3FE4AE9}" srcOrd="2" destOrd="0" parTransId="{EE99E905-FF72-A94F-8B09-9EC4E57BB75D}" sibTransId="{F3B84241-4056-E649-B773-DC09E3F127BD}"/>
    <dgm:cxn modelId="{C116953D-4C37-9547-8B22-9DBD004517A2}" type="presOf" srcId="{F3BF2C7A-D04A-CE45-BB94-714CE3FE4AE9}" destId="{9596E0D1-BFDE-DD46-89F2-8437FE9BB0FC}" srcOrd="0" destOrd="0" presId="urn:microsoft.com/office/officeart/2005/8/layout/default"/>
    <dgm:cxn modelId="{160ACDBE-7F02-6E4A-8AF5-D4237AA5E1AA}" type="presOf" srcId="{8F86F053-6879-5B41-9CA4-456F9EDAA0C7}" destId="{FF112D35-5D4C-404C-A691-CC431CD31FAC}" srcOrd="0" destOrd="0" presId="urn:microsoft.com/office/officeart/2005/8/layout/default"/>
    <dgm:cxn modelId="{A0EAC6AB-096B-4B47-A123-2B6BE5AB24B9}" srcId="{7EDFB9A9-CE42-FF4C-905C-8D393F606F3F}" destId="{B60B0FF9-1ED0-E24C-BCDD-3CB895494787}" srcOrd="1" destOrd="0" parTransId="{8440985C-71FA-0049-841E-9E294C083CBD}" sibTransId="{99A1A37F-BF01-BA42-BA97-5178EC186A70}"/>
    <dgm:cxn modelId="{184824E9-8249-AF49-AC6E-4D94883841C4}" type="presOf" srcId="{74A2C609-7A12-7441-9329-B569F2021A6E}" destId="{0565566E-B920-7940-8FDE-1F405574823C}" srcOrd="0" destOrd="0" presId="urn:microsoft.com/office/officeart/2005/8/layout/default"/>
    <dgm:cxn modelId="{C4A6A2C3-5B19-8C46-889E-5BAB9A0BB502}" type="presParOf" srcId="{19F1DF9F-0315-DA40-8AE3-1BA1DEB369F9}" destId="{BB2B024A-FD30-C742-A309-A80D74F0E5D8}" srcOrd="0" destOrd="0" presId="urn:microsoft.com/office/officeart/2005/8/layout/default"/>
    <dgm:cxn modelId="{53AC83AE-6A2B-8F45-9ABA-D9A84F1DCBAC}" type="presParOf" srcId="{19F1DF9F-0315-DA40-8AE3-1BA1DEB369F9}" destId="{2E368BBC-F262-B343-B157-463FD568EF2B}" srcOrd="1" destOrd="0" presId="urn:microsoft.com/office/officeart/2005/8/layout/default"/>
    <dgm:cxn modelId="{4A97DC37-92F9-354B-ADE2-CF73B13A1FC5}" type="presParOf" srcId="{19F1DF9F-0315-DA40-8AE3-1BA1DEB369F9}" destId="{494FB8E2-9852-D04C-ADAC-693EA5EE6444}" srcOrd="2" destOrd="0" presId="urn:microsoft.com/office/officeart/2005/8/layout/default"/>
    <dgm:cxn modelId="{934E00E2-98D3-D243-A34F-CF84198BF0CA}" type="presParOf" srcId="{19F1DF9F-0315-DA40-8AE3-1BA1DEB369F9}" destId="{680393A8-149F-5C42-93BC-0EF9BCC05F64}" srcOrd="3" destOrd="0" presId="urn:microsoft.com/office/officeart/2005/8/layout/default"/>
    <dgm:cxn modelId="{0B479EA3-78F9-4746-BEB0-6ABBC2E60A3E}" type="presParOf" srcId="{19F1DF9F-0315-DA40-8AE3-1BA1DEB369F9}" destId="{9596E0D1-BFDE-DD46-89F2-8437FE9BB0FC}" srcOrd="4" destOrd="0" presId="urn:microsoft.com/office/officeart/2005/8/layout/default"/>
    <dgm:cxn modelId="{A9010860-ED24-2C41-BB6E-9869FAF7852D}" type="presParOf" srcId="{19F1DF9F-0315-DA40-8AE3-1BA1DEB369F9}" destId="{07E447CC-92B0-E94E-9E7E-4A6FB784BF8E}" srcOrd="5" destOrd="0" presId="urn:microsoft.com/office/officeart/2005/8/layout/default"/>
    <dgm:cxn modelId="{D7C4C466-0948-324A-A31A-DFD63A8BEAE8}" type="presParOf" srcId="{19F1DF9F-0315-DA40-8AE3-1BA1DEB369F9}" destId="{E93B3FC4-ABDB-7A4E-8942-B1AF64167F68}" srcOrd="6" destOrd="0" presId="urn:microsoft.com/office/officeart/2005/8/layout/default"/>
    <dgm:cxn modelId="{78905FA1-6121-8642-BBCC-FFEAEA3260C2}" type="presParOf" srcId="{19F1DF9F-0315-DA40-8AE3-1BA1DEB369F9}" destId="{3D312BA2-87A6-9549-B38A-CB3FDFD186AD}" srcOrd="7" destOrd="0" presId="urn:microsoft.com/office/officeart/2005/8/layout/default"/>
    <dgm:cxn modelId="{E4EA117F-4B4E-304C-A8BF-4D22B0E1E1F7}" type="presParOf" srcId="{19F1DF9F-0315-DA40-8AE3-1BA1DEB369F9}" destId="{0565566E-B920-7940-8FDE-1F405574823C}" srcOrd="8" destOrd="0" presId="urn:microsoft.com/office/officeart/2005/8/layout/default"/>
    <dgm:cxn modelId="{04F8CF0A-5F45-AB4E-9B4C-014E3B20096B}" type="presParOf" srcId="{19F1DF9F-0315-DA40-8AE3-1BA1DEB369F9}" destId="{E1C145F2-AED3-8A46-9EA0-C06DC95D5499}" srcOrd="9" destOrd="0" presId="urn:microsoft.com/office/officeart/2005/8/layout/default"/>
    <dgm:cxn modelId="{71B8B44B-4977-574F-B074-73B501DDB05C}" type="presParOf" srcId="{19F1DF9F-0315-DA40-8AE3-1BA1DEB369F9}" destId="{3C0DB94B-9B8F-F64E-9E4D-AA85682FF9B3}" srcOrd="10" destOrd="0" presId="urn:microsoft.com/office/officeart/2005/8/layout/default"/>
    <dgm:cxn modelId="{AB3E6A5A-0DEF-4B4F-97B9-A0968A486842}" type="presParOf" srcId="{19F1DF9F-0315-DA40-8AE3-1BA1DEB369F9}" destId="{3A719783-2F48-7A46-BB8E-84269B1BC47F}" srcOrd="11" destOrd="0" presId="urn:microsoft.com/office/officeart/2005/8/layout/default"/>
    <dgm:cxn modelId="{531888DD-FED2-7246-9826-6C0DC6B2401C}" type="presParOf" srcId="{19F1DF9F-0315-DA40-8AE3-1BA1DEB369F9}" destId="{FF112D35-5D4C-404C-A691-CC431CD31FAC}"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6572212-8CF6-C54C-8DEA-769A282D003B}" type="doc">
      <dgm:prSet loTypeId="urn:microsoft.com/office/officeart/2008/layout/AlternatingHexagons" loCatId="" qsTypeId="urn:microsoft.com/office/officeart/2005/8/quickstyle/3d1" qsCatId="3D" csTypeId="urn:microsoft.com/office/officeart/2005/8/colors/colorful1" csCatId="colorful" phldr="1"/>
      <dgm:spPr/>
      <dgm:t>
        <a:bodyPr/>
        <a:lstStyle/>
        <a:p>
          <a:endParaRPr lang="en-US"/>
        </a:p>
      </dgm:t>
    </dgm:pt>
    <dgm:pt modelId="{FE10DCE6-EBFD-F241-842C-471D43742813}">
      <dgm:prSet phldrT="[Text]"/>
      <dgm:spPr/>
      <dgm:t>
        <a:bodyPr/>
        <a:lstStyle/>
        <a:p>
          <a:r>
            <a:rPr lang="en-US" dirty="0" err="1"/>
            <a:t>استخدام</a:t>
          </a:r>
          <a:r>
            <a:rPr lang="en-US" dirty="0"/>
            <a:t> </a:t>
          </a:r>
          <a:r>
            <a:rPr lang="en-US" dirty="0" err="1"/>
            <a:t>ادوات</a:t>
          </a:r>
          <a:r>
            <a:rPr lang="en-US" dirty="0"/>
            <a:t> </a:t>
          </a:r>
          <a:r>
            <a:rPr lang="en-US" dirty="0" err="1"/>
            <a:t>لسحب</a:t>
          </a:r>
          <a:r>
            <a:rPr lang="en-US" dirty="0"/>
            <a:t> </a:t>
          </a:r>
          <a:r>
            <a:rPr lang="en-US" dirty="0" err="1"/>
            <a:t>الطفل</a:t>
          </a:r>
          <a:endParaRPr lang="en-US" dirty="0"/>
        </a:p>
      </dgm:t>
    </dgm:pt>
    <dgm:pt modelId="{818C0D08-4632-5A4B-B839-DC66327A1935}" type="parTrans" cxnId="{91F94618-067D-8445-8DCF-01FBEC6323DD}">
      <dgm:prSet/>
      <dgm:spPr/>
      <dgm:t>
        <a:bodyPr/>
        <a:lstStyle/>
        <a:p>
          <a:endParaRPr lang="en-US"/>
        </a:p>
      </dgm:t>
    </dgm:pt>
    <dgm:pt modelId="{11CEAEE3-A878-AA42-A30F-9C5CDFE13133}" type="sibTrans" cxnId="{91F94618-067D-8445-8DCF-01FBEC6323DD}">
      <dgm:prSet/>
      <dgm:spPr/>
      <dgm:t>
        <a:bodyPr/>
        <a:lstStyle/>
        <a:p>
          <a:r>
            <a:rPr lang="en-US" dirty="0" err="1"/>
            <a:t>التفاف</a:t>
          </a:r>
          <a:r>
            <a:rPr lang="en-US" dirty="0"/>
            <a:t> </a:t>
          </a:r>
          <a:r>
            <a:rPr lang="en-US" dirty="0" err="1"/>
            <a:t>الحبل</a:t>
          </a:r>
          <a:r>
            <a:rPr lang="en-US" dirty="0"/>
            <a:t> </a:t>
          </a:r>
          <a:r>
            <a:rPr lang="en-US" dirty="0" err="1"/>
            <a:t>السري</a:t>
          </a:r>
          <a:endParaRPr lang="en-US" dirty="0"/>
        </a:p>
      </dgm:t>
    </dgm:pt>
    <dgm:pt modelId="{D914A0C9-2EF6-0544-8353-FDAD88987596}">
      <dgm:prSet phldrT="[Text]"/>
      <dgm:spPr/>
      <dgm:t>
        <a:bodyPr/>
        <a:lstStyle/>
        <a:p>
          <a:r>
            <a:rPr lang="en-US" dirty="0" err="1"/>
            <a:t>اثناء</a:t>
          </a:r>
          <a:r>
            <a:rPr lang="en-US" dirty="0"/>
            <a:t> </a:t>
          </a:r>
          <a:r>
            <a:rPr lang="en-US" dirty="0" err="1"/>
            <a:t>الولادة</a:t>
          </a:r>
          <a:endParaRPr lang="en-US" dirty="0"/>
        </a:p>
      </dgm:t>
    </dgm:pt>
    <dgm:pt modelId="{0B06DDA4-6F68-8842-ADA1-6AF960C4E897}" type="parTrans" cxnId="{0AFC05A2-8587-7D4B-AF87-ABA42A7EA7DF}">
      <dgm:prSet/>
      <dgm:spPr/>
      <dgm:t>
        <a:bodyPr/>
        <a:lstStyle/>
        <a:p>
          <a:endParaRPr lang="en-US"/>
        </a:p>
      </dgm:t>
    </dgm:pt>
    <dgm:pt modelId="{66E1C2CF-18F9-684E-AC95-5AE94DFA1286}" type="sibTrans" cxnId="{0AFC05A2-8587-7D4B-AF87-ABA42A7EA7DF}">
      <dgm:prSet/>
      <dgm:spPr/>
      <dgm:t>
        <a:bodyPr/>
        <a:lstStyle/>
        <a:p>
          <a:endParaRPr lang="en-US"/>
        </a:p>
      </dgm:t>
    </dgm:pt>
    <dgm:pt modelId="{7D6F9922-B05C-4242-BEC8-6D905D26F3A2}">
      <dgm:prSet phldrT="[Text]"/>
      <dgm:spPr/>
      <dgm:t>
        <a:bodyPr/>
        <a:lstStyle/>
        <a:p>
          <a:r>
            <a:rPr lang="en-US" dirty="0" err="1"/>
            <a:t>السقوط</a:t>
          </a:r>
          <a:endParaRPr lang="en-US" dirty="0"/>
        </a:p>
      </dgm:t>
    </dgm:pt>
    <dgm:pt modelId="{DD0D5CA5-9E80-8D48-B0F1-BF256AED9944}" type="parTrans" cxnId="{ED15D888-BCC9-6749-ADFA-9A4E3E483FAC}">
      <dgm:prSet/>
      <dgm:spPr/>
      <dgm:t>
        <a:bodyPr/>
        <a:lstStyle/>
        <a:p>
          <a:endParaRPr lang="en-US"/>
        </a:p>
      </dgm:t>
    </dgm:pt>
    <dgm:pt modelId="{C9FD2298-C0E5-6F4B-8324-6AC61A4884FB}" type="sibTrans" cxnId="{ED15D888-BCC9-6749-ADFA-9A4E3E483FAC}">
      <dgm:prSet/>
      <dgm:spPr/>
      <dgm:t>
        <a:bodyPr/>
        <a:lstStyle/>
        <a:p>
          <a:r>
            <a:rPr lang="en-US" dirty="0" err="1"/>
            <a:t>تكرار</a:t>
          </a:r>
          <a:r>
            <a:rPr lang="en-US" dirty="0"/>
            <a:t> </a:t>
          </a:r>
          <a:r>
            <a:rPr lang="en-US" dirty="0" err="1"/>
            <a:t>امراض</a:t>
          </a:r>
          <a:r>
            <a:rPr lang="en-US" dirty="0"/>
            <a:t> </a:t>
          </a:r>
          <a:r>
            <a:rPr lang="en-US" dirty="0" err="1"/>
            <a:t>الطفولة</a:t>
          </a:r>
          <a:r>
            <a:rPr lang="en-US" dirty="0"/>
            <a:t> </a:t>
          </a:r>
          <a:r>
            <a:rPr lang="en-US" dirty="0" err="1"/>
            <a:t>وغياب</a:t>
          </a:r>
          <a:r>
            <a:rPr lang="en-US" dirty="0"/>
            <a:t> </a:t>
          </a:r>
          <a:r>
            <a:rPr lang="en-US" dirty="0" err="1"/>
            <a:t>الرعاية</a:t>
          </a:r>
          <a:endParaRPr lang="en-US" dirty="0"/>
        </a:p>
      </dgm:t>
    </dgm:pt>
    <dgm:pt modelId="{1EFB10BA-F7D1-9E4D-9729-A482AE6CCFF9}">
      <dgm:prSet phldrT="[Text]"/>
      <dgm:spPr/>
      <dgm:t>
        <a:bodyPr/>
        <a:lstStyle/>
        <a:p>
          <a:r>
            <a:rPr lang="en-US" dirty="0" err="1"/>
            <a:t>بعد</a:t>
          </a:r>
          <a:r>
            <a:rPr lang="en-US" dirty="0"/>
            <a:t> </a:t>
          </a:r>
          <a:r>
            <a:rPr lang="en-US" dirty="0" err="1"/>
            <a:t>الولادة</a:t>
          </a:r>
          <a:endParaRPr lang="en-US" dirty="0"/>
        </a:p>
      </dgm:t>
    </dgm:pt>
    <dgm:pt modelId="{B84C9777-DC47-BD4D-9E37-D341DFFF50CF}" type="parTrans" cxnId="{4052E164-F1B3-7D4A-A325-C05CAE6A550E}">
      <dgm:prSet/>
      <dgm:spPr/>
      <dgm:t>
        <a:bodyPr/>
        <a:lstStyle/>
        <a:p>
          <a:endParaRPr lang="en-US"/>
        </a:p>
      </dgm:t>
    </dgm:pt>
    <dgm:pt modelId="{906561A6-0581-9747-9134-F6D14B82A06C}" type="sibTrans" cxnId="{4052E164-F1B3-7D4A-A325-C05CAE6A550E}">
      <dgm:prSet/>
      <dgm:spPr/>
      <dgm:t>
        <a:bodyPr/>
        <a:lstStyle/>
        <a:p>
          <a:endParaRPr lang="en-US"/>
        </a:p>
      </dgm:t>
    </dgm:pt>
    <dgm:pt modelId="{7ADA164A-23FA-9B4E-9AD4-E4D529DA931D}">
      <dgm:prSet phldrT="[Text]"/>
      <dgm:spPr/>
      <dgm:t>
        <a:bodyPr/>
        <a:lstStyle/>
        <a:p>
          <a:r>
            <a:rPr lang="en-US" dirty="0" err="1"/>
            <a:t>الالتهاب</a:t>
          </a:r>
          <a:r>
            <a:rPr lang="en-US" dirty="0"/>
            <a:t> </a:t>
          </a:r>
          <a:r>
            <a:rPr lang="en-US" dirty="0" err="1"/>
            <a:t>السحائي</a:t>
          </a:r>
          <a:endParaRPr lang="en-US" dirty="0"/>
        </a:p>
      </dgm:t>
    </dgm:pt>
    <dgm:pt modelId="{701499F4-F0F6-154D-8C01-D431121AC19C}" type="parTrans" cxnId="{046D3F15-06CA-AE44-9755-17301F6A4A9D}">
      <dgm:prSet/>
      <dgm:spPr/>
      <dgm:t>
        <a:bodyPr/>
        <a:lstStyle/>
        <a:p>
          <a:endParaRPr lang="en-US"/>
        </a:p>
      </dgm:t>
    </dgm:pt>
    <dgm:pt modelId="{9A7F487B-A473-6748-8EF7-6A42052063E5}" type="sibTrans" cxnId="{046D3F15-06CA-AE44-9755-17301F6A4A9D}">
      <dgm:prSet/>
      <dgm:spPr/>
      <dgm:t>
        <a:bodyPr/>
        <a:lstStyle/>
        <a:p>
          <a:r>
            <a:rPr lang="en-US" dirty="0" err="1"/>
            <a:t>الحرارة</a:t>
          </a:r>
          <a:endParaRPr lang="en-US" dirty="0"/>
        </a:p>
      </dgm:t>
    </dgm:pt>
    <dgm:pt modelId="{92BB1BF5-4D6B-624D-85F5-FF997A2F6E4D}">
      <dgm:prSet phldrT="[Text]"/>
      <dgm:spPr/>
      <dgm:t>
        <a:bodyPr/>
        <a:lstStyle/>
        <a:p>
          <a:r>
            <a:rPr lang="en-US" dirty="0" err="1"/>
            <a:t>بعد</a:t>
          </a:r>
          <a:r>
            <a:rPr lang="en-US" dirty="0"/>
            <a:t> </a:t>
          </a:r>
          <a:r>
            <a:rPr lang="en-US" dirty="0" err="1"/>
            <a:t>الولادة</a:t>
          </a:r>
          <a:endParaRPr lang="en-US" dirty="0"/>
        </a:p>
      </dgm:t>
    </dgm:pt>
    <dgm:pt modelId="{BD764327-1AC4-E048-B826-B9FC91FAC2F3}" type="parTrans" cxnId="{A9A4C5A8-CCF9-CA43-8BB0-EF9BA6F8A15E}">
      <dgm:prSet/>
      <dgm:spPr/>
      <dgm:t>
        <a:bodyPr/>
        <a:lstStyle/>
        <a:p>
          <a:endParaRPr lang="en-US"/>
        </a:p>
      </dgm:t>
    </dgm:pt>
    <dgm:pt modelId="{37357CDA-BAD6-9241-AF0B-D0825B67FA33}" type="sibTrans" cxnId="{A9A4C5A8-CCF9-CA43-8BB0-EF9BA6F8A15E}">
      <dgm:prSet/>
      <dgm:spPr/>
      <dgm:t>
        <a:bodyPr/>
        <a:lstStyle/>
        <a:p>
          <a:endParaRPr lang="en-US"/>
        </a:p>
      </dgm:t>
    </dgm:pt>
    <dgm:pt modelId="{985D88D0-0A63-DB40-9F04-9CED08BD764B}" type="pres">
      <dgm:prSet presAssocID="{76572212-8CF6-C54C-8DEA-769A282D003B}" presName="Name0" presStyleCnt="0">
        <dgm:presLayoutVars>
          <dgm:chMax/>
          <dgm:chPref/>
          <dgm:dir/>
          <dgm:animLvl val="lvl"/>
        </dgm:presLayoutVars>
      </dgm:prSet>
      <dgm:spPr/>
    </dgm:pt>
    <dgm:pt modelId="{2F634E18-BE80-5A45-970D-0D4D0F2B6E7B}" type="pres">
      <dgm:prSet presAssocID="{FE10DCE6-EBFD-F241-842C-471D43742813}" presName="composite" presStyleCnt="0"/>
      <dgm:spPr/>
    </dgm:pt>
    <dgm:pt modelId="{AAE3BAF2-84CE-4A4E-AC9B-B92E087D1006}" type="pres">
      <dgm:prSet presAssocID="{FE10DCE6-EBFD-F241-842C-471D43742813}" presName="Parent1" presStyleLbl="node1" presStyleIdx="0" presStyleCnt="6">
        <dgm:presLayoutVars>
          <dgm:chMax val="1"/>
          <dgm:chPref val="1"/>
          <dgm:bulletEnabled val="1"/>
        </dgm:presLayoutVars>
      </dgm:prSet>
      <dgm:spPr/>
    </dgm:pt>
    <dgm:pt modelId="{BC63AFF1-EEA8-CA4C-B4F3-B942390ED094}" type="pres">
      <dgm:prSet presAssocID="{FE10DCE6-EBFD-F241-842C-471D43742813}" presName="Childtext1" presStyleLbl="revTx" presStyleIdx="0" presStyleCnt="3">
        <dgm:presLayoutVars>
          <dgm:chMax val="0"/>
          <dgm:chPref val="0"/>
          <dgm:bulletEnabled val="1"/>
        </dgm:presLayoutVars>
      </dgm:prSet>
      <dgm:spPr/>
    </dgm:pt>
    <dgm:pt modelId="{71FD21BD-A917-9C43-87C7-170C84705385}" type="pres">
      <dgm:prSet presAssocID="{FE10DCE6-EBFD-F241-842C-471D43742813}" presName="BalanceSpacing" presStyleCnt="0"/>
      <dgm:spPr/>
    </dgm:pt>
    <dgm:pt modelId="{59282988-5C17-384E-BC37-F55EB8550CE6}" type="pres">
      <dgm:prSet presAssocID="{FE10DCE6-EBFD-F241-842C-471D43742813}" presName="BalanceSpacing1" presStyleCnt="0"/>
      <dgm:spPr/>
    </dgm:pt>
    <dgm:pt modelId="{04CBA207-4CF5-DA4D-AD21-57DF4DB1555A}" type="pres">
      <dgm:prSet presAssocID="{11CEAEE3-A878-AA42-A30F-9C5CDFE13133}" presName="Accent1Text" presStyleLbl="node1" presStyleIdx="1" presStyleCnt="6"/>
      <dgm:spPr/>
    </dgm:pt>
    <dgm:pt modelId="{1D366570-65BD-4343-B92B-9F0CA6EFDCF9}" type="pres">
      <dgm:prSet presAssocID="{11CEAEE3-A878-AA42-A30F-9C5CDFE13133}" presName="spaceBetweenRectangles" presStyleCnt="0"/>
      <dgm:spPr/>
    </dgm:pt>
    <dgm:pt modelId="{5C0160DD-7804-5E41-8DD2-817570DDCEE3}" type="pres">
      <dgm:prSet presAssocID="{7D6F9922-B05C-4242-BEC8-6D905D26F3A2}" presName="composite" presStyleCnt="0"/>
      <dgm:spPr/>
    </dgm:pt>
    <dgm:pt modelId="{ADBE3C7B-503E-9641-8470-C64898C7DA67}" type="pres">
      <dgm:prSet presAssocID="{7D6F9922-B05C-4242-BEC8-6D905D26F3A2}" presName="Parent1" presStyleLbl="node1" presStyleIdx="2" presStyleCnt="6">
        <dgm:presLayoutVars>
          <dgm:chMax val="1"/>
          <dgm:chPref val="1"/>
          <dgm:bulletEnabled val="1"/>
        </dgm:presLayoutVars>
      </dgm:prSet>
      <dgm:spPr/>
    </dgm:pt>
    <dgm:pt modelId="{80B5A074-B25E-D447-B254-C32D1CC445ED}" type="pres">
      <dgm:prSet presAssocID="{7D6F9922-B05C-4242-BEC8-6D905D26F3A2}" presName="Childtext1" presStyleLbl="revTx" presStyleIdx="1" presStyleCnt="3">
        <dgm:presLayoutVars>
          <dgm:chMax val="0"/>
          <dgm:chPref val="0"/>
          <dgm:bulletEnabled val="1"/>
        </dgm:presLayoutVars>
      </dgm:prSet>
      <dgm:spPr/>
    </dgm:pt>
    <dgm:pt modelId="{05878B21-8C05-CD4A-BCFE-4B581B5A123E}" type="pres">
      <dgm:prSet presAssocID="{7D6F9922-B05C-4242-BEC8-6D905D26F3A2}" presName="BalanceSpacing" presStyleCnt="0"/>
      <dgm:spPr/>
    </dgm:pt>
    <dgm:pt modelId="{7C35E35F-762E-EA40-BC17-0D3D3F873013}" type="pres">
      <dgm:prSet presAssocID="{7D6F9922-B05C-4242-BEC8-6D905D26F3A2}" presName="BalanceSpacing1" presStyleCnt="0"/>
      <dgm:spPr/>
    </dgm:pt>
    <dgm:pt modelId="{D521C101-60A5-9A4C-B8EA-136AC5E0B75D}" type="pres">
      <dgm:prSet presAssocID="{C9FD2298-C0E5-6F4B-8324-6AC61A4884FB}" presName="Accent1Text" presStyleLbl="node1" presStyleIdx="3" presStyleCnt="6"/>
      <dgm:spPr/>
    </dgm:pt>
    <dgm:pt modelId="{9835BAA7-60DF-6F46-9156-BE17D2E890EB}" type="pres">
      <dgm:prSet presAssocID="{C9FD2298-C0E5-6F4B-8324-6AC61A4884FB}" presName="spaceBetweenRectangles" presStyleCnt="0"/>
      <dgm:spPr/>
    </dgm:pt>
    <dgm:pt modelId="{87B69C84-16E6-AA4D-81B1-26AC37002BFB}" type="pres">
      <dgm:prSet presAssocID="{7ADA164A-23FA-9B4E-9AD4-E4D529DA931D}" presName="composite" presStyleCnt="0"/>
      <dgm:spPr/>
    </dgm:pt>
    <dgm:pt modelId="{1B8E6394-1903-B744-B4DB-0021AF3561C2}" type="pres">
      <dgm:prSet presAssocID="{7ADA164A-23FA-9B4E-9AD4-E4D529DA931D}" presName="Parent1" presStyleLbl="node1" presStyleIdx="4" presStyleCnt="6">
        <dgm:presLayoutVars>
          <dgm:chMax val="1"/>
          <dgm:chPref val="1"/>
          <dgm:bulletEnabled val="1"/>
        </dgm:presLayoutVars>
      </dgm:prSet>
      <dgm:spPr/>
    </dgm:pt>
    <dgm:pt modelId="{C53C2692-BAEA-EE4D-A761-FBDD2B820A7A}" type="pres">
      <dgm:prSet presAssocID="{7ADA164A-23FA-9B4E-9AD4-E4D529DA931D}" presName="Childtext1" presStyleLbl="revTx" presStyleIdx="2" presStyleCnt="3">
        <dgm:presLayoutVars>
          <dgm:chMax val="0"/>
          <dgm:chPref val="0"/>
          <dgm:bulletEnabled val="1"/>
        </dgm:presLayoutVars>
      </dgm:prSet>
      <dgm:spPr/>
    </dgm:pt>
    <dgm:pt modelId="{45E7B505-91AB-044A-8B45-C4C83E3927F8}" type="pres">
      <dgm:prSet presAssocID="{7ADA164A-23FA-9B4E-9AD4-E4D529DA931D}" presName="BalanceSpacing" presStyleCnt="0"/>
      <dgm:spPr/>
    </dgm:pt>
    <dgm:pt modelId="{DDE92147-1546-FD48-B45E-784DFFD7D02E}" type="pres">
      <dgm:prSet presAssocID="{7ADA164A-23FA-9B4E-9AD4-E4D529DA931D}" presName="BalanceSpacing1" presStyleCnt="0"/>
      <dgm:spPr/>
    </dgm:pt>
    <dgm:pt modelId="{B8110EAE-6013-764D-9986-C5CBA32E334F}" type="pres">
      <dgm:prSet presAssocID="{9A7F487B-A473-6748-8EF7-6A42052063E5}" presName="Accent1Text" presStyleLbl="node1" presStyleIdx="5" presStyleCnt="6"/>
      <dgm:spPr/>
    </dgm:pt>
  </dgm:ptLst>
  <dgm:cxnLst>
    <dgm:cxn modelId="{56C9C5C1-D201-924B-AE94-FE94E44A11FA}" type="presOf" srcId="{92BB1BF5-4D6B-624D-85F5-FF997A2F6E4D}" destId="{C53C2692-BAEA-EE4D-A761-FBDD2B820A7A}" srcOrd="0" destOrd="0" presId="urn:microsoft.com/office/officeart/2008/layout/AlternatingHexagons"/>
    <dgm:cxn modelId="{EB55E33D-E6C1-7B4A-8432-B1AF25373F54}" type="presOf" srcId="{9A7F487B-A473-6748-8EF7-6A42052063E5}" destId="{B8110EAE-6013-764D-9986-C5CBA32E334F}" srcOrd="0" destOrd="0" presId="urn:microsoft.com/office/officeart/2008/layout/AlternatingHexagons"/>
    <dgm:cxn modelId="{0CB4B04C-B5A6-F149-A3B9-2EF0A9AD05DE}" type="presOf" srcId="{7ADA164A-23FA-9B4E-9AD4-E4D529DA931D}" destId="{1B8E6394-1903-B744-B4DB-0021AF3561C2}" srcOrd="0" destOrd="0" presId="urn:microsoft.com/office/officeart/2008/layout/AlternatingHexagons"/>
    <dgm:cxn modelId="{0AFC05A2-8587-7D4B-AF87-ABA42A7EA7DF}" srcId="{FE10DCE6-EBFD-F241-842C-471D43742813}" destId="{D914A0C9-2EF6-0544-8353-FDAD88987596}" srcOrd="0" destOrd="0" parTransId="{0B06DDA4-6F68-8842-ADA1-6AF960C4E897}" sibTransId="{66E1C2CF-18F9-684E-AC95-5AE94DFA1286}"/>
    <dgm:cxn modelId="{5354FA14-51AF-4548-A567-51D13FA5F364}" type="presOf" srcId="{C9FD2298-C0E5-6F4B-8324-6AC61A4884FB}" destId="{D521C101-60A5-9A4C-B8EA-136AC5E0B75D}" srcOrd="0" destOrd="0" presId="urn:microsoft.com/office/officeart/2008/layout/AlternatingHexagons"/>
    <dgm:cxn modelId="{2C8C9BCE-AFD9-7149-8281-97BA40E3279C}" type="presOf" srcId="{76572212-8CF6-C54C-8DEA-769A282D003B}" destId="{985D88D0-0A63-DB40-9F04-9CED08BD764B}" srcOrd="0" destOrd="0" presId="urn:microsoft.com/office/officeart/2008/layout/AlternatingHexagons"/>
    <dgm:cxn modelId="{91F94618-067D-8445-8DCF-01FBEC6323DD}" srcId="{76572212-8CF6-C54C-8DEA-769A282D003B}" destId="{FE10DCE6-EBFD-F241-842C-471D43742813}" srcOrd="0" destOrd="0" parTransId="{818C0D08-4632-5A4B-B839-DC66327A1935}" sibTransId="{11CEAEE3-A878-AA42-A30F-9C5CDFE13133}"/>
    <dgm:cxn modelId="{0A8A1ED5-01C8-1C4C-B409-80B62332DD07}" type="presOf" srcId="{7D6F9922-B05C-4242-BEC8-6D905D26F3A2}" destId="{ADBE3C7B-503E-9641-8470-C64898C7DA67}" srcOrd="0" destOrd="0" presId="urn:microsoft.com/office/officeart/2008/layout/AlternatingHexagons"/>
    <dgm:cxn modelId="{A9A4C5A8-CCF9-CA43-8BB0-EF9BA6F8A15E}" srcId="{7ADA164A-23FA-9B4E-9AD4-E4D529DA931D}" destId="{92BB1BF5-4D6B-624D-85F5-FF997A2F6E4D}" srcOrd="0" destOrd="0" parTransId="{BD764327-1AC4-E048-B826-B9FC91FAC2F3}" sibTransId="{37357CDA-BAD6-9241-AF0B-D0825B67FA33}"/>
    <dgm:cxn modelId="{4052E164-F1B3-7D4A-A325-C05CAE6A550E}" srcId="{7D6F9922-B05C-4242-BEC8-6D905D26F3A2}" destId="{1EFB10BA-F7D1-9E4D-9729-A482AE6CCFF9}" srcOrd="0" destOrd="0" parTransId="{B84C9777-DC47-BD4D-9E37-D341DFFF50CF}" sibTransId="{906561A6-0581-9747-9134-F6D14B82A06C}"/>
    <dgm:cxn modelId="{06B8B481-1032-0D41-AEC6-24DDA1FC3129}" type="presOf" srcId="{11CEAEE3-A878-AA42-A30F-9C5CDFE13133}" destId="{04CBA207-4CF5-DA4D-AD21-57DF4DB1555A}" srcOrd="0" destOrd="0" presId="urn:microsoft.com/office/officeart/2008/layout/AlternatingHexagons"/>
    <dgm:cxn modelId="{8E2D6090-17CF-A84C-B04B-E57D53B078CA}" type="presOf" srcId="{1EFB10BA-F7D1-9E4D-9729-A482AE6CCFF9}" destId="{80B5A074-B25E-D447-B254-C32D1CC445ED}" srcOrd="0" destOrd="0" presId="urn:microsoft.com/office/officeart/2008/layout/AlternatingHexagons"/>
    <dgm:cxn modelId="{289993F7-E5F4-2F42-8CAC-A0C5644CDF96}" type="presOf" srcId="{D914A0C9-2EF6-0544-8353-FDAD88987596}" destId="{BC63AFF1-EEA8-CA4C-B4F3-B942390ED094}" srcOrd="0" destOrd="0" presId="urn:microsoft.com/office/officeart/2008/layout/AlternatingHexagons"/>
    <dgm:cxn modelId="{046D3F15-06CA-AE44-9755-17301F6A4A9D}" srcId="{76572212-8CF6-C54C-8DEA-769A282D003B}" destId="{7ADA164A-23FA-9B4E-9AD4-E4D529DA931D}" srcOrd="2" destOrd="0" parTransId="{701499F4-F0F6-154D-8C01-D431121AC19C}" sibTransId="{9A7F487B-A473-6748-8EF7-6A42052063E5}"/>
    <dgm:cxn modelId="{626F7792-7B94-8042-93AF-A5767D6B23AD}" type="presOf" srcId="{FE10DCE6-EBFD-F241-842C-471D43742813}" destId="{AAE3BAF2-84CE-4A4E-AC9B-B92E087D1006}" srcOrd="0" destOrd="0" presId="urn:microsoft.com/office/officeart/2008/layout/AlternatingHexagons"/>
    <dgm:cxn modelId="{ED15D888-BCC9-6749-ADFA-9A4E3E483FAC}" srcId="{76572212-8CF6-C54C-8DEA-769A282D003B}" destId="{7D6F9922-B05C-4242-BEC8-6D905D26F3A2}" srcOrd="1" destOrd="0" parTransId="{DD0D5CA5-9E80-8D48-B0F1-BF256AED9944}" sibTransId="{C9FD2298-C0E5-6F4B-8324-6AC61A4884FB}"/>
    <dgm:cxn modelId="{6CAE1972-A04B-3549-894E-FC7E958B568A}" type="presParOf" srcId="{985D88D0-0A63-DB40-9F04-9CED08BD764B}" destId="{2F634E18-BE80-5A45-970D-0D4D0F2B6E7B}" srcOrd="0" destOrd="0" presId="urn:microsoft.com/office/officeart/2008/layout/AlternatingHexagons"/>
    <dgm:cxn modelId="{C58A4AD8-D050-5941-B36F-083251F253C6}" type="presParOf" srcId="{2F634E18-BE80-5A45-970D-0D4D0F2B6E7B}" destId="{AAE3BAF2-84CE-4A4E-AC9B-B92E087D1006}" srcOrd="0" destOrd="0" presId="urn:microsoft.com/office/officeart/2008/layout/AlternatingHexagons"/>
    <dgm:cxn modelId="{7A4FC527-8767-B145-8EB9-1FBFB44C9461}" type="presParOf" srcId="{2F634E18-BE80-5A45-970D-0D4D0F2B6E7B}" destId="{BC63AFF1-EEA8-CA4C-B4F3-B942390ED094}" srcOrd="1" destOrd="0" presId="urn:microsoft.com/office/officeart/2008/layout/AlternatingHexagons"/>
    <dgm:cxn modelId="{8D53A8A2-FF65-4741-A6A4-E1ADF4166A99}" type="presParOf" srcId="{2F634E18-BE80-5A45-970D-0D4D0F2B6E7B}" destId="{71FD21BD-A917-9C43-87C7-170C84705385}" srcOrd="2" destOrd="0" presId="urn:microsoft.com/office/officeart/2008/layout/AlternatingHexagons"/>
    <dgm:cxn modelId="{926FED95-B02F-3444-B32B-4341A9278511}" type="presParOf" srcId="{2F634E18-BE80-5A45-970D-0D4D0F2B6E7B}" destId="{59282988-5C17-384E-BC37-F55EB8550CE6}" srcOrd="3" destOrd="0" presId="urn:microsoft.com/office/officeart/2008/layout/AlternatingHexagons"/>
    <dgm:cxn modelId="{E5BD57DD-824F-6A45-9F55-923B684FB6D5}" type="presParOf" srcId="{2F634E18-BE80-5A45-970D-0D4D0F2B6E7B}" destId="{04CBA207-4CF5-DA4D-AD21-57DF4DB1555A}" srcOrd="4" destOrd="0" presId="urn:microsoft.com/office/officeart/2008/layout/AlternatingHexagons"/>
    <dgm:cxn modelId="{8CBC1367-EC72-5144-B745-0086F899AB61}" type="presParOf" srcId="{985D88D0-0A63-DB40-9F04-9CED08BD764B}" destId="{1D366570-65BD-4343-B92B-9F0CA6EFDCF9}" srcOrd="1" destOrd="0" presId="urn:microsoft.com/office/officeart/2008/layout/AlternatingHexagons"/>
    <dgm:cxn modelId="{7DCB3180-4C58-F84D-9CAA-92BC9C513973}" type="presParOf" srcId="{985D88D0-0A63-DB40-9F04-9CED08BD764B}" destId="{5C0160DD-7804-5E41-8DD2-817570DDCEE3}" srcOrd="2" destOrd="0" presId="urn:microsoft.com/office/officeart/2008/layout/AlternatingHexagons"/>
    <dgm:cxn modelId="{01EB53F6-530E-3844-887F-E4B35838D8E2}" type="presParOf" srcId="{5C0160DD-7804-5E41-8DD2-817570DDCEE3}" destId="{ADBE3C7B-503E-9641-8470-C64898C7DA67}" srcOrd="0" destOrd="0" presId="urn:microsoft.com/office/officeart/2008/layout/AlternatingHexagons"/>
    <dgm:cxn modelId="{B4E93C10-65F7-D449-B738-066330F095AF}" type="presParOf" srcId="{5C0160DD-7804-5E41-8DD2-817570DDCEE3}" destId="{80B5A074-B25E-D447-B254-C32D1CC445ED}" srcOrd="1" destOrd="0" presId="urn:microsoft.com/office/officeart/2008/layout/AlternatingHexagons"/>
    <dgm:cxn modelId="{72C929A1-C1EC-8E4B-A19C-67A7033AE63C}" type="presParOf" srcId="{5C0160DD-7804-5E41-8DD2-817570DDCEE3}" destId="{05878B21-8C05-CD4A-BCFE-4B581B5A123E}" srcOrd="2" destOrd="0" presId="urn:microsoft.com/office/officeart/2008/layout/AlternatingHexagons"/>
    <dgm:cxn modelId="{C46ED483-83F2-D545-A5C3-A80D90DB6615}" type="presParOf" srcId="{5C0160DD-7804-5E41-8DD2-817570DDCEE3}" destId="{7C35E35F-762E-EA40-BC17-0D3D3F873013}" srcOrd="3" destOrd="0" presId="urn:microsoft.com/office/officeart/2008/layout/AlternatingHexagons"/>
    <dgm:cxn modelId="{CBD95002-40BD-2447-8E4B-FC93CFF73858}" type="presParOf" srcId="{5C0160DD-7804-5E41-8DD2-817570DDCEE3}" destId="{D521C101-60A5-9A4C-B8EA-136AC5E0B75D}" srcOrd="4" destOrd="0" presId="urn:microsoft.com/office/officeart/2008/layout/AlternatingHexagons"/>
    <dgm:cxn modelId="{A84A86F1-9B6B-1842-B126-B4D17CE739FC}" type="presParOf" srcId="{985D88D0-0A63-DB40-9F04-9CED08BD764B}" destId="{9835BAA7-60DF-6F46-9156-BE17D2E890EB}" srcOrd="3" destOrd="0" presId="urn:microsoft.com/office/officeart/2008/layout/AlternatingHexagons"/>
    <dgm:cxn modelId="{FB6367FE-0B81-414D-A6CB-F1FAB73B4F40}" type="presParOf" srcId="{985D88D0-0A63-DB40-9F04-9CED08BD764B}" destId="{87B69C84-16E6-AA4D-81B1-26AC37002BFB}" srcOrd="4" destOrd="0" presId="urn:microsoft.com/office/officeart/2008/layout/AlternatingHexagons"/>
    <dgm:cxn modelId="{41092B67-D9A8-8B4F-B7BD-27C2565CB233}" type="presParOf" srcId="{87B69C84-16E6-AA4D-81B1-26AC37002BFB}" destId="{1B8E6394-1903-B744-B4DB-0021AF3561C2}" srcOrd="0" destOrd="0" presId="urn:microsoft.com/office/officeart/2008/layout/AlternatingHexagons"/>
    <dgm:cxn modelId="{3A4BC797-9DC7-2344-A51F-00298DF42E65}" type="presParOf" srcId="{87B69C84-16E6-AA4D-81B1-26AC37002BFB}" destId="{C53C2692-BAEA-EE4D-A761-FBDD2B820A7A}" srcOrd="1" destOrd="0" presId="urn:microsoft.com/office/officeart/2008/layout/AlternatingHexagons"/>
    <dgm:cxn modelId="{EC319EA5-BD61-A74C-9B7C-8C0516986154}" type="presParOf" srcId="{87B69C84-16E6-AA4D-81B1-26AC37002BFB}" destId="{45E7B505-91AB-044A-8B45-C4C83E3927F8}" srcOrd="2" destOrd="0" presId="urn:microsoft.com/office/officeart/2008/layout/AlternatingHexagons"/>
    <dgm:cxn modelId="{360B332C-0A29-8146-AC62-D268ED00EAC2}" type="presParOf" srcId="{87B69C84-16E6-AA4D-81B1-26AC37002BFB}" destId="{DDE92147-1546-FD48-B45E-784DFFD7D02E}" srcOrd="3" destOrd="0" presId="urn:microsoft.com/office/officeart/2008/layout/AlternatingHexagons"/>
    <dgm:cxn modelId="{758E08C7-D1D4-FA4D-B94B-9BF6DC7CF035}" type="presParOf" srcId="{87B69C84-16E6-AA4D-81B1-26AC37002BFB}" destId="{B8110EAE-6013-764D-9986-C5CBA32E334F}"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4D21C-5185-0545-A833-D6ACDD4579B0}">
      <dsp:nvSpPr>
        <dsp:cNvPr id="0" name=""/>
        <dsp:cNvSpPr/>
      </dsp:nvSpPr>
      <dsp:spPr>
        <a:xfrm>
          <a:off x="2433631" y="2053369"/>
          <a:ext cx="1724036" cy="1724036"/>
        </a:xfrm>
        <a:prstGeom prst="ellipse">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err="1">
              <a:solidFill>
                <a:schemeClr val="tx1"/>
              </a:solidFill>
            </a:rPr>
            <a:t>صعوبة</a:t>
          </a:r>
          <a:r>
            <a:rPr lang="en-US" sz="2100" kern="1200" dirty="0">
              <a:solidFill>
                <a:schemeClr val="tx1"/>
              </a:solidFill>
            </a:rPr>
            <a:t> </a:t>
          </a:r>
          <a:r>
            <a:rPr lang="en-US" sz="2100" kern="1200" dirty="0" err="1">
              <a:solidFill>
                <a:schemeClr val="tx1"/>
              </a:solidFill>
            </a:rPr>
            <a:t>الوصول</a:t>
          </a:r>
          <a:r>
            <a:rPr lang="en-US" sz="2100" kern="1200" dirty="0">
              <a:solidFill>
                <a:schemeClr val="tx1"/>
              </a:solidFill>
            </a:rPr>
            <a:t> </a:t>
          </a:r>
          <a:r>
            <a:rPr lang="en-US" sz="2100" kern="1200" dirty="0" err="1">
              <a:solidFill>
                <a:schemeClr val="tx1"/>
              </a:solidFill>
            </a:rPr>
            <a:t>الى</a:t>
          </a:r>
          <a:r>
            <a:rPr lang="en-US" sz="2100" kern="1200" dirty="0">
              <a:solidFill>
                <a:schemeClr val="tx1"/>
              </a:solidFill>
            </a:rPr>
            <a:t> تعريف </a:t>
          </a:r>
          <a:r>
            <a:rPr lang="en-US" sz="2100" kern="1200" dirty="0" err="1">
              <a:solidFill>
                <a:schemeClr val="tx1"/>
              </a:solidFill>
            </a:rPr>
            <a:t>دقيق</a:t>
          </a:r>
          <a:r>
            <a:rPr lang="en-US" sz="2100" kern="1200" dirty="0">
              <a:solidFill>
                <a:schemeClr val="tx1"/>
              </a:solidFill>
            </a:rPr>
            <a:t> </a:t>
          </a:r>
          <a:r>
            <a:rPr lang="en-US" sz="2100" kern="1200" dirty="0" err="1">
              <a:solidFill>
                <a:schemeClr val="tx1"/>
              </a:solidFill>
            </a:rPr>
            <a:t>وشامل</a:t>
          </a:r>
          <a:endParaRPr lang="en-US" sz="2100" kern="1200" dirty="0">
            <a:solidFill>
              <a:schemeClr val="tx1"/>
            </a:solidFill>
          </a:endParaRPr>
        </a:p>
      </dsp:txBody>
      <dsp:txXfrm>
        <a:off x="2686110" y="2305848"/>
        <a:ext cx="1219078" cy="1219078"/>
      </dsp:txXfrm>
    </dsp:sp>
    <dsp:sp modelId="{AB24F472-464F-7048-BE1E-129CA7C020B9}">
      <dsp:nvSpPr>
        <dsp:cNvPr id="0" name=""/>
        <dsp:cNvSpPr/>
      </dsp:nvSpPr>
      <dsp:spPr>
        <a:xfrm rot="12900000">
          <a:off x="1325441" y="1752482"/>
          <a:ext cx="1320535" cy="491350"/>
        </a:xfrm>
        <a:prstGeom prst="leftArrow">
          <a:avLst>
            <a:gd name="adj1" fmla="val 60000"/>
            <a:gd name="adj2" fmla="val 5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17CD3830-45F7-6E46-8654-237AB1F8D307}">
      <dsp:nvSpPr>
        <dsp:cNvPr id="0" name=""/>
        <dsp:cNvSpPr/>
      </dsp:nvSpPr>
      <dsp:spPr>
        <a:xfrm>
          <a:off x="625931" y="964309"/>
          <a:ext cx="1637835" cy="1310268"/>
        </a:xfrm>
        <a:prstGeom prst="roundRect">
          <a:avLst>
            <a:gd name="adj" fmla="val 1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تعرضت </a:t>
          </a:r>
          <a:r>
            <a:rPr lang="en-US" sz="1800" kern="1200" dirty="0" err="1"/>
            <a:t>للدراسه</a:t>
          </a:r>
          <a:r>
            <a:rPr lang="en-US" sz="1800" kern="1200" dirty="0"/>
            <a:t> </a:t>
          </a:r>
          <a:r>
            <a:rPr lang="en-US" sz="1800" kern="1200" dirty="0" err="1"/>
            <a:t>من</a:t>
          </a:r>
          <a:r>
            <a:rPr lang="en-US" sz="1800" kern="1200" dirty="0"/>
            <a:t> </a:t>
          </a:r>
          <a:r>
            <a:rPr lang="en-US" sz="1800" kern="1200" dirty="0" err="1"/>
            <a:t>قبل</a:t>
          </a:r>
          <a:r>
            <a:rPr lang="en-US" sz="1800" kern="1200" dirty="0"/>
            <a:t> </a:t>
          </a:r>
          <a:r>
            <a:rPr lang="en-US" sz="1800" kern="1200" dirty="0" err="1"/>
            <a:t>جانب</a:t>
          </a:r>
          <a:r>
            <a:rPr lang="en-US" sz="1800" kern="1200" dirty="0"/>
            <a:t> </a:t>
          </a:r>
          <a:r>
            <a:rPr lang="en-US" sz="1800" kern="1200" dirty="0" err="1"/>
            <a:t>كبير</a:t>
          </a:r>
          <a:r>
            <a:rPr lang="en-US" sz="1800" kern="1200" dirty="0"/>
            <a:t> </a:t>
          </a:r>
          <a:r>
            <a:rPr lang="en-US" sz="1800" kern="1200" dirty="0" err="1"/>
            <a:t>من</a:t>
          </a:r>
          <a:r>
            <a:rPr lang="en-US" sz="1800" kern="1200" dirty="0"/>
            <a:t> </a:t>
          </a:r>
          <a:r>
            <a:rPr lang="en-US" sz="1800" kern="1200" dirty="0" err="1"/>
            <a:t>الباحثين</a:t>
          </a:r>
          <a:r>
            <a:rPr lang="en-US" sz="1800" kern="1200" dirty="0"/>
            <a:t> </a:t>
          </a:r>
          <a:r>
            <a:rPr lang="en-US" sz="1800" kern="1200" dirty="0" err="1"/>
            <a:t>من</a:t>
          </a:r>
          <a:r>
            <a:rPr lang="en-US" sz="1800" kern="1200" dirty="0"/>
            <a:t> </a:t>
          </a:r>
          <a:r>
            <a:rPr lang="en-US" sz="1800" kern="1200" dirty="0" err="1"/>
            <a:t>تخصصات</a:t>
          </a:r>
          <a:r>
            <a:rPr lang="en-US" sz="1800" kern="1200" dirty="0"/>
            <a:t> </a:t>
          </a:r>
          <a:r>
            <a:rPr lang="en-US" sz="1800" kern="1200" dirty="0" err="1"/>
            <a:t>مختلفه</a:t>
          </a:r>
          <a:endParaRPr lang="en-US" sz="1800" kern="1200" dirty="0"/>
        </a:p>
      </dsp:txBody>
      <dsp:txXfrm>
        <a:off x="664307" y="1002685"/>
        <a:ext cx="1561083" cy="1233516"/>
      </dsp:txXfrm>
    </dsp:sp>
    <dsp:sp modelId="{961C00A8-D4BC-EE45-9428-B0646888E783}">
      <dsp:nvSpPr>
        <dsp:cNvPr id="0" name=""/>
        <dsp:cNvSpPr/>
      </dsp:nvSpPr>
      <dsp:spPr>
        <a:xfrm rot="16200000">
          <a:off x="2635382" y="1070570"/>
          <a:ext cx="1320535" cy="491350"/>
        </a:xfrm>
        <a:prstGeom prst="leftArrow">
          <a:avLst>
            <a:gd name="adj1" fmla="val 60000"/>
            <a:gd name="adj2" fmla="val 50000"/>
          </a:avLst>
        </a:prstGeom>
        <a:gradFill rotWithShape="0">
          <a:gsLst>
            <a:gs pos="0">
              <a:schemeClr val="accent4">
                <a:hueOff val="557484"/>
                <a:satOff val="11831"/>
                <a:lumOff val="392"/>
                <a:alphaOff val="0"/>
                <a:tint val="96000"/>
                <a:lumMod val="104000"/>
              </a:schemeClr>
            </a:gs>
            <a:gs pos="100000">
              <a:schemeClr val="accent4">
                <a:hueOff val="557484"/>
                <a:satOff val="11831"/>
                <a:lumOff val="392"/>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2194FD9B-5F15-5F4F-BBE8-FDAEBCCA22D0}">
      <dsp:nvSpPr>
        <dsp:cNvPr id="0" name=""/>
        <dsp:cNvSpPr/>
      </dsp:nvSpPr>
      <dsp:spPr>
        <a:xfrm>
          <a:off x="2476732" y="843"/>
          <a:ext cx="1637835" cy="1310268"/>
        </a:xfrm>
        <a:prstGeom prst="roundRect">
          <a:avLst>
            <a:gd name="adj" fmla="val 10000"/>
          </a:avLst>
        </a:prstGeom>
        <a:gradFill rotWithShape="0">
          <a:gsLst>
            <a:gs pos="0">
              <a:schemeClr val="accent4">
                <a:hueOff val="557484"/>
                <a:satOff val="11831"/>
                <a:lumOff val="392"/>
                <a:alphaOff val="0"/>
                <a:tint val="96000"/>
                <a:lumMod val="104000"/>
              </a:schemeClr>
            </a:gs>
            <a:gs pos="100000">
              <a:schemeClr val="accent4">
                <a:hueOff val="557484"/>
                <a:satOff val="11831"/>
                <a:lumOff val="392"/>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مجموعه </a:t>
          </a:r>
          <a:r>
            <a:rPr lang="en-US" sz="1800" kern="1200" dirty="0" err="1"/>
            <a:t>من</a:t>
          </a:r>
          <a:r>
            <a:rPr lang="en-US" sz="1800" kern="1200" dirty="0"/>
            <a:t> </a:t>
          </a:r>
          <a:r>
            <a:rPr lang="en-US" sz="1800" kern="1200" dirty="0" err="1"/>
            <a:t>المختصين</a:t>
          </a:r>
          <a:r>
            <a:rPr lang="en-US" sz="1800" kern="1200" dirty="0"/>
            <a:t> </a:t>
          </a:r>
          <a:r>
            <a:rPr lang="en-US" sz="1800" kern="1200" dirty="0" err="1"/>
            <a:t>مصطلحات</a:t>
          </a:r>
          <a:r>
            <a:rPr lang="en-US" sz="1800" kern="1200" dirty="0"/>
            <a:t> </a:t>
          </a:r>
          <a:r>
            <a:rPr lang="en-US" sz="1800" kern="1200" dirty="0" err="1"/>
            <a:t>خاصه</a:t>
          </a:r>
          <a:r>
            <a:rPr lang="en-US" sz="1800" kern="1200" dirty="0"/>
            <a:t> </a:t>
          </a:r>
        </a:p>
      </dsp:txBody>
      <dsp:txXfrm>
        <a:off x="2515108" y="39219"/>
        <a:ext cx="1561083" cy="1233516"/>
      </dsp:txXfrm>
    </dsp:sp>
    <dsp:sp modelId="{F6858409-4605-BA49-BD37-C4716ACAA3D3}">
      <dsp:nvSpPr>
        <dsp:cNvPr id="0" name=""/>
        <dsp:cNvSpPr/>
      </dsp:nvSpPr>
      <dsp:spPr>
        <a:xfrm rot="19500000">
          <a:off x="3945323" y="1752482"/>
          <a:ext cx="1320535" cy="491350"/>
        </a:xfrm>
        <a:prstGeom prst="leftArrow">
          <a:avLst>
            <a:gd name="adj1" fmla="val 60000"/>
            <a:gd name="adj2" fmla="val 50000"/>
          </a:avLst>
        </a:prstGeom>
        <a:gradFill rotWithShape="0">
          <a:gsLst>
            <a:gs pos="0">
              <a:schemeClr val="accent4">
                <a:hueOff val="1114968"/>
                <a:satOff val="23662"/>
                <a:lumOff val="785"/>
                <a:alphaOff val="0"/>
                <a:tint val="96000"/>
                <a:lumMod val="104000"/>
              </a:schemeClr>
            </a:gs>
            <a:gs pos="100000">
              <a:schemeClr val="accent4">
                <a:hueOff val="1114968"/>
                <a:satOff val="23662"/>
                <a:lumOff val="785"/>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1942F085-46B0-064B-BE5F-AEE9610A1AAB}">
      <dsp:nvSpPr>
        <dsp:cNvPr id="0" name=""/>
        <dsp:cNvSpPr/>
      </dsp:nvSpPr>
      <dsp:spPr>
        <a:xfrm>
          <a:off x="4327533" y="964309"/>
          <a:ext cx="1637835" cy="1310268"/>
        </a:xfrm>
        <a:prstGeom prst="roundRect">
          <a:avLst>
            <a:gd name="adj" fmla="val 10000"/>
          </a:avLst>
        </a:prstGeom>
        <a:gradFill rotWithShape="0">
          <a:gsLst>
            <a:gs pos="0">
              <a:schemeClr val="accent4">
                <a:hueOff val="1114968"/>
                <a:satOff val="23662"/>
                <a:lumOff val="785"/>
                <a:alphaOff val="0"/>
                <a:tint val="96000"/>
                <a:lumMod val="104000"/>
              </a:schemeClr>
            </a:gs>
            <a:gs pos="100000">
              <a:schemeClr val="accent4">
                <a:hueOff val="1114968"/>
                <a:satOff val="23662"/>
                <a:lumOff val="785"/>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تراكمت مجموعه </a:t>
          </a:r>
          <a:r>
            <a:rPr lang="en-US" sz="1800" kern="1200" dirty="0" err="1"/>
            <a:t>كبيره</a:t>
          </a:r>
          <a:r>
            <a:rPr lang="en-US" sz="1800" kern="1200" dirty="0"/>
            <a:t> </a:t>
          </a:r>
          <a:r>
            <a:rPr lang="en-US" sz="1800" kern="1200" dirty="0" err="1"/>
            <a:t>من</a:t>
          </a:r>
          <a:r>
            <a:rPr lang="en-US" sz="1800" kern="1200" dirty="0"/>
            <a:t> </a:t>
          </a:r>
          <a:r>
            <a:rPr lang="en-US" sz="1800" kern="1200" dirty="0" err="1"/>
            <a:t>المصطلحات</a:t>
          </a:r>
          <a:r>
            <a:rPr lang="en-US" sz="1800" kern="1200" dirty="0"/>
            <a:t> </a:t>
          </a:r>
          <a:r>
            <a:rPr lang="en-US" sz="1800" kern="1200" dirty="0" err="1"/>
            <a:t>المتعلقه</a:t>
          </a:r>
          <a:r>
            <a:rPr lang="en-US" sz="1800" kern="1200" dirty="0"/>
            <a:t> </a:t>
          </a:r>
          <a:r>
            <a:rPr lang="en-US" sz="1800" kern="1200" dirty="0" err="1"/>
            <a:t>بالاعاقه</a:t>
          </a:r>
          <a:r>
            <a:rPr lang="en-US" sz="1800" kern="1200" dirty="0"/>
            <a:t> </a:t>
          </a:r>
          <a:r>
            <a:rPr lang="en-US" sz="1800" kern="1200" dirty="0" err="1"/>
            <a:t>العقليه</a:t>
          </a:r>
          <a:r>
            <a:rPr lang="en-US" sz="1800" kern="1200" dirty="0"/>
            <a:t> </a:t>
          </a:r>
        </a:p>
      </dsp:txBody>
      <dsp:txXfrm>
        <a:off x="4365909" y="1002685"/>
        <a:ext cx="1561083" cy="123351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66E11D-87D9-9D4C-8FFC-5D9D437C98EE}">
      <dsp:nvSpPr>
        <dsp:cNvPr id="0" name=""/>
        <dsp:cNvSpPr/>
      </dsp:nvSpPr>
      <dsp:spPr>
        <a:xfrm>
          <a:off x="1526" y="990903"/>
          <a:ext cx="1754942" cy="877471"/>
        </a:xfrm>
        <a:prstGeom prst="roundRect">
          <a:avLst>
            <a:gd name="adj" fmla="val 1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t>اختلاف</a:t>
          </a:r>
          <a:r>
            <a:rPr lang="en-US" sz="1800" kern="1200" dirty="0"/>
            <a:t> </a:t>
          </a:r>
          <a:r>
            <a:rPr lang="en-US" sz="1800" kern="1200" dirty="0" err="1"/>
            <a:t>المعايير</a:t>
          </a:r>
          <a:r>
            <a:rPr lang="en-US" sz="1800" kern="1200" dirty="0"/>
            <a:t> </a:t>
          </a:r>
          <a:r>
            <a:rPr lang="en-US" sz="1800" kern="1200" dirty="0" err="1"/>
            <a:t>في</a:t>
          </a:r>
          <a:r>
            <a:rPr lang="en-US" sz="1800" kern="1200" dirty="0"/>
            <a:t> </a:t>
          </a:r>
          <a:r>
            <a:rPr lang="en-US" sz="1800" kern="1200" dirty="0" err="1"/>
            <a:t>تحديد</a:t>
          </a:r>
          <a:r>
            <a:rPr lang="en-US" sz="1800" kern="1200" dirty="0"/>
            <a:t> الاعاقة</a:t>
          </a:r>
        </a:p>
      </dsp:txBody>
      <dsp:txXfrm>
        <a:off x="27226" y="1016603"/>
        <a:ext cx="1703542" cy="826071"/>
      </dsp:txXfrm>
    </dsp:sp>
    <dsp:sp modelId="{E112DAA9-125A-5E42-A544-A6BC63EDE8CF}">
      <dsp:nvSpPr>
        <dsp:cNvPr id="0" name=""/>
        <dsp:cNvSpPr/>
      </dsp:nvSpPr>
      <dsp:spPr>
        <a:xfrm>
          <a:off x="177021" y="1868375"/>
          <a:ext cx="175494" cy="658103"/>
        </a:xfrm>
        <a:custGeom>
          <a:avLst/>
          <a:gdLst/>
          <a:ahLst/>
          <a:cxnLst/>
          <a:rect l="0" t="0" r="0" b="0"/>
          <a:pathLst>
            <a:path>
              <a:moveTo>
                <a:pt x="0" y="0"/>
              </a:moveTo>
              <a:lnTo>
                <a:pt x="0" y="658103"/>
              </a:lnTo>
              <a:lnTo>
                <a:pt x="175494" y="658103"/>
              </a:lnTo>
            </a:path>
          </a:pathLst>
        </a:custGeom>
        <a:noFill/>
        <a:ln w="9525" cap="rnd"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43AF052-4D55-0C4D-B8E7-5052099FDFBE}">
      <dsp:nvSpPr>
        <dsp:cNvPr id="0" name=""/>
        <dsp:cNvSpPr/>
      </dsp:nvSpPr>
      <dsp:spPr>
        <a:xfrm>
          <a:off x="352515" y="2087743"/>
          <a:ext cx="1403954" cy="877471"/>
        </a:xfrm>
        <a:prstGeom prst="roundRect">
          <a:avLst>
            <a:gd name="adj" fmla="val 10000"/>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US" sz="2700" kern="1200" dirty="0" err="1"/>
            <a:t>اختلاف</a:t>
          </a:r>
          <a:r>
            <a:rPr lang="en-US" sz="2700" kern="1200" dirty="0"/>
            <a:t> </a:t>
          </a:r>
          <a:r>
            <a:rPr lang="en-US" sz="2700" kern="1200" dirty="0" err="1"/>
            <a:t>المهنيين</a:t>
          </a:r>
          <a:endParaRPr lang="en-US" sz="2700" kern="1200" dirty="0"/>
        </a:p>
      </dsp:txBody>
      <dsp:txXfrm>
        <a:off x="378215" y="2113443"/>
        <a:ext cx="1352554" cy="826071"/>
      </dsp:txXfrm>
    </dsp:sp>
    <dsp:sp modelId="{83758BC7-5C21-154B-9CDC-192A3215FA20}">
      <dsp:nvSpPr>
        <dsp:cNvPr id="0" name=""/>
        <dsp:cNvSpPr/>
      </dsp:nvSpPr>
      <dsp:spPr>
        <a:xfrm>
          <a:off x="177021" y="1868375"/>
          <a:ext cx="175494" cy="1754942"/>
        </a:xfrm>
        <a:custGeom>
          <a:avLst/>
          <a:gdLst/>
          <a:ahLst/>
          <a:cxnLst/>
          <a:rect l="0" t="0" r="0" b="0"/>
          <a:pathLst>
            <a:path>
              <a:moveTo>
                <a:pt x="0" y="0"/>
              </a:moveTo>
              <a:lnTo>
                <a:pt x="0" y="1754942"/>
              </a:lnTo>
              <a:lnTo>
                <a:pt x="175494" y="1754942"/>
              </a:lnTo>
            </a:path>
          </a:pathLst>
        </a:custGeom>
        <a:noFill/>
        <a:ln w="9525" cap="rnd"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F20A07-F92B-B743-A38F-551CBF5BC0B5}">
      <dsp:nvSpPr>
        <dsp:cNvPr id="0" name=""/>
        <dsp:cNvSpPr/>
      </dsp:nvSpPr>
      <dsp:spPr>
        <a:xfrm>
          <a:off x="352515" y="3184582"/>
          <a:ext cx="1403954" cy="877471"/>
        </a:xfrm>
        <a:prstGeom prst="roundRect">
          <a:avLst>
            <a:gd name="adj" fmla="val 10000"/>
          </a:avLst>
        </a:prstGeom>
        <a:solidFill>
          <a:schemeClr val="lt1">
            <a:alpha val="90000"/>
            <a:hueOff val="0"/>
            <a:satOff val="0"/>
            <a:lumOff val="0"/>
            <a:alphaOff val="0"/>
          </a:schemeClr>
        </a:solidFill>
        <a:ln w="9525" cap="rnd" cmpd="sng" algn="ctr">
          <a:solidFill>
            <a:schemeClr val="accent3">
              <a:hueOff val="1103416"/>
              <a:satOff val="-207"/>
              <a:lumOff val="555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US" sz="2700" kern="1200" dirty="0" err="1"/>
            <a:t>معيار</a:t>
          </a:r>
          <a:r>
            <a:rPr lang="en-US" sz="2700" kern="1200" dirty="0"/>
            <a:t> </a:t>
          </a:r>
          <a:r>
            <a:rPr lang="en-US" sz="2700" kern="1200" dirty="0" err="1"/>
            <a:t>واحد</a:t>
          </a:r>
          <a:r>
            <a:rPr lang="en-US" sz="2700" kern="1200" dirty="0"/>
            <a:t> </a:t>
          </a:r>
          <a:r>
            <a:rPr lang="en-US" sz="2700" kern="1200" dirty="0" err="1"/>
            <a:t>او</a:t>
          </a:r>
          <a:r>
            <a:rPr lang="en-US" sz="2700" kern="1200" dirty="0"/>
            <a:t> </a:t>
          </a:r>
          <a:r>
            <a:rPr lang="en-US" sz="2700" kern="1200" dirty="0" err="1"/>
            <a:t>معيارين</a:t>
          </a:r>
          <a:endParaRPr lang="en-US" sz="2700" kern="1200" dirty="0"/>
        </a:p>
      </dsp:txBody>
      <dsp:txXfrm>
        <a:off x="378215" y="3210282"/>
        <a:ext cx="1352554" cy="826071"/>
      </dsp:txXfrm>
    </dsp:sp>
    <dsp:sp modelId="{D6D4899B-AA52-1B49-A334-3FC4078085A7}">
      <dsp:nvSpPr>
        <dsp:cNvPr id="0" name=""/>
        <dsp:cNvSpPr/>
      </dsp:nvSpPr>
      <dsp:spPr>
        <a:xfrm>
          <a:off x="2195205" y="990903"/>
          <a:ext cx="1754942" cy="877471"/>
        </a:xfrm>
        <a:prstGeom prst="roundRect">
          <a:avLst>
            <a:gd name="adj" fmla="val 10000"/>
          </a:avLst>
        </a:prstGeom>
        <a:gradFill rotWithShape="0">
          <a:gsLst>
            <a:gs pos="0">
              <a:schemeClr val="accent3">
                <a:hueOff val="1103416"/>
                <a:satOff val="-207"/>
                <a:lumOff val="5556"/>
                <a:alphaOff val="0"/>
                <a:tint val="96000"/>
                <a:lumMod val="104000"/>
              </a:schemeClr>
            </a:gs>
            <a:gs pos="100000">
              <a:schemeClr val="accent3">
                <a:hueOff val="1103416"/>
                <a:satOff val="-207"/>
                <a:lumOff val="5556"/>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t>الاختلاف</a:t>
          </a:r>
          <a:r>
            <a:rPr lang="en-US" sz="1800" kern="1200" dirty="0"/>
            <a:t> </a:t>
          </a:r>
          <a:r>
            <a:rPr lang="en-US" sz="1800" kern="1200" dirty="0" err="1"/>
            <a:t>في</a:t>
          </a:r>
          <a:r>
            <a:rPr lang="en-US" sz="1800" kern="1200" dirty="0"/>
            <a:t> </a:t>
          </a:r>
          <a:r>
            <a:rPr lang="en-US" sz="1800" kern="1200" dirty="0" err="1"/>
            <a:t>المجموعات</a:t>
          </a:r>
          <a:r>
            <a:rPr lang="en-US" sz="1800" kern="1200" dirty="0"/>
            <a:t> </a:t>
          </a:r>
          <a:r>
            <a:rPr lang="en-US" sz="1800" kern="1200" dirty="0" err="1"/>
            <a:t>العمرية</a:t>
          </a:r>
          <a:endParaRPr lang="en-US" sz="1800" kern="1200" dirty="0"/>
        </a:p>
      </dsp:txBody>
      <dsp:txXfrm>
        <a:off x="2220905" y="1016603"/>
        <a:ext cx="1703542" cy="826071"/>
      </dsp:txXfrm>
    </dsp:sp>
    <dsp:sp modelId="{FCF0C991-CA2E-7F49-9305-B5E54948179C}">
      <dsp:nvSpPr>
        <dsp:cNvPr id="0" name=""/>
        <dsp:cNvSpPr/>
      </dsp:nvSpPr>
      <dsp:spPr>
        <a:xfrm>
          <a:off x="4388884" y="990903"/>
          <a:ext cx="1754942" cy="877471"/>
        </a:xfrm>
        <a:prstGeom prst="roundRect">
          <a:avLst>
            <a:gd name="adj" fmla="val 10000"/>
          </a:avLst>
        </a:prstGeom>
        <a:gradFill rotWithShape="0">
          <a:gsLst>
            <a:gs pos="0">
              <a:schemeClr val="accent3">
                <a:hueOff val="2206831"/>
                <a:satOff val="-414"/>
                <a:lumOff val="11111"/>
                <a:alphaOff val="0"/>
                <a:tint val="96000"/>
                <a:lumMod val="104000"/>
              </a:schemeClr>
            </a:gs>
            <a:gs pos="100000">
              <a:schemeClr val="accent3">
                <a:hueOff val="2206831"/>
                <a:satOff val="-414"/>
                <a:lumOff val="11111"/>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t>الاختلاف</a:t>
          </a:r>
          <a:r>
            <a:rPr lang="en-US" sz="1800" kern="1200" dirty="0"/>
            <a:t> </a:t>
          </a:r>
          <a:r>
            <a:rPr lang="en-US" sz="1800" kern="1200" dirty="0" err="1"/>
            <a:t>في</a:t>
          </a:r>
          <a:r>
            <a:rPr lang="en-US" sz="1800" kern="1200" dirty="0"/>
            <a:t> </a:t>
          </a:r>
          <a:r>
            <a:rPr lang="en-US" sz="1800" kern="1200" dirty="0" err="1"/>
            <a:t>المستوى</a:t>
          </a:r>
          <a:r>
            <a:rPr lang="en-US" sz="1800" kern="1200" dirty="0"/>
            <a:t> </a:t>
          </a:r>
          <a:r>
            <a:rPr lang="en-US" sz="1800" kern="1200" dirty="0" err="1"/>
            <a:t>الثقافي</a:t>
          </a:r>
          <a:r>
            <a:rPr lang="en-US" sz="1800" kern="1200" dirty="0"/>
            <a:t> </a:t>
          </a:r>
          <a:r>
            <a:rPr lang="en-US" sz="1800" kern="1200" dirty="0" err="1"/>
            <a:t>والاجتماعي</a:t>
          </a:r>
          <a:endParaRPr lang="en-US" sz="1800" kern="1200" dirty="0"/>
        </a:p>
      </dsp:txBody>
      <dsp:txXfrm>
        <a:off x="4414584" y="1016603"/>
        <a:ext cx="1703542" cy="826071"/>
      </dsp:txXfrm>
    </dsp:sp>
    <dsp:sp modelId="{6201190C-F672-224B-8351-B1B44E7F3973}">
      <dsp:nvSpPr>
        <dsp:cNvPr id="0" name=""/>
        <dsp:cNvSpPr/>
      </dsp:nvSpPr>
      <dsp:spPr>
        <a:xfrm>
          <a:off x="6582563" y="990903"/>
          <a:ext cx="1754942" cy="877471"/>
        </a:xfrm>
        <a:prstGeom prst="roundRect">
          <a:avLst>
            <a:gd name="adj" fmla="val 10000"/>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t>تباين</a:t>
          </a:r>
          <a:r>
            <a:rPr lang="en-US" sz="1800" kern="1200" dirty="0"/>
            <a:t> </a:t>
          </a:r>
          <a:r>
            <a:rPr lang="en-US" sz="1800" kern="1200" dirty="0" err="1"/>
            <a:t>الاساليب</a:t>
          </a:r>
          <a:r>
            <a:rPr lang="en-US" sz="1800" kern="1200" dirty="0"/>
            <a:t> </a:t>
          </a:r>
          <a:r>
            <a:rPr lang="en-US" sz="1800" kern="1200" dirty="0" err="1"/>
            <a:t>المتبعة</a:t>
          </a:r>
          <a:r>
            <a:rPr lang="en-US" sz="1800" kern="1200" dirty="0"/>
            <a:t> </a:t>
          </a:r>
          <a:r>
            <a:rPr lang="en-US" sz="1800" kern="1200" dirty="0" err="1"/>
            <a:t>للوصول</a:t>
          </a:r>
          <a:r>
            <a:rPr lang="en-US" sz="1800" kern="1200" dirty="0"/>
            <a:t> </a:t>
          </a:r>
          <a:r>
            <a:rPr lang="en-US" sz="1800" kern="1200" dirty="0" err="1"/>
            <a:t>الى</a:t>
          </a:r>
          <a:r>
            <a:rPr lang="en-US" sz="1800" kern="1200" dirty="0"/>
            <a:t> </a:t>
          </a:r>
          <a:r>
            <a:rPr lang="en-US" sz="1800" kern="1200" dirty="0" err="1"/>
            <a:t>النسبة</a:t>
          </a:r>
          <a:endParaRPr lang="en-US" sz="1800" kern="1200" dirty="0"/>
        </a:p>
      </dsp:txBody>
      <dsp:txXfrm>
        <a:off x="6608263" y="1016603"/>
        <a:ext cx="1703542" cy="826071"/>
      </dsp:txXfrm>
    </dsp:sp>
    <dsp:sp modelId="{28577AF4-96FA-C641-8BE6-F6D796118A5D}">
      <dsp:nvSpPr>
        <dsp:cNvPr id="0" name=""/>
        <dsp:cNvSpPr/>
      </dsp:nvSpPr>
      <dsp:spPr>
        <a:xfrm>
          <a:off x="6758057" y="1868375"/>
          <a:ext cx="175494" cy="658103"/>
        </a:xfrm>
        <a:custGeom>
          <a:avLst/>
          <a:gdLst/>
          <a:ahLst/>
          <a:cxnLst/>
          <a:rect l="0" t="0" r="0" b="0"/>
          <a:pathLst>
            <a:path>
              <a:moveTo>
                <a:pt x="0" y="0"/>
              </a:moveTo>
              <a:lnTo>
                <a:pt x="0" y="658103"/>
              </a:lnTo>
              <a:lnTo>
                <a:pt x="175494" y="658103"/>
              </a:lnTo>
            </a:path>
          </a:pathLst>
        </a:custGeom>
        <a:noFill/>
        <a:ln w="9525" cap="rnd"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AF1D534-DCFA-D649-BBD2-B0372E36F9F1}">
      <dsp:nvSpPr>
        <dsp:cNvPr id="0" name=""/>
        <dsp:cNvSpPr/>
      </dsp:nvSpPr>
      <dsp:spPr>
        <a:xfrm>
          <a:off x="6933551" y="2087743"/>
          <a:ext cx="1403954" cy="877471"/>
        </a:xfrm>
        <a:prstGeom prst="roundRect">
          <a:avLst>
            <a:gd name="adj" fmla="val 10000"/>
          </a:avLst>
        </a:prstGeom>
        <a:solidFill>
          <a:schemeClr val="lt1">
            <a:alpha val="90000"/>
            <a:hueOff val="0"/>
            <a:satOff val="0"/>
            <a:lumOff val="0"/>
            <a:alphaOff val="0"/>
          </a:schemeClr>
        </a:solidFill>
        <a:ln w="9525" cap="rnd" cmpd="sng" algn="ctr">
          <a:solidFill>
            <a:schemeClr val="accent3">
              <a:hueOff val="2206831"/>
              <a:satOff val="-414"/>
              <a:lumOff val="111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US" sz="2700" kern="1200" dirty="0" err="1"/>
            <a:t>عينات</a:t>
          </a:r>
          <a:r>
            <a:rPr lang="en-US" sz="2700" kern="1200" dirty="0"/>
            <a:t> </a:t>
          </a:r>
          <a:r>
            <a:rPr lang="en-US" sz="2700" kern="1200" dirty="0" err="1"/>
            <a:t>غير</a:t>
          </a:r>
          <a:r>
            <a:rPr lang="en-US" sz="2700" kern="1200" dirty="0"/>
            <a:t> </a:t>
          </a:r>
          <a:r>
            <a:rPr lang="en-US" sz="2700" kern="1200" dirty="0" err="1"/>
            <a:t>ممثلة</a:t>
          </a:r>
          <a:endParaRPr lang="en-US" sz="2700" kern="1200" dirty="0"/>
        </a:p>
      </dsp:txBody>
      <dsp:txXfrm>
        <a:off x="6959251" y="2113443"/>
        <a:ext cx="1352554" cy="826071"/>
      </dsp:txXfrm>
    </dsp:sp>
    <dsp:sp modelId="{64881EB4-D4B7-724E-A360-70F30E05AA4F}">
      <dsp:nvSpPr>
        <dsp:cNvPr id="0" name=""/>
        <dsp:cNvSpPr/>
      </dsp:nvSpPr>
      <dsp:spPr>
        <a:xfrm>
          <a:off x="6758057" y="1868375"/>
          <a:ext cx="175494" cy="1754942"/>
        </a:xfrm>
        <a:custGeom>
          <a:avLst/>
          <a:gdLst/>
          <a:ahLst/>
          <a:cxnLst/>
          <a:rect l="0" t="0" r="0" b="0"/>
          <a:pathLst>
            <a:path>
              <a:moveTo>
                <a:pt x="0" y="0"/>
              </a:moveTo>
              <a:lnTo>
                <a:pt x="0" y="1754942"/>
              </a:lnTo>
              <a:lnTo>
                <a:pt x="175494" y="1754942"/>
              </a:lnTo>
            </a:path>
          </a:pathLst>
        </a:custGeom>
        <a:noFill/>
        <a:ln w="9525" cap="rnd"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208DC0F-9598-BC4A-A66C-194F36505D11}">
      <dsp:nvSpPr>
        <dsp:cNvPr id="0" name=""/>
        <dsp:cNvSpPr/>
      </dsp:nvSpPr>
      <dsp:spPr>
        <a:xfrm>
          <a:off x="6933551" y="3184582"/>
          <a:ext cx="1403954" cy="877471"/>
        </a:xfrm>
        <a:prstGeom prst="roundRect">
          <a:avLst>
            <a:gd name="adj" fmla="val 10000"/>
          </a:avLst>
        </a:prstGeom>
        <a:solidFill>
          <a:schemeClr val="lt1">
            <a:alpha val="90000"/>
            <a:hueOff val="0"/>
            <a:satOff val="0"/>
            <a:lumOff val="0"/>
            <a:alphaOff val="0"/>
          </a:schemeClr>
        </a:solidFill>
        <a:ln w="9525" cap="rnd" cmpd="sng" algn="ctr">
          <a:solidFill>
            <a:schemeClr val="accent3">
              <a:hueOff val="3310247"/>
              <a:satOff val="-621"/>
              <a:lumOff val="1666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US" sz="2700" kern="1200" dirty="0" err="1"/>
            <a:t>احكام</a:t>
          </a:r>
          <a:r>
            <a:rPr lang="en-US" sz="2700" kern="1200" dirty="0"/>
            <a:t> </a:t>
          </a:r>
          <a:r>
            <a:rPr lang="en-US" sz="2700" kern="1200" dirty="0" err="1"/>
            <a:t>تقديرية</a:t>
          </a:r>
          <a:endParaRPr lang="en-US" sz="2700" kern="1200" dirty="0"/>
        </a:p>
      </dsp:txBody>
      <dsp:txXfrm>
        <a:off x="6959251" y="3210282"/>
        <a:ext cx="1352554" cy="82607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503E60-1593-3A4A-9398-FD59FBA4F809}">
      <dsp:nvSpPr>
        <dsp:cNvPr id="0" name=""/>
        <dsp:cNvSpPr/>
      </dsp:nvSpPr>
      <dsp:spPr>
        <a:xfrm>
          <a:off x="2433631" y="2053369"/>
          <a:ext cx="1724036" cy="1724036"/>
        </a:xfrm>
        <a:prstGeom prst="ellipse">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US" sz="2700" kern="1200" dirty="0"/>
            <a:t>الخصائص </a:t>
          </a:r>
          <a:r>
            <a:rPr lang="en-US" sz="2700" kern="1200" dirty="0" err="1"/>
            <a:t>العامة</a:t>
          </a:r>
          <a:endParaRPr lang="en-US" sz="2700" kern="1200" dirty="0"/>
        </a:p>
      </dsp:txBody>
      <dsp:txXfrm>
        <a:off x="2686110" y="2305848"/>
        <a:ext cx="1219078" cy="1219078"/>
      </dsp:txXfrm>
    </dsp:sp>
    <dsp:sp modelId="{5E8496B2-01DA-2442-B0F7-B0E3210B851D}">
      <dsp:nvSpPr>
        <dsp:cNvPr id="0" name=""/>
        <dsp:cNvSpPr/>
      </dsp:nvSpPr>
      <dsp:spPr>
        <a:xfrm rot="12900000">
          <a:off x="1325441" y="1752482"/>
          <a:ext cx="1320535" cy="491350"/>
        </a:xfrm>
        <a:prstGeom prst="leftArrow">
          <a:avLst>
            <a:gd name="adj1" fmla="val 60000"/>
            <a:gd name="adj2" fmla="val 50000"/>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580A559-3FCE-3449-B664-729186F23F5A}">
      <dsp:nvSpPr>
        <dsp:cNvPr id="0" name=""/>
        <dsp:cNvSpPr/>
      </dsp:nvSpPr>
      <dsp:spPr>
        <a:xfrm>
          <a:off x="625931" y="964309"/>
          <a:ext cx="1637835" cy="1310268"/>
        </a:xfrm>
        <a:prstGeom prst="roundRect">
          <a:avLst>
            <a:gd name="adj" fmla="val 1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kern="1200" dirty="0" err="1"/>
            <a:t>درجة</a:t>
          </a:r>
          <a:r>
            <a:rPr lang="en-US" sz="2000" kern="1200" dirty="0"/>
            <a:t> </a:t>
          </a:r>
          <a:r>
            <a:rPr lang="en-US" sz="2000" kern="1200" dirty="0" err="1"/>
            <a:t>التباين</a:t>
          </a:r>
          <a:r>
            <a:rPr lang="en-US" sz="2000" kern="1200" dirty="0"/>
            <a:t> </a:t>
          </a:r>
          <a:r>
            <a:rPr lang="en-US" sz="2000" kern="1200" dirty="0" err="1"/>
            <a:t>اكبر</a:t>
          </a:r>
          <a:r>
            <a:rPr lang="en-US" sz="2000" kern="1200" dirty="0"/>
            <a:t> </a:t>
          </a:r>
          <a:r>
            <a:rPr lang="en-US" sz="2000" kern="1200" dirty="0" err="1"/>
            <a:t>من</a:t>
          </a:r>
          <a:r>
            <a:rPr lang="en-US" sz="2000" kern="1200" dirty="0"/>
            <a:t> </a:t>
          </a:r>
          <a:r>
            <a:rPr lang="en-US" sz="2000" kern="1200" dirty="0" err="1"/>
            <a:t>التباين</a:t>
          </a:r>
          <a:r>
            <a:rPr lang="en-US" sz="2000" kern="1200" dirty="0"/>
            <a:t> </a:t>
          </a:r>
          <a:r>
            <a:rPr lang="en-US" sz="2000" kern="1200" dirty="0" err="1"/>
            <a:t>بين</a:t>
          </a:r>
          <a:r>
            <a:rPr lang="en-US" sz="2000" kern="1200" dirty="0"/>
            <a:t> </a:t>
          </a:r>
          <a:r>
            <a:rPr lang="en-US" sz="2000" kern="1200" dirty="0" err="1"/>
            <a:t>العاديين</a:t>
          </a:r>
          <a:endParaRPr lang="en-US" sz="2000" kern="1200" dirty="0"/>
        </a:p>
      </dsp:txBody>
      <dsp:txXfrm>
        <a:off x="664307" y="1002685"/>
        <a:ext cx="1561083" cy="1233516"/>
      </dsp:txXfrm>
    </dsp:sp>
    <dsp:sp modelId="{C8C49B34-87F3-6B43-AA0F-5A1B486A0281}">
      <dsp:nvSpPr>
        <dsp:cNvPr id="0" name=""/>
        <dsp:cNvSpPr/>
      </dsp:nvSpPr>
      <dsp:spPr>
        <a:xfrm rot="16200000">
          <a:off x="2635382" y="1070570"/>
          <a:ext cx="1320535" cy="491350"/>
        </a:xfrm>
        <a:prstGeom prst="leftArrow">
          <a:avLst>
            <a:gd name="adj1" fmla="val 60000"/>
            <a:gd name="adj2" fmla="val 50000"/>
          </a:avLst>
        </a:prstGeom>
        <a:solidFill>
          <a:schemeClr val="accent4">
            <a:hueOff val="557484"/>
            <a:satOff val="11831"/>
            <a:lumOff val="392"/>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DBA8B48-515F-2345-841C-14C5A0C63967}">
      <dsp:nvSpPr>
        <dsp:cNvPr id="0" name=""/>
        <dsp:cNvSpPr/>
      </dsp:nvSpPr>
      <dsp:spPr>
        <a:xfrm>
          <a:off x="2476732" y="843"/>
          <a:ext cx="1637835" cy="1310268"/>
        </a:xfrm>
        <a:prstGeom prst="roundRect">
          <a:avLst>
            <a:gd name="adj" fmla="val 10000"/>
          </a:avLst>
        </a:prstGeom>
        <a:gradFill rotWithShape="0">
          <a:gsLst>
            <a:gs pos="0">
              <a:schemeClr val="accent4">
                <a:hueOff val="557484"/>
                <a:satOff val="11831"/>
                <a:lumOff val="392"/>
                <a:alphaOff val="0"/>
                <a:tint val="96000"/>
                <a:lumMod val="104000"/>
              </a:schemeClr>
            </a:gs>
            <a:gs pos="100000">
              <a:schemeClr val="accent4">
                <a:hueOff val="557484"/>
                <a:satOff val="11831"/>
                <a:lumOff val="392"/>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kern="1200" dirty="0" err="1"/>
            <a:t>خصائصهم</a:t>
          </a:r>
          <a:r>
            <a:rPr lang="en-US" sz="2000" kern="1200" dirty="0"/>
            <a:t> </a:t>
          </a:r>
          <a:r>
            <a:rPr lang="en-US" sz="2000" kern="1200" dirty="0" err="1"/>
            <a:t>مشتركة</a:t>
          </a:r>
          <a:r>
            <a:rPr lang="en-US" sz="2000" kern="1200" dirty="0"/>
            <a:t> </a:t>
          </a:r>
          <a:r>
            <a:rPr lang="en-US" sz="2000" kern="1200" dirty="0" err="1"/>
            <a:t>في</a:t>
          </a:r>
          <a:r>
            <a:rPr lang="en-US" sz="2000" kern="1200" dirty="0"/>
            <a:t> </a:t>
          </a:r>
          <a:r>
            <a:rPr lang="en-US" sz="2000" kern="1200" dirty="0" err="1"/>
            <a:t>طبيعتها</a:t>
          </a:r>
          <a:r>
            <a:rPr lang="en-US" sz="2000" kern="1200" dirty="0"/>
            <a:t> </a:t>
          </a:r>
          <a:r>
            <a:rPr lang="en-US" sz="2000" kern="1200" dirty="0" err="1"/>
            <a:t>تختلف</a:t>
          </a:r>
          <a:r>
            <a:rPr lang="en-US" sz="2000" kern="1200" dirty="0"/>
            <a:t> </a:t>
          </a:r>
          <a:r>
            <a:rPr lang="en-US" sz="2000" kern="1200" dirty="0" err="1"/>
            <a:t>في</a:t>
          </a:r>
          <a:r>
            <a:rPr lang="en-US" sz="2000" kern="1200" dirty="0"/>
            <a:t> </a:t>
          </a:r>
          <a:r>
            <a:rPr lang="en-US" sz="2000" kern="1200" dirty="0" err="1"/>
            <a:t>درجتها</a:t>
          </a:r>
          <a:endParaRPr lang="en-US" sz="2000" kern="1200" dirty="0"/>
        </a:p>
      </dsp:txBody>
      <dsp:txXfrm>
        <a:off x="2515108" y="39219"/>
        <a:ext cx="1561083" cy="1233516"/>
      </dsp:txXfrm>
    </dsp:sp>
    <dsp:sp modelId="{03016314-84CC-CD46-9490-0B53B9DA0542}">
      <dsp:nvSpPr>
        <dsp:cNvPr id="0" name=""/>
        <dsp:cNvSpPr/>
      </dsp:nvSpPr>
      <dsp:spPr>
        <a:xfrm rot="19500000">
          <a:off x="3945323" y="1752482"/>
          <a:ext cx="1320535" cy="491350"/>
        </a:xfrm>
        <a:prstGeom prst="leftArrow">
          <a:avLst>
            <a:gd name="adj1" fmla="val 60000"/>
            <a:gd name="adj2" fmla="val 50000"/>
          </a:avLst>
        </a:prstGeom>
        <a:solidFill>
          <a:schemeClr val="accent4">
            <a:hueOff val="1114968"/>
            <a:satOff val="23662"/>
            <a:lumOff val="785"/>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54E9526-7A4C-9244-88FC-31D199EF1750}">
      <dsp:nvSpPr>
        <dsp:cNvPr id="0" name=""/>
        <dsp:cNvSpPr/>
      </dsp:nvSpPr>
      <dsp:spPr>
        <a:xfrm>
          <a:off x="4327533" y="964309"/>
          <a:ext cx="1637835" cy="1310268"/>
        </a:xfrm>
        <a:prstGeom prst="roundRect">
          <a:avLst>
            <a:gd name="adj" fmla="val 10000"/>
          </a:avLst>
        </a:prstGeom>
        <a:gradFill rotWithShape="0">
          <a:gsLst>
            <a:gs pos="0">
              <a:schemeClr val="accent4">
                <a:hueOff val="1114968"/>
                <a:satOff val="23662"/>
                <a:lumOff val="785"/>
                <a:alphaOff val="0"/>
                <a:tint val="96000"/>
                <a:lumMod val="104000"/>
              </a:schemeClr>
            </a:gs>
            <a:gs pos="100000">
              <a:schemeClr val="accent4">
                <a:hueOff val="1114968"/>
                <a:satOff val="23662"/>
                <a:lumOff val="78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kern="1200" dirty="0" err="1"/>
            <a:t>وضع</a:t>
          </a:r>
          <a:r>
            <a:rPr lang="en-US" sz="2000" kern="1200" dirty="0"/>
            <a:t> </a:t>
          </a:r>
          <a:r>
            <a:rPr lang="en-US" sz="2000" kern="1200" dirty="0" err="1"/>
            <a:t>الخطوط</a:t>
          </a:r>
          <a:r>
            <a:rPr lang="en-US" sz="2000" kern="1200" dirty="0"/>
            <a:t> </a:t>
          </a:r>
          <a:r>
            <a:rPr lang="en-US" sz="2000" kern="1200" dirty="0" err="1"/>
            <a:t>العريضة</a:t>
          </a:r>
          <a:r>
            <a:rPr lang="en-US" sz="2000" kern="1200" dirty="0"/>
            <a:t> </a:t>
          </a:r>
          <a:r>
            <a:rPr lang="en-US" sz="2000" kern="1200" dirty="0" err="1"/>
            <a:t>للبرنامج</a:t>
          </a:r>
          <a:r>
            <a:rPr lang="en-US" sz="2000" kern="1200" dirty="0"/>
            <a:t> </a:t>
          </a:r>
          <a:r>
            <a:rPr lang="en-US" sz="2000" kern="1200" dirty="0" err="1"/>
            <a:t>التعليمي</a:t>
          </a:r>
          <a:endParaRPr lang="en-US" sz="2000" kern="1200" dirty="0"/>
        </a:p>
      </dsp:txBody>
      <dsp:txXfrm>
        <a:off x="4365909" y="1002685"/>
        <a:ext cx="1561083" cy="123351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B48D1-B66A-694A-8E5D-DDFD1E0224E8}">
      <dsp:nvSpPr>
        <dsp:cNvPr id="0" name=""/>
        <dsp:cNvSpPr/>
      </dsp:nvSpPr>
      <dsp:spPr>
        <a:xfrm>
          <a:off x="3510450" y="2190567"/>
          <a:ext cx="1412557" cy="1412557"/>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r>
            <a:rPr lang="en-US" sz="3600" kern="1200" dirty="0" err="1"/>
            <a:t>الانتباه</a:t>
          </a:r>
          <a:endParaRPr lang="en-US" sz="3600" kern="1200" dirty="0"/>
        </a:p>
      </dsp:txBody>
      <dsp:txXfrm>
        <a:off x="3579405" y="2259522"/>
        <a:ext cx="1274647" cy="1274647"/>
      </dsp:txXfrm>
    </dsp:sp>
    <dsp:sp modelId="{95EB9F1C-7A2C-3B4F-8797-6B909B421486}">
      <dsp:nvSpPr>
        <dsp:cNvPr id="0" name=""/>
        <dsp:cNvSpPr/>
      </dsp:nvSpPr>
      <dsp:spPr>
        <a:xfrm rot="16200000">
          <a:off x="3721303" y="1695142"/>
          <a:ext cx="990850" cy="0"/>
        </a:xfrm>
        <a:custGeom>
          <a:avLst/>
          <a:gdLst/>
          <a:ahLst/>
          <a:cxnLst/>
          <a:rect l="0" t="0" r="0" b="0"/>
          <a:pathLst>
            <a:path>
              <a:moveTo>
                <a:pt x="0" y="0"/>
              </a:moveTo>
              <a:lnTo>
                <a:pt x="990850" y="0"/>
              </a:lnTo>
            </a:path>
          </a:pathLst>
        </a:custGeom>
        <a:noFill/>
        <a:ln w="9525"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B118AE3-4BAE-B84E-9578-8226973CCE2B}">
      <dsp:nvSpPr>
        <dsp:cNvPr id="0" name=""/>
        <dsp:cNvSpPr/>
      </dsp:nvSpPr>
      <dsp:spPr>
        <a:xfrm>
          <a:off x="3141395" y="253303"/>
          <a:ext cx="2150667" cy="946413"/>
        </a:xfrm>
        <a:prstGeom prst="roundRect">
          <a:avLst/>
        </a:prstGeom>
        <a:gradFill rotWithShape="0">
          <a:gsLst>
            <a:gs pos="0">
              <a:schemeClr val="accent2">
                <a:hueOff val="296363"/>
                <a:satOff val="-6523"/>
                <a:lumOff val="-4706"/>
                <a:alphaOff val="0"/>
                <a:tint val="96000"/>
                <a:lumMod val="104000"/>
              </a:schemeClr>
            </a:gs>
            <a:gs pos="100000">
              <a:schemeClr val="accent2">
                <a:hueOff val="296363"/>
                <a:satOff val="-6523"/>
                <a:lumOff val="-4706"/>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ضعف </a:t>
          </a:r>
          <a:r>
            <a:rPr lang="en-US" sz="2400" kern="1200" dirty="0" err="1"/>
            <a:t>الانتباه</a:t>
          </a:r>
          <a:r>
            <a:rPr lang="en-US" sz="2400" kern="1200" dirty="0"/>
            <a:t> </a:t>
          </a:r>
          <a:r>
            <a:rPr lang="en-US" sz="2400" kern="1200" dirty="0" err="1"/>
            <a:t>وقابلية</a:t>
          </a:r>
          <a:r>
            <a:rPr lang="en-US" sz="2400" kern="1200" dirty="0"/>
            <a:t> </a:t>
          </a:r>
          <a:r>
            <a:rPr lang="en-US" sz="2400" kern="1200" dirty="0" err="1"/>
            <a:t>عالية</a:t>
          </a:r>
          <a:r>
            <a:rPr lang="en-US" sz="2400" kern="1200" dirty="0"/>
            <a:t> </a:t>
          </a:r>
          <a:r>
            <a:rPr lang="en-US" sz="2400" kern="1200" dirty="0" err="1"/>
            <a:t>للتشتت</a:t>
          </a:r>
          <a:endParaRPr lang="en-US" sz="2400" kern="1200" dirty="0"/>
        </a:p>
      </dsp:txBody>
      <dsp:txXfrm>
        <a:off x="3187595" y="299503"/>
        <a:ext cx="2058267" cy="854013"/>
      </dsp:txXfrm>
    </dsp:sp>
    <dsp:sp modelId="{2A153F82-3D26-AC44-9673-ACAC4B7477C9}">
      <dsp:nvSpPr>
        <dsp:cNvPr id="0" name=""/>
        <dsp:cNvSpPr/>
      </dsp:nvSpPr>
      <dsp:spPr>
        <a:xfrm rot="1800000">
          <a:off x="4895651" y="3406712"/>
          <a:ext cx="408381" cy="0"/>
        </a:xfrm>
        <a:custGeom>
          <a:avLst/>
          <a:gdLst/>
          <a:ahLst/>
          <a:cxnLst/>
          <a:rect l="0" t="0" r="0" b="0"/>
          <a:pathLst>
            <a:path>
              <a:moveTo>
                <a:pt x="0" y="0"/>
              </a:moveTo>
              <a:lnTo>
                <a:pt x="408381" y="0"/>
              </a:lnTo>
            </a:path>
          </a:pathLst>
        </a:custGeom>
        <a:noFill/>
        <a:ln w="9525"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126EC26-6151-9348-8E37-6B18D401A418}">
      <dsp:nvSpPr>
        <dsp:cNvPr id="0" name=""/>
        <dsp:cNvSpPr/>
      </dsp:nvSpPr>
      <dsp:spPr>
        <a:xfrm>
          <a:off x="5206973" y="3508807"/>
          <a:ext cx="1778642" cy="946413"/>
        </a:xfrm>
        <a:prstGeom prst="roundRect">
          <a:avLst/>
        </a:prstGeom>
        <a:gradFill rotWithShape="0">
          <a:gsLst>
            <a:gs pos="0">
              <a:schemeClr val="accent2">
                <a:hueOff val="592725"/>
                <a:satOff val="-13047"/>
                <a:lumOff val="-9411"/>
                <a:alphaOff val="0"/>
                <a:tint val="96000"/>
                <a:lumMod val="104000"/>
              </a:schemeClr>
            </a:gs>
            <a:gs pos="100000">
              <a:schemeClr val="accent2">
                <a:hueOff val="592725"/>
                <a:satOff val="-13047"/>
                <a:lumOff val="-9411"/>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63500" rIns="63500" bIns="63500" numCol="1" spcCol="1270" anchor="ctr" anchorCtr="0">
          <a:noAutofit/>
        </a:bodyPr>
        <a:lstStyle/>
        <a:p>
          <a:pPr marL="0" lvl="0" indent="0" algn="ctr" defTabSz="1111250">
            <a:lnSpc>
              <a:spcPct val="90000"/>
            </a:lnSpc>
            <a:spcBef>
              <a:spcPct val="0"/>
            </a:spcBef>
            <a:spcAft>
              <a:spcPct val="35000"/>
            </a:spcAft>
            <a:buNone/>
          </a:pPr>
          <a:r>
            <a:rPr lang="en-US" sz="2500" kern="1200" dirty="0"/>
            <a:t>ضعف </a:t>
          </a:r>
          <a:r>
            <a:rPr lang="en-US" sz="2500" kern="1200" dirty="0" err="1"/>
            <a:t>التعلم</a:t>
          </a:r>
          <a:r>
            <a:rPr lang="en-US" sz="2500" kern="1200" dirty="0"/>
            <a:t> </a:t>
          </a:r>
          <a:r>
            <a:rPr lang="en-US" sz="2500" kern="1200" dirty="0" err="1"/>
            <a:t>العارض</a:t>
          </a:r>
          <a:endParaRPr lang="en-US" sz="2500" kern="1200" dirty="0"/>
        </a:p>
      </dsp:txBody>
      <dsp:txXfrm>
        <a:off x="5253173" y="3555007"/>
        <a:ext cx="1686242" cy="854013"/>
      </dsp:txXfrm>
    </dsp:sp>
    <dsp:sp modelId="{5DBCF5DF-3F83-4245-919B-FA03AB996BAE}">
      <dsp:nvSpPr>
        <dsp:cNvPr id="0" name=""/>
        <dsp:cNvSpPr/>
      </dsp:nvSpPr>
      <dsp:spPr>
        <a:xfrm rot="9000000">
          <a:off x="3106697" y="3412801"/>
          <a:ext cx="432741" cy="0"/>
        </a:xfrm>
        <a:custGeom>
          <a:avLst/>
          <a:gdLst/>
          <a:ahLst/>
          <a:cxnLst/>
          <a:rect l="0" t="0" r="0" b="0"/>
          <a:pathLst>
            <a:path>
              <a:moveTo>
                <a:pt x="0" y="0"/>
              </a:moveTo>
              <a:lnTo>
                <a:pt x="432741" y="0"/>
              </a:lnTo>
            </a:path>
          </a:pathLst>
        </a:custGeom>
        <a:noFill/>
        <a:ln w="9525"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B08ED58-0049-2A4E-AEED-A48665BC85BC}">
      <dsp:nvSpPr>
        <dsp:cNvPr id="0" name=""/>
        <dsp:cNvSpPr/>
      </dsp:nvSpPr>
      <dsp:spPr>
        <a:xfrm>
          <a:off x="1538640" y="3508807"/>
          <a:ext cx="1597044" cy="946413"/>
        </a:xfrm>
        <a:prstGeom prst="roundRect">
          <a:avLst/>
        </a:prstGeom>
        <a:gradFill rotWithShape="0">
          <a:gsLst>
            <a:gs pos="0">
              <a:schemeClr val="accent2">
                <a:hueOff val="889088"/>
                <a:satOff val="-19570"/>
                <a:lumOff val="-14117"/>
                <a:alphaOff val="0"/>
                <a:tint val="96000"/>
                <a:lumMod val="104000"/>
              </a:schemeClr>
            </a:gs>
            <a:gs pos="100000">
              <a:schemeClr val="accent2">
                <a:hueOff val="889088"/>
                <a:satOff val="-19570"/>
                <a:lumOff val="-1411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1200150">
            <a:lnSpc>
              <a:spcPct val="90000"/>
            </a:lnSpc>
            <a:spcBef>
              <a:spcPct val="0"/>
            </a:spcBef>
            <a:spcAft>
              <a:spcPct val="35000"/>
            </a:spcAft>
            <a:buNone/>
          </a:pPr>
          <a:r>
            <a:rPr lang="en-US" sz="2700" kern="1200" dirty="0" err="1"/>
            <a:t>شدة</a:t>
          </a:r>
          <a:r>
            <a:rPr lang="en-US" sz="2700" kern="1200" dirty="0"/>
            <a:t> الاعاقة </a:t>
          </a:r>
        </a:p>
      </dsp:txBody>
      <dsp:txXfrm>
        <a:off x="1584840" y="3555007"/>
        <a:ext cx="1504644" cy="85401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75FD43-5C6E-B74E-A43A-231C72C3E39D}">
      <dsp:nvSpPr>
        <dsp:cNvPr id="0" name=""/>
        <dsp:cNvSpPr/>
      </dsp:nvSpPr>
      <dsp:spPr>
        <a:xfrm>
          <a:off x="2433631" y="2053369"/>
          <a:ext cx="1724036" cy="1724036"/>
        </a:xfrm>
        <a:prstGeom prst="ellips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en-US" sz="4800" kern="1200" dirty="0" err="1"/>
            <a:t>التذكر</a:t>
          </a:r>
          <a:endParaRPr lang="en-US" sz="4800" kern="1200" dirty="0"/>
        </a:p>
      </dsp:txBody>
      <dsp:txXfrm>
        <a:off x="2686110" y="2305848"/>
        <a:ext cx="1219078" cy="1219078"/>
      </dsp:txXfrm>
    </dsp:sp>
    <dsp:sp modelId="{ACA6382C-4305-2D42-BF2F-2131A754830D}">
      <dsp:nvSpPr>
        <dsp:cNvPr id="0" name=""/>
        <dsp:cNvSpPr/>
      </dsp:nvSpPr>
      <dsp:spPr>
        <a:xfrm rot="12900000">
          <a:off x="1325441" y="1752482"/>
          <a:ext cx="1320535" cy="491350"/>
        </a:xfrm>
        <a:prstGeom prst="leftArrow">
          <a:avLst>
            <a:gd name="adj1" fmla="val 60000"/>
            <a:gd name="adj2" fmla="val 50000"/>
          </a:avLst>
        </a:prstGeom>
        <a:gradFill rotWithShape="0">
          <a:gsLst>
            <a:gs pos="0">
              <a:schemeClr val="accent1">
                <a:tint val="60000"/>
                <a:hueOff val="0"/>
                <a:satOff val="0"/>
                <a:lumOff val="0"/>
                <a:alphaOff val="0"/>
                <a:tint val="96000"/>
                <a:lumMod val="104000"/>
              </a:schemeClr>
            </a:gs>
            <a:gs pos="100000">
              <a:schemeClr val="accent1">
                <a:tint val="6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7B96E551-B0C3-CF43-BC94-2FCE9BBA0019}">
      <dsp:nvSpPr>
        <dsp:cNvPr id="0" name=""/>
        <dsp:cNvSpPr/>
      </dsp:nvSpPr>
      <dsp:spPr>
        <a:xfrm>
          <a:off x="625931" y="964309"/>
          <a:ext cx="1637835" cy="1310268"/>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4295" tIns="74295" rIns="74295" bIns="74295" numCol="1" spcCol="1270" anchor="ctr" anchorCtr="0">
          <a:noAutofit/>
        </a:bodyPr>
        <a:lstStyle/>
        <a:p>
          <a:pPr marL="0" lvl="0" indent="0" algn="ctr" defTabSz="1733550">
            <a:lnSpc>
              <a:spcPct val="90000"/>
            </a:lnSpc>
            <a:spcBef>
              <a:spcPct val="0"/>
            </a:spcBef>
            <a:spcAft>
              <a:spcPct val="35000"/>
            </a:spcAft>
            <a:buNone/>
          </a:pPr>
          <a:r>
            <a:rPr lang="en-US" sz="3900" kern="1200" dirty="0" err="1"/>
            <a:t>التجميع</a:t>
          </a:r>
          <a:r>
            <a:rPr lang="en-US" sz="3900" kern="1200" dirty="0"/>
            <a:t> </a:t>
          </a:r>
          <a:r>
            <a:rPr lang="en-US" sz="3900" kern="1200" dirty="0" err="1"/>
            <a:t>والتنظيم</a:t>
          </a:r>
          <a:endParaRPr lang="en-US" sz="3900" kern="1200" dirty="0"/>
        </a:p>
      </dsp:txBody>
      <dsp:txXfrm>
        <a:off x="664307" y="1002685"/>
        <a:ext cx="1561083" cy="1233516"/>
      </dsp:txXfrm>
    </dsp:sp>
    <dsp:sp modelId="{15D9ED48-3AC3-684C-B234-12A2B01E9992}">
      <dsp:nvSpPr>
        <dsp:cNvPr id="0" name=""/>
        <dsp:cNvSpPr/>
      </dsp:nvSpPr>
      <dsp:spPr>
        <a:xfrm rot="16200000">
          <a:off x="2635382" y="1070570"/>
          <a:ext cx="1320535" cy="491350"/>
        </a:xfrm>
        <a:prstGeom prst="leftArrow">
          <a:avLst>
            <a:gd name="adj1" fmla="val 60000"/>
            <a:gd name="adj2" fmla="val 50000"/>
          </a:avLst>
        </a:prstGeom>
        <a:gradFill rotWithShape="0">
          <a:gsLst>
            <a:gs pos="0">
              <a:schemeClr val="accent1">
                <a:tint val="60000"/>
                <a:hueOff val="0"/>
                <a:satOff val="0"/>
                <a:lumOff val="0"/>
                <a:alphaOff val="0"/>
                <a:tint val="96000"/>
                <a:lumMod val="104000"/>
              </a:schemeClr>
            </a:gs>
            <a:gs pos="100000">
              <a:schemeClr val="accent1">
                <a:tint val="6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0F40BDFE-6AAA-8B4B-9236-3827CD687EFE}">
      <dsp:nvSpPr>
        <dsp:cNvPr id="0" name=""/>
        <dsp:cNvSpPr/>
      </dsp:nvSpPr>
      <dsp:spPr>
        <a:xfrm>
          <a:off x="2476732" y="843"/>
          <a:ext cx="1637835" cy="1310268"/>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4295" tIns="74295" rIns="74295" bIns="74295" numCol="1" spcCol="1270" anchor="ctr" anchorCtr="0">
          <a:noAutofit/>
        </a:bodyPr>
        <a:lstStyle/>
        <a:p>
          <a:pPr marL="0" lvl="0" indent="0" algn="ctr" defTabSz="1733550">
            <a:lnSpc>
              <a:spcPct val="90000"/>
            </a:lnSpc>
            <a:spcBef>
              <a:spcPct val="0"/>
            </a:spcBef>
            <a:spcAft>
              <a:spcPct val="35000"/>
            </a:spcAft>
            <a:buNone/>
          </a:pPr>
          <a:r>
            <a:rPr lang="en-US" sz="3900" kern="1200" dirty="0" err="1"/>
            <a:t>الانتباه</a:t>
          </a:r>
          <a:endParaRPr lang="en-US" sz="3900" kern="1200" dirty="0"/>
        </a:p>
      </dsp:txBody>
      <dsp:txXfrm>
        <a:off x="2515108" y="39219"/>
        <a:ext cx="1561083" cy="1233516"/>
      </dsp:txXfrm>
    </dsp:sp>
    <dsp:sp modelId="{273453A6-2914-C140-B1F9-9CC15575871A}">
      <dsp:nvSpPr>
        <dsp:cNvPr id="0" name=""/>
        <dsp:cNvSpPr/>
      </dsp:nvSpPr>
      <dsp:spPr>
        <a:xfrm rot="19500000">
          <a:off x="3945323" y="1752482"/>
          <a:ext cx="1320535" cy="491350"/>
        </a:xfrm>
        <a:prstGeom prst="leftArrow">
          <a:avLst>
            <a:gd name="adj1" fmla="val 60000"/>
            <a:gd name="adj2" fmla="val 50000"/>
          </a:avLst>
        </a:prstGeom>
        <a:gradFill rotWithShape="0">
          <a:gsLst>
            <a:gs pos="0">
              <a:schemeClr val="accent1">
                <a:tint val="60000"/>
                <a:hueOff val="0"/>
                <a:satOff val="0"/>
                <a:lumOff val="0"/>
                <a:alphaOff val="0"/>
                <a:tint val="96000"/>
                <a:lumMod val="104000"/>
              </a:schemeClr>
            </a:gs>
            <a:gs pos="100000">
              <a:schemeClr val="accent1">
                <a:tint val="6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86731AEB-F3C1-0844-8877-7951438DEC88}">
      <dsp:nvSpPr>
        <dsp:cNvPr id="0" name=""/>
        <dsp:cNvSpPr/>
      </dsp:nvSpPr>
      <dsp:spPr>
        <a:xfrm>
          <a:off x="4327533" y="964309"/>
          <a:ext cx="1637835" cy="1310268"/>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4295" tIns="74295" rIns="74295" bIns="74295" numCol="1" spcCol="1270" anchor="ctr" anchorCtr="0">
          <a:noAutofit/>
        </a:bodyPr>
        <a:lstStyle/>
        <a:p>
          <a:pPr marL="0" lvl="0" indent="0" algn="ctr" defTabSz="1733550">
            <a:lnSpc>
              <a:spcPct val="90000"/>
            </a:lnSpc>
            <a:spcBef>
              <a:spcPct val="0"/>
            </a:spcBef>
            <a:spcAft>
              <a:spcPct val="35000"/>
            </a:spcAft>
            <a:buNone/>
          </a:pPr>
          <a:r>
            <a:rPr lang="en-US" sz="3900" kern="1200" dirty="0" err="1"/>
            <a:t>قصيرة</a:t>
          </a:r>
          <a:r>
            <a:rPr lang="en-US" sz="3900" kern="1200" dirty="0"/>
            <a:t> </a:t>
          </a:r>
          <a:r>
            <a:rPr lang="en-US" sz="3900" kern="1200" dirty="0" err="1"/>
            <a:t>المدى</a:t>
          </a:r>
          <a:endParaRPr lang="en-US" sz="3900" kern="1200" dirty="0"/>
        </a:p>
      </dsp:txBody>
      <dsp:txXfrm>
        <a:off x="4365909" y="1002685"/>
        <a:ext cx="1561083" cy="123351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C7DB88-1283-0848-A1B2-DB88016D775D}">
      <dsp:nvSpPr>
        <dsp:cNvPr id="0" name=""/>
        <dsp:cNvSpPr/>
      </dsp:nvSpPr>
      <dsp:spPr>
        <a:xfrm>
          <a:off x="2728912" y="1322387"/>
          <a:ext cx="1133475" cy="1133475"/>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1466850">
            <a:lnSpc>
              <a:spcPct val="90000"/>
            </a:lnSpc>
            <a:spcBef>
              <a:spcPct val="0"/>
            </a:spcBef>
            <a:spcAft>
              <a:spcPct val="35000"/>
            </a:spcAft>
            <a:buNone/>
          </a:pPr>
          <a:r>
            <a:rPr lang="en-US" sz="3300" kern="1200" dirty="0" err="1"/>
            <a:t>التمييز</a:t>
          </a:r>
          <a:endParaRPr lang="en-US" sz="3300" kern="1200" dirty="0"/>
        </a:p>
      </dsp:txBody>
      <dsp:txXfrm>
        <a:off x="2784244" y="1377719"/>
        <a:ext cx="1022811" cy="1022811"/>
      </dsp:txXfrm>
    </dsp:sp>
    <dsp:sp modelId="{CA2EA94B-AAE7-444C-937B-37701BCC394B}">
      <dsp:nvSpPr>
        <dsp:cNvPr id="0" name=""/>
        <dsp:cNvSpPr/>
      </dsp:nvSpPr>
      <dsp:spPr>
        <a:xfrm rot="16200000">
          <a:off x="3014332" y="1041070"/>
          <a:ext cx="562634" cy="0"/>
        </a:xfrm>
        <a:custGeom>
          <a:avLst/>
          <a:gdLst/>
          <a:ahLst/>
          <a:cxnLst/>
          <a:rect l="0" t="0" r="0" b="0"/>
          <a:pathLst>
            <a:path>
              <a:moveTo>
                <a:pt x="0" y="0"/>
              </a:moveTo>
              <a:lnTo>
                <a:pt x="562634" y="0"/>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BBF15CF-68E7-A242-9EDC-991F2BDE143B}">
      <dsp:nvSpPr>
        <dsp:cNvPr id="0" name=""/>
        <dsp:cNvSpPr/>
      </dsp:nvSpPr>
      <dsp:spPr>
        <a:xfrm>
          <a:off x="2915935" y="324"/>
          <a:ext cx="759428" cy="759428"/>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err="1"/>
            <a:t>معرفة</a:t>
          </a:r>
          <a:r>
            <a:rPr lang="en-US" sz="1100" kern="1200" dirty="0"/>
            <a:t> </a:t>
          </a:r>
          <a:r>
            <a:rPr lang="en-US" sz="1100" kern="1200" dirty="0" err="1"/>
            <a:t>خصائص</a:t>
          </a:r>
          <a:r>
            <a:rPr lang="en-US" sz="1100" kern="1200" dirty="0"/>
            <a:t> </a:t>
          </a:r>
          <a:r>
            <a:rPr lang="en-US" sz="1100" kern="1200" dirty="0" err="1"/>
            <a:t>المثير</a:t>
          </a:r>
          <a:r>
            <a:rPr lang="en-US" sz="1100" kern="1200" dirty="0"/>
            <a:t> ( </a:t>
          </a:r>
          <a:r>
            <a:rPr lang="en-US" sz="1100" kern="1200" dirty="0" err="1"/>
            <a:t>الانتباه</a:t>
          </a:r>
          <a:r>
            <a:rPr lang="en-US" sz="1100" kern="1200" dirty="0"/>
            <a:t>)</a:t>
          </a:r>
        </a:p>
      </dsp:txBody>
      <dsp:txXfrm>
        <a:off x="2953007" y="37396"/>
        <a:ext cx="685284" cy="685284"/>
      </dsp:txXfrm>
    </dsp:sp>
    <dsp:sp modelId="{5E2B0EE2-35A3-3D47-B6A6-4A66E8B4E25A}">
      <dsp:nvSpPr>
        <dsp:cNvPr id="0" name=""/>
        <dsp:cNvSpPr/>
      </dsp:nvSpPr>
      <dsp:spPr>
        <a:xfrm>
          <a:off x="3862387" y="1889124"/>
          <a:ext cx="562634" cy="0"/>
        </a:xfrm>
        <a:custGeom>
          <a:avLst/>
          <a:gdLst/>
          <a:ahLst/>
          <a:cxnLst/>
          <a:rect l="0" t="0" r="0" b="0"/>
          <a:pathLst>
            <a:path>
              <a:moveTo>
                <a:pt x="0" y="0"/>
              </a:moveTo>
              <a:lnTo>
                <a:pt x="562634" y="0"/>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BCA420-53F1-B74A-80C5-2414F17D8AB7}">
      <dsp:nvSpPr>
        <dsp:cNvPr id="0" name=""/>
        <dsp:cNvSpPr/>
      </dsp:nvSpPr>
      <dsp:spPr>
        <a:xfrm>
          <a:off x="4425022" y="1509410"/>
          <a:ext cx="759428" cy="759428"/>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err="1"/>
            <a:t>اداء</a:t>
          </a:r>
          <a:r>
            <a:rPr lang="en-US" sz="1900" kern="1200" dirty="0"/>
            <a:t> </a:t>
          </a:r>
          <a:r>
            <a:rPr lang="en-US" sz="1900" kern="1200" dirty="0" err="1"/>
            <a:t>الحواس</a:t>
          </a:r>
          <a:endParaRPr lang="en-US" sz="1900" kern="1200" dirty="0"/>
        </a:p>
      </dsp:txBody>
      <dsp:txXfrm>
        <a:off x="4462094" y="1546482"/>
        <a:ext cx="685284" cy="685284"/>
      </dsp:txXfrm>
    </dsp:sp>
    <dsp:sp modelId="{B25BC42D-7083-5749-A20B-732FF9CCE3AF}">
      <dsp:nvSpPr>
        <dsp:cNvPr id="0" name=""/>
        <dsp:cNvSpPr/>
      </dsp:nvSpPr>
      <dsp:spPr>
        <a:xfrm rot="5400000">
          <a:off x="3014332" y="2737179"/>
          <a:ext cx="562634" cy="0"/>
        </a:xfrm>
        <a:custGeom>
          <a:avLst/>
          <a:gdLst/>
          <a:ahLst/>
          <a:cxnLst/>
          <a:rect l="0" t="0" r="0" b="0"/>
          <a:pathLst>
            <a:path>
              <a:moveTo>
                <a:pt x="0" y="0"/>
              </a:moveTo>
              <a:lnTo>
                <a:pt x="562634" y="0"/>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4834A7-DC93-7B48-A008-69A252DCECCD}">
      <dsp:nvSpPr>
        <dsp:cNvPr id="0" name=""/>
        <dsp:cNvSpPr/>
      </dsp:nvSpPr>
      <dsp:spPr>
        <a:xfrm>
          <a:off x="2915935" y="3018497"/>
          <a:ext cx="759428" cy="759428"/>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933450">
            <a:lnSpc>
              <a:spcPct val="90000"/>
            </a:lnSpc>
            <a:spcBef>
              <a:spcPct val="0"/>
            </a:spcBef>
            <a:spcAft>
              <a:spcPct val="35000"/>
            </a:spcAft>
            <a:buNone/>
          </a:pPr>
          <a:r>
            <a:rPr lang="en-US" sz="2100" kern="1200" dirty="0" err="1"/>
            <a:t>درجة</a:t>
          </a:r>
          <a:r>
            <a:rPr lang="en-US" sz="2100" kern="1200" dirty="0"/>
            <a:t> الاعاقة</a:t>
          </a:r>
        </a:p>
      </dsp:txBody>
      <dsp:txXfrm>
        <a:off x="2953007" y="3055569"/>
        <a:ext cx="685284" cy="685284"/>
      </dsp:txXfrm>
    </dsp:sp>
    <dsp:sp modelId="{189D0C2F-CEAE-E849-B348-6AA8617A7DC0}">
      <dsp:nvSpPr>
        <dsp:cNvPr id="0" name=""/>
        <dsp:cNvSpPr/>
      </dsp:nvSpPr>
      <dsp:spPr>
        <a:xfrm rot="10800000">
          <a:off x="2166277" y="1889125"/>
          <a:ext cx="562634" cy="0"/>
        </a:xfrm>
        <a:custGeom>
          <a:avLst/>
          <a:gdLst/>
          <a:ahLst/>
          <a:cxnLst/>
          <a:rect l="0" t="0" r="0" b="0"/>
          <a:pathLst>
            <a:path>
              <a:moveTo>
                <a:pt x="0" y="0"/>
              </a:moveTo>
              <a:lnTo>
                <a:pt x="562634" y="0"/>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6226099-86AF-D045-B175-061E09C508C4}">
      <dsp:nvSpPr>
        <dsp:cNvPr id="0" name=""/>
        <dsp:cNvSpPr/>
      </dsp:nvSpPr>
      <dsp:spPr>
        <a:xfrm>
          <a:off x="1406849" y="1509410"/>
          <a:ext cx="759428" cy="759428"/>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err="1"/>
            <a:t>دون</a:t>
          </a:r>
          <a:r>
            <a:rPr lang="en-US" sz="1700" kern="1200" dirty="0"/>
            <a:t> </a:t>
          </a:r>
          <a:r>
            <a:rPr lang="en-US" sz="1700" kern="1200" dirty="0" err="1"/>
            <a:t>المستوى</a:t>
          </a:r>
          <a:endParaRPr lang="en-US" sz="1700" kern="1200" dirty="0"/>
        </a:p>
      </dsp:txBody>
      <dsp:txXfrm>
        <a:off x="1443921" y="1546482"/>
        <a:ext cx="685284" cy="68528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F66C54-EC28-4AB4-ABCA-7B998A71DFDE}">
      <dsp:nvSpPr>
        <dsp:cNvPr id="0" name=""/>
        <dsp:cNvSpPr/>
      </dsp:nvSpPr>
      <dsp:spPr>
        <a:xfrm>
          <a:off x="2433631" y="2053369"/>
          <a:ext cx="1724036" cy="172403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rtl="1">
            <a:lnSpc>
              <a:spcPct val="90000"/>
            </a:lnSpc>
            <a:spcBef>
              <a:spcPct val="0"/>
            </a:spcBef>
            <a:spcAft>
              <a:spcPct val="35000"/>
            </a:spcAft>
            <a:buNone/>
          </a:pPr>
          <a:r>
            <a:rPr lang="ar-SA" sz="3500" kern="1200" dirty="0"/>
            <a:t>التخيل</a:t>
          </a:r>
        </a:p>
      </dsp:txBody>
      <dsp:txXfrm>
        <a:off x="2686110" y="2305848"/>
        <a:ext cx="1219078" cy="1219078"/>
      </dsp:txXfrm>
    </dsp:sp>
    <dsp:sp modelId="{78E1F41C-DD39-4197-B221-2A6A48617D29}">
      <dsp:nvSpPr>
        <dsp:cNvPr id="0" name=""/>
        <dsp:cNvSpPr/>
      </dsp:nvSpPr>
      <dsp:spPr>
        <a:xfrm rot="12900000">
          <a:off x="1325441" y="1752482"/>
          <a:ext cx="1320535" cy="491350"/>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CBC94D1-D99F-4995-93D5-B1291F3C486B}">
      <dsp:nvSpPr>
        <dsp:cNvPr id="0" name=""/>
        <dsp:cNvSpPr/>
      </dsp:nvSpPr>
      <dsp:spPr>
        <a:xfrm>
          <a:off x="625931" y="964309"/>
          <a:ext cx="1637835" cy="1310268"/>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rtl="1">
            <a:lnSpc>
              <a:spcPct val="90000"/>
            </a:lnSpc>
            <a:spcBef>
              <a:spcPct val="0"/>
            </a:spcBef>
            <a:spcAft>
              <a:spcPct val="35000"/>
            </a:spcAft>
            <a:buNone/>
          </a:pPr>
          <a:r>
            <a:rPr lang="ar-SA" sz="2500" kern="1200" dirty="0"/>
            <a:t>يتطلب درجة عالية من الانتباه</a:t>
          </a:r>
        </a:p>
      </dsp:txBody>
      <dsp:txXfrm>
        <a:off x="664307" y="1002685"/>
        <a:ext cx="1561083" cy="1233516"/>
      </dsp:txXfrm>
    </dsp:sp>
    <dsp:sp modelId="{105A0C12-C6E4-475D-8FAC-D9A02441666A}">
      <dsp:nvSpPr>
        <dsp:cNvPr id="0" name=""/>
        <dsp:cNvSpPr/>
      </dsp:nvSpPr>
      <dsp:spPr>
        <a:xfrm rot="16200000">
          <a:off x="2635382" y="1070570"/>
          <a:ext cx="1320535" cy="491350"/>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BC02169-8747-4A67-9ABD-57B2CA2310E0}">
      <dsp:nvSpPr>
        <dsp:cNvPr id="0" name=""/>
        <dsp:cNvSpPr/>
      </dsp:nvSpPr>
      <dsp:spPr>
        <a:xfrm>
          <a:off x="2476732" y="843"/>
          <a:ext cx="1637835" cy="1310268"/>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rtl="1">
            <a:lnSpc>
              <a:spcPct val="90000"/>
            </a:lnSpc>
            <a:spcBef>
              <a:spcPct val="0"/>
            </a:spcBef>
            <a:spcAft>
              <a:spcPct val="35000"/>
            </a:spcAft>
            <a:buNone/>
          </a:pPr>
          <a:r>
            <a:rPr lang="ar-SA" sz="2500" kern="1200" dirty="0"/>
            <a:t>واستدعاء الصور</a:t>
          </a:r>
        </a:p>
      </dsp:txBody>
      <dsp:txXfrm>
        <a:off x="2515108" y="39219"/>
        <a:ext cx="1561083" cy="1233516"/>
      </dsp:txXfrm>
    </dsp:sp>
    <dsp:sp modelId="{F1DAC1BA-C726-400D-9538-56EA16218E20}">
      <dsp:nvSpPr>
        <dsp:cNvPr id="0" name=""/>
        <dsp:cNvSpPr/>
      </dsp:nvSpPr>
      <dsp:spPr>
        <a:xfrm rot="19500000">
          <a:off x="3945323" y="1752482"/>
          <a:ext cx="1320535" cy="491350"/>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D7AFB47-164F-4D19-9DC8-4210DDCBE94C}">
      <dsp:nvSpPr>
        <dsp:cNvPr id="0" name=""/>
        <dsp:cNvSpPr/>
      </dsp:nvSpPr>
      <dsp:spPr>
        <a:xfrm>
          <a:off x="4327533" y="964309"/>
          <a:ext cx="1637835" cy="1310268"/>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rtl="1">
            <a:lnSpc>
              <a:spcPct val="90000"/>
            </a:lnSpc>
            <a:spcBef>
              <a:spcPct val="0"/>
            </a:spcBef>
            <a:spcAft>
              <a:spcPct val="35000"/>
            </a:spcAft>
            <a:buNone/>
          </a:pPr>
          <a:r>
            <a:rPr lang="ar-SA" sz="2500" kern="1200" dirty="0"/>
            <a:t>خيال محدود</a:t>
          </a:r>
        </a:p>
      </dsp:txBody>
      <dsp:txXfrm>
        <a:off x="4365909" y="1002685"/>
        <a:ext cx="1561083" cy="123351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8796F-A5C2-446E-AF1C-584FD840381A}">
      <dsp:nvSpPr>
        <dsp:cNvPr id="0" name=""/>
        <dsp:cNvSpPr/>
      </dsp:nvSpPr>
      <dsp:spPr>
        <a:xfrm rot="16200000">
          <a:off x="703262" y="-703262"/>
          <a:ext cx="1889125" cy="3295650"/>
        </a:xfrm>
        <a:prstGeom prst="round1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rtl="1">
            <a:lnSpc>
              <a:spcPct val="90000"/>
            </a:lnSpc>
            <a:spcBef>
              <a:spcPct val="0"/>
            </a:spcBef>
            <a:spcAft>
              <a:spcPct val="35000"/>
            </a:spcAft>
            <a:buNone/>
          </a:pPr>
          <a:r>
            <a:rPr lang="ar-SA" sz="3300" kern="1200" dirty="0"/>
            <a:t>يتطلب قدرة على التخيل</a:t>
          </a:r>
        </a:p>
      </dsp:txBody>
      <dsp:txXfrm rot="5400000">
        <a:off x="0" y="0"/>
        <a:ext cx="3295650" cy="1416843"/>
      </dsp:txXfrm>
    </dsp:sp>
    <dsp:sp modelId="{32F87B14-03F0-4C83-B307-20CC34C318FE}">
      <dsp:nvSpPr>
        <dsp:cNvPr id="0" name=""/>
        <dsp:cNvSpPr/>
      </dsp:nvSpPr>
      <dsp:spPr>
        <a:xfrm>
          <a:off x="3295650" y="0"/>
          <a:ext cx="3295650" cy="1889125"/>
        </a:xfrm>
        <a:prstGeom prst="round1Rect">
          <a:avLst/>
        </a:prstGeom>
        <a:solidFill>
          <a:schemeClr val="accent2">
            <a:hueOff val="296363"/>
            <a:satOff val="-6523"/>
            <a:lumOff val="-470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rtl="1">
            <a:lnSpc>
              <a:spcPct val="90000"/>
            </a:lnSpc>
            <a:spcBef>
              <a:spcPct val="0"/>
            </a:spcBef>
            <a:spcAft>
              <a:spcPct val="35000"/>
            </a:spcAft>
            <a:buNone/>
          </a:pPr>
          <a:r>
            <a:rPr lang="ar-SA" sz="3300" kern="1200" dirty="0"/>
            <a:t>اكثر تعقيدا</a:t>
          </a:r>
        </a:p>
      </dsp:txBody>
      <dsp:txXfrm>
        <a:off x="3295650" y="0"/>
        <a:ext cx="3295650" cy="1416843"/>
      </dsp:txXfrm>
    </dsp:sp>
    <dsp:sp modelId="{C31E9C25-359B-4957-81A8-796D47780258}">
      <dsp:nvSpPr>
        <dsp:cNvPr id="0" name=""/>
        <dsp:cNvSpPr/>
      </dsp:nvSpPr>
      <dsp:spPr>
        <a:xfrm rot="10800000">
          <a:off x="0" y="1889125"/>
          <a:ext cx="3295650" cy="1889125"/>
        </a:xfrm>
        <a:prstGeom prst="round1Rect">
          <a:avLst/>
        </a:prstGeom>
        <a:solidFill>
          <a:schemeClr val="accent2">
            <a:hueOff val="592725"/>
            <a:satOff val="-13047"/>
            <a:lumOff val="-941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rtl="1">
            <a:lnSpc>
              <a:spcPct val="90000"/>
            </a:lnSpc>
            <a:spcBef>
              <a:spcPct val="0"/>
            </a:spcBef>
            <a:spcAft>
              <a:spcPct val="35000"/>
            </a:spcAft>
            <a:buNone/>
          </a:pPr>
          <a:r>
            <a:rPr lang="ar-SA" sz="3300" kern="1200" dirty="0"/>
            <a:t>التذكر</a:t>
          </a:r>
        </a:p>
      </dsp:txBody>
      <dsp:txXfrm rot="10800000">
        <a:off x="0" y="2361406"/>
        <a:ext cx="3295650" cy="1416843"/>
      </dsp:txXfrm>
    </dsp:sp>
    <dsp:sp modelId="{F17B87CC-4CBA-4964-991E-291C0B03B21B}">
      <dsp:nvSpPr>
        <dsp:cNvPr id="0" name=""/>
        <dsp:cNvSpPr/>
      </dsp:nvSpPr>
      <dsp:spPr>
        <a:xfrm rot="5400000">
          <a:off x="3998912" y="1185862"/>
          <a:ext cx="1889125" cy="3295650"/>
        </a:xfrm>
        <a:prstGeom prst="round1Rect">
          <a:avLst/>
        </a:prstGeom>
        <a:solidFill>
          <a:schemeClr val="accent2">
            <a:hueOff val="889088"/>
            <a:satOff val="-19570"/>
            <a:lumOff val="-1411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rtl="1">
            <a:lnSpc>
              <a:spcPct val="90000"/>
            </a:lnSpc>
            <a:spcBef>
              <a:spcPct val="0"/>
            </a:spcBef>
            <a:spcAft>
              <a:spcPct val="35000"/>
            </a:spcAft>
            <a:buNone/>
          </a:pPr>
          <a:r>
            <a:rPr lang="ar-SA" sz="3300" kern="1200" dirty="0"/>
            <a:t>والتعليل</a:t>
          </a:r>
        </a:p>
      </dsp:txBody>
      <dsp:txXfrm rot="-5400000">
        <a:off x="3295650" y="2361406"/>
        <a:ext cx="3295650" cy="1416843"/>
      </dsp:txXfrm>
    </dsp:sp>
    <dsp:sp modelId="{F2C0A0D5-E2EF-48C1-916D-7A657A652DAB}">
      <dsp:nvSpPr>
        <dsp:cNvPr id="0" name=""/>
        <dsp:cNvSpPr/>
      </dsp:nvSpPr>
      <dsp:spPr>
        <a:xfrm>
          <a:off x="2306955" y="1416843"/>
          <a:ext cx="1977390" cy="944562"/>
        </a:xfrm>
        <a:prstGeom prst="roundRect">
          <a:avLst/>
        </a:prstGeom>
        <a:solidFill>
          <a:schemeClr val="accent2">
            <a:tint val="4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rtl="1">
            <a:lnSpc>
              <a:spcPct val="90000"/>
            </a:lnSpc>
            <a:spcBef>
              <a:spcPct val="0"/>
            </a:spcBef>
            <a:spcAft>
              <a:spcPct val="35000"/>
            </a:spcAft>
            <a:buNone/>
          </a:pPr>
          <a:r>
            <a:rPr lang="ar-SA" sz="3300" kern="1200" dirty="0"/>
            <a:t>التفكير</a:t>
          </a:r>
        </a:p>
      </dsp:txBody>
      <dsp:txXfrm>
        <a:off x="2353065" y="1462953"/>
        <a:ext cx="1885170" cy="85234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F07057-216A-4223-AFF6-046B965620AA}">
      <dsp:nvSpPr>
        <dsp:cNvPr id="0" name=""/>
        <dsp:cNvSpPr/>
      </dsp:nvSpPr>
      <dsp:spPr>
        <a:xfrm>
          <a:off x="244116" y="80"/>
          <a:ext cx="2906222" cy="1743733"/>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1">
            <a:lnSpc>
              <a:spcPct val="90000"/>
            </a:lnSpc>
            <a:spcBef>
              <a:spcPct val="0"/>
            </a:spcBef>
            <a:spcAft>
              <a:spcPct val="35000"/>
            </a:spcAft>
            <a:buNone/>
          </a:pPr>
          <a:r>
            <a:rPr lang="ar-SA" sz="3500" kern="1200" dirty="0"/>
            <a:t>مفردات بسيطة ( اللغة الطفولية)</a:t>
          </a:r>
        </a:p>
      </dsp:txBody>
      <dsp:txXfrm>
        <a:off x="244116" y="80"/>
        <a:ext cx="2906222" cy="1743733"/>
      </dsp:txXfrm>
    </dsp:sp>
    <dsp:sp modelId="{988FAF1A-43CB-4F84-A243-B75BA1572A14}">
      <dsp:nvSpPr>
        <dsp:cNvPr id="0" name=""/>
        <dsp:cNvSpPr/>
      </dsp:nvSpPr>
      <dsp:spPr>
        <a:xfrm>
          <a:off x="3440961" y="80"/>
          <a:ext cx="2906222" cy="1743733"/>
        </a:xfrm>
        <a:prstGeom prst="rect">
          <a:avLst/>
        </a:prstGeom>
        <a:solidFill>
          <a:schemeClr val="accent4">
            <a:hueOff val="371656"/>
            <a:satOff val="7887"/>
            <a:lumOff val="26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1">
            <a:lnSpc>
              <a:spcPct val="90000"/>
            </a:lnSpc>
            <a:spcBef>
              <a:spcPct val="0"/>
            </a:spcBef>
            <a:spcAft>
              <a:spcPct val="35000"/>
            </a:spcAft>
            <a:buNone/>
          </a:pPr>
          <a:r>
            <a:rPr lang="ar-SA" sz="3500" kern="1200" dirty="0"/>
            <a:t>صعوبات الكلام وجودة المفردات</a:t>
          </a:r>
        </a:p>
      </dsp:txBody>
      <dsp:txXfrm>
        <a:off x="3440961" y="80"/>
        <a:ext cx="2906222" cy="1743733"/>
      </dsp:txXfrm>
    </dsp:sp>
    <dsp:sp modelId="{6A38CDB1-E8B9-4FA6-B079-61FC9EECB305}">
      <dsp:nvSpPr>
        <dsp:cNvPr id="0" name=""/>
        <dsp:cNvSpPr/>
      </dsp:nvSpPr>
      <dsp:spPr>
        <a:xfrm>
          <a:off x="244116" y="2034436"/>
          <a:ext cx="2906222" cy="1743733"/>
        </a:xfrm>
        <a:prstGeom prst="rect">
          <a:avLst/>
        </a:prstGeom>
        <a:solidFill>
          <a:schemeClr val="accent4">
            <a:hueOff val="743312"/>
            <a:satOff val="15775"/>
            <a:lumOff val="52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1">
            <a:lnSpc>
              <a:spcPct val="90000"/>
            </a:lnSpc>
            <a:spcBef>
              <a:spcPct val="0"/>
            </a:spcBef>
            <a:spcAft>
              <a:spcPct val="35000"/>
            </a:spcAft>
            <a:buNone/>
          </a:pPr>
          <a:r>
            <a:rPr lang="ar-SA" sz="3500" kern="1200" dirty="0"/>
            <a:t>بطء في النمو اللغوي</a:t>
          </a:r>
        </a:p>
      </dsp:txBody>
      <dsp:txXfrm>
        <a:off x="244116" y="2034436"/>
        <a:ext cx="2906222" cy="1743733"/>
      </dsp:txXfrm>
    </dsp:sp>
    <dsp:sp modelId="{6672995C-955D-4E81-B567-2BEEABC81DE5}">
      <dsp:nvSpPr>
        <dsp:cNvPr id="0" name=""/>
        <dsp:cNvSpPr/>
      </dsp:nvSpPr>
      <dsp:spPr>
        <a:xfrm>
          <a:off x="3440961" y="2034436"/>
          <a:ext cx="2906222" cy="1743733"/>
        </a:xfrm>
        <a:prstGeom prst="rect">
          <a:avLst/>
        </a:prstGeom>
        <a:solidFill>
          <a:schemeClr val="accent4">
            <a:hueOff val="1114968"/>
            <a:satOff val="23662"/>
            <a:lumOff val="78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1">
            <a:lnSpc>
              <a:spcPct val="90000"/>
            </a:lnSpc>
            <a:spcBef>
              <a:spcPct val="0"/>
            </a:spcBef>
            <a:spcAft>
              <a:spcPct val="35000"/>
            </a:spcAft>
            <a:buNone/>
          </a:pPr>
          <a:r>
            <a:rPr lang="ar-SA" sz="3500" kern="1200" dirty="0"/>
            <a:t>ترتبط بشدة الاعاقة</a:t>
          </a:r>
        </a:p>
      </dsp:txBody>
      <dsp:txXfrm>
        <a:off x="3440961" y="2034436"/>
        <a:ext cx="2906222" cy="174373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1390E8-9903-4143-A676-0A461FAC6BF4}">
      <dsp:nvSpPr>
        <dsp:cNvPr id="0" name=""/>
        <dsp:cNvSpPr/>
      </dsp:nvSpPr>
      <dsp:spPr>
        <a:xfrm>
          <a:off x="1406525" y="0"/>
          <a:ext cx="3778250" cy="377825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2F3BB3-2B65-4C4F-B307-EF168AF465DE}">
      <dsp:nvSpPr>
        <dsp:cNvPr id="0" name=""/>
        <dsp:cNvSpPr/>
      </dsp:nvSpPr>
      <dsp:spPr>
        <a:xfrm>
          <a:off x="1765458" y="358933"/>
          <a:ext cx="1473517" cy="1473517"/>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kern="1200" dirty="0"/>
            <a:t>انخفاض مستوى الدافعية</a:t>
          </a:r>
        </a:p>
      </dsp:txBody>
      <dsp:txXfrm>
        <a:off x="1837389" y="430864"/>
        <a:ext cx="1329655" cy="1329655"/>
      </dsp:txXfrm>
    </dsp:sp>
    <dsp:sp modelId="{25EA963D-2B63-4039-B68B-0510B0386100}">
      <dsp:nvSpPr>
        <dsp:cNvPr id="0" name=""/>
        <dsp:cNvSpPr/>
      </dsp:nvSpPr>
      <dsp:spPr>
        <a:xfrm>
          <a:off x="3352323" y="358933"/>
          <a:ext cx="1473517" cy="1473517"/>
        </a:xfrm>
        <a:prstGeom prst="roundRect">
          <a:avLst/>
        </a:prstGeom>
        <a:solidFill>
          <a:schemeClr val="accent2">
            <a:hueOff val="296363"/>
            <a:satOff val="-6523"/>
            <a:lumOff val="-470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kern="1200" dirty="0"/>
            <a:t>إحساس بالدونية</a:t>
          </a:r>
        </a:p>
      </dsp:txBody>
      <dsp:txXfrm>
        <a:off x="3424254" y="430864"/>
        <a:ext cx="1329655" cy="1329655"/>
      </dsp:txXfrm>
    </dsp:sp>
    <dsp:sp modelId="{4CC33EFF-1AE0-4B86-8B8E-03583174C2B1}">
      <dsp:nvSpPr>
        <dsp:cNvPr id="0" name=""/>
        <dsp:cNvSpPr/>
      </dsp:nvSpPr>
      <dsp:spPr>
        <a:xfrm>
          <a:off x="1765458" y="1945798"/>
          <a:ext cx="1473517" cy="1473517"/>
        </a:xfrm>
        <a:prstGeom prst="roundRect">
          <a:avLst/>
        </a:prstGeom>
        <a:solidFill>
          <a:schemeClr val="accent2">
            <a:hueOff val="592725"/>
            <a:satOff val="-13047"/>
            <a:lumOff val="-941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kern="1200" dirty="0"/>
            <a:t>اللعب مع الأصغر سنا</a:t>
          </a:r>
        </a:p>
      </dsp:txBody>
      <dsp:txXfrm>
        <a:off x="1837389" y="2017729"/>
        <a:ext cx="1329655" cy="1329655"/>
      </dsp:txXfrm>
    </dsp:sp>
    <dsp:sp modelId="{54AC7DF4-8E3A-45DE-B41A-B955B02A8208}">
      <dsp:nvSpPr>
        <dsp:cNvPr id="0" name=""/>
        <dsp:cNvSpPr/>
      </dsp:nvSpPr>
      <dsp:spPr>
        <a:xfrm>
          <a:off x="3352323" y="1945798"/>
          <a:ext cx="1473517" cy="1473517"/>
        </a:xfrm>
        <a:prstGeom prst="roundRect">
          <a:avLst/>
        </a:prstGeom>
        <a:solidFill>
          <a:schemeClr val="accent2">
            <a:hueOff val="889088"/>
            <a:satOff val="-19570"/>
            <a:lumOff val="-1411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SA" sz="2000" kern="1200" dirty="0"/>
            <a:t>الاستسلام للفشل</a:t>
          </a:r>
        </a:p>
      </dsp:txBody>
      <dsp:txXfrm>
        <a:off x="3424254" y="2017729"/>
        <a:ext cx="1329655" cy="132965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B9429-89E7-4155-AFDD-3203D3D1F22E}">
      <dsp:nvSpPr>
        <dsp:cNvPr id="0" name=""/>
        <dsp:cNvSpPr/>
      </dsp:nvSpPr>
      <dsp:spPr>
        <a:xfrm>
          <a:off x="0" y="550267"/>
          <a:ext cx="2059781" cy="123586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1">
            <a:lnSpc>
              <a:spcPct val="90000"/>
            </a:lnSpc>
            <a:spcBef>
              <a:spcPct val="0"/>
            </a:spcBef>
            <a:spcAft>
              <a:spcPct val="35000"/>
            </a:spcAft>
            <a:buNone/>
          </a:pPr>
          <a:r>
            <a:rPr lang="ar-SA" sz="1900" kern="1200" dirty="0"/>
            <a:t>اكثر الاختبارات لم تقنن على الافراد المعاقين عقليا</a:t>
          </a:r>
        </a:p>
      </dsp:txBody>
      <dsp:txXfrm>
        <a:off x="0" y="550267"/>
        <a:ext cx="2059781" cy="1235868"/>
      </dsp:txXfrm>
    </dsp:sp>
    <dsp:sp modelId="{FD3F3585-8B4F-487C-AE6A-7A97196E1CA6}">
      <dsp:nvSpPr>
        <dsp:cNvPr id="0" name=""/>
        <dsp:cNvSpPr/>
      </dsp:nvSpPr>
      <dsp:spPr>
        <a:xfrm>
          <a:off x="2265759" y="550267"/>
          <a:ext cx="2059781" cy="123586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1">
            <a:lnSpc>
              <a:spcPct val="90000"/>
            </a:lnSpc>
            <a:spcBef>
              <a:spcPct val="0"/>
            </a:spcBef>
            <a:spcAft>
              <a:spcPct val="35000"/>
            </a:spcAft>
            <a:buNone/>
          </a:pPr>
          <a:r>
            <a:rPr lang="ar-SA" sz="1900" kern="1200" dirty="0"/>
            <a:t>أحيانا مستوى القدرة الأساسية اعلى من القدرة  الظاهرية</a:t>
          </a:r>
        </a:p>
      </dsp:txBody>
      <dsp:txXfrm>
        <a:off x="2265759" y="550267"/>
        <a:ext cx="2059781" cy="1235868"/>
      </dsp:txXfrm>
    </dsp:sp>
    <dsp:sp modelId="{840C765C-A52C-4029-92A2-8F746A36EC4A}">
      <dsp:nvSpPr>
        <dsp:cNvPr id="0" name=""/>
        <dsp:cNvSpPr/>
      </dsp:nvSpPr>
      <dsp:spPr>
        <a:xfrm>
          <a:off x="4531518" y="550267"/>
          <a:ext cx="2059781" cy="123586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1">
            <a:lnSpc>
              <a:spcPct val="90000"/>
            </a:lnSpc>
            <a:spcBef>
              <a:spcPct val="0"/>
            </a:spcBef>
            <a:spcAft>
              <a:spcPct val="35000"/>
            </a:spcAft>
            <a:buNone/>
          </a:pPr>
          <a:r>
            <a:rPr lang="ar-SA" sz="1900" kern="1200" dirty="0"/>
            <a:t>ظاهرة متعددة و متداخلة الابعاد</a:t>
          </a:r>
        </a:p>
      </dsp:txBody>
      <dsp:txXfrm>
        <a:off x="4531518" y="550267"/>
        <a:ext cx="2059781" cy="1235868"/>
      </dsp:txXfrm>
    </dsp:sp>
    <dsp:sp modelId="{C51D9BAB-AD6D-4939-9DD4-DBC9DFF80BEA}">
      <dsp:nvSpPr>
        <dsp:cNvPr id="0" name=""/>
        <dsp:cNvSpPr/>
      </dsp:nvSpPr>
      <dsp:spPr>
        <a:xfrm>
          <a:off x="1132879" y="1992114"/>
          <a:ext cx="2059781" cy="123586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1">
            <a:lnSpc>
              <a:spcPct val="90000"/>
            </a:lnSpc>
            <a:spcBef>
              <a:spcPct val="0"/>
            </a:spcBef>
            <a:spcAft>
              <a:spcPct val="35000"/>
            </a:spcAft>
            <a:buNone/>
          </a:pPr>
          <a:endParaRPr lang="ar-SA" sz="1900" kern="1200"/>
        </a:p>
      </dsp:txBody>
      <dsp:txXfrm>
        <a:off x="1132879" y="1992114"/>
        <a:ext cx="2059781" cy="1235868"/>
      </dsp:txXfrm>
    </dsp:sp>
    <dsp:sp modelId="{D8CB71AD-CA49-49E9-B5F4-5880D372B41D}">
      <dsp:nvSpPr>
        <dsp:cNvPr id="0" name=""/>
        <dsp:cNvSpPr/>
      </dsp:nvSpPr>
      <dsp:spPr>
        <a:xfrm>
          <a:off x="3398639" y="1992114"/>
          <a:ext cx="2059781" cy="123586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1">
            <a:lnSpc>
              <a:spcPct val="90000"/>
            </a:lnSpc>
            <a:spcBef>
              <a:spcPct val="0"/>
            </a:spcBef>
            <a:spcAft>
              <a:spcPct val="35000"/>
            </a:spcAft>
            <a:buNone/>
          </a:pPr>
          <a:endParaRPr lang="ar-SA" sz="1900" kern="1200"/>
        </a:p>
      </dsp:txBody>
      <dsp:txXfrm>
        <a:off x="3398639" y="1992114"/>
        <a:ext cx="2059781" cy="12358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F3077E-D507-D74A-8A05-7B6ACCCBE953}">
      <dsp:nvSpPr>
        <dsp:cNvPr id="0" name=""/>
        <dsp:cNvSpPr/>
      </dsp:nvSpPr>
      <dsp:spPr>
        <a:xfrm>
          <a:off x="5793" y="1369673"/>
          <a:ext cx="1731503" cy="1038902"/>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تعريف </a:t>
          </a:r>
          <a:r>
            <a:rPr lang="en-US" sz="2100" kern="1200" dirty="0" err="1"/>
            <a:t>دول</a:t>
          </a:r>
          <a:endParaRPr lang="en-US" sz="2100" kern="1200" dirty="0"/>
        </a:p>
      </dsp:txBody>
      <dsp:txXfrm>
        <a:off x="36221" y="1400101"/>
        <a:ext cx="1670647" cy="978046"/>
      </dsp:txXfrm>
    </dsp:sp>
    <dsp:sp modelId="{580BEE43-0738-434A-B81A-DE0AFA29489F}">
      <dsp:nvSpPr>
        <dsp:cNvPr id="0" name=""/>
        <dsp:cNvSpPr/>
      </dsp:nvSpPr>
      <dsp:spPr>
        <a:xfrm>
          <a:off x="1910447" y="1674418"/>
          <a:ext cx="367078" cy="429412"/>
        </a:xfrm>
        <a:prstGeom prst="rightArrow">
          <a:avLst>
            <a:gd name="adj1" fmla="val 60000"/>
            <a:gd name="adj2" fmla="val 50000"/>
          </a:avLst>
        </a:prstGeom>
        <a:gradFill rotWithShape="0">
          <a:gsLst>
            <a:gs pos="0">
              <a:schemeClr val="accent1">
                <a:tint val="60000"/>
                <a:hueOff val="0"/>
                <a:satOff val="0"/>
                <a:lumOff val="0"/>
                <a:alphaOff val="0"/>
                <a:tint val="96000"/>
                <a:lumMod val="104000"/>
              </a:schemeClr>
            </a:gs>
            <a:gs pos="100000">
              <a:schemeClr val="accent1">
                <a:tint val="6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1910447" y="1760300"/>
        <a:ext cx="256955" cy="257648"/>
      </dsp:txXfrm>
    </dsp:sp>
    <dsp:sp modelId="{0162A3DD-2848-7149-814F-370BFF7E4408}">
      <dsp:nvSpPr>
        <dsp:cNvPr id="0" name=""/>
        <dsp:cNvSpPr/>
      </dsp:nvSpPr>
      <dsp:spPr>
        <a:xfrm>
          <a:off x="2429898" y="1369673"/>
          <a:ext cx="1731503" cy="1038902"/>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err="1"/>
            <a:t>يؤكد</a:t>
          </a:r>
          <a:r>
            <a:rPr lang="en-US" sz="2100" kern="1200" dirty="0"/>
            <a:t> </a:t>
          </a:r>
          <a:r>
            <a:rPr lang="en-US" sz="2100" kern="1200" dirty="0" err="1"/>
            <a:t>على</a:t>
          </a:r>
          <a:r>
            <a:rPr lang="en-US" sz="2100" kern="1200" dirty="0"/>
            <a:t> </a:t>
          </a:r>
          <a:r>
            <a:rPr lang="en-US" sz="2100" kern="1200" dirty="0" err="1"/>
            <a:t>الكفاية</a:t>
          </a:r>
          <a:r>
            <a:rPr lang="en-US" sz="2100" kern="1200" dirty="0"/>
            <a:t> </a:t>
          </a:r>
          <a:r>
            <a:rPr lang="en-US" sz="2100" kern="1200" dirty="0" err="1"/>
            <a:t>الاجتماعية</a:t>
          </a:r>
          <a:endParaRPr lang="en-US" sz="2100" kern="1200" dirty="0"/>
        </a:p>
      </dsp:txBody>
      <dsp:txXfrm>
        <a:off x="2460326" y="1400101"/>
        <a:ext cx="1670647" cy="978046"/>
      </dsp:txXfrm>
    </dsp:sp>
    <dsp:sp modelId="{A043CC9F-F187-E94B-8166-87B12FA8EA43}">
      <dsp:nvSpPr>
        <dsp:cNvPr id="0" name=""/>
        <dsp:cNvSpPr/>
      </dsp:nvSpPr>
      <dsp:spPr>
        <a:xfrm rot="21613">
          <a:off x="4334548" y="1682104"/>
          <a:ext cx="367086" cy="429412"/>
        </a:xfrm>
        <a:prstGeom prst="rightArrow">
          <a:avLst>
            <a:gd name="adj1" fmla="val 60000"/>
            <a:gd name="adj2" fmla="val 50000"/>
          </a:avLst>
        </a:prstGeom>
        <a:gradFill rotWithShape="0">
          <a:gsLst>
            <a:gs pos="0">
              <a:schemeClr val="accent1">
                <a:tint val="60000"/>
                <a:hueOff val="0"/>
                <a:satOff val="0"/>
                <a:lumOff val="0"/>
                <a:alphaOff val="0"/>
                <a:tint val="96000"/>
                <a:lumMod val="104000"/>
              </a:schemeClr>
            </a:gs>
            <a:gs pos="100000">
              <a:schemeClr val="accent1">
                <a:tint val="6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334549" y="1767640"/>
        <a:ext cx="256960" cy="257648"/>
      </dsp:txXfrm>
    </dsp:sp>
    <dsp:sp modelId="{34B01425-42B8-BA42-A684-0513E828628B}">
      <dsp:nvSpPr>
        <dsp:cNvPr id="0" name=""/>
        <dsp:cNvSpPr/>
      </dsp:nvSpPr>
      <dsp:spPr>
        <a:xfrm>
          <a:off x="4854003" y="1384914"/>
          <a:ext cx="1731503" cy="1038902"/>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اعد </a:t>
          </a:r>
          <a:r>
            <a:rPr lang="en-US" sz="2100" kern="1200" dirty="0" err="1"/>
            <a:t>مقياس</a:t>
          </a:r>
          <a:r>
            <a:rPr lang="en-US" sz="2100" kern="1200" dirty="0"/>
            <a:t> </a:t>
          </a:r>
          <a:r>
            <a:rPr lang="en-US" sz="2100" kern="1200" dirty="0" err="1"/>
            <a:t>فينلاند</a:t>
          </a:r>
          <a:r>
            <a:rPr lang="en-US" sz="2100" kern="1200" dirty="0"/>
            <a:t> </a:t>
          </a:r>
          <a:r>
            <a:rPr lang="en-US" sz="2100" kern="1200" dirty="0" err="1"/>
            <a:t>للنضج</a:t>
          </a:r>
          <a:r>
            <a:rPr lang="en-US" sz="2100" kern="1200" dirty="0"/>
            <a:t> </a:t>
          </a:r>
          <a:r>
            <a:rPr lang="en-US" sz="2100" kern="1200" dirty="0" err="1"/>
            <a:t>الاجتماعي</a:t>
          </a:r>
          <a:endParaRPr lang="en-US" sz="2100" kern="1200" dirty="0"/>
        </a:p>
      </dsp:txBody>
      <dsp:txXfrm>
        <a:off x="4884431" y="1415342"/>
        <a:ext cx="1670647" cy="97804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16BA06-3D3C-44FB-B1EA-71D9E9FBFD21}">
      <dsp:nvSpPr>
        <dsp:cNvPr id="0" name=""/>
        <dsp:cNvSpPr/>
      </dsp:nvSpPr>
      <dsp:spPr>
        <a:xfrm>
          <a:off x="2247775" y="841250"/>
          <a:ext cx="2095748" cy="2095748"/>
        </a:xfrm>
        <a:prstGeom prst="ellipse">
          <a:avLst/>
        </a:prstGeom>
        <a:solidFill>
          <a:schemeClr val="accent2">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marL="0" lvl="0" indent="0" algn="ctr" defTabSz="1155700" rtl="1">
            <a:lnSpc>
              <a:spcPct val="90000"/>
            </a:lnSpc>
            <a:spcBef>
              <a:spcPct val="0"/>
            </a:spcBef>
            <a:spcAft>
              <a:spcPct val="35000"/>
            </a:spcAft>
            <a:buNone/>
          </a:pPr>
          <a:r>
            <a:rPr lang="ar-SA" sz="2600" kern="1200" dirty="0"/>
            <a:t>التشخيص</a:t>
          </a:r>
        </a:p>
      </dsp:txBody>
      <dsp:txXfrm>
        <a:off x="2554690" y="1148165"/>
        <a:ext cx="1481918" cy="1481918"/>
      </dsp:txXfrm>
    </dsp:sp>
    <dsp:sp modelId="{B8E2DDAD-58A6-4D2C-9D97-ECE82B24AD56}">
      <dsp:nvSpPr>
        <dsp:cNvPr id="0" name=""/>
        <dsp:cNvSpPr/>
      </dsp:nvSpPr>
      <dsp:spPr>
        <a:xfrm>
          <a:off x="2771712" y="374"/>
          <a:ext cx="1047874" cy="1047874"/>
        </a:xfrm>
        <a:prstGeom prst="ellipse">
          <a:avLst/>
        </a:prstGeom>
        <a:solidFill>
          <a:schemeClr val="accent3">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rtl="1">
            <a:lnSpc>
              <a:spcPct val="90000"/>
            </a:lnSpc>
            <a:spcBef>
              <a:spcPct val="0"/>
            </a:spcBef>
            <a:spcAft>
              <a:spcPct val="35000"/>
            </a:spcAft>
            <a:buNone/>
          </a:pPr>
          <a:r>
            <a:rPr lang="ar-SA" sz="1200" kern="1200" dirty="0"/>
            <a:t>التاريخ التطوري للطفل</a:t>
          </a:r>
        </a:p>
      </dsp:txBody>
      <dsp:txXfrm>
        <a:off x="2925170" y="153832"/>
        <a:ext cx="740958" cy="740958"/>
      </dsp:txXfrm>
    </dsp:sp>
    <dsp:sp modelId="{0BBBF6D1-BFAE-4DDC-816F-B573B9EB4F9A}">
      <dsp:nvSpPr>
        <dsp:cNvPr id="0" name=""/>
        <dsp:cNvSpPr/>
      </dsp:nvSpPr>
      <dsp:spPr>
        <a:xfrm>
          <a:off x="4136526" y="1365187"/>
          <a:ext cx="1047874" cy="1047874"/>
        </a:xfrm>
        <a:prstGeom prst="ellipse">
          <a:avLst/>
        </a:prstGeom>
        <a:solidFill>
          <a:schemeClr val="accent4">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rtl="1">
            <a:lnSpc>
              <a:spcPct val="90000"/>
            </a:lnSpc>
            <a:spcBef>
              <a:spcPct val="0"/>
            </a:spcBef>
            <a:spcAft>
              <a:spcPct val="35000"/>
            </a:spcAft>
            <a:buNone/>
          </a:pPr>
          <a:r>
            <a:rPr lang="ar-SA" sz="1200" kern="1200" dirty="0"/>
            <a:t>الوضع الاجتماعي للأسرة</a:t>
          </a:r>
        </a:p>
      </dsp:txBody>
      <dsp:txXfrm>
        <a:off x="4289984" y="1518645"/>
        <a:ext cx="740958" cy="740958"/>
      </dsp:txXfrm>
    </dsp:sp>
    <dsp:sp modelId="{CB5F0DBD-F1CF-4952-96D7-56F14E933E54}">
      <dsp:nvSpPr>
        <dsp:cNvPr id="0" name=""/>
        <dsp:cNvSpPr/>
      </dsp:nvSpPr>
      <dsp:spPr>
        <a:xfrm>
          <a:off x="2771712" y="2730001"/>
          <a:ext cx="1047874" cy="1047874"/>
        </a:xfrm>
        <a:prstGeom prst="ellipse">
          <a:avLst/>
        </a:prstGeom>
        <a:solidFill>
          <a:schemeClr val="accent5">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rtl="1">
            <a:lnSpc>
              <a:spcPct val="90000"/>
            </a:lnSpc>
            <a:spcBef>
              <a:spcPct val="0"/>
            </a:spcBef>
            <a:spcAft>
              <a:spcPct val="35000"/>
            </a:spcAft>
            <a:buNone/>
          </a:pPr>
          <a:r>
            <a:rPr lang="ar-SA" sz="1200" kern="1200" dirty="0"/>
            <a:t>التحصيل الاكاديمي</a:t>
          </a:r>
        </a:p>
      </dsp:txBody>
      <dsp:txXfrm>
        <a:off x="2925170" y="2883459"/>
        <a:ext cx="740958" cy="740958"/>
      </dsp:txXfrm>
    </dsp:sp>
    <dsp:sp modelId="{0BF15E34-59AD-4A20-9FE3-F9D4FD135ACD}">
      <dsp:nvSpPr>
        <dsp:cNvPr id="0" name=""/>
        <dsp:cNvSpPr/>
      </dsp:nvSpPr>
      <dsp:spPr>
        <a:xfrm>
          <a:off x="1406899" y="1365187"/>
          <a:ext cx="1047874" cy="1047874"/>
        </a:xfrm>
        <a:prstGeom prst="ellipse">
          <a:avLst/>
        </a:prstGeom>
        <a:solidFill>
          <a:schemeClr val="accent6">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rtl="1">
            <a:lnSpc>
              <a:spcPct val="90000"/>
            </a:lnSpc>
            <a:spcBef>
              <a:spcPct val="0"/>
            </a:spcBef>
            <a:spcAft>
              <a:spcPct val="35000"/>
            </a:spcAft>
            <a:buNone/>
          </a:pPr>
          <a:r>
            <a:rPr lang="ar-SA" sz="1200" kern="1200" dirty="0"/>
            <a:t>التاريخ الصحي للطفل</a:t>
          </a:r>
        </a:p>
      </dsp:txBody>
      <dsp:txXfrm>
        <a:off x="1560357" y="1518645"/>
        <a:ext cx="740958" cy="74095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5729EA-1DE0-4895-B836-884B1F5AE6DB}">
      <dsp:nvSpPr>
        <dsp:cNvPr id="0" name=""/>
        <dsp:cNvSpPr/>
      </dsp:nvSpPr>
      <dsp:spPr>
        <a:xfrm>
          <a:off x="2725187" y="535"/>
          <a:ext cx="1140925" cy="1140925"/>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rtl="1">
            <a:lnSpc>
              <a:spcPct val="90000"/>
            </a:lnSpc>
            <a:spcBef>
              <a:spcPct val="0"/>
            </a:spcBef>
            <a:spcAft>
              <a:spcPct val="35000"/>
            </a:spcAft>
            <a:buNone/>
          </a:pPr>
          <a:r>
            <a:rPr lang="ar-SA" sz="1500" kern="1200" dirty="0"/>
            <a:t>المقابلة</a:t>
          </a:r>
        </a:p>
      </dsp:txBody>
      <dsp:txXfrm>
        <a:off x="2892272" y="167620"/>
        <a:ext cx="806755" cy="806755"/>
      </dsp:txXfrm>
    </dsp:sp>
    <dsp:sp modelId="{6DCE29A4-570E-4BB9-84F5-946200E7D54D}">
      <dsp:nvSpPr>
        <dsp:cNvPr id="0" name=""/>
        <dsp:cNvSpPr/>
      </dsp:nvSpPr>
      <dsp:spPr>
        <a:xfrm rot="2160000">
          <a:off x="3830049" y="876901"/>
          <a:ext cx="303274" cy="38506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rtl="1">
            <a:lnSpc>
              <a:spcPct val="90000"/>
            </a:lnSpc>
            <a:spcBef>
              <a:spcPct val="0"/>
            </a:spcBef>
            <a:spcAft>
              <a:spcPct val="35000"/>
            </a:spcAft>
            <a:buNone/>
          </a:pPr>
          <a:endParaRPr lang="ar-SA" sz="1200" kern="1200"/>
        </a:p>
      </dsp:txBody>
      <dsp:txXfrm>
        <a:off x="3838737" y="927174"/>
        <a:ext cx="212292" cy="231038"/>
      </dsp:txXfrm>
    </dsp:sp>
    <dsp:sp modelId="{B4B13A06-9CFE-4192-A375-8E90CF96D453}">
      <dsp:nvSpPr>
        <dsp:cNvPr id="0" name=""/>
        <dsp:cNvSpPr/>
      </dsp:nvSpPr>
      <dsp:spPr>
        <a:xfrm>
          <a:off x="4111147" y="1007494"/>
          <a:ext cx="1140925" cy="1140925"/>
        </a:xfrm>
        <a:prstGeom prst="ellipse">
          <a:avLst/>
        </a:prstGeom>
        <a:solidFill>
          <a:schemeClr val="accent3">
            <a:hueOff val="827562"/>
            <a:satOff val="-155"/>
            <a:lumOff val="416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rtl="1">
            <a:lnSpc>
              <a:spcPct val="90000"/>
            </a:lnSpc>
            <a:spcBef>
              <a:spcPct val="0"/>
            </a:spcBef>
            <a:spcAft>
              <a:spcPct val="35000"/>
            </a:spcAft>
            <a:buNone/>
          </a:pPr>
          <a:r>
            <a:rPr lang="ar-SA" sz="1500" kern="1200" dirty="0"/>
            <a:t>الملاحظة</a:t>
          </a:r>
        </a:p>
      </dsp:txBody>
      <dsp:txXfrm>
        <a:off x="4278232" y="1174579"/>
        <a:ext cx="806755" cy="806755"/>
      </dsp:txXfrm>
    </dsp:sp>
    <dsp:sp modelId="{BA7B217C-3932-4F68-B231-61DEA63F1FC1}">
      <dsp:nvSpPr>
        <dsp:cNvPr id="0" name=""/>
        <dsp:cNvSpPr/>
      </dsp:nvSpPr>
      <dsp:spPr>
        <a:xfrm rot="6480000">
          <a:off x="4267930" y="2191910"/>
          <a:ext cx="303274" cy="385062"/>
        </a:xfrm>
        <a:prstGeom prst="rightArrow">
          <a:avLst>
            <a:gd name="adj1" fmla="val 60000"/>
            <a:gd name="adj2" fmla="val 50000"/>
          </a:avLst>
        </a:prstGeom>
        <a:solidFill>
          <a:schemeClr val="accent3">
            <a:hueOff val="827562"/>
            <a:satOff val="-155"/>
            <a:lumOff val="416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rtl="1">
            <a:lnSpc>
              <a:spcPct val="90000"/>
            </a:lnSpc>
            <a:spcBef>
              <a:spcPct val="0"/>
            </a:spcBef>
            <a:spcAft>
              <a:spcPct val="35000"/>
            </a:spcAft>
            <a:buNone/>
          </a:pPr>
          <a:endParaRPr lang="ar-SA" sz="1200" kern="1200"/>
        </a:p>
      </dsp:txBody>
      <dsp:txXfrm rot="10800000">
        <a:off x="4327478" y="2225657"/>
        <a:ext cx="212292" cy="231038"/>
      </dsp:txXfrm>
    </dsp:sp>
    <dsp:sp modelId="{89CD3100-34B6-4AD6-B2E9-C455C012B937}">
      <dsp:nvSpPr>
        <dsp:cNvPr id="0" name=""/>
        <dsp:cNvSpPr/>
      </dsp:nvSpPr>
      <dsp:spPr>
        <a:xfrm>
          <a:off x="3581757" y="2636789"/>
          <a:ext cx="1140925" cy="1140925"/>
        </a:xfrm>
        <a:prstGeom prst="ellipse">
          <a:avLst/>
        </a:prstGeom>
        <a:solidFill>
          <a:schemeClr val="accent3">
            <a:hueOff val="1655123"/>
            <a:satOff val="-311"/>
            <a:lumOff val="833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rtl="1">
            <a:lnSpc>
              <a:spcPct val="90000"/>
            </a:lnSpc>
            <a:spcBef>
              <a:spcPct val="0"/>
            </a:spcBef>
            <a:spcAft>
              <a:spcPct val="35000"/>
            </a:spcAft>
            <a:buNone/>
          </a:pPr>
          <a:r>
            <a:rPr lang="ar-SA" sz="1500" kern="1200" dirty="0"/>
            <a:t>مراجعة السجلات</a:t>
          </a:r>
        </a:p>
      </dsp:txBody>
      <dsp:txXfrm>
        <a:off x="3748842" y="2803874"/>
        <a:ext cx="806755" cy="806755"/>
      </dsp:txXfrm>
    </dsp:sp>
    <dsp:sp modelId="{6D8D3D4D-226C-4F19-A478-71B7D814759E}">
      <dsp:nvSpPr>
        <dsp:cNvPr id="0" name=""/>
        <dsp:cNvSpPr/>
      </dsp:nvSpPr>
      <dsp:spPr>
        <a:xfrm rot="10800000">
          <a:off x="3152596" y="3014720"/>
          <a:ext cx="303274" cy="385062"/>
        </a:xfrm>
        <a:prstGeom prst="rightArrow">
          <a:avLst>
            <a:gd name="adj1" fmla="val 60000"/>
            <a:gd name="adj2" fmla="val 50000"/>
          </a:avLst>
        </a:prstGeom>
        <a:solidFill>
          <a:schemeClr val="accent3">
            <a:hueOff val="1655123"/>
            <a:satOff val="-311"/>
            <a:lumOff val="833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rtl="1">
            <a:lnSpc>
              <a:spcPct val="90000"/>
            </a:lnSpc>
            <a:spcBef>
              <a:spcPct val="0"/>
            </a:spcBef>
            <a:spcAft>
              <a:spcPct val="35000"/>
            </a:spcAft>
            <a:buNone/>
          </a:pPr>
          <a:endParaRPr lang="ar-SA" sz="1200" kern="1200"/>
        </a:p>
      </dsp:txBody>
      <dsp:txXfrm rot="10800000">
        <a:off x="3243578" y="3091732"/>
        <a:ext cx="212292" cy="231038"/>
      </dsp:txXfrm>
    </dsp:sp>
    <dsp:sp modelId="{F4C5D7B1-0999-4761-883C-128F5CBA5776}">
      <dsp:nvSpPr>
        <dsp:cNvPr id="0" name=""/>
        <dsp:cNvSpPr/>
      </dsp:nvSpPr>
      <dsp:spPr>
        <a:xfrm>
          <a:off x="1868616" y="2636789"/>
          <a:ext cx="1140925" cy="1140925"/>
        </a:xfrm>
        <a:prstGeom prst="ellipse">
          <a:avLst/>
        </a:prstGeom>
        <a:solidFill>
          <a:schemeClr val="accent3">
            <a:hueOff val="2482685"/>
            <a:satOff val="-466"/>
            <a:lumOff val="1250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rtl="1">
            <a:lnSpc>
              <a:spcPct val="90000"/>
            </a:lnSpc>
            <a:spcBef>
              <a:spcPct val="0"/>
            </a:spcBef>
            <a:spcAft>
              <a:spcPct val="35000"/>
            </a:spcAft>
            <a:buNone/>
          </a:pPr>
          <a:r>
            <a:rPr lang="ar-SA" sz="1500" kern="1200" dirty="0"/>
            <a:t>مقابلة المعلمين</a:t>
          </a:r>
        </a:p>
      </dsp:txBody>
      <dsp:txXfrm>
        <a:off x="2035701" y="2803874"/>
        <a:ext cx="806755" cy="806755"/>
      </dsp:txXfrm>
    </dsp:sp>
    <dsp:sp modelId="{43960987-4250-48D4-9623-602448677861}">
      <dsp:nvSpPr>
        <dsp:cNvPr id="0" name=""/>
        <dsp:cNvSpPr/>
      </dsp:nvSpPr>
      <dsp:spPr>
        <a:xfrm rot="15120000">
          <a:off x="2025399" y="2208236"/>
          <a:ext cx="303274" cy="385062"/>
        </a:xfrm>
        <a:prstGeom prst="rightArrow">
          <a:avLst>
            <a:gd name="adj1" fmla="val 60000"/>
            <a:gd name="adj2" fmla="val 50000"/>
          </a:avLst>
        </a:prstGeom>
        <a:solidFill>
          <a:schemeClr val="accent3">
            <a:hueOff val="2482685"/>
            <a:satOff val="-466"/>
            <a:lumOff val="1250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rtl="1">
            <a:lnSpc>
              <a:spcPct val="90000"/>
            </a:lnSpc>
            <a:spcBef>
              <a:spcPct val="0"/>
            </a:spcBef>
            <a:spcAft>
              <a:spcPct val="35000"/>
            </a:spcAft>
            <a:buNone/>
          </a:pPr>
          <a:endParaRPr lang="ar-SA" sz="1200" kern="1200"/>
        </a:p>
      </dsp:txBody>
      <dsp:txXfrm rot="10800000">
        <a:off x="2084947" y="2328513"/>
        <a:ext cx="212292" cy="231038"/>
      </dsp:txXfrm>
    </dsp:sp>
    <dsp:sp modelId="{E100A4B8-DF7B-4AE4-A237-3F0E5268B8F8}">
      <dsp:nvSpPr>
        <dsp:cNvPr id="0" name=""/>
        <dsp:cNvSpPr/>
      </dsp:nvSpPr>
      <dsp:spPr>
        <a:xfrm>
          <a:off x="1339226" y="1007494"/>
          <a:ext cx="1140925" cy="1140925"/>
        </a:xfrm>
        <a:prstGeom prst="ellipse">
          <a:avLst/>
        </a:prstGeom>
        <a:solidFill>
          <a:schemeClr val="accent3">
            <a:hueOff val="3310247"/>
            <a:satOff val="-621"/>
            <a:lumOff val="1666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rtl="1">
            <a:lnSpc>
              <a:spcPct val="90000"/>
            </a:lnSpc>
            <a:spcBef>
              <a:spcPct val="0"/>
            </a:spcBef>
            <a:spcAft>
              <a:spcPct val="35000"/>
            </a:spcAft>
            <a:buNone/>
          </a:pPr>
          <a:r>
            <a:rPr lang="ar-SA" sz="1500" kern="1200" dirty="0"/>
            <a:t>الاختبارات الغير رسمية</a:t>
          </a:r>
        </a:p>
      </dsp:txBody>
      <dsp:txXfrm>
        <a:off x="1506311" y="1174579"/>
        <a:ext cx="806755" cy="806755"/>
      </dsp:txXfrm>
    </dsp:sp>
    <dsp:sp modelId="{E78FF696-60AE-44FC-B86E-B8C91F24F855}">
      <dsp:nvSpPr>
        <dsp:cNvPr id="0" name=""/>
        <dsp:cNvSpPr/>
      </dsp:nvSpPr>
      <dsp:spPr>
        <a:xfrm rot="19440000">
          <a:off x="2444088" y="886991"/>
          <a:ext cx="303274" cy="385062"/>
        </a:xfrm>
        <a:prstGeom prst="rightArrow">
          <a:avLst>
            <a:gd name="adj1" fmla="val 60000"/>
            <a:gd name="adj2" fmla="val 50000"/>
          </a:avLst>
        </a:prstGeom>
        <a:solidFill>
          <a:schemeClr val="accent3">
            <a:hueOff val="3310247"/>
            <a:satOff val="-621"/>
            <a:lumOff val="1666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rtl="1">
            <a:lnSpc>
              <a:spcPct val="90000"/>
            </a:lnSpc>
            <a:spcBef>
              <a:spcPct val="0"/>
            </a:spcBef>
            <a:spcAft>
              <a:spcPct val="35000"/>
            </a:spcAft>
            <a:buNone/>
          </a:pPr>
          <a:endParaRPr lang="ar-SA" sz="1200" kern="1200"/>
        </a:p>
      </dsp:txBody>
      <dsp:txXfrm>
        <a:off x="2452776" y="990742"/>
        <a:ext cx="212292" cy="23103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F99B94-609F-4831-AB05-BD475EA0A54E}">
      <dsp:nvSpPr>
        <dsp:cNvPr id="0" name=""/>
        <dsp:cNvSpPr/>
      </dsp:nvSpPr>
      <dsp:spPr>
        <a:xfrm>
          <a:off x="2775147" y="1368622"/>
          <a:ext cx="1041004" cy="1041004"/>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rtl="1">
            <a:lnSpc>
              <a:spcPct val="90000"/>
            </a:lnSpc>
            <a:spcBef>
              <a:spcPct val="0"/>
            </a:spcBef>
            <a:spcAft>
              <a:spcPct val="35000"/>
            </a:spcAft>
            <a:buNone/>
          </a:pPr>
          <a:r>
            <a:rPr lang="ar-SA" sz="1700" kern="1200" dirty="0"/>
            <a:t>التصنيف الطبي</a:t>
          </a:r>
        </a:p>
      </dsp:txBody>
      <dsp:txXfrm>
        <a:off x="2927599" y="1521074"/>
        <a:ext cx="736100" cy="736100"/>
      </dsp:txXfrm>
    </dsp:sp>
    <dsp:sp modelId="{7C819453-F55E-47AE-B0E7-D69F77363B5E}">
      <dsp:nvSpPr>
        <dsp:cNvPr id="0" name=""/>
        <dsp:cNvSpPr/>
      </dsp:nvSpPr>
      <dsp:spPr>
        <a:xfrm rot="16200000">
          <a:off x="3138715" y="1197474"/>
          <a:ext cx="313868" cy="28428"/>
        </a:xfrm>
        <a:custGeom>
          <a:avLst/>
          <a:gdLst/>
          <a:ahLst/>
          <a:cxnLst/>
          <a:rect l="0" t="0" r="0" b="0"/>
          <a:pathLst>
            <a:path>
              <a:moveTo>
                <a:pt x="0" y="14214"/>
              </a:moveTo>
              <a:lnTo>
                <a:pt x="313868" y="14214"/>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p>
      </dsp:txBody>
      <dsp:txXfrm>
        <a:off x="3287803" y="1203841"/>
        <a:ext cx="15693" cy="15693"/>
      </dsp:txXfrm>
    </dsp:sp>
    <dsp:sp modelId="{EB759DD5-4604-48AF-B0A9-66779A145475}">
      <dsp:nvSpPr>
        <dsp:cNvPr id="0" name=""/>
        <dsp:cNvSpPr/>
      </dsp:nvSpPr>
      <dsp:spPr>
        <a:xfrm>
          <a:off x="2775147" y="13749"/>
          <a:ext cx="1041004" cy="1041004"/>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1">
            <a:lnSpc>
              <a:spcPct val="90000"/>
            </a:lnSpc>
            <a:spcBef>
              <a:spcPct val="0"/>
            </a:spcBef>
            <a:spcAft>
              <a:spcPct val="35000"/>
            </a:spcAft>
            <a:buNone/>
          </a:pPr>
          <a:r>
            <a:rPr lang="ar-SA" sz="1400" kern="1200" dirty="0"/>
            <a:t>متلازمة داون</a:t>
          </a:r>
        </a:p>
      </dsp:txBody>
      <dsp:txXfrm>
        <a:off x="2927599" y="166201"/>
        <a:ext cx="736100" cy="736100"/>
      </dsp:txXfrm>
    </dsp:sp>
    <dsp:sp modelId="{139A3C30-622A-439F-85CD-9EC3ADC2D4B2}">
      <dsp:nvSpPr>
        <dsp:cNvPr id="0" name=""/>
        <dsp:cNvSpPr/>
      </dsp:nvSpPr>
      <dsp:spPr>
        <a:xfrm>
          <a:off x="3816152" y="1874910"/>
          <a:ext cx="313868" cy="28428"/>
        </a:xfrm>
        <a:custGeom>
          <a:avLst/>
          <a:gdLst/>
          <a:ahLst/>
          <a:cxnLst/>
          <a:rect l="0" t="0" r="0" b="0"/>
          <a:pathLst>
            <a:path>
              <a:moveTo>
                <a:pt x="0" y="14214"/>
              </a:moveTo>
              <a:lnTo>
                <a:pt x="313868" y="14214"/>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p>
      </dsp:txBody>
      <dsp:txXfrm>
        <a:off x="3965239" y="1881278"/>
        <a:ext cx="15693" cy="15693"/>
      </dsp:txXfrm>
    </dsp:sp>
    <dsp:sp modelId="{DB9CF260-62C6-47C5-96BC-D80CB7930F5C}">
      <dsp:nvSpPr>
        <dsp:cNvPr id="0" name=""/>
        <dsp:cNvSpPr/>
      </dsp:nvSpPr>
      <dsp:spPr>
        <a:xfrm>
          <a:off x="4130020" y="1368622"/>
          <a:ext cx="1041004" cy="1041004"/>
        </a:xfrm>
        <a:prstGeom prst="ellipse">
          <a:avLst/>
        </a:prstGeom>
        <a:solidFill>
          <a:schemeClr val="accent3">
            <a:hueOff val="1103416"/>
            <a:satOff val="-207"/>
            <a:lumOff val="555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1">
            <a:lnSpc>
              <a:spcPct val="90000"/>
            </a:lnSpc>
            <a:spcBef>
              <a:spcPct val="0"/>
            </a:spcBef>
            <a:spcAft>
              <a:spcPct val="35000"/>
            </a:spcAft>
            <a:buNone/>
          </a:pPr>
          <a:r>
            <a:rPr lang="ar-SA" sz="1400" kern="1200" dirty="0"/>
            <a:t>استسقاء الدماغ</a:t>
          </a:r>
        </a:p>
      </dsp:txBody>
      <dsp:txXfrm>
        <a:off x="4282472" y="1521074"/>
        <a:ext cx="736100" cy="736100"/>
      </dsp:txXfrm>
    </dsp:sp>
    <dsp:sp modelId="{316BF183-818C-40AE-A914-C81A2E61AE79}">
      <dsp:nvSpPr>
        <dsp:cNvPr id="0" name=""/>
        <dsp:cNvSpPr/>
      </dsp:nvSpPr>
      <dsp:spPr>
        <a:xfrm rot="5400000">
          <a:off x="3138715" y="2552347"/>
          <a:ext cx="313868" cy="28428"/>
        </a:xfrm>
        <a:custGeom>
          <a:avLst/>
          <a:gdLst/>
          <a:ahLst/>
          <a:cxnLst/>
          <a:rect l="0" t="0" r="0" b="0"/>
          <a:pathLst>
            <a:path>
              <a:moveTo>
                <a:pt x="0" y="14214"/>
              </a:moveTo>
              <a:lnTo>
                <a:pt x="313868" y="14214"/>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p>
      </dsp:txBody>
      <dsp:txXfrm>
        <a:off x="3287803" y="2558714"/>
        <a:ext cx="15693" cy="15693"/>
      </dsp:txXfrm>
    </dsp:sp>
    <dsp:sp modelId="{443E3C3C-6CF2-4F2A-9D57-70ADDBC3C426}">
      <dsp:nvSpPr>
        <dsp:cNvPr id="0" name=""/>
        <dsp:cNvSpPr/>
      </dsp:nvSpPr>
      <dsp:spPr>
        <a:xfrm>
          <a:off x="2775147" y="2723495"/>
          <a:ext cx="1041004" cy="1041004"/>
        </a:xfrm>
        <a:prstGeom prst="ellipse">
          <a:avLst/>
        </a:prstGeom>
        <a:solidFill>
          <a:schemeClr val="accent3">
            <a:hueOff val="2206831"/>
            <a:satOff val="-414"/>
            <a:lumOff val="1111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1">
            <a:lnSpc>
              <a:spcPct val="90000"/>
            </a:lnSpc>
            <a:spcBef>
              <a:spcPct val="0"/>
            </a:spcBef>
            <a:spcAft>
              <a:spcPct val="35000"/>
            </a:spcAft>
            <a:buNone/>
          </a:pPr>
          <a:r>
            <a:rPr lang="ar-SA" sz="1400" kern="1200" dirty="0"/>
            <a:t>صغر حجم </a:t>
          </a:r>
          <a:r>
            <a:rPr lang="ar-SA" sz="1400" kern="1200" dirty="0" err="1"/>
            <a:t>الجمجمه</a:t>
          </a:r>
          <a:endParaRPr lang="ar-SA" sz="1400" kern="1200" dirty="0"/>
        </a:p>
      </dsp:txBody>
      <dsp:txXfrm>
        <a:off x="2927599" y="2875947"/>
        <a:ext cx="736100" cy="736100"/>
      </dsp:txXfrm>
    </dsp:sp>
    <dsp:sp modelId="{7CFCBAD8-221D-4A97-B312-58B272AA6969}">
      <dsp:nvSpPr>
        <dsp:cNvPr id="0" name=""/>
        <dsp:cNvSpPr/>
      </dsp:nvSpPr>
      <dsp:spPr>
        <a:xfrm rot="10800000">
          <a:off x="2461279" y="1874910"/>
          <a:ext cx="313868" cy="28428"/>
        </a:xfrm>
        <a:custGeom>
          <a:avLst/>
          <a:gdLst/>
          <a:ahLst/>
          <a:cxnLst/>
          <a:rect l="0" t="0" r="0" b="0"/>
          <a:pathLst>
            <a:path>
              <a:moveTo>
                <a:pt x="0" y="14214"/>
              </a:moveTo>
              <a:lnTo>
                <a:pt x="313868" y="14214"/>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p>
      </dsp:txBody>
      <dsp:txXfrm rot="10800000">
        <a:off x="2610366" y="1881278"/>
        <a:ext cx="15693" cy="15693"/>
      </dsp:txXfrm>
    </dsp:sp>
    <dsp:sp modelId="{176D5219-42C7-4A54-950F-1E7B321A3400}">
      <dsp:nvSpPr>
        <dsp:cNvPr id="0" name=""/>
        <dsp:cNvSpPr/>
      </dsp:nvSpPr>
      <dsp:spPr>
        <a:xfrm>
          <a:off x="1420274" y="1368622"/>
          <a:ext cx="1041004" cy="1041004"/>
        </a:xfrm>
        <a:prstGeom prst="ellipse">
          <a:avLst/>
        </a:prstGeom>
        <a:solidFill>
          <a:schemeClr val="accent3">
            <a:hueOff val="3310247"/>
            <a:satOff val="-621"/>
            <a:lumOff val="1666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1">
            <a:lnSpc>
              <a:spcPct val="90000"/>
            </a:lnSpc>
            <a:spcBef>
              <a:spcPct val="0"/>
            </a:spcBef>
            <a:spcAft>
              <a:spcPct val="35000"/>
            </a:spcAft>
            <a:buNone/>
          </a:pPr>
          <a:r>
            <a:rPr lang="ar-SA" sz="1400" kern="1200" dirty="0" err="1"/>
            <a:t>فينايل</a:t>
          </a:r>
          <a:r>
            <a:rPr lang="ar-SA" sz="1400" kern="1200" dirty="0"/>
            <a:t> </a:t>
          </a:r>
          <a:r>
            <a:rPr lang="ar-SA" sz="1400" kern="1200" dirty="0" err="1"/>
            <a:t>كيتينوريا</a:t>
          </a:r>
          <a:endParaRPr lang="ar-SA" sz="1400" kern="1200" dirty="0"/>
        </a:p>
      </dsp:txBody>
      <dsp:txXfrm>
        <a:off x="1572726" y="1521074"/>
        <a:ext cx="736100" cy="73610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CD82B7-32EB-4B90-B61A-685A52C0E1DF}">
      <dsp:nvSpPr>
        <dsp:cNvPr id="0" name=""/>
        <dsp:cNvSpPr/>
      </dsp:nvSpPr>
      <dsp:spPr>
        <a:xfrm>
          <a:off x="1767820" y="153491"/>
          <a:ext cx="3046214" cy="105791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6E0D68-786C-4C3F-8EEA-CD9E9A6B573E}">
      <dsp:nvSpPr>
        <dsp:cNvPr id="0" name=""/>
        <dsp:cNvSpPr/>
      </dsp:nvSpPr>
      <dsp:spPr>
        <a:xfrm>
          <a:off x="3000474" y="2743954"/>
          <a:ext cx="590351" cy="377825"/>
        </a:xfrm>
        <a:prstGeom prst="downArrow">
          <a:avLst/>
        </a:prstGeom>
        <a:solidFill>
          <a:schemeClr val="accent2">
            <a:tint val="4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7789CA-FED8-4B4B-A77C-8D02F3ADB5AD}">
      <dsp:nvSpPr>
        <dsp:cNvPr id="0" name=""/>
        <dsp:cNvSpPr/>
      </dsp:nvSpPr>
      <dsp:spPr>
        <a:xfrm>
          <a:off x="1878806" y="3046214"/>
          <a:ext cx="2833687" cy="7084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ctr" defTabSz="1111250" rtl="1">
            <a:lnSpc>
              <a:spcPct val="90000"/>
            </a:lnSpc>
            <a:spcBef>
              <a:spcPct val="0"/>
            </a:spcBef>
            <a:spcAft>
              <a:spcPct val="35000"/>
            </a:spcAft>
            <a:buNone/>
          </a:pPr>
          <a:r>
            <a:rPr lang="ar-SA" sz="2500" kern="1200" dirty="0"/>
            <a:t>التصنيف التربوي</a:t>
          </a:r>
        </a:p>
      </dsp:txBody>
      <dsp:txXfrm>
        <a:off x="1878806" y="3046214"/>
        <a:ext cx="2833687" cy="708421"/>
      </dsp:txXfrm>
    </dsp:sp>
    <dsp:sp modelId="{27353FB1-7C93-4EFC-9734-CAA2B7D3DE0C}">
      <dsp:nvSpPr>
        <dsp:cNvPr id="0" name=""/>
        <dsp:cNvSpPr/>
      </dsp:nvSpPr>
      <dsp:spPr>
        <a:xfrm>
          <a:off x="2875319" y="1293106"/>
          <a:ext cx="1062632" cy="1062632"/>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1">
            <a:lnSpc>
              <a:spcPct val="90000"/>
            </a:lnSpc>
            <a:spcBef>
              <a:spcPct val="0"/>
            </a:spcBef>
            <a:spcAft>
              <a:spcPct val="35000"/>
            </a:spcAft>
            <a:buNone/>
          </a:pPr>
          <a:r>
            <a:rPr lang="ar-SA" sz="1200" kern="1200" dirty="0"/>
            <a:t>الاعتماديون</a:t>
          </a:r>
        </a:p>
      </dsp:txBody>
      <dsp:txXfrm>
        <a:off x="3030938" y="1448725"/>
        <a:ext cx="751394" cy="751394"/>
      </dsp:txXfrm>
    </dsp:sp>
    <dsp:sp modelId="{61265281-9925-4CCB-8F0D-72024B2AE203}">
      <dsp:nvSpPr>
        <dsp:cNvPr id="0" name=""/>
        <dsp:cNvSpPr/>
      </dsp:nvSpPr>
      <dsp:spPr>
        <a:xfrm>
          <a:off x="2114946" y="495895"/>
          <a:ext cx="1062632" cy="1062632"/>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1">
            <a:lnSpc>
              <a:spcPct val="90000"/>
            </a:lnSpc>
            <a:spcBef>
              <a:spcPct val="0"/>
            </a:spcBef>
            <a:spcAft>
              <a:spcPct val="35000"/>
            </a:spcAft>
            <a:buNone/>
          </a:pPr>
          <a:r>
            <a:rPr lang="ar-SA" sz="1200" kern="1200" dirty="0"/>
            <a:t>القابلون للتدريب</a:t>
          </a:r>
        </a:p>
      </dsp:txBody>
      <dsp:txXfrm>
        <a:off x="2270565" y="651514"/>
        <a:ext cx="751394" cy="751394"/>
      </dsp:txXfrm>
    </dsp:sp>
    <dsp:sp modelId="{71D4BC33-191D-4D88-92D0-BD17153D1008}">
      <dsp:nvSpPr>
        <dsp:cNvPr id="0" name=""/>
        <dsp:cNvSpPr/>
      </dsp:nvSpPr>
      <dsp:spPr>
        <a:xfrm>
          <a:off x="3201193" y="238974"/>
          <a:ext cx="1062632" cy="1062632"/>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1">
            <a:lnSpc>
              <a:spcPct val="90000"/>
            </a:lnSpc>
            <a:spcBef>
              <a:spcPct val="0"/>
            </a:spcBef>
            <a:spcAft>
              <a:spcPct val="35000"/>
            </a:spcAft>
            <a:buNone/>
          </a:pPr>
          <a:r>
            <a:rPr lang="ar-SA" sz="1200" kern="1200" dirty="0"/>
            <a:t>القابلون للتعلم</a:t>
          </a:r>
        </a:p>
      </dsp:txBody>
      <dsp:txXfrm>
        <a:off x="3356812" y="394593"/>
        <a:ext cx="751394" cy="751394"/>
      </dsp:txXfrm>
    </dsp:sp>
    <dsp:sp modelId="{325E8CDC-0301-4FEB-9E99-32F589458408}">
      <dsp:nvSpPr>
        <dsp:cNvPr id="0" name=""/>
        <dsp:cNvSpPr/>
      </dsp:nvSpPr>
      <dsp:spPr>
        <a:xfrm>
          <a:off x="1642665" y="23614"/>
          <a:ext cx="3305968" cy="2644775"/>
        </a:xfrm>
        <a:prstGeom prst="funnel">
          <a:avLst/>
        </a:prstGeom>
        <a:solidFill>
          <a:schemeClr val="lt1">
            <a:alpha val="4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97F125-9CD1-48E6-891E-5A589AD9CF16}">
      <dsp:nvSpPr>
        <dsp:cNvPr id="0" name=""/>
        <dsp:cNvSpPr/>
      </dsp:nvSpPr>
      <dsp:spPr>
        <a:xfrm>
          <a:off x="3009228" y="2313678"/>
          <a:ext cx="2211142" cy="2211142"/>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ar-SA" sz="1900" kern="1200" dirty="0"/>
            <a:t>تصنيف الجمعية الامريكية للإعاقات العقلية والنمائية</a:t>
          </a:r>
        </a:p>
      </dsp:txBody>
      <dsp:txXfrm>
        <a:off x="3333042" y="2637492"/>
        <a:ext cx="1563514" cy="1563514"/>
      </dsp:txXfrm>
    </dsp:sp>
    <dsp:sp modelId="{AC325E09-D475-464F-9B6A-0F4754089675}">
      <dsp:nvSpPr>
        <dsp:cNvPr id="0" name=""/>
        <dsp:cNvSpPr/>
      </dsp:nvSpPr>
      <dsp:spPr>
        <a:xfrm rot="11700000">
          <a:off x="1339356" y="2580625"/>
          <a:ext cx="1643162" cy="6301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FE0585-8F0A-4DE3-B2EC-28334831850C}">
      <dsp:nvSpPr>
        <dsp:cNvPr id="0" name=""/>
        <dsp:cNvSpPr/>
      </dsp:nvSpPr>
      <dsp:spPr>
        <a:xfrm>
          <a:off x="317059" y="1842838"/>
          <a:ext cx="2100585" cy="168046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89535" rIns="89535" bIns="89535" numCol="1" spcCol="1270" anchor="ctr" anchorCtr="0">
          <a:noAutofit/>
        </a:bodyPr>
        <a:lstStyle/>
        <a:p>
          <a:pPr marL="0" lvl="0" indent="0" algn="ctr" defTabSz="2089150" rtl="1">
            <a:lnSpc>
              <a:spcPct val="90000"/>
            </a:lnSpc>
            <a:spcBef>
              <a:spcPct val="0"/>
            </a:spcBef>
            <a:spcAft>
              <a:spcPct val="35000"/>
            </a:spcAft>
            <a:buNone/>
          </a:pPr>
          <a:r>
            <a:rPr lang="ar-SA" sz="4700" kern="1200" dirty="0"/>
            <a:t>شديد جدا</a:t>
          </a:r>
        </a:p>
      </dsp:txBody>
      <dsp:txXfrm>
        <a:off x="366278" y="1892057"/>
        <a:ext cx="2002147" cy="1582030"/>
      </dsp:txXfrm>
    </dsp:sp>
    <dsp:sp modelId="{ACAA7DB8-D891-4C27-8958-1CE875C70257}">
      <dsp:nvSpPr>
        <dsp:cNvPr id="0" name=""/>
        <dsp:cNvSpPr/>
      </dsp:nvSpPr>
      <dsp:spPr>
        <a:xfrm rot="14700000">
          <a:off x="2438352" y="1270894"/>
          <a:ext cx="1643162" cy="6301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30A0B62-D719-4FE7-8CC7-A95B3DE665F9}">
      <dsp:nvSpPr>
        <dsp:cNvPr id="0" name=""/>
        <dsp:cNvSpPr/>
      </dsp:nvSpPr>
      <dsp:spPr>
        <a:xfrm>
          <a:off x="1862425" y="1142"/>
          <a:ext cx="2100585" cy="168046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89535" rIns="89535" bIns="89535" numCol="1" spcCol="1270" anchor="ctr" anchorCtr="0">
          <a:noAutofit/>
        </a:bodyPr>
        <a:lstStyle/>
        <a:p>
          <a:pPr marL="0" lvl="0" indent="0" algn="ctr" defTabSz="2089150" rtl="1">
            <a:lnSpc>
              <a:spcPct val="90000"/>
            </a:lnSpc>
            <a:spcBef>
              <a:spcPct val="0"/>
            </a:spcBef>
            <a:spcAft>
              <a:spcPct val="35000"/>
            </a:spcAft>
            <a:buNone/>
          </a:pPr>
          <a:r>
            <a:rPr lang="ar-SA" sz="4700" kern="1200" dirty="0"/>
            <a:t>شديد</a:t>
          </a:r>
        </a:p>
      </dsp:txBody>
      <dsp:txXfrm>
        <a:off x="1911644" y="50361"/>
        <a:ext cx="2002147" cy="1582030"/>
      </dsp:txXfrm>
    </dsp:sp>
    <dsp:sp modelId="{763746EC-1236-423D-8EB4-F80FC81F5E51}">
      <dsp:nvSpPr>
        <dsp:cNvPr id="0" name=""/>
        <dsp:cNvSpPr/>
      </dsp:nvSpPr>
      <dsp:spPr>
        <a:xfrm rot="17700000">
          <a:off x="4148085" y="1270894"/>
          <a:ext cx="1643162" cy="6301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A476E5-7A38-4021-A4CF-991BE0569716}">
      <dsp:nvSpPr>
        <dsp:cNvPr id="0" name=""/>
        <dsp:cNvSpPr/>
      </dsp:nvSpPr>
      <dsp:spPr>
        <a:xfrm>
          <a:off x="4266589" y="1142"/>
          <a:ext cx="2100585" cy="168046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89535" rIns="89535" bIns="89535" numCol="1" spcCol="1270" anchor="ctr" anchorCtr="0">
          <a:noAutofit/>
        </a:bodyPr>
        <a:lstStyle/>
        <a:p>
          <a:pPr marL="0" lvl="0" indent="0" algn="ctr" defTabSz="2089150" rtl="1">
            <a:lnSpc>
              <a:spcPct val="90000"/>
            </a:lnSpc>
            <a:spcBef>
              <a:spcPct val="0"/>
            </a:spcBef>
            <a:spcAft>
              <a:spcPct val="35000"/>
            </a:spcAft>
            <a:buNone/>
          </a:pPr>
          <a:r>
            <a:rPr lang="ar-SA" sz="4700" kern="1200" dirty="0"/>
            <a:t>متوسط</a:t>
          </a:r>
        </a:p>
      </dsp:txBody>
      <dsp:txXfrm>
        <a:off x="4315808" y="50361"/>
        <a:ext cx="2002147" cy="1582030"/>
      </dsp:txXfrm>
    </dsp:sp>
    <dsp:sp modelId="{A9B12413-6282-4670-BE86-0CCF27B061A9}">
      <dsp:nvSpPr>
        <dsp:cNvPr id="0" name=""/>
        <dsp:cNvSpPr/>
      </dsp:nvSpPr>
      <dsp:spPr>
        <a:xfrm rot="20700000">
          <a:off x="5247080" y="2580625"/>
          <a:ext cx="1643162" cy="6301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0298917-4F44-438C-82B0-C00F7352CAFA}">
      <dsp:nvSpPr>
        <dsp:cNvPr id="0" name=""/>
        <dsp:cNvSpPr/>
      </dsp:nvSpPr>
      <dsp:spPr>
        <a:xfrm>
          <a:off x="5811955" y="1842838"/>
          <a:ext cx="2100585" cy="168046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89535" rIns="89535" bIns="89535" numCol="1" spcCol="1270" anchor="ctr" anchorCtr="0">
          <a:noAutofit/>
        </a:bodyPr>
        <a:lstStyle/>
        <a:p>
          <a:pPr marL="0" lvl="0" indent="0" algn="ctr" defTabSz="2089150" rtl="1">
            <a:lnSpc>
              <a:spcPct val="90000"/>
            </a:lnSpc>
            <a:spcBef>
              <a:spcPct val="0"/>
            </a:spcBef>
            <a:spcAft>
              <a:spcPct val="35000"/>
            </a:spcAft>
            <a:buNone/>
          </a:pPr>
          <a:r>
            <a:rPr lang="ar-SA" sz="4700" kern="1200" dirty="0"/>
            <a:t>بسيط</a:t>
          </a:r>
        </a:p>
      </dsp:txBody>
      <dsp:txXfrm>
        <a:off x="5861174" y="1892057"/>
        <a:ext cx="2002147" cy="158203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42AB51-C0E6-4F4D-A4EC-42D88F04F9DE}">
      <dsp:nvSpPr>
        <dsp:cNvPr id="0" name=""/>
        <dsp:cNvSpPr/>
      </dsp:nvSpPr>
      <dsp:spPr>
        <a:xfrm>
          <a:off x="278070" y="3137"/>
          <a:ext cx="1885987" cy="1131592"/>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1">
            <a:lnSpc>
              <a:spcPct val="90000"/>
            </a:lnSpc>
            <a:spcBef>
              <a:spcPct val="0"/>
            </a:spcBef>
            <a:spcAft>
              <a:spcPct val="35000"/>
            </a:spcAft>
            <a:buNone/>
          </a:pPr>
          <a:r>
            <a:rPr lang="ar-SA" sz="2300" kern="1200" dirty="0"/>
            <a:t>مهارات متعلقة بالحياة المنزلية</a:t>
          </a:r>
        </a:p>
      </dsp:txBody>
      <dsp:txXfrm>
        <a:off x="278070" y="3137"/>
        <a:ext cx="1885987" cy="1131592"/>
      </dsp:txXfrm>
    </dsp:sp>
    <dsp:sp modelId="{41CFB641-170F-46E0-B007-7630DB1F6678}">
      <dsp:nvSpPr>
        <dsp:cNvPr id="0" name=""/>
        <dsp:cNvSpPr/>
      </dsp:nvSpPr>
      <dsp:spPr>
        <a:xfrm>
          <a:off x="2352656" y="3137"/>
          <a:ext cx="1885987" cy="1131592"/>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1">
            <a:lnSpc>
              <a:spcPct val="90000"/>
            </a:lnSpc>
            <a:spcBef>
              <a:spcPct val="0"/>
            </a:spcBef>
            <a:spcAft>
              <a:spcPct val="35000"/>
            </a:spcAft>
            <a:buNone/>
          </a:pPr>
          <a:r>
            <a:rPr lang="ar-SA" sz="2300" kern="1200" dirty="0"/>
            <a:t>أنشطة وفرص تعليمية</a:t>
          </a:r>
        </a:p>
      </dsp:txBody>
      <dsp:txXfrm>
        <a:off x="2352656" y="3137"/>
        <a:ext cx="1885987" cy="1131592"/>
      </dsp:txXfrm>
    </dsp:sp>
    <dsp:sp modelId="{6708CFA0-C972-4022-85DA-F277E37E5381}">
      <dsp:nvSpPr>
        <dsp:cNvPr id="0" name=""/>
        <dsp:cNvSpPr/>
      </dsp:nvSpPr>
      <dsp:spPr>
        <a:xfrm>
          <a:off x="4427242" y="3137"/>
          <a:ext cx="1885987" cy="1131592"/>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1">
            <a:lnSpc>
              <a:spcPct val="90000"/>
            </a:lnSpc>
            <a:spcBef>
              <a:spcPct val="0"/>
            </a:spcBef>
            <a:spcAft>
              <a:spcPct val="35000"/>
            </a:spcAft>
            <a:buNone/>
          </a:pPr>
          <a:r>
            <a:rPr lang="ar-SA" sz="2300" kern="1200" dirty="0"/>
            <a:t>مهارات نمائية</a:t>
          </a:r>
        </a:p>
      </dsp:txBody>
      <dsp:txXfrm>
        <a:off x="4427242" y="3137"/>
        <a:ext cx="1885987" cy="1131592"/>
      </dsp:txXfrm>
    </dsp:sp>
    <dsp:sp modelId="{ACBC7F93-8A84-4191-A6D0-B13533F07DCA}">
      <dsp:nvSpPr>
        <dsp:cNvPr id="0" name=""/>
        <dsp:cNvSpPr/>
      </dsp:nvSpPr>
      <dsp:spPr>
        <a:xfrm>
          <a:off x="278070" y="1323328"/>
          <a:ext cx="1885987" cy="1131592"/>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1">
            <a:lnSpc>
              <a:spcPct val="90000"/>
            </a:lnSpc>
            <a:spcBef>
              <a:spcPct val="0"/>
            </a:spcBef>
            <a:spcAft>
              <a:spcPct val="35000"/>
            </a:spcAft>
            <a:buNone/>
          </a:pPr>
          <a:r>
            <a:rPr lang="ar-SA" sz="2300" kern="1200" dirty="0"/>
            <a:t>مهارات الصحة والسلامة</a:t>
          </a:r>
        </a:p>
      </dsp:txBody>
      <dsp:txXfrm>
        <a:off x="278070" y="1323328"/>
        <a:ext cx="1885987" cy="1131592"/>
      </dsp:txXfrm>
    </dsp:sp>
    <dsp:sp modelId="{31BC927F-DD12-47C5-A3B0-FE9F3218D9AE}">
      <dsp:nvSpPr>
        <dsp:cNvPr id="0" name=""/>
        <dsp:cNvSpPr/>
      </dsp:nvSpPr>
      <dsp:spPr>
        <a:xfrm>
          <a:off x="2352656" y="1323328"/>
          <a:ext cx="1885987" cy="1131592"/>
        </a:xfrm>
        <a:prstGeom prst="rect">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1">
            <a:lnSpc>
              <a:spcPct val="90000"/>
            </a:lnSpc>
            <a:spcBef>
              <a:spcPct val="0"/>
            </a:spcBef>
            <a:spcAft>
              <a:spcPct val="35000"/>
            </a:spcAft>
            <a:buNone/>
          </a:pPr>
          <a:r>
            <a:rPr lang="ar-SA" sz="2300" kern="1200" dirty="0"/>
            <a:t>مهارات العمل</a:t>
          </a:r>
        </a:p>
      </dsp:txBody>
      <dsp:txXfrm>
        <a:off x="2352656" y="1323328"/>
        <a:ext cx="1885987" cy="1131592"/>
      </dsp:txXfrm>
    </dsp:sp>
    <dsp:sp modelId="{8E124851-90CE-407E-BE64-EA24678C5634}">
      <dsp:nvSpPr>
        <dsp:cNvPr id="0" name=""/>
        <dsp:cNvSpPr/>
      </dsp:nvSpPr>
      <dsp:spPr>
        <a:xfrm>
          <a:off x="4427242" y="1323328"/>
          <a:ext cx="1885987" cy="1131592"/>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1">
            <a:lnSpc>
              <a:spcPct val="90000"/>
            </a:lnSpc>
            <a:spcBef>
              <a:spcPct val="0"/>
            </a:spcBef>
            <a:spcAft>
              <a:spcPct val="35000"/>
            </a:spcAft>
            <a:buNone/>
          </a:pPr>
          <a:r>
            <a:rPr lang="ar-SA" sz="2300" kern="1200" dirty="0"/>
            <a:t>السلوك الشخصي المناسب</a:t>
          </a:r>
        </a:p>
      </dsp:txBody>
      <dsp:txXfrm>
        <a:off x="4427242" y="1323328"/>
        <a:ext cx="1885987" cy="1131592"/>
      </dsp:txXfrm>
    </dsp:sp>
    <dsp:sp modelId="{9C0EBE8D-9791-4C36-B11D-407F22A8324E}">
      <dsp:nvSpPr>
        <dsp:cNvPr id="0" name=""/>
        <dsp:cNvSpPr/>
      </dsp:nvSpPr>
      <dsp:spPr>
        <a:xfrm>
          <a:off x="1315363" y="2643519"/>
          <a:ext cx="1885987" cy="1131592"/>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1">
            <a:lnSpc>
              <a:spcPct val="90000"/>
            </a:lnSpc>
            <a:spcBef>
              <a:spcPct val="0"/>
            </a:spcBef>
            <a:spcAft>
              <a:spcPct val="35000"/>
            </a:spcAft>
            <a:buNone/>
          </a:pPr>
          <a:r>
            <a:rPr lang="ar-SA" sz="2300" kern="1200" dirty="0"/>
            <a:t>حماية المصالح والدفاع عنها</a:t>
          </a:r>
        </a:p>
      </dsp:txBody>
      <dsp:txXfrm>
        <a:off x="1315363" y="2643519"/>
        <a:ext cx="1885987" cy="1131592"/>
      </dsp:txXfrm>
    </dsp:sp>
    <dsp:sp modelId="{7B498718-339D-4C5C-AEDC-6ACF6EE4887D}">
      <dsp:nvSpPr>
        <dsp:cNvPr id="0" name=""/>
        <dsp:cNvSpPr/>
      </dsp:nvSpPr>
      <dsp:spPr>
        <a:xfrm>
          <a:off x="3389949" y="2643519"/>
          <a:ext cx="1885987" cy="1131592"/>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1">
            <a:lnSpc>
              <a:spcPct val="90000"/>
            </a:lnSpc>
            <a:spcBef>
              <a:spcPct val="0"/>
            </a:spcBef>
            <a:spcAft>
              <a:spcPct val="35000"/>
            </a:spcAft>
            <a:buNone/>
          </a:pPr>
          <a:r>
            <a:rPr lang="ar-SA" sz="2300" kern="1200" dirty="0"/>
            <a:t>المهارات الاجتماعية</a:t>
          </a:r>
        </a:p>
      </dsp:txBody>
      <dsp:txXfrm>
        <a:off x="3389949" y="2643519"/>
        <a:ext cx="1885987" cy="113159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E3BE31-A522-400B-8D55-9BA353E623AB}">
      <dsp:nvSpPr>
        <dsp:cNvPr id="0" name=""/>
        <dsp:cNvSpPr/>
      </dsp:nvSpPr>
      <dsp:spPr>
        <a:xfrm>
          <a:off x="278070" y="3137"/>
          <a:ext cx="1885987" cy="1131592"/>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ar-SA" sz="2100" kern="1200" dirty="0"/>
            <a:t>التكرار</a:t>
          </a:r>
        </a:p>
      </dsp:txBody>
      <dsp:txXfrm>
        <a:off x="278070" y="3137"/>
        <a:ext cx="1885987" cy="1131592"/>
      </dsp:txXfrm>
    </dsp:sp>
    <dsp:sp modelId="{3CF88C6B-E877-46C3-B457-0B84B2C63778}">
      <dsp:nvSpPr>
        <dsp:cNvPr id="0" name=""/>
        <dsp:cNvSpPr/>
      </dsp:nvSpPr>
      <dsp:spPr>
        <a:xfrm>
          <a:off x="2352656" y="3137"/>
          <a:ext cx="1885987" cy="1131592"/>
        </a:xfrm>
        <a:prstGeom prst="rect">
          <a:avLst/>
        </a:prstGeom>
        <a:solidFill>
          <a:schemeClr val="accent3">
            <a:hueOff val="472892"/>
            <a:satOff val="-89"/>
            <a:lumOff val="238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ar-SA" sz="2100" kern="1200" dirty="0"/>
            <a:t>تقديم المساعدة ثم تخفيفها تدريجيا</a:t>
          </a:r>
        </a:p>
      </dsp:txBody>
      <dsp:txXfrm>
        <a:off x="2352656" y="3137"/>
        <a:ext cx="1885987" cy="1131592"/>
      </dsp:txXfrm>
    </dsp:sp>
    <dsp:sp modelId="{2616D628-345A-4289-A6D2-5BA0523D7009}">
      <dsp:nvSpPr>
        <dsp:cNvPr id="0" name=""/>
        <dsp:cNvSpPr/>
      </dsp:nvSpPr>
      <dsp:spPr>
        <a:xfrm>
          <a:off x="4427242" y="3137"/>
          <a:ext cx="1885987" cy="1131592"/>
        </a:xfrm>
        <a:prstGeom prst="rect">
          <a:avLst/>
        </a:prstGeom>
        <a:solidFill>
          <a:schemeClr val="accent3">
            <a:hueOff val="945785"/>
            <a:satOff val="-177"/>
            <a:lumOff val="476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ar-SA" sz="2100" kern="1200" dirty="0"/>
            <a:t>التدرج في المهارات التعليمية</a:t>
          </a:r>
        </a:p>
      </dsp:txBody>
      <dsp:txXfrm>
        <a:off x="4427242" y="3137"/>
        <a:ext cx="1885987" cy="1131592"/>
      </dsp:txXfrm>
    </dsp:sp>
    <dsp:sp modelId="{B054CF02-49DC-48E8-B5A8-50C001578B6F}">
      <dsp:nvSpPr>
        <dsp:cNvPr id="0" name=""/>
        <dsp:cNvSpPr/>
      </dsp:nvSpPr>
      <dsp:spPr>
        <a:xfrm>
          <a:off x="278070" y="1323328"/>
          <a:ext cx="1885987" cy="1131592"/>
        </a:xfrm>
        <a:prstGeom prst="rect">
          <a:avLst/>
        </a:prstGeom>
        <a:solidFill>
          <a:schemeClr val="accent3">
            <a:hueOff val="1418677"/>
            <a:satOff val="-266"/>
            <a:lumOff val="714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ar-SA" sz="2100" kern="1200" dirty="0"/>
            <a:t>الاستخدام الفعال للتعزيز</a:t>
          </a:r>
        </a:p>
      </dsp:txBody>
      <dsp:txXfrm>
        <a:off x="278070" y="1323328"/>
        <a:ext cx="1885987" cy="1131592"/>
      </dsp:txXfrm>
    </dsp:sp>
    <dsp:sp modelId="{58A1427F-2679-4C5B-B460-35718204F075}">
      <dsp:nvSpPr>
        <dsp:cNvPr id="0" name=""/>
        <dsp:cNvSpPr/>
      </dsp:nvSpPr>
      <dsp:spPr>
        <a:xfrm>
          <a:off x="2352656" y="1323328"/>
          <a:ext cx="1885987" cy="1131592"/>
        </a:xfrm>
        <a:prstGeom prst="rect">
          <a:avLst/>
        </a:prstGeom>
        <a:solidFill>
          <a:schemeClr val="accent3">
            <a:hueOff val="1891570"/>
            <a:satOff val="-355"/>
            <a:lumOff val="952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ar-SA" sz="2100" kern="1200" dirty="0"/>
            <a:t>توظيف التعليم العياني</a:t>
          </a:r>
        </a:p>
      </dsp:txBody>
      <dsp:txXfrm>
        <a:off x="2352656" y="1323328"/>
        <a:ext cx="1885987" cy="1131592"/>
      </dsp:txXfrm>
    </dsp:sp>
    <dsp:sp modelId="{EE5ECD76-BD0C-4A9E-B889-FD4FBAD954B6}">
      <dsp:nvSpPr>
        <dsp:cNvPr id="0" name=""/>
        <dsp:cNvSpPr/>
      </dsp:nvSpPr>
      <dsp:spPr>
        <a:xfrm>
          <a:off x="4427242" y="1323328"/>
          <a:ext cx="1885987" cy="1131592"/>
        </a:xfrm>
        <a:prstGeom prst="rect">
          <a:avLst/>
        </a:prstGeom>
        <a:solidFill>
          <a:schemeClr val="accent3">
            <a:hueOff val="2364462"/>
            <a:satOff val="-444"/>
            <a:lumOff val="1190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ar-SA" sz="2100" kern="1200" dirty="0"/>
            <a:t>التأني وعدم استعجال ظهور الاستجابة</a:t>
          </a:r>
        </a:p>
      </dsp:txBody>
      <dsp:txXfrm>
        <a:off x="4427242" y="1323328"/>
        <a:ext cx="1885987" cy="1131592"/>
      </dsp:txXfrm>
    </dsp:sp>
    <dsp:sp modelId="{FFD235A5-590F-421D-BCD9-B8DA2A6B65B0}">
      <dsp:nvSpPr>
        <dsp:cNvPr id="0" name=""/>
        <dsp:cNvSpPr/>
      </dsp:nvSpPr>
      <dsp:spPr>
        <a:xfrm>
          <a:off x="1315363" y="2643519"/>
          <a:ext cx="1885987" cy="1131592"/>
        </a:xfrm>
        <a:prstGeom prst="rect">
          <a:avLst/>
        </a:prstGeom>
        <a:solidFill>
          <a:schemeClr val="accent3">
            <a:hueOff val="2837354"/>
            <a:satOff val="-532"/>
            <a:lumOff val="1428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ar-SA" sz="2100" kern="1200" dirty="0"/>
            <a:t>التنويع في أساليب التعليم</a:t>
          </a:r>
        </a:p>
      </dsp:txBody>
      <dsp:txXfrm>
        <a:off x="1315363" y="2643519"/>
        <a:ext cx="1885987" cy="1131592"/>
      </dsp:txXfrm>
    </dsp:sp>
    <dsp:sp modelId="{0C7E1D63-22DD-48C9-8BDC-DD3D0884EB1B}">
      <dsp:nvSpPr>
        <dsp:cNvPr id="0" name=""/>
        <dsp:cNvSpPr/>
      </dsp:nvSpPr>
      <dsp:spPr>
        <a:xfrm>
          <a:off x="3389949" y="2643519"/>
          <a:ext cx="1885987" cy="1131592"/>
        </a:xfrm>
        <a:prstGeom prst="rect">
          <a:avLst/>
        </a:prstGeom>
        <a:solidFill>
          <a:schemeClr val="accent3">
            <a:hueOff val="3310247"/>
            <a:satOff val="-621"/>
            <a:lumOff val="1666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ar-SA" sz="2100" kern="1200" dirty="0"/>
            <a:t>تحسين القدرة على الانتباه</a:t>
          </a:r>
        </a:p>
      </dsp:txBody>
      <dsp:txXfrm>
        <a:off x="3389949" y="2643519"/>
        <a:ext cx="1885987" cy="11315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E3CDEF-C3B9-4146-9F9E-66300B625834}">
      <dsp:nvSpPr>
        <dsp:cNvPr id="0" name=""/>
        <dsp:cNvSpPr/>
      </dsp:nvSpPr>
      <dsp:spPr>
        <a:xfrm>
          <a:off x="4140" y="1952370"/>
          <a:ext cx="1283426" cy="950537"/>
        </a:xfrm>
        <a:prstGeom prst="roundRect">
          <a:avLst>
            <a:gd name="adj" fmla="val 1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rgbClr val="0000FF"/>
              </a:solidFill>
            </a:rPr>
            <a:t>التقييم</a:t>
          </a:r>
          <a:r>
            <a:rPr lang="en-US" sz="1800" kern="1200" dirty="0">
              <a:solidFill>
                <a:srgbClr val="0000FF"/>
              </a:solidFill>
            </a:rPr>
            <a:t> </a:t>
          </a:r>
          <a:r>
            <a:rPr lang="en-US" sz="1800" kern="1200" dirty="0" err="1">
              <a:solidFill>
                <a:srgbClr val="0000FF"/>
              </a:solidFill>
            </a:rPr>
            <a:t>بالمقارنة</a:t>
          </a:r>
          <a:r>
            <a:rPr lang="en-US" sz="1800" kern="1200" dirty="0">
              <a:solidFill>
                <a:srgbClr val="0000FF"/>
              </a:solidFill>
            </a:rPr>
            <a:t> </a:t>
          </a:r>
          <a:r>
            <a:rPr lang="en-US" sz="1800" kern="1200" dirty="0" err="1">
              <a:solidFill>
                <a:srgbClr val="0000FF"/>
              </a:solidFill>
            </a:rPr>
            <a:t>ببيئة</a:t>
          </a:r>
          <a:r>
            <a:rPr lang="en-US" sz="1800" kern="1200" dirty="0">
              <a:solidFill>
                <a:srgbClr val="0000FF"/>
              </a:solidFill>
            </a:rPr>
            <a:t> </a:t>
          </a:r>
          <a:r>
            <a:rPr lang="en-US" sz="1800" kern="1200" dirty="0" err="1">
              <a:solidFill>
                <a:srgbClr val="0000FF"/>
              </a:solidFill>
            </a:rPr>
            <a:t>الفرد</a:t>
          </a:r>
          <a:endParaRPr lang="en-US" sz="1800" kern="1200" dirty="0">
            <a:solidFill>
              <a:srgbClr val="0000FF"/>
            </a:solidFill>
          </a:endParaRPr>
        </a:p>
      </dsp:txBody>
      <dsp:txXfrm>
        <a:off x="31980" y="1980210"/>
        <a:ext cx="1227746" cy="894857"/>
      </dsp:txXfrm>
    </dsp:sp>
    <dsp:sp modelId="{0F05152D-BA09-FE44-ABE3-4009F8845DC0}">
      <dsp:nvSpPr>
        <dsp:cNvPr id="0" name=""/>
        <dsp:cNvSpPr/>
      </dsp:nvSpPr>
      <dsp:spPr>
        <a:xfrm>
          <a:off x="1415909" y="2268494"/>
          <a:ext cx="272086" cy="318289"/>
        </a:xfrm>
        <a:prstGeom prst="rightArrow">
          <a:avLst>
            <a:gd name="adj1" fmla="val 60000"/>
            <a:gd name="adj2" fmla="val 5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1415909" y="2332152"/>
        <a:ext cx="190460" cy="190973"/>
      </dsp:txXfrm>
    </dsp:sp>
    <dsp:sp modelId="{6E8F9AB1-F5D7-5144-A461-4B5D466FED2E}">
      <dsp:nvSpPr>
        <dsp:cNvPr id="0" name=""/>
        <dsp:cNvSpPr/>
      </dsp:nvSpPr>
      <dsp:spPr>
        <a:xfrm>
          <a:off x="1800937" y="1952370"/>
          <a:ext cx="1283426" cy="950537"/>
        </a:xfrm>
        <a:prstGeom prst="roundRect">
          <a:avLst>
            <a:gd name="adj" fmla="val 10000"/>
          </a:avLst>
        </a:prstGeom>
        <a:gradFill rotWithShape="0">
          <a:gsLst>
            <a:gs pos="0">
              <a:schemeClr val="accent3">
                <a:hueOff val="827562"/>
                <a:satOff val="-155"/>
                <a:lumOff val="4167"/>
                <a:alphaOff val="0"/>
                <a:tint val="96000"/>
                <a:lumMod val="104000"/>
              </a:schemeClr>
            </a:gs>
            <a:gs pos="100000">
              <a:schemeClr val="accent3">
                <a:hueOff val="827562"/>
                <a:satOff val="-155"/>
                <a:lumOff val="41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rgbClr val="0000FF"/>
              </a:solidFill>
            </a:rPr>
            <a:t>طرق</a:t>
          </a:r>
          <a:r>
            <a:rPr lang="en-US" sz="1800" kern="1200" dirty="0">
              <a:solidFill>
                <a:srgbClr val="0000FF"/>
              </a:solidFill>
            </a:rPr>
            <a:t> </a:t>
          </a:r>
          <a:r>
            <a:rPr lang="en-US" sz="1800" kern="1200" dirty="0" err="1">
              <a:solidFill>
                <a:srgbClr val="0000FF"/>
              </a:solidFill>
            </a:rPr>
            <a:t>التقييم</a:t>
          </a:r>
          <a:r>
            <a:rPr lang="en-US" sz="1800" kern="1200" dirty="0">
              <a:solidFill>
                <a:srgbClr val="0000FF"/>
              </a:solidFill>
            </a:rPr>
            <a:t> </a:t>
          </a:r>
          <a:r>
            <a:rPr lang="en-US" sz="1800" kern="1200" dirty="0" err="1">
              <a:solidFill>
                <a:srgbClr val="0000FF"/>
              </a:solidFill>
            </a:rPr>
            <a:t>المناسبة</a:t>
          </a:r>
          <a:endParaRPr lang="en-US" sz="1800" kern="1200" dirty="0">
            <a:solidFill>
              <a:srgbClr val="0000FF"/>
            </a:solidFill>
          </a:endParaRPr>
        </a:p>
      </dsp:txBody>
      <dsp:txXfrm>
        <a:off x="1828777" y="1980210"/>
        <a:ext cx="1227746" cy="894857"/>
      </dsp:txXfrm>
    </dsp:sp>
    <dsp:sp modelId="{5FCA568B-FA33-4143-931A-9E041FB386DA}">
      <dsp:nvSpPr>
        <dsp:cNvPr id="0" name=""/>
        <dsp:cNvSpPr/>
      </dsp:nvSpPr>
      <dsp:spPr>
        <a:xfrm>
          <a:off x="3212706" y="2268494"/>
          <a:ext cx="272086" cy="318289"/>
        </a:xfrm>
        <a:prstGeom prst="rightArrow">
          <a:avLst>
            <a:gd name="adj1" fmla="val 60000"/>
            <a:gd name="adj2" fmla="val 50000"/>
          </a:avLst>
        </a:prstGeom>
        <a:gradFill rotWithShape="0">
          <a:gsLst>
            <a:gs pos="0">
              <a:schemeClr val="accent3">
                <a:hueOff val="1103416"/>
                <a:satOff val="-207"/>
                <a:lumOff val="5556"/>
                <a:alphaOff val="0"/>
                <a:tint val="96000"/>
                <a:lumMod val="104000"/>
              </a:schemeClr>
            </a:gs>
            <a:gs pos="100000">
              <a:schemeClr val="accent3">
                <a:hueOff val="1103416"/>
                <a:satOff val="-207"/>
                <a:lumOff val="5556"/>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3212706" y="2332152"/>
        <a:ext cx="190460" cy="190973"/>
      </dsp:txXfrm>
    </dsp:sp>
    <dsp:sp modelId="{9F687C53-26FC-8A42-816B-F11E28293198}">
      <dsp:nvSpPr>
        <dsp:cNvPr id="0" name=""/>
        <dsp:cNvSpPr/>
      </dsp:nvSpPr>
      <dsp:spPr>
        <a:xfrm>
          <a:off x="3597734" y="1952370"/>
          <a:ext cx="1283426" cy="950537"/>
        </a:xfrm>
        <a:prstGeom prst="roundRect">
          <a:avLst>
            <a:gd name="adj" fmla="val 10000"/>
          </a:avLst>
        </a:prstGeom>
        <a:gradFill rotWithShape="0">
          <a:gsLst>
            <a:gs pos="0">
              <a:schemeClr val="accent3">
                <a:hueOff val="1655123"/>
                <a:satOff val="-311"/>
                <a:lumOff val="8333"/>
                <a:alphaOff val="0"/>
                <a:tint val="96000"/>
                <a:lumMod val="104000"/>
              </a:schemeClr>
            </a:gs>
            <a:gs pos="100000">
              <a:schemeClr val="accent3">
                <a:hueOff val="1655123"/>
                <a:satOff val="-311"/>
                <a:lumOff val="833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rgbClr val="0000FF"/>
              </a:solidFill>
            </a:rPr>
            <a:t>يوجد</a:t>
          </a:r>
          <a:r>
            <a:rPr lang="en-US" sz="1800" kern="1200" dirty="0">
              <a:solidFill>
                <a:srgbClr val="0000FF"/>
              </a:solidFill>
            </a:rPr>
            <a:t> </a:t>
          </a:r>
          <a:r>
            <a:rPr lang="en-US" sz="1800" kern="1200" dirty="0" err="1">
              <a:solidFill>
                <a:srgbClr val="0000FF"/>
              </a:solidFill>
            </a:rPr>
            <a:t>نقاط</a:t>
          </a:r>
          <a:r>
            <a:rPr lang="en-US" sz="1800" kern="1200" dirty="0">
              <a:solidFill>
                <a:srgbClr val="0000FF"/>
              </a:solidFill>
            </a:rPr>
            <a:t> </a:t>
          </a:r>
          <a:r>
            <a:rPr lang="en-US" sz="1800" kern="1200" dirty="0" err="1">
              <a:solidFill>
                <a:srgbClr val="0000FF"/>
              </a:solidFill>
            </a:rPr>
            <a:t>قوة</a:t>
          </a:r>
          <a:endParaRPr lang="en-US" sz="1800" kern="1200" dirty="0">
            <a:solidFill>
              <a:srgbClr val="0000FF"/>
            </a:solidFill>
          </a:endParaRPr>
        </a:p>
      </dsp:txBody>
      <dsp:txXfrm>
        <a:off x="3625574" y="1980210"/>
        <a:ext cx="1227746" cy="894857"/>
      </dsp:txXfrm>
    </dsp:sp>
    <dsp:sp modelId="{08E70A06-F13B-354D-884F-5285E0848DCF}">
      <dsp:nvSpPr>
        <dsp:cNvPr id="0" name=""/>
        <dsp:cNvSpPr/>
      </dsp:nvSpPr>
      <dsp:spPr>
        <a:xfrm>
          <a:off x="5009503" y="2268494"/>
          <a:ext cx="272086" cy="318289"/>
        </a:xfrm>
        <a:prstGeom prst="rightArrow">
          <a:avLst>
            <a:gd name="adj1" fmla="val 60000"/>
            <a:gd name="adj2" fmla="val 50000"/>
          </a:avLst>
        </a:prstGeom>
        <a:gradFill rotWithShape="0">
          <a:gsLst>
            <a:gs pos="0">
              <a:schemeClr val="accent3">
                <a:hueOff val="2206831"/>
                <a:satOff val="-414"/>
                <a:lumOff val="11111"/>
                <a:alphaOff val="0"/>
                <a:tint val="96000"/>
                <a:lumMod val="104000"/>
              </a:schemeClr>
            </a:gs>
            <a:gs pos="100000">
              <a:schemeClr val="accent3">
                <a:hueOff val="2206831"/>
                <a:satOff val="-414"/>
                <a:lumOff val="11111"/>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5009503" y="2332152"/>
        <a:ext cx="190460" cy="190973"/>
      </dsp:txXfrm>
    </dsp:sp>
    <dsp:sp modelId="{41880418-C4BA-9848-A1B4-A0EF46A9D8A7}">
      <dsp:nvSpPr>
        <dsp:cNvPr id="0" name=""/>
        <dsp:cNvSpPr/>
      </dsp:nvSpPr>
      <dsp:spPr>
        <a:xfrm>
          <a:off x="5394531" y="1952370"/>
          <a:ext cx="1283426" cy="950537"/>
        </a:xfrm>
        <a:prstGeom prst="roundRect">
          <a:avLst>
            <a:gd name="adj" fmla="val 10000"/>
          </a:avLst>
        </a:prstGeom>
        <a:gradFill rotWithShape="0">
          <a:gsLst>
            <a:gs pos="0">
              <a:schemeClr val="accent3">
                <a:hueOff val="2482685"/>
                <a:satOff val="-466"/>
                <a:lumOff val="12500"/>
                <a:alphaOff val="0"/>
                <a:tint val="96000"/>
                <a:lumMod val="104000"/>
              </a:schemeClr>
            </a:gs>
            <a:gs pos="100000">
              <a:schemeClr val="accent3">
                <a:hueOff val="2482685"/>
                <a:satOff val="-466"/>
                <a:lumOff val="1250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rgbClr val="0000FF"/>
              </a:solidFill>
            </a:rPr>
            <a:t>الهدف</a:t>
          </a:r>
          <a:r>
            <a:rPr lang="en-US" sz="1800" kern="1200" dirty="0">
              <a:solidFill>
                <a:srgbClr val="0000FF"/>
              </a:solidFill>
            </a:rPr>
            <a:t> </a:t>
          </a:r>
          <a:r>
            <a:rPr lang="en-US" sz="1800" kern="1200" dirty="0" err="1">
              <a:solidFill>
                <a:srgbClr val="0000FF"/>
              </a:solidFill>
            </a:rPr>
            <a:t>هو</a:t>
          </a:r>
          <a:r>
            <a:rPr lang="en-US" sz="1800" kern="1200" dirty="0">
              <a:solidFill>
                <a:srgbClr val="0000FF"/>
              </a:solidFill>
            </a:rPr>
            <a:t> </a:t>
          </a:r>
          <a:r>
            <a:rPr lang="en-US" sz="1800" kern="1200" dirty="0" err="1">
              <a:solidFill>
                <a:srgbClr val="0000FF"/>
              </a:solidFill>
            </a:rPr>
            <a:t>تحديد</a:t>
          </a:r>
          <a:r>
            <a:rPr lang="en-US" sz="1800" kern="1200" dirty="0">
              <a:solidFill>
                <a:srgbClr val="0000FF"/>
              </a:solidFill>
            </a:rPr>
            <a:t> </a:t>
          </a:r>
          <a:r>
            <a:rPr lang="en-US" sz="1800" kern="1200" dirty="0" err="1">
              <a:solidFill>
                <a:srgbClr val="0000FF"/>
              </a:solidFill>
            </a:rPr>
            <a:t>الخدمات</a:t>
          </a:r>
          <a:endParaRPr lang="en-US" sz="1800" kern="1200" dirty="0">
            <a:solidFill>
              <a:srgbClr val="0000FF"/>
            </a:solidFill>
          </a:endParaRPr>
        </a:p>
      </dsp:txBody>
      <dsp:txXfrm>
        <a:off x="5422371" y="1980210"/>
        <a:ext cx="1227746" cy="894857"/>
      </dsp:txXfrm>
    </dsp:sp>
    <dsp:sp modelId="{0AD61B6F-AFDD-CB42-8411-211784AD7D11}">
      <dsp:nvSpPr>
        <dsp:cNvPr id="0" name=""/>
        <dsp:cNvSpPr/>
      </dsp:nvSpPr>
      <dsp:spPr>
        <a:xfrm>
          <a:off x="6806301" y="2268494"/>
          <a:ext cx="272086" cy="318289"/>
        </a:xfrm>
        <a:prstGeom prst="rightArrow">
          <a:avLst>
            <a:gd name="adj1" fmla="val 60000"/>
            <a:gd name="adj2" fmla="val 50000"/>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6806301" y="2332152"/>
        <a:ext cx="190460" cy="190973"/>
      </dsp:txXfrm>
    </dsp:sp>
    <dsp:sp modelId="{5EFDA8FB-807C-764A-B73C-DACC7061EFD2}">
      <dsp:nvSpPr>
        <dsp:cNvPr id="0" name=""/>
        <dsp:cNvSpPr/>
      </dsp:nvSpPr>
      <dsp:spPr>
        <a:xfrm>
          <a:off x="7191329" y="1952370"/>
          <a:ext cx="1283426" cy="950537"/>
        </a:xfrm>
        <a:prstGeom prst="roundRect">
          <a:avLst>
            <a:gd name="adj" fmla="val 10000"/>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rgbClr val="0000FF"/>
              </a:solidFill>
            </a:rPr>
            <a:t>يتحسن</a:t>
          </a:r>
          <a:r>
            <a:rPr lang="en-US" sz="1800" kern="1200" dirty="0">
              <a:solidFill>
                <a:srgbClr val="0000FF"/>
              </a:solidFill>
            </a:rPr>
            <a:t> </a:t>
          </a:r>
          <a:r>
            <a:rPr lang="en-US" sz="1800" kern="1200" dirty="0" err="1">
              <a:solidFill>
                <a:srgbClr val="0000FF"/>
              </a:solidFill>
            </a:rPr>
            <a:t>الاداء</a:t>
          </a:r>
          <a:r>
            <a:rPr lang="en-US" sz="1800" kern="1200" dirty="0">
              <a:solidFill>
                <a:srgbClr val="0000FF"/>
              </a:solidFill>
            </a:rPr>
            <a:t> </a:t>
          </a:r>
          <a:r>
            <a:rPr lang="en-US" sz="1800" kern="1200" dirty="0" err="1">
              <a:solidFill>
                <a:srgbClr val="0000FF"/>
              </a:solidFill>
            </a:rPr>
            <a:t>مع</a:t>
          </a:r>
          <a:r>
            <a:rPr lang="en-US" sz="1800" kern="1200" dirty="0">
              <a:solidFill>
                <a:srgbClr val="0000FF"/>
              </a:solidFill>
            </a:rPr>
            <a:t> </a:t>
          </a:r>
          <a:r>
            <a:rPr lang="en-US" sz="1800" kern="1200" dirty="0" err="1">
              <a:solidFill>
                <a:srgbClr val="0000FF"/>
              </a:solidFill>
            </a:rPr>
            <a:t>الخدمات</a:t>
          </a:r>
          <a:r>
            <a:rPr lang="en-US" sz="1800" kern="1200" dirty="0">
              <a:solidFill>
                <a:srgbClr val="0000FF"/>
              </a:solidFill>
            </a:rPr>
            <a:t> </a:t>
          </a:r>
          <a:r>
            <a:rPr lang="en-US" sz="1800" kern="1200" dirty="0" err="1">
              <a:solidFill>
                <a:srgbClr val="0000FF"/>
              </a:solidFill>
            </a:rPr>
            <a:t>لوقت</a:t>
          </a:r>
          <a:r>
            <a:rPr lang="en-US" sz="1800" kern="1200" dirty="0">
              <a:solidFill>
                <a:srgbClr val="0000FF"/>
              </a:solidFill>
            </a:rPr>
            <a:t> </a:t>
          </a:r>
          <a:r>
            <a:rPr lang="en-US" sz="1800" kern="1200" dirty="0" err="1">
              <a:solidFill>
                <a:srgbClr val="0000FF"/>
              </a:solidFill>
            </a:rPr>
            <a:t>كافي</a:t>
          </a:r>
          <a:endParaRPr lang="en-US" sz="1800" kern="1200" dirty="0">
            <a:solidFill>
              <a:srgbClr val="0000FF"/>
            </a:solidFill>
          </a:endParaRPr>
        </a:p>
      </dsp:txBody>
      <dsp:txXfrm>
        <a:off x="7219169" y="1980210"/>
        <a:ext cx="1227746" cy="8948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BC90CB-FB9C-8F48-B4C8-4DC8ED944F43}">
      <dsp:nvSpPr>
        <dsp:cNvPr id="0" name=""/>
        <dsp:cNvSpPr/>
      </dsp:nvSpPr>
      <dsp:spPr>
        <a:xfrm>
          <a:off x="3476758" y="2265875"/>
          <a:ext cx="1461118" cy="1461118"/>
        </a:xfrm>
        <a:prstGeom prst="roundRect">
          <a:avLst/>
        </a:prstGeom>
        <a:gradFill rotWithShape="0">
          <a:gsLst>
            <a:gs pos="0">
              <a:schemeClr val="accent3">
                <a:shade val="80000"/>
                <a:hueOff val="0"/>
                <a:satOff val="0"/>
                <a:lumOff val="0"/>
                <a:alphaOff val="0"/>
                <a:tint val="96000"/>
                <a:lumMod val="104000"/>
              </a:schemeClr>
            </a:gs>
            <a:gs pos="100000">
              <a:schemeClr val="accent3">
                <a:shade val="80000"/>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r>
            <a:rPr lang="en-US" sz="3600" kern="1200" dirty="0" err="1"/>
            <a:t>وفق</a:t>
          </a:r>
          <a:r>
            <a:rPr lang="en-US" sz="3600" kern="1200" dirty="0"/>
            <a:t> </a:t>
          </a:r>
          <a:r>
            <a:rPr lang="en-US" sz="3600" kern="1200" dirty="0" err="1"/>
            <a:t>حدوثها</a:t>
          </a:r>
          <a:endParaRPr lang="en-US" sz="3600" kern="1200" dirty="0"/>
        </a:p>
      </dsp:txBody>
      <dsp:txXfrm>
        <a:off x="3548084" y="2337201"/>
        <a:ext cx="1318466" cy="1318466"/>
      </dsp:txXfrm>
    </dsp:sp>
    <dsp:sp modelId="{6A0B8803-A141-C948-A9D1-41B6593E5126}">
      <dsp:nvSpPr>
        <dsp:cNvPr id="0" name=""/>
        <dsp:cNvSpPr/>
      </dsp:nvSpPr>
      <dsp:spPr>
        <a:xfrm rot="16200000">
          <a:off x="3694860" y="1753418"/>
          <a:ext cx="1024913" cy="0"/>
        </a:xfrm>
        <a:custGeom>
          <a:avLst/>
          <a:gdLst/>
          <a:ahLst/>
          <a:cxnLst/>
          <a:rect l="0" t="0" r="0" b="0"/>
          <a:pathLst>
            <a:path>
              <a:moveTo>
                <a:pt x="0" y="0"/>
              </a:moveTo>
              <a:lnTo>
                <a:pt x="1024913" y="0"/>
              </a:lnTo>
            </a:path>
          </a:pathLst>
        </a:custGeom>
        <a:noFill/>
        <a:ln w="15875" cap="rnd"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50659A-3F53-BD43-8524-63DBA9129917}">
      <dsp:nvSpPr>
        <dsp:cNvPr id="0" name=""/>
        <dsp:cNvSpPr/>
      </dsp:nvSpPr>
      <dsp:spPr>
        <a:xfrm>
          <a:off x="3717842" y="262012"/>
          <a:ext cx="978949" cy="978949"/>
        </a:xfrm>
        <a:prstGeom prst="roundRect">
          <a:avLst/>
        </a:prstGeom>
        <a:gradFill rotWithShape="0">
          <a:gsLst>
            <a:gs pos="0">
              <a:schemeClr val="accent3">
                <a:shade val="80000"/>
                <a:hueOff val="169922"/>
                <a:satOff val="-12901"/>
                <a:lumOff val="11429"/>
                <a:alphaOff val="0"/>
                <a:tint val="96000"/>
                <a:lumMod val="104000"/>
              </a:schemeClr>
            </a:gs>
            <a:gs pos="100000">
              <a:schemeClr val="accent3">
                <a:shade val="80000"/>
                <a:hueOff val="169922"/>
                <a:satOff val="-12901"/>
                <a:lumOff val="11429"/>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6040" tIns="66040" rIns="66040" bIns="66040" numCol="1" spcCol="1270" anchor="ctr" anchorCtr="0">
          <a:noAutofit/>
        </a:bodyPr>
        <a:lstStyle/>
        <a:p>
          <a:pPr marL="0" lvl="0" indent="0" algn="ctr" defTabSz="1155700">
            <a:lnSpc>
              <a:spcPct val="90000"/>
            </a:lnSpc>
            <a:spcBef>
              <a:spcPct val="0"/>
            </a:spcBef>
            <a:spcAft>
              <a:spcPct val="35000"/>
            </a:spcAft>
            <a:buNone/>
          </a:pPr>
          <a:r>
            <a:rPr lang="en-US" sz="2600" kern="1200" dirty="0" err="1"/>
            <a:t>ما</a:t>
          </a:r>
          <a:r>
            <a:rPr lang="en-US" sz="2600" kern="1200" dirty="0"/>
            <a:t> </a:t>
          </a:r>
          <a:r>
            <a:rPr lang="en-US" sz="2600" kern="1200" dirty="0" err="1"/>
            <a:t>قبل</a:t>
          </a:r>
          <a:r>
            <a:rPr lang="en-US" sz="2600" kern="1200" dirty="0"/>
            <a:t> </a:t>
          </a:r>
          <a:r>
            <a:rPr lang="en-US" sz="2600" kern="1200" dirty="0" err="1"/>
            <a:t>الولادة</a:t>
          </a:r>
          <a:endParaRPr lang="en-US" sz="2600" kern="1200" dirty="0"/>
        </a:p>
      </dsp:txBody>
      <dsp:txXfrm>
        <a:off x="3765630" y="309800"/>
        <a:ext cx="883373" cy="883373"/>
      </dsp:txXfrm>
    </dsp:sp>
    <dsp:sp modelId="{BF9A1BDF-67D0-3B4F-A056-FC1E19A35EE0}">
      <dsp:nvSpPr>
        <dsp:cNvPr id="0" name=""/>
        <dsp:cNvSpPr/>
      </dsp:nvSpPr>
      <dsp:spPr>
        <a:xfrm rot="1800000">
          <a:off x="4881863" y="3627267"/>
          <a:ext cx="836174" cy="0"/>
        </a:xfrm>
        <a:custGeom>
          <a:avLst/>
          <a:gdLst/>
          <a:ahLst/>
          <a:cxnLst/>
          <a:rect l="0" t="0" r="0" b="0"/>
          <a:pathLst>
            <a:path>
              <a:moveTo>
                <a:pt x="0" y="0"/>
              </a:moveTo>
              <a:lnTo>
                <a:pt x="836174" y="0"/>
              </a:lnTo>
            </a:path>
          </a:pathLst>
        </a:custGeom>
        <a:noFill/>
        <a:ln w="15875" cap="rnd"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7F346A-985C-0F4F-9C04-BD8910A26FF3}">
      <dsp:nvSpPr>
        <dsp:cNvPr id="0" name=""/>
        <dsp:cNvSpPr/>
      </dsp:nvSpPr>
      <dsp:spPr>
        <a:xfrm>
          <a:off x="5662024" y="3629434"/>
          <a:ext cx="978949" cy="978949"/>
        </a:xfrm>
        <a:prstGeom prst="roundRect">
          <a:avLst/>
        </a:prstGeom>
        <a:gradFill rotWithShape="0">
          <a:gsLst>
            <a:gs pos="0">
              <a:schemeClr val="accent3">
                <a:shade val="80000"/>
                <a:hueOff val="339843"/>
                <a:satOff val="-25801"/>
                <a:lumOff val="22859"/>
                <a:alphaOff val="0"/>
                <a:tint val="96000"/>
                <a:lumMod val="104000"/>
              </a:schemeClr>
            </a:gs>
            <a:gs pos="100000">
              <a:schemeClr val="accent3">
                <a:shade val="80000"/>
                <a:hueOff val="339843"/>
                <a:satOff val="-25801"/>
                <a:lumOff val="22859"/>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1200150">
            <a:lnSpc>
              <a:spcPct val="90000"/>
            </a:lnSpc>
            <a:spcBef>
              <a:spcPct val="0"/>
            </a:spcBef>
            <a:spcAft>
              <a:spcPct val="35000"/>
            </a:spcAft>
            <a:buNone/>
          </a:pPr>
          <a:r>
            <a:rPr lang="en-US" sz="2700" kern="1200" dirty="0" err="1"/>
            <a:t>اثناء</a:t>
          </a:r>
          <a:r>
            <a:rPr lang="en-US" sz="2700" kern="1200" dirty="0"/>
            <a:t> </a:t>
          </a:r>
          <a:r>
            <a:rPr lang="en-US" sz="2700" kern="1200" dirty="0" err="1"/>
            <a:t>الولادة</a:t>
          </a:r>
          <a:endParaRPr lang="en-US" sz="2700" kern="1200" dirty="0"/>
        </a:p>
      </dsp:txBody>
      <dsp:txXfrm>
        <a:off x="5709812" y="3677222"/>
        <a:ext cx="883373" cy="883373"/>
      </dsp:txXfrm>
    </dsp:sp>
    <dsp:sp modelId="{B2558042-83DA-3449-AA8E-FF6ACA319A61}">
      <dsp:nvSpPr>
        <dsp:cNvPr id="0" name=""/>
        <dsp:cNvSpPr/>
      </dsp:nvSpPr>
      <dsp:spPr>
        <a:xfrm rot="9000000">
          <a:off x="2696597" y="3627267"/>
          <a:ext cx="836174" cy="0"/>
        </a:xfrm>
        <a:custGeom>
          <a:avLst/>
          <a:gdLst/>
          <a:ahLst/>
          <a:cxnLst/>
          <a:rect l="0" t="0" r="0" b="0"/>
          <a:pathLst>
            <a:path>
              <a:moveTo>
                <a:pt x="0" y="0"/>
              </a:moveTo>
              <a:lnTo>
                <a:pt x="836174" y="0"/>
              </a:lnTo>
            </a:path>
          </a:pathLst>
        </a:custGeom>
        <a:noFill/>
        <a:ln w="15875" cap="rnd"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CBD4CF-62EA-9A47-AE5F-BAA15F8987D0}">
      <dsp:nvSpPr>
        <dsp:cNvPr id="0" name=""/>
        <dsp:cNvSpPr/>
      </dsp:nvSpPr>
      <dsp:spPr>
        <a:xfrm>
          <a:off x="1773660" y="3629434"/>
          <a:ext cx="978949" cy="978949"/>
        </a:xfrm>
        <a:prstGeom prst="roundRect">
          <a:avLst/>
        </a:prstGeom>
        <a:gradFill rotWithShape="0">
          <a:gsLst>
            <a:gs pos="0">
              <a:schemeClr val="accent3">
                <a:shade val="80000"/>
                <a:hueOff val="509765"/>
                <a:satOff val="-38702"/>
                <a:lumOff val="34288"/>
                <a:alphaOff val="0"/>
                <a:tint val="96000"/>
                <a:lumMod val="104000"/>
              </a:schemeClr>
            </a:gs>
            <a:gs pos="100000">
              <a:schemeClr val="accent3">
                <a:shade val="80000"/>
                <a:hueOff val="509765"/>
                <a:satOff val="-38702"/>
                <a:lumOff val="34288"/>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1200150">
            <a:lnSpc>
              <a:spcPct val="90000"/>
            </a:lnSpc>
            <a:spcBef>
              <a:spcPct val="0"/>
            </a:spcBef>
            <a:spcAft>
              <a:spcPct val="35000"/>
            </a:spcAft>
            <a:buNone/>
          </a:pPr>
          <a:r>
            <a:rPr lang="en-US" sz="2700" kern="1200" dirty="0" err="1"/>
            <a:t>بعد</a:t>
          </a:r>
          <a:r>
            <a:rPr lang="en-US" sz="2700" kern="1200" dirty="0"/>
            <a:t> </a:t>
          </a:r>
          <a:r>
            <a:rPr lang="en-US" sz="2700" kern="1200" dirty="0" err="1"/>
            <a:t>الولادة</a:t>
          </a:r>
          <a:endParaRPr lang="en-US" sz="2700" kern="1200" dirty="0"/>
        </a:p>
      </dsp:txBody>
      <dsp:txXfrm>
        <a:off x="1821448" y="3677222"/>
        <a:ext cx="883373" cy="8833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DBB9AA-5096-1243-A219-4F9E53B16B85}">
      <dsp:nvSpPr>
        <dsp:cNvPr id="0" name=""/>
        <dsp:cNvSpPr/>
      </dsp:nvSpPr>
      <dsp:spPr>
        <a:xfrm>
          <a:off x="2405824" y="1997754"/>
          <a:ext cx="1779651" cy="1779651"/>
        </a:xfrm>
        <a:prstGeom prst="ellips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dirty="0" err="1"/>
            <a:t>تصنيف</a:t>
          </a:r>
          <a:r>
            <a:rPr lang="en-US" sz="3000" kern="1200" dirty="0"/>
            <a:t> </a:t>
          </a:r>
          <a:r>
            <a:rPr lang="en-US" sz="3000" kern="1200" dirty="0" err="1"/>
            <a:t>الجمعية</a:t>
          </a:r>
          <a:r>
            <a:rPr lang="en-US" sz="3000" kern="1200" dirty="0"/>
            <a:t> </a:t>
          </a:r>
          <a:r>
            <a:rPr lang="en-US" sz="3000" kern="1200" dirty="0" err="1"/>
            <a:t>الامريكية</a:t>
          </a:r>
          <a:endParaRPr lang="en-US" sz="3000" kern="1200" dirty="0"/>
        </a:p>
      </dsp:txBody>
      <dsp:txXfrm>
        <a:off x="2666448" y="2258378"/>
        <a:ext cx="1258403" cy="1258403"/>
      </dsp:txXfrm>
    </dsp:sp>
    <dsp:sp modelId="{4A719B49-48A5-D54F-9D78-2A8FCC000088}">
      <dsp:nvSpPr>
        <dsp:cNvPr id="0" name=""/>
        <dsp:cNvSpPr/>
      </dsp:nvSpPr>
      <dsp:spPr>
        <a:xfrm rot="11700000">
          <a:off x="914833" y="2192174"/>
          <a:ext cx="1463952" cy="507200"/>
        </a:xfrm>
        <a:prstGeom prst="leftArrow">
          <a:avLst>
            <a:gd name="adj1" fmla="val 60000"/>
            <a:gd name="adj2" fmla="val 5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5EA4BF62-2BC0-E341-92A4-A73262785D7D}">
      <dsp:nvSpPr>
        <dsp:cNvPr id="0" name=""/>
        <dsp:cNvSpPr/>
      </dsp:nvSpPr>
      <dsp:spPr>
        <a:xfrm>
          <a:off x="94440" y="1580057"/>
          <a:ext cx="1690668" cy="1352534"/>
        </a:xfrm>
        <a:prstGeom prst="roundRect">
          <a:avLst>
            <a:gd name="adj" fmla="val 1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675" tIns="66675" rIns="66675" bIns="66675" numCol="1" spcCol="1270" anchor="ctr" anchorCtr="0">
          <a:noAutofit/>
        </a:bodyPr>
        <a:lstStyle/>
        <a:p>
          <a:pPr marL="0" lvl="0" indent="0" algn="ctr" defTabSz="1555750">
            <a:lnSpc>
              <a:spcPct val="90000"/>
            </a:lnSpc>
            <a:spcBef>
              <a:spcPct val="0"/>
            </a:spcBef>
            <a:spcAft>
              <a:spcPct val="35000"/>
            </a:spcAft>
            <a:buNone/>
          </a:pPr>
          <a:r>
            <a:rPr lang="en-US" sz="3500" kern="1200" dirty="0" err="1"/>
            <a:t>الاسباب</a:t>
          </a:r>
          <a:r>
            <a:rPr lang="en-US" sz="3500" kern="1200" dirty="0"/>
            <a:t> </a:t>
          </a:r>
          <a:r>
            <a:rPr lang="en-US" sz="3500" kern="1200" dirty="0" err="1"/>
            <a:t>السلوكية</a:t>
          </a:r>
          <a:endParaRPr lang="en-US" sz="3500" kern="1200" dirty="0"/>
        </a:p>
      </dsp:txBody>
      <dsp:txXfrm>
        <a:off x="134054" y="1619671"/>
        <a:ext cx="1611440" cy="1273306"/>
      </dsp:txXfrm>
    </dsp:sp>
    <dsp:sp modelId="{EBC06323-C70A-564D-8A0C-6B64D8FF7E54}">
      <dsp:nvSpPr>
        <dsp:cNvPr id="0" name=""/>
        <dsp:cNvSpPr/>
      </dsp:nvSpPr>
      <dsp:spPr>
        <a:xfrm rot="14700000">
          <a:off x="1842262" y="1086907"/>
          <a:ext cx="1463952" cy="507200"/>
        </a:xfrm>
        <a:prstGeom prst="leftArrow">
          <a:avLst>
            <a:gd name="adj1" fmla="val 60000"/>
            <a:gd name="adj2" fmla="val 5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ABA28653-49E5-2A41-A6A1-8CB5274B70FA}">
      <dsp:nvSpPr>
        <dsp:cNvPr id="0" name=""/>
        <dsp:cNvSpPr/>
      </dsp:nvSpPr>
      <dsp:spPr>
        <a:xfrm>
          <a:off x="1419557" y="844"/>
          <a:ext cx="1690668" cy="1352534"/>
        </a:xfrm>
        <a:prstGeom prst="roundRect">
          <a:avLst>
            <a:gd name="adj" fmla="val 1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675" tIns="66675" rIns="66675" bIns="66675" numCol="1" spcCol="1270" anchor="ctr" anchorCtr="0">
          <a:noAutofit/>
        </a:bodyPr>
        <a:lstStyle/>
        <a:p>
          <a:pPr marL="0" lvl="0" indent="0" algn="ctr" defTabSz="1555750">
            <a:lnSpc>
              <a:spcPct val="90000"/>
            </a:lnSpc>
            <a:spcBef>
              <a:spcPct val="0"/>
            </a:spcBef>
            <a:spcAft>
              <a:spcPct val="35000"/>
            </a:spcAft>
            <a:buNone/>
          </a:pPr>
          <a:r>
            <a:rPr lang="en-US" sz="3500" kern="1200" dirty="0" err="1"/>
            <a:t>الاسباب</a:t>
          </a:r>
          <a:r>
            <a:rPr lang="en-US" sz="3500" kern="1200" dirty="0"/>
            <a:t> </a:t>
          </a:r>
          <a:r>
            <a:rPr lang="en-US" sz="3500" kern="1200" dirty="0" err="1"/>
            <a:t>التربوية</a:t>
          </a:r>
          <a:endParaRPr lang="en-US" sz="3500" kern="1200" dirty="0"/>
        </a:p>
      </dsp:txBody>
      <dsp:txXfrm>
        <a:off x="1459171" y="40458"/>
        <a:ext cx="1611440" cy="1273306"/>
      </dsp:txXfrm>
    </dsp:sp>
    <dsp:sp modelId="{7DEF2FD1-C083-4B48-A4DF-60E0FD362A32}">
      <dsp:nvSpPr>
        <dsp:cNvPr id="0" name=""/>
        <dsp:cNvSpPr/>
      </dsp:nvSpPr>
      <dsp:spPr>
        <a:xfrm rot="17700000">
          <a:off x="3285085" y="1086907"/>
          <a:ext cx="1463952" cy="507200"/>
        </a:xfrm>
        <a:prstGeom prst="leftArrow">
          <a:avLst>
            <a:gd name="adj1" fmla="val 60000"/>
            <a:gd name="adj2" fmla="val 5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5CC13BFA-1DA0-DE4E-8A6A-5337ED353BE5}">
      <dsp:nvSpPr>
        <dsp:cNvPr id="0" name=""/>
        <dsp:cNvSpPr/>
      </dsp:nvSpPr>
      <dsp:spPr>
        <a:xfrm>
          <a:off x="3481073" y="844"/>
          <a:ext cx="1690668" cy="1352534"/>
        </a:xfrm>
        <a:prstGeom prst="roundRect">
          <a:avLst>
            <a:gd name="adj" fmla="val 1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675" tIns="66675" rIns="66675" bIns="66675" numCol="1" spcCol="1270" anchor="ctr" anchorCtr="0">
          <a:noAutofit/>
        </a:bodyPr>
        <a:lstStyle/>
        <a:p>
          <a:pPr marL="0" lvl="0" indent="0" algn="ctr" defTabSz="1555750">
            <a:lnSpc>
              <a:spcPct val="90000"/>
            </a:lnSpc>
            <a:spcBef>
              <a:spcPct val="0"/>
            </a:spcBef>
            <a:spcAft>
              <a:spcPct val="35000"/>
            </a:spcAft>
            <a:buNone/>
          </a:pPr>
          <a:r>
            <a:rPr lang="en-US" sz="3500" kern="1200" dirty="0" err="1"/>
            <a:t>الاسباب</a:t>
          </a:r>
          <a:r>
            <a:rPr lang="en-US" sz="3500" kern="1200" dirty="0"/>
            <a:t> </a:t>
          </a:r>
          <a:r>
            <a:rPr lang="en-US" sz="3500" kern="1200" dirty="0" err="1"/>
            <a:t>الاجتماعية</a:t>
          </a:r>
          <a:endParaRPr lang="en-US" sz="3500" kern="1200" dirty="0"/>
        </a:p>
      </dsp:txBody>
      <dsp:txXfrm>
        <a:off x="3520687" y="40458"/>
        <a:ext cx="1611440" cy="1273306"/>
      </dsp:txXfrm>
    </dsp:sp>
    <dsp:sp modelId="{11337A6F-3554-CC45-AB0B-38CF4E198AB6}">
      <dsp:nvSpPr>
        <dsp:cNvPr id="0" name=""/>
        <dsp:cNvSpPr/>
      </dsp:nvSpPr>
      <dsp:spPr>
        <a:xfrm rot="20700000">
          <a:off x="4212514" y="2192174"/>
          <a:ext cx="1463952" cy="507200"/>
        </a:xfrm>
        <a:prstGeom prst="leftArrow">
          <a:avLst>
            <a:gd name="adj1" fmla="val 60000"/>
            <a:gd name="adj2" fmla="val 5000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06C06124-F7CA-4240-B901-6D52F27C9F6F}">
      <dsp:nvSpPr>
        <dsp:cNvPr id="0" name=""/>
        <dsp:cNvSpPr/>
      </dsp:nvSpPr>
      <dsp:spPr>
        <a:xfrm>
          <a:off x="4806190" y="1580057"/>
          <a:ext cx="1690668" cy="1352534"/>
        </a:xfrm>
        <a:prstGeom prst="roundRect">
          <a:avLst>
            <a:gd name="adj" fmla="val 1000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675" tIns="66675" rIns="66675" bIns="66675" numCol="1" spcCol="1270" anchor="ctr" anchorCtr="0">
          <a:noAutofit/>
        </a:bodyPr>
        <a:lstStyle/>
        <a:p>
          <a:pPr marL="0" lvl="0" indent="0" algn="ctr" defTabSz="1555750">
            <a:lnSpc>
              <a:spcPct val="90000"/>
            </a:lnSpc>
            <a:spcBef>
              <a:spcPct val="0"/>
            </a:spcBef>
            <a:spcAft>
              <a:spcPct val="35000"/>
            </a:spcAft>
            <a:buNone/>
          </a:pPr>
          <a:r>
            <a:rPr lang="en-US" sz="3500" kern="1200" dirty="0"/>
            <a:t>اسباب </a:t>
          </a:r>
          <a:r>
            <a:rPr lang="en-US" sz="3500" kern="1200" dirty="0" err="1"/>
            <a:t>بيولوجية</a:t>
          </a:r>
          <a:endParaRPr lang="en-US" sz="3500" kern="1200" dirty="0"/>
        </a:p>
      </dsp:txBody>
      <dsp:txXfrm>
        <a:off x="4845804" y="1619671"/>
        <a:ext cx="1611440" cy="12733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166A5D-2209-8D4C-AF43-4F691BF968B1}">
      <dsp:nvSpPr>
        <dsp:cNvPr id="0" name=""/>
        <dsp:cNvSpPr/>
      </dsp:nvSpPr>
      <dsp:spPr>
        <a:xfrm>
          <a:off x="3395138" y="2322017"/>
          <a:ext cx="1658378" cy="1658378"/>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r>
            <a:rPr lang="en-US" sz="3500" kern="1200" dirty="0"/>
            <a:t>العوامل </a:t>
          </a:r>
          <a:r>
            <a:rPr lang="en-US" sz="3500" kern="1200" dirty="0" err="1"/>
            <a:t>الوراثية</a:t>
          </a:r>
          <a:endParaRPr lang="en-US" sz="3500" kern="1200" dirty="0"/>
        </a:p>
      </dsp:txBody>
      <dsp:txXfrm>
        <a:off x="3638002" y="2564881"/>
        <a:ext cx="1172650" cy="1172650"/>
      </dsp:txXfrm>
    </dsp:sp>
    <dsp:sp modelId="{8391D598-354E-2F4A-B2C5-7FC63777F7DB}">
      <dsp:nvSpPr>
        <dsp:cNvPr id="0" name=""/>
        <dsp:cNvSpPr/>
      </dsp:nvSpPr>
      <dsp:spPr>
        <a:xfrm rot="16200000">
          <a:off x="4049056" y="1719313"/>
          <a:ext cx="350542" cy="563848"/>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4101638" y="1884665"/>
        <a:ext cx="245379" cy="338308"/>
      </dsp:txXfrm>
    </dsp:sp>
    <dsp:sp modelId="{828C27B1-B0AE-7148-B68B-C97D5159FC0B}">
      <dsp:nvSpPr>
        <dsp:cNvPr id="0" name=""/>
        <dsp:cNvSpPr/>
      </dsp:nvSpPr>
      <dsp:spPr>
        <a:xfrm>
          <a:off x="3395138" y="2238"/>
          <a:ext cx="1658378" cy="1658378"/>
        </a:xfrm>
        <a:prstGeom prst="ellipse">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err="1"/>
            <a:t>العامل</a:t>
          </a:r>
          <a:r>
            <a:rPr lang="en-US" sz="2400" kern="1200" dirty="0"/>
            <a:t> </a:t>
          </a:r>
          <a:r>
            <a:rPr lang="en-US" sz="2400" kern="1200" dirty="0" err="1"/>
            <a:t>الرايزسي</a:t>
          </a:r>
          <a:endParaRPr lang="en-US" sz="2400" kern="1200" dirty="0"/>
        </a:p>
      </dsp:txBody>
      <dsp:txXfrm>
        <a:off x="3638002" y="245102"/>
        <a:ext cx="1172650" cy="1172650"/>
      </dsp:txXfrm>
    </dsp:sp>
    <dsp:sp modelId="{3D84618A-A402-9349-8A6A-402C5D810CCF}">
      <dsp:nvSpPr>
        <dsp:cNvPr id="0" name=""/>
        <dsp:cNvSpPr/>
      </dsp:nvSpPr>
      <dsp:spPr>
        <a:xfrm rot="1057464">
          <a:off x="5149842" y="3221034"/>
          <a:ext cx="363427" cy="563848"/>
        </a:xfrm>
        <a:prstGeom prst="rightArrow">
          <a:avLst>
            <a:gd name="adj1" fmla="val 60000"/>
            <a:gd name="adj2" fmla="val 50000"/>
          </a:avLst>
        </a:prstGeom>
        <a:solidFill>
          <a:schemeClr val="accent2">
            <a:hueOff val="444544"/>
            <a:satOff val="-9785"/>
            <a:lumOff val="-705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5152401" y="3317298"/>
        <a:ext cx="254399" cy="338308"/>
      </dsp:txXfrm>
    </dsp:sp>
    <dsp:sp modelId="{9A19F7E3-6384-2E48-AB55-C3EA7763CFDE}">
      <dsp:nvSpPr>
        <dsp:cNvPr id="0" name=""/>
        <dsp:cNvSpPr/>
      </dsp:nvSpPr>
      <dsp:spPr>
        <a:xfrm>
          <a:off x="5629200" y="3031751"/>
          <a:ext cx="1658378" cy="1658378"/>
        </a:xfrm>
        <a:prstGeom prst="ellipse">
          <a:avLst/>
        </a:prstGeom>
        <a:solidFill>
          <a:schemeClr val="accent2">
            <a:hueOff val="444544"/>
            <a:satOff val="-9785"/>
            <a:lumOff val="-7058"/>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err="1"/>
            <a:t>الوراثة</a:t>
          </a:r>
          <a:endParaRPr lang="en-US" sz="2400" kern="1200" dirty="0"/>
        </a:p>
      </dsp:txBody>
      <dsp:txXfrm>
        <a:off x="5872064" y="3274615"/>
        <a:ext cx="1172650" cy="1172650"/>
      </dsp:txXfrm>
    </dsp:sp>
    <dsp:sp modelId="{A56A8724-C4C7-E541-872C-BCC705BE6347}">
      <dsp:nvSpPr>
        <dsp:cNvPr id="0" name=""/>
        <dsp:cNvSpPr/>
      </dsp:nvSpPr>
      <dsp:spPr>
        <a:xfrm rot="9621756">
          <a:off x="2874349" y="3276438"/>
          <a:ext cx="417819" cy="563848"/>
        </a:xfrm>
        <a:prstGeom prst="rightArrow">
          <a:avLst>
            <a:gd name="adj1" fmla="val 60000"/>
            <a:gd name="adj2" fmla="val 50000"/>
          </a:avLst>
        </a:prstGeom>
        <a:solidFill>
          <a:schemeClr val="accent2">
            <a:hueOff val="889088"/>
            <a:satOff val="-19570"/>
            <a:lumOff val="-14117"/>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rot="10800000">
        <a:off x="2996050" y="3368146"/>
        <a:ext cx="292473" cy="338308"/>
      </dsp:txXfrm>
    </dsp:sp>
    <dsp:sp modelId="{C83CC842-8724-BE4C-9D34-A96C47D0D0B9}">
      <dsp:nvSpPr>
        <dsp:cNvPr id="0" name=""/>
        <dsp:cNvSpPr/>
      </dsp:nvSpPr>
      <dsp:spPr>
        <a:xfrm>
          <a:off x="1090726" y="3144276"/>
          <a:ext cx="1658378" cy="1658378"/>
        </a:xfrm>
        <a:prstGeom prst="ellipse">
          <a:avLst/>
        </a:prstGeom>
        <a:solidFill>
          <a:schemeClr val="accent2">
            <a:hueOff val="889088"/>
            <a:satOff val="-19570"/>
            <a:lumOff val="-1411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err="1"/>
            <a:t>اضطرابات</a:t>
          </a:r>
          <a:r>
            <a:rPr lang="en-US" sz="2400" kern="1200" dirty="0"/>
            <a:t> </a:t>
          </a:r>
          <a:r>
            <a:rPr lang="en-US" sz="2400" kern="1200" dirty="0" err="1"/>
            <a:t>التمثيل</a:t>
          </a:r>
          <a:r>
            <a:rPr lang="en-US" sz="2400" kern="1200" dirty="0"/>
            <a:t> </a:t>
          </a:r>
          <a:r>
            <a:rPr lang="en-US" sz="2400" kern="1200" dirty="0" err="1"/>
            <a:t>الغذائي</a:t>
          </a:r>
          <a:endParaRPr lang="en-US" sz="2400" kern="1200" dirty="0"/>
        </a:p>
      </dsp:txBody>
      <dsp:txXfrm>
        <a:off x="1333590" y="3387140"/>
        <a:ext cx="1172650" cy="11726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83B1F-AF4E-4346-AD65-AAFDF8F0B3C0}">
      <dsp:nvSpPr>
        <dsp:cNvPr id="0" name=""/>
        <dsp:cNvSpPr/>
      </dsp:nvSpPr>
      <dsp:spPr>
        <a:xfrm>
          <a:off x="3422" y="1554465"/>
          <a:ext cx="1496531" cy="897919"/>
        </a:xfrm>
        <a:prstGeom prst="roundRect">
          <a:avLst>
            <a:gd name="adj" fmla="val 10000"/>
          </a:avLst>
        </a:prstGeom>
        <a:gradFill rotWithShape="0">
          <a:gsLst>
            <a:gs pos="0">
              <a:schemeClr val="accent3">
                <a:shade val="50000"/>
                <a:hueOff val="0"/>
                <a:satOff val="0"/>
                <a:lumOff val="0"/>
                <a:alphaOff val="0"/>
                <a:tint val="96000"/>
                <a:lumMod val="104000"/>
              </a:schemeClr>
            </a:gs>
            <a:gs pos="100000">
              <a:schemeClr val="accent3">
                <a:shade val="5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٤٦ </a:t>
          </a:r>
          <a:r>
            <a:rPr lang="en-US" sz="1800" kern="1200" dirty="0" err="1"/>
            <a:t>كروموسم</a:t>
          </a:r>
          <a:endParaRPr lang="en-US" sz="1800" kern="1200" dirty="0"/>
        </a:p>
      </dsp:txBody>
      <dsp:txXfrm>
        <a:off x="29721" y="1580764"/>
        <a:ext cx="1443933" cy="845321"/>
      </dsp:txXfrm>
    </dsp:sp>
    <dsp:sp modelId="{2457CF31-CCA9-A744-AF8F-2836CE58E2D4}">
      <dsp:nvSpPr>
        <dsp:cNvPr id="0" name=""/>
        <dsp:cNvSpPr/>
      </dsp:nvSpPr>
      <dsp:spPr>
        <a:xfrm>
          <a:off x="1649608" y="1817855"/>
          <a:ext cx="317264" cy="371139"/>
        </a:xfrm>
        <a:prstGeom prst="rightArrow">
          <a:avLst>
            <a:gd name="adj1" fmla="val 60000"/>
            <a:gd name="adj2" fmla="val 50000"/>
          </a:avLst>
        </a:prstGeom>
        <a:gradFill rotWithShape="0">
          <a:gsLst>
            <a:gs pos="0">
              <a:schemeClr val="accent3">
                <a:shade val="90000"/>
                <a:hueOff val="0"/>
                <a:satOff val="0"/>
                <a:lumOff val="0"/>
                <a:alphaOff val="0"/>
                <a:tint val="96000"/>
                <a:lumMod val="104000"/>
              </a:schemeClr>
            </a:gs>
            <a:gs pos="100000">
              <a:schemeClr val="accent3">
                <a:shade val="9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1649608" y="1892083"/>
        <a:ext cx="222085" cy="222683"/>
      </dsp:txXfrm>
    </dsp:sp>
    <dsp:sp modelId="{1E1F45CC-4E8A-494A-98DF-8E30B1F6C4E1}">
      <dsp:nvSpPr>
        <dsp:cNvPr id="0" name=""/>
        <dsp:cNvSpPr/>
      </dsp:nvSpPr>
      <dsp:spPr>
        <a:xfrm>
          <a:off x="2098567" y="1554465"/>
          <a:ext cx="1496531" cy="897919"/>
        </a:xfrm>
        <a:prstGeom prst="roundRect">
          <a:avLst>
            <a:gd name="adj" fmla="val 10000"/>
          </a:avLst>
        </a:prstGeom>
        <a:gradFill rotWithShape="0">
          <a:gsLst>
            <a:gs pos="0">
              <a:schemeClr val="accent3">
                <a:shade val="50000"/>
                <a:hueOff val="277296"/>
                <a:satOff val="-21400"/>
                <a:lumOff val="24998"/>
                <a:alphaOff val="0"/>
                <a:tint val="96000"/>
                <a:lumMod val="104000"/>
              </a:schemeClr>
            </a:gs>
            <a:gs pos="100000">
              <a:schemeClr val="accent3">
                <a:shade val="50000"/>
                <a:hueOff val="277296"/>
                <a:satOff val="-21400"/>
                <a:lumOff val="24998"/>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٢٣ </a:t>
          </a:r>
          <a:r>
            <a:rPr lang="en-US" sz="1800" kern="1200" dirty="0" err="1"/>
            <a:t>زوج</a:t>
          </a:r>
          <a:endParaRPr lang="en-US" sz="1800" kern="1200" dirty="0"/>
        </a:p>
      </dsp:txBody>
      <dsp:txXfrm>
        <a:off x="2124866" y="1580764"/>
        <a:ext cx="1443933" cy="845321"/>
      </dsp:txXfrm>
    </dsp:sp>
    <dsp:sp modelId="{2FCC5789-E4C4-FC4E-A6E6-D2472CE9D593}">
      <dsp:nvSpPr>
        <dsp:cNvPr id="0" name=""/>
        <dsp:cNvSpPr/>
      </dsp:nvSpPr>
      <dsp:spPr>
        <a:xfrm>
          <a:off x="3744752" y="1817855"/>
          <a:ext cx="317264" cy="371139"/>
        </a:xfrm>
        <a:prstGeom prst="rightArrow">
          <a:avLst>
            <a:gd name="adj1" fmla="val 60000"/>
            <a:gd name="adj2" fmla="val 50000"/>
          </a:avLst>
        </a:prstGeom>
        <a:gradFill rotWithShape="0">
          <a:gsLst>
            <a:gs pos="0">
              <a:schemeClr val="accent3">
                <a:shade val="90000"/>
                <a:hueOff val="376417"/>
                <a:satOff val="-27006"/>
                <a:lumOff val="29383"/>
                <a:alphaOff val="0"/>
                <a:tint val="96000"/>
                <a:lumMod val="104000"/>
              </a:schemeClr>
            </a:gs>
            <a:gs pos="100000">
              <a:schemeClr val="accent3">
                <a:shade val="90000"/>
                <a:hueOff val="376417"/>
                <a:satOff val="-27006"/>
                <a:lumOff val="29383"/>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3744752" y="1892083"/>
        <a:ext cx="222085" cy="222683"/>
      </dsp:txXfrm>
    </dsp:sp>
    <dsp:sp modelId="{72BA074C-CB1A-DD4A-A9C2-A74EEDBF30CD}">
      <dsp:nvSpPr>
        <dsp:cNvPr id="0" name=""/>
        <dsp:cNvSpPr/>
      </dsp:nvSpPr>
      <dsp:spPr>
        <a:xfrm>
          <a:off x="4193712" y="1554465"/>
          <a:ext cx="1496531" cy="897919"/>
        </a:xfrm>
        <a:prstGeom prst="roundRect">
          <a:avLst>
            <a:gd name="adj" fmla="val 10000"/>
          </a:avLst>
        </a:prstGeom>
        <a:gradFill rotWithShape="0">
          <a:gsLst>
            <a:gs pos="0">
              <a:schemeClr val="accent3">
                <a:shade val="50000"/>
                <a:hueOff val="554593"/>
                <a:satOff val="-42801"/>
                <a:lumOff val="49996"/>
                <a:alphaOff val="0"/>
                <a:tint val="96000"/>
                <a:lumMod val="104000"/>
              </a:schemeClr>
            </a:gs>
            <a:gs pos="100000">
              <a:schemeClr val="accent3">
                <a:shade val="50000"/>
                <a:hueOff val="554593"/>
                <a:satOff val="-42801"/>
                <a:lumOff val="49996"/>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t>خلل</a:t>
          </a:r>
          <a:r>
            <a:rPr lang="en-US" sz="1800" kern="1200" dirty="0"/>
            <a:t> </a:t>
          </a:r>
          <a:r>
            <a:rPr lang="en-US" sz="1800" kern="1200" dirty="0" err="1"/>
            <a:t>او</a:t>
          </a:r>
          <a:r>
            <a:rPr lang="en-US" sz="1800" kern="1200" dirty="0"/>
            <a:t> </a:t>
          </a:r>
          <a:r>
            <a:rPr lang="en-US" sz="1800" kern="1200" dirty="0" err="1"/>
            <a:t>اضطراب</a:t>
          </a:r>
          <a:r>
            <a:rPr lang="en-US" sz="1800" kern="1200" dirty="0"/>
            <a:t> </a:t>
          </a:r>
          <a:r>
            <a:rPr lang="en-US" sz="1800" kern="1200" dirty="0" err="1"/>
            <a:t>في</a:t>
          </a:r>
          <a:r>
            <a:rPr lang="en-US" sz="1800" kern="1200" dirty="0"/>
            <a:t> </a:t>
          </a:r>
          <a:r>
            <a:rPr lang="en-US" sz="1800" kern="1200" dirty="0" err="1"/>
            <a:t>الانقسام</a:t>
          </a:r>
          <a:endParaRPr lang="en-US" sz="1800" kern="1200" dirty="0"/>
        </a:p>
      </dsp:txBody>
      <dsp:txXfrm>
        <a:off x="4220011" y="1580764"/>
        <a:ext cx="1443933" cy="845321"/>
      </dsp:txXfrm>
    </dsp:sp>
    <dsp:sp modelId="{7FC41190-8B1E-F64F-AC13-4374C9B00F2E}">
      <dsp:nvSpPr>
        <dsp:cNvPr id="0" name=""/>
        <dsp:cNvSpPr/>
      </dsp:nvSpPr>
      <dsp:spPr>
        <a:xfrm>
          <a:off x="5839897" y="1817855"/>
          <a:ext cx="317264" cy="371139"/>
        </a:xfrm>
        <a:prstGeom prst="rightArrow">
          <a:avLst>
            <a:gd name="adj1" fmla="val 60000"/>
            <a:gd name="adj2" fmla="val 50000"/>
          </a:avLst>
        </a:prstGeom>
        <a:gradFill rotWithShape="0">
          <a:gsLst>
            <a:gs pos="0">
              <a:schemeClr val="accent3">
                <a:shade val="90000"/>
                <a:hueOff val="376417"/>
                <a:satOff val="-27006"/>
                <a:lumOff val="29383"/>
                <a:alphaOff val="0"/>
                <a:tint val="96000"/>
                <a:lumMod val="104000"/>
              </a:schemeClr>
            </a:gs>
            <a:gs pos="100000">
              <a:schemeClr val="accent3">
                <a:shade val="90000"/>
                <a:hueOff val="376417"/>
                <a:satOff val="-27006"/>
                <a:lumOff val="29383"/>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5839897" y="1892083"/>
        <a:ext cx="222085" cy="222683"/>
      </dsp:txXfrm>
    </dsp:sp>
    <dsp:sp modelId="{498A8381-EE7F-CA4A-8421-E385E0578C77}">
      <dsp:nvSpPr>
        <dsp:cNvPr id="0" name=""/>
        <dsp:cNvSpPr/>
      </dsp:nvSpPr>
      <dsp:spPr>
        <a:xfrm>
          <a:off x="6288857" y="1554465"/>
          <a:ext cx="1496531" cy="897919"/>
        </a:xfrm>
        <a:prstGeom prst="roundRect">
          <a:avLst>
            <a:gd name="adj" fmla="val 10000"/>
          </a:avLst>
        </a:prstGeom>
        <a:gradFill rotWithShape="0">
          <a:gsLst>
            <a:gs pos="0">
              <a:schemeClr val="accent3">
                <a:shade val="50000"/>
                <a:hueOff val="277296"/>
                <a:satOff val="-21400"/>
                <a:lumOff val="24998"/>
                <a:alphaOff val="0"/>
                <a:tint val="96000"/>
                <a:lumMod val="104000"/>
              </a:schemeClr>
            </a:gs>
            <a:gs pos="100000">
              <a:schemeClr val="accent3">
                <a:shade val="50000"/>
                <a:hueOff val="277296"/>
                <a:satOff val="-21400"/>
                <a:lumOff val="24998"/>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t>اعاقة</a:t>
          </a:r>
          <a:endParaRPr lang="en-US" sz="1800" kern="1200" dirty="0"/>
        </a:p>
      </dsp:txBody>
      <dsp:txXfrm>
        <a:off x="6315156" y="1580764"/>
        <a:ext cx="1443933" cy="84532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2B024A-FD30-C742-A309-A80D74F0E5D8}">
      <dsp:nvSpPr>
        <dsp:cNvPr id="0" name=""/>
        <dsp:cNvSpPr/>
      </dsp:nvSpPr>
      <dsp:spPr>
        <a:xfrm>
          <a:off x="495061" y="645"/>
          <a:ext cx="2262336" cy="1357401"/>
        </a:xfrm>
        <a:prstGeom prst="rect">
          <a:avLst/>
        </a:prstGeom>
        <a:solidFill>
          <a:schemeClr val="accent2">
            <a:shade val="8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err="1"/>
            <a:t>الحصبة</a:t>
          </a:r>
          <a:r>
            <a:rPr lang="en-US" sz="3100" kern="1200" dirty="0"/>
            <a:t> </a:t>
          </a:r>
          <a:r>
            <a:rPr lang="en-US" sz="3100" kern="1200" dirty="0" err="1"/>
            <a:t>الالمانية</a:t>
          </a:r>
          <a:endParaRPr lang="en-US" sz="3100" kern="1200" dirty="0"/>
        </a:p>
      </dsp:txBody>
      <dsp:txXfrm>
        <a:off x="495061" y="645"/>
        <a:ext cx="2262336" cy="1357401"/>
      </dsp:txXfrm>
    </dsp:sp>
    <dsp:sp modelId="{494FB8E2-9852-D04C-ADAC-693EA5EE6444}">
      <dsp:nvSpPr>
        <dsp:cNvPr id="0" name=""/>
        <dsp:cNvSpPr/>
      </dsp:nvSpPr>
      <dsp:spPr>
        <a:xfrm>
          <a:off x="2983631" y="645"/>
          <a:ext cx="2262336" cy="1357401"/>
        </a:xfrm>
        <a:prstGeom prst="rect">
          <a:avLst/>
        </a:prstGeom>
        <a:solidFill>
          <a:schemeClr val="accent2">
            <a:shade val="80000"/>
            <a:hueOff val="74728"/>
            <a:satOff val="-1648"/>
            <a:lumOff val="512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err="1"/>
            <a:t>الزهري</a:t>
          </a:r>
          <a:endParaRPr lang="en-US" sz="3100" kern="1200" dirty="0"/>
        </a:p>
      </dsp:txBody>
      <dsp:txXfrm>
        <a:off x="2983631" y="645"/>
        <a:ext cx="2262336" cy="1357401"/>
      </dsp:txXfrm>
    </dsp:sp>
    <dsp:sp modelId="{9596E0D1-BFDE-DD46-89F2-8437FE9BB0FC}">
      <dsp:nvSpPr>
        <dsp:cNvPr id="0" name=""/>
        <dsp:cNvSpPr/>
      </dsp:nvSpPr>
      <dsp:spPr>
        <a:xfrm>
          <a:off x="5472201" y="645"/>
          <a:ext cx="2262336" cy="1357401"/>
        </a:xfrm>
        <a:prstGeom prst="rect">
          <a:avLst/>
        </a:prstGeom>
        <a:solidFill>
          <a:schemeClr val="accent2">
            <a:shade val="80000"/>
            <a:hueOff val="149455"/>
            <a:satOff val="-3297"/>
            <a:lumOff val="1024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err="1"/>
            <a:t>التعرض</a:t>
          </a:r>
          <a:r>
            <a:rPr lang="en-US" sz="3100" kern="1200" dirty="0"/>
            <a:t> </a:t>
          </a:r>
          <a:r>
            <a:rPr lang="en-US" sz="3100" kern="1200" dirty="0" err="1"/>
            <a:t>للاشعة</a:t>
          </a:r>
          <a:endParaRPr lang="en-US" sz="3100" kern="1200" dirty="0"/>
        </a:p>
      </dsp:txBody>
      <dsp:txXfrm>
        <a:off x="5472201" y="645"/>
        <a:ext cx="2262336" cy="1357401"/>
      </dsp:txXfrm>
    </dsp:sp>
    <dsp:sp modelId="{E93B3FC4-ABDB-7A4E-8942-B1AF64167F68}">
      <dsp:nvSpPr>
        <dsp:cNvPr id="0" name=""/>
        <dsp:cNvSpPr/>
      </dsp:nvSpPr>
      <dsp:spPr>
        <a:xfrm>
          <a:off x="495061" y="1584280"/>
          <a:ext cx="2262336" cy="1357401"/>
        </a:xfrm>
        <a:prstGeom prst="rect">
          <a:avLst/>
        </a:prstGeom>
        <a:solidFill>
          <a:schemeClr val="accent2">
            <a:shade val="80000"/>
            <a:hueOff val="224183"/>
            <a:satOff val="-4945"/>
            <a:lumOff val="1536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err="1"/>
            <a:t>سوء</a:t>
          </a:r>
          <a:r>
            <a:rPr lang="en-US" sz="3100" kern="1200" dirty="0"/>
            <a:t> </a:t>
          </a:r>
          <a:r>
            <a:rPr lang="en-US" sz="3100" kern="1200" dirty="0" err="1"/>
            <a:t>التغذية</a:t>
          </a:r>
          <a:endParaRPr lang="en-US" sz="3100" kern="1200" dirty="0"/>
        </a:p>
      </dsp:txBody>
      <dsp:txXfrm>
        <a:off x="495061" y="1584280"/>
        <a:ext cx="2262336" cy="1357401"/>
      </dsp:txXfrm>
    </dsp:sp>
    <dsp:sp modelId="{0565566E-B920-7940-8FDE-1F405574823C}">
      <dsp:nvSpPr>
        <dsp:cNvPr id="0" name=""/>
        <dsp:cNvSpPr/>
      </dsp:nvSpPr>
      <dsp:spPr>
        <a:xfrm>
          <a:off x="2983631" y="1584280"/>
          <a:ext cx="2262336" cy="1357401"/>
        </a:xfrm>
        <a:prstGeom prst="rect">
          <a:avLst/>
        </a:prstGeom>
        <a:solidFill>
          <a:schemeClr val="accent2">
            <a:shade val="80000"/>
            <a:hueOff val="298911"/>
            <a:satOff val="-6594"/>
            <a:lumOff val="2048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err="1"/>
            <a:t>الصدمات</a:t>
          </a:r>
          <a:r>
            <a:rPr lang="en-US" sz="3100" kern="1200" dirty="0"/>
            <a:t> </a:t>
          </a:r>
          <a:r>
            <a:rPr lang="en-US" sz="3100" kern="1200" dirty="0" err="1"/>
            <a:t>الانفعالية</a:t>
          </a:r>
          <a:r>
            <a:rPr lang="en-US" sz="3100" kern="1200" dirty="0"/>
            <a:t> </a:t>
          </a:r>
          <a:r>
            <a:rPr lang="en-US" sz="3100" kern="1200" dirty="0" err="1"/>
            <a:t>الشديدة</a:t>
          </a:r>
          <a:endParaRPr lang="en-US" sz="3100" kern="1200" dirty="0"/>
        </a:p>
      </dsp:txBody>
      <dsp:txXfrm>
        <a:off x="2983631" y="1584280"/>
        <a:ext cx="2262336" cy="1357401"/>
      </dsp:txXfrm>
    </dsp:sp>
    <dsp:sp modelId="{3C0DB94B-9B8F-F64E-9E4D-AA85682FF9B3}">
      <dsp:nvSpPr>
        <dsp:cNvPr id="0" name=""/>
        <dsp:cNvSpPr/>
      </dsp:nvSpPr>
      <dsp:spPr>
        <a:xfrm>
          <a:off x="5472201" y="1584280"/>
          <a:ext cx="2262336" cy="1357401"/>
        </a:xfrm>
        <a:prstGeom prst="rect">
          <a:avLst/>
        </a:prstGeom>
        <a:solidFill>
          <a:schemeClr val="accent2">
            <a:shade val="80000"/>
            <a:hueOff val="373638"/>
            <a:satOff val="-8242"/>
            <a:lumOff val="2560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err="1"/>
            <a:t>تناول</a:t>
          </a:r>
          <a:r>
            <a:rPr lang="en-US" sz="3100" kern="1200" dirty="0"/>
            <a:t> </a:t>
          </a:r>
          <a:r>
            <a:rPr lang="en-US" sz="3100" kern="1200" dirty="0" err="1"/>
            <a:t>الادوية</a:t>
          </a:r>
          <a:r>
            <a:rPr lang="en-US" sz="3100" kern="1200" dirty="0"/>
            <a:t> </a:t>
          </a:r>
          <a:r>
            <a:rPr lang="en-US" sz="3100" kern="1200" dirty="0" err="1"/>
            <a:t>والكحول</a:t>
          </a:r>
          <a:endParaRPr lang="en-US" sz="3100" kern="1200" dirty="0"/>
        </a:p>
      </dsp:txBody>
      <dsp:txXfrm>
        <a:off x="5472201" y="1584280"/>
        <a:ext cx="2262336" cy="1357401"/>
      </dsp:txXfrm>
    </dsp:sp>
    <dsp:sp modelId="{FF112D35-5D4C-404C-A691-CC431CD31FAC}">
      <dsp:nvSpPr>
        <dsp:cNvPr id="0" name=""/>
        <dsp:cNvSpPr/>
      </dsp:nvSpPr>
      <dsp:spPr>
        <a:xfrm>
          <a:off x="2983631" y="3167916"/>
          <a:ext cx="2262336" cy="1357401"/>
        </a:xfrm>
        <a:prstGeom prst="rect">
          <a:avLst/>
        </a:prstGeom>
        <a:solidFill>
          <a:schemeClr val="accent2">
            <a:shade val="80000"/>
            <a:hueOff val="448366"/>
            <a:satOff val="-9891"/>
            <a:lumOff val="3072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err="1"/>
            <a:t>الحمى</a:t>
          </a:r>
          <a:r>
            <a:rPr lang="en-US" sz="3100" kern="1200" dirty="0"/>
            <a:t> </a:t>
          </a:r>
          <a:r>
            <a:rPr lang="en-US" sz="3100" kern="1200" dirty="0" err="1"/>
            <a:t>الصفراء</a:t>
          </a:r>
          <a:endParaRPr lang="en-US" sz="3100" kern="1200" dirty="0"/>
        </a:p>
      </dsp:txBody>
      <dsp:txXfrm>
        <a:off x="2983631" y="3167916"/>
        <a:ext cx="2262336" cy="135740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3BAF2-84CE-4A4E-AC9B-B92E087D1006}">
      <dsp:nvSpPr>
        <dsp:cNvPr id="0" name=""/>
        <dsp:cNvSpPr/>
      </dsp:nvSpPr>
      <dsp:spPr>
        <a:xfrm rot="5400000">
          <a:off x="3697416" y="118475"/>
          <a:ext cx="1808902" cy="1573745"/>
        </a:xfrm>
        <a:prstGeom prst="hexagon">
          <a:avLst>
            <a:gd name="adj" fmla="val 25000"/>
            <a:gd name="vf" fmla="val 11547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err="1"/>
            <a:t>استخدام</a:t>
          </a:r>
          <a:r>
            <a:rPr lang="en-US" sz="2000" kern="1200" dirty="0"/>
            <a:t> </a:t>
          </a:r>
          <a:r>
            <a:rPr lang="en-US" sz="2000" kern="1200" dirty="0" err="1"/>
            <a:t>ادوات</a:t>
          </a:r>
          <a:r>
            <a:rPr lang="en-US" sz="2000" kern="1200" dirty="0"/>
            <a:t> </a:t>
          </a:r>
          <a:r>
            <a:rPr lang="en-US" sz="2000" kern="1200" dirty="0" err="1"/>
            <a:t>لسحب</a:t>
          </a:r>
          <a:r>
            <a:rPr lang="en-US" sz="2000" kern="1200" dirty="0"/>
            <a:t> </a:t>
          </a:r>
          <a:r>
            <a:rPr lang="en-US" sz="2000" kern="1200" dirty="0" err="1"/>
            <a:t>الطفل</a:t>
          </a:r>
          <a:endParaRPr lang="en-US" sz="2000" kern="1200" dirty="0"/>
        </a:p>
      </dsp:txBody>
      <dsp:txXfrm rot="-5400000">
        <a:off x="4060236" y="282784"/>
        <a:ext cx="1083261" cy="1245128"/>
      </dsp:txXfrm>
    </dsp:sp>
    <dsp:sp modelId="{BC63AFF1-EEA8-CA4C-B4F3-B942390ED094}">
      <dsp:nvSpPr>
        <dsp:cNvPr id="0" name=""/>
        <dsp:cNvSpPr/>
      </dsp:nvSpPr>
      <dsp:spPr>
        <a:xfrm>
          <a:off x="5436495" y="362677"/>
          <a:ext cx="2018735" cy="1085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err="1"/>
            <a:t>اثناء</a:t>
          </a:r>
          <a:r>
            <a:rPr lang="en-US" sz="2000" kern="1200" dirty="0"/>
            <a:t> </a:t>
          </a:r>
          <a:r>
            <a:rPr lang="en-US" sz="2000" kern="1200" dirty="0" err="1"/>
            <a:t>الولادة</a:t>
          </a:r>
          <a:endParaRPr lang="en-US" sz="2000" kern="1200" dirty="0"/>
        </a:p>
      </dsp:txBody>
      <dsp:txXfrm>
        <a:off x="5436495" y="362677"/>
        <a:ext cx="2018735" cy="1085341"/>
      </dsp:txXfrm>
    </dsp:sp>
    <dsp:sp modelId="{04CBA207-4CF5-DA4D-AD21-57DF4DB1555A}">
      <dsp:nvSpPr>
        <dsp:cNvPr id="0" name=""/>
        <dsp:cNvSpPr/>
      </dsp:nvSpPr>
      <dsp:spPr>
        <a:xfrm rot="5400000">
          <a:off x="1997771" y="118475"/>
          <a:ext cx="1808902" cy="1573745"/>
        </a:xfrm>
        <a:prstGeom prst="hexagon">
          <a:avLst>
            <a:gd name="adj" fmla="val 25000"/>
            <a:gd name="vf" fmla="val 11547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en-US" sz="3000" kern="1200" dirty="0" err="1"/>
            <a:t>التفاف</a:t>
          </a:r>
          <a:r>
            <a:rPr lang="en-US" sz="3000" kern="1200" dirty="0"/>
            <a:t> </a:t>
          </a:r>
          <a:r>
            <a:rPr lang="en-US" sz="3000" kern="1200" dirty="0" err="1"/>
            <a:t>الحبل</a:t>
          </a:r>
          <a:r>
            <a:rPr lang="en-US" sz="3000" kern="1200" dirty="0"/>
            <a:t> </a:t>
          </a:r>
          <a:r>
            <a:rPr lang="en-US" sz="3000" kern="1200" dirty="0" err="1"/>
            <a:t>السري</a:t>
          </a:r>
          <a:endParaRPr lang="en-US" sz="3000" kern="1200" dirty="0"/>
        </a:p>
      </dsp:txBody>
      <dsp:txXfrm rot="-5400000">
        <a:off x="2360591" y="282784"/>
        <a:ext cx="1083261" cy="1245128"/>
      </dsp:txXfrm>
    </dsp:sp>
    <dsp:sp modelId="{ADBE3C7B-503E-9641-8470-C64898C7DA67}">
      <dsp:nvSpPr>
        <dsp:cNvPr id="0" name=""/>
        <dsp:cNvSpPr/>
      </dsp:nvSpPr>
      <dsp:spPr>
        <a:xfrm rot="5400000">
          <a:off x="2844337" y="1653871"/>
          <a:ext cx="1808902" cy="1573745"/>
        </a:xfrm>
        <a:prstGeom prst="hexagon">
          <a:avLst>
            <a:gd name="adj" fmla="val 25000"/>
            <a:gd name="vf" fmla="val 11547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err="1"/>
            <a:t>السقوط</a:t>
          </a:r>
          <a:endParaRPr lang="en-US" sz="2000" kern="1200" dirty="0"/>
        </a:p>
      </dsp:txBody>
      <dsp:txXfrm rot="-5400000">
        <a:off x="3207157" y="1818180"/>
        <a:ext cx="1083261" cy="1245128"/>
      </dsp:txXfrm>
    </dsp:sp>
    <dsp:sp modelId="{80B5A074-B25E-D447-B254-C32D1CC445ED}">
      <dsp:nvSpPr>
        <dsp:cNvPr id="0" name=""/>
        <dsp:cNvSpPr/>
      </dsp:nvSpPr>
      <dsp:spPr>
        <a:xfrm>
          <a:off x="943181" y="1898073"/>
          <a:ext cx="1953614" cy="1085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r" defTabSz="889000">
            <a:lnSpc>
              <a:spcPct val="90000"/>
            </a:lnSpc>
            <a:spcBef>
              <a:spcPct val="0"/>
            </a:spcBef>
            <a:spcAft>
              <a:spcPct val="35000"/>
            </a:spcAft>
            <a:buNone/>
          </a:pPr>
          <a:r>
            <a:rPr lang="en-US" sz="2000" kern="1200" dirty="0" err="1"/>
            <a:t>بعد</a:t>
          </a:r>
          <a:r>
            <a:rPr lang="en-US" sz="2000" kern="1200" dirty="0"/>
            <a:t> </a:t>
          </a:r>
          <a:r>
            <a:rPr lang="en-US" sz="2000" kern="1200" dirty="0" err="1"/>
            <a:t>الولادة</a:t>
          </a:r>
          <a:endParaRPr lang="en-US" sz="2000" kern="1200" dirty="0"/>
        </a:p>
      </dsp:txBody>
      <dsp:txXfrm>
        <a:off x="943181" y="1898073"/>
        <a:ext cx="1953614" cy="1085341"/>
      </dsp:txXfrm>
    </dsp:sp>
    <dsp:sp modelId="{D521C101-60A5-9A4C-B8EA-136AC5E0B75D}">
      <dsp:nvSpPr>
        <dsp:cNvPr id="0" name=""/>
        <dsp:cNvSpPr/>
      </dsp:nvSpPr>
      <dsp:spPr>
        <a:xfrm rot="5400000">
          <a:off x="4543982" y="1653871"/>
          <a:ext cx="1808902" cy="1573745"/>
        </a:xfrm>
        <a:prstGeom prst="hexagon">
          <a:avLst>
            <a:gd name="adj" fmla="val 25000"/>
            <a:gd name="vf" fmla="val 11547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US" sz="1800" kern="1200" dirty="0" err="1"/>
            <a:t>تكرار</a:t>
          </a:r>
          <a:r>
            <a:rPr lang="en-US" sz="1800" kern="1200" dirty="0"/>
            <a:t> </a:t>
          </a:r>
          <a:r>
            <a:rPr lang="en-US" sz="1800" kern="1200" dirty="0" err="1"/>
            <a:t>امراض</a:t>
          </a:r>
          <a:r>
            <a:rPr lang="en-US" sz="1800" kern="1200" dirty="0"/>
            <a:t> </a:t>
          </a:r>
          <a:r>
            <a:rPr lang="en-US" sz="1800" kern="1200" dirty="0" err="1"/>
            <a:t>الطفولة</a:t>
          </a:r>
          <a:r>
            <a:rPr lang="en-US" sz="1800" kern="1200" dirty="0"/>
            <a:t> </a:t>
          </a:r>
          <a:r>
            <a:rPr lang="en-US" sz="1800" kern="1200" dirty="0" err="1"/>
            <a:t>وغياب</a:t>
          </a:r>
          <a:r>
            <a:rPr lang="en-US" sz="1800" kern="1200" dirty="0"/>
            <a:t> </a:t>
          </a:r>
          <a:r>
            <a:rPr lang="en-US" sz="1800" kern="1200" dirty="0" err="1"/>
            <a:t>الرعاية</a:t>
          </a:r>
          <a:endParaRPr lang="en-US" sz="1800" kern="1200" dirty="0"/>
        </a:p>
      </dsp:txBody>
      <dsp:txXfrm rot="-5400000">
        <a:off x="4906802" y="1818180"/>
        <a:ext cx="1083261" cy="1245128"/>
      </dsp:txXfrm>
    </dsp:sp>
    <dsp:sp modelId="{1B8E6394-1903-B744-B4DB-0021AF3561C2}">
      <dsp:nvSpPr>
        <dsp:cNvPr id="0" name=""/>
        <dsp:cNvSpPr/>
      </dsp:nvSpPr>
      <dsp:spPr>
        <a:xfrm rot="5400000">
          <a:off x="3697416" y="3189268"/>
          <a:ext cx="1808902" cy="1573745"/>
        </a:xfrm>
        <a:prstGeom prst="hexagon">
          <a:avLst>
            <a:gd name="adj" fmla="val 25000"/>
            <a:gd name="vf" fmla="val 115470"/>
          </a:avLst>
        </a:prstGeom>
        <a:gradFill rotWithShape="0">
          <a:gsLst>
            <a:gs pos="0">
              <a:schemeClr val="accent6">
                <a:hueOff val="0"/>
                <a:satOff val="0"/>
                <a:lumOff val="0"/>
                <a:alphaOff val="0"/>
                <a:tint val="96000"/>
                <a:lumMod val="104000"/>
              </a:schemeClr>
            </a:gs>
            <a:gs pos="100000">
              <a:schemeClr val="accent6">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err="1"/>
            <a:t>الالتهاب</a:t>
          </a:r>
          <a:r>
            <a:rPr lang="en-US" sz="2000" kern="1200" dirty="0"/>
            <a:t> </a:t>
          </a:r>
          <a:r>
            <a:rPr lang="en-US" sz="2000" kern="1200" dirty="0" err="1"/>
            <a:t>السحائي</a:t>
          </a:r>
          <a:endParaRPr lang="en-US" sz="2000" kern="1200" dirty="0"/>
        </a:p>
      </dsp:txBody>
      <dsp:txXfrm rot="-5400000">
        <a:off x="4060236" y="3353577"/>
        <a:ext cx="1083261" cy="1245128"/>
      </dsp:txXfrm>
    </dsp:sp>
    <dsp:sp modelId="{C53C2692-BAEA-EE4D-A761-FBDD2B820A7A}">
      <dsp:nvSpPr>
        <dsp:cNvPr id="0" name=""/>
        <dsp:cNvSpPr/>
      </dsp:nvSpPr>
      <dsp:spPr>
        <a:xfrm>
          <a:off x="5436495" y="3433470"/>
          <a:ext cx="2018735" cy="1085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err="1"/>
            <a:t>بعد</a:t>
          </a:r>
          <a:r>
            <a:rPr lang="en-US" sz="2000" kern="1200" dirty="0"/>
            <a:t> </a:t>
          </a:r>
          <a:r>
            <a:rPr lang="en-US" sz="2000" kern="1200" dirty="0" err="1"/>
            <a:t>الولادة</a:t>
          </a:r>
          <a:endParaRPr lang="en-US" sz="2000" kern="1200" dirty="0"/>
        </a:p>
      </dsp:txBody>
      <dsp:txXfrm>
        <a:off x="5436495" y="3433470"/>
        <a:ext cx="2018735" cy="1085341"/>
      </dsp:txXfrm>
    </dsp:sp>
    <dsp:sp modelId="{B8110EAE-6013-764D-9986-C5CBA32E334F}">
      <dsp:nvSpPr>
        <dsp:cNvPr id="0" name=""/>
        <dsp:cNvSpPr/>
      </dsp:nvSpPr>
      <dsp:spPr>
        <a:xfrm rot="5400000">
          <a:off x="1997771" y="3189268"/>
          <a:ext cx="1808902" cy="1573745"/>
        </a:xfrm>
        <a:prstGeom prst="hexagon">
          <a:avLst>
            <a:gd name="adj" fmla="val 25000"/>
            <a:gd name="vf" fmla="val 11547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555750">
            <a:lnSpc>
              <a:spcPct val="90000"/>
            </a:lnSpc>
            <a:spcBef>
              <a:spcPct val="0"/>
            </a:spcBef>
            <a:spcAft>
              <a:spcPct val="35000"/>
            </a:spcAft>
            <a:buNone/>
          </a:pPr>
          <a:r>
            <a:rPr lang="en-US" sz="3500" kern="1200" dirty="0" err="1"/>
            <a:t>الحرارة</a:t>
          </a:r>
          <a:endParaRPr lang="en-US" sz="3500" kern="1200" dirty="0"/>
        </a:p>
      </dsp:txBody>
      <dsp:txXfrm rot="-5400000">
        <a:off x="2360591" y="3353577"/>
        <a:ext cx="1083261" cy="1245128"/>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1307A52-FF6A-5240-ABFF-32288B79E629}"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642397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71307A52-FF6A-5240-ABFF-32288B79E629}"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4009717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71307A52-FF6A-5240-ABFF-32288B79E629}"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4FDC442-7F8F-594D-B336-7C7F8FF81331}"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19554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71307A52-FF6A-5240-ABFF-32288B79E629}"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22885547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71307A52-FF6A-5240-ABFF-32288B79E629}"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4FDC442-7F8F-594D-B336-7C7F8FF81331}"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06798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71307A52-FF6A-5240-ABFF-32288B79E629}"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15232078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71307A52-FF6A-5240-ABFF-32288B79E629}"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3510225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71307A52-FF6A-5240-ABFF-32288B79E629}"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3077684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71307A52-FF6A-5240-ABFF-32288B79E629}"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2570482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71307A52-FF6A-5240-ABFF-32288B79E629}"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370842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71307A52-FF6A-5240-ABFF-32288B79E629}"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1590187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71307A52-FF6A-5240-ABFF-32288B79E629}" type="datetimeFigureOut">
              <a:rPr lang="en-US" smtClean="0"/>
              <a:t>10/22/2016</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2883195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71307A52-FF6A-5240-ABFF-32288B79E629}" type="datetimeFigureOut">
              <a:rPr lang="en-US" smtClean="0"/>
              <a:t>10/22/2016</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135743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307A52-FF6A-5240-ABFF-32288B79E629}" type="datetimeFigureOut">
              <a:rPr lang="en-US" smtClean="0"/>
              <a:t>10/22/2016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4080745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71307A52-FF6A-5240-ABFF-32288B79E629}"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800274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71307A52-FF6A-5240-ABFF-32288B79E629}"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4FDC442-7F8F-594D-B336-7C7F8FF81331}" type="slidenum">
              <a:rPr lang="en-US" smtClean="0"/>
              <a:t>‹#›</a:t>
            </a:fld>
            <a:endParaRPr lang="en-US"/>
          </a:p>
        </p:txBody>
      </p:sp>
    </p:spTree>
    <p:extLst>
      <p:ext uri="{BB962C8B-B14F-4D97-AF65-F5344CB8AC3E}">
        <p14:creationId xmlns:p14="http://schemas.microsoft.com/office/powerpoint/2010/main" val="3812419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1307A52-FF6A-5240-ABFF-32288B79E629}" type="datetimeFigureOut">
              <a:rPr lang="en-US" smtClean="0"/>
              <a:t>10/22/2016</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84FDC442-7F8F-594D-B336-7C7F8FF81331}" type="slidenum">
              <a:rPr lang="en-US" smtClean="0"/>
              <a:t>‹#›</a:t>
            </a:fld>
            <a:endParaRPr lang="en-US"/>
          </a:p>
        </p:txBody>
      </p:sp>
    </p:spTree>
    <p:extLst>
      <p:ext uri="{BB962C8B-B14F-4D97-AF65-F5344CB8AC3E}">
        <p14:creationId xmlns:p14="http://schemas.microsoft.com/office/powerpoint/2010/main" val="1262794202"/>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a:t>الإعاقة العقلية</a:t>
            </a:r>
            <a:endParaRPr lang="en-US" dirty="0"/>
          </a:p>
        </p:txBody>
      </p:sp>
    </p:spTree>
    <p:extLst>
      <p:ext uri="{BB962C8B-B14F-4D97-AF65-F5344CB8AC3E}">
        <p14:creationId xmlns:p14="http://schemas.microsoft.com/office/powerpoint/2010/main" val="1396859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93127" y="937329"/>
            <a:ext cx="8512727" cy="105827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t>تعريف </a:t>
            </a:r>
            <a:r>
              <a:rPr lang="en-US" sz="3600" dirty="0" err="1"/>
              <a:t>الجمعيه</a:t>
            </a:r>
            <a:r>
              <a:rPr lang="en-US" sz="3600" dirty="0"/>
              <a:t> </a:t>
            </a:r>
            <a:r>
              <a:rPr lang="en-US" sz="3600" dirty="0" err="1"/>
              <a:t>الامريكيه</a:t>
            </a:r>
            <a:r>
              <a:rPr lang="en-US" sz="3600" dirty="0"/>
              <a:t> </a:t>
            </a:r>
            <a:r>
              <a:rPr lang="en-US" sz="3600" dirty="0" err="1"/>
              <a:t>للاعاقات</a:t>
            </a:r>
            <a:r>
              <a:rPr lang="en-US" sz="3600" dirty="0"/>
              <a:t> العقلية </a:t>
            </a:r>
            <a:r>
              <a:rPr lang="en-US" sz="3600" dirty="0" err="1"/>
              <a:t>والاعاقات</a:t>
            </a:r>
            <a:r>
              <a:rPr lang="en-US" sz="3600" dirty="0"/>
              <a:t> </a:t>
            </a:r>
            <a:r>
              <a:rPr lang="en-US" sz="3600" dirty="0" err="1"/>
              <a:t>النمائية</a:t>
            </a:r>
            <a:endParaRPr lang="en-US" sz="3600" dirty="0"/>
          </a:p>
        </p:txBody>
      </p:sp>
      <p:sp>
        <p:nvSpPr>
          <p:cNvPr id="6" name="Content Placeholder 2"/>
          <p:cNvSpPr>
            <a:spLocks noGrp="1"/>
          </p:cNvSpPr>
          <p:nvPr>
            <p:ph type="ctrTitle"/>
          </p:nvPr>
        </p:nvSpPr>
        <p:spPr>
          <a:xfrm>
            <a:off x="1786597" y="2130425"/>
            <a:ext cx="6671602" cy="2610387"/>
          </a:xfrm>
        </p:spPr>
        <p:txBody>
          <a:bodyPr>
            <a:noAutofit/>
          </a:bodyPr>
          <a:lstStyle/>
          <a:p>
            <a:pPr algn="r" rtl="1"/>
            <a:r>
              <a:rPr lang="en-US" sz="2800" dirty="0">
                <a:solidFill>
                  <a:srgbClr val="FF0000"/>
                </a:solidFill>
              </a:rPr>
              <a:t>تعريف </a:t>
            </a:r>
            <a:r>
              <a:rPr lang="en-US" sz="2800" dirty="0" err="1">
                <a:solidFill>
                  <a:srgbClr val="FF0000"/>
                </a:solidFill>
              </a:rPr>
              <a:t>جروسمان</a:t>
            </a:r>
            <a:r>
              <a:rPr lang="en-US" sz="2800" dirty="0"/>
              <a:t>” </a:t>
            </a:r>
            <a:r>
              <a:rPr lang="en-US" sz="2800" b="0" dirty="0" err="1">
                <a:solidFill>
                  <a:srgbClr val="0000FF"/>
                </a:solidFill>
              </a:rPr>
              <a:t>ان</a:t>
            </a:r>
            <a:r>
              <a:rPr lang="en-US" sz="2800" b="0" dirty="0">
                <a:solidFill>
                  <a:srgbClr val="0000FF"/>
                </a:solidFill>
              </a:rPr>
              <a:t> </a:t>
            </a:r>
            <a:r>
              <a:rPr lang="en-US" sz="2800" b="0" dirty="0" err="1">
                <a:solidFill>
                  <a:srgbClr val="0000FF"/>
                </a:solidFill>
              </a:rPr>
              <a:t>المعوق</a:t>
            </a:r>
            <a:r>
              <a:rPr lang="en-US" sz="2800" b="0" dirty="0">
                <a:solidFill>
                  <a:srgbClr val="0000FF"/>
                </a:solidFill>
              </a:rPr>
              <a:t> </a:t>
            </a:r>
            <a:r>
              <a:rPr lang="en-US" sz="2800" b="0" dirty="0" err="1">
                <a:solidFill>
                  <a:srgbClr val="0000FF"/>
                </a:solidFill>
              </a:rPr>
              <a:t>عقليا</a:t>
            </a:r>
            <a:r>
              <a:rPr lang="en-US" sz="2800" b="0" dirty="0">
                <a:solidFill>
                  <a:srgbClr val="0000FF"/>
                </a:solidFill>
              </a:rPr>
              <a:t> </a:t>
            </a:r>
            <a:r>
              <a:rPr lang="en-US" sz="2800" b="0" dirty="0" err="1">
                <a:solidFill>
                  <a:srgbClr val="0000FF"/>
                </a:solidFill>
              </a:rPr>
              <a:t>يعاني</a:t>
            </a:r>
            <a:r>
              <a:rPr lang="en-US" sz="2800" b="0" dirty="0">
                <a:solidFill>
                  <a:srgbClr val="0000FF"/>
                </a:solidFill>
              </a:rPr>
              <a:t> </a:t>
            </a:r>
            <a:r>
              <a:rPr lang="en-US" sz="2800" b="0" dirty="0" err="1">
                <a:solidFill>
                  <a:srgbClr val="0000FF"/>
                </a:solidFill>
              </a:rPr>
              <a:t>من</a:t>
            </a:r>
            <a:r>
              <a:rPr lang="en-US" sz="2800" b="0" dirty="0">
                <a:solidFill>
                  <a:srgbClr val="0000FF"/>
                </a:solidFill>
              </a:rPr>
              <a:t> </a:t>
            </a:r>
            <a:r>
              <a:rPr lang="en-US" sz="2800" b="0" dirty="0" err="1">
                <a:solidFill>
                  <a:srgbClr val="0000FF"/>
                </a:solidFill>
              </a:rPr>
              <a:t>نقص</a:t>
            </a:r>
            <a:r>
              <a:rPr lang="en-US" sz="2800" b="0" dirty="0">
                <a:solidFill>
                  <a:srgbClr val="0000FF"/>
                </a:solidFill>
              </a:rPr>
              <a:t> </a:t>
            </a:r>
            <a:r>
              <a:rPr lang="en-US" sz="2800" b="0" dirty="0" err="1">
                <a:solidFill>
                  <a:srgbClr val="0000FF"/>
                </a:solidFill>
              </a:rPr>
              <a:t>في</a:t>
            </a:r>
            <a:r>
              <a:rPr lang="en-US" sz="2800" b="0" dirty="0">
                <a:solidFill>
                  <a:srgbClr val="0000FF"/>
                </a:solidFill>
              </a:rPr>
              <a:t> </a:t>
            </a:r>
            <a:r>
              <a:rPr lang="en-US" sz="2800" b="0" dirty="0" err="1">
                <a:solidFill>
                  <a:srgbClr val="0000FF"/>
                </a:solidFill>
              </a:rPr>
              <a:t>القدره</a:t>
            </a:r>
            <a:r>
              <a:rPr lang="en-US" sz="2800" b="0" dirty="0">
                <a:solidFill>
                  <a:srgbClr val="0000FF"/>
                </a:solidFill>
              </a:rPr>
              <a:t> </a:t>
            </a:r>
            <a:r>
              <a:rPr lang="en-US" sz="2800" b="0" dirty="0" err="1">
                <a:solidFill>
                  <a:srgbClr val="0000FF"/>
                </a:solidFill>
              </a:rPr>
              <a:t>العقليه</a:t>
            </a:r>
            <a:r>
              <a:rPr lang="en-US" sz="2800" b="0" dirty="0">
                <a:solidFill>
                  <a:srgbClr val="0000FF"/>
                </a:solidFill>
              </a:rPr>
              <a:t> </a:t>
            </a:r>
            <a:r>
              <a:rPr lang="en-US" sz="2800" b="0" dirty="0" err="1">
                <a:solidFill>
                  <a:srgbClr val="0000FF"/>
                </a:solidFill>
              </a:rPr>
              <a:t>العامه</a:t>
            </a:r>
            <a:r>
              <a:rPr lang="en-US" sz="2800" b="0" dirty="0">
                <a:solidFill>
                  <a:srgbClr val="0000FF"/>
                </a:solidFill>
              </a:rPr>
              <a:t> </a:t>
            </a:r>
            <a:r>
              <a:rPr lang="en-US" sz="2800" b="0" dirty="0" err="1">
                <a:solidFill>
                  <a:srgbClr val="0000FF"/>
                </a:solidFill>
              </a:rPr>
              <a:t>بمقدار</a:t>
            </a:r>
            <a:r>
              <a:rPr lang="en-US" sz="2800" b="0" dirty="0">
                <a:solidFill>
                  <a:srgbClr val="0000FF"/>
                </a:solidFill>
              </a:rPr>
              <a:t> </a:t>
            </a:r>
            <a:r>
              <a:rPr lang="en-US" sz="2800" b="0" dirty="0" err="1">
                <a:solidFill>
                  <a:srgbClr val="0000FF"/>
                </a:solidFill>
              </a:rPr>
              <a:t>انحرافين</a:t>
            </a:r>
            <a:r>
              <a:rPr lang="en-US" sz="2800" b="0" dirty="0">
                <a:solidFill>
                  <a:srgbClr val="0000FF"/>
                </a:solidFill>
              </a:rPr>
              <a:t> </a:t>
            </a:r>
            <a:r>
              <a:rPr lang="en-US" sz="2800" b="0" dirty="0" err="1">
                <a:solidFill>
                  <a:srgbClr val="0000FF"/>
                </a:solidFill>
              </a:rPr>
              <a:t>معياريين</a:t>
            </a:r>
            <a:r>
              <a:rPr lang="en-US" sz="2800" b="0" dirty="0">
                <a:solidFill>
                  <a:srgbClr val="0000FF"/>
                </a:solidFill>
              </a:rPr>
              <a:t> </a:t>
            </a:r>
            <a:r>
              <a:rPr lang="en-US" sz="2800" b="0" dirty="0" err="1">
                <a:solidFill>
                  <a:srgbClr val="0000FF"/>
                </a:solidFill>
              </a:rPr>
              <a:t>عن</a:t>
            </a:r>
            <a:r>
              <a:rPr lang="en-US" sz="2800" b="0" dirty="0">
                <a:solidFill>
                  <a:srgbClr val="0000FF"/>
                </a:solidFill>
              </a:rPr>
              <a:t> </a:t>
            </a:r>
            <a:r>
              <a:rPr lang="en-US" sz="2800" b="0" dirty="0" err="1">
                <a:solidFill>
                  <a:srgbClr val="0000FF"/>
                </a:solidFill>
              </a:rPr>
              <a:t>المتوسط</a:t>
            </a:r>
            <a:r>
              <a:rPr lang="en-US" sz="2800" b="0" dirty="0">
                <a:solidFill>
                  <a:srgbClr val="0000FF"/>
                </a:solidFill>
              </a:rPr>
              <a:t> </a:t>
            </a:r>
            <a:r>
              <a:rPr lang="en-US" sz="2800" b="0" dirty="0" err="1">
                <a:solidFill>
                  <a:srgbClr val="0000FF"/>
                </a:solidFill>
              </a:rPr>
              <a:t>على</a:t>
            </a:r>
            <a:r>
              <a:rPr lang="en-US" sz="2800" b="0" dirty="0">
                <a:solidFill>
                  <a:srgbClr val="0000FF"/>
                </a:solidFill>
              </a:rPr>
              <a:t> </a:t>
            </a:r>
            <a:r>
              <a:rPr lang="en-US" sz="2800" b="0" dirty="0" err="1">
                <a:solidFill>
                  <a:srgbClr val="0000FF"/>
                </a:solidFill>
              </a:rPr>
              <a:t>اي</a:t>
            </a:r>
            <a:r>
              <a:rPr lang="en-US" sz="2800" b="0" dirty="0">
                <a:solidFill>
                  <a:srgbClr val="0000FF"/>
                </a:solidFill>
              </a:rPr>
              <a:t> </a:t>
            </a:r>
            <a:r>
              <a:rPr lang="en-US" sz="2800" b="0" dirty="0" err="1">
                <a:solidFill>
                  <a:srgbClr val="0000FF"/>
                </a:solidFill>
              </a:rPr>
              <a:t>اختبار</a:t>
            </a:r>
            <a:r>
              <a:rPr lang="en-US" sz="2800" b="0" dirty="0">
                <a:solidFill>
                  <a:srgbClr val="0000FF"/>
                </a:solidFill>
              </a:rPr>
              <a:t> </a:t>
            </a:r>
            <a:r>
              <a:rPr lang="en-US" sz="2800" b="0" dirty="0" err="1">
                <a:solidFill>
                  <a:srgbClr val="0000FF"/>
                </a:solidFill>
              </a:rPr>
              <a:t>فردي</a:t>
            </a:r>
            <a:r>
              <a:rPr lang="en-US" sz="2800" b="0" dirty="0">
                <a:solidFill>
                  <a:srgbClr val="0000FF"/>
                </a:solidFill>
              </a:rPr>
              <a:t> </a:t>
            </a:r>
            <a:r>
              <a:rPr lang="en-US" sz="2800" b="0" dirty="0" err="1">
                <a:solidFill>
                  <a:srgbClr val="0000FF"/>
                </a:solidFill>
              </a:rPr>
              <a:t>ويصاحب</a:t>
            </a:r>
            <a:r>
              <a:rPr lang="en-US" sz="2800" b="0" dirty="0">
                <a:solidFill>
                  <a:srgbClr val="0000FF"/>
                </a:solidFill>
              </a:rPr>
              <a:t> </a:t>
            </a:r>
            <a:r>
              <a:rPr lang="en-US" sz="2800" b="0" dirty="0" err="1">
                <a:solidFill>
                  <a:srgbClr val="0000FF"/>
                </a:solidFill>
              </a:rPr>
              <a:t>بقصور</a:t>
            </a:r>
            <a:r>
              <a:rPr lang="en-US" sz="2800" b="0" dirty="0">
                <a:solidFill>
                  <a:srgbClr val="0000FF"/>
                </a:solidFill>
              </a:rPr>
              <a:t> </a:t>
            </a:r>
            <a:r>
              <a:rPr lang="en-US" sz="2800" b="0" dirty="0" err="1">
                <a:solidFill>
                  <a:srgbClr val="0000FF"/>
                </a:solidFill>
              </a:rPr>
              <a:t>في</a:t>
            </a:r>
            <a:r>
              <a:rPr lang="en-US" sz="2800" b="0" dirty="0">
                <a:solidFill>
                  <a:srgbClr val="0000FF"/>
                </a:solidFill>
              </a:rPr>
              <a:t> </a:t>
            </a:r>
            <a:r>
              <a:rPr lang="en-US" sz="2800" b="0" dirty="0" err="1">
                <a:solidFill>
                  <a:srgbClr val="0000FF"/>
                </a:solidFill>
              </a:rPr>
              <a:t>السلوك</a:t>
            </a:r>
            <a:r>
              <a:rPr lang="en-US" sz="2800" b="0" dirty="0">
                <a:solidFill>
                  <a:srgbClr val="0000FF"/>
                </a:solidFill>
              </a:rPr>
              <a:t> </a:t>
            </a:r>
            <a:r>
              <a:rPr lang="en-US" sz="2800" b="0" dirty="0" err="1">
                <a:solidFill>
                  <a:srgbClr val="0000FF"/>
                </a:solidFill>
              </a:rPr>
              <a:t>التكيفي</a:t>
            </a:r>
            <a:r>
              <a:rPr lang="en-US" sz="2800" b="0" dirty="0">
                <a:solidFill>
                  <a:srgbClr val="0000FF"/>
                </a:solidFill>
              </a:rPr>
              <a:t> </a:t>
            </a:r>
            <a:r>
              <a:rPr lang="en-US" sz="2800" b="0" dirty="0" err="1">
                <a:solidFill>
                  <a:srgbClr val="0000FF"/>
                </a:solidFill>
              </a:rPr>
              <a:t>للفرد</a:t>
            </a:r>
            <a:r>
              <a:rPr lang="en-US" sz="2800" b="0" dirty="0">
                <a:solidFill>
                  <a:srgbClr val="0000FF"/>
                </a:solidFill>
              </a:rPr>
              <a:t> </a:t>
            </a:r>
            <a:r>
              <a:rPr lang="en-US" sz="2800" b="0" dirty="0" err="1">
                <a:solidFill>
                  <a:srgbClr val="0000FF"/>
                </a:solidFill>
              </a:rPr>
              <a:t>ويحدث</a:t>
            </a:r>
            <a:r>
              <a:rPr lang="en-US" sz="2800" b="0" dirty="0">
                <a:solidFill>
                  <a:srgbClr val="0000FF"/>
                </a:solidFill>
              </a:rPr>
              <a:t> </a:t>
            </a:r>
            <a:r>
              <a:rPr lang="en-US" sz="2800" b="0" dirty="0" err="1">
                <a:solidFill>
                  <a:srgbClr val="0000FF"/>
                </a:solidFill>
              </a:rPr>
              <a:t>خلال</a:t>
            </a:r>
            <a:r>
              <a:rPr lang="en-US" sz="2800" b="0" dirty="0">
                <a:solidFill>
                  <a:srgbClr val="0000FF"/>
                </a:solidFill>
              </a:rPr>
              <a:t> </a:t>
            </a:r>
            <a:r>
              <a:rPr lang="en-US" sz="2800" b="0" dirty="0" err="1">
                <a:solidFill>
                  <a:srgbClr val="0000FF"/>
                </a:solidFill>
              </a:rPr>
              <a:t>فتره</a:t>
            </a:r>
            <a:r>
              <a:rPr lang="en-US" sz="2800" b="0" dirty="0">
                <a:solidFill>
                  <a:srgbClr val="0000FF"/>
                </a:solidFill>
              </a:rPr>
              <a:t> </a:t>
            </a:r>
            <a:r>
              <a:rPr lang="en-US" sz="2800" b="0" dirty="0" err="1">
                <a:solidFill>
                  <a:srgbClr val="0000FF"/>
                </a:solidFill>
              </a:rPr>
              <a:t>النمو</a:t>
            </a:r>
            <a:r>
              <a:rPr lang="en-US" sz="2800" b="0" dirty="0">
                <a:solidFill>
                  <a:srgbClr val="0000FF"/>
                </a:solidFill>
              </a:rPr>
              <a:t> </a:t>
            </a:r>
            <a:r>
              <a:rPr lang="en-US" sz="2800" b="0" dirty="0" err="1">
                <a:solidFill>
                  <a:srgbClr val="0000FF"/>
                </a:solidFill>
              </a:rPr>
              <a:t>من</a:t>
            </a:r>
            <a:r>
              <a:rPr lang="en-US" sz="2800" b="0" dirty="0">
                <a:solidFill>
                  <a:srgbClr val="0000FF"/>
                </a:solidFill>
              </a:rPr>
              <a:t> </a:t>
            </a:r>
            <a:r>
              <a:rPr lang="en-US" sz="2800" b="0" dirty="0" err="1">
                <a:solidFill>
                  <a:srgbClr val="0000FF"/>
                </a:solidFill>
              </a:rPr>
              <a:t>الميلاد</a:t>
            </a:r>
            <a:r>
              <a:rPr lang="en-US" sz="2800" b="0" dirty="0">
                <a:solidFill>
                  <a:srgbClr val="0000FF"/>
                </a:solidFill>
              </a:rPr>
              <a:t> </a:t>
            </a:r>
            <a:r>
              <a:rPr lang="en-US" sz="2800" b="0" dirty="0" err="1">
                <a:solidFill>
                  <a:srgbClr val="0000FF"/>
                </a:solidFill>
              </a:rPr>
              <a:t>الى</a:t>
            </a:r>
            <a:r>
              <a:rPr lang="en-US" sz="2800" b="0" dirty="0">
                <a:solidFill>
                  <a:srgbClr val="0000FF"/>
                </a:solidFill>
              </a:rPr>
              <a:t> </a:t>
            </a:r>
            <a:r>
              <a:rPr lang="en-US" sz="2800" b="0" dirty="0" err="1">
                <a:solidFill>
                  <a:srgbClr val="0000FF"/>
                </a:solidFill>
              </a:rPr>
              <a:t>سن</a:t>
            </a:r>
            <a:r>
              <a:rPr lang="en-US" sz="2800" b="0" dirty="0">
                <a:solidFill>
                  <a:srgbClr val="0000FF"/>
                </a:solidFill>
              </a:rPr>
              <a:t> ١٨ </a:t>
            </a:r>
            <a:r>
              <a:rPr lang="en-US" sz="2800" b="0" dirty="0" err="1">
                <a:solidFill>
                  <a:srgbClr val="0000FF"/>
                </a:solidFill>
              </a:rPr>
              <a:t>سنه</a:t>
            </a:r>
            <a:r>
              <a:rPr lang="en-US" sz="2800" b="0" dirty="0">
                <a:solidFill>
                  <a:srgbClr val="0000FF"/>
                </a:solidFill>
              </a:rPr>
              <a:t> “</a:t>
            </a:r>
          </a:p>
        </p:txBody>
      </p:sp>
    </p:spTree>
    <p:extLst>
      <p:ext uri="{BB962C8B-B14F-4D97-AF65-F5344CB8AC3E}">
        <p14:creationId xmlns:p14="http://schemas.microsoft.com/office/powerpoint/2010/main" val="2274843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7260" y="1748434"/>
            <a:ext cx="7772400" cy="3423248"/>
          </a:xfrm>
        </p:spPr>
        <p:txBody>
          <a:bodyPr>
            <a:normAutofit/>
          </a:bodyPr>
          <a:lstStyle/>
          <a:p>
            <a:pPr algn="r" rtl="1"/>
            <a:r>
              <a:rPr lang="en-US" sz="2800" b="1" dirty="0">
                <a:solidFill>
                  <a:srgbClr val="FF0000"/>
                </a:solidFill>
              </a:rPr>
              <a:t>تعريف </a:t>
            </a:r>
            <a:r>
              <a:rPr lang="en-US" sz="2800" b="1" dirty="0" err="1">
                <a:solidFill>
                  <a:srgbClr val="FF0000"/>
                </a:solidFill>
              </a:rPr>
              <a:t>جروسمان</a:t>
            </a:r>
            <a:r>
              <a:rPr lang="en-US" sz="2800" b="1" dirty="0">
                <a:solidFill>
                  <a:srgbClr val="FF0000"/>
                </a:solidFill>
              </a:rPr>
              <a:t> ١٩٩٢</a:t>
            </a:r>
            <a:br>
              <a:rPr lang="en-US" sz="2800" b="1" dirty="0">
                <a:solidFill>
                  <a:srgbClr val="FF0000"/>
                </a:solidFill>
              </a:rPr>
            </a:br>
            <a:r>
              <a:rPr lang="en-US" sz="2800" b="1" dirty="0" err="1">
                <a:solidFill>
                  <a:srgbClr val="0000FF"/>
                </a:solidFill>
              </a:rPr>
              <a:t>يصاحب</a:t>
            </a:r>
            <a:r>
              <a:rPr lang="en-US" sz="2800" b="1" dirty="0">
                <a:solidFill>
                  <a:srgbClr val="0000FF"/>
                </a:solidFill>
              </a:rPr>
              <a:t> </a:t>
            </a:r>
            <a:r>
              <a:rPr lang="en-US" sz="2800" b="1" dirty="0" err="1">
                <a:solidFill>
                  <a:srgbClr val="0000FF"/>
                </a:solidFill>
              </a:rPr>
              <a:t>بقصور</a:t>
            </a:r>
            <a:r>
              <a:rPr lang="en-US" sz="2800" b="1" dirty="0">
                <a:solidFill>
                  <a:srgbClr val="0000FF"/>
                </a:solidFill>
              </a:rPr>
              <a:t> </a:t>
            </a:r>
            <a:r>
              <a:rPr lang="en-US" sz="2800" b="1" dirty="0" err="1">
                <a:solidFill>
                  <a:srgbClr val="0000FF"/>
                </a:solidFill>
              </a:rPr>
              <a:t>في</a:t>
            </a:r>
            <a:r>
              <a:rPr lang="en-US" sz="2800" b="1" dirty="0">
                <a:solidFill>
                  <a:srgbClr val="0000FF"/>
                </a:solidFill>
              </a:rPr>
              <a:t> </a:t>
            </a:r>
            <a:r>
              <a:rPr lang="en-US" sz="2800" b="1" dirty="0" err="1">
                <a:solidFill>
                  <a:srgbClr val="0000FF"/>
                </a:solidFill>
              </a:rPr>
              <a:t>مجالين</a:t>
            </a:r>
            <a:r>
              <a:rPr lang="en-US" sz="2800" b="1" dirty="0">
                <a:solidFill>
                  <a:srgbClr val="0000FF"/>
                </a:solidFill>
              </a:rPr>
              <a:t> </a:t>
            </a:r>
            <a:r>
              <a:rPr lang="en-US" sz="2800" b="1" dirty="0" err="1">
                <a:solidFill>
                  <a:srgbClr val="0000FF"/>
                </a:solidFill>
              </a:rPr>
              <a:t>او</a:t>
            </a:r>
            <a:r>
              <a:rPr lang="en-US" sz="2800" b="1" dirty="0">
                <a:solidFill>
                  <a:srgbClr val="0000FF"/>
                </a:solidFill>
              </a:rPr>
              <a:t> </a:t>
            </a:r>
            <a:r>
              <a:rPr lang="en-US" sz="2800" b="1" dirty="0" err="1">
                <a:solidFill>
                  <a:srgbClr val="0000FF"/>
                </a:solidFill>
              </a:rPr>
              <a:t>اكثر</a:t>
            </a:r>
            <a:r>
              <a:rPr lang="en-US" sz="2800" b="1" dirty="0">
                <a:solidFill>
                  <a:srgbClr val="0000FF"/>
                </a:solidFill>
              </a:rPr>
              <a:t> </a:t>
            </a:r>
            <a:r>
              <a:rPr lang="en-US" sz="2800" b="1" dirty="0" err="1">
                <a:solidFill>
                  <a:srgbClr val="0000FF"/>
                </a:solidFill>
              </a:rPr>
              <a:t>من</a:t>
            </a:r>
            <a:r>
              <a:rPr lang="en-US" sz="2800" b="1" dirty="0">
                <a:solidFill>
                  <a:srgbClr val="0000FF"/>
                </a:solidFill>
              </a:rPr>
              <a:t> </a:t>
            </a:r>
            <a:r>
              <a:rPr lang="en-US" sz="2800" b="1" dirty="0" err="1">
                <a:solidFill>
                  <a:srgbClr val="0000FF"/>
                </a:solidFill>
              </a:rPr>
              <a:t>مجالات</a:t>
            </a:r>
            <a:r>
              <a:rPr lang="en-US" sz="2800" b="1" dirty="0">
                <a:solidFill>
                  <a:srgbClr val="0000FF"/>
                </a:solidFill>
              </a:rPr>
              <a:t> </a:t>
            </a:r>
            <a:r>
              <a:rPr lang="en-US" sz="2800" b="1" dirty="0" err="1">
                <a:solidFill>
                  <a:srgbClr val="0000FF"/>
                </a:solidFill>
              </a:rPr>
              <a:t>المهارات</a:t>
            </a:r>
            <a:r>
              <a:rPr lang="en-US" sz="2800" b="1" dirty="0">
                <a:solidFill>
                  <a:srgbClr val="0000FF"/>
                </a:solidFill>
              </a:rPr>
              <a:t> </a:t>
            </a:r>
            <a:r>
              <a:rPr lang="en-US" sz="2800" b="1" dirty="0" err="1">
                <a:solidFill>
                  <a:srgbClr val="0000FF"/>
                </a:solidFill>
              </a:rPr>
              <a:t>التكيفيه</a:t>
            </a:r>
            <a:r>
              <a:rPr lang="en-US" sz="2800" b="1" dirty="0">
                <a:solidFill>
                  <a:srgbClr val="0000FF"/>
                </a:solidFill>
              </a:rPr>
              <a:t> </a:t>
            </a:r>
            <a:r>
              <a:rPr lang="en-US" sz="2800" b="1" dirty="0" err="1">
                <a:solidFill>
                  <a:srgbClr val="0000FF"/>
                </a:solidFill>
              </a:rPr>
              <a:t>التاليه</a:t>
            </a:r>
            <a:r>
              <a:rPr lang="en-US" sz="2800" b="1" dirty="0">
                <a:solidFill>
                  <a:srgbClr val="0000FF"/>
                </a:solidFill>
              </a:rPr>
              <a:t>: </a:t>
            </a:r>
            <a:r>
              <a:rPr lang="en-US" sz="2800" b="1" dirty="0" err="1">
                <a:solidFill>
                  <a:srgbClr val="0000FF"/>
                </a:solidFill>
              </a:rPr>
              <a:t>التواصل</a:t>
            </a:r>
            <a:r>
              <a:rPr lang="en-US" sz="2800" b="1" dirty="0">
                <a:solidFill>
                  <a:srgbClr val="0000FF"/>
                </a:solidFill>
              </a:rPr>
              <a:t>، </a:t>
            </a:r>
            <a:r>
              <a:rPr lang="en-US" sz="2800" b="1" dirty="0" err="1">
                <a:solidFill>
                  <a:srgbClr val="0000FF"/>
                </a:solidFill>
              </a:rPr>
              <a:t>العنايه</a:t>
            </a:r>
            <a:r>
              <a:rPr lang="en-US" sz="2800" b="1" dirty="0">
                <a:solidFill>
                  <a:srgbClr val="0000FF"/>
                </a:solidFill>
              </a:rPr>
              <a:t> </a:t>
            </a:r>
            <a:r>
              <a:rPr lang="en-US" sz="2800" b="1" dirty="0" err="1">
                <a:solidFill>
                  <a:srgbClr val="0000FF"/>
                </a:solidFill>
              </a:rPr>
              <a:t>بالذات</a:t>
            </a:r>
            <a:r>
              <a:rPr lang="en-US" sz="2800" b="1" dirty="0">
                <a:solidFill>
                  <a:srgbClr val="0000FF"/>
                </a:solidFill>
              </a:rPr>
              <a:t>، </a:t>
            </a:r>
            <a:r>
              <a:rPr lang="en-US" sz="2800" b="1" dirty="0" err="1">
                <a:solidFill>
                  <a:srgbClr val="0000FF"/>
                </a:solidFill>
              </a:rPr>
              <a:t>الحياه</a:t>
            </a:r>
            <a:r>
              <a:rPr lang="en-US" sz="2800" b="1" dirty="0">
                <a:solidFill>
                  <a:srgbClr val="0000FF"/>
                </a:solidFill>
              </a:rPr>
              <a:t> </a:t>
            </a:r>
            <a:r>
              <a:rPr lang="en-US" sz="2800" b="1" dirty="0" err="1">
                <a:solidFill>
                  <a:srgbClr val="0000FF"/>
                </a:solidFill>
              </a:rPr>
              <a:t>المنزليه</a:t>
            </a:r>
            <a:r>
              <a:rPr lang="en-US" sz="2800" b="1" dirty="0">
                <a:solidFill>
                  <a:srgbClr val="0000FF"/>
                </a:solidFill>
              </a:rPr>
              <a:t>، </a:t>
            </a:r>
            <a:r>
              <a:rPr lang="en-US" sz="2800" b="1" dirty="0" err="1">
                <a:solidFill>
                  <a:srgbClr val="0000FF"/>
                </a:solidFill>
              </a:rPr>
              <a:t>المهارات</a:t>
            </a:r>
            <a:r>
              <a:rPr lang="en-US" sz="2800" b="1" dirty="0">
                <a:solidFill>
                  <a:srgbClr val="0000FF"/>
                </a:solidFill>
              </a:rPr>
              <a:t> </a:t>
            </a:r>
            <a:r>
              <a:rPr lang="en-US" sz="2800" b="1" dirty="0" err="1">
                <a:solidFill>
                  <a:srgbClr val="0000FF"/>
                </a:solidFill>
              </a:rPr>
              <a:t>الاجتماعيه</a:t>
            </a:r>
            <a:r>
              <a:rPr lang="en-US" sz="2800" b="1" dirty="0">
                <a:solidFill>
                  <a:srgbClr val="0000FF"/>
                </a:solidFill>
              </a:rPr>
              <a:t>، </a:t>
            </a:r>
            <a:r>
              <a:rPr lang="en-US" sz="2800" b="1" dirty="0" err="1">
                <a:solidFill>
                  <a:srgbClr val="0000FF"/>
                </a:solidFill>
              </a:rPr>
              <a:t>استخدام</a:t>
            </a:r>
            <a:r>
              <a:rPr lang="en-US" sz="2800" b="1" dirty="0">
                <a:solidFill>
                  <a:srgbClr val="0000FF"/>
                </a:solidFill>
              </a:rPr>
              <a:t> </a:t>
            </a:r>
            <a:r>
              <a:rPr lang="en-US" sz="2800" b="1" dirty="0" err="1">
                <a:solidFill>
                  <a:srgbClr val="0000FF"/>
                </a:solidFill>
              </a:rPr>
              <a:t>المصادره</a:t>
            </a:r>
            <a:r>
              <a:rPr lang="en-US" sz="2800" b="1" dirty="0">
                <a:solidFill>
                  <a:srgbClr val="0000FF"/>
                </a:solidFill>
              </a:rPr>
              <a:t> </a:t>
            </a:r>
            <a:r>
              <a:rPr lang="en-US" sz="2800" b="1" dirty="0" err="1">
                <a:solidFill>
                  <a:srgbClr val="0000FF"/>
                </a:solidFill>
              </a:rPr>
              <a:t>المجتمعيه</a:t>
            </a:r>
            <a:r>
              <a:rPr lang="en-US" sz="2800" b="1" dirty="0">
                <a:solidFill>
                  <a:srgbClr val="0000FF"/>
                </a:solidFill>
              </a:rPr>
              <a:t>، </a:t>
            </a:r>
            <a:r>
              <a:rPr lang="en-US" sz="2800" b="1" dirty="0" err="1">
                <a:solidFill>
                  <a:srgbClr val="0000FF"/>
                </a:solidFill>
              </a:rPr>
              <a:t>التوجيه</a:t>
            </a:r>
            <a:r>
              <a:rPr lang="en-US" sz="2800" b="1" dirty="0">
                <a:solidFill>
                  <a:srgbClr val="0000FF"/>
                </a:solidFill>
              </a:rPr>
              <a:t> </a:t>
            </a:r>
            <a:r>
              <a:rPr lang="en-US" sz="2800" b="1" dirty="0" err="1">
                <a:solidFill>
                  <a:srgbClr val="0000FF"/>
                </a:solidFill>
              </a:rPr>
              <a:t>الذاتي</a:t>
            </a:r>
            <a:r>
              <a:rPr lang="en-US" sz="2800" b="1" dirty="0">
                <a:solidFill>
                  <a:srgbClr val="0000FF"/>
                </a:solidFill>
              </a:rPr>
              <a:t>، </a:t>
            </a:r>
            <a:r>
              <a:rPr lang="en-US" sz="2800" b="1" dirty="0" err="1">
                <a:solidFill>
                  <a:srgbClr val="0000FF"/>
                </a:solidFill>
              </a:rPr>
              <a:t>العادات</a:t>
            </a:r>
            <a:r>
              <a:rPr lang="en-US" sz="2800" b="1" dirty="0">
                <a:solidFill>
                  <a:srgbClr val="0000FF"/>
                </a:solidFill>
              </a:rPr>
              <a:t> </a:t>
            </a:r>
            <a:r>
              <a:rPr lang="en-US" sz="2800" b="1" dirty="0" err="1">
                <a:solidFill>
                  <a:srgbClr val="0000FF"/>
                </a:solidFill>
              </a:rPr>
              <a:t>الصحيه</a:t>
            </a:r>
            <a:r>
              <a:rPr lang="en-US" sz="2800" b="1" dirty="0">
                <a:solidFill>
                  <a:srgbClr val="0000FF"/>
                </a:solidFill>
              </a:rPr>
              <a:t>، </a:t>
            </a:r>
            <a:r>
              <a:rPr lang="en-US" sz="2800" b="1" dirty="0" err="1">
                <a:solidFill>
                  <a:srgbClr val="0000FF"/>
                </a:solidFill>
              </a:rPr>
              <a:t>الامن</a:t>
            </a:r>
            <a:r>
              <a:rPr lang="en-US" sz="2800" b="1" dirty="0">
                <a:solidFill>
                  <a:srgbClr val="0000FF"/>
                </a:solidFill>
              </a:rPr>
              <a:t> </a:t>
            </a:r>
            <a:r>
              <a:rPr lang="en-US" sz="2800" b="1" dirty="0" err="1">
                <a:solidFill>
                  <a:srgbClr val="0000FF"/>
                </a:solidFill>
              </a:rPr>
              <a:t>والسلامه</a:t>
            </a:r>
            <a:r>
              <a:rPr lang="en-US" sz="2800" b="1" dirty="0">
                <a:solidFill>
                  <a:srgbClr val="0000FF"/>
                </a:solidFill>
              </a:rPr>
              <a:t>، </a:t>
            </a:r>
            <a:r>
              <a:rPr lang="en-US" sz="2800" b="1" dirty="0" err="1">
                <a:solidFill>
                  <a:srgbClr val="0000FF"/>
                </a:solidFill>
              </a:rPr>
              <a:t>المهارات</a:t>
            </a:r>
            <a:r>
              <a:rPr lang="en-US" sz="2800" b="1" dirty="0">
                <a:solidFill>
                  <a:srgbClr val="0000FF"/>
                </a:solidFill>
              </a:rPr>
              <a:t> </a:t>
            </a:r>
            <a:r>
              <a:rPr lang="en-US" sz="2800" b="1" dirty="0" err="1">
                <a:solidFill>
                  <a:srgbClr val="0000FF"/>
                </a:solidFill>
              </a:rPr>
              <a:t>الاكاديميه</a:t>
            </a:r>
            <a:r>
              <a:rPr lang="en-US" sz="2800" b="1" dirty="0">
                <a:solidFill>
                  <a:srgbClr val="0000FF"/>
                </a:solidFill>
              </a:rPr>
              <a:t>، </a:t>
            </a:r>
            <a:r>
              <a:rPr lang="en-US" sz="2800" b="1" dirty="0" err="1">
                <a:solidFill>
                  <a:srgbClr val="0000FF"/>
                </a:solidFill>
              </a:rPr>
              <a:t>مهارات</a:t>
            </a:r>
            <a:r>
              <a:rPr lang="en-US" sz="2800" b="1" dirty="0">
                <a:solidFill>
                  <a:srgbClr val="0000FF"/>
                </a:solidFill>
              </a:rPr>
              <a:t> </a:t>
            </a:r>
            <a:r>
              <a:rPr lang="en-US" sz="2800" b="1" dirty="0" err="1">
                <a:solidFill>
                  <a:srgbClr val="0000FF"/>
                </a:solidFill>
              </a:rPr>
              <a:t>العمل</a:t>
            </a:r>
            <a:r>
              <a:rPr lang="en-US" sz="2800" b="1" dirty="0">
                <a:solidFill>
                  <a:srgbClr val="0000FF"/>
                </a:solidFill>
              </a:rPr>
              <a:t> </a:t>
            </a:r>
            <a:r>
              <a:rPr lang="en-US" sz="2800" b="1" dirty="0" err="1">
                <a:solidFill>
                  <a:srgbClr val="0000FF"/>
                </a:solidFill>
              </a:rPr>
              <a:t>ووقت</a:t>
            </a:r>
            <a:r>
              <a:rPr lang="en-US" sz="2800" b="1" dirty="0">
                <a:solidFill>
                  <a:srgbClr val="0000FF"/>
                </a:solidFill>
              </a:rPr>
              <a:t> </a:t>
            </a:r>
            <a:r>
              <a:rPr lang="en-US" sz="2800" b="1" dirty="0" err="1">
                <a:solidFill>
                  <a:srgbClr val="0000FF"/>
                </a:solidFill>
              </a:rPr>
              <a:t>الفراغ</a:t>
            </a:r>
            <a:endParaRPr lang="en-US" sz="2800" b="1" dirty="0">
              <a:solidFill>
                <a:srgbClr val="0000FF"/>
              </a:solidFill>
            </a:endParaRPr>
          </a:p>
        </p:txBody>
      </p:sp>
      <p:sp>
        <p:nvSpPr>
          <p:cNvPr id="5" name="Title 1"/>
          <p:cNvSpPr txBox="1">
            <a:spLocks/>
          </p:cNvSpPr>
          <p:nvPr/>
        </p:nvSpPr>
        <p:spPr>
          <a:xfrm>
            <a:off x="937260" y="722516"/>
            <a:ext cx="7520940" cy="54864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t>تعريف </a:t>
            </a:r>
            <a:r>
              <a:rPr lang="en-US" sz="3600" dirty="0" err="1"/>
              <a:t>الجمعيه</a:t>
            </a:r>
            <a:r>
              <a:rPr lang="en-US" sz="3600" dirty="0"/>
              <a:t> </a:t>
            </a:r>
            <a:r>
              <a:rPr lang="en-US" sz="3600" dirty="0" err="1"/>
              <a:t>الامريكيه</a:t>
            </a:r>
            <a:r>
              <a:rPr lang="en-US" sz="3600" dirty="0"/>
              <a:t> </a:t>
            </a:r>
            <a:r>
              <a:rPr lang="en-US" sz="3600" dirty="0" err="1"/>
              <a:t>للاعاقات</a:t>
            </a:r>
            <a:r>
              <a:rPr lang="en-US" sz="3600" dirty="0"/>
              <a:t> العقلية </a:t>
            </a:r>
            <a:r>
              <a:rPr lang="en-US" sz="3600" dirty="0" err="1"/>
              <a:t>والاعاقات</a:t>
            </a:r>
            <a:r>
              <a:rPr lang="en-US" sz="3600" dirty="0"/>
              <a:t> </a:t>
            </a:r>
            <a:r>
              <a:rPr lang="en-US" sz="3600" dirty="0" err="1"/>
              <a:t>النمائية</a:t>
            </a:r>
            <a:endParaRPr lang="en-US" sz="3600" dirty="0"/>
          </a:p>
        </p:txBody>
      </p:sp>
    </p:spTree>
    <p:extLst>
      <p:ext uri="{BB962C8B-B14F-4D97-AF65-F5344CB8AC3E}">
        <p14:creationId xmlns:p14="http://schemas.microsoft.com/office/powerpoint/2010/main" val="4209847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7260" y="1748434"/>
            <a:ext cx="7772400" cy="3423248"/>
          </a:xfrm>
        </p:spPr>
        <p:txBody>
          <a:bodyPr>
            <a:normAutofit/>
          </a:bodyPr>
          <a:lstStyle/>
          <a:p>
            <a:pPr algn="r" rtl="1"/>
            <a:r>
              <a:rPr lang="en-US" sz="2800" b="1" dirty="0" err="1">
                <a:solidFill>
                  <a:srgbClr val="FF0000"/>
                </a:solidFill>
              </a:rPr>
              <a:t>عام</a:t>
            </a:r>
            <a:r>
              <a:rPr lang="en-US" sz="2800" b="1" dirty="0">
                <a:solidFill>
                  <a:srgbClr val="FF0000"/>
                </a:solidFill>
              </a:rPr>
              <a:t> ٢٠٠٢</a:t>
            </a:r>
            <a:br>
              <a:rPr lang="en-US" sz="2800" b="1" dirty="0">
                <a:solidFill>
                  <a:srgbClr val="FF0000"/>
                </a:solidFill>
              </a:rPr>
            </a:br>
            <a:r>
              <a:rPr lang="en-US" sz="2800" b="1" dirty="0"/>
              <a:t> </a:t>
            </a:r>
            <a:r>
              <a:rPr lang="en-US" sz="2800" b="1" dirty="0" err="1">
                <a:solidFill>
                  <a:srgbClr val="0000FF"/>
                </a:solidFill>
              </a:rPr>
              <a:t>حالة</a:t>
            </a:r>
            <a:r>
              <a:rPr lang="en-US" sz="2800" b="1" dirty="0">
                <a:solidFill>
                  <a:srgbClr val="0000FF"/>
                </a:solidFill>
              </a:rPr>
              <a:t> </a:t>
            </a:r>
            <a:r>
              <a:rPr lang="en-US" sz="2800" b="1" dirty="0" err="1">
                <a:solidFill>
                  <a:srgbClr val="0000FF"/>
                </a:solidFill>
              </a:rPr>
              <a:t>من</a:t>
            </a:r>
            <a:r>
              <a:rPr lang="en-US" sz="2800" b="1" dirty="0">
                <a:solidFill>
                  <a:srgbClr val="0000FF"/>
                </a:solidFill>
              </a:rPr>
              <a:t> </a:t>
            </a:r>
            <a:r>
              <a:rPr lang="en-US" sz="2800" b="1" dirty="0" err="1">
                <a:solidFill>
                  <a:srgbClr val="0000FF"/>
                </a:solidFill>
              </a:rPr>
              <a:t>القصور</a:t>
            </a:r>
            <a:r>
              <a:rPr lang="en-US" sz="2800" b="1" dirty="0">
                <a:solidFill>
                  <a:srgbClr val="0000FF"/>
                </a:solidFill>
              </a:rPr>
              <a:t> </a:t>
            </a:r>
            <a:r>
              <a:rPr lang="en-US" sz="2800" b="1" dirty="0" err="1">
                <a:solidFill>
                  <a:srgbClr val="0000FF"/>
                </a:solidFill>
              </a:rPr>
              <a:t>تتميز</a:t>
            </a:r>
            <a:r>
              <a:rPr lang="en-US" sz="2800" b="1" dirty="0">
                <a:solidFill>
                  <a:srgbClr val="0000FF"/>
                </a:solidFill>
              </a:rPr>
              <a:t> </a:t>
            </a:r>
            <a:r>
              <a:rPr lang="en-US" sz="2800" b="1" dirty="0" err="1">
                <a:solidFill>
                  <a:srgbClr val="0000FF"/>
                </a:solidFill>
              </a:rPr>
              <a:t>بانخفاض</a:t>
            </a:r>
            <a:r>
              <a:rPr lang="en-US" sz="2800" b="1" dirty="0">
                <a:solidFill>
                  <a:srgbClr val="0000FF"/>
                </a:solidFill>
              </a:rPr>
              <a:t> </a:t>
            </a:r>
            <a:r>
              <a:rPr lang="en-US" sz="2800" b="1" dirty="0" err="1">
                <a:solidFill>
                  <a:srgbClr val="0000FF"/>
                </a:solidFill>
              </a:rPr>
              <a:t>واضح</a:t>
            </a:r>
            <a:r>
              <a:rPr lang="en-US" sz="2800" b="1" dirty="0">
                <a:solidFill>
                  <a:srgbClr val="0000FF"/>
                </a:solidFill>
              </a:rPr>
              <a:t> </a:t>
            </a:r>
            <a:r>
              <a:rPr lang="en-US" sz="2800" b="1" dirty="0" err="1">
                <a:solidFill>
                  <a:srgbClr val="0000FF"/>
                </a:solidFill>
              </a:rPr>
              <a:t>في</a:t>
            </a:r>
            <a:r>
              <a:rPr lang="en-US" sz="2800" b="1" dirty="0">
                <a:solidFill>
                  <a:srgbClr val="0000FF"/>
                </a:solidFill>
              </a:rPr>
              <a:t> </a:t>
            </a:r>
            <a:r>
              <a:rPr lang="en-US" sz="2800" b="1" dirty="0" err="1">
                <a:solidFill>
                  <a:srgbClr val="0000FF"/>
                </a:solidFill>
              </a:rPr>
              <a:t>كل</a:t>
            </a:r>
            <a:r>
              <a:rPr lang="en-US" sz="2800" b="1" dirty="0">
                <a:solidFill>
                  <a:srgbClr val="0000FF"/>
                </a:solidFill>
              </a:rPr>
              <a:t> </a:t>
            </a:r>
            <a:r>
              <a:rPr lang="en-US" sz="2800" b="1" dirty="0" err="1">
                <a:solidFill>
                  <a:srgbClr val="0000FF"/>
                </a:solidFill>
              </a:rPr>
              <a:t>من</a:t>
            </a:r>
            <a:r>
              <a:rPr lang="en-US" sz="2800" b="1" dirty="0">
                <a:solidFill>
                  <a:srgbClr val="0000FF"/>
                </a:solidFill>
              </a:rPr>
              <a:t> </a:t>
            </a:r>
            <a:r>
              <a:rPr lang="en-US" sz="2800" b="1" dirty="0" err="1">
                <a:solidFill>
                  <a:srgbClr val="0000FF"/>
                </a:solidFill>
              </a:rPr>
              <a:t>الاداء</a:t>
            </a:r>
            <a:r>
              <a:rPr lang="en-US" sz="2800" b="1" dirty="0">
                <a:solidFill>
                  <a:srgbClr val="0000FF"/>
                </a:solidFill>
              </a:rPr>
              <a:t> </a:t>
            </a:r>
            <a:r>
              <a:rPr lang="en-US" sz="2800" b="1" dirty="0" err="1">
                <a:solidFill>
                  <a:srgbClr val="0000FF"/>
                </a:solidFill>
              </a:rPr>
              <a:t>الوظيفي</a:t>
            </a:r>
            <a:r>
              <a:rPr lang="en-US" sz="2800" b="1" dirty="0">
                <a:solidFill>
                  <a:srgbClr val="0000FF"/>
                </a:solidFill>
              </a:rPr>
              <a:t> </a:t>
            </a:r>
            <a:r>
              <a:rPr lang="en-US" sz="2800" b="1" dirty="0" err="1">
                <a:solidFill>
                  <a:srgbClr val="0000FF"/>
                </a:solidFill>
              </a:rPr>
              <a:t>للذكاء</a:t>
            </a:r>
            <a:r>
              <a:rPr lang="en-US" sz="2800" b="1" dirty="0">
                <a:solidFill>
                  <a:srgbClr val="0000FF"/>
                </a:solidFill>
              </a:rPr>
              <a:t> </a:t>
            </a:r>
            <a:r>
              <a:rPr lang="en-US" sz="2800" b="1" dirty="0" err="1">
                <a:solidFill>
                  <a:srgbClr val="0000FF"/>
                </a:solidFill>
              </a:rPr>
              <a:t>والسلوك</a:t>
            </a:r>
            <a:r>
              <a:rPr lang="en-US" sz="2800" b="1" dirty="0">
                <a:solidFill>
                  <a:srgbClr val="0000FF"/>
                </a:solidFill>
              </a:rPr>
              <a:t> </a:t>
            </a:r>
            <a:r>
              <a:rPr lang="en-US" sz="2800" b="1" dirty="0" err="1">
                <a:solidFill>
                  <a:srgbClr val="0000FF"/>
                </a:solidFill>
              </a:rPr>
              <a:t>التكيفي</a:t>
            </a:r>
            <a:r>
              <a:rPr lang="en-US" sz="2800" b="1" dirty="0">
                <a:solidFill>
                  <a:srgbClr val="0000FF"/>
                </a:solidFill>
              </a:rPr>
              <a:t> </a:t>
            </a:r>
            <a:r>
              <a:rPr lang="en-US" sz="2800" b="1" dirty="0" err="1">
                <a:solidFill>
                  <a:srgbClr val="0000FF"/>
                </a:solidFill>
              </a:rPr>
              <a:t>معبرا</a:t>
            </a:r>
            <a:r>
              <a:rPr lang="en-US" sz="2800" b="1" dirty="0">
                <a:solidFill>
                  <a:srgbClr val="0000FF"/>
                </a:solidFill>
              </a:rPr>
              <a:t> </a:t>
            </a:r>
            <a:r>
              <a:rPr lang="en-US" sz="2800" b="1" dirty="0" err="1">
                <a:solidFill>
                  <a:srgbClr val="0000FF"/>
                </a:solidFill>
              </a:rPr>
              <a:t>عنه</a:t>
            </a:r>
            <a:r>
              <a:rPr lang="en-US" sz="2800" b="1" dirty="0">
                <a:solidFill>
                  <a:srgbClr val="0000FF"/>
                </a:solidFill>
              </a:rPr>
              <a:t> </a:t>
            </a:r>
            <a:r>
              <a:rPr lang="en-US" sz="2800" b="1" dirty="0" err="1">
                <a:solidFill>
                  <a:srgbClr val="0000FF"/>
                </a:solidFill>
              </a:rPr>
              <a:t>بمهارات</a:t>
            </a:r>
            <a:r>
              <a:rPr lang="en-US" sz="2800" b="1" dirty="0">
                <a:solidFill>
                  <a:srgbClr val="0000FF"/>
                </a:solidFill>
              </a:rPr>
              <a:t> </a:t>
            </a:r>
            <a:r>
              <a:rPr lang="en-US" sz="2800" b="1" dirty="0" err="1">
                <a:solidFill>
                  <a:srgbClr val="0000FF"/>
                </a:solidFill>
              </a:rPr>
              <a:t>التجريد</a:t>
            </a:r>
            <a:r>
              <a:rPr lang="en-US" sz="2800" b="1" dirty="0">
                <a:solidFill>
                  <a:srgbClr val="0000FF"/>
                </a:solidFill>
              </a:rPr>
              <a:t> </a:t>
            </a:r>
            <a:r>
              <a:rPr lang="en-US" sz="2800" b="1" dirty="0" err="1">
                <a:solidFill>
                  <a:srgbClr val="0000FF"/>
                </a:solidFill>
              </a:rPr>
              <a:t>والمهارات</a:t>
            </a:r>
            <a:r>
              <a:rPr lang="en-US" sz="2800" b="1" dirty="0">
                <a:solidFill>
                  <a:srgbClr val="0000FF"/>
                </a:solidFill>
              </a:rPr>
              <a:t> </a:t>
            </a:r>
            <a:r>
              <a:rPr lang="en-US" sz="2800" b="1" dirty="0" err="1">
                <a:solidFill>
                  <a:srgbClr val="0000FF"/>
                </a:solidFill>
              </a:rPr>
              <a:t>الاجتماعية</a:t>
            </a:r>
            <a:r>
              <a:rPr lang="en-US" sz="2800" b="1" dirty="0">
                <a:solidFill>
                  <a:srgbClr val="0000FF"/>
                </a:solidFill>
              </a:rPr>
              <a:t> </a:t>
            </a:r>
            <a:r>
              <a:rPr lang="en-US" sz="2800" b="1" dirty="0" err="1">
                <a:solidFill>
                  <a:srgbClr val="0000FF"/>
                </a:solidFill>
              </a:rPr>
              <a:t>والمهارات</a:t>
            </a:r>
            <a:r>
              <a:rPr lang="en-US" sz="2800" b="1" dirty="0">
                <a:solidFill>
                  <a:srgbClr val="0000FF"/>
                </a:solidFill>
              </a:rPr>
              <a:t> </a:t>
            </a:r>
            <a:r>
              <a:rPr lang="en-US" sz="2800" b="1" dirty="0" err="1">
                <a:solidFill>
                  <a:srgbClr val="0000FF"/>
                </a:solidFill>
              </a:rPr>
              <a:t>التكيفية</a:t>
            </a:r>
            <a:r>
              <a:rPr lang="en-US" sz="2800" b="1" dirty="0">
                <a:solidFill>
                  <a:srgbClr val="0000FF"/>
                </a:solidFill>
              </a:rPr>
              <a:t> </a:t>
            </a:r>
            <a:r>
              <a:rPr lang="en-US" sz="2800" b="1" dirty="0" err="1">
                <a:solidFill>
                  <a:srgbClr val="0000FF"/>
                </a:solidFill>
              </a:rPr>
              <a:t>العلمية</a:t>
            </a:r>
            <a:r>
              <a:rPr lang="en-US" sz="2800" b="1" dirty="0">
                <a:solidFill>
                  <a:srgbClr val="0000FF"/>
                </a:solidFill>
              </a:rPr>
              <a:t> </a:t>
            </a:r>
            <a:r>
              <a:rPr lang="en-US" sz="2800" b="1" dirty="0" err="1">
                <a:solidFill>
                  <a:srgbClr val="0000FF"/>
                </a:solidFill>
              </a:rPr>
              <a:t>وتظهر</a:t>
            </a:r>
            <a:r>
              <a:rPr lang="en-US" sz="2800" b="1" dirty="0">
                <a:solidFill>
                  <a:srgbClr val="0000FF"/>
                </a:solidFill>
              </a:rPr>
              <a:t> </a:t>
            </a:r>
            <a:r>
              <a:rPr lang="en-US" sz="2800" b="1" dirty="0" err="1">
                <a:solidFill>
                  <a:srgbClr val="0000FF"/>
                </a:solidFill>
              </a:rPr>
              <a:t>هذه</a:t>
            </a:r>
            <a:r>
              <a:rPr lang="en-US" sz="2800" b="1" dirty="0">
                <a:solidFill>
                  <a:srgbClr val="0000FF"/>
                </a:solidFill>
              </a:rPr>
              <a:t> </a:t>
            </a:r>
            <a:r>
              <a:rPr lang="en-US" sz="2800" b="1" dirty="0" err="1">
                <a:solidFill>
                  <a:srgbClr val="0000FF"/>
                </a:solidFill>
              </a:rPr>
              <a:t>الحالة</a:t>
            </a:r>
            <a:r>
              <a:rPr lang="en-US" sz="2800" b="1" dirty="0">
                <a:solidFill>
                  <a:srgbClr val="0000FF"/>
                </a:solidFill>
              </a:rPr>
              <a:t> </a:t>
            </a:r>
            <a:r>
              <a:rPr lang="en-US" sz="2800" b="1" dirty="0" err="1">
                <a:solidFill>
                  <a:srgbClr val="0000FF"/>
                </a:solidFill>
              </a:rPr>
              <a:t>في</a:t>
            </a:r>
            <a:r>
              <a:rPr lang="en-US" sz="2800" b="1" dirty="0">
                <a:solidFill>
                  <a:srgbClr val="0000FF"/>
                </a:solidFill>
              </a:rPr>
              <a:t> </a:t>
            </a:r>
            <a:r>
              <a:rPr lang="en-US" sz="2800" b="1" dirty="0" err="1">
                <a:solidFill>
                  <a:srgbClr val="0000FF"/>
                </a:solidFill>
              </a:rPr>
              <a:t>مرحلة</a:t>
            </a:r>
            <a:r>
              <a:rPr lang="en-US" sz="2800" b="1" dirty="0">
                <a:solidFill>
                  <a:srgbClr val="0000FF"/>
                </a:solidFill>
              </a:rPr>
              <a:t> </a:t>
            </a:r>
            <a:r>
              <a:rPr lang="en-US" sz="2800" b="1" dirty="0" err="1">
                <a:solidFill>
                  <a:srgbClr val="0000FF"/>
                </a:solidFill>
              </a:rPr>
              <a:t>الطفولة</a:t>
            </a:r>
            <a:r>
              <a:rPr lang="en-US" sz="2800" b="1" dirty="0">
                <a:solidFill>
                  <a:srgbClr val="0000FF"/>
                </a:solidFill>
              </a:rPr>
              <a:t> </a:t>
            </a:r>
            <a:r>
              <a:rPr lang="en-US" sz="2800" b="1" dirty="0" err="1">
                <a:solidFill>
                  <a:srgbClr val="0000FF"/>
                </a:solidFill>
              </a:rPr>
              <a:t>قبل</a:t>
            </a:r>
            <a:r>
              <a:rPr lang="en-US" sz="2800" b="1" dirty="0">
                <a:solidFill>
                  <a:srgbClr val="0000FF"/>
                </a:solidFill>
              </a:rPr>
              <a:t> </a:t>
            </a:r>
            <a:r>
              <a:rPr lang="en-US" sz="2800" b="1" dirty="0" err="1">
                <a:solidFill>
                  <a:srgbClr val="0000FF"/>
                </a:solidFill>
              </a:rPr>
              <a:t>سن</a:t>
            </a:r>
            <a:r>
              <a:rPr lang="en-US" sz="2800" b="1" dirty="0">
                <a:solidFill>
                  <a:srgbClr val="0000FF"/>
                </a:solidFill>
              </a:rPr>
              <a:t> ١٨ </a:t>
            </a:r>
            <a:r>
              <a:rPr lang="en-US" sz="2800" b="1" dirty="0" err="1">
                <a:solidFill>
                  <a:srgbClr val="0000FF"/>
                </a:solidFill>
              </a:rPr>
              <a:t>وتتاثر</a:t>
            </a:r>
            <a:r>
              <a:rPr lang="en-US" sz="2800" b="1" dirty="0">
                <a:solidFill>
                  <a:srgbClr val="0000FF"/>
                </a:solidFill>
              </a:rPr>
              <a:t> </a:t>
            </a:r>
            <a:r>
              <a:rPr lang="en-US" sz="2800" b="1" dirty="0" err="1">
                <a:solidFill>
                  <a:srgbClr val="0000FF"/>
                </a:solidFill>
              </a:rPr>
              <a:t>ايجابيا</a:t>
            </a:r>
            <a:r>
              <a:rPr lang="en-US" sz="2800" b="1" dirty="0">
                <a:solidFill>
                  <a:srgbClr val="0000FF"/>
                </a:solidFill>
              </a:rPr>
              <a:t> </a:t>
            </a:r>
            <a:r>
              <a:rPr lang="en-US" sz="2800" b="1" dirty="0" err="1">
                <a:solidFill>
                  <a:srgbClr val="0000FF"/>
                </a:solidFill>
              </a:rPr>
              <a:t>اذا</a:t>
            </a:r>
            <a:r>
              <a:rPr lang="en-US" sz="2800" b="1" dirty="0">
                <a:solidFill>
                  <a:srgbClr val="0000FF"/>
                </a:solidFill>
              </a:rPr>
              <a:t> </a:t>
            </a:r>
            <a:r>
              <a:rPr lang="en-US" sz="2800" b="1" dirty="0" err="1">
                <a:solidFill>
                  <a:srgbClr val="0000FF"/>
                </a:solidFill>
              </a:rPr>
              <a:t>قدمت</a:t>
            </a:r>
            <a:r>
              <a:rPr lang="en-US" sz="2800" b="1" dirty="0">
                <a:solidFill>
                  <a:srgbClr val="0000FF"/>
                </a:solidFill>
              </a:rPr>
              <a:t> </a:t>
            </a:r>
            <a:r>
              <a:rPr lang="en-US" sz="2800" b="1" dirty="0" err="1">
                <a:solidFill>
                  <a:srgbClr val="0000FF"/>
                </a:solidFill>
              </a:rPr>
              <a:t>للفرد</a:t>
            </a:r>
            <a:r>
              <a:rPr lang="en-US" sz="2800" b="1" dirty="0">
                <a:solidFill>
                  <a:srgbClr val="0000FF"/>
                </a:solidFill>
              </a:rPr>
              <a:t> </a:t>
            </a:r>
            <a:r>
              <a:rPr lang="en-US" sz="2800" b="1" dirty="0" err="1">
                <a:solidFill>
                  <a:srgbClr val="0000FF"/>
                </a:solidFill>
              </a:rPr>
              <a:t>الخدمات</a:t>
            </a:r>
            <a:r>
              <a:rPr lang="en-US" sz="2800" b="1" dirty="0">
                <a:solidFill>
                  <a:srgbClr val="0000FF"/>
                </a:solidFill>
              </a:rPr>
              <a:t> </a:t>
            </a:r>
            <a:r>
              <a:rPr lang="en-US" sz="2800" b="1" dirty="0" err="1">
                <a:solidFill>
                  <a:srgbClr val="0000FF"/>
                </a:solidFill>
              </a:rPr>
              <a:t>الملائمة</a:t>
            </a:r>
            <a:r>
              <a:rPr lang="en-US" sz="2800" b="1" dirty="0">
                <a:solidFill>
                  <a:srgbClr val="0000FF"/>
                </a:solidFill>
              </a:rPr>
              <a:t>.” </a:t>
            </a:r>
          </a:p>
        </p:txBody>
      </p:sp>
      <p:sp>
        <p:nvSpPr>
          <p:cNvPr id="5" name="Title 1"/>
          <p:cNvSpPr txBox="1">
            <a:spLocks/>
          </p:cNvSpPr>
          <p:nvPr/>
        </p:nvSpPr>
        <p:spPr>
          <a:xfrm>
            <a:off x="937260" y="722516"/>
            <a:ext cx="7520940" cy="54864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t>تعريف </a:t>
            </a:r>
            <a:r>
              <a:rPr lang="en-US" sz="3600" dirty="0" err="1"/>
              <a:t>الجمعيه</a:t>
            </a:r>
            <a:r>
              <a:rPr lang="en-US" sz="3600" dirty="0"/>
              <a:t> </a:t>
            </a:r>
            <a:r>
              <a:rPr lang="en-US" sz="3600" dirty="0" err="1"/>
              <a:t>الامريكيه</a:t>
            </a:r>
            <a:r>
              <a:rPr lang="en-US" sz="3600" dirty="0"/>
              <a:t> </a:t>
            </a:r>
            <a:r>
              <a:rPr lang="en-US" sz="3600" dirty="0" err="1"/>
              <a:t>للاعاقات</a:t>
            </a:r>
            <a:r>
              <a:rPr lang="en-US" sz="3600" dirty="0"/>
              <a:t> العقلية </a:t>
            </a:r>
            <a:r>
              <a:rPr lang="en-US" sz="3600" dirty="0" err="1"/>
              <a:t>والاعاقات</a:t>
            </a:r>
            <a:r>
              <a:rPr lang="en-US" sz="3600" dirty="0"/>
              <a:t> </a:t>
            </a:r>
            <a:r>
              <a:rPr lang="en-US" sz="3600" dirty="0" err="1"/>
              <a:t>النمائية</a:t>
            </a:r>
            <a:endParaRPr lang="en-US" sz="3600" dirty="0"/>
          </a:p>
        </p:txBody>
      </p:sp>
    </p:spTree>
    <p:extLst>
      <p:ext uri="{BB962C8B-B14F-4D97-AF65-F5344CB8AC3E}">
        <p14:creationId xmlns:p14="http://schemas.microsoft.com/office/powerpoint/2010/main" val="4209847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86929" y="2514602"/>
            <a:ext cx="5855938" cy="1368082"/>
          </a:xfrm>
        </p:spPr>
        <p:txBody>
          <a:bodyPr>
            <a:normAutofit/>
          </a:bodyPr>
          <a:lstStyle/>
          <a:p>
            <a:r>
              <a:rPr lang="ar-SA" b="1" dirty="0">
                <a:solidFill>
                  <a:srgbClr val="0000FF"/>
                </a:solidFill>
                <a:latin typeface="Aldhabi" panose="01000000000000000000" pitchFamily="2" charset="-78"/>
                <a:cs typeface="Aldhabi" panose="01000000000000000000" pitchFamily="2" charset="-78"/>
              </a:rPr>
              <a:t>ماهي أ</a:t>
            </a:r>
            <a:r>
              <a:rPr lang="en-US" b="1" dirty="0" err="1">
                <a:solidFill>
                  <a:srgbClr val="0000FF"/>
                </a:solidFill>
                <a:latin typeface="Aldhabi" panose="01000000000000000000" pitchFamily="2" charset="-78"/>
                <a:cs typeface="Aldhabi" panose="01000000000000000000" pitchFamily="2" charset="-78"/>
              </a:rPr>
              <a:t>برز</a:t>
            </a:r>
            <a:r>
              <a:rPr lang="en-US" b="1" dirty="0">
                <a:solidFill>
                  <a:srgbClr val="0000FF"/>
                </a:solidFill>
                <a:latin typeface="Aldhabi" panose="01000000000000000000" pitchFamily="2" charset="-78"/>
                <a:cs typeface="Aldhabi" panose="01000000000000000000" pitchFamily="2" charset="-78"/>
              </a:rPr>
              <a:t> </a:t>
            </a:r>
            <a:r>
              <a:rPr lang="en-US" b="1" dirty="0" err="1">
                <a:solidFill>
                  <a:srgbClr val="0000FF"/>
                </a:solidFill>
                <a:latin typeface="Aldhabi" panose="01000000000000000000" pitchFamily="2" charset="-78"/>
                <a:cs typeface="Aldhabi" panose="01000000000000000000" pitchFamily="2" charset="-78"/>
              </a:rPr>
              <a:t>النقاط</a:t>
            </a:r>
            <a:r>
              <a:rPr lang="en-US" b="1" dirty="0">
                <a:solidFill>
                  <a:srgbClr val="0000FF"/>
                </a:solidFill>
                <a:latin typeface="Aldhabi" panose="01000000000000000000" pitchFamily="2" charset="-78"/>
                <a:cs typeface="Aldhabi" panose="01000000000000000000" pitchFamily="2" charset="-78"/>
              </a:rPr>
              <a:t> </a:t>
            </a:r>
            <a:r>
              <a:rPr lang="en-US" b="1" dirty="0" err="1">
                <a:solidFill>
                  <a:srgbClr val="0000FF"/>
                </a:solidFill>
                <a:latin typeface="Aldhabi" panose="01000000000000000000" pitchFamily="2" charset="-78"/>
                <a:cs typeface="Aldhabi" panose="01000000000000000000" pitchFamily="2" charset="-78"/>
              </a:rPr>
              <a:t>في</a:t>
            </a:r>
            <a:r>
              <a:rPr lang="en-US" b="1" dirty="0">
                <a:solidFill>
                  <a:srgbClr val="0000FF"/>
                </a:solidFill>
                <a:latin typeface="Aldhabi" panose="01000000000000000000" pitchFamily="2" charset="-78"/>
                <a:cs typeface="Aldhabi" panose="01000000000000000000" pitchFamily="2" charset="-78"/>
              </a:rPr>
              <a:t> </a:t>
            </a:r>
            <a:r>
              <a:rPr lang="en-US" b="1" dirty="0" err="1">
                <a:solidFill>
                  <a:srgbClr val="0000FF"/>
                </a:solidFill>
                <a:latin typeface="Aldhabi" panose="01000000000000000000" pitchFamily="2" charset="-78"/>
                <a:cs typeface="Aldhabi" panose="01000000000000000000" pitchFamily="2" charset="-78"/>
              </a:rPr>
              <a:t>التعريف</a:t>
            </a:r>
            <a:r>
              <a:rPr lang="en-US" b="1" dirty="0">
                <a:solidFill>
                  <a:srgbClr val="0000FF"/>
                </a:solidFill>
                <a:latin typeface="Aldhabi" panose="01000000000000000000" pitchFamily="2" charset="-78"/>
                <a:cs typeface="Aldhabi" panose="01000000000000000000" pitchFamily="2" charset="-78"/>
              </a:rPr>
              <a:t> </a:t>
            </a:r>
            <a:r>
              <a:rPr lang="en-US" b="1" dirty="0" err="1">
                <a:solidFill>
                  <a:srgbClr val="0000FF"/>
                </a:solidFill>
                <a:latin typeface="Aldhabi" panose="01000000000000000000" pitchFamily="2" charset="-78"/>
                <a:cs typeface="Aldhabi" panose="01000000000000000000" pitchFamily="2" charset="-78"/>
              </a:rPr>
              <a:t>السابق</a:t>
            </a:r>
            <a:r>
              <a:rPr lang="en-US" b="1" dirty="0">
                <a:solidFill>
                  <a:srgbClr val="0000FF"/>
                </a:solidFill>
                <a:latin typeface="Aldhabi" panose="01000000000000000000" pitchFamily="2" charset="-78"/>
                <a:cs typeface="Aldhabi" panose="01000000000000000000" pitchFamily="2" charset="-78"/>
              </a:rPr>
              <a:t>؟</a:t>
            </a:r>
          </a:p>
        </p:txBody>
      </p:sp>
      <p:sp>
        <p:nvSpPr>
          <p:cNvPr id="3" name="TextBox 2"/>
          <p:cNvSpPr txBox="1"/>
          <p:nvPr/>
        </p:nvSpPr>
        <p:spPr>
          <a:xfrm>
            <a:off x="478599" y="553912"/>
            <a:ext cx="8381895" cy="1200329"/>
          </a:xfrm>
          <a:prstGeom prst="rect">
            <a:avLst/>
          </a:prstGeom>
          <a:noFill/>
        </p:spPr>
        <p:txBody>
          <a:bodyPr wrap="square" rtlCol="0">
            <a:spAutoFit/>
          </a:bodyPr>
          <a:lstStyle/>
          <a:p>
            <a:pPr algn="ctr"/>
            <a:r>
              <a:rPr lang="en-US" sz="3600" b="1" dirty="0"/>
              <a:t>تعريف </a:t>
            </a:r>
            <a:r>
              <a:rPr lang="en-US" sz="3600" b="1" dirty="0" err="1"/>
              <a:t>الجمعيه</a:t>
            </a:r>
            <a:r>
              <a:rPr lang="en-US" sz="3600" b="1" dirty="0"/>
              <a:t> </a:t>
            </a:r>
            <a:r>
              <a:rPr lang="en-US" sz="3600" b="1" dirty="0" err="1"/>
              <a:t>الامريكيه</a:t>
            </a:r>
            <a:r>
              <a:rPr lang="en-US" sz="3600" b="1" dirty="0"/>
              <a:t> </a:t>
            </a:r>
            <a:r>
              <a:rPr lang="en-US" sz="3600" b="1" dirty="0" err="1"/>
              <a:t>للاعاقات</a:t>
            </a:r>
            <a:r>
              <a:rPr lang="en-US" sz="3600" b="1" dirty="0"/>
              <a:t> العقلية </a:t>
            </a:r>
            <a:r>
              <a:rPr lang="en-US" sz="3600" b="1" dirty="0" err="1"/>
              <a:t>والاعاقات</a:t>
            </a:r>
            <a:r>
              <a:rPr lang="en-US" sz="3600" b="1" dirty="0"/>
              <a:t> </a:t>
            </a:r>
            <a:r>
              <a:rPr lang="en-US" sz="3600" b="1" dirty="0" err="1"/>
              <a:t>النمائية</a:t>
            </a:r>
            <a:endParaRPr lang="en-US" sz="3600" b="1" dirty="0"/>
          </a:p>
        </p:txBody>
      </p:sp>
    </p:spTree>
    <p:extLst>
      <p:ext uri="{BB962C8B-B14F-4D97-AF65-F5344CB8AC3E}">
        <p14:creationId xmlns:p14="http://schemas.microsoft.com/office/powerpoint/2010/main" val="1749292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600" b="1" dirty="0"/>
              <a:t>تعريف </a:t>
            </a:r>
            <a:r>
              <a:rPr lang="en-US" sz="3600" b="1" dirty="0" err="1"/>
              <a:t>الجمعيه</a:t>
            </a:r>
            <a:r>
              <a:rPr lang="en-US" sz="3600" b="1" dirty="0"/>
              <a:t> </a:t>
            </a:r>
            <a:r>
              <a:rPr lang="en-US" sz="3600" b="1" dirty="0" err="1"/>
              <a:t>الامريكيه</a:t>
            </a:r>
            <a:r>
              <a:rPr lang="en-US" sz="3600" b="1" dirty="0"/>
              <a:t> </a:t>
            </a:r>
            <a:r>
              <a:rPr lang="en-US" sz="3600" b="1" dirty="0" err="1"/>
              <a:t>للاعاقات</a:t>
            </a:r>
            <a:r>
              <a:rPr lang="en-US" sz="3600" b="1" dirty="0"/>
              <a:t> العقلية </a:t>
            </a:r>
            <a:r>
              <a:rPr lang="en-US" sz="3600" b="1" dirty="0" err="1"/>
              <a:t>والاعاقات</a:t>
            </a:r>
            <a:r>
              <a:rPr lang="en-US" sz="3600" b="1" dirty="0"/>
              <a:t> </a:t>
            </a:r>
            <a:r>
              <a:rPr lang="en-US" sz="3600" b="1" dirty="0" err="1"/>
              <a:t>النمائية</a:t>
            </a:r>
            <a:br>
              <a:rPr lang="en-US" sz="3600" b="1" dirty="0"/>
            </a:b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8875478"/>
              </p:ext>
            </p:extLst>
          </p:nvPr>
        </p:nvGraphicFramePr>
        <p:xfrm>
          <a:off x="457200" y="1600200"/>
          <a:ext cx="8478896" cy="48552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7155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a:t>اسباب الاعاقة العقلية</a:t>
            </a:r>
            <a:br>
              <a:rPr lang="en-US" sz="3600" dirty="0"/>
            </a:br>
            <a:r>
              <a:rPr lang="en-US" sz="3600" dirty="0" err="1">
                <a:solidFill>
                  <a:srgbClr val="FF0000"/>
                </a:solidFill>
              </a:rPr>
              <a:t>نشاط</a:t>
            </a:r>
            <a:endParaRPr lang="en-US" sz="3600" dirty="0">
              <a:solidFill>
                <a:srgbClr val="FF0000"/>
              </a:solidFill>
            </a:endParaRPr>
          </a:p>
        </p:txBody>
      </p:sp>
      <p:sp>
        <p:nvSpPr>
          <p:cNvPr id="3" name="Content Placeholder 2"/>
          <p:cNvSpPr>
            <a:spLocks noGrp="1"/>
          </p:cNvSpPr>
          <p:nvPr>
            <p:ph idx="1"/>
          </p:nvPr>
        </p:nvSpPr>
        <p:spPr>
          <a:xfrm>
            <a:off x="457200" y="2106342"/>
            <a:ext cx="8229600" cy="4525963"/>
          </a:xfrm>
        </p:spPr>
        <p:txBody>
          <a:bodyPr/>
          <a:lstStyle/>
          <a:p>
            <a:pPr marL="0" indent="0" algn="ctr" rtl="1">
              <a:buNone/>
            </a:pPr>
            <a:r>
              <a:rPr lang="en-US" b="1" dirty="0" err="1"/>
              <a:t>ضعي</a:t>
            </a:r>
            <a:r>
              <a:rPr lang="en-US" b="1" dirty="0"/>
              <a:t> </a:t>
            </a:r>
            <a:r>
              <a:rPr lang="en-US" b="1" dirty="0" err="1"/>
              <a:t>تصور</a:t>
            </a:r>
            <a:r>
              <a:rPr lang="en-US" b="1" dirty="0"/>
              <a:t> </a:t>
            </a:r>
            <a:r>
              <a:rPr lang="en-US" b="1" dirty="0" err="1"/>
              <a:t>لاسباب</a:t>
            </a:r>
            <a:r>
              <a:rPr lang="en-US" b="1" dirty="0"/>
              <a:t> الاعاقة </a:t>
            </a:r>
            <a:r>
              <a:rPr lang="en-US" b="1" dirty="0" err="1"/>
              <a:t>العقلية</a:t>
            </a:r>
            <a:r>
              <a:rPr lang="en-US" b="1" dirty="0"/>
              <a:t>؟</a:t>
            </a:r>
            <a:r>
              <a:rPr lang="ar-SA" b="1" dirty="0"/>
              <a:t>  </a:t>
            </a:r>
            <a:endParaRPr lang="en-US" b="1" dirty="0"/>
          </a:p>
          <a:p>
            <a:pPr marL="0" indent="0" algn="ctr" rtl="1">
              <a:buNone/>
            </a:pPr>
            <a:r>
              <a:rPr lang="en-US" b="1" dirty="0"/>
              <a:t> </a:t>
            </a:r>
            <a:r>
              <a:rPr lang="en-US" b="1" dirty="0" err="1"/>
              <a:t>ثم</a:t>
            </a:r>
            <a:endParaRPr lang="en-US" b="1" dirty="0"/>
          </a:p>
          <a:p>
            <a:pPr marL="0" indent="0" algn="ctr" rtl="1">
              <a:buNone/>
            </a:pPr>
            <a:r>
              <a:rPr lang="en-US" b="1" dirty="0" err="1"/>
              <a:t>صنفي</a:t>
            </a:r>
            <a:r>
              <a:rPr lang="en-US" b="1" dirty="0"/>
              <a:t> </a:t>
            </a:r>
            <a:r>
              <a:rPr lang="en-US" b="1" dirty="0" err="1"/>
              <a:t>الاسباب</a:t>
            </a:r>
            <a:r>
              <a:rPr lang="en-US" b="1" dirty="0"/>
              <a:t> </a:t>
            </a:r>
            <a:r>
              <a:rPr lang="en-US" b="1" dirty="0" err="1"/>
              <a:t>في</a:t>
            </a:r>
            <a:r>
              <a:rPr lang="en-US" b="1" dirty="0"/>
              <a:t> </a:t>
            </a:r>
            <a:r>
              <a:rPr lang="en-US" b="1" dirty="0" err="1"/>
              <a:t>مجموعات</a:t>
            </a:r>
            <a:endParaRPr lang="en-US" b="1" dirty="0"/>
          </a:p>
          <a:p>
            <a:pPr marL="0" indent="0" algn="ctr">
              <a:buNone/>
            </a:pPr>
            <a:endParaRPr lang="en-US" dirty="0"/>
          </a:p>
        </p:txBody>
      </p:sp>
      <p:pic>
        <p:nvPicPr>
          <p:cNvPr id="4" name="Picture 3" descr="activit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2675" y="3493362"/>
            <a:ext cx="4758649" cy="2550387"/>
          </a:xfrm>
          <a:prstGeom prst="rect">
            <a:avLst/>
          </a:prstGeom>
        </p:spPr>
      </p:pic>
    </p:spTree>
    <p:extLst>
      <p:ext uri="{BB962C8B-B14F-4D97-AF65-F5344CB8AC3E}">
        <p14:creationId xmlns:p14="http://schemas.microsoft.com/office/powerpoint/2010/main" val="1460145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اسباب الاعاقة العقلية</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8164862"/>
              </p:ext>
            </p:extLst>
          </p:nvPr>
        </p:nvGraphicFramePr>
        <p:xfrm>
          <a:off x="1032482" y="1417320"/>
          <a:ext cx="8414635" cy="4870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4759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اسباب الاعاقة العقلية</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57896616"/>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2705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       </a:t>
            </a:r>
            <a:r>
              <a:rPr lang="en-US" b="1" dirty="0" err="1"/>
              <a:t>اسباب</a:t>
            </a:r>
            <a:r>
              <a:rPr lang="en-US" b="1" dirty="0"/>
              <a:t> الاعاقة العقلية</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3427213"/>
              </p:ext>
            </p:extLst>
          </p:nvPr>
        </p:nvGraphicFramePr>
        <p:xfrm>
          <a:off x="457199" y="1600200"/>
          <a:ext cx="8448655" cy="5142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99568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الاضطرابات</a:t>
            </a:r>
            <a:r>
              <a:rPr lang="en-US" dirty="0"/>
              <a:t> </a:t>
            </a:r>
            <a:r>
              <a:rPr lang="en-US" dirty="0" err="1"/>
              <a:t>الكروموسومية</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34637315"/>
              </p:ext>
            </p:extLst>
          </p:nvPr>
        </p:nvGraphicFramePr>
        <p:xfrm>
          <a:off x="745588" y="1905000"/>
          <a:ext cx="7788812" cy="4006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3277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الاعاقة العقلية</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51559797"/>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7694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اسباب الاعاقة العقلية</a:t>
            </a:r>
            <a:br>
              <a:rPr lang="en-US" dirty="0"/>
            </a:br>
            <a:r>
              <a:rPr lang="en-US" dirty="0" err="1">
                <a:solidFill>
                  <a:srgbClr val="FF0000"/>
                </a:solidFill>
              </a:rPr>
              <a:t>نشاط</a:t>
            </a:r>
            <a:endParaRPr lang="en-US" dirty="0">
              <a:solidFill>
                <a:srgbClr val="FF0000"/>
              </a:solidFill>
            </a:endParaRPr>
          </a:p>
        </p:txBody>
      </p:sp>
      <p:sp>
        <p:nvSpPr>
          <p:cNvPr id="3" name="Content Placeholder 2"/>
          <p:cNvSpPr>
            <a:spLocks noGrp="1"/>
          </p:cNvSpPr>
          <p:nvPr>
            <p:ph idx="1"/>
          </p:nvPr>
        </p:nvSpPr>
        <p:spPr>
          <a:xfrm>
            <a:off x="457200" y="2948052"/>
            <a:ext cx="8229600" cy="3638812"/>
          </a:xfrm>
        </p:spPr>
        <p:txBody>
          <a:bodyPr/>
          <a:lstStyle/>
          <a:p>
            <a:pPr marL="0" indent="0" algn="r">
              <a:buNone/>
            </a:pPr>
            <a:endParaRPr lang="en-US" dirty="0"/>
          </a:p>
          <a:p>
            <a:pPr marL="0" indent="0" algn="r">
              <a:buNone/>
            </a:pPr>
            <a:endParaRPr lang="en-US" sz="2800" b="1" dirty="0"/>
          </a:p>
          <a:p>
            <a:pPr marL="0" indent="0" algn="r" rtl="1">
              <a:buNone/>
            </a:pPr>
            <a:r>
              <a:rPr lang="en-US" sz="2800" b="1" dirty="0" err="1">
                <a:solidFill>
                  <a:schemeClr val="accent2">
                    <a:lumMod val="75000"/>
                  </a:schemeClr>
                </a:solidFill>
              </a:rPr>
              <a:t>ماهي</a:t>
            </a:r>
            <a:r>
              <a:rPr lang="en-US" sz="2800" b="1" dirty="0">
                <a:solidFill>
                  <a:schemeClr val="accent2">
                    <a:lumMod val="75000"/>
                  </a:schemeClr>
                </a:solidFill>
              </a:rPr>
              <a:t> اسباب الاعاقة العقلية </a:t>
            </a:r>
            <a:r>
              <a:rPr lang="en-US" sz="2800" b="1" dirty="0" err="1">
                <a:solidFill>
                  <a:schemeClr val="accent2">
                    <a:lumMod val="75000"/>
                  </a:schemeClr>
                </a:solidFill>
              </a:rPr>
              <a:t>المرتبطة</a:t>
            </a:r>
            <a:r>
              <a:rPr lang="en-US" sz="2800" b="1" dirty="0">
                <a:solidFill>
                  <a:schemeClr val="accent2">
                    <a:lumMod val="75000"/>
                  </a:schemeClr>
                </a:solidFill>
              </a:rPr>
              <a:t> </a:t>
            </a:r>
            <a:r>
              <a:rPr lang="en-US" sz="2800" b="1" dirty="0" err="1">
                <a:solidFill>
                  <a:schemeClr val="accent2">
                    <a:lumMod val="75000"/>
                  </a:schemeClr>
                </a:solidFill>
              </a:rPr>
              <a:t>بالحوادث</a:t>
            </a:r>
            <a:r>
              <a:rPr lang="en-US" sz="2800" b="1" dirty="0">
                <a:solidFill>
                  <a:schemeClr val="accent2">
                    <a:lumMod val="75000"/>
                  </a:schemeClr>
                </a:solidFill>
              </a:rPr>
              <a:t> </a:t>
            </a:r>
            <a:r>
              <a:rPr lang="en-US" sz="2800" b="1" dirty="0" err="1">
                <a:solidFill>
                  <a:schemeClr val="accent2">
                    <a:lumMod val="75000"/>
                  </a:schemeClr>
                </a:solidFill>
              </a:rPr>
              <a:t>والامراض</a:t>
            </a:r>
            <a:r>
              <a:rPr lang="en-US" sz="2800" b="1" dirty="0">
                <a:solidFill>
                  <a:schemeClr val="accent2">
                    <a:lumMod val="75000"/>
                  </a:schemeClr>
                </a:solidFill>
              </a:rPr>
              <a:t> </a:t>
            </a:r>
            <a:r>
              <a:rPr lang="en-US" sz="2800" b="1" dirty="0" err="1">
                <a:solidFill>
                  <a:schemeClr val="accent2">
                    <a:lumMod val="75000"/>
                  </a:schemeClr>
                </a:solidFill>
              </a:rPr>
              <a:t>التي</a:t>
            </a:r>
            <a:r>
              <a:rPr lang="en-US" sz="2800" b="1" dirty="0">
                <a:solidFill>
                  <a:schemeClr val="accent2">
                    <a:lumMod val="75000"/>
                  </a:schemeClr>
                </a:solidFill>
              </a:rPr>
              <a:t> </a:t>
            </a:r>
            <a:r>
              <a:rPr lang="en-US" sz="2800" b="1" dirty="0" err="1">
                <a:solidFill>
                  <a:schemeClr val="accent2">
                    <a:lumMod val="75000"/>
                  </a:schemeClr>
                </a:solidFill>
              </a:rPr>
              <a:t>تتعرض</a:t>
            </a:r>
            <a:r>
              <a:rPr lang="en-US" sz="2800" b="1" dirty="0">
                <a:solidFill>
                  <a:schemeClr val="accent2">
                    <a:lumMod val="75000"/>
                  </a:schemeClr>
                </a:solidFill>
              </a:rPr>
              <a:t> </a:t>
            </a:r>
            <a:r>
              <a:rPr lang="en-US" sz="2800" b="1" dirty="0" err="1">
                <a:solidFill>
                  <a:schemeClr val="accent2">
                    <a:lumMod val="75000"/>
                  </a:schemeClr>
                </a:solidFill>
              </a:rPr>
              <a:t>لها</a:t>
            </a:r>
            <a:r>
              <a:rPr lang="en-US" sz="2800" b="1" dirty="0">
                <a:solidFill>
                  <a:schemeClr val="accent2">
                    <a:lumMod val="75000"/>
                  </a:schemeClr>
                </a:solidFill>
              </a:rPr>
              <a:t> </a:t>
            </a:r>
            <a:r>
              <a:rPr lang="en-US" sz="2800" b="1" dirty="0" err="1">
                <a:solidFill>
                  <a:schemeClr val="accent2">
                    <a:lumMod val="75000"/>
                  </a:schemeClr>
                </a:solidFill>
              </a:rPr>
              <a:t>الام</a:t>
            </a:r>
            <a:r>
              <a:rPr lang="en-US" sz="2800" b="1" dirty="0">
                <a:solidFill>
                  <a:schemeClr val="accent2">
                    <a:lumMod val="75000"/>
                  </a:schemeClr>
                </a:solidFill>
              </a:rPr>
              <a:t> ) اسباب </a:t>
            </a:r>
            <a:r>
              <a:rPr lang="en-US" sz="2800" b="1" dirty="0" err="1">
                <a:solidFill>
                  <a:schemeClr val="accent2">
                    <a:lumMod val="75000"/>
                  </a:schemeClr>
                </a:solidFill>
              </a:rPr>
              <a:t>ماقبل</a:t>
            </a:r>
            <a:r>
              <a:rPr lang="en-US" sz="2800" b="1" dirty="0">
                <a:solidFill>
                  <a:schemeClr val="accent2">
                    <a:lumMod val="75000"/>
                  </a:schemeClr>
                </a:solidFill>
              </a:rPr>
              <a:t> </a:t>
            </a:r>
            <a:r>
              <a:rPr lang="en-US" sz="2800" b="1" dirty="0" err="1">
                <a:solidFill>
                  <a:schemeClr val="accent2">
                    <a:lumMod val="75000"/>
                  </a:schemeClr>
                </a:solidFill>
              </a:rPr>
              <a:t>الولادة</a:t>
            </a:r>
            <a:r>
              <a:rPr lang="en-US" sz="2800" b="1" dirty="0">
                <a:solidFill>
                  <a:schemeClr val="accent2">
                    <a:lumMod val="75000"/>
                  </a:schemeClr>
                </a:solidFill>
              </a:rPr>
              <a:t>(</a:t>
            </a:r>
          </a:p>
        </p:txBody>
      </p:sp>
      <p:pic>
        <p:nvPicPr>
          <p:cNvPr id="4" name="Picture 3" descr="ques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297" y="0"/>
            <a:ext cx="1724710" cy="2948052"/>
          </a:xfrm>
          <a:prstGeom prst="rect">
            <a:avLst/>
          </a:prstGeom>
        </p:spPr>
      </p:pic>
    </p:spTree>
    <p:extLst>
      <p:ext uri="{BB962C8B-B14F-4D97-AF65-F5344CB8AC3E}">
        <p14:creationId xmlns:p14="http://schemas.microsoft.com/office/powerpoint/2010/main" val="2399768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t>اسباب الاعاقة العقلية</a:t>
            </a:r>
            <a:br>
              <a:rPr lang="en-US" b="1" dirty="0"/>
            </a:br>
            <a:r>
              <a:rPr lang="en-US" b="1" dirty="0" err="1"/>
              <a:t>الحوادث</a:t>
            </a:r>
            <a:r>
              <a:rPr lang="en-US" b="1" dirty="0"/>
              <a:t> </a:t>
            </a:r>
            <a:r>
              <a:rPr lang="en-US" b="1" dirty="0" err="1"/>
              <a:t>والامراض</a:t>
            </a:r>
            <a:r>
              <a:rPr lang="en-US" b="1" dirty="0"/>
              <a:t> </a:t>
            </a:r>
            <a:r>
              <a:rPr lang="en-US" b="1" dirty="0" err="1"/>
              <a:t>التي</a:t>
            </a:r>
            <a:r>
              <a:rPr lang="en-US" b="1" dirty="0"/>
              <a:t> </a:t>
            </a:r>
            <a:r>
              <a:rPr lang="en-US" b="1" dirty="0" err="1"/>
              <a:t>تتعرض</a:t>
            </a:r>
            <a:r>
              <a:rPr lang="en-US" b="1" dirty="0"/>
              <a:t> </a:t>
            </a:r>
            <a:r>
              <a:rPr lang="en-US" b="1" dirty="0" err="1"/>
              <a:t>لها</a:t>
            </a:r>
            <a:r>
              <a:rPr lang="en-US" b="1" dirty="0"/>
              <a:t> </a:t>
            </a:r>
            <a:r>
              <a:rPr lang="en-US" b="1" dirty="0" err="1"/>
              <a:t>الام</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82148318"/>
              </p:ext>
            </p:extLst>
          </p:nvPr>
        </p:nvGraphicFramePr>
        <p:xfrm>
          <a:off x="457200" y="214445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34896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اسباب الاعاقة العقلية</a:t>
            </a:r>
            <a:br>
              <a:rPr lang="en-US" dirty="0"/>
            </a:br>
            <a:r>
              <a:rPr lang="en-US" dirty="0" err="1"/>
              <a:t>نشاط</a:t>
            </a:r>
            <a:endParaRPr lang="en-US" dirty="0"/>
          </a:p>
        </p:txBody>
      </p:sp>
      <p:sp>
        <p:nvSpPr>
          <p:cNvPr id="3" name="Content Placeholder 2"/>
          <p:cNvSpPr>
            <a:spLocks noGrp="1"/>
          </p:cNvSpPr>
          <p:nvPr>
            <p:ph idx="1"/>
          </p:nvPr>
        </p:nvSpPr>
        <p:spPr/>
        <p:txBody>
          <a:bodyPr/>
          <a:lstStyle/>
          <a:p>
            <a:pPr marL="0" indent="0" algn="r">
              <a:buNone/>
            </a:pPr>
            <a:endParaRPr lang="en-US" dirty="0">
              <a:solidFill>
                <a:srgbClr val="0000FF"/>
              </a:solidFill>
            </a:endParaRPr>
          </a:p>
          <a:p>
            <a:pPr marL="0" indent="0" algn="r">
              <a:buNone/>
            </a:pPr>
            <a:endParaRPr lang="en-US" dirty="0">
              <a:solidFill>
                <a:srgbClr val="0000FF"/>
              </a:solidFill>
            </a:endParaRPr>
          </a:p>
          <a:p>
            <a:pPr marL="0" indent="0" algn="ctr">
              <a:buNone/>
            </a:pPr>
            <a:r>
              <a:rPr lang="en-US" sz="3600" b="1" dirty="0" err="1">
                <a:solidFill>
                  <a:srgbClr val="0000FF"/>
                </a:solidFill>
              </a:rPr>
              <a:t>ماهي</a:t>
            </a:r>
            <a:r>
              <a:rPr lang="en-US" sz="3600" b="1" dirty="0">
                <a:solidFill>
                  <a:srgbClr val="0000FF"/>
                </a:solidFill>
              </a:rPr>
              <a:t> اسباب الاعاقة العقلية </a:t>
            </a:r>
            <a:r>
              <a:rPr lang="en-US" sz="3600" b="1" dirty="0" err="1">
                <a:solidFill>
                  <a:srgbClr val="0000FF"/>
                </a:solidFill>
              </a:rPr>
              <a:t>اثناء</a:t>
            </a:r>
            <a:r>
              <a:rPr lang="en-US" sz="3600" b="1" dirty="0">
                <a:solidFill>
                  <a:srgbClr val="0000FF"/>
                </a:solidFill>
              </a:rPr>
              <a:t> </a:t>
            </a:r>
            <a:r>
              <a:rPr lang="en-US" sz="3600" b="1" dirty="0" err="1">
                <a:solidFill>
                  <a:srgbClr val="0000FF"/>
                </a:solidFill>
              </a:rPr>
              <a:t>او</a:t>
            </a:r>
            <a:r>
              <a:rPr lang="en-US" sz="3600" b="1" dirty="0">
                <a:solidFill>
                  <a:srgbClr val="0000FF"/>
                </a:solidFill>
              </a:rPr>
              <a:t> </a:t>
            </a:r>
            <a:r>
              <a:rPr lang="en-US" sz="3600" b="1" dirty="0" err="1">
                <a:solidFill>
                  <a:srgbClr val="0000FF"/>
                </a:solidFill>
              </a:rPr>
              <a:t>بعد</a:t>
            </a:r>
            <a:r>
              <a:rPr lang="en-US" sz="3600" b="1" dirty="0">
                <a:solidFill>
                  <a:srgbClr val="0000FF"/>
                </a:solidFill>
              </a:rPr>
              <a:t> </a:t>
            </a:r>
            <a:r>
              <a:rPr lang="en-US" sz="3600" b="1" dirty="0" err="1">
                <a:solidFill>
                  <a:srgbClr val="0000FF"/>
                </a:solidFill>
              </a:rPr>
              <a:t>الولادة</a:t>
            </a:r>
            <a:r>
              <a:rPr lang="en-US" sz="3600" b="1" dirty="0">
                <a:solidFill>
                  <a:srgbClr val="0000FF"/>
                </a:solidFill>
              </a:rPr>
              <a:t>؟</a:t>
            </a:r>
          </a:p>
        </p:txBody>
      </p:sp>
    </p:spTree>
    <p:extLst>
      <p:ext uri="{BB962C8B-B14F-4D97-AF65-F5344CB8AC3E}">
        <p14:creationId xmlns:p14="http://schemas.microsoft.com/office/powerpoint/2010/main" val="3837129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err="1"/>
              <a:t>الامراض</a:t>
            </a:r>
            <a:r>
              <a:rPr lang="en-US" sz="3600" b="1" dirty="0"/>
              <a:t> </a:t>
            </a:r>
            <a:r>
              <a:rPr lang="en-US" sz="3600" b="1" dirty="0" err="1"/>
              <a:t>والحوادث</a:t>
            </a:r>
            <a:r>
              <a:rPr lang="en-US" sz="3600" b="1" dirty="0"/>
              <a:t> </a:t>
            </a:r>
            <a:r>
              <a:rPr lang="en-US" sz="3600" b="1" dirty="0" err="1"/>
              <a:t>التي</a:t>
            </a:r>
            <a:r>
              <a:rPr lang="en-US" sz="3600" b="1" dirty="0"/>
              <a:t> </a:t>
            </a:r>
            <a:r>
              <a:rPr lang="en-US" sz="3600" b="1" dirty="0" err="1"/>
              <a:t>يتعرض</a:t>
            </a:r>
            <a:r>
              <a:rPr lang="en-US" sz="3600" b="1" dirty="0"/>
              <a:t> </a:t>
            </a:r>
            <a:r>
              <a:rPr lang="en-US" sz="3600" b="1" dirty="0" err="1"/>
              <a:t>لها</a:t>
            </a:r>
            <a:r>
              <a:rPr lang="en-US" sz="3600" b="1" dirty="0"/>
              <a:t> </a:t>
            </a:r>
            <a:r>
              <a:rPr lang="en-US" sz="3600" b="1" dirty="0" err="1"/>
              <a:t>الطفل</a:t>
            </a:r>
            <a:r>
              <a:rPr lang="en-US" sz="3600" b="1" dirty="0"/>
              <a:t> </a:t>
            </a:r>
            <a:r>
              <a:rPr lang="en-US" sz="3600" b="1" dirty="0" err="1"/>
              <a:t>اثناء</a:t>
            </a:r>
            <a:r>
              <a:rPr lang="en-US" sz="3600" b="1" dirty="0"/>
              <a:t> </a:t>
            </a:r>
            <a:r>
              <a:rPr lang="en-US" sz="3600" b="1" dirty="0" err="1"/>
              <a:t>او</a:t>
            </a:r>
            <a:r>
              <a:rPr lang="en-US" sz="3600" b="1" dirty="0"/>
              <a:t> </a:t>
            </a:r>
            <a:r>
              <a:rPr lang="en-US" sz="3600" b="1" dirty="0" err="1"/>
              <a:t>بعد</a:t>
            </a:r>
            <a:r>
              <a:rPr lang="en-US" sz="3600" b="1" dirty="0"/>
              <a:t> </a:t>
            </a:r>
            <a:r>
              <a:rPr lang="en-US" sz="3600" b="1" dirty="0" err="1"/>
              <a:t>الولادة</a:t>
            </a:r>
            <a:endParaRPr lang="en-US" sz="3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32789127"/>
              </p:ext>
            </p:extLst>
          </p:nvPr>
        </p:nvGraphicFramePr>
        <p:xfrm>
          <a:off x="1083213" y="1702191"/>
          <a:ext cx="8398412" cy="4881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1637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a:t>اسباب الاعاقة العقلية</a:t>
            </a:r>
          </a:p>
        </p:txBody>
      </p:sp>
      <p:sp>
        <p:nvSpPr>
          <p:cNvPr id="3" name="Content Placeholder 2"/>
          <p:cNvSpPr>
            <a:spLocks noGrp="1"/>
          </p:cNvSpPr>
          <p:nvPr>
            <p:ph idx="1"/>
          </p:nvPr>
        </p:nvSpPr>
        <p:spPr/>
        <p:txBody>
          <a:bodyPr>
            <a:normAutofit/>
          </a:bodyPr>
          <a:lstStyle/>
          <a:p>
            <a:pPr marL="0" indent="0" algn="ctr" rtl="1">
              <a:buNone/>
            </a:pPr>
            <a:r>
              <a:rPr lang="en-US" sz="2400" b="1" dirty="0"/>
              <a:t>العوامل </a:t>
            </a:r>
            <a:r>
              <a:rPr lang="en-US" sz="2400" b="1" dirty="0" err="1"/>
              <a:t>الاجتماعية</a:t>
            </a:r>
            <a:r>
              <a:rPr lang="en-US" sz="2400" b="1" dirty="0"/>
              <a:t> </a:t>
            </a:r>
            <a:r>
              <a:rPr lang="en-US" sz="2400" b="1" dirty="0" err="1"/>
              <a:t>والثقافية</a:t>
            </a:r>
            <a:r>
              <a:rPr lang="en-US" sz="2400" b="1" dirty="0"/>
              <a:t> </a:t>
            </a:r>
            <a:r>
              <a:rPr lang="en-US" sz="2400" b="1" dirty="0" err="1"/>
              <a:t>وانخفاض</a:t>
            </a:r>
            <a:r>
              <a:rPr lang="en-US" sz="2400" b="1" dirty="0"/>
              <a:t> </a:t>
            </a:r>
            <a:r>
              <a:rPr lang="en-US" sz="2400" b="1" dirty="0" err="1"/>
              <a:t>مستوى</a:t>
            </a:r>
            <a:r>
              <a:rPr lang="en-US" sz="2400" b="1" dirty="0"/>
              <a:t> </a:t>
            </a:r>
            <a:r>
              <a:rPr lang="en-US" sz="2400" b="1" dirty="0" err="1"/>
              <a:t>الرعاية</a:t>
            </a:r>
            <a:r>
              <a:rPr lang="en-US" sz="2400" b="1" dirty="0"/>
              <a:t> </a:t>
            </a:r>
            <a:r>
              <a:rPr lang="en-US" sz="2400" b="1" dirty="0" err="1"/>
              <a:t>الاسرية</a:t>
            </a:r>
            <a:endParaRPr lang="en-US" sz="2400" b="1" dirty="0"/>
          </a:p>
          <a:p>
            <a:pPr marL="0" indent="0" algn="ctr" rtl="1">
              <a:buNone/>
            </a:pPr>
            <a:r>
              <a:rPr lang="en-US" sz="2400" b="1" dirty="0"/>
              <a:t>اسباب الاعاقة العقلية </a:t>
            </a:r>
            <a:r>
              <a:rPr lang="en-US" sz="2400" b="1" dirty="0" err="1"/>
              <a:t>البسيطة</a:t>
            </a:r>
            <a:endParaRPr lang="en-US" sz="2400" b="1" dirty="0"/>
          </a:p>
          <a:p>
            <a:pPr marL="0" indent="0" algn="ctr" rtl="1">
              <a:buNone/>
            </a:pPr>
            <a:r>
              <a:rPr lang="en-US" sz="2400" b="1" dirty="0" err="1"/>
              <a:t>توفير</a:t>
            </a:r>
            <a:r>
              <a:rPr lang="en-US" sz="2400" b="1" dirty="0"/>
              <a:t> </a:t>
            </a:r>
            <a:r>
              <a:rPr lang="en-US" sz="2400" b="1" dirty="0" err="1"/>
              <a:t>الدعم</a:t>
            </a:r>
            <a:r>
              <a:rPr lang="en-US" sz="2400" b="1" dirty="0"/>
              <a:t> </a:t>
            </a:r>
            <a:r>
              <a:rPr lang="en-US" sz="2400" b="1" dirty="0" err="1"/>
              <a:t>والاستثارة</a:t>
            </a:r>
            <a:r>
              <a:rPr lang="en-US" sz="2400" b="1" dirty="0"/>
              <a:t> </a:t>
            </a:r>
            <a:r>
              <a:rPr lang="en-US" sz="2400" b="1" dirty="0" err="1"/>
              <a:t>الحسية</a:t>
            </a:r>
            <a:endParaRPr lang="en-US" sz="2400" b="1" dirty="0"/>
          </a:p>
        </p:txBody>
      </p:sp>
    </p:spTree>
    <p:extLst>
      <p:ext uri="{BB962C8B-B14F-4D97-AF65-F5344CB8AC3E}">
        <p14:creationId xmlns:p14="http://schemas.microsoft.com/office/powerpoint/2010/main" val="22090432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شيوع</a:t>
            </a:r>
            <a:r>
              <a:rPr lang="en-US" dirty="0"/>
              <a:t> الاعاقة العقلية</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0414174"/>
              </p:ext>
            </p:extLst>
          </p:nvPr>
        </p:nvGraphicFramePr>
        <p:xfrm>
          <a:off x="347767" y="1417638"/>
          <a:ext cx="8339033" cy="5052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4752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خصائص</a:t>
            </a:r>
            <a:r>
              <a:rPr lang="en-US" dirty="0"/>
              <a:t> </a:t>
            </a:r>
            <a:r>
              <a:rPr lang="en-US" dirty="0" err="1"/>
              <a:t>المعاقين</a:t>
            </a:r>
            <a:r>
              <a:rPr lang="en-US" dirty="0"/>
              <a:t> </a:t>
            </a:r>
            <a:r>
              <a:rPr lang="en-US" dirty="0" err="1"/>
              <a:t>عقليا</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24610380"/>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8552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a:t>خصائص</a:t>
            </a:r>
            <a:r>
              <a:rPr lang="en-US" sz="3600" dirty="0"/>
              <a:t> </a:t>
            </a:r>
            <a:r>
              <a:rPr lang="en-US" sz="3600" dirty="0" err="1"/>
              <a:t>المعاقين</a:t>
            </a:r>
            <a:r>
              <a:rPr lang="en-US" sz="3600" dirty="0"/>
              <a:t> </a:t>
            </a:r>
            <a:r>
              <a:rPr lang="en-US" sz="3600" dirty="0" err="1"/>
              <a:t>عقليا</a:t>
            </a:r>
            <a:br>
              <a:rPr lang="en-US" sz="3600" dirty="0"/>
            </a:br>
            <a:r>
              <a:rPr lang="en-US" sz="3600" dirty="0" err="1">
                <a:solidFill>
                  <a:srgbClr val="FF0000"/>
                </a:solidFill>
              </a:rPr>
              <a:t>نشاط</a:t>
            </a:r>
            <a:endParaRPr lang="en-US" sz="3600" dirty="0">
              <a:solidFill>
                <a:srgbClr val="FF0000"/>
              </a:solidFill>
            </a:endParaRPr>
          </a:p>
        </p:txBody>
      </p:sp>
      <p:sp>
        <p:nvSpPr>
          <p:cNvPr id="3" name="Content Placeholder 2"/>
          <p:cNvSpPr>
            <a:spLocks noGrp="1"/>
          </p:cNvSpPr>
          <p:nvPr>
            <p:ph idx="1"/>
          </p:nvPr>
        </p:nvSpPr>
        <p:spPr/>
        <p:txBody>
          <a:bodyPr/>
          <a:lstStyle/>
          <a:p>
            <a:pPr marL="0" indent="0" algn="r" rtl="1">
              <a:buNone/>
            </a:pPr>
            <a:r>
              <a:rPr lang="en-US" dirty="0" err="1"/>
              <a:t>ماهي</a:t>
            </a:r>
            <a:r>
              <a:rPr lang="en-US" dirty="0"/>
              <a:t> </a:t>
            </a:r>
            <a:r>
              <a:rPr lang="en-US" dirty="0" err="1"/>
              <a:t>ابرز</a:t>
            </a:r>
            <a:r>
              <a:rPr lang="en-US" dirty="0"/>
              <a:t> </a:t>
            </a:r>
            <a:r>
              <a:rPr lang="en-US" dirty="0" err="1"/>
              <a:t>خصائصهم</a:t>
            </a:r>
            <a:r>
              <a:rPr lang="en-US" dirty="0"/>
              <a:t> </a:t>
            </a:r>
            <a:r>
              <a:rPr lang="en-US" dirty="0" err="1"/>
              <a:t>الجسمية</a:t>
            </a:r>
            <a:r>
              <a:rPr lang="en-US" dirty="0"/>
              <a:t> </a:t>
            </a:r>
            <a:r>
              <a:rPr lang="en-US" dirty="0" err="1"/>
              <a:t>والحركية</a:t>
            </a:r>
            <a:r>
              <a:rPr lang="en-US" dirty="0"/>
              <a:t> </a:t>
            </a:r>
            <a:r>
              <a:rPr lang="en-US" dirty="0" err="1"/>
              <a:t>تبعا</a:t>
            </a:r>
            <a:r>
              <a:rPr lang="en-US" dirty="0"/>
              <a:t> </a:t>
            </a:r>
            <a:r>
              <a:rPr lang="en-US" dirty="0" err="1"/>
              <a:t>لما</a:t>
            </a:r>
            <a:r>
              <a:rPr lang="en-US" dirty="0"/>
              <a:t> </a:t>
            </a:r>
            <a:r>
              <a:rPr lang="en-US" dirty="0" err="1"/>
              <a:t>يلي</a:t>
            </a:r>
            <a:r>
              <a:rPr lang="en-US" dirty="0"/>
              <a:t>:</a:t>
            </a:r>
          </a:p>
          <a:p>
            <a:pPr marL="0" indent="0" algn="r" rtl="1">
              <a:buNone/>
            </a:pPr>
            <a:endParaRPr lang="en-US" dirty="0"/>
          </a:p>
          <a:p>
            <a:pPr marL="0" indent="0" algn="r" rtl="1">
              <a:buNone/>
            </a:pPr>
            <a:r>
              <a:rPr lang="en-US" dirty="0" err="1"/>
              <a:t>معدل</a:t>
            </a:r>
            <a:r>
              <a:rPr lang="en-US" dirty="0"/>
              <a:t> </a:t>
            </a:r>
            <a:r>
              <a:rPr lang="en-US" dirty="0" err="1"/>
              <a:t>النمو</a:t>
            </a:r>
            <a:r>
              <a:rPr lang="en-US" dirty="0"/>
              <a:t> </a:t>
            </a:r>
            <a:r>
              <a:rPr lang="en-US" dirty="0" err="1"/>
              <a:t>الجسمي</a:t>
            </a:r>
            <a:r>
              <a:rPr lang="en-US" dirty="0"/>
              <a:t> </a:t>
            </a:r>
            <a:r>
              <a:rPr lang="en-US" dirty="0" err="1"/>
              <a:t>والحركي</a:t>
            </a:r>
            <a:endParaRPr lang="en-US" dirty="0"/>
          </a:p>
          <a:p>
            <a:pPr marL="0" indent="0" algn="r" rtl="1">
              <a:buNone/>
            </a:pPr>
            <a:r>
              <a:rPr lang="en-US" dirty="0" err="1"/>
              <a:t>الحالة</a:t>
            </a:r>
            <a:r>
              <a:rPr lang="en-US" dirty="0"/>
              <a:t> </a:t>
            </a:r>
            <a:r>
              <a:rPr lang="en-US" dirty="0" err="1"/>
              <a:t>الصحية</a:t>
            </a:r>
            <a:r>
              <a:rPr lang="en-US" dirty="0"/>
              <a:t> </a:t>
            </a:r>
            <a:r>
              <a:rPr lang="en-US" dirty="0" err="1"/>
              <a:t>العامة</a:t>
            </a:r>
            <a:endParaRPr lang="en-US" dirty="0"/>
          </a:p>
          <a:p>
            <a:pPr marL="0" indent="0" algn="r" rtl="1">
              <a:buNone/>
            </a:pPr>
            <a:r>
              <a:rPr lang="en-US" dirty="0" err="1"/>
              <a:t>النمو</a:t>
            </a:r>
            <a:r>
              <a:rPr lang="en-US" dirty="0"/>
              <a:t> </a:t>
            </a:r>
            <a:r>
              <a:rPr lang="en-US" dirty="0" err="1"/>
              <a:t>الحركي</a:t>
            </a:r>
            <a:endParaRPr lang="en-US" dirty="0"/>
          </a:p>
        </p:txBody>
      </p:sp>
      <p:pic>
        <p:nvPicPr>
          <p:cNvPr id="4" name="Picture 3" descr="ques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297" y="3362596"/>
            <a:ext cx="1933266" cy="3304537"/>
          </a:xfrm>
          <a:prstGeom prst="rect">
            <a:avLst/>
          </a:prstGeom>
        </p:spPr>
      </p:pic>
    </p:spTree>
    <p:extLst>
      <p:ext uri="{BB962C8B-B14F-4D97-AF65-F5344CB8AC3E}">
        <p14:creationId xmlns:p14="http://schemas.microsoft.com/office/powerpoint/2010/main" val="3331984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الخصائص </a:t>
            </a:r>
            <a:r>
              <a:rPr lang="en-US" dirty="0" err="1"/>
              <a:t>المعرفية</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56160748"/>
              </p:ext>
            </p:extLst>
          </p:nvPr>
        </p:nvGraphicFramePr>
        <p:xfrm>
          <a:off x="457199" y="1417638"/>
          <a:ext cx="8524257" cy="4708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23910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الخصائص </a:t>
            </a:r>
            <a:r>
              <a:rPr lang="en-US" dirty="0" err="1"/>
              <a:t>المعرفية</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03596805"/>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0650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ctrTitle"/>
          </p:nvPr>
        </p:nvSpPr>
        <p:spPr>
          <a:xfrm>
            <a:off x="821883" y="2190143"/>
            <a:ext cx="7772400" cy="4114152"/>
          </a:xfrm>
        </p:spPr>
        <p:txBody>
          <a:bodyPr>
            <a:noAutofit/>
          </a:bodyPr>
          <a:lstStyle/>
          <a:p>
            <a:pPr algn="r" rtl="1"/>
            <a:r>
              <a:rPr lang="en-US" sz="2800" b="1" dirty="0">
                <a:solidFill>
                  <a:srgbClr val="FF0000"/>
                </a:solidFill>
              </a:rPr>
              <a:t>تعريف </a:t>
            </a:r>
            <a:r>
              <a:rPr lang="en-US" sz="2800" b="1" dirty="0" err="1">
                <a:solidFill>
                  <a:srgbClr val="FF0000"/>
                </a:solidFill>
              </a:rPr>
              <a:t>دول</a:t>
            </a:r>
            <a:r>
              <a:rPr lang="en-US" sz="2800" b="1" dirty="0">
                <a:solidFill>
                  <a:srgbClr val="FF0000"/>
                </a:solidFill>
              </a:rPr>
              <a:t>:</a:t>
            </a:r>
            <a:br>
              <a:rPr lang="en-US" sz="2800" b="1" dirty="0">
                <a:solidFill>
                  <a:srgbClr val="FF0000"/>
                </a:solidFill>
              </a:rPr>
            </a:br>
            <a:r>
              <a:rPr lang="en-US" sz="2800" b="1" dirty="0" err="1"/>
              <a:t>الشخص</a:t>
            </a:r>
            <a:r>
              <a:rPr lang="en-US" sz="2800" b="1" dirty="0"/>
              <a:t> </a:t>
            </a:r>
            <a:r>
              <a:rPr lang="en-US" sz="2800" b="1" dirty="0" err="1"/>
              <a:t>المتخلف</a:t>
            </a:r>
            <a:r>
              <a:rPr lang="en-US" sz="2800" b="1" dirty="0"/>
              <a:t> </a:t>
            </a:r>
            <a:r>
              <a:rPr lang="en-US" sz="2800" b="1" dirty="0" err="1"/>
              <a:t>عقليا</a:t>
            </a:r>
            <a:r>
              <a:rPr lang="en-US" sz="2800" b="1" dirty="0"/>
              <a:t> </a:t>
            </a:r>
            <a:r>
              <a:rPr lang="en-US" sz="2800" b="1" dirty="0" err="1"/>
              <a:t>هو</a:t>
            </a:r>
            <a:r>
              <a:rPr lang="en-US" sz="2800" b="1" dirty="0"/>
              <a:t> </a:t>
            </a:r>
            <a:r>
              <a:rPr lang="en-US" sz="2800" b="1" dirty="0" err="1"/>
              <a:t>الذي</a:t>
            </a:r>
            <a:r>
              <a:rPr lang="en-US" sz="2800" b="1" dirty="0"/>
              <a:t> </a:t>
            </a:r>
            <a:r>
              <a:rPr lang="en-US" sz="2800" b="1" dirty="0" err="1"/>
              <a:t>يتصف</a:t>
            </a:r>
            <a:r>
              <a:rPr lang="en-US" sz="2800" b="1" dirty="0"/>
              <a:t> </a:t>
            </a:r>
            <a:r>
              <a:rPr lang="en-US" sz="2800" b="1" dirty="0" err="1"/>
              <a:t>بالتالي</a:t>
            </a:r>
            <a:r>
              <a:rPr lang="en-US" sz="2800" b="1" dirty="0"/>
              <a:t>:</a:t>
            </a:r>
            <a:br>
              <a:rPr lang="en-US" sz="2800" dirty="0"/>
            </a:br>
            <a:br>
              <a:rPr lang="en-US" sz="2800" dirty="0"/>
            </a:br>
            <a:r>
              <a:rPr lang="en-US" sz="2800" b="1" dirty="0" err="1">
                <a:solidFill>
                  <a:srgbClr val="7030A0"/>
                </a:solidFill>
              </a:rPr>
              <a:t>عدم</a:t>
            </a:r>
            <a:r>
              <a:rPr lang="en-US" sz="2800" b="1" dirty="0">
                <a:solidFill>
                  <a:srgbClr val="7030A0"/>
                </a:solidFill>
              </a:rPr>
              <a:t> </a:t>
            </a:r>
            <a:r>
              <a:rPr lang="en-US" sz="2800" b="1" dirty="0" err="1">
                <a:solidFill>
                  <a:srgbClr val="7030A0"/>
                </a:solidFill>
              </a:rPr>
              <a:t>الكفاية</a:t>
            </a:r>
            <a:r>
              <a:rPr lang="en-US" sz="2800" b="1" dirty="0">
                <a:solidFill>
                  <a:srgbClr val="7030A0"/>
                </a:solidFill>
              </a:rPr>
              <a:t> </a:t>
            </a:r>
            <a:r>
              <a:rPr lang="en-US" sz="2800" b="1" dirty="0" err="1">
                <a:solidFill>
                  <a:srgbClr val="7030A0"/>
                </a:solidFill>
              </a:rPr>
              <a:t>الاجتماعية</a:t>
            </a:r>
            <a:br>
              <a:rPr lang="en-US" sz="2800" b="1" dirty="0">
                <a:solidFill>
                  <a:srgbClr val="7030A0"/>
                </a:solidFill>
              </a:rPr>
            </a:br>
            <a:r>
              <a:rPr lang="en-US" sz="2800" b="1" dirty="0" err="1">
                <a:solidFill>
                  <a:srgbClr val="7030A0"/>
                </a:solidFill>
              </a:rPr>
              <a:t>تدني</a:t>
            </a:r>
            <a:r>
              <a:rPr lang="en-US" sz="2800" b="1" dirty="0">
                <a:solidFill>
                  <a:srgbClr val="7030A0"/>
                </a:solidFill>
              </a:rPr>
              <a:t> </a:t>
            </a:r>
            <a:r>
              <a:rPr lang="en-US" sz="2800" b="1" dirty="0" err="1">
                <a:solidFill>
                  <a:srgbClr val="7030A0"/>
                </a:solidFill>
              </a:rPr>
              <a:t>القدرة</a:t>
            </a:r>
            <a:r>
              <a:rPr lang="en-US" sz="2800" b="1" dirty="0">
                <a:solidFill>
                  <a:srgbClr val="7030A0"/>
                </a:solidFill>
              </a:rPr>
              <a:t> العقلية</a:t>
            </a:r>
            <a:br>
              <a:rPr lang="en-US" sz="2800" b="1" dirty="0">
                <a:solidFill>
                  <a:srgbClr val="7030A0"/>
                </a:solidFill>
              </a:rPr>
            </a:br>
            <a:r>
              <a:rPr lang="en-US" sz="2800" b="1" dirty="0" err="1">
                <a:solidFill>
                  <a:srgbClr val="7030A0"/>
                </a:solidFill>
              </a:rPr>
              <a:t>يظهر</a:t>
            </a:r>
            <a:r>
              <a:rPr lang="en-US" sz="2800" b="1" dirty="0">
                <a:solidFill>
                  <a:srgbClr val="7030A0"/>
                </a:solidFill>
              </a:rPr>
              <a:t> </a:t>
            </a:r>
            <a:r>
              <a:rPr lang="en-US" sz="2800" b="1" dirty="0" err="1">
                <a:solidFill>
                  <a:srgbClr val="7030A0"/>
                </a:solidFill>
              </a:rPr>
              <a:t>خلال</a:t>
            </a:r>
            <a:r>
              <a:rPr lang="en-US" sz="2800" b="1" dirty="0">
                <a:solidFill>
                  <a:srgbClr val="7030A0"/>
                </a:solidFill>
              </a:rPr>
              <a:t> </a:t>
            </a:r>
            <a:r>
              <a:rPr lang="en-US" sz="2800" b="1" dirty="0" err="1">
                <a:solidFill>
                  <a:srgbClr val="7030A0"/>
                </a:solidFill>
              </a:rPr>
              <a:t>فترة</a:t>
            </a:r>
            <a:r>
              <a:rPr lang="en-US" sz="2800" b="1" dirty="0">
                <a:solidFill>
                  <a:srgbClr val="7030A0"/>
                </a:solidFill>
              </a:rPr>
              <a:t> </a:t>
            </a:r>
            <a:r>
              <a:rPr lang="en-US" sz="2800" b="1" dirty="0" err="1">
                <a:solidFill>
                  <a:srgbClr val="7030A0"/>
                </a:solidFill>
              </a:rPr>
              <a:t>النمو</a:t>
            </a:r>
            <a:br>
              <a:rPr lang="en-US" sz="2800" b="1" dirty="0">
                <a:solidFill>
                  <a:srgbClr val="7030A0"/>
                </a:solidFill>
              </a:rPr>
            </a:br>
            <a:r>
              <a:rPr lang="en-US" sz="2800" b="1" dirty="0" err="1">
                <a:solidFill>
                  <a:srgbClr val="7030A0"/>
                </a:solidFill>
              </a:rPr>
              <a:t>يستمر</a:t>
            </a:r>
            <a:r>
              <a:rPr lang="en-US" sz="2800" b="1" dirty="0">
                <a:solidFill>
                  <a:srgbClr val="7030A0"/>
                </a:solidFill>
              </a:rPr>
              <a:t> </a:t>
            </a:r>
            <a:r>
              <a:rPr lang="en-US" sz="2800" b="1" dirty="0" err="1">
                <a:solidFill>
                  <a:srgbClr val="7030A0"/>
                </a:solidFill>
              </a:rPr>
              <a:t>خلال</a:t>
            </a:r>
            <a:r>
              <a:rPr lang="en-US" sz="2800" b="1" dirty="0">
                <a:solidFill>
                  <a:srgbClr val="7030A0"/>
                </a:solidFill>
              </a:rPr>
              <a:t> </a:t>
            </a:r>
            <a:r>
              <a:rPr lang="en-US" sz="2800" b="1" dirty="0" err="1">
                <a:solidFill>
                  <a:srgbClr val="7030A0"/>
                </a:solidFill>
              </a:rPr>
              <a:t>مرحلة</a:t>
            </a:r>
            <a:r>
              <a:rPr lang="en-US" sz="2800" b="1" dirty="0">
                <a:solidFill>
                  <a:srgbClr val="7030A0"/>
                </a:solidFill>
              </a:rPr>
              <a:t> </a:t>
            </a:r>
            <a:r>
              <a:rPr lang="en-US" sz="2800" b="1" dirty="0" err="1">
                <a:solidFill>
                  <a:srgbClr val="7030A0"/>
                </a:solidFill>
              </a:rPr>
              <a:t>النضج</a:t>
            </a:r>
            <a:br>
              <a:rPr lang="en-US" sz="2800" b="1" dirty="0">
                <a:solidFill>
                  <a:srgbClr val="7030A0"/>
                </a:solidFill>
              </a:rPr>
            </a:br>
            <a:r>
              <a:rPr lang="en-US" sz="2800" b="1" dirty="0" err="1">
                <a:solidFill>
                  <a:srgbClr val="7030A0"/>
                </a:solidFill>
              </a:rPr>
              <a:t>يعود</a:t>
            </a:r>
            <a:r>
              <a:rPr lang="en-US" sz="2800" b="1" dirty="0">
                <a:solidFill>
                  <a:srgbClr val="7030A0"/>
                </a:solidFill>
              </a:rPr>
              <a:t> </a:t>
            </a:r>
            <a:r>
              <a:rPr lang="en-US" sz="2800" b="1" dirty="0" err="1">
                <a:solidFill>
                  <a:srgbClr val="7030A0"/>
                </a:solidFill>
              </a:rPr>
              <a:t>الى</a:t>
            </a:r>
            <a:r>
              <a:rPr lang="en-US" sz="2800" b="1" dirty="0">
                <a:solidFill>
                  <a:srgbClr val="7030A0"/>
                </a:solidFill>
              </a:rPr>
              <a:t> </a:t>
            </a:r>
            <a:r>
              <a:rPr lang="en-US" sz="2800" b="1" dirty="0" err="1">
                <a:solidFill>
                  <a:srgbClr val="7030A0"/>
                </a:solidFill>
              </a:rPr>
              <a:t>عوامل</a:t>
            </a:r>
            <a:r>
              <a:rPr lang="en-US" sz="2800" b="1" dirty="0">
                <a:solidFill>
                  <a:srgbClr val="7030A0"/>
                </a:solidFill>
              </a:rPr>
              <a:t> </a:t>
            </a:r>
            <a:r>
              <a:rPr lang="en-US" sz="2800" b="1" dirty="0" err="1">
                <a:solidFill>
                  <a:srgbClr val="7030A0"/>
                </a:solidFill>
              </a:rPr>
              <a:t>تكوينية</a:t>
            </a:r>
            <a:br>
              <a:rPr lang="en-US" sz="2800" b="1" dirty="0">
                <a:solidFill>
                  <a:srgbClr val="7030A0"/>
                </a:solidFill>
              </a:rPr>
            </a:br>
            <a:r>
              <a:rPr lang="en-US" sz="2800" b="1" dirty="0" err="1">
                <a:solidFill>
                  <a:srgbClr val="7030A0"/>
                </a:solidFill>
              </a:rPr>
              <a:t>غير</a:t>
            </a:r>
            <a:r>
              <a:rPr lang="en-US" sz="2800" b="1" dirty="0">
                <a:solidFill>
                  <a:srgbClr val="7030A0"/>
                </a:solidFill>
              </a:rPr>
              <a:t> </a:t>
            </a:r>
            <a:r>
              <a:rPr lang="en-US" sz="2800" b="1" dirty="0" err="1">
                <a:solidFill>
                  <a:srgbClr val="7030A0"/>
                </a:solidFill>
              </a:rPr>
              <a:t>قابل</a:t>
            </a:r>
            <a:r>
              <a:rPr lang="en-US" sz="2800" b="1" dirty="0">
                <a:solidFill>
                  <a:srgbClr val="7030A0"/>
                </a:solidFill>
              </a:rPr>
              <a:t> </a:t>
            </a:r>
            <a:r>
              <a:rPr lang="en-US" sz="2800" b="1" dirty="0" err="1">
                <a:solidFill>
                  <a:srgbClr val="7030A0"/>
                </a:solidFill>
              </a:rPr>
              <a:t>للشفاء</a:t>
            </a:r>
            <a:endParaRPr lang="en-US" sz="2800" b="1" dirty="0">
              <a:solidFill>
                <a:srgbClr val="7030A0"/>
              </a:solidFill>
            </a:endParaRPr>
          </a:p>
        </p:txBody>
      </p:sp>
      <p:sp>
        <p:nvSpPr>
          <p:cNvPr id="3" name="TextBox 2"/>
          <p:cNvSpPr txBox="1"/>
          <p:nvPr/>
        </p:nvSpPr>
        <p:spPr>
          <a:xfrm>
            <a:off x="2056360" y="772992"/>
            <a:ext cx="5140902" cy="769441"/>
          </a:xfrm>
          <a:prstGeom prst="rect">
            <a:avLst/>
          </a:prstGeom>
          <a:noFill/>
        </p:spPr>
        <p:txBody>
          <a:bodyPr wrap="square" rtlCol="0">
            <a:spAutoFit/>
          </a:bodyPr>
          <a:lstStyle/>
          <a:p>
            <a:pPr algn="ctr"/>
            <a:r>
              <a:rPr lang="en-US" sz="4400" b="1" dirty="0"/>
              <a:t>تعريف الاعاقة العقلية</a:t>
            </a:r>
          </a:p>
        </p:txBody>
      </p:sp>
    </p:spTree>
    <p:extLst>
      <p:ext uri="{BB962C8B-B14F-4D97-AF65-F5344CB8AC3E}">
        <p14:creationId xmlns:p14="http://schemas.microsoft.com/office/powerpoint/2010/main" val="27359746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الخصائص </a:t>
            </a:r>
            <a:r>
              <a:rPr lang="en-US" dirty="0" err="1"/>
              <a:t>المعرفية</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92295787"/>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7627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الخصائص </a:t>
            </a:r>
            <a:r>
              <a:rPr lang="en-US" dirty="0" err="1"/>
              <a:t>المعرفية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170320384"/>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01226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الخصائص المعرفية</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804573221"/>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192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الخصائص اللغوية</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228624205"/>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7628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الخصائص الاجتماعية</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198811557"/>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49926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dirty="0"/>
              <a:t>تشخيص الإعاقة العقلية</a:t>
            </a:r>
          </a:p>
        </p:txBody>
      </p:sp>
      <p:graphicFrame>
        <p:nvGraphicFramePr>
          <p:cNvPr id="8" name="عنصر نائب للمحتوى 7"/>
          <p:cNvGraphicFramePr>
            <a:graphicFrameLocks noGrp="1"/>
          </p:cNvGraphicFramePr>
          <p:nvPr>
            <p:ph idx="1"/>
            <p:extLst>
              <p:ext uri="{D42A27DB-BD31-4B8C-83A1-F6EECF244321}">
                <p14:modId xmlns:p14="http://schemas.microsoft.com/office/powerpoint/2010/main" val="4269114750"/>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09127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السلوك التكيفي</a:t>
            </a:r>
          </a:p>
        </p:txBody>
      </p:sp>
      <p:sp>
        <p:nvSpPr>
          <p:cNvPr id="3" name="عنصر نائب للمحتوى 2"/>
          <p:cNvSpPr>
            <a:spLocks noGrp="1"/>
          </p:cNvSpPr>
          <p:nvPr>
            <p:ph idx="1"/>
          </p:nvPr>
        </p:nvSpPr>
        <p:spPr/>
        <p:txBody>
          <a:bodyPr/>
          <a:lstStyle/>
          <a:p>
            <a:pPr algn="r" rtl="1"/>
            <a:r>
              <a:rPr lang="ar-SA" dirty="0"/>
              <a:t>مجموعة المهارات المجردة والاجتماعية والعلمية التي تعلمها الفرد من اجل ان يتكيف مع متطلبات الحياة اليومية</a:t>
            </a:r>
          </a:p>
        </p:txBody>
      </p:sp>
    </p:spTree>
    <p:extLst>
      <p:ext uri="{BB962C8B-B14F-4D97-AF65-F5344CB8AC3E}">
        <p14:creationId xmlns:p14="http://schemas.microsoft.com/office/powerpoint/2010/main" val="36260578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تشخيص الإعاقة العقلية</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919962507"/>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23680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وسائل جمع المعلومات (أدوات التشخيص)</a:t>
            </a: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156860964"/>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17052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dirty="0"/>
              <a:t>تصنيف فئات الإعاقة العقلية</a:t>
            </a:r>
          </a:p>
        </p:txBody>
      </p:sp>
      <p:sp>
        <p:nvSpPr>
          <p:cNvPr id="3" name="عنصر نائب للمحتوى 2"/>
          <p:cNvSpPr>
            <a:spLocks noGrp="1"/>
          </p:cNvSpPr>
          <p:nvPr>
            <p:ph idx="1"/>
          </p:nvPr>
        </p:nvSpPr>
        <p:spPr/>
        <p:txBody>
          <a:bodyPr/>
          <a:lstStyle/>
          <a:p>
            <a:pPr algn="ctr" rtl="1"/>
            <a:endParaRPr lang="ar-SA" dirty="0"/>
          </a:p>
          <a:p>
            <a:pPr algn="ctr" rtl="1"/>
            <a:endParaRPr lang="ar-SA" dirty="0"/>
          </a:p>
          <a:p>
            <a:pPr algn="ctr" rtl="1"/>
            <a:endParaRPr lang="ar-SA" dirty="0"/>
          </a:p>
          <a:p>
            <a:pPr algn="ctr" rtl="1"/>
            <a:r>
              <a:rPr lang="ar-SA" dirty="0"/>
              <a:t>ما رأيك بعملية التصنيف؟</a:t>
            </a:r>
          </a:p>
        </p:txBody>
      </p:sp>
    </p:spTree>
    <p:extLst>
      <p:ext uri="{BB962C8B-B14F-4D97-AF65-F5344CB8AC3E}">
        <p14:creationId xmlns:p14="http://schemas.microsoft.com/office/powerpoint/2010/main" val="652685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تعريف الاعاقة العقلية</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0451201"/>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07252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a:t>محكات</a:t>
            </a:r>
            <a:r>
              <a:rPr lang="ar-SA" dirty="0"/>
              <a:t> او أسس التصنيف</a:t>
            </a: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2795846058"/>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29692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التصنيف الطبي</a:t>
            </a:r>
          </a:p>
        </p:txBody>
      </p:sp>
      <p:sp>
        <p:nvSpPr>
          <p:cNvPr id="3" name="عنصر نائب للمحتوى 2"/>
          <p:cNvSpPr>
            <a:spLocks noGrp="1"/>
          </p:cNvSpPr>
          <p:nvPr>
            <p:ph idx="1"/>
          </p:nvPr>
        </p:nvSpPr>
        <p:spPr/>
        <p:txBody>
          <a:bodyPr/>
          <a:lstStyle/>
          <a:p>
            <a:pPr algn="r" rtl="1"/>
            <a:r>
              <a:rPr lang="ar-SA" dirty="0"/>
              <a:t>ماهي سلبيات التصنيف الطبي؟</a:t>
            </a:r>
          </a:p>
        </p:txBody>
      </p:sp>
    </p:spTree>
    <p:extLst>
      <p:ext uri="{BB962C8B-B14F-4D97-AF65-F5344CB8AC3E}">
        <p14:creationId xmlns:p14="http://schemas.microsoft.com/office/powerpoint/2010/main" val="26512931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a:t>محكات</a:t>
            </a:r>
            <a:r>
              <a:rPr lang="ar-SA" dirty="0"/>
              <a:t> او أسس التصنيف</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50054986"/>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11353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التصنيف التربوي</a:t>
            </a:r>
          </a:p>
        </p:txBody>
      </p:sp>
      <p:sp>
        <p:nvSpPr>
          <p:cNvPr id="3" name="عنصر نائب للمحتوى 2"/>
          <p:cNvSpPr>
            <a:spLocks noGrp="1"/>
          </p:cNvSpPr>
          <p:nvPr>
            <p:ph idx="1"/>
          </p:nvPr>
        </p:nvSpPr>
        <p:spPr/>
        <p:txBody>
          <a:bodyPr/>
          <a:lstStyle/>
          <a:p>
            <a:pPr marL="0" indent="0" algn="r">
              <a:buNone/>
            </a:pPr>
            <a:r>
              <a:rPr lang="ar-SA" dirty="0"/>
              <a:t>ما رايك في التصنيف التربوي؟</a:t>
            </a:r>
          </a:p>
        </p:txBody>
      </p:sp>
    </p:spTree>
    <p:extLst>
      <p:ext uri="{BB962C8B-B14F-4D97-AF65-F5344CB8AC3E}">
        <p14:creationId xmlns:p14="http://schemas.microsoft.com/office/powerpoint/2010/main" val="9882404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a:t>محكات</a:t>
            </a:r>
            <a:r>
              <a:rPr lang="ar-SA" dirty="0"/>
              <a:t> واسس التصنيف</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62363375"/>
              </p:ext>
            </p:extLst>
          </p:nvPr>
        </p:nvGraphicFramePr>
        <p:xfrm>
          <a:off x="457200" y="1873155"/>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15270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الخدمات التربوية للمعوقين عقليا</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238998107"/>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18460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الخدمات التربوية للمعاقين عقليا</a:t>
            </a:r>
          </a:p>
        </p:txBody>
      </p:sp>
      <p:sp>
        <p:nvSpPr>
          <p:cNvPr id="3" name="عنصر نائب للمحتوى 2"/>
          <p:cNvSpPr>
            <a:spLocks noGrp="1"/>
          </p:cNvSpPr>
          <p:nvPr>
            <p:ph idx="1"/>
          </p:nvPr>
        </p:nvSpPr>
        <p:spPr/>
        <p:txBody>
          <a:bodyPr/>
          <a:lstStyle/>
          <a:p>
            <a:pPr algn="r" rtl="1"/>
            <a:r>
              <a:rPr lang="ar-SA" dirty="0"/>
              <a:t>البرامج التربوية للمعاقين عقليا بدرجة بسيطة</a:t>
            </a:r>
          </a:p>
          <a:p>
            <a:pPr algn="r" rtl="1"/>
            <a:r>
              <a:rPr lang="ar-SA" dirty="0"/>
              <a:t>البرامج التربوية للمعاقين عقليا بدرجة متوسطة</a:t>
            </a:r>
          </a:p>
          <a:p>
            <a:pPr algn="r" rtl="1"/>
            <a:r>
              <a:rPr lang="ar-SA" dirty="0"/>
              <a:t>البرامج التربوية للمعاقين عقليا بدرجة شديدة</a:t>
            </a:r>
          </a:p>
        </p:txBody>
      </p:sp>
    </p:spTree>
    <p:extLst>
      <p:ext uri="{BB962C8B-B14F-4D97-AF65-F5344CB8AC3E}">
        <p14:creationId xmlns:p14="http://schemas.microsoft.com/office/powerpoint/2010/main" val="24115126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a:t>توجيهات عامة للمربين العاملين في مجال تعلم المعوقين عقليا</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712010521"/>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4670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8806"/>
            <a:ext cx="7772400" cy="3277772"/>
          </a:xfrm>
        </p:spPr>
        <p:txBody>
          <a:bodyPr>
            <a:normAutofit fontScale="90000"/>
          </a:bodyPr>
          <a:lstStyle/>
          <a:p>
            <a:pPr algn="ctr" rtl="1"/>
            <a:br>
              <a:rPr lang="en-US" sz="3100" b="0" dirty="0"/>
            </a:br>
            <a:r>
              <a:rPr lang="en-US" sz="3100" b="1" dirty="0">
                <a:solidFill>
                  <a:srgbClr val="FF0000"/>
                </a:solidFill>
              </a:rPr>
              <a:t>تعريف </a:t>
            </a:r>
            <a:r>
              <a:rPr lang="en-US" sz="3100" b="1" dirty="0" err="1">
                <a:solidFill>
                  <a:srgbClr val="FF0000"/>
                </a:solidFill>
              </a:rPr>
              <a:t>هيبر</a:t>
            </a:r>
            <a:r>
              <a:rPr lang="ar-SA" sz="3100" b="1" dirty="0">
                <a:solidFill>
                  <a:srgbClr val="FF0000"/>
                </a:solidFill>
              </a:rPr>
              <a:t>: </a:t>
            </a:r>
            <a:r>
              <a:rPr lang="en-US" sz="3100" b="1" dirty="0">
                <a:solidFill>
                  <a:srgbClr val="FF0000"/>
                </a:solidFill>
              </a:rPr>
              <a:t> </a:t>
            </a:r>
            <a:br>
              <a:rPr lang="en-US" sz="3100" b="1" dirty="0"/>
            </a:br>
            <a:r>
              <a:rPr lang="en-US" sz="3100" b="1" dirty="0" err="1"/>
              <a:t>حاول</a:t>
            </a:r>
            <a:r>
              <a:rPr lang="en-US" sz="3100" b="1" dirty="0"/>
              <a:t> </a:t>
            </a:r>
            <a:r>
              <a:rPr lang="en-US" sz="3100" b="1" dirty="0" err="1"/>
              <a:t>ان</a:t>
            </a:r>
            <a:r>
              <a:rPr lang="en-US" sz="3100" b="1" dirty="0"/>
              <a:t> </a:t>
            </a:r>
            <a:r>
              <a:rPr lang="en-US" sz="3100" b="1" dirty="0" err="1"/>
              <a:t>ينظر</a:t>
            </a:r>
            <a:r>
              <a:rPr lang="en-US" sz="3100" b="1" dirty="0"/>
              <a:t> </a:t>
            </a:r>
            <a:r>
              <a:rPr lang="en-US" sz="3100" b="1" dirty="0" err="1"/>
              <a:t>للاعاقه</a:t>
            </a:r>
            <a:r>
              <a:rPr lang="en-US" sz="3100" b="1" dirty="0"/>
              <a:t> </a:t>
            </a:r>
            <a:r>
              <a:rPr lang="en-US" sz="3100" b="1" dirty="0" err="1"/>
              <a:t>العقليه</a:t>
            </a:r>
            <a:r>
              <a:rPr lang="en-US" sz="3100" b="1" dirty="0"/>
              <a:t> </a:t>
            </a:r>
            <a:r>
              <a:rPr lang="en-US" sz="3100" b="1" dirty="0" err="1"/>
              <a:t>نظره</a:t>
            </a:r>
            <a:r>
              <a:rPr lang="en-US" sz="3100" b="1" dirty="0"/>
              <a:t> </a:t>
            </a:r>
            <a:r>
              <a:rPr lang="en-US" sz="3100" b="1" dirty="0" err="1"/>
              <a:t>شامله</a:t>
            </a:r>
            <a:br>
              <a:rPr lang="en-US" sz="3100" b="1" dirty="0"/>
            </a:br>
            <a:r>
              <a:rPr lang="en-US" sz="3100" b="1" dirty="0" err="1"/>
              <a:t>هو</a:t>
            </a:r>
            <a:r>
              <a:rPr lang="en-US" sz="3100" b="1" dirty="0"/>
              <a:t> </a:t>
            </a:r>
            <a:r>
              <a:rPr lang="en-US" sz="3100" b="1" dirty="0" err="1"/>
              <a:t>اساس</a:t>
            </a:r>
            <a:r>
              <a:rPr lang="en-US" sz="3100" b="1" dirty="0"/>
              <a:t> </a:t>
            </a:r>
            <a:r>
              <a:rPr lang="en-US" sz="3100" b="1" dirty="0" err="1"/>
              <a:t>التعريفات</a:t>
            </a:r>
            <a:r>
              <a:rPr lang="en-US" sz="3100" b="1" dirty="0"/>
              <a:t> </a:t>
            </a:r>
            <a:r>
              <a:rPr lang="en-US" sz="3100" b="1" dirty="0" err="1"/>
              <a:t>الحديثه</a:t>
            </a:r>
            <a:br>
              <a:rPr lang="en-US" sz="3100" b="1" dirty="0"/>
            </a:br>
            <a:r>
              <a:rPr lang="en-US" sz="3100" b="1" dirty="0" err="1"/>
              <a:t>عرف</a:t>
            </a:r>
            <a:r>
              <a:rPr lang="en-US" sz="3100" b="1" dirty="0"/>
              <a:t> الاعاقه </a:t>
            </a:r>
            <a:r>
              <a:rPr lang="en-US" sz="3100" b="1" dirty="0" err="1"/>
              <a:t>العقليه</a:t>
            </a:r>
            <a:r>
              <a:rPr lang="en-US" sz="3100" b="1" dirty="0"/>
              <a:t>:” </a:t>
            </a:r>
            <a:r>
              <a:rPr lang="en-US" sz="3100" b="1" dirty="0" err="1"/>
              <a:t>حاله</a:t>
            </a:r>
            <a:r>
              <a:rPr lang="en-US" sz="3100" b="1" dirty="0"/>
              <a:t> </a:t>
            </a:r>
            <a:r>
              <a:rPr lang="en-US" sz="3100" b="1" dirty="0" err="1"/>
              <a:t>تتميز</a:t>
            </a:r>
            <a:r>
              <a:rPr lang="en-US" sz="3100" b="1" dirty="0"/>
              <a:t> </a:t>
            </a:r>
            <a:r>
              <a:rPr lang="en-US" sz="3100" b="1" dirty="0" err="1"/>
              <a:t>بانخفاض</a:t>
            </a:r>
            <a:r>
              <a:rPr lang="en-US" sz="3100" b="1" dirty="0"/>
              <a:t> </a:t>
            </a:r>
            <a:r>
              <a:rPr lang="en-US" sz="3100" b="1" dirty="0" err="1"/>
              <a:t>عام</a:t>
            </a:r>
            <a:r>
              <a:rPr lang="en-US" sz="3100" b="1" dirty="0"/>
              <a:t> </a:t>
            </a:r>
            <a:r>
              <a:rPr lang="en-US" sz="3100" b="1" dirty="0" err="1"/>
              <a:t>في</a:t>
            </a:r>
            <a:r>
              <a:rPr lang="en-US" sz="3100" b="1" dirty="0"/>
              <a:t> </a:t>
            </a:r>
            <a:r>
              <a:rPr lang="en-US" sz="3100" b="1" dirty="0" err="1"/>
              <a:t>الاداء</a:t>
            </a:r>
            <a:r>
              <a:rPr lang="en-US" sz="3100" b="1" dirty="0"/>
              <a:t> </a:t>
            </a:r>
            <a:r>
              <a:rPr lang="en-US" sz="3100" b="1" dirty="0" err="1"/>
              <a:t>العقلي</a:t>
            </a:r>
            <a:r>
              <a:rPr lang="en-US" sz="3100" b="1" dirty="0"/>
              <a:t> </a:t>
            </a:r>
            <a:r>
              <a:rPr lang="en-US" sz="3100" b="1" dirty="0" err="1"/>
              <a:t>يظهر</a:t>
            </a:r>
            <a:r>
              <a:rPr lang="en-US" sz="3100" b="1" dirty="0"/>
              <a:t> </a:t>
            </a:r>
            <a:r>
              <a:rPr lang="en-US" sz="3100" b="1" dirty="0" err="1"/>
              <a:t>خلال</a:t>
            </a:r>
            <a:r>
              <a:rPr lang="en-US" sz="3100" b="1" dirty="0"/>
              <a:t> </a:t>
            </a:r>
            <a:r>
              <a:rPr lang="en-US" sz="3100" b="1" dirty="0" err="1"/>
              <a:t>مرحلة</a:t>
            </a:r>
            <a:r>
              <a:rPr lang="en-US" sz="3100" b="1" dirty="0"/>
              <a:t> </a:t>
            </a:r>
            <a:r>
              <a:rPr lang="en-US" sz="3100" b="1" dirty="0" err="1"/>
              <a:t>النمو</a:t>
            </a:r>
            <a:r>
              <a:rPr lang="en-US" sz="3100" b="1" dirty="0"/>
              <a:t> </a:t>
            </a:r>
            <a:r>
              <a:rPr lang="en-US" sz="3100" b="1" dirty="0" err="1"/>
              <a:t>مصاحبا</a:t>
            </a:r>
            <a:r>
              <a:rPr lang="en-US" sz="3100" b="1" dirty="0"/>
              <a:t> </a:t>
            </a:r>
            <a:r>
              <a:rPr lang="en-US" sz="3100" b="1" dirty="0" err="1"/>
              <a:t>بقصور</a:t>
            </a:r>
            <a:r>
              <a:rPr lang="en-US" sz="3100" b="1" dirty="0"/>
              <a:t> </a:t>
            </a:r>
            <a:r>
              <a:rPr lang="en-US" sz="3100" b="1" dirty="0" err="1"/>
              <a:t>في</a:t>
            </a:r>
            <a:r>
              <a:rPr lang="en-US" sz="3100" b="1" dirty="0"/>
              <a:t> </a:t>
            </a:r>
            <a:r>
              <a:rPr lang="en-US" sz="3100" b="1" dirty="0" err="1"/>
              <a:t>السلوك</a:t>
            </a:r>
            <a:r>
              <a:rPr lang="en-US" sz="3100" b="1" dirty="0"/>
              <a:t> </a:t>
            </a:r>
            <a:r>
              <a:rPr lang="en-US" sz="3100" b="1" dirty="0" err="1"/>
              <a:t>التكيفي</a:t>
            </a:r>
            <a:r>
              <a:rPr lang="en-US" sz="3100" b="1" dirty="0"/>
              <a:t>”</a:t>
            </a:r>
            <a:endParaRPr lang="en-US" b="1" dirty="0"/>
          </a:p>
        </p:txBody>
      </p:sp>
      <p:sp>
        <p:nvSpPr>
          <p:cNvPr id="5" name="Title 1"/>
          <p:cNvSpPr txBox="1">
            <a:spLocks/>
          </p:cNvSpPr>
          <p:nvPr/>
        </p:nvSpPr>
        <p:spPr>
          <a:xfrm>
            <a:off x="937260" y="722516"/>
            <a:ext cx="7520940" cy="54864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t>تعريف </a:t>
            </a:r>
            <a:r>
              <a:rPr lang="en-US" dirty="0" err="1"/>
              <a:t>الجمعيه</a:t>
            </a:r>
            <a:r>
              <a:rPr lang="en-US" dirty="0"/>
              <a:t> </a:t>
            </a:r>
            <a:r>
              <a:rPr lang="en-US" dirty="0" err="1"/>
              <a:t>الامريكيه</a:t>
            </a:r>
            <a:r>
              <a:rPr lang="en-US" dirty="0"/>
              <a:t> </a:t>
            </a:r>
            <a:r>
              <a:rPr lang="en-US" dirty="0" err="1"/>
              <a:t>للتخلف</a:t>
            </a:r>
            <a:r>
              <a:rPr lang="en-US" dirty="0"/>
              <a:t> </a:t>
            </a:r>
            <a:r>
              <a:rPr lang="en-US" dirty="0" err="1"/>
              <a:t>العقلي</a:t>
            </a:r>
            <a:endParaRPr lang="en-US" dirty="0"/>
          </a:p>
        </p:txBody>
      </p:sp>
    </p:spTree>
    <p:extLst>
      <p:ext uri="{BB962C8B-B14F-4D97-AF65-F5344CB8AC3E}">
        <p14:creationId xmlns:p14="http://schemas.microsoft.com/office/powerpoint/2010/main" val="2194741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56406" y="1708358"/>
            <a:ext cx="3801794" cy="1780430"/>
          </a:xfrm>
        </p:spPr>
        <p:txBody>
          <a:bodyPr>
            <a:normAutofit/>
          </a:bodyPr>
          <a:lstStyle/>
          <a:p>
            <a:r>
              <a:rPr lang="en-US" sz="3200" b="1" dirty="0" err="1">
                <a:solidFill>
                  <a:srgbClr val="FF0000"/>
                </a:solidFill>
              </a:rPr>
              <a:t>ماهو</a:t>
            </a:r>
            <a:r>
              <a:rPr lang="en-US" sz="3200" b="1" dirty="0">
                <a:solidFill>
                  <a:srgbClr val="FF0000"/>
                </a:solidFill>
              </a:rPr>
              <a:t> </a:t>
            </a:r>
            <a:r>
              <a:rPr lang="en-US" sz="3200" b="1" dirty="0" err="1">
                <a:solidFill>
                  <a:srgbClr val="FF0000"/>
                </a:solidFill>
              </a:rPr>
              <a:t>محك</a:t>
            </a:r>
            <a:r>
              <a:rPr lang="en-US" sz="3200" b="1" dirty="0">
                <a:solidFill>
                  <a:srgbClr val="FF0000"/>
                </a:solidFill>
              </a:rPr>
              <a:t> تعريف </a:t>
            </a:r>
            <a:r>
              <a:rPr lang="en-US" sz="3200" b="1" dirty="0" err="1">
                <a:solidFill>
                  <a:srgbClr val="FF0000"/>
                </a:solidFill>
              </a:rPr>
              <a:t>هيبر</a:t>
            </a:r>
            <a:r>
              <a:rPr lang="en-US" sz="3200" b="1" dirty="0">
                <a:solidFill>
                  <a:srgbClr val="FF0000"/>
                </a:solidFill>
              </a:rPr>
              <a:t>؟</a:t>
            </a:r>
          </a:p>
        </p:txBody>
      </p:sp>
      <p:sp>
        <p:nvSpPr>
          <p:cNvPr id="5" name="Title 1"/>
          <p:cNvSpPr txBox="1">
            <a:spLocks/>
          </p:cNvSpPr>
          <p:nvPr/>
        </p:nvSpPr>
        <p:spPr>
          <a:xfrm>
            <a:off x="937260" y="722516"/>
            <a:ext cx="7520940" cy="54864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t>تعريف الاعاقة العقلية</a:t>
            </a:r>
          </a:p>
        </p:txBody>
      </p:sp>
    </p:spTree>
    <p:extLst>
      <p:ext uri="{BB962C8B-B14F-4D97-AF65-F5344CB8AC3E}">
        <p14:creationId xmlns:p14="http://schemas.microsoft.com/office/powerpoint/2010/main" val="2641471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37260" y="722516"/>
            <a:ext cx="7520940" cy="54864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t>تعريف الاعاقة العقلية</a:t>
            </a:r>
          </a:p>
        </p:txBody>
      </p:sp>
      <p:sp>
        <p:nvSpPr>
          <p:cNvPr id="6" name="Content Placeholder 2"/>
          <p:cNvSpPr>
            <a:spLocks noGrp="1"/>
          </p:cNvSpPr>
          <p:nvPr>
            <p:ph type="ctrTitle"/>
          </p:nvPr>
        </p:nvSpPr>
        <p:spPr>
          <a:xfrm>
            <a:off x="685800" y="2771334"/>
            <a:ext cx="7772400" cy="3545059"/>
          </a:xfrm>
        </p:spPr>
        <p:txBody>
          <a:bodyPr>
            <a:noAutofit/>
          </a:bodyPr>
          <a:lstStyle/>
          <a:p>
            <a:pPr marL="0" indent="0" algn="r" rtl="1"/>
            <a:br>
              <a:rPr lang="en-US" sz="3200" b="1" dirty="0">
                <a:solidFill>
                  <a:srgbClr val="0000FF"/>
                </a:solidFill>
              </a:rPr>
            </a:br>
            <a:br>
              <a:rPr lang="en-US" sz="3200" b="1" dirty="0">
                <a:solidFill>
                  <a:srgbClr val="0000FF"/>
                </a:solidFill>
              </a:rPr>
            </a:br>
            <a:br>
              <a:rPr lang="ar-SA" sz="3200" b="1" dirty="0">
                <a:solidFill>
                  <a:srgbClr val="0000FF"/>
                </a:solidFill>
              </a:rPr>
            </a:br>
            <a:br>
              <a:rPr lang="ar-SA" sz="3200" b="1" dirty="0">
                <a:solidFill>
                  <a:srgbClr val="0000FF"/>
                </a:solidFill>
              </a:rPr>
            </a:br>
            <a:br>
              <a:rPr lang="ar-SA" sz="3200" b="1" dirty="0">
                <a:solidFill>
                  <a:srgbClr val="0000FF"/>
                </a:solidFill>
              </a:rPr>
            </a:br>
            <a:br>
              <a:rPr lang="ar-SA" sz="3200" b="1" dirty="0">
                <a:solidFill>
                  <a:srgbClr val="0000FF"/>
                </a:solidFill>
              </a:rPr>
            </a:br>
            <a:r>
              <a:rPr lang="en-US" sz="3200" b="1" dirty="0">
                <a:solidFill>
                  <a:srgbClr val="0000FF"/>
                </a:solidFill>
              </a:rPr>
              <a:t>تعريف </a:t>
            </a:r>
            <a:r>
              <a:rPr lang="en-US" sz="3200" b="1" dirty="0" err="1">
                <a:solidFill>
                  <a:srgbClr val="0000FF"/>
                </a:solidFill>
              </a:rPr>
              <a:t>هيبر</a:t>
            </a:r>
            <a:r>
              <a:rPr lang="en-US" sz="3200" b="1" dirty="0">
                <a:solidFill>
                  <a:srgbClr val="0000FF"/>
                </a:solidFill>
              </a:rPr>
              <a:t> </a:t>
            </a:r>
            <a:r>
              <a:rPr lang="en-US" sz="3200" b="1" dirty="0" err="1">
                <a:solidFill>
                  <a:srgbClr val="0000FF"/>
                </a:solidFill>
              </a:rPr>
              <a:t>لايتفق</a:t>
            </a:r>
            <a:r>
              <a:rPr lang="en-US" sz="3200" b="1" dirty="0">
                <a:solidFill>
                  <a:srgbClr val="0000FF"/>
                </a:solidFill>
              </a:rPr>
              <a:t> </a:t>
            </a:r>
            <a:r>
              <a:rPr lang="en-US" sz="3200" b="1" dirty="0" err="1">
                <a:solidFill>
                  <a:srgbClr val="0000FF"/>
                </a:solidFill>
              </a:rPr>
              <a:t>مع</a:t>
            </a:r>
            <a:r>
              <a:rPr lang="en-US" sz="3200" b="1" dirty="0">
                <a:solidFill>
                  <a:srgbClr val="0000FF"/>
                </a:solidFill>
              </a:rPr>
              <a:t> </a:t>
            </a:r>
            <a:r>
              <a:rPr lang="en-US" sz="3200" b="1" dirty="0" err="1">
                <a:solidFill>
                  <a:srgbClr val="0000FF"/>
                </a:solidFill>
              </a:rPr>
              <a:t>المدرسة</a:t>
            </a:r>
            <a:r>
              <a:rPr lang="en-US" sz="3200" b="1" dirty="0">
                <a:solidFill>
                  <a:srgbClr val="0000FF"/>
                </a:solidFill>
              </a:rPr>
              <a:t> </a:t>
            </a:r>
            <a:r>
              <a:rPr lang="en-US" sz="3200" b="1" dirty="0" err="1">
                <a:solidFill>
                  <a:srgbClr val="0000FF"/>
                </a:solidFill>
              </a:rPr>
              <a:t>السلوكية</a:t>
            </a:r>
            <a:br>
              <a:rPr lang="en-US" sz="3200" b="1" dirty="0">
                <a:solidFill>
                  <a:srgbClr val="0000FF"/>
                </a:solidFill>
              </a:rPr>
            </a:br>
            <a:r>
              <a:rPr lang="en-US" sz="3200" b="1" dirty="0" err="1">
                <a:solidFill>
                  <a:srgbClr val="0000FF"/>
                </a:solidFill>
              </a:rPr>
              <a:t>المدرسة</a:t>
            </a:r>
            <a:r>
              <a:rPr lang="en-US" sz="3200" b="1" dirty="0">
                <a:solidFill>
                  <a:srgbClr val="0000FF"/>
                </a:solidFill>
              </a:rPr>
              <a:t> </a:t>
            </a:r>
            <a:r>
              <a:rPr lang="en-US" sz="3200" b="1" dirty="0" err="1">
                <a:solidFill>
                  <a:srgbClr val="0000FF"/>
                </a:solidFill>
              </a:rPr>
              <a:t>السلوكية</a:t>
            </a:r>
            <a:r>
              <a:rPr lang="en-US" sz="3200" b="1" dirty="0">
                <a:solidFill>
                  <a:srgbClr val="0000FF"/>
                </a:solidFill>
              </a:rPr>
              <a:t> </a:t>
            </a:r>
            <a:r>
              <a:rPr lang="en-US" sz="3200" b="1" dirty="0" err="1">
                <a:solidFill>
                  <a:srgbClr val="0000FF"/>
                </a:solidFill>
              </a:rPr>
              <a:t>تؤكد</a:t>
            </a:r>
            <a:r>
              <a:rPr lang="en-US" sz="3200" b="1" dirty="0">
                <a:solidFill>
                  <a:srgbClr val="0000FF"/>
                </a:solidFill>
              </a:rPr>
              <a:t> </a:t>
            </a:r>
            <a:r>
              <a:rPr lang="en-US" sz="3200" b="1" dirty="0" err="1">
                <a:solidFill>
                  <a:srgbClr val="0000FF"/>
                </a:solidFill>
              </a:rPr>
              <a:t>على</a:t>
            </a:r>
            <a:r>
              <a:rPr lang="en-US" sz="3200" b="1" dirty="0">
                <a:solidFill>
                  <a:srgbClr val="0000FF"/>
                </a:solidFill>
              </a:rPr>
              <a:t> </a:t>
            </a:r>
            <a:r>
              <a:rPr lang="en-US" sz="3200" b="1" dirty="0" err="1">
                <a:solidFill>
                  <a:srgbClr val="0000FF"/>
                </a:solidFill>
              </a:rPr>
              <a:t>السلوك</a:t>
            </a:r>
            <a:r>
              <a:rPr lang="en-US" sz="3200" b="1" dirty="0">
                <a:solidFill>
                  <a:srgbClr val="0000FF"/>
                </a:solidFill>
              </a:rPr>
              <a:t> </a:t>
            </a:r>
            <a:r>
              <a:rPr lang="en-US" sz="3200" b="1" dirty="0" err="1">
                <a:solidFill>
                  <a:srgbClr val="0000FF"/>
                </a:solidFill>
              </a:rPr>
              <a:t>القابل</a:t>
            </a:r>
            <a:r>
              <a:rPr lang="en-US" sz="3200" b="1" dirty="0">
                <a:solidFill>
                  <a:srgbClr val="0000FF"/>
                </a:solidFill>
              </a:rPr>
              <a:t> </a:t>
            </a:r>
            <a:r>
              <a:rPr lang="en-US" sz="3200" b="1" dirty="0" err="1">
                <a:solidFill>
                  <a:srgbClr val="0000FF"/>
                </a:solidFill>
              </a:rPr>
              <a:t>للملاحظه</a:t>
            </a:r>
            <a:r>
              <a:rPr lang="en-US" sz="3200" b="1" dirty="0">
                <a:solidFill>
                  <a:srgbClr val="0000FF"/>
                </a:solidFill>
              </a:rPr>
              <a:t> </a:t>
            </a:r>
            <a:r>
              <a:rPr lang="en-US" sz="3200" b="1" dirty="0" err="1">
                <a:solidFill>
                  <a:srgbClr val="0000FF"/>
                </a:solidFill>
              </a:rPr>
              <a:t>والقياس</a:t>
            </a:r>
            <a:br>
              <a:rPr lang="en-US" sz="3200" b="1" dirty="0">
                <a:solidFill>
                  <a:srgbClr val="0000FF"/>
                </a:solidFill>
              </a:rPr>
            </a:br>
            <a:r>
              <a:rPr lang="en-US" sz="3200" b="1" dirty="0" err="1">
                <a:solidFill>
                  <a:srgbClr val="0000FF"/>
                </a:solidFill>
              </a:rPr>
              <a:t>وتحاول</a:t>
            </a:r>
            <a:r>
              <a:rPr lang="en-US" sz="3200" b="1" dirty="0">
                <a:solidFill>
                  <a:srgbClr val="0000FF"/>
                </a:solidFill>
              </a:rPr>
              <a:t> </a:t>
            </a:r>
            <a:r>
              <a:rPr lang="en-US" sz="3200" b="1" dirty="0" err="1">
                <a:solidFill>
                  <a:srgbClr val="0000FF"/>
                </a:solidFill>
              </a:rPr>
              <a:t>دراسة</a:t>
            </a:r>
            <a:r>
              <a:rPr lang="en-US" sz="3200" b="1" dirty="0">
                <a:solidFill>
                  <a:srgbClr val="0000FF"/>
                </a:solidFill>
              </a:rPr>
              <a:t> </a:t>
            </a:r>
            <a:r>
              <a:rPr lang="en-US" sz="3200" b="1" dirty="0" err="1">
                <a:solidFill>
                  <a:srgbClr val="0000FF"/>
                </a:solidFill>
              </a:rPr>
              <a:t>السلوك</a:t>
            </a:r>
            <a:r>
              <a:rPr lang="en-US" sz="3200" b="1" dirty="0">
                <a:solidFill>
                  <a:srgbClr val="0000FF"/>
                </a:solidFill>
              </a:rPr>
              <a:t> </a:t>
            </a:r>
            <a:r>
              <a:rPr lang="en-US" sz="3200" b="1" dirty="0" err="1">
                <a:solidFill>
                  <a:srgbClr val="0000FF"/>
                </a:solidFill>
              </a:rPr>
              <a:t>وما</a:t>
            </a:r>
            <a:r>
              <a:rPr lang="en-US" sz="3200" b="1" dirty="0">
                <a:solidFill>
                  <a:srgbClr val="0000FF"/>
                </a:solidFill>
              </a:rPr>
              <a:t> </a:t>
            </a:r>
            <a:r>
              <a:rPr lang="en-US" sz="3200" b="1" dirty="0" err="1">
                <a:solidFill>
                  <a:srgbClr val="0000FF"/>
                </a:solidFill>
              </a:rPr>
              <a:t>يحدث</a:t>
            </a:r>
            <a:r>
              <a:rPr lang="en-US" sz="3200" b="1" dirty="0">
                <a:solidFill>
                  <a:srgbClr val="0000FF"/>
                </a:solidFill>
              </a:rPr>
              <a:t> </a:t>
            </a:r>
            <a:r>
              <a:rPr lang="en-US" sz="3200" b="1" dirty="0" err="1">
                <a:solidFill>
                  <a:srgbClr val="0000FF"/>
                </a:solidFill>
              </a:rPr>
              <a:t>قبله</a:t>
            </a:r>
            <a:r>
              <a:rPr lang="en-US" sz="3200" b="1" dirty="0">
                <a:solidFill>
                  <a:srgbClr val="0000FF"/>
                </a:solidFill>
              </a:rPr>
              <a:t> </a:t>
            </a:r>
            <a:r>
              <a:rPr lang="en-US" sz="3200" b="1" dirty="0" err="1">
                <a:solidFill>
                  <a:srgbClr val="0000FF"/>
                </a:solidFill>
              </a:rPr>
              <a:t>وبعده</a:t>
            </a:r>
            <a:br>
              <a:rPr lang="en-US" sz="3200" b="1" dirty="0">
                <a:solidFill>
                  <a:srgbClr val="0000FF"/>
                </a:solidFill>
              </a:rPr>
            </a:br>
            <a:r>
              <a:rPr lang="en-US" sz="3200" b="1" dirty="0" err="1">
                <a:solidFill>
                  <a:srgbClr val="0000FF"/>
                </a:solidFill>
              </a:rPr>
              <a:t>الذكاء</a:t>
            </a:r>
            <a:r>
              <a:rPr lang="en-US" sz="3200" b="1" dirty="0">
                <a:solidFill>
                  <a:srgbClr val="0000FF"/>
                </a:solidFill>
              </a:rPr>
              <a:t> </a:t>
            </a:r>
            <a:r>
              <a:rPr lang="en-US" sz="3200" b="1" dirty="0" err="1">
                <a:solidFill>
                  <a:srgbClr val="0000FF"/>
                </a:solidFill>
              </a:rPr>
              <a:t>مفهوم</a:t>
            </a:r>
            <a:r>
              <a:rPr lang="en-US" sz="3200" b="1" dirty="0">
                <a:solidFill>
                  <a:srgbClr val="0000FF"/>
                </a:solidFill>
              </a:rPr>
              <a:t> </a:t>
            </a:r>
            <a:r>
              <a:rPr lang="en-US" sz="3200" b="1" dirty="0" err="1">
                <a:solidFill>
                  <a:srgbClr val="0000FF"/>
                </a:solidFill>
              </a:rPr>
              <a:t>نظري</a:t>
            </a:r>
            <a:r>
              <a:rPr lang="en-US" sz="3200" b="1" dirty="0">
                <a:solidFill>
                  <a:srgbClr val="0000FF"/>
                </a:solidFill>
              </a:rPr>
              <a:t> </a:t>
            </a:r>
            <a:r>
              <a:rPr lang="en-US" sz="3200" b="1" dirty="0" err="1">
                <a:solidFill>
                  <a:srgbClr val="0000FF"/>
                </a:solidFill>
              </a:rPr>
              <a:t>جدواه</a:t>
            </a:r>
            <a:r>
              <a:rPr lang="en-US" sz="3200" b="1" dirty="0">
                <a:solidFill>
                  <a:srgbClr val="0000FF"/>
                </a:solidFill>
              </a:rPr>
              <a:t> </a:t>
            </a:r>
            <a:r>
              <a:rPr lang="en-US" sz="3200" b="1" dirty="0" err="1">
                <a:solidFill>
                  <a:srgbClr val="0000FF"/>
                </a:solidFill>
              </a:rPr>
              <a:t>العملية</a:t>
            </a:r>
            <a:r>
              <a:rPr lang="en-US" sz="3200" b="1" dirty="0">
                <a:solidFill>
                  <a:srgbClr val="0000FF"/>
                </a:solidFill>
              </a:rPr>
              <a:t> </a:t>
            </a:r>
            <a:r>
              <a:rPr lang="en-US" sz="3200" b="1" dirty="0" err="1">
                <a:solidFill>
                  <a:srgbClr val="0000FF"/>
                </a:solidFill>
              </a:rPr>
              <a:t>قليلة</a:t>
            </a:r>
            <a:br>
              <a:rPr lang="en-US" sz="3200" b="1" dirty="0">
                <a:solidFill>
                  <a:srgbClr val="0000FF"/>
                </a:solidFill>
              </a:rPr>
            </a:br>
            <a:br>
              <a:rPr lang="en-US" sz="3200" b="1" dirty="0">
                <a:solidFill>
                  <a:srgbClr val="0000FF"/>
                </a:solidFill>
              </a:rPr>
            </a:br>
            <a:r>
              <a:rPr lang="en-US" sz="3200" b="1" dirty="0">
                <a:solidFill>
                  <a:srgbClr val="0000FF"/>
                </a:solidFill>
              </a:rPr>
              <a:t>تعريف </a:t>
            </a:r>
            <a:r>
              <a:rPr lang="en-US" sz="3200" b="1" dirty="0" err="1">
                <a:solidFill>
                  <a:srgbClr val="0000FF"/>
                </a:solidFill>
              </a:rPr>
              <a:t>بيجو</a:t>
            </a:r>
            <a:r>
              <a:rPr lang="en-US" sz="3200" b="1" dirty="0">
                <a:solidFill>
                  <a:srgbClr val="0000FF"/>
                </a:solidFill>
              </a:rPr>
              <a:t>” </a:t>
            </a:r>
            <a:r>
              <a:rPr lang="en-US" sz="3200" b="1" dirty="0" err="1">
                <a:solidFill>
                  <a:srgbClr val="0000FF"/>
                </a:solidFill>
              </a:rPr>
              <a:t>الفرد</a:t>
            </a:r>
            <a:r>
              <a:rPr lang="en-US" sz="3200" b="1" dirty="0">
                <a:solidFill>
                  <a:srgbClr val="0000FF"/>
                </a:solidFill>
              </a:rPr>
              <a:t> </a:t>
            </a:r>
            <a:r>
              <a:rPr lang="en-US" sz="3200" b="1" dirty="0" err="1">
                <a:solidFill>
                  <a:srgbClr val="0000FF"/>
                </a:solidFill>
              </a:rPr>
              <a:t>المتخلف</a:t>
            </a:r>
            <a:r>
              <a:rPr lang="en-US" sz="3200" b="1" dirty="0">
                <a:solidFill>
                  <a:srgbClr val="0000FF"/>
                </a:solidFill>
              </a:rPr>
              <a:t> </a:t>
            </a:r>
            <a:r>
              <a:rPr lang="en-US" sz="3200" b="1" dirty="0" err="1">
                <a:solidFill>
                  <a:srgbClr val="0000FF"/>
                </a:solidFill>
              </a:rPr>
              <a:t>عقليا</a:t>
            </a:r>
            <a:r>
              <a:rPr lang="en-US" sz="3200" b="1" dirty="0">
                <a:solidFill>
                  <a:srgbClr val="0000FF"/>
                </a:solidFill>
              </a:rPr>
              <a:t> </a:t>
            </a:r>
            <a:r>
              <a:rPr lang="en-US" sz="3200" b="1" dirty="0" err="1">
                <a:solidFill>
                  <a:srgbClr val="0000FF"/>
                </a:solidFill>
              </a:rPr>
              <a:t>هو</a:t>
            </a:r>
            <a:r>
              <a:rPr lang="en-US" sz="3200" b="1" dirty="0">
                <a:solidFill>
                  <a:srgbClr val="0000FF"/>
                </a:solidFill>
              </a:rPr>
              <a:t> </a:t>
            </a:r>
            <a:r>
              <a:rPr lang="en-US" sz="3200" b="1" dirty="0" err="1">
                <a:solidFill>
                  <a:srgbClr val="0000FF"/>
                </a:solidFill>
              </a:rPr>
              <a:t>الذي</a:t>
            </a:r>
            <a:r>
              <a:rPr lang="en-US" sz="3200" b="1" dirty="0">
                <a:solidFill>
                  <a:srgbClr val="0000FF"/>
                </a:solidFill>
              </a:rPr>
              <a:t> </a:t>
            </a:r>
            <a:r>
              <a:rPr lang="en-US" sz="3200" b="1" dirty="0" err="1">
                <a:solidFill>
                  <a:srgbClr val="0000FF"/>
                </a:solidFill>
              </a:rPr>
              <a:t>يعاني</a:t>
            </a:r>
            <a:r>
              <a:rPr lang="en-US" sz="3200" b="1" dirty="0">
                <a:solidFill>
                  <a:srgbClr val="0000FF"/>
                </a:solidFill>
              </a:rPr>
              <a:t> </a:t>
            </a:r>
            <a:r>
              <a:rPr lang="en-US" sz="3200" b="1" dirty="0" err="1">
                <a:solidFill>
                  <a:srgbClr val="0000FF"/>
                </a:solidFill>
              </a:rPr>
              <a:t>من</a:t>
            </a:r>
            <a:r>
              <a:rPr lang="en-US" sz="3200" b="1" dirty="0">
                <a:solidFill>
                  <a:srgbClr val="0000FF"/>
                </a:solidFill>
              </a:rPr>
              <a:t> </a:t>
            </a:r>
            <a:r>
              <a:rPr lang="en-US" sz="3200" b="1" dirty="0" err="1">
                <a:solidFill>
                  <a:srgbClr val="0000FF"/>
                </a:solidFill>
              </a:rPr>
              <a:t>محدودية</a:t>
            </a:r>
            <a:r>
              <a:rPr lang="en-US" sz="3200" b="1" dirty="0">
                <a:solidFill>
                  <a:srgbClr val="0000FF"/>
                </a:solidFill>
              </a:rPr>
              <a:t> </a:t>
            </a:r>
            <a:r>
              <a:rPr lang="en-US" sz="3200" b="1" dirty="0" err="1">
                <a:solidFill>
                  <a:srgbClr val="0000FF"/>
                </a:solidFill>
              </a:rPr>
              <a:t>في</a:t>
            </a:r>
            <a:r>
              <a:rPr lang="en-US" sz="3200" b="1" dirty="0">
                <a:solidFill>
                  <a:srgbClr val="0000FF"/>
                </a:solidFill>
              </a:rPr>
              <a:t> </a:t>
            </a:r>
            <a:r>
              <a:rPr lang="en-US" sz="3200" b="1" dirty="0" err="1">
                <a:solidFill>
                  <a:srgbClr val="0000FF"/>
                </a:solidFill>
              </a:rPr>
              <a:t>الخبرة</a:t>
            </a:r>
            <a:r>
              <a:rPr lang="en-US" sz="3200" b="1" dirty="0">
                <a:solidFill>
                  <a:srgbClr val="0000FF"/>
                </a:solidFill>
              </a:rPr>
              <a:t> </a:t>
            </a:r>
            <a:r>
              <a:rPr lang="en-US" sz="3200" b="1" dirty="0" err="1">
                <a:solidFill>
                  <a:srgbClr val="0000FF"/>
                </a:solidFill>
              </a:rPr>
              <a:t>السلوكية</a:t>
            </a:r>
            <a:r>
              <a:rPr lang="en-US" sz="3200" b="1" dirty="0">
                <a:solidFill>
                  <a:srgbClr val="0000FF"/>
                </a:solidFill>
              </a:rPr>
              <a:t> </a:t>
            </a:r>
            <a:r>
              <a:rPr lang="en-US" sz="3200" b="1" dirty="0" err="1">
                <a:solidFill>
                  <a:srgbClr val="0000FF"/>
                </a:solidFill>
              </a:rPr>
              <a:t>التي</a:t>
            </a:r>
            <a:r>
              <a:rPr lang="en-US" sz="3200" b="1" dirty="0">
                <a:solidFill>
                  <a:srgbClr val="0000FF"/>
                </a:solidFill>
              </a:rPr>
              <a:t> </a:t>
            </a:r>
            <a:r>
              <a:rPr lang="en-US" sz="3200" b="1" dirty="0" err="1">
                <a:solidFill>
                  <a:srgbClr val="0000FF"/>
                </a:solidFill>
              </a:rPr>
              <a:t>تشكلت</a:t>
            </a:r>
            <a:r>
              <a:rPr lang="en-US" sz="3200" b="1" dirty="0">
                <a:solidFill>
                  <a:srgbClr val="0000FF"/>
                </a:solidFill>
              </a:rPr>
              <a:t> </a:t>
            </a:r>
            <a:r>
              <a:rPr lang="en-US" sz="3200" b="1" dirty="0" err="1">
                <a:solidFill>
                  <a:srgbClr val="0000FF"/>
                </a:solidFill>
              </a:rPr>
              <a:t>نتيجة</a:t>
            </a:r>
            <a:r>
              <a:rPr lang="en-US" sz="3200" b="1" dirty="0">
                <a:solidFill>
                  <a:srgbClr val="0000FF"/>
                </a:solidFill>
              </a:rPr>
              <a:t> </a:t>
            </a:r>
            <a:r>
              <a:rPr lang="en-US" sz="3200" b="1" dirty="0" err="1">
                <a:solidFill>
                  <a:srgbClr val="0000FF"/>
                </a:solidFill>
              </a:rPr>
              <a:t>للاحداث</a:t>
            </a:r>
            <a:r>
              <a:rPr lang="en-US" sz="3200" b="1" dirty="0">
                <a:solidFill>
                  <a:srgbClr val="0000FF"/>
                </a:solidFill>
              </a:rPr>
              <a:t> </a:t>
            </a:r>
            <a:r>
              <a:rPr lang="en-US" sz="3200" b="1" dirty="0" err="1">
                <a:solidFill>
                  <a:srgbClr val="0000FF"/>
                </a:solidFill>
              </a:rPr>
              <a:t>التي</a:t>
            </a:r>
            <a:r>
              <a:rPr lang="en-US" sz="3200" b="1" dirty="0">
                <a:solidFill>
                  <a:srgbClr val="0000FF"/>
                </a:solidFill>
              </a:rPr>
              <a:t> </a:t>
            </a:r>
            <a:r>
              <a:rPr lang="en-US" sz="3200" b="1" dirty="0" err="1">
                <a:solidFill>
                  <a:srgbClr val="0000FF"/>
                </a:solidFill>
              </a:rPr>
              <a:t>تؤلف</a:t>
            </a:r>
            <a:r>
              <a:rPr lang="en-US" sz="3200" b="1" dirty="0">
                <a:solidFill>
                  <a:srgbClr val="0000FF"/>
                </a:solidFill>
              </a:rPr>
              <a:t> </a:t>
            </a:r>
            <a:r>
              <a:rPr lang="en-US" sz="3200" b="1" dirty="0" err="1">
                <a:solidFill>
                  <a:srgbClr val="0000FF"/>
                </a:solidFill>
              </a:rPr>
              <a:t>تاريخه</a:t>
            </a:r>
            <a:r>
              <a:rPr lang="en-US" sz="3200" b="1" dirty="0">
                <a:solidFill>
                  <a:srgbClr val="0000FF"/>
                </a:solidFill>
              </a:rPr>
              <a:t>”</a:t>
            </a:r>
          </a:p>
        </p:txBody>
      </p:sp>
    </p:spTree>
    <p:extLst>
      <p:ext uri="{BB962C8B-B14F-4D97-AF65-F5344CB8AC3E}">
        <p14:creationId xmlns:p14="http://schemas.microsoft.com/office/powerpoint/2010/main" val="3064445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37260" y="722516"/>
            <a:ext cx="7520940" cy="54864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t>تعريف الاعاقة العقلية</a:t>
            </a:r>
          </a:p>
        </p:txBody>
      </p:sp>
      <p:sp>
        <p:nvSpPr>
          <p:cNvPr id="6" name="Content Placeholder 2"/>
          <p:cNvSpPr>
            <a:spLocks noGrp="1"/>
          </p:cNvSpPr>
          <p:nvPr>
            <p:ph type="ctrTitle"/>
          </p:nvPr>
        </p:nvSpPr>
        <p:spPr>
          <a:xfrm>
            <a:off x="685800" y="2130425"/>
            <a:ext cx="7772400" cy="2174289"/>
          </a:xfrm>
        </p:spPr>
        <p:txBody>
          <a:bodyPr>
            <a:noAutofit/>
          </a:bodyPr>
          <a:lstStyle/>
          <a:p>
            <a:pPr marL="0" indent="0" algn="r" rtl="1"/>
            <a:r>
              <a:rPr lang="en-US" sz="3200" b="1" dirty="0" err="1">
                <a:solidFill>
                  <a:srgbClr val="FF0000"/>
                </a:solidFill>
              </a:rPr>
              <a:t>التعريف</a:t>
            </a:r>
            <a:r>
              <a:rPr lang="en-US" sz="3200" b="1" dirty="0">
                <a:solidFill>
                  <a:srgbClr val="FF0000"/>
                </a:solidFill>
              </a:rPr>
              <a:t> </a:t>
            </a:r>
            <a:r>
              <a:rPr lang="en-US" sz="3200" b="1" dirty="0" err="1">
                <a:solidFill>
                  <a:srgbClr val="FF0000"/>
                </a:solidFill>
              </a:rPr>
              <a:t>التربوي</a:t>
            </a:r>
            <a:r>
              <a:rPr lang="en-US" sz="3200" b="1" dirty="0">
                <a:solidFill>
                  <a:srgbClr val="FF0000"/>
                </a:solidFill>
              </a:rPr>
              <a:t>:</a:t>
            </a:r>
            <a:br>
              <a:rPr lang="en-US" sz="3200" b="1" dirty="0">
                <a:solidFill>
                  <a:srgbClr val="0000FF"/>
                </a:solidFill>
              </a:rPr>
            </a:br>
            <a:r>
              <a:rPr lang="en-US" sz="3200" b="1" dirty="0" err="1">
                <a:solidFill>
                  <a:srgbClr val="0000FF"/>
                </a:solidFill>
              </a:rPr>
              <a:t>التخلف</a:t>
            </a:r>
            <a:r>
              <a:rPr lang="en-US" sz="3200" b="1" dirty="0">
                <a:solidFill>
                  <a:srgbClr val="0000FF"/>
                </a:solidFill>
              </a:rPr>
              <a:t> </a:t>
            </a:r>
            <a:r>
              <a:rPr lang="en-US" sz="3200" b="1" dirty="0" err="1">
                <a:solidFill>
                  <a:srgbClr val="0000FF"/>
                </a:solidFill>
              </a:rPr>
              <a:t>العقلي</a:t>
            </a:r>
            <a:r>
              <a:rPr lang="en-US" sz="3200" b="1" dirty="0">
                <a:solidFill>
                  <a:srgbClr val="0000FF"/>
                </a:solidFill>
              </a:rPr>
              <a:t> </a:t>
            </a:r>
            <a:r>
              <a:rPr lang="en-US" sz="3200" b="1" dirty="0" err="1">
                <a:solidFill>
                  <a:srgbClr val="0000FF"/>
                </a:solidFill>
              </a:rPr>
              <a:t>ينتج</a:t>
            </a:r>
            <a:r>
              <a:rPr lang="en-US" sz="3200" b="1" dirty="0">
                <a:solidFill>
                  <a:srgbClr val="0000FF"/>
                </a:solidFill>
              </a:rPr>
              <a:t> </a:t>
            </a:r>
            <a:r>
              <a:rPr lang="en-US" sz="3200" b="1" dirty="0" err="1">
                <a:solidFill>
                  <a:srgbClr val="0000FF"/>
                </a:solidFill>
              </a:rPr>
              <a:t>عن</a:t>
            </a:r>
            <a:r>
              <a:rPr lang="en-US" sz="3200" b="1" dirty="0">
                <a:solidFill>
                  <a:srgbClr val="0000FF"/>
                </a:solidFill>
              </a:rPr>
              <a:t> </a:t>
            </a:r>
            <a:r>
              <a:rPr lang="en-US" sz="3200" b="1" dirty="0" err="1">
                <a:solidFill>
                  <a:srgbClr val="0000FF"/>
                </a:solidFill>
              </a:rPr>
              <a:t>عدم</a:t>
            </a:r>
            <a:r>
              <a:rPr lang="en-US" sz="3200" b="1" dirty="0">
                <a:solidFill>
                  <a:srgbClr val="0000FF"/>
                </a:solidFill>
              </a:rPr>
              <a:t> </a:t>
            </a:r>
            <a:r>
              <a:rPr lang="en-US" sz="3200" b="1" dirty="0" err="1">
                <a:solidFill>
                  <a:srgbClr val="0000FF"/>
                </a:solidFill>
              </a:rPr>
              <a:t>ملائمة</a:t>
            </a:r>
            <a:r>
              <a:rPr lang="en-US" sz="3200" b="1" dirty="0">
                <a:solidFill>
                  <a:srgbClr val="0000FF"/>
                </a:solidFill>
              </a:rPr>
              <a:t> </a:t>
            </a:r>
            <a:r>
              <a:rPr lang="en-US" sz="3200" b="1" dirty="0" err="1">
                <a:solidFill>
                  <a:srgbClr val="0000FF"/>
                </a:solidFill>
              </a:rPr>
              <a:t>البيئة</a:t>
            </a:r>
            <a:r>
              <a:rPr lang="en-US" sz="3200" b="1" dirty="0">
                <a:solidFill>
                  <a:srgbClr val="0000FF"/>
                </a:solidFill>
              </a:rPr>
              <a:t> </a:t>
            </a:r>
            <a:r>
              <a:rPr lang="en-US" sz="3200" b="1" dirty="0" err="1">
                <a:solidFill>
                  <a:srgbClr val="0000FF"/>
                </a:solidFill>
              </a:rPr>
              <a:t>التعليمية</a:t>
            </a:r>
            <a:r>
              <a:rPr lang="en-US" sz="3200" b="1" dirty="0">
                <a:solidFill>
                  <a:srgbClr val="0000FF"/>
                </a:solidFill>
              </a:rPr>
              <a:t> </a:t>
            </a:r>
            <a:r>
              <a:rPr lang="en-US" sz="3200" b="1" dirty="0" err="1">
                <a:solidFill>
                  <a:srgbClr val="0000FF"/>
                </a:solidFill>
              </a:rPr>
              <a:t>وعدم</a:t>
            </a:r>
            <a:r>
              <a:rPr lang="en-US" sz="3200" b="1" dirty="0">
                <a:solidFill>
                  <a:srgbClr val="0000FF"/>
                </a:solidFill>
              </a:rPr>
              <a:t> </a:t>
            </a:r>
            <a:r>
              <a:rPr lang="en-US" sz="3200" b="1" dirty="0" err="1">
                <a:solidFill>
                  <a:srgbClr val="0000FF"/>
                </a:solidFill>
              </a:rPr>
              <a:t>قدرتها</a:t>
            </a:r>
            <a:r>
              <a:rPr lang="en-US" sz="3200" b="1" dirty="0">
                <a:solidFill>
                  <a:srgbClr val="0000FF"/>
                </a:solidFill>
              </a:rPr>
              <a:t> </a:t>
            </a:r>
            <a:r>
              <a:rPr lang="en-US" sz="3200" b="1" dirty="0" err="1">
                <a:solidFill>
                  <a:srgbClr val="0000FF"/>
                </a:solidFill>
              </a:rPr>
              <a:t>على</a:t>
            </a:r>
            <a:r>
              <a:rPr lang="en-US" sz="3200" b="1" dirty="0">
                <a:solidFill>
                  <a:srgbClr val="0000FF"/>
                </a:solidFill>
              </a:rPr>
              <a:t> </a:t>
            </a:r>
            <a:r>
              <a:rPr lang="en-US" sz="3200" b="1" dirty="0" err="1">
                <a:solidFill>
                  <a:srgbClr val="0000FF"/>
                </a:solidFill>
              </a:rPr>
              <a:t>الاستجابة</a:t>
            </a:r>
            <a:r>
              <a:rPr lang="en-US" sz="3200" b="1" dirty="0">
                <a:solidFill>
                  <a:srgbClr val="0000FF"/>
                </a:solidFill>
              </a:rPr>
              <a:t> </a:t>
            </a:r>
            <a:r>
              <a:rPr lang="en-US" sz="3200" b="1" dirty="0" err="1">
                <a:solidFill>
                  <a:srgbClr val="0000FF"/>
                </a:solidFill>
              </a:rPr>
              <a:t>للاحتياجات</a:t>
            </a:r>
            <a:r>
              <a:rPr lang="en-US" sz="3200" b="1" dirty="0">
                <a:solidFill>
                  <a:srgbClr val="0000FF"/>
                </a:solidFill>
              </a:rPr>
              <a:t> </a:t>
            </a:r>
            <a:r>
              <a:rPr lang="en-US" sz="3200" b="1" dirty="0" err="1">
                <a:solidFill>
                  <a:srgbClr val="0000FF"/>
                </a:solidFill>
              </a:rPr>
              <a:t>التعليمية</a:t>
            </a:r>
            <a:r>
              <a:rPr lang="en-US" sz="3200" b="1" dirty="0">
                <a:solidFill>
                  <a:srgbClr val="0000FF"/>
                </a:solidFill>
              </a:rPr>
              <a:t> </a:t>
            </a:r>
            <a:r>
              <a:rPr lang="en-US" sz="3200" b="1" dirty="0" err="1">
                <a:solidFill>
                  <a:srgbClr val="0000FF"/>
                </a:solidFill>
              </a:rPr>
              <a:t>للفرد</a:t>
            </a:r>
            <a:r>
              <a:rPr lang="en-US" sz="3200" b="1" dirty="0">
                <a:solidFill>
                  <a:srgbClr val="0000FF"/>
                </a:solidFill>
              </a:rPr>
              <a:t> </a:t>
            </a:r>
            <a:r>
              <a:rPr lang="en-US" sz="3200" b="1" dirty="0" err="1">
                <a:solidFill>
                  <a:srgbClr val="0000FF"/>
                </a:solidFill>
              </a:rPr>
              <a:t>بشكل</a:t>
            </a:r>
            <a:r>
              <a:rPr lang="en-US" sz="3200" b="1" dirty="0">
                <a:solidFill>
                  <a:srgbClr val="0000FF"/>
                </a:solidFill>
              </a:rPr>
              <a:t> </a:t>
            </a:r>
            <a:r>
              <a:rPr lang="en-US" sz="3200" b="1" dirty="0" err="1">
                <a:solidFill>
                  <a:srgbClr val="0000FF"/>
                </a:solidFill>
              </a:rPr>
              <a:t>مناسب</a:t>
            </a:r>
            <a:endParaRPr lang="en-US" sz="3200" b="1" dirty="0">
              <a:solidFill>
                <a:srgbClr val="0000FF"/>
              </a:solidFill>
            </a:endParaRPr>
          </a:p>
        </p:txBody>
      </p:sp>
    </p:spTree>
    <p:extLst>
      <p:ext uri="{BB962C8B-B14F-4D97-AF65-F5344CB8AC3E}">
        <p14:creationId xmlns:p14="http://schemas.microsoft.com/office/powerpoint/2010/main" val="1385698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83876" y="1987692"/>
            <a:ext cx="5574323" cy="2921933"/>
          </a:xfrm>
        </p:spPr>
        <p:txBody>
          <a:bodyPr>
            <a:noAutofit/>
          </a:bodyPr>
          <a:lstStyle/>
          <a:p>
            <a:pPr algn="r" rtl="1"/>
            <a:r>
              <a:rPr lang="en-US" sz="2800" b="1" dirty="0" err="1">
                <a:solidFill>
                  <a:srgbClr val="FF0000"/>
                </a:solidFill>
              </a:rPr>
              <a:t>التعريف</a:t>
            </a:r>
            <a:r>
              <a:rPr lang="en-US" sz="2800" b="1" dirty="0">
                <a:solidFill>
                  <a:srgbClr val="FF0000"/>
                </a:solidFill>
              </a:rPr>
              <a:t> </a:t>
            </a:r>
            <a:r>
              <a:rPr lang="en-US" sz="2800" b="1" dirty="0" err="1">
                <a:solidFill>
                  <a:srgbClr val="FF0000"/>
                </a:solidFill>
              </a:rPr>
              <a:t>الطبي</a:t>
            </a:r>
            <a:br>
              <a:rPr lang="en-US" sz="2800" b="1" dirty="0"/>
            </a:br>
            <a:br>
              <a:rPr lang="en-US" sz="2800" b="1" dirty="0"/>
            </a:br>
            <a:r>
              <a:rPr lang="en-US" sz="2800" b="1" dirty="0" err="1">
                <a:solidFill>
                  <a:srgbClr val="0000FF"/>
                </a:solidFill>
              </a:rPr>
              <a:t>جيرفيس</a:t>
            </a:r>
            <a:r>
              <a:rPr lang="en-US" sz="2800" b="1" dirty="0">
                <a:solidFill>
                  <a:srgbClr val="0000FF"/>
                </a:solidFill>
              </a:rPr>
              <a:t> : </a:t>
            </a:r>
            <a:r>
              <a:rPr lang="en-US" sz="2800" b="1" dirty="0" err="1">
                <a:solidFill>
                  <a:srgbClr val="0000FF"/>
                </a:solidFill>
              </a:rPr>
              <a:t>حاله</a:t>
            </a:r>
            <a:r>
              <a:rPr lang="en-US" sz="2800" b="1" dirty="0">
                <a:solidFill>
                  <a:srgbClr val="0000FF"/>
                </a:solidFill>
              </a:rPr>
              <a:t> </a:t>
            </a:r>
            <a:r>
              <a:rPr lang="en-US" sz="2800" b="1" dirty="0" err="1">
                <a:solidFill>
                  <a:srgbClr val="0000FF"/>
                </a:solidFill>
              </a:rPr>
              <a:t>توقف</a:t>
            </a:r>
            <a:r>
              <a:rPr lang="en-US" sz="2800" b="1" dirty="0">
                <a:solidFill>
                  <a:srgbClr val="0000FF"/>
                </a:solidFill>
              </a:rPr>
              <a:t> </a:t>
            </a:r>
            <a:r>
              <a:rPr lang="en-US" sz="2800" b="1" dirty="0" err="1">
                <a:solidFill>
                  <a:srgbClr val="0000FF"/>
                </a:solidFill>
              </a:rPr>
              <a:t>او</a:t>
            </a:r>
            <a:r>
              <a:rPr lang="en-US" sz="2800" b="1" dirty="0">
                <a:solidFill>
                  <a:srgbClr val="0000FF"/>
                </a:solidFill>
              </a:rPr>
              <a:t> </a:t>
            </a:r>
            <a:r>
              <a:rPr lang="en-US" sz="2800" b="1" dirty="0" err="1">
                <a:solidFill>
                  <a:srgbClr val="0000FF"/>
                </a:solidFill>
              </a:rPr>
              <a:t>عدم</a:t>
            </a:r>
            <a:r>
              <a:rPr lang="en-US" sz="2800" b="1" dirty="0">
                <a:solidFill>
                  <a:srgbClr val="0000FF"/>
                </a:solidFill>
              </a:rPr>
              <a:t> </a:t>
            </a:r>
            <a:r>
              <a:rPr lang="en-US" sz="2800" b="1" dirty="0" err="1">
                <a:solidFill>
                  <a:srgbClr val="0000FF"/>
                </a:solidFill>
              </a:rPr>
              <a:t>استكمال</a:t>
            </a:r>
            <a:r>
              <a:rPr lang="en-US" sz="2800" b="1" dirty="0">
                <a:solidFill>
                  <a:srgbClr val="0000FF"/>
                </a:solidFill>
              </a:rPr>
              <a:t> </a:t>
            </a:r>
            <a:r>
              <a:rPr lang="en-US" sz="2800" b="1" dirty="0" err="1">
                <a:solidFill>
                  <a:srgbClr val="0000FF"/>
                </a:solidFill>
              </a:rPr>
              <a:t>النمو</a:t>
            </a:r>
            <a:r>
              <a:rPr lang="en-US" sz="2800" b="1" dirty="0">
                <a:solidFill>
                  <a:srgbClr val="0000FF"/>
                </a:solidFill>
              </a:rPr>
              <a:t> </a:t>
            </a:r>
            <a:r>
              <a:rPr lang="en-US" sz="2800" b="1" dirty="0" err="1">
                <a:solidFill>
                  <a:srgbClr val="0000FF"/>
                </a:solidFill>
              </a:rPr>
              <a:t>العقلي</a:t>
            </a:r>
            <a:r>
              <a:rPr lang="en-US" sz="2800" b="1" dirty="0">
                <a:solidFill>
                  <a:srgbClr val="0000FF"/>
                </a:solidFill>
              </a:rPr>
              <a:t> </a:t>
            </a:r>
            <a:r>
              <a:rPr lang="en-US" sz="2800" b="1" dirty="0" err="1">
                <a:solidFill>
                  <a:srgbClr val="0000FF"/>
                </a:solidFill>
              </a:rPr>
              <a:t>نتيجه</a:t>
            </a:r>
            <a:r>
              <a:rPr lang="en-US" sz="2800" b="1" dirty="0">
                <a:solidFill>
                  <a:srgbClr val="0000FF"/>
                </a:solidFill>
              </a:rPr>
              <a:t> </a:t>
            </a:r>
            <a:r>
              <a:rPr lang="en-US" sz="2800" b="1" dirty="0" err="1">
                <a:solidFill>
                  <a:srgbClr val="0000FF"/>
                </a:solidFill>
              </a:rPr>
              <a:t>مرض</a:t>
            </a:r>
            <a:r>
              <a:rPr lang="en-US" sz="2800" b="1" dirty="0">
                <a:solidFill>
                  <a:srgbClr val="0000FF"/>
                </a:solidFill>
              </a:rPr>
              <a:t> </a:t>
            </a:r>
            <a:r>
              <a:rPr lang="en-US" sz="2800" b="1" dirty="0" err="1">
                <a:solidFill>
                  <a:srgbClr val="0000FF"/>
                </a:solidFill>
              </a:rPr>
              <a:t>ما</a:t>
            </a:r>
            <a:r>
              <a:rPr lang="en-US" sz="2800" b="1" dirty="0">
                <a:solidFill>
                  <a:srgbClr val="0000FF"/>
                </a:solidFill>
              </a:rPr>
              <a:t> </a:t>
            </a:r>
            <a:r>
              <a:rPr lang="en-US" sz="2800" b="1" dirty="0" err="1">
                <a:solidFill>
                  <a:srgbClr val="0000FF"/>
                </a:solidFill>
              </a:rPr>
              <a:t>او</a:t>
            </a:r>
            <a:r>
              <a:rPr lang="en-US" sz="2800" b="1" dirty="0">
                <a:solidFill>
                  <a:srgbClr val="0000FF"/>
                </a:solidFill>
              </a:rPr>
              <a:t> </a:t>
            </a:r>
            <a:r>
              <a:rPr lang="en-US" sz="2800" b="1" dirty="0" err="1">
                <a:solidFill>
                  <a:srgbClr val="0000FF"/>
                </a:solidFill>
              </a:rPr>
              <a:t>اصابه</a:t>
            </a:r>
            <a:r>
              <a:rPr lang="en-US" sz="2800" b="1" dirty="0">
                <a:solidFill>
                  <a:srgbClr val="0000FF"/>
                </a:solidFill>
              </a:rPr>
              <a:t> </a:t>
            </a:r>
            <a:r>
              <a:rPr lang="en-US" sz="2800" b="1" dirty="0" err="1">
                <a:solidFill>
                  <a:srgbClr val="0000FF"/>
                </a:solidFill>
              </a:rPr>
              <a:t>قبل</a:t>
            </a:r>
            <a:r>
              <a:rPr lang="en-US" sz="2800" b="1" dirty="0">
                <a:solidFill>
                  <a:srgbClr val="0000FF"/>
                </a:solidFill>
              </a:rPr>
              <a:t> </a:t>
            </a:r>
            <a:r>
              <a:rPr lang="en-US" sz="2800" b="1" dirty="0" err="1">
                <a:solidFill>
                  <a:srgbClr val="0000FF"/>
                </a:solidFill>
              </a:rPr>
              <a:t>سن</a:t>
            </a:r>
            <a:r>
              <a:rPr lang="en-US" sz="2800" b="1" dirty="0">
                <a:solidFill>
                  <a:srgbClr val="0000FF"/>
                </a:solidFill>
              </a:rPr>
              <a:t> </a:t>
            </a:r>
            <a:r>
              <a:rPr lang="en-US" sz="2800" b="1" dirty="0" err="1">
                <a:solidFill>
                  <a:srgbClr val="0000FF"/>
                </a:solidFill>
              </a:rPr>
              <a:t>المراهقه</a:t>
            </a:r>
            <a:r>
              <a:rPr lang="en-US" sz="2800" b="1" dirty="0">
                <a:solidFill>
                  <a:srgbClr val="0000FF"/>
                </a:solidFill>
              </a:rPr>
              <a:t> </a:t>
            </a:r>
            <a:r>
              <a:rPr lang="en-US" sz="2800" b="1" dirty="0" err="1">
                <a:solidFill>
                  <a:srgbClr val="0000FF"/>
                </a:solidFill>
              </a:rPr>
              <a:t>او</a:t>
            </a:r>
            <a:r>
              <a:rPr lang="en-US" sz="2800" b="1" dirty="0">
                <a:solidFill>
                  <a:srgbClr val="0000FF"/>
                </a:solidFill>
              </a:rPr>
              <a:t> </a:t>
            </a:r>
            <a:r>
              <a:rPr lang="en-US" sz="2800" b="1" dirty="0" err="1">
                <a:solidFill>
                  <a:srgbClr val="0000FF"/>
                </a:solidFill>
              </a:rPr>
              <a:t>نتيجه</a:t>
            </a:r>
            <a:r>
              <a:rPr lang="en-US" sz="2800" b="1" dirty="0">
                <a:solidFill>
                  <a:srgbClr val="0000FF"/>
                </a:solidFill>
              </a:rPr>
              <a:t> </a:t>
            </a:r>
            <a:r>
              <a:rPr lang="en-US" sz="2800" b="1" dirty="0" err="1">
                <a:solidFill>
                  <a:srgbClr val="0000FF"/>
                </a:solidFill>
              </a:rPr>
              <a:t>لعوامل</a:t>
            </a:r>
            <a:r>
              <a:rPr lang="en-US" sz="2800" b="1" dirty="0">
                <a:solidFill>
                  <a:srgbClr val="0000FF"/>
                </a:solidFill>
              </a:rPr>
              <a:t> </a:t>
            </a:r>
            <a:r>
              <a:rPr lang="en-US" sz="2800" b="1" dirty="0" err="1">
                <a:solidFill>
                  <a:srgbClr val="0000FF"/>
                </a:solidFill>
              </a:rPr>
              <a:t>تكوينيه</a:t>
            </a:r>
            <a:br>
              <a:rPr lang="en-US" sz="2800" dirty="0">
                <a:solidFill>
                  <a:srgbClr val="0000FF"/>
                </a:solidFill>
              </a:rPr>
            </a:br>
            <a:endParaRPr lang="en-US" sz="2800" dirty="0">
              <a:solidFill>
                <a:srgbClr val="0000FF"/>
              </a:solidFill>
            </a:endParaRPr>
          </a:p>
        </p:txBody>
      </p:sp>
      <p:sp>
        <p:nvSpPr>
          <p:cNvPr id="6" name="Title 1"/>
          <p:cNvSpPr txBox="1">
            <a:spLocks/>
          </p:cNvSpPr>
          <p:nvPr/>
        </p:nvSpPr>
        <p:spPr>
          <a:xfrm>
            <a:off x="822960" y="365760"/>
            <a:ext cx="7520940" cy="548640"/>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t>تعريف الاعاقة العقلية</a:t>
            </a:r>
          </a:p>
        </p:txBody>
      </p:sp>
    </p:spTree>
    <p:extLst>
      <p:ext uri="{BB962C8B-B14F-4D97-AF65-F5344CB8AC3E}">
        <p14:creationId xmlns:p14="http://schemas.microsoft.com/office/powerpoint/2010/main" val="1147510563"/>
      </p:ext>
    </p:extLst>
  </p:cSld>
  <p:clrMapOvr>
    <a:masterClrMapping/>
  </p:clrMapOvr>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2802</TotalTime>
  <Words>746</Words>
  <Application>Microsoft Office PowerPoint</Application>
  <PresentationFormat>عرض على الشاشة (4:3)</PresentationFormat>
  <Paragraphs>214</Paragraphs>
  <Slides>47</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47</vt:i4>
      </vt:variant>
    </vt:vector>
  </HeadingPairs>
  <TitlesOfParts>
    <vt:vector size="53" baseType="lpstr">
      <vt:lpstr>Aldhabi</vt:lpstr>
      <vt:lpstr>Arial</vt:lpstr>
      <vt:lpstr>Century Gothic</vt:lpstr>
      <vt:lpstr>Tahoma</vt:lpstr>
      <vt:lpstr>Wingdings 3</vt:lpstr>
      <vt:lpstr>ربطة</vt:lpstr>
      <vt:lpstr>الإعاقة العقلية</vt:lpstr>
      <vt:lpstr>الاعاقة العقلية</vt:lpstr>
      <vt:lpstr>تعريف دول: الشخص المتخلف عقليا هو الذي يتصف بالتالي:  عدم الكفاية الاجتماعية تدني القدرة العقلية يظهر خلال فترة النمو يستمر خلال مرحلة النضج يعود الى عوامل تكوينية غير قابل للشفاء</vt:lpstr>
      <vt:lpstr>تعريف الاعاقة العقلية</vt:lpstr>
      <vt:lpstr> تعريف هيبر:   حاول ان ينظر للاعاقه العقليه نظره شامله هو اساس التعريفات الحديثه عرف الاعاقه العقليه:” حاله تتميز بانخفاض عام في الاداء العقلي يظهر خلال مرحلة النمو مصاحبا بقصور في السلوك التكيفي”</vt:lpstr>
      <vt:lpstr>ماهو محك تعريف هيبر؟</vt:lpstr>
      <vt:lpstr>      تعريف هيبر لايتفق مع المدرسة السلوكية المدرسة السلوكية تؤكد على السلوك القابل للملاحظه والقياس وتحاول دراسة السلوك وما يحدث قبله وبعده الذكاء مفهوم نظري جدواه العملية قليلة  تعريف بيجو” الفرد المتخلف عقليا هو الذي يعاني من محدودية في الخبرة السلوكية التي تشكلت نتيجة للاحداث التي تؤلف تاريخه”</vt:lpstr>
      <vt:lpstr>التعريف التربوي: التخلف العقلي ينتج عن عدم ملائمة البيئة التعليمية وعدم قدرتها على الاستجابة للاحتياجات التعليمية للفرد بشكل مناسب</vt:lpstr>
      <vt:lpstr>التعريف الطبي  جيرفيس : حاله توقف او عدم استكمال النمو العقلي نتيجه مرض ما او اصابه قبل سن المراهقه او نتيجه لعوامل تكوينيه </vt:lpstr>
      <vt:lpstr>تعريف جروسمان” ان المعوق عقليا يعاني من نقص في القدره العقليه العامه بمقدار انحرافين معياريين عن المتوسط على اي اختبار فردي ويصاحب بقصور في السلوك التكيفي للفرد ويحدث خلال فتره النمو من الميلاد الى سن ١٨ سنه “</vt:lpstr>
      <vt:lpstr>تعريف جروسمان ١٩٩٢ يصاحب بقصور في مجالين او اكثر من مجالات المهارات التكيفيه التاليه: التواصل، العنايه بالذات، الحياه المنزليه، المهارات الاجتماعيه، استخدام المصادره المجتمعيه، التوجيه الذاتي، العادات الصحيه، الامن والسلامه، المهارات الاكاديميه، مهارات العمل ووقت الفراغ</vt:lpstr>
      <vt:lpstr>عام ٢٠٠٢  حالة من القصور تتميز بانخفاض واضح في كل من الاداء الوظيفي للذكاء والسلوك التكيفي معبرا عنه بمهارات التجريد والمهارات الاجتماعية والمهارات التكيفية العلمية وتظهر هذه الحالة في مرحلة الطفولة قبل سن ١٨ وتتاثر ايجابيا اذا قدمت للفرد الخدمات الملائمة.” </vt:lpstr>
      <vt:lpstr>ماهي أبرز النقاط في التعريف السابق؟</vt:lpstr>
      <vt:lpstr>تعريف الجمعيه الامريكيه للاعاقات العقلية والاعاقات النمائية </vt:lpstr>
      <vt:lpstr>اسباب الاعاقة العقلية نشاط</vt:lpstr>
      <vt:lpstr>اسباب الاعاقة العقلية</vt:lpstr>
      <vt:lpstr>اسباب الاعاقة العقلية</vt:lpstr>
      <vt:lpstr>       اسباب الاعاقة العقلية</vt:lpstr>
      <vt:lpstr>الاضطرابات الكروموسومية</vt:lpstr>
      <vt:lpstr>اسباب الاعاقة العقلية نشاط</vt:lpstr>
      <vt:lpstr>اسباب الاعاقة العقلية الحوادث والامراض التي تتعرض لها الام</vt:lpstr>
      <vt:lpstr>اسباب الاعاقة العقلية نشاط</vt:lpstr>
      <vt:lpstr>الامراض والحوادث التي يتعرض لها الطفل اثناء او بعد الولادة</vt:lpstr>
      <vt:lpstr>اسباب الاعاقة العقلية</vt:lpstr>
      <vt:lpstr>شيوع الاعاقة العقلية</vt:lpstr>
      <vt:lpstr>خصائص المعاقين عقليا</vt:lpstr>
      <vt:lpstr>خصائص المعاقين عقليا نشاط</vt:lpstr>
      <vt:lpstr>الخصائص المعرفية</vt:lpstr>
      <vt:lpstr>الخصائص المعرفية</vt:lpstr>
      <vt:lpstr>الخصائص المعرفية</vt:lpstr>
      <vt:lpstr>الخصائص المعرفية</vt:lpstr>
      <vt:lpstr>الخصائص المعرفية</vt:lpstr>
      <vt:lpstr>الخصائص اللغوية</vt:lpstr>
      <vt:lpstr>الخصائص الاجتماعية</vt:lpstr>
      <vt:lpstr>تشخيص الإعاقة العقلية</vt:lpstr>
      <vt:lpstr>السلوك التكيفي</vt:lpstr>
      <vt:lpstr>تشخيص الإعاقة العقلية</vt:lpstr>
      <vt:lpstr>وسائل جمع المعلومات (أدوات التشخيص)</vt:lpstr>
      <vt:lpstr>تصنيف فئات الإعاقة العقلية</vt:lpstr>
      <vt:lpstr>محكات او أسس التصنيف</vt:lpstr>
      <vt:lpstr>التصنيف الطبي</vt:lpstr>
      <vt:lpstr>محكات او أسس التصنيف</vt:lpstr>
      <vt:lpstr>التصنيف التربوي</vt:lpstr>
      <vt:lpstr>محكات واسس التصنيف</vt:lpstr>
      <vt:lpstr>الخدمات التربوية للمعوقين عقليا</vt:lpstr>
      <vt:lpstr>الخدمات التربوية للمعاقين عقليا</vt:lpstr>
      <vt:lpstr>توجيهات عامة للمربين العاملين في مجال تعلم المعوقين عقليا</vt:lpstr>
    </vt:vector>
  </TitlesOfParts>
  <Company>unco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dc:title>
  <dc:creator>reem alrusaiyes</dc:creator>
  <cp:lastModifiedBy>العنود العسكر</cp:lastModifiedBy>
  <cp:revision>37</cp:revision>
  <dcterms:created xsi:type="dcterms:W3CDTF">2015-02-09T16:08:43Z</dcterms:created>
  <dcterms:modified xsi:type="dcterms:W3CDTF">2016-10-23T10:25:10Z</dcterms:modified>
</cp:coreProperties>
</file>