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sldIdLst>
    <p:sldId id="256" r:id="rId2"/>
    <p:sldId id="257" r:id="rId3"/>
    <p:sldId id="289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4" r:id="rId19"/>
    <p:sldId id="290" r:id="rId20"/>
    <p:sldId id="279" r:id="rId21"/>
    <p:sldId id="280" r:id="rId22"/>
    <p:sldId id="281" r:id="rId23"/>
    <p:sldId id="274" r:id="rId24"/>
    <p:sldId id="275" r:id="rId25"/>
    <p:sldId id="276" r:id="rId26"/>
    <p:sldId id="277" r:id="rId27"/>
    <p:sldId id="278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9AB4CC-614A-A049-BA87-B05E6CA3BFDB}" type="doc">
      <dgm:prSet loTypeId="urn:microsoft.com/office/officeart/2005/8/layout/hierarchy1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32D6C42-68C5-4545-B33B-41BFBB0BCCCB}">
      <dgm:prSet phldrT="[Text]"/>
      <dgm:spPr/>
      <dgm:t>
        <a:bodyPr/>
        <a:lstStyle/>
        <a:p>
          <a:r>
            <a:rPr lang="en-US" dirty="0" err="1"/>
            <a:t>الجهاز</a:t>
          </a:r>
          <a:r>
            <a:rPr lang="en-US" dirty="0"/>
            <a:t> </a:t>
          </a:r>
          <a:r>
            <a:rPr lang="en-US" dirty="0" err="1"/>
            <a:t>السمي</a:t>
          </a:r>
          <a:endParaRPr lang="en-US" dirty="0"/>
        </a:p>
      </dgm:t>
    </dgm:pt>
    <dgm:pt modelId="{5866A404-DF9F-3B4E-8DFF-B7D54E562EB8}" type="parTrans" cxnId="{243AC353-01E8-5B4D-90A5-68CD636A2E38}">
      <dgm:prSet/>
      <dgm:spPr/>
      <dgm:t>
        <a:bodyPr/>
        <a:lstStyle/>
        <a:p>
          <a:endParaRPr lang="en-US"/>
        </a:p>
      </dgm:t>
    </dgm:pt>
    <dgm:pt modelId="{307054DF-C0AA-5444-8DC4-DBD5101339A4}" type="sibTrans" cxnId="{243AC353-01E8-5B4D-90A5-68CD636A2E38}">
      <dgm:prSet/>
      <dgm:spPr/>
      <dgm:t>
        <a:bodyPr/>
        <a:lstStyle/>
        <a:p>
          <a:endParaRPr lang="en-US"/>
        </a:p>
      </dgm:t>
    </dgm:pt>
    <dgm:pt modelId="{78F48AE0-95F3-1D47-96D9-4FEE95E4AE10}">
      <dgm:prSet phldrT="[Text]"/>
      <dgm:spPr/>
      <dgm:t>
        <a:bodyPr/>
        <a:lstStyle/>
        <a:p>
          <a:r>
            <a:rPr lang="en-US" dirty="0" err="1"/>
            <a:t>الاذن</a:t>
          </a:r>
          <a:endParaRPr lang="en-US" dirty="0"/>
        </a:p>
      </dgm:t>
    </dgm:pt>
    <dgm:pt modelId="{69B60F49-1898-4043-8012-9AA164B6A2EA}" type="parTrans" cxnId="{D2377733-95E6-7449-B9A9-FB0FA17583E6}">
      <dgm:prSet/>
      <dgm:spPr/>
      <dgm:t>
        <a:bodyPr/>
        <a:lstStyle/>
        <a:p>
          <a:endParaRPr lang="en-US"/>
        </a:p>
      </dgm:t>
    </dgm:pt>
    <dgm:pt modelId="{E45921ED-F2D4-224A-8036-0A664BA69383}" type="sibTrans" cxnId="{D2377733-95E6-7449-B9A9-FB0FA17583E6}">
      <dgm:prSet/>
      <dgm:spPr/>
      <dgm:t>
        <a:bodyPr/>
        <a:lstStyle/>
        <a:p>
          <a:endParaRPr lang="en-US"/>
        </a:p>
      </dgm:t>
    </dgm:pt>
    <dgm:pt modelId="{083C32E0-03A2-B64B-8679-C65752306370}">
      <dgm:prSet phldrT="[Text]"/>
      <dgm:spPr/>
      <dgm:t>
        <a:bodyPr/>
        <a:lstStyle/>
        <a:p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الخارجية</a:t>
          </a:r>
          <a:endParaRPr lang="en-US" dirty="0"/>
        </a:p>
      </dgm:t>
    </dgm:pt>
    <dgm:pt modelId="{23F2C7E5-D390-204C-AB34-1955B1B4866A}" type="parTrans" cxnId="{41D0967D-617B-E24C-BF6B-DB7811CDCA48}">
      <dgm:prSet/>
      <dgm:spPr/>
      <dgm:t>
        <a:bodyPr/>
        <a:lstStyle/>
        <a:p>
          <a:endParaRPr lang="en-US"/>
        </a:p>
      </dgm:t>
    </dgm:pt>
    <dgm:pt modelId="{3DD9BF98-07A7-1A48-8BDC-2647913CAC74}" type="sibTrans" cxnId="{41D0967D-617B-E24C-BF6B-DB7811CDCA48}">
      <dgm:prSet/>
      <dgm:spPr/>
      <dgm:t>
        <a:bodyPr/>
        <a:lstStyle/>
        <a:p>
          <a:endParaRPr lang="en-US"/>
        </a:p>
      </dgm:t>
    </dgm:pt>
    <dgm:pt modelId="{033409C5-475C-4C40-84CB-372B1BBCC1C3}">
      <dgm:prSet phldrT="[Text]"/>
      <dgm:spPr/>
      <dgm:t>
        <a:bodyPr/>
        <a:lstStyle/>
        <a:p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الوسطى</a:t>
          </a:r>
          <a:endParaRPr lang="en-US" dirty="0"/>
        </a:p>
      </dgm:t>
    </dgm:pt>
    <dgm:pt modelId="{14832E54-8B7E-9744-83F3-7AF21B96A7E2}" type="parTrans" cxnId="{FB5C609F-33C3-394E-8568-91D0E13A3A83}">
      <dgm:prSet/>
      <dgm:spPr/>
      <dgm:t>
        <a:bodyPr/>
        <a:lstStyle/>
        <a:p>
          <a:endParaRPr lang="en-US"/>
        </a:p>
      </dgm:t>
    </dgm:pt>
    <dgm:pt modelId="{D8D5AD52-A64E-934C-9141-DC7FCA1C718D}" type="sibTrans" cxnId="{FB5C609F-33C3-394E-8568-91D0E13A3A83}">
      <dgm:prSet/>
      <dgm:spPr/>
      <dgm:t>
        <a:bodyPr/>
        <a:lstStyle/>
        <a:p>
          <a:endParaRPr lang="en-US"/>
        </a:p>
      </dgm:t>
    </dgm:pt>
    <dgm:pt modelId="{EF17E65F-CE66-5749-80E8-1E4647173016}">
      <dgm:prSet phldrT="[Text]"/>
      <dgm:spPr/>
      <dgm:t>
        <a:bodyPr/>
        <a:lstStyle/>
        <a:p>
          <a:r>
            <a:rPr lang="en-US" dirty="0" err="1"/>
            <a:t>الجهاز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العصبي</a:t>
          </a:r>
          <a:endParaRPr lang="en-US" dirty="0"/>
        </a:p>
      </dgm:t>
    </dgm:pt>
    <dgm:pt modelId="{99B45F6F-E177-444D-9D14-3D938B0E5238}" type="parTrans" cxnId="{EE6DD6CF-FAE4-0949-BF3D-F7A83C5FA5C8}">
      <dgm:prSet/>
      <dgm:spPr/>
      <dgm:t>
        <a:bodyPr/>
        <a:lstStyle/>
        <a:p>
          <a:endParaRPr lang="en-US"/>
        </a:p>
      </dgm:t>
    </dgm:pt>
    <dgm:pt modelId="{6CD5EDFB-B706-4F4B-9297-90BE5CBF8148}" type="sibTrans" cxnId="{EE6DD6CF-FAE4-0949-BF3D-F7A83C5FA5C8}">
      <dgm:prSet/>
      <dgm:spPr/>
      <dgm:t>
        <a:bodyPr/>
        <a:lstStyle/>
        <a:p>
          <a:endParaRPr lang="en-US"/>
        </a:p>
      </dgm:t>
    </dgm:pt>
    <dgm:pt modelId="{B00C815C-DEB1-E944-9B14-349550B7BB4F}">
      <dgm:prSet phldrT="[Text]"/>
      <dgm:spPr/>
      <dgm:t>
        <a:bodyPr/>
        <a:lstStyle/>
        <a:p>
          <a:r>
            <a:rPr lang="en-US" dirty="0" err="1"/>
            <a:t>العصب</a:t>
          </a:r>
          <a:r>
            <a:rPr lang="en-US" dirty="0"/>
            <a:t> </a:t>
          </a:r>
          <a:r>
            <a:rPr lang="en-US" dirty="0" err="1"/>
            <a:t>السمعي</a:t>
          </a:r>
          <a:endParaRPr lang="en-US" dirty="0"/>
        </a:p>
      </dgm:t>
    </dgm:pt>
    <dgm:pt modelId="{7A0CEF7C-0574-F044-9883-B68B97E385DA}" type="parTrans" cxnId="{94FF5588-1C25-5C45-BD32-7D4AC3528B7B}">
      <dgm:prSet/>
      <dgm:spPr/>
      <dgm:t>
        <a:bodyPr/>
        <a:lstStyle/>
        <a:p>
          <a:endParaRPr lang="en-US"/>
        </a:p>
      </dgm:t>
    </dgm:pt>
    <dgm:pt modelId="{B3D29CB1-10E6-044A-A416-33836D1127A0}" type="sibTrans" cxnId="{94FF5588-1C25-5C45-BD32-7D4AC3528B7B}">
      <dgm:prSet/>
      <dgm:spPr/>
      <dgm:t>
        <a:bodyPr/>
        <a:lstStyle/>
        <a:p>
          <a:endParaRPr lang="en-US"/>
        </a:p>
      </dgm:t>
    </dgm:pt>
    <dgm:pt modelId="{A2A4E491-1CC0-0240-A8F1-490AA56E9686}">
      <dgm:prSet phldrT="[Text]"/>
      <dgm:spPr/>
      <dgm:t>
        <a:bodyPr/>
        <a:lstStyle/>
        <a:p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الداخلية</a:t>
          </a:r>
          <a:endParaRPr lang="en-US" dirty="0"/>
        </a:p>
      </dgm:t>
    </dgm:pt>
    <dgm:pt modelId="{2EB025FD-49A8-B34F-B666-D7C4316B6736}" type="parTrans" cxnId="{8D45F3CC-DB69-7041-B8E9-AC1BA8D7C7CB}">
      <dgm:prSet/>
      <dgm:spPr/>
      <dgm:t>
        <a:bodyPr/>
        <a:lstStyle/>
        <a:p>
          <a:endParaRPr lang="en-US"/>
        </a:p>
      </dgm:t>
    </dgm:pt>
    <dgm:pt modelId="{B6F2EC51-6C14-BF4C-B399-08C9158FE7E9}" type="sibTrans" cxnId="{8D45F3CC-DB69-7041-B8E9-AC1BA8D7C7CB}">
      <dgm:prSet/>
      <dgm:spPr/>
      <dgm:t>
        <a:bodyPr/>
        <a:lstStyle/>
        <a:p>
          <a:endParaRPr lang="en-US"/>
        </a:p>
      </dgm:t>
    </dgm:pt>
    <dgm:pt modelId="{B1BA5ACC-D32E-FD42-BBA8-80E54DCBCADA}">
      <dgm:prSet phldrT="[Text]"/>
      <dgm:spPr/>
      <dgm:t>
        <a:bodyPr/>
        <a:lstStyle/>
        <a:p>
          <a:r>
            <a:rPr lang="en-US" dirty="0" err="1"/>
            <a:t>الدماغ</a:t>
          </a:r>
          <a:endParaRPr lang="en-US" dirty="0"/>
        </a:p>
      </dgm:t>
    </dgm:pt>
    <dgm:pt modelId="{FAB33440-8A9F-2F40-B87C-274729929ECC}" type="parTrans" cxnId="{7FD9853A-C771-694C-A2E2-FCE42076AA1D}">
      <dgm:prSet/>
      <dgm:spPr/>
      <dgm:t>
        <a:bodyPr/>
        <a:lstStyle/>
        <a:p>
          <a:endParaRPr lang="en-US"/>
        </a:p>
      </dgm:t>
    </dgm:pt>
    <dgm:pt modelId="{5682C664-9F1C-6149-A98B-9F3B311FB63C}" type="sibTrans" cxnId="{7FD9853A-C771-694C-A2E2-FCE42076AA1D}">
      <dgm:prSet/>
      <dgm:spPr/>
      <dgm:t>
        <a:bodyPr/>
        <a:lstStyle/>
        <a:p>
          <a:endParaRPr lang="en-US"/>
        </a:p>
      </dgm:t>
    </dgm:pt>
    <dgm:pt modelId="{0ED50B4C-3889-3D44-90F9-D0B966F72BDE}" type="pres">
      <dgm:prSet presAssocID="{6C9AB4CC-614A-A049-BA87-B05E6CA3BFD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48C2C77-D172-C34B-95F1-C474827E97F8}" type="pres">
      <dgm:prSet presAssocID="{532D6C42-68C5-4545-B33B-41BFBB0BCCCB}" presName="hierRoot1" presStyleCnt="0"/>
      <dgm:spPr/>
    </dgm:pt>
    <dgm:pt modelId="{7E437049-295B-8242-9FE2-DD5E17CECD41}" type="pres">
      <dgm:prSet presAssocID="{532D6C42-68C5-4545-B33B-41BFBB0BCCCB}" presName="composite" presStyleCnt="0"/>
      <dgm:spPr/>
    </dgm:pt>
    <dgm:pt modelId="{87BE08A6-1D78-7E42-A0F1-B66E148B9B0B}" type="pres">
      <dgm:prSet presAssocID="{532D6C42-68C5-4545-B33B-41BFBB0BCCCB}" presName="background" presStyleLbl="node0" presStyleIdx="0" presStyleCnt="1"/>
      <dgm:spPr/>
    </dgm:pt>
    <dgm:pt modelId="{88B56F90-EBC9-E64D-BD7E-92021B866D33}" type="pres">
      <dgm:prSet presAssocID="{532D6C42-68C5-4545-B33B-41BFBB0BCCCB}" presName="text" presStyleLbl="fgAcc0" presStyleIdx="0" presStyleCnt="1">
        <dgm:presLayoutVars>
          <dgm:chPref val="3"/>
        </dgm:presLayoutVars>
      </dgm:prSet>
      <dgm:spPr/>
    </dgm:pt>
    <dgm:pt modelId="{CCDCF428-C8C4-B14E-8CB5-07E8624BA4C8}" type="pres">
      <dgm:prSet presAssocID="{532D6C42-68C5-4545-B33B-41BFBB0BCCCB}" presName="hierChild2" presStyleCnt="0"/>
      <dgm:spPr/>
    </dgm:pt>
    <dgm:pt modelId="{BBE6DB68-5EFE-9D4F-A3BD-652128B3B480}" type="pres">
      <dgm:prSet presAssocID="{69B60F49-1898-4043-8012-9AA164B6A2EA}" presName="Name10" presStyleLbl="parChTrans1D2" presStyleIdx="0" presStyleCnt="2"/>
      <dgm:spPr/>
    </dgm:pt>
    <dgm:pt modelId="{CA9D8162-E8B4-EC4D-9FC0-1658D5AE5609}" type="pres">
      <dgm:prSet presAssocID="{78F48AE0-95F3-1D47-96D9-4FEE95E4AE10}" presName="hierRoot2" presStyleCnt="0"/>
      <dgm:spPr/>
    </dgm:pt>
    <dgm:pt modelId="{8E485270-EC95-0D47-8482-1B1B3068930B}" type="pres">
      <dgm:prSet presAssocID="{78F48AE0-95F3-1D47-96D9-4FEE95E4AE10}" presName="composite2" presStyleCnt="0"/>
      <dgm:spPr/>
    </dgm:pt>
    <dgm:pt modelId="{1AE37D5E-9267-DC4B-8336-CFAAEE8082D1}" type="pres">
      <dgm:prSet presAssocID="{78F48AE0-95F3-1D47-96D9-4FEE95E4AE10}" presName="background2" presStyleLbl="node2" presStyleIdx="0" presStyleCnt="2"/>
      <dgm:spPr/>
    </dgm:pt>
    <dgm:pt modelId="{C2141A7C-76DC-C94C-A037-659288D1F5E8}" type="pres">
      <dgm:prSet presAssocID="{78F48AE0-95F3-1D47-96D9-4FEE95E4AE10}" presName="text2" presStyleLbl="fgAcc2" presStyleIdx="0" presStyleCnt="2">
        <dgm:presLayoutVars>
          <dgm:chPref val="3"/>
        </dgm:presLayoutVars>
      </dgm:prSet>
      <dgm:spPr/>
    </dgm:pt>
    <dgm:pt modelId="{ACDC710E-B11A-374A-AA8D-277F9D3C448A}" type="pres">
      <dgm:prSet presAssocID="{78F48AE0-95F3-1D47-96D9-4FEE95E4AE10}" presName="hierChild3" presStyleCnt="0"/>
      <dgm:spPr/>
    </dgm:pt>
    <dgm:pt modelId="{6B9608FB-DD9C-544E-AB94-398CD1F25267}" type="pres">
      <dgm:prSet presAssocID="{23F2C7E5-D390-204C-AB34-1955B1B4866A}" presName="Name17" presStyleLbl="parChTrans1D3" presStyleIdx="0" presStyleCnt="5"/>
      <dgm:spPr/>
    </dgm:pt>
    <dgm:pt modelId="{4FCABD86-41F3-F044-A80D-A01AAB5ABE46}" type="pres">
      <dgm:prSet presAssocID="{083C32E0-03A2-B64B-8679-C65752306370}" presName="hierRoot3" presStyleCnt="0"/>
      <dgm:spPr/>
    </dgm:pt>
    <dgm:pt modelId="{22F88B98-E454-4A45-89A4-28B78A847B0D}" type="pres">
      <dgm:prSet presAssocID="{083C32E0-03A2-B64B-8679-C65752306370}" presName="composite3" presStyleCnt="0"/>
      <dgm:spPr/>
    </dgm:pt>
    <dgm:pt modelId="{7276058F-7D83-A54F-AA8F-F02F69956685}" type="pres">
      <dgm:prSet presAssocID="{083C32E0-03A2-B64B-8679-C65752306370}" presName="background3" presStyleLbl="node3" presStyleIdx="0" presStyleCnt="5"/>
      <dgm:spPr/>
    </dgm:pt>
    <dgm:pt modelId="{38312DC9-C5B1-7A4D-A784-84F277ECEAA9}" type="pres">
      <dgm:prSet presAssocID="{083C32E0-03A2-B64B-8679-C65752306370}" presName="text3" presStyleLbl="fgAcc3" presStyleIdx="0" presStyleCnt="5">
        <dgm:presLayoutVars>
          <dgm:chPref val="3"/>
        </dgm:presLayoutVars>
      </dgm:prSet>
      <dgm:spPr/>
    </dgm:pt>
    <dgm:pt modelId="{350C6AA1-92B7-044C-A700-1EAC943B558F}" type="pres">
      <dgm:prSet presAssocID="{083C32E0-03A2-B64B-8679-C65752306370}" presName="hierChild4" presStyleCnt="0"/>
      <dgm:spPr/>
    </dgm:pt>
    <dgm:pt modelId="{4566FFD7-E5E1-A649-A5FF-788D14352F58}" type="pres">
      <dgm:prSet presAssocID="{14832E54-8B7E-9744-83F3-7AF21B96A7E2}" presName="Name17" presStyleLbl="parChTrans1D3" presStyleIdx="1" presStyleCnt="5"/>
      <dgm:spPr/>
    </dgm:pt>
    <dgm:pt modelId="{A224F95E-8C40-DD45-976F-365F9109843E}" type="pres">
      <dgm:prSet presAssocID="{033409C5-475C-4C40-84CB-372B1BBCC1C3}" presName="hierRoot3" presStyleCnt="0"/>
      <dgm:spPr/>
    </dgm:pt>
    <dgm:pt modelId="{E0B751CE-A477-3B46-8ADF-EEF3759EB603}" type="pres">
      <dgm:prSet presAssocID="{033409C5-475C-4C40-84CB-372B1BBCC1C3}" presName="composite3" presStyleCnt="0"/>
      <dgm:spPr/>
    </dgm:pt>
    <dgm:pt modelId="{E5DB89B4-CAB1-9C4F-A604-1861F2046DE2}" type="pres">
      <dgm:prSet presAssocID="{033409C5-475C-4C40-84CB-372B1BBCC1C3}" presName="background3" presStyleLbl="node3" presStyleIdx="1" presStyleCnt="5"/>
      <dgm:spPr/>
    </dgm:pt>
    <dgm:pt modelId="{84ED5129-13F7-594B-8546-2C40839857A3}" type="pres">
      <dgm:prSet presAssocID="{033409C5-475C-4C40-84CB-372B1BBCC1C3}" presName="text3" presStyleLbl="fgAcc3" presStyleIdx="1" presStyleCnt="5">
        <dgm:presLayoutVars>
          <dgm:chPref val="3"/>
        </dgm:presLayoutVars>
      </dgm:prSet>
      <dgm:spPr/>
    </dgm:pt>
    <dgm:pt modelId="{0C32F163-2E89-064D-A366-685EF1CD2769}" type="pres">
      <dgm:prSet presAssocID="{033409C5-475C-4C40-84CB-372B1BBCC1C3}" presName="hierChild4" presStyleCnt="0"/>
      <dgm:spPr/>
    </dgm:pt>
    <dgm:pt modelId="{57FA95BA-D678-A84C-BBA2-767AF60F45E6}" type="pres">
      <dgm:prSet presAssocID="{2EB025FD-49A8-B34F-B666-D7C4316B6736}" presName="Name17" presStyleLbl="parChTrans1D3" presStyleIdx="2" presStyleCnt="5"/>
      <dgm:spPr/>
    </dgm:pt>
    <dgm:pt modelId="{C8CEDD71-A98B-6246-84C9-F7FF8EDE8DD3}" type="pres">
      <dgm:prSet presAssocID="{A2A4E491-1CC0-0240-A8F1-490AA56E9686}" presName="hierRoot3" presStyleCnt="0"/>
      <dgm:spPr/>
    </dgm:pt>
    <dgm:pt modelId="{ED56C8D0-11DA-5B49-932B-005CE65F4F93}" type="pres">
      <dgm:prSet presAssocID="{A2A4E491-1CC0-0240-A8F1-490AA56E9686}" presName="composite3" presStyleCnt="0"/>
      <dgm:spPr/>
    </dgm:pt>
    <dgm:pt modelId="{272B42A9-0023-9746-98FF-93688C5371AB}" type="pres">
      <dgm:prSet presAssocID="{A2A4E491-1CC0-0240-A8F1-490AA56E9686}" presName="background3" presStyleLbl="node3" presStyleIdx="2" presStyleCnt="5"/>
      <dgm:spPr/>
    </dgm:pt>
    <dgm:pt modelId="{B93916F3-10E6-494B-86C4-3965E715CFA9}" type="pres">
      <dgm:prSet presAssocID="{A2A4E491-1CC0-0240-A8F1-490AA56E9686}" presName="text3" presStyleLbl="fgAcc3" presStyleIdx="2" presStyleCnt="5">
        <dgm:presLayoutVars>
          <dgm:chPref val="3"/>
        </dgm:presLayoutVars>
      </dgm:prSet>
      <dgm:spPr/>
    </dgm:pt>
    <dgm:pt modelId="{8E1DB9E6-32F0-3C48-B7DB-2B8AD5AAB1A5}" type="pres">
      <dgm:prSet presAssocID="{A2A4E491-1CC0-0240-A8F1-490AA56E9686}" presName="hierChild4" presStyleCnt="0"/>
      <dgm:spPr/>
    </dgm:pt>
    <dgm:pt modelId="{2EC44FC4-1F52-7942-9B4B-40D8393E8EB7}" type="pres">
      <dgm:prSet presAssocID="{99B45F6F-E177-444D-9D14-3D938B0E5238}" presName="Name10" presStyleLbl="parChTrans1D2" presStyleIdx="1" presStyleCnt="2"/>
      <dgm:spPr/>
    </dgm:pt>
    <dgm:pt modelId="{31542004-9A64-DB42-B91E-49398F89FF12}" type="pres">
      <dgm:prSet presAssocID="{EF17E65F-CE66-5749-80E8-1E4647173016}" presName="hierRoot2" presStyleCnt="0"/>
      <dgm:spPr/>
    </dgm:pt>
    <dgm:pt modelId="{0E23ACF7-4844-A347-A1C4-9AFDF17883C5}" type="pres">
      <dgm:prSet presAssocID="{EF17E65F-CE66-5749-80E8-1E4647173016}" presName="composite2" presStyleCnt="0"/>
      <dgm:spPr/>
    </dgm:pt>
    <dgm:pt modelId="{C3F9D04F-FE85-B549-B959-84CAB17F728D}" type="pres">
      <dgm:prSet presAssocID="{EF17E65F-CE66-5749-80E8-1E4647173016}" presName="background2" presStyleLbl="node2" presStyleIdx="1" presStyleCnt="2"/>
      <dgm:spPr/>
    </dgm:pt>
    <dgm:pt modelId="{E85B0B8B-769C-8345-9BBE-420798639811}" type="pres">
      <dgm:prSet presAssocID="{EF17E65F-CE66-5749-80E8-1E4647173016}" presName="text2" presStyleLbl="fgAcc2" presStyleIdx="1" presStyleCnt="2">
        <dgm:presLayoutVars>
          <dgm:chPref val="3"/>
        </dgm:presLayoutVars>
      </dgm:prSet>
      <dgm:spPr/>
    </dgm:pt>
    <dgm:pt modelId="{583CFEBE-40DA-0F4C-A22B-3F775B1230CE}" type="pres">
      <dgm:prSet presAssocID="{EF17E65F-CE66-5749-80E8-1E4647173016}" presName="hierChild3" presStyleCnt="0"/>
      <dgm:spPr/>
    </dgm:pt>
    <dgm:pt modelId="{AC927AD5-1692-D545-8D61-163909632EAC}" type="pres">
      <dgm:prSet presAssocID="{7A0CEF7C-0574-F044-9883-B68B97E385DA}" presName="Name17" presStyleLbl="parChTrans1D3" presStyleIdx="3" presStyleCnt="5"/>
      <dgm:spPr/>
    </dgm:pt>
    <dgm:pt modelId="{FC61FC05-FAA9-2148-BF24-35CD8C8FCED4}" type="pres">
      <dgm:prSet presAssocID="{B00C815C-DEB1-E944-9B14-349550B7BB4F}" presName="hierRoot3" presStyleCnt="0"/>
      <dgm:spPr/>
    </dgm:pt>
    <dgm:pt modelId="{E0087922-19B1-024D-8930-19088BA47B46}" type="pres">
      <dgm:prSet presAssocID="{B00C815C-DEB1-E944-9B14-349550B7BB4F}" presName="composite3" presStyleCnt="0"/>
      <dgm:spPr/>
    </dgm:pt>
    <dgm:pt modelId="{4DF1CF8C-CA94-3441-868C-1AA6234C5ADD}" type="pres">
      <dgm:prSet presAssocID="{B00C815C-DEB1-E944-9B14-349550B7BB4F}" presName="background3" presStyleLbl="node3" presStyleIdx="3" presStyleCnt="5"/>
      <dgm:spPr/>
    </dgm:pt>
    <dgm:pt modelId="{B4A54B65-BABA-884A-A168-DB1FA4EE553B}" type="pres">
      <dgm:prSet presAssocID="{B00C815C-DEB1-E944-9B14-349550B7BB4F}" presName="text3" presStyleLbl="fgAcc3" presStyleIdx="3" presStyleCnt="5">
        <dgm:presLayoutVars>
          <dgm:chPref val="3"/>
        </dgm:presLayoutVars>
      </dgm:prSet>
      <dgm:spPr/>
    </dgm:pt>
    <dgm:pt modelId="{EAA5946E-6ACB-4A4A-AAD4-5101664365DC}" type="pres">
      <dgm:prSet presAssocID="{B00C815C-DEB1-E944-9B14-349550B7BB4F}" presName="hierChild4" presStyleCnt="0"/>
      <dgm:spPr/>
    </dgm:pt>
    <dgm:pt modelId="{91CB8620-1940-A941-92AB-DE8201EB6445}" type="pres">
      <dgm:prSet presAssocID="{FAB33440-8A9F-2F40-B87C-274729929ECC}" presName="Name17" presStyleLbl="parChTrans1D3" presStyleIdx="4" presStyleCnt="5"/>
      <dgm:spPr/>
    </dgm:pt>
    <dgm:pt modelId="{7BE5CA61-A624-374F-84E4-E4DC8FBFDD41}" type="pres">
      <dgm:prSet presAssocID="{B1BA5ACC-D32E-FD42-BBA8-80E54DCBCADA}" presName="hierRoot3" presStyleCnt="0"/>
      <dgm:spPr/>
    </dgm:pt>
    <dgm:pt modelId="{8370B4F9-6C7C-BD4C-9C76-2C999E200C2E}" type="pres">
      <dgm:prSet presAssocID="{B1BA5ACC-D32E-FD42-BBA8-80E54DCBCADA}" presName="composite3" presStyleCnt="0"/>
      <dgm:spPr/>
    </dgm:pt>
    <dgm:pt modelId="{15AC574E-B8D2-124F-BF83-850BE0A0FCDC}" type="pres">
      <dgm:prSet presAssocID="{B1BA5ACC-D32E-FD42-BBA8-80E54DCBCADA}" presName="background3" presStyleLbl="node3" presStyleIdx="4" presStyleCnt="5"/>
      <dgm:spPr/>
    </dgm:pt>
    <dgm:pt modelId="{8C12F6DF-880A-D746-B914-F454CF366569}" type="pres">
      <dgm:prSet presAssocID="{B1BA5ACC-D32E-FD42-BBA8-80E54DCBCADA}" presName="text3" presStyleLbl="fgAcc3" presStyleIdx="4" presStyleCnt="5">
        <dgm:presLayoutVars>
          <dgm:chPref val="3"/>
        </dgm:presLayoutVars>
      </dgm:prSet>
      <dgm:spPr/>
    </dgm:pt>
    <dgm:pt modelId="{59DF899F-591D-884D-B58D-CBA5B7C80107}" type="pres">
      <dgm:prSet presAssocID="{B1BA5ACC-D32E-FD42-BBA8-80E54DCBCADA}" presName="hierChild4" presStyleCnt="0"/>
      <dgm:spPr/>
    </dgm:pt>
  </dgm:ptLst>
  <dgm:cxnLst>
    <dgm:cxn modelId="{5C132C50-434C-E545-B6F8-60C4AC5EE05A}" type="presOf" srcId="{23F2C7E5-D390-204C-AB34-1955B1B4866A}" destId="{6B9608FB-DD9C-544E-AB94-398CD1F25267}" srcOrd="0" destOrd="0" presId="urn:microsoft.com/office/officeart/2005/8/layout/hierarchy1"/>
    <dgm:cxn modelId="{FB5C609F-33C3-394E-8568-91D0E13A3A83}" srcId="{78F48AE0-95F3-1D47-96D9-4FEE95E4AE10}" destId="{033409C5-475C-4C40-84CB-372B1BBCC1C3}" srcOrd="1" destOrd="0" parTransId="{14832E54-8B7E-9744-83F3-7AF21B96A7E2}" sibTransId="{D8D5AD52-A64E-934C-9141-DC7FCA1C718D}"/>
    <dgm:cxn modelId="{C0DB3AE1-2CFE-E34D-8347-7857E81030DA}" type="presOf" srcId="{6C9AB4CC-614A-A049-BA87-B05E6CA3BFDB}" destId="{0ED50B4C-3889-3D44-90F9-D0B966F72BDE}" srcOrd="0" destOrd="0" presId="urn:microsoft.com/office/officeart/2005/8/layout/hierarchy1"/>
    <dgm:cxn modelId="{20195AAE-1C95-C645-A3F3-0684DBEF77A6}" type="presOf" srcId="{083C32E0-03A2-B64B-8679-C65752306370}" destId="{38312DC9-C5B1-7A4D-A784-84F277ECEAA9}" srcOrd="0" destOrd="0" presId="urn:microsoft.com/office/officeart/2005/8/layout/hierarchy1"/>
    <dgm:cxn modelId="{D2377733-95E6-7449-B9A9-FB0FA17583E6}" srcId="{532D6C42-68C5-4545-B33B-41BFBB0BCCCB}" destId="{78F48AE0-95F3-1D47-96D9-4FEE95E4AE10}" srcOrd="0" destOrd="0" parTransId="{69B60F49-1898-4043-8012-9AA164B6A2EA}" sibTransId="{E45921ED-F2D4-224A-8036-0A664BA69383}"/>
    <dgm:cxn modelId="{243AC353-01E8-5B4D-90A5-68CD636A2E38}" srcId="{6C9AB4CC-614A-A049-BA87-B05E6CA3BFDB}" destId="{532D6C42-68C5-4545-B33B-41BFBB0BCCCB}" srcOrd="0" destOrd="0" parTransId="{5866A404-DF9F-3B4E-8DFF-B7D54E562EB8}" sibTransId="{307054DF-C0AA-5444-8DC4-DBD5101339A4}"/>
    <dgm:cxn modelId="{1DA811E5-B763-C64E-8D4F-337502BE8452}" type="presOf" srcId="{033409C5-475C-4C40-84CB-372B1BBCC1C3}" destId="{84ED5129-13F7-594B-8546-2C40839857A3}" srcOrd="0" destOrd="0" presId="urn:microsoft.com/office/officeart/2005/8/layout/hierarchy1"/>
    <dgm:cxn modelId="{94FF5588-1C25-5C45-BD32-7D4AC3528B7B}" srcId="{EF17E65F-CE66-5749-80E8-1E4647173016}" destId="{B00C815C-DEB1-E944-9B14-349550B7BB4F}" srcOrd="0" destOrd="0" parTransId="{7A0CEF7C-0574-F044-9883-B68B97E385DA}" sibTransId="{B3D29CB1-10E6-044A-A416-33836D1127A0}"/>
    <dgm:cxn modelId="{7FD9853A-C771-694C-A2E2-FCE42076AA1D}" srcId="{EF17E65F-CE66-5749-80E8-1E4647173016}" destId="{B1BA5ACC-D32E-FD42-BBA8-80E54DCBCADA}" srcOrd="1" destOrd="0" parTransId="{FAB33440-8A9F-2F40-B87C-274729929ECC}" sibTransId="{5682C664-9F1C-6149-A98B-9F3B311FB63C}"/>
    <dgm:cxn modelId="{6C47AFC5-CA0C-7749-9839-AD968ADBC4F2}" type="presOf" srcId="{7A0CEF7C-0574-F044-9883-B68B97E385DA}" destId="{AC927AD5-1692-D545-8D61-163909632EAC}" srcOrd="0" destOrd="0" presId="urn:microsoft.com/office/officeart/2005/8/layout/hierarchy1"/>
    <dgm:cxn modelId="{3E2588AD-0AFE-EB47-9BCD-F1B811228F84}" type="presOf" srcId="{B00C815C-DEB1-E944-9B14-349550B7BB4F}" destId="{B4A54B65-BABA-884A-A168-DB1FA4EE553B}" srcOrd="0" destOrd="0" presId="urn:microsoft.com/office/officeart/2005/8/layout/hierarchy1"/>
    <dgm:cxn modelId="{60B156F2-F21C-0345-8266-EA35E3B42A42}" type="presOf" srcId="{B1BA5ACC-D32E-FD42-BBA8-80E54DCBCADA}" destId="{8C12F6DF-880A-D746-B914-F454CF366569}" srcOrd="0" destOrd="0" presId="urn:microsoft.com/office/officeart/2005/8/layout/hierarchy1"/>
    <dgm:cxn modelId="{D953434B-836A-2745-AA9E-3867C946EC71}" type="presOf" srcId="{A2A4E491-1CC0-0240-A8F1-490AA56E9686}" destId="{B93916F3-10E6-494B-86C4-3965E715CFA9}" srcOrd="0" destOrd="0" presId="urn:microsoft.com/office/officeart/2005/8/layout/hierarchy1"/>
    <dgm:cxn modelId="{A2293587-62C6-9B41-B33C-A0970F093937}" type="presOf" srcId="{14832E54-8B7E-9744-83F3-7AF21B96A7E2}" destId="{4566FFD7-E5E1-A649-A5FF-788D14352F58}" srcOrd="0" destOrd="0" presId="urn:microsoft.com/office/officeart/2005/8/layout/hierarchy1"/>
    <dgm:cxn modelId="{3FE4048F-60F3-564C-8F44-D8B84ED9CB81}" type="presOf" srcId="{2EB025FD-49A8-B34F-B666-D7C4316B6736}" destId="{57FA95BA-D678-A84C-BBA2-767AF60F45E6}" srcOrd="0" destOrd="0" presId="urn:microsoft.com/office/officeart/2005/8/layout/hierarchy1"/>
    <dgm:cxn modelId="{143B72DD-FB56-7541-A404-A587B83672C2}" type="presOf" srcId="{78F48AE0-95F3-1D47-96D9-4FEE95E4AE10}" destId="{C2141A7C-76DC-C94C-A037-659288D1F5E8}" srcOrd="0" destOrd="0" presId="urn:microsoft.com/office/officeart/2005/8/layout/hierarchy1"/>
    <dgm:cxn modelId="{EE6DD6CF-FAE4-0949-BF3D-F7A83C5FA5C8}" srcId="{532D6C42-68C5-4545-B33B-41BFBB0BCCCB}" destId="{EF17E65F-CE66-5749-80E8-1E4647173016}" srcOrd="1" destOrd="0" parTransId="{99B45F6F-E177-444D-9D14-3D938B0E5238}" sibTransId="{6CD5EDFB-B706-4F4B-9297-90BE5CBF8148}"/>
    <dgm:cxn modelId="{ED051183-F928-8742-93AB-5DA6D91710E7}" type="presOf" srcId="{69B60F49-1898-4043-8012-9AA164B6A2EA}" destId="{BBE6DB68-5EFE-9D4F-A3BD-652128B3B480}" srcOrd="0" destOrd="0" presId="urn:microsoft.com/office/officeart/2005/8/layout/hierarchy1"/>
    <dgm:cxn modelId="{8D45F3CC-DB69-7041-B8E9-AC1BA8D7C7CB}" srcId="{78F48AE0-95F3-1D47-96D9-4FEE95E4AE10}" destId="{A2A4E491-1CC0-0240-A8F1-490AA56E9686}" srcOrd="2" destOrd="0" parTransId="{2EB025FD-49A8-B34F-B666-D7C4316B6736}" sibTransId="{B6F2EC51-6C14-BF4C-B399-08C9158FE7E9}"/>
    <dgm:cxn modelId="{905E9ECF-CEDE-3948-9A71-B50CA3DD1001}" type="presOf" srcId="{99B45F6F-E177-444D-9D14-3D938B0E5238}" destId="{2EC44FC4-1F52-7942-9B4B-40D8393E8EB7}" srcOrd="0" destOrd="0" presId="urn:microsoft.com/office/officeart/2005/8/layout/hierarchy1"/>
    <dgm:cxn modelId="{41D0967D-617B-E24C-BF6B-DB7811CDCA48}" srcId="{78F48AE0-95F3-1D47-96D9-4FEE95E4AE10}" destId="{083C32E0-03A2-B64B-8679-C65752306370}" srcOrd="0" destOrd="0" parTransId="{23F2C7E5-D390-204C-AB34-1955B1B4866A}" sibTransId="{3DD9BF98-07A7-1A48-8BDC-2647913CAC74}"/>
    <dgm:cxn modelId="{49610B29-2172-BB45-A754-1AA0F422D0D4}" type="presOf" srcId="{FAB33440-8A9F-2F40-B87C-274729929ECC}" destId="{91CB8620-1940-A941-92AB-DE8201EB6445}" srcOrd="0" destOrd="0" presId="urn:microsoft.com/office/officeart/2005/8/layout/hierarchy1"/>
    <dgm:cxn modelId="{0D3635A3-04DF-334D-9DF4-479D8ED830AB}" type="presOf" srcId="{EF17E65F-CE66-5749-80E8-1E4647173016}" destId="{E85B0B8B-769C-8345-9BBE-420798639811}" srcOrd="0" destOrd="0" presId="urn:microsoft.com/office/officeart/2005/8/layout/hierarchy1"/>
    <dgm:cxn modelId="{2BE5EA0F-8B29-594B-B55B-2CD9217EB73E}" type="presOf" srcId="{532D6C42-68C5-4545-B33B-41BFBB0BCCCB}" destId="{88B56F90-EBC9-E64D-BD7E-92021B866D33}" srcOrd="0" destOrd="0" presId="urn:microsoft.com/office/officeart/2005/8/layout/hierarchy1"/>
    <dgm:cxn modelId="{49491FBA-93F2-8148-9FD8-0347D7269195}" type="presParOf" srcId="{0ED50B4C-3889-3D44-90F9-D0B966F72BDE}" destId="{D48C2C77-D172-C34B-95F1-C474827E97F8}" srcOrd="0" destOrd="0" presId="urn:microsoft.com/office/officeart/2005/8/layout/hierarchy1"/>
    <dgm:cxn modelId="{8F6951E4-6108-E741-91D6-D290864F6E7C}" type="presParOf" srcId="{D48C2C77-D172-C34B-95F1-C474827E97F8}" destId="{7E437049-295B-8242-9FE2-DD5E17CECD41}" srcOrd="0" destOrd="0" presId="urn:microsoft.com/office/officeart/2005/8/layout/hierarchy1"/>
    <dgm:cxn modelId="{1647ED34-F629-E64F-981C-FB181855CCF3}" type="presParOf" srcId="{7E437049-295B-8242-9FE2-DD5E17CECD41}" destId="{87BE08A6-1D78-7E42-A0F1-B66E148B9B0B}" srcOrd="0" destOrd="0" presId="urn:microsoft.com/office/officeart/2005/8/layout/hierarchy1"/>
    <dgm:cxn modelId="{0D798D64-E9ED-4846-B404-BCE770657938}" type="presParOf" srcId="{7E437049-295B-8242-9FE2-DD5E17CECD41}" destId="{88B56F90-EBC9-E64D-BD7E-92021B866D33}" srcOrd="1" destOrd="0" presId="urn:microsoft.com/office/officeart/2005/8/layout/hierarchy1"/>
    <dgm:cxn modelId="{05E9B55A-54AA-2749-B329-DE72EC34AEC0}" type="presParOf" srcId="{D48C2C77-D172-C34B-95F1-C474827E97F8}" destId="{CCDCF428-C8C4-B14E-8CB5-07E8624BA4C8}" srcOrd="1" destOrd="0" presId="urn:microsoft.com/office/officeart/2005/8/layout/hierarchy1"/>
    <dgm:cxn modelId="{F9A4D93F-0382-3D42-8A42-AEDC3B62C81E}" type="presParOf" srcId="{CCDCF428-C8C4-B14E-8CB5-07E8624BA4C8}" destId="{BBE6DB68-5EFE-9D4F-A3BD-652128B3B480}" srcOrd="0" destOrd="0" presId="urn:microsoft.com/office/officeart/2005/8/layout/hierarchy1"/>
    <dgm:cxn modelId="{62F2577D-9A4C-8244-917A-82EC196AECD3}" type="presParOf" srcId="{CCDCF428-C8C4-B14E-8CB5-07E8624BA4C8}" destId="{CA9D8162-E8B4-EC4D-9FC0-1658D5AE5609}" srcOrd="1" destOrd="0" presId="urn:microsoft.com/office/officeart/2005/8/layout/hierarchy1"/>
    <dgm:cxn modelId="{3B4D3134-DA35-694E-9CDB-7B1457D51EBE}" type="presParOf" srcId="{CA9D8162-E8B4-EC4D-9FC0-1658D5AE5609}" destId="{8E485270-EC95-0D47-8482-1B1B3068930B}" srcOrd="0" destOrd="0" presId="urn:microsoft.com/office/officeart/2005/8/layout/hierarchy1"/>
    <dgm:cxn modelId="{8B9BD43B-362C-1E4A-9C5C-E1FA453804B9}" type="presParOf" srcId="{8E485270-EC95-0D47-8482-1B1B3068930B}" destId="{1AE37D5E-9267-DC4B-8336-CFAAEE8082D1}" srcOrd="0" destOrd="0" presId="urn:microsoft.com/office/officeart/2005/8/layout/hierarchy1"/>
    <dgm:cxn modelId="{778AB7E0-E4BE-8142-878A-39DB558F5136}" type="presParOf" srcId="{8E485270-EC95-0D47-8482-1B1B3068930B}" destId="{C2141A7C-76DC-C94C-A037-659288D1F5E8}" srcOrd="1" destOrd="0" presId="urn:microsoft.com/office/officeart/2005/8/layout/hierarchy1"/>
    <dgm:cxn modelId="{B17BE03D-9EB9-8044-BA67-3CA76663E989}" type="presParOf" srcId="{CA9D8162-E8B4-EC4D-9FC0-1658D5AE5609}" destId="{ACDC710E-B11A-374A-AA8D-277F9D3C448A}" srcOrd="1" destOrd="0" presId="urn:microsoft.com/office/officeart/2005/8/layout/hierarchy1"/>
    <dgm:cxn modelId="{768ADD12-01E5-E84C-962B-71DD9DAE1F02}" type="presParOf" srcId="{ACDC710E-B11A-374A-AA8D-277F9D3C448A}" destId="{6B9608FB-DD9C-544E-AB94-398CD1F25267}" srcOrd="0" destOrd="0" presId="urn:microsoft.com/office/officeart/2005/8/layout/hierarchy1"/>
    <dgm:cxn modelId="{289179A2-FF48-1D4C-BA8E-8EE94A983C1A}" type="presParOf" srcId="{ACDC710E-B11A-374A-AA8D-277F9D3C448A}" destId="{4FCABD86-41F3-F044-A80D-A01AAB5ABE46}" srcOrd="1" destOrd="0" presId="urn:microsoft.com/office/officeart/2005/8/layout/hierarchy1"/>
    <dgm:cxn modelId="{90F594DC-3877-A848-A265-42E1B30A65AA}" type="presParOf" srcId="{4FCABD86-41F3-F044-A80D-A01AAB5ABE46}" destId="{22F88B98-E454-4A45-89A4-28B78A847B0D}" srcOrd="0" destOrd="0" presId="urn:microsoft.com/office/officeart/2005/8/layout/hierarchy1"/>
    <dgm:cxn modelId="{E2B4D106-AA64-EA4D-BD9C-B2A1D5D4E2E0}" type="presParOf" srcId="{22F88B98-E454-4A45-89A4-28B78A847B0D}" destId="{7276058F-7D83-A54F-AA8F-F02F69956685}" srcOrd="0" destOrd="0" presId="urn:microsoft.com/office/officeart/2005/8/layout/hierarchy1"/>
    <dgm:cxn modelId="{8E874E47-0283-FD45-9B14-54708E73CBC8}" type="presParOf" srcId="{22F88B98-E454-4A45-89A4-28B78A847B0D}" destId="{38312DC9-C5B1-7A4D-A784-84F277ECEAA9}" srcOrd="1" destOrd="0" presId="urn:microsoft.com/office/officeart/2005/8/layout/hierarchy1"/>
    <dgm:cxn modelId="{E1D3FDEE-E82B-CC46-A89F-08256D7356C3}" type="presParOf" srcId="{4FCABD86-41F3-F044-A80D-A01AAB5ABE46}" destId="{350C6AA1-92B7-044C-A700-1EAC943B558F}" srcOrd="1" destOrd="0" presId="urn:microsoft.com/office/officeart/2005/8/layout/hierarchy1"/>
    <dgm:cxn modelId="{7FC9F785-3829-454D-9573-448050909FD1}" type="presParOf" srcId="{ACDC710E-B11A-374A-AA8D-277F9D3C448A}" destId="{4566FFD7-E5E1-A649-A5FF-788D14352F58}" srcOrd="2" destOrd="0" presId="urn:microsoft.com/office/officeart/2005/8/layout/hierarchy1"/>
    <dgm:cxn modelId="{9C752036-B0BF-3F41-892F-43CB28FA2CD3}" type="presParOf" srcId="{ACDC710E-B11A-374A-AA8D-277F9D3C448A}" destId="{A224F95E-8C40-DD45-976F-365F9109843E}" srcOrd="3" destOrd="0" presId="urn:microsoft.com/office/officeart/2005/8/layout/hierarchy1"/>
    <dgm:cxn modelId="{0953AD18-6AE5-B541-B892-06CDF9B9EADF}" type="presParOf" srcId="{A224F95E-8C40-DD45-976F-365F9109843E}" destId="{E0B751CE-A477-3B46-8ADF-EEF3759EB603}" srcOrd="0" destOrd="0" presId="urn:microsoft.com/office/officeart/2005/8/layout/hierarchy1"/>
    <dgm:cxn modelId="{BA2FABE1-87C5-654D-9E04-AA262F094EB6}" type="presParOf" srcId="{E0B751CE-A477-3B46-8ADF-EEF3759EB603}" destId="{E5DB89B4-CAB1-9C4F-A604-1861F2046DE2}" srcOrd="0" destOrd="0" presId="urn:microsoft.com/office/officeart/2005/8/layout/hierarchy1"/>
    <dgm:cxn modelId="{81AC9931-60D1-4547-A494-E5D1E012BBFF}" type="presParOf" srcId="{E0B751CE-A477-3B46-8ADF-EEF3759EB603}" destId="{84ED5129-13F7-594B-8546-2C40839857A3}" srcOrd="1" destOrd="0" presId="urn:microsoft.com/office/officeart/2005/8/layout/hierarchy1"/>
    <dgm:cxn modelId="{6AF29EC6-0EFC-E94A-A06B-F7812C39CF5E}" type="presParOf" srcId="{A224F95E-8C40-DD45-976F-365F9109843E}" destId="{0C32F163-2E89-064D-A366-685EF1CD2769}" srcOrd="1" destOrd="0" presId="urn:microsoft.com/office/officeart/2005/8/layout/hierarchy1"/>
    <dgm:cxn modelId="{1196F994-E5FC-D94A-A280-6A10DB9C5D8D}" type="presParOf" srcId="{ACDC710E-B11A-374A-AA8D-277F9D3C448A}" destId="{57FA95BA-D678-A84C-BBA2-767AF60F45E6}" srcOrd="4" destOrd="0" presId="urn:microsoft.com/office/officeart/2005/8/layout/hierarchy1"/>
    <dgm:cxn modelId="{3BF5E9F5-4B22-0F41-BBE5-2FD2173C9D37}" type="presParOf" srcId="{ACDC710E-B11A-374A-AA8D-277F9D3C448A}" destId="{C8CEDD71-A98B-6246-84C9-F7FF8EDE8DD3}" srcOrd="5" destOrd="0" presId="urn:microsoft.com/office/officeart/2005/8/layout/hierarchy1"/>
    <dgm:cxn modelId="{6BEC506F-69A0-A14D-BD25-261D2D634A82}" type="presParOf" srcId="{C8CEDD71-A98B-6246-84C9-F7FF8EDE8DD3}" destId="{ED56C8D0-11DA-5B49-932B-005CE65F4F93}" srcOrd="0" destOrd="0" presId="urn:microsoft.com/office/officeart/2005/8/layout/hierarchy1"/>
    <dgm:cxn modelId="{B1D68754-273E-CB4C-AE11-D4758B3799FF}" type="presParOf" srcId="{ED56C8D0-11DA-5B49-932B-005CE65F4F93}" destId="{272B42A9-0023-9746-98FF-93688C5371AB}" srcOrd="0" destOrd="0" presId="urn:microsoft.com/office/officeart/2005/8/layout/hierarchy1"/>
    <dgm:cxn modelId="{1FF2C46A-304E-9946-A011-7FB952FA761F}" type="presParOf" srcId="{ED56C8D0-11DA-5B49-932B-005CE65F4F93}" destId="{B93916F3-10E6-494B-86C4-3965E715CFA9}" srcOrd="1" destOrd="0" presId="urn:microsoft.com/office/officeart/2005/8/layout/hierarchy1"/>
    <dgm:cxn modelId="{CF19DDA8-F94A-6844-9F76-DBEE80BB4763}" type="presParOf" srcId="{C8CEDD71-A98B-6246-84C9-F7FF8EDE8DD3}" destId="{8E1DB9E6-32F0-3C48-B7DB-2B8AD5AAB1A5}" srcOrd="1" destOrd="0" presId="urn:microsoft.com/office/officeart/2005/8/layout/hierarchy1"/>
    <dgm:cxn modelId="{85E18B9D-D29D-5546-8638-D6AE809C118A}" type="presParOf" srcId="{CCDCF428-C8C4-B14E-8CB5-07E8624BA4C8}" destId="{2EC44FC4-1F52-7942-9B4B-40D8393E8EB7}" srcOrd="2" destOrd="0" presId="urn:microsoft.com/office/officeart/2005/8/layout/hierarchy1"/>
    <dgm:cxn modelId="{D2E1A7CE-BD15-0C46-887C-EB466B26DE92}" type="presParOf" srcId="{CCDCF428-C8C4-B14E-8CB5-07E8624BA4C8}" destId="{31542004-9A64-DB42-B91E-49398F89FF12}" srcOrd="3" destOrd="0" presId="urn:microsoft.com/office/officeart/2005/8/layout/hierarchy1"/>
    <dgm:cxn modelId="{76A07D40-4614-E04B-9132-8ADEBA6ABAE4}" type="presParOf" srcId="{31542004-9A64-DB42-B91E-49398F89FF12}" destId="{0E23ACF7-4844-A347-A1C4-9AFDF17883C5}" srcOrd="0" destOrd="0" presId="urn:microsoft.com/office/officeart/2005/8/layout/hierarchy1"/>
    <dgm:cxn modelId="{A46368D4-B362-DB4C-A53D-1F1BBDB0AE5A}" type="presParOf" srcId="{0E23ACF7-4844-A347-A1C4-9AFDF17883C5}" destId="{C3F9D04F-FE85-B549-B959-84CAB17F728D}" srcOrd="0" destOrd="0" presId="urn:microsoft.com/office/officeart/2005/8/layout/hierarchy1"/>
    <dgm:cxn modelId="{BCA790A3-C133-794C-A76C-08E17D067C9B}" type="presParOf" srcId="{0E23ACF7-4844-A347-A1C4-9AFDF17883C5}" destId="{E85B0B8B-769C-8345-9BBE-420798639811}" srcOrd="1" destOrd="0" presId="urn:microsoft.com/office/officeart/2005/8/layout/hierarchy1"/>
    <dgm:cxn modelId="{902FA475-7969-0249-966E-C94B234BD11E}" type="presParOf" srcId="{31542004-9A64-DB42-B91E-49398F89FF12}" destId="{583CFEBE-40DA-0F4C-A22B-3F775B1230CE}" srcOrd="1" destOrd="0" presId="urn:microsoft.com/office/officeart/2005/8/layout/hierarchy1"/>
    <dgm:cxn modelId="{1DEB1FEB-D7EE-7141-8971-2AD9BC38989F}" type="presParOf" srcId="{583CFEBE-40DA-0F4C-A22B-3F775B1230CE}" destId="{AC927AD5-1692-D545-8D61-163909632EAC}" srcOrd="0" destOrd="0" presId="urn:microsoft.com/office/officeart/2005/8/layout/hierarchy1"/>
    <dgm:cxn modelId="{AAAA920F-EB69-924B-9816-F4206EB4B6C9}" type="presParOf" srcId="{583CFEBE-40DA-0F4C-A22B-3F775B1230CE}" destId="{FC61FC05-FAA9-2148-BF24-35CD8C8FCED4}" srcOrd="1" destOrd="0" presId="urn:microsoft.com/office/officeart/2005/8/layout/hierarchy1"/>
    <dgm:cxn modelId="{B6B12BBB-2D7E-9F4B-AE24-9B8AB153152A}" type="presParOf" srcId="{FC61FC05-FAA9-2148-BF24-35CD8C8FCED4}" destId="{E0087922-19B1-024D-8930-19088BA47B46}" srcOrd="0" destOrd="0" presId="urn:microsoft.com/office/officeart/2005/8/layout/hierarchy1"/>
    <dgm:cxn modelId="{5F997C82-4DB9-984F-A09A-153C922D4277}" type="presParOf" srcId="{E0087922-19B1-024D-8930-19088BA47B46}" destId="{4DF1CF8C-CA94-3441-868C-1AA6234C5ADD}" srcOrd="0" destOrd="0" presId="urn:microsoft.com/office/officeart/2005/8/layout/hierarchy1"/>
    <dgm:cxn modelId="{CC3A4887-B46B-5D41-8C13-48341B5FFDF4}" type="presParOf" srcId="{E0087922-19B1-024D-8930-19088BA47B46}" destId="{B4A54B65-BABA-884A-A168-DB1FA4EE553B}" srcOrd="1" destOrd="0" presId="urn:microsoft.com/office/officeart/2005/8/layout/hierarchy1"/>
    <dgm:cxn modelId="{8DB6BAE3-F335-1C43-AA13-72FF516BBC9A}" type="presParOf" srcId="{FC61FC05-FAA9-2148-BF24-35CD8C8FCED4}" destId="{EAA5946E-6ACB-4A4A-AAD4-5101664365DC}" srcOrd="1" destOrd="0" presId="urn:microsoft.com/office/officeart/2005/8/layout/hierarchy1"/>
    <dgm:cxn modelId="{0A811E56-FF0B-5943-BB23-CF602077F83B}" type="presParOf" srcId="{583CFEBE-40DA-0F4C-A22B-3F775B1230CE}" destId="{91CB8620-1940-A941-92AB-DE8201EB6445}" srcOrd="2" destOrd="0" presId="urn:microsoft.com/office/officeart/2005/8/layout/hierarchy1"/>
    <dgm:cxn modelId="{B437D6BB-2EC6-8F4A-890E-DFC51686D0CF}" type="presParOf" srcId="{583CFEBE-40DA-0F4C-A22B-3F775B1230CE}" destId="{7BE5CA61-A624-374F-84E4-E4DC8FBFDD41}" srcOrd="3" destOrd="0" presId="urn:microsoft.com/office/officeart/2005/8/layout/hierarchy1"/>
    <dgm:cxn modelId="{45F6988A-1D0A-8D49-98E5-CC61E76A6CFE}" type="presParOf" srcId="{7BE5CA61-A624-374F-84E4-E4DC8FBFDD41}" destId="{8370B4F9-6C7C-BD4C-9C76-2C999E200C2E}" srcOrd="0" destOrd="0" presId="urn:microsoft.com/office/officeart/2005/8/layout/hierarchy1"/>
    <dgm:cxn modelId="{C6AC5A0F-2AC3-BD4E-B67E-7488AF6EFD22}" type="presParOf" srcId="{8370B4F9-6C7C-BD4C-9C76-2C999E200C2E}" destId="{15AC574E-B8D2-124F-BF83-850BE0A0FCDC}" srcOrd="0" destOrd="0" presId="urn:microsoft.com/office/officeart/2005/8/layout/hierarchy1"/>
    <dgm:cxn modelId="{F00827F7-B593-0040-A196-CE3813741DAE}" type="presParOf" srcId="{8370B4F9-6C7C-BD4C-9C76-2C999E200C2E}" destId="{8C12F6DF-880A-D746-B914-F454CF366569}" srcOrd="1" destOrd="0" presId="urn:microsoft.com/office/officeart/2005/8/layout/hierarchy1"/>
    <dgm:cxn modelId="{3FCD2E77-A9A9-A148-B5E3-1BBADCCDFB68}" type="presParOf" srcId="{7BE5CA61-A624-374F-84E4-E4DC8FBFDD41}" destId="{59DF899F-591D-884D-B58D-CBA5B7C8010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1327A33-3143-794E-9B3A-69ABA474CF6C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E623A49C-11AF-7940-A177-4471042C5E1F}">
      <dgm:prSet phldrT="[Text]"/>
      <dgm:spPr/>
      <dgm:t>
        <a:bodyPr/>
        <a:lstStyle/>
        <a:p>
          <a:r>
            <a:rPr lang="en-US" dirty="0" err="1"/>
            <a:t>لايحصل</a:t>
          </a:r>
          <a:r>
            <a:rPr lang="en-US" dirty="0"/>
            <a:t> </a:t>
          </a:r>
          <a:r>
            <a:rPr lang="en-US" dirty="0" err="1"/>
            <a:t>على</a:t>
          </a:r>
          <a:r>
            <a:rPr lang="en-US" dirty="0"/>
            <a:t> </a:t>
          </a:r>
          <a:r>
            <a:rPr lang="en-US" dirty="0" err="1"/>
            <a:t>تغذية</a:t>
          </a:r>
          <a:r>
            <a:rPr lang="en-US" dirty="0"/>
            <a:t> </a:t>
          </a:r>
          <a:r>
            <a:rPr lang="en-US" dirty="0" err="1"/>
            <a:t>راجعه</a:t>
          </a:r>
          <a:r>
            <a:rPr lang="en-US" dirty="0"/>
            <a:t> </a:t>
          </a:r>
          <a:r>
            <a:rPr lang="en-US" dirty="0" err="1"/>
            <a:t>عند</a:t>
          </a:r>
          <a:r>
            <a:rPr lang="en-US" dirty="0"/>
            <a:t> </a:t>
          </a:r>
          <a:r>
            <a:rPr lang="en-US" dirty="0" err="1"/>
            <a:t>المناغاة</a:t>
          </a:r>
          <a:endParaRPr lang="en-US" dirty="0"/>
        </a:p>
      </dgm:t>
    </dgm:pt>
    <dgm:pt modelId="{B3E782B4-AC58-BC43-99E9-ADF85FC59611}" type="parTrans" cxnId="{99F04C67-4405-7746-8D2C-70CA765CC753}">
      <dgm:prSet/>
      <dgm:spPr/>
      <dgm:t>
        <a:bodyPr/>
        <a:lstStyle/>
        <a:p>
          <a:endParaRPr lang="en-US"/>
        </a:p>
      </dgm:t>
    </dgm:pt>
    <dgm:pt modelId="{2EE7C5B8-DB7A-A24D-B9C5-91791B72B08F}" type="sibTrans" cxnId="{99F04C67-4405-7746-8D2C-70CA765CC753}">
      <dgm:prSet/>
      <dgm:spPr/>
      <dgm:t>
        <a:bodyPr/>
        <a:lstStyle/>
        <a:p>
          <a:endParaRPr lang="en-US"/>
        </a:p>
      </dgm:t>
    </dgm:pt>
    <dgm:pt modelId="{922DA18F-DAF0-D144-98C1-BEED4000ACB4}">
      <dgm:prSet phldrT="[Text]"/>
      <dgm:spPr/>
      <dgm:t>
        <a:bodyPr/>
        <a:lstStyle/>
        <a:p>
          <a:r>
            <a:rPr lang="en-US" dirty="0" err="1"/>
            <a:t>لايحصل</a:t>
          </a:r>
          <a:r>
            <a:rPr lang="en-US" dirty="0"/>
            <a:t> </a:t>
          </a:r>
          <a:r>
            <a:rPr lang="en-US" dirty="0" err="1"/>
            <a:t>على</a:t>
          </a:r>
          <a:r>
            <a:rPr lang="en-US" dirty="0"/>
            <a:t> </a:t>
          </a:r>
          <a:r>
            <a:rPr lang="en-US" dirty="0" err="1"/>
            <a:t>اثارة</a:t>
          </a:r>
          <a:r>
            <a:rPr lang="en-US" dirty="0"/>
            <a:t> </a:t>
          </a:r>
          <a:r>
            <a:rPr lang="en-US" dirty="0" err="1"/>
            <a:t>سمعية</a:t>
          </a:r>
          <a:r>
            <a:rPr lang="en-US" dirty="0"/>
            <a:t> </a:t>
          </a:r>
          <a:r>
            <a:rPr lang="en-US" dirty="0" err="1"/>
            <a:t>كافية</a:t>
          </a:r>
          <a:endParaRPr lang="en-US" dirty="0"/>
        </a:p>
      </dgm:t>
    </dgm:pt>
    <dgm:pt modelId="{1C16FD92-F674-D44B-B08F-3455BAC4948B}" type="parTrans" cxnId="{3EA49384-BE26-584A-A125-9F738F578A62}">
      <dgm:prSet/>
      <dgm:spPr/>
      <dgm:t>
        <a:bodyPr/>
        <a:lstStyle/>
        <a:p>
          <a:endParaRPr lang="en-US"/>
        </a:p>
      </dgm:t>
    </dgm:pt>
    <dgm:pt modelId="{BAAECBC5-2FA5-5240-AAB1-3C74EB241B27}" type="sibTrans" cxnId="{3EA49384-BE26-584A-A125-9F738F578A62}">
      <dgm:prSet/>
      <dgm:spPr/>
      <dgm:t>
        <a:bodyPr/>
        <a:lstStyle/>
        <a:p>
          <a:endParaRPr lang="en-US"/>
        </a:p>
      </dgm:t>
    </dgm:pt>
    <dgm:pt modelId="{68E43A63-D200-C34A-BEBE-F55DD118A1FC}">
      <dgm:prSet phldrT="[Text]"/>
      <dgm:spPr/>
      <dgm:t>
        <a:bodyPr/>
        <a:lstStyle/>
        <a:p>
          <a:r>
            <a:rPr lang="en-US" dirty="0" err="1"/>
            <a:t>لايحصل</a:t>
          </a:r>
          <a:r>
            <a:rPr lang="en-US" dirty="0"/>
            <a:t> </a:t>
          </a:r>
          <a:r>
            <a:rPr lang="en-US" dirty="0" err="1"/>
            <a:t>على</a:t>
          </a:r>
          <a:r>
            <a:rPr lang="en-US" dirty="0"/>
            <a:t> </a:t>
          </a:r>
          <a:r>
            <a:rPr lang="en-US" dirty="0" err="1"/>
            <a:t>نموذج</a:t>
          </a:r>
          <a:r>
            <a:rPr lang="en-US" dirty="0"/>
            <a:t> </a:t>
          </a:r>
          <a:r>
            <a:rPr lang="en-US" dirty="0" err="1"/>
            <a:t>لغوي</a:t>
          </a:r>
          <a:r>
            <a:rPr lang="en-US" dirty="0"/>
            <a:t> </a:t>
          </a:r>
          <a:r>
            <a:rPr lang="en-US" dirty="0" err="1"/>
            <a:t>مناسب</a:t>
          </a:r>
          <a:r>
            <a:rPr lang="en-US" dirty="0"/>
            <a:t> </a:t>
          </a:r>
          <a:r>
            <a:rPr lang="en-US" dirty="0" err="1"/>
            <a:t>ليقلده</a:t>
          </a:r>
          <a:r>
            <a:rPr lang="en-US" dirty="0"/>
            <a:t> </a:t>
          </a:r>
          <a:r>
            <a:rPr lang="en-US" dirty="0" err="1"/>
            <a:t>بسبب</a:t>
          </a:r>
          <a:r>
            <a:rPr lang="en-US" dirty="0"/>
            <a:t> الاعاقة</a:t>
          </a:r>
        </a:p>
      </dgm:t>
    </dgm:pt>
    <dgm:pt modelId="{F0C0C6FE-BC62-7A4D-B7B4-8283FC6895C1}" type="parTrans" cxnId="{90532CD9-7C07-A140-9463-C4C1EE7DEBF6}">
      <dgm:prSet/>
      <dgm:spPr/>
      <dgm:t>
        <a:bodyPr/>
        <a:lstStyle/>
        <a:p>
          <a:endParaRPr lang="en-US"/>
        </a:p>
      </dgm:t>
    </dgm:pt>
    <dgm:pt modelId="{F51A1A80-625C-2F42-B13F-F216CB21B709}" type="sibTrans" cxnId="{90532CD9-7C07-A140-9463-C4C1EE7DEBF6}">
      <dgm:prSet/>
      <dgm:spPr/>
      <dgm:t>
        <a:bodyPr/>
        <a:lstStyle/>
        <a:p>
          <a:endParaRPr lang="en-US"/>
        </a:p>
      </dgm:t>
    </dgm:pt>
    <dgm:pt modelId="{0EFF99AA-D263-5249-89A0-E47FA3C4C58B}" type="pres">
      <dgm:prSet presAssocID="{01327A33-3143-794E-9B3A-69ABA474CF6C}" presName="Name0" presStyleCnt="0">
        <dgm:presLayoutVars>
          <dgm:dir/>
          <dgm:resizeHandles val="exact"/>
        </dgm:presLayoutVars>
      </dgm:prSet>
      <dgm:spPr/>
    </dgm:pt>
    <dgm:pt modelId="{DE9FAD6B-3E08-AF41-976D-3405DE747C38}" type="pres">
      <dgm:prSet presAssocID="{E623A49C-11AF-7940-A177-4471042C5E1F}" presName="node" presStyleLbl="node1" presStyleIdx="0" presStyleCnt="3">
        <dgm:presLayoutVars>
          <dgm:bulletEnabled val="1"/>
        </dgm:presLayoutVars>
      </dgm:prSet>
      <dgm:spPr/>
    </dgm:pt>
    <dgm:pt modelId="{CF42F8E0-326B-CB40-9322-A95A2CDE62CB}" type="pres">
      <dgm:prSet presAssocID="{2EE7C5B8-DB7A-A24D-B9C5-91791B72B08F}" presName="sibTrans" presStyleLbl="sibTrans2D1" presStyleIdx="0" presStyleCnt="2"/>
      <dgm:spPr/>
    </dgm:pt>
    <dgm:pt modelId="{8DF0FA46-FFB8-3747-983B-EBBC95B1E965}" type="pres">
      <dgm:prSet presAssocID="{2EE7C5B8-DB7A-A24D-B9C5-91791B72B08F}" presName="connectorText" presStyleLbl="sibTrans2D1" presStyleIdx="0" presStyleCnt="2"/>
      <dgm:spPr/>
    </dgm:pt>
    <dgm:pt modelId="{18E09574-9EA0-CE47-9A9B-B8DBAECEC0B1}" type="pres">
      <dgm:prSet presAssocID="{922DA18F-DAF0-D144-98C1-BEED4000ACB4}" presName="node" presStyleLbl="node1" presStyleIdx="1" presStyleCnt="3">
        <dgm:presLayoutVars>
          <dgm:bulletEnabled val="1"/>
        </dgm:presLayoutVars>
      </dgm:prSet>
      <dgm:spPr/>
    </dgm:pt>
    <dgm:pt modelId="{35598741-DBA6-474B-B3ED-FEA6DB05570D}" type="pres">
      <dgm:prSet presAssocID="{BAAECBC5-2FA5-5240-AAB1-3C74EB241B27}" presName="sibTrans" presStyleLbl="sibTrans2D1" presStyleIdx="1" presStyleCnt="2"/>
      <dgm:spPr/>
    </dgm:pt>
    <dgm:pt modelId="{8FAF51B8-D440-4648-A728-E61602AFD927}" type="pres">
      <dgm:prSet presAssocID="{BAAECBC5-2FA5-5240-AAB1-3C74EB241B27}" presName="connectorText" presStyleLbl="sibTrans2D1" presStyleIdx="1" presStyleCnt="2"/>
      <dgm:spPr/>
    </dgm:pt>
    <dgm:pt modelId="{CB45FA9F-9B25-EC4E-934D-5F09D4DA6016}" type="pres">
      <dgm:prSet presAssocID="{68E43A63-D200-C34A-BEBE-F55DD118A1FC}" presName="node" presStyleLbl="node1" presStyleIdx="2" presStyleCnt="3">
        <dgm:presLayoutVars>
          <dgm:bulletEnabled val="1"/>
        </dgm:presLayoutVars>
      </dgm:prSet>
      <dgm:spPr/>
    </dgm:pt>
  </dgm:ptLst>
  <dgm:cxnLst>
    <dgm:cxn modelId="{3BA6DC2E-9870-4543-9129-30DFE24C9E35}" type="presOf" srcId="{E623A49C-11AF-7940-A177-4471042C5E1F}" destId="{DE9FAD6B-3E08-AF41-976D-3405DE747C38}" srcOrd="0" destOrd="0" presId="urn:microsoft.com/office/officeart/2005/8/layout/process1"/>
    <dgm:cxn modelId="{9EDE17B2-0138-9243-84B3-00DB5932A732}" type="presOf" srcId="{BAAECBC5-2FA5-5240-AAB1-3C74EB241B27}" destId="{35598741-DBA6-474B-B3ED-FEA6DB05570D}" srcOrd="0" destOrd="0" presId="urn:microsoft.com/office/officeart/2005/8/layout/process1"/>
    <dgm:cxn modelId="{8DB84E85-4CAD-294E-9D13-934249727954}" type="presOf" srcId="{922DA18F-DAF0-D144-98C1-BEED4000ACB4}" destId="{18E09574-9EA0-CE47-9A9B-B8DBAECEC0B1}" srcOrd="0" destOrd="0" presId="urn:microsoft.com/office/officeart/2005/8/layout/process1"/>
    <dgm:cxn modelId="{DF530BF7-4037-D44D-8340-D1D8701B74B9}" type="presOf" srcId="{BAAECBC5-2FA5-5240-AAB1-3C74EB241B27}" destId="{8FAF51B8-D440-4648-A728-E61602AFD927}" srcOrd="1" destOrd="0" presId="urn:microsoft.com/office/officeart/2005/8/layout/process1"/>
    <dgm:cxn modelId="{99F04C67-4405-7746-8D2C-70CA765CC753}" srcId="{01327A33-3143-794E-9B3A-69ABA474CF6C}" destId="{E623A49C-11AF-7940-A177-4471042C5E1F}" srcOrd="0" destOrd="0" parTransId="{B3E782B4-AC58-BC43-99E9-ADF85FC59611}" sibTransId="{2EE7C5B8-DB7A-A24D-B9C5-91791B72B08F}"/>
    <dgm:cxn modelId="{CEC7411A-1DDB-174A-BDDE-A62D6F7DA57F}" type="presOf" srcId="{2EE7C5B8-DB7A-A24D-B9C5-91791B72B08F}" destId="{8DF0FA46-FFB8-3747-983B-EBBC95B1E965}" srcOrd="1" destOrd="0" presId="urn:microsoft.com/office/officeart/2005/8/layout/process1"/>
    <dgm:cxn modelId="{00CC08B3-05C8-C646-83E0-04FA864D50AB}" type="presOf" srcId="{68E43A63-D200-C34A-BEBE-F55DD118A1FC}" destId="{CB45FA9F-9B25-EC4E-934D-5F09D4DA6016}" srcOrd="0" destOrd="0" presId="urn:microsoft.com/office/officeart/2005/8/layout/process1"/>
    <dgm:cxn modelId="{90532CD9-7C07-A140-9463-C4C1EE7DEBF6}" srcId="{01327A33-3143-794E-9B3A-69ABA474CF6C}" destId="{68E43A63-D200-C34A-BEBE-F55DD118A1FC}" srcOrd="2" destOrd="0" parTransId="{F0C0C6FE-BC62-7A4D-B7B4-8283FC6895C1}" sibTransId="{F51A1A80-625C-2F42-B13F-F216CB21B709}"/>
    <dgm:cxn modelId="{F651C9EE-A765-3248-9CA1-F21B111EBD1D}" type="presOf" srcId="{2EE7C5B8-DB7A-A24D-B9C5-91791B72B08F}" destId="{CF42F8E0-326B-CB40-9322-A95A2CDE62CB}" srcOrd="0" destOrd="0" presId="urn:microsoft.com/office/officeart/2005/8/layout/process1"/>
    <dgm:cxn modelId="{37396ED7-068E-9A47-8FDE-55E7FAE88B10}" type="presOf" srcId="{01327A33-3143-794E-9B3A-69ABA474CF6C}" destId="{0EFF99AA-D263-5249-89A0-E47FA3C4C58B}" srcOrd="0" destOrd="0" presId="urn:microsoft.com/office/officeart/2005/8/layout/process1"/>
    <dgm:cxn modelId="{3EA49384-BE26-584A-A125-9F738F578A62}" srcId="{01327A33-3143-794E-9B3A-69ABA474CF6C}" destId="{922DA18F-DAF0-D144-98C1-BEED4000ACB4}" srcOrd="1" destOrd="0" parTransId="{1C16FD92-F674-D44B-B08F-3455BAC4948B}" sibTransId="{BAAECBC5-2FA5-5240-AAB1-3C74EB241B27}"/>
    <dgm:cxn modelId="{12FDB9FD-7148-6740-BE96-81B68985A9AF}" type="presParOf" srcId="{0EFF99AA-D263-5249-89A0-E47FA3C4C58B}" destId="{DE9FAD6B-3E08-AF41-976D-3405DE747C38}" srcOrd="0" destOrd="0" presId="urn:microsoft.com/office/officeart/2005/8/layout/process1"/>
    <dgm:cxn modelId="{938D1C60-233F-314E-BA34-9BE073074680}" type="presParOf" srcId="{0EFF99AA-D263-5249-89A0-E47FA3C4C58B}" destId="{CF42F8E0-326B-CB40-9322-A95A2CDE62CB}" srcOrd="1" destOrd="0" presId="urn:microsoft.com/office/officeart/2005/8/layout/process1"/>
    <dgm:cxn modelId="{585CFE4A-F468-A649-BAAD-F1F3935E9BF1}" type="presParOf" srcId="{CF42F8E0-326B-CB40-9322-A95A2CDE62CB}" destId="{8DF0FA46-FFB8-3747-983B-EBBC95B1E965}" srcOrd="0" destOrd="0" presId="urn:microsoft.com/office/officeart/2005/8/layout/process1"/>
    <dgm:cxn modelId="{5B260678-16E6-9546-B65D-A037E7874C2A}" type="presParOf" srcId="{0EFF99AA-D263-5249-89A0-E47FA3C4C58B}" destId="{18E09574-9EA0-CE47-9A9B-B8DBAECEC0B1}" srcOrd="2" destOrd="0" presId="urn:microsoft.com/office/officeart/2005/8/layout/process1"/>
    <dgm:cxn modelId="{6D4FA243-0963-C040-8599-85031EC0E85D}" type="presParOf" srcId="{0EFF99AA-D263-5249-89A0-E47FA3C4C58B}" destId="{35598741-DBA6-474B-B3ED-FEA6DB05570D}" srcOrd="3" destOrd="0" presId="urn:microsoft.com/office/officeart/2005/8/layout/process1"/>
    <dgm:cxn modelId="{437D9D8A-8983-BC49-9619-7ED2207DBFB9}" type="presParOf" srcId="{35598741-DBA6-474B-B3ED-FEA6DB05570D}" destId="{8FAF51B8-D440-4648-A728-E61602AFD927}" srcOrd="0" destOrd="0" presId="urn:microsoft.com/office/officeart/2005/8/layout/process1"/>
    <dgm:cxn modelId="{41BF8F31-0559-4447-A22B-5352419AABE6}" type="presParOf" srcId="{0EFF99AA-D263-5249-89A0-E47FA3C4C58B}" destId="{CB45FA9F-9B25-EC4E-934D-5F09D4DA601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78FCD6B-E3C1-1C4C-B313-4ED41507E6C8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D38C22-0DE2-924E-90F9-9D8F7B67EC42}">
      <dgm:prSet phldrT="[Text]"/>
      <dgm:spPr/>
      <dgm:t>
        <a:bodyPr/>
        <a:lstStyle/>
        <a:p>
          <a:pPr rtl="0"/>
          <a:r>
            <a:rPr lang="ar-SA" b="1" i="0" u="none" dirty="0"/>
            <a:t>القراءة اكثر تاثرا</a:t>
          </a:r>
          <a:endParaRPr lang="en-US" dirty="0"/>
        </a:p>
      </dgm:t>
    </dgm:pt>
    <dgm:pt modelId="{CB4736A8-E208-294F-AE69-1122FB894773}" type="parTrans" cxnId="{94FF80EF-A503-C240-932C-F457DB6D3648}">
      <dgm:prSet/>
      <dgm:spPr/>
      <dgm:t>
        <a:bodyPr/>
        <a:lstStyle/>
        <a:p>
          <a:endParaRPr lang="en-US"/>
        </a:p>
      </dgm:t>
    </dgm:pt>
    <dgm:pt modelId="{96ECA176-0684-4E43-B743-3912DEF37051}" type="sibTrans" cxnId="{94FF80EF-A503-C240-932C-F457DB6D3648}">
      <dgm:prSet/>
      <dgm:spPr/>
      <dgm:t>
        <a:bodyPr/>
        <a:lstStyle/>
        <a:p>
          <a:endParaRPr lang="en-US"/>
        </a:p>
      </dgm:t>
    </dgm:pt>
    <dgm:pt modelId="{99182B26-737A-5248-8AD3-A9DA77FA33BC}">
      <dgm:prSet/>
      <dgm:spPr/>
      <dgm:t>
        <a:bodyPr/>
        <a:lstStyle/>
        <a:p>
          <a:pPr rtl="0"/>
          <a:r>
            <a:rPr lang="ar-SA" b="0" i="0" u="none" dirty="0"/>
            <a:t>انتاج محدود في اللغه المكتوبة</a:t>
          </a:r>
        </a:p>
      </dgm:t>
    </dgm:pt>
    <dgm:pt modelId="{B2F53693-48E4-E649-974C-0F45139D22E0}" type="parTrans" cxnId="{2B7A1A1C-ADEC-5945-B887-CEA80F49B84E}">
      <dgm:prSet/>
      <dgm:spPr/>
      <dgm:t>
        <a:bodyPr/>
        <a:lstStyle/>
        <a:p>
          <a:endParaRPr lang="en-US"/>
        </a:p>
      </dgm:t>
    </dgm:pt>
    <dgm:pt modelId="{F3A1BE6A-030F-404A-BF71-162EA58B6A80}" type="sibTrans" cxnId="{2B7A1A1C-ADEC-5945-B887-CEA80F49B84E}">
      <dgm:prSet/>
      <dgm:spPr/>
      <dgm:t>
        <a:bodyPr/>
        <a:lstStyle/>
        <a:p>
          <a:endParaRPr lang="en-US"/>
        </a:p>
      </dgm:t>
    </dgm:pt>
    <dgm:pt modelId="{5D76D7AF-33E1-D645-B339-C17F10C13C57}">
      <dgm:prSet phldrT="[Text]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i="0" u="none" dirty="0"/>
            <a:t>تحصيل اقل من العاديين، </a:t>
          </a:r>
          <a:endParaRPr lang="en-US" dirty="0"/>
        </a:p>
        <a:p>
          <a:pPr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C110E7B2-8131-7345-B81B-34FBC8B35953}" type="parTrans" cxnId="{E3302096-9C17-0F49-AE1A-8D1CAFE38807}">
      <dgm:prSet/>
      <dgm:spPr/>
      <dgm:t>
        <a:bodyPr/>
        <a:lstStyle/>
        <a:p>
          <a:endParaRPr lang="en-US"/>
        </a:p>
      </dgm:t>
    </dgm:pt>
    <dgm:pt modelId="{BACA91B0-E11B-3B4F-96FA-D1F257BB4B86}" type="sibTrans" cxnId="{E3302096-9C17-0F49-AE1A-8D1CAFE38807}">
      <dgm:prSet/>
      <dgm:spPr/>
      <dgm:t>
        <a:bodyPr/>
        <a:lstStyle/>
        <a:p>
          <a:endParaRPr lang="en-US"/>
        </a:p>
      </dgm:t>
    </dgm:pt>
    <dgm:pt modelId="{3886738D-9832-CF4C-96F5-E16E315C43D8}">
      <dgm:prSet/>
      <dgm:spPr/>
      <dgm:t>
        <a:bodyPr/>
        <a:lstStyle/>
        <a:p>
          <a:pPr rtl="0"/>
          <a:r>
            <a:rPr lang="ar-SA" b="0" i="0" u="none" dirty="0"/>
            <a:t>يحتاجون الى برامج تربوية اكثر تركيزا واكثر جهد</a:t>
          </a:r>
        </a:p>
      </dgm:t>
    </dgm:pt>
    <dgm:pt modelId="{F6E65F07-4447-A54B-831E-8F22CB7239D8}" type="parTrans" cxnId="{9B441DED-7C04-4C4B-A45C-0405C03BC3FE}">
      <dgm:prSet/>
      <dgm:spPr/>
    </dgm:pt>
    <dgm:pt modelId="{589591AE-DD41-894D-888D-49B4CA996A48}" type="sibTrans" cxnId="{9B441DED-7C04-4C4B-A45C-0405C03BC3FE}">
      <dgm:prSet/>
      <dgm:spPr/>
    </dgm:pt>
    <dgm:pt modelId="{6B0994EB-5F2E-3F4A-B48E-F4B977EA0329}" type="pres">
      <dgm:prSet presAssocID="{B78FCD6B-E3C1-1C4C-B313-4ED41507E6C8}" presName="diagram" presStyleCnt="0">
        <dgm:presLayoutVars>
          <dgm:dir/>
          <dgm:resizeHandles val="exact"/>
        </dgm:presLayoutVars>
      </dgm:prSet>
      <dgm:spPr/>
    </dgm:pt>
    <dgm:pt modelId="{92CEBF04-E506-5842-A829-F69716050AA5}" type="pres">
      <dgm:prSet presAssocID="{91D38C22-0DE2-924E-90F9-9D8F7B67EC42}" presName="node" presStyleLbl="node1" presStyleIdx="0" presStyleCnt="4">
        <dgm:presLayoutVars>
          <dgm:bulletEnabled val="1"/>
        </dgm:presLayoutVars>
      </dgm:prSet>
      <dgm:spPr/>
    </dgm:pt>
    <dgm:pt modelId="{9914118A-B3D9-F14F-8DF8-2C253CC86D33}" type="pres">
      <dgm:prSet presAssocID="{96ECA176-0684-4E43-B743-3912DEF37051}" presName="sibTrans" presStyleCnt="0"/>
      <dgm:spPr/>
    </dgm:pt>
    <dgm:pt modelId="{D8ABD81A-C814-7042-86B5-F0FDCC577330}" type="pres">
      <dgm:prSet presAssocID="{5D76D7AF-33E1-D645-B339-C17F10C13C57}" presName="node" presStyleLbl="node1" presStyleIdx="1" presStyleCnt="4">
        <dgm:presLayoutVars>
          <dgm:bulletEnabled val="1"/>
        </dgm:presLayoutVars>
      </dgm:prSet>
      <dgm:spPr/>
    </dgm:pt>
    <dgm:pt modelId="{39EC2410-4809-FA48-BACB-993DD98E5194}" type="pres">
      <dgm:prSet presAssocID="{BACA91B0-E11B-3B4F-96FA-D1F257BB4B86}" presName="sibTrans" presStyleCnt="0"/>
      <dgm:spPr/>
    </dgm:pt>
    <dgm:pt modelId="{72729D64-D0D0-6F41-B385-CCB64EF4FCBC}" type="pres">
      <dgm:prSet presAssocID="{99182B26-737A-5248-8AD3-A9DA77FA33BC}" presName="node" presStyleLbl="node1" presStyleIdx="2" presStyleCnt="4">
        <dgm:presLayoutVars>
          <dgm:bulletEnabled val="1"/>
        </dgm:presLayoutVars>
      </dgm:prSet>
      <dgm:spPr/>
    </dgm:pt>
    <dgm:pt modelId="{1854926A-AD21-C342-8B53-4D9C93CD24D9}" type="pres">
      <dgm:prSet presAssocID="{F3A1BE6A-030F-404A-BF71-162EA58B6A80}" presName="sibTrans" presStyleCnt="0"/>
      <dgm:spPr/>
    </dgm:pt>
    <dgm:pt modelId="{D6330D70-D769-814F-9CEF-11674163E12F}" type="pres">
      <dgm:prSet presAssocID="{3886738D-9832-CF4C-96F5-E16E315C43D8}" presName="node" presStyleLbl="node1" presStyleIdx="3" presStyleCnt="4">
        <dgm:presLayoutVars>
          <dgm:bulletEnabled val="1"/>
        </dgm:presLayoutVars>
      </dgm:prSet>
      <dgm:spPr/>
    </dgm:pt>
  </dgm:ptLst>
  <dgm:cxnLst>
    <dgm:cxn modelId="{E3302096-9C17-0F49-AE1A-8D1CAFE38807}" srcId="{B78FCD6B-E3C1-1C4C-B313-4ED41507E6C8}" destId="{5D76D7AF-33E1-D645-B339-C17F10C13C57}" srcOrd="1" destOrd="0" parTransId="{C110E7B2-8131-7345-B81B-34FBC8B35953}" sibTransId="{BACA91B0-E11B-3B4F-96FA-D1F257BB4B86}"/>
    <dgm:cxn modelId="{85DDC1C1-E199-0844-AD27-16D68F48083E}" type="presOf" srcId="{91D38C22-0DE2-924E-90F9-9D8F7B67EC42}" destId="{92CEBF04-E506-5842-A829-F69716050AA5}" srcOrd="0" destOrd="0" presId="urn:microsoft.com/office/officeart/2005/8/layout/default"/>
    <dgm:cxn modelId="{9B441DED-7C04-4C4B-A45C-0405C03BC3FE}" srcId="{B78FCD6B-E3C1-1C4C-B313-4ED41507E6C8}" destId="{3886738D-9832-CF4C-96F5-E16E315C43D8}" srcOrd="3" destOrd="0" parTransId="{F6E65F07-4447-A54B-831E-8F22CB7239D8}" sibTransId="{589591AE-DD41-894D-888D-49B4CA996A48}"/>
    <dgm:cxn modelId="{88971EBD-5056-2C44-A373-2A12A58F733A}" type="presOf" srcId="{99182B26-737A-5248-8AD3-A9DA77FA33BC}" destId="{72729D64-D0D0-6F41-B385-CCB64EF4FCBC}" srcOrd="0" destOrd="0" presId="urn:microsoft.com/office/officeart/2005/8/layout/default"/>
    <dgm:cxn modelId="{94FF80EF-A503-C240-932C-F457DB6D3648}" srcId="{B78FCD6B-E3C1-1C4C-B313-4ED41507E6C8}" destId="{91D38C22-0DE2-924E-90F9-9D8F7B67EC42}" srcOrd="0" destOrd="0" parTransId="{CB4736A8-E208-294F-AE69-1122FB894773}" sibTransId="{96ECA176-0684-4E43-B743-3912DEF37051}"/>
    <dgm:cxn modelId="{2B7A1A1C-ADEC-5945-B887-CEA80F49B84E}" srcId="{B78FCD6B-E3C1-1C4C-B313-4ED41507E6C8}" destId="{99182B26-737A-5248-8AD3-A9DA77FA33BC}" srcOrd="2" destOrd="0" parTransId="{B2F53693-48E4-E649-974C-0F45139D22E0}" sibTransId="{F3A1BE6A-030F-404A-BF71-162EA58B6A80}"/>
    <dgm:cxn modelId="{66AF2B71-BF84-8C4E-AB2E-AF804FBFB14C}" type="presOf" srcId="{5D76D7AF-33E1-D645-B339-C17F10C13C57}" destId="{D8ABD81A-C814-7042-86B5-F0FDCC577330}" srcOrd="0" destOrd="0" presId="urn:microsoft.com/office/officeart/2005/8/layout/default"/>
    <dgm:cxn modelId="{2A548EC4-D1EB-A141-BAF3-CAACAB968FBE}" type="presOf" srcId="{3886738D-9832-CF4C-96F5-E16E315C43D8}" destId="{D6330D70-D769-814F-9CEF-11674163E12F}" srcOrd="0" destOrd="0" presId="urn:microsoft.com/office/officeart/2005/8/layout/default"/>
    <dgm:cxn modelId="{1B9929C9-DDEC-144C-8CD2-35883A3394AC}" type="presOf" srcId="{B78FCD6B-E3C1-1C4C-B313-4ED41507E6C8}" destId="{6B0994EB-5F2E-3F4A-B48E-F4B977EA0329}" srcOrd="0" destOrd="0" presId="urn:microsoft.com/office/officeart/2005/8/layout/default"/>
    <dgm:cxn modelId="{CFC5859F-C12E-F346-94C0-CC65F6EFFB2D}" type="presParOf" srcId="{6B0994EB-5F2E-3F4A-B48E-F4B977EA0329}" destId="{92CEBF04-E506-5842-A829-F69716050AA5}" srcOrd="0" destOrd="0" presId="urn:microsoft.com/office/officeart/2005/8/layout/default"/>
    <dgm:cxn modelId="{96BF7868-31E6-8E43-8F3D-5E2F3F390EEC}" type="presParOf" srcId="{6B0994EB-5F2E-3F4A-B48E-F4B977EA0329}" destId="{9914118A-B3D9-F14F-8DF8-2C253CC86D33}" srcOrd="1" destOrd="0" presId="urn:microsoft.com/office/officeart/2005/8/layout/default"/>
    <dgm:cxn modelId="{88A1E450-A953-5A4B-9442-2DD83D17D749}" type="presParOf" srcId="{6B0994EB-5F2E-3F4A-B48E-F4B977EA0329}" destId="{D8ABD81A-C814-7042-86B5-F0FDCC577330}" srcOrd="2" destOrd="0" presId="urn:microsoft.com/office/officeart/2005/8/layout/default"/>
    <dgm:cxn modelId="{BA4BDE57-D2D9-B640-961E-648A668AA22E}" type="presParOf" srcId="{6B0994EB-5F2E-3F4A-B48E-F4B977EA0329}" destId="{39EC2410-4809-FA48-BACB-993DD98E5194}" srcOrd="3" destOrd="0" presId="urn:microsoft.com/office/officeart/2005/8/layout/default"/>
    <dgm:cxn modelId="{D2EA163A-95C9-7D45-856E-E7E0176FD088}" type="presParOf" srcId="{6B0994EB-5F2E-3F4A-B48E-F4B977EA0329}" destId="{72729D64-D0D0-6F41-B385-CCB64EF4FCBC}" srcOrd="4" destOrd="0" presId="urn:microsoft.com/office/officeart/2005/8/layout/default"/>
    <dgm:cxn modelId="{0DD437E5-CC6D-5B4E-8282-5A831E906CF4}" type="presParOf" srcId="{6B0994EB-5F2E-3F4A-B48E-F4B977EA0329}" destId="{1854926A-AD21-C342-8B53-4D9C93CD24D9}" srcOrd="5" destOrd="0" presId="urn:microsoft.com/office/officeart/2005/8/layout/default"/>
    <dgm:cxn modelId="{5800D1A1-ADFA-BC49-9D13-D1030898EA85}" type="presParOf" srcId="{6B0994EB-5F2E-3F4A-B48E-F4B977EA0329}" destId="{D6330D70-D769-814F-9CEF-11674163E12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8198E6F-32AF-C740-8082-3CF4F2FEEA86}" type="doc">
      <dgm:prSet loTypeId="urn:microsoft.com/office/officeart/2005/8/layout/default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7472F8D-08AE-9345-A819-1DA030203A51}">
      <dgm:prSet phldrT="[Text]"/>
      <dgm:spPr/>
      <dgm:t>
        <a:bodyPr/>
        <a:lstStyle/>
        <a:p>
          <a:r>
            <a:rPr lang="en-US" dirty="0" err="1"/>
            <a:t>البرنامج</a:t>
          </a:r>
          <a:r>
            <a:rPr lang="en-US" dirty="0"/>
            <a:t> </a:t>
          </a:r>
          <a:r>
            <a:rPr lang="en-US" dirty="0" err="1"/>
            <a:t>الخاص</a:t>
          </a:r>
          <a:endParaRPr lang="en-US" dirty="0"/>
        </a:p>
      </dgm:t>
    </dgm:pt>
    <dgm:pt modelId="{8DAF5A01-19FE-314C-B32F-AE4C0CCB96A6}" type="parTrans" cxnId="{CD8E6378-611D-8A4D-869B-5076D3A93478}">
      <dgm:prSet/>
      <dgm:spPr/>
      <dgm:t>
        <a:bodyPr/>
        <a:lstStyle/>
        <a:p>
          <a:endParaRPr lang="en-US"/>
        </a:p>
      </dgm:t>
    </dgm:pt>
    <dgm:pt modelId="{541C2E25-A64C-494C-9875-A50EC0973F4B}" type="sibTrans" cxnId="{CD8E6378-611D-8A4D-869B-5076D3A93478}">
      <dgm:prSet/>
      <dgm:spPr/>
      <dgm:t>
        <a:bodyPr/>
        <a:lstStyle/>
        <a:p>
          <a:endParaRPr lang="en-US"/>
        </a:p>
      </dgm:t>
    </dgm:pt>
    <dgm:pt modelId="{6F7DDBDA-E35F-AF4C-BD23-E23C3081F4F8}">
      <dgm:prSet phldrT="[Text]"/>
      <dgm:spPr/>
      <dgm:t>
        <a:bodyPr/>
        <a:lstStyle/>
        <a:p>
          <a:r>
            <a:rPr lang="en-US" dirty="0" err="1"/>
            <a:t>الدمج</a:t>
          </a:r>
          <a:r>
            <a:rPr lang="en-US" dirty="0"/>
            <a:t> </a:t>
          </a:r>
          <a:r>
            <a:rPr lang="en-US" dirty="0" err="1"/>
            <a:t>الجزئي</a:t>
          </a:r>
          <a:endParaRPr lang="en-US" dirty="0"/>
        </a:p>
      </dgm:t>
    </dgm:pt>
    <dgm:pt modelId="{FAFD9260-48BD-7645-9189-A9C23E082AB1}" type="parTrans" cxnId="{B78CFA02-2261-034C-923B-BBD33F5AA27D}">
      <dgm:prSet/>
      <dgm:spPr/>
      <dgm:t>
        <a:bodyPr/>
        <a:lstStyle/>
        <a:p>
          <a:endParaRPr lang="en-US"/>
        </a:p>
      </dgm:t>
    </dgm:pt>
    <dgm:pt modelId="{EEA42F85-29C1-134E-AF02-3D82C67A603B}" type="sibTrans" cxnId="{B78CFA02-2261-034C-923B-BBD33F5AA27D}">
      <dgm:prSet/>
      <dgm:spPr/>
      <dgm:t>
        <a:bodyPr/>
        <a:lstStyle/>
        <a:p>
          <a:endParaRPr lang="en-US"/>
        </a:p>
      </dgm:t>
    </dgm:pt>
    <dgm:pt modelId="{5EC7D030-EFDD-7C40-AA6F-1279291DB77F}">
      <dgm:prSet phldrT="[Text]"/>
      <dgm:spPr/>
      <dgm:t>
        <a:bodyPr/>
        <a:lstStyle/>
        <a:p>
          <a:r>
            <a:rPr lang="en-US" dirty="0" err="1"/>
            <a:t>دمج</a:t>
          </a:r>
          <a:r>
            <a:rPr lang="en-US" dirty="0"/>
            <a:t> </a:t>
          </a:r>
          <a:r>
            <a:rPr lang="en-US" dirty="0" err="1"/>
            <a:t>الكامل</a:t>
          </a:r>
          <a:endParaRPr lang="en-US" dirty="0"/>
        </a:p>
      </dgm:t>
    </dgm:pt>
    <dgm:pt modelId="{6867AFDF-BBB4-3848-8353-A3D305F6BDFD}" type="parTrans" cxnId="{FBB82AE4-AE11-6C4B-977E-F7CC5F14BF5E}">
      <dgm:prSet/>
      <dgm:spPr/>
      <dgm:t>
        <a:bodyPr/>
        <a:lstStyle/>
        <a:p>
          <a:endParaRPr lang="en-US"/>
        </a:p>
      </dgm:t>
    </dgm:pt>
    <dgm:pt modelId="{7C4DF270-218B-7B4D-986F-BAAC95DB238D}" type="sibTrans" cxnId="{FBB82AE4-AE11-6C4B-977E-F7CC5F14BF5E}">
      <dgm:prSet/>
      <dgm:spPr/>
      <dgm:t>
        <a:bodyPr/>
        <a:lstStyle/>
        <a:p>
          <a:endParaRPr lang="en-US"/>
        </a:p>
      </dgm:t>
    </dgm:pt>
    <dgm:pt modelId="{0AF97851-7242-1B47-91DB-20F5DC137828}" type="pres">
      <dgm:prSet presAssocID="{58198E6F-32AF-C740-8082-3CF4F2FEEA86}" presName="diagram" presStyleCnt="0">
        <dgm:presLayoutVars>
          <dgm:dir/>
          <dgm:resizeHandles val="exact"/>
        </dgm:presLayoutVars>
      </dgm:prSet>
      <dgm:spPr/>
    </dgm:pt>
    <dgm:pt modelId="{79A3661C-F19E-4C49-BB1C-1962169BC85C}" type="pres">
      <dgm:prSet presAssocID="{37472F8D-08AE-9345-A819-1DA030203A51}" presName="node" presStyleLbl="node1" presStyleIdx="0" presStyleCnt="3">
        <dgm:presLayoutVars>
          <dgm:bulletEnabled val="1"/>
        </dgm:presLayoutVars>
      </dgm:prSet>
      <dgm:spPr/>
    </dgm:pt>
    <dgm:pt modelId="{599F8A95-3CBA-A441-BEC8-6D7DD2113329}" type="pres">
      <dgm:prSet presAssocID="{541C2E25-A64C-494C-9875-A50EC0973F4B}" presName="sibTrans" presStyleCnt="0"/>
      <dgm:spPr/>
    </dgm:pt>
    <dgm:pt modelId="{83F70A62-8650-2147-BF42-34FDC827576B}" type="pres">
      <dgm:prSet presAssocID="{6F7DDBDA-E35F-AF4C-BD23-E23C3081F4F8}" presName="node" presStyleLbl="node1" presStyleIdx="1" presStyleCnt="3">
        <dgm:presLayoutVars>
          <dgm:bulletEnabled val="1"/>
        </dgm:presLayoutVars>
      </dgm:prSet>
      <dgm:spPr/>
    </dgm:pt>
    <dgm:pt modelId="{41EB1EAB-1EA7-A348-9725-E381A82553CF}" type="pres">
      <dgm:prSet presAssocID="{EEA42F85-29C1-134E-AF02-3D82C67A603B}" presName="sibTrans" presStyleCnt="0"/>
      <dgm:spPr/>
    </dgm:pt>
    <dgm:pt modelId="{8C1D83DF-32F6-BD46-A7E7-6738682C5331}" type="pres">
      <dgm:prSet presAssocID="{5EC7D030-EFDD-7C40-AA6F-1279291DB77F}" presName="node" presStyleLbl="node1" presStyleIdx="2" presStyleCnt="3">
        <dgm:presLayoutVars>
          <dgm:bulletEnabled val="1"/>
        </dgm:presLayoutVars>
      </dgm:prSet>
      <dgm:spPr/>
    </dgm:pt>
  </dgm:ptLst>
  <dgm:cxnLst>
    <dgm:cxn modelId="{129CEED3-CFC4-5D4C-95DE-4014C22D1783}" type="presOf" srcId="{58198E6F-32AF-C740-8082-3CF4F2FEEA86}" destId="{0AF97851-7242-1B47-91DB-20F5DC137828}" srcOrd="0" destOrd="0" presId="urn:microsoft.com/office/officeart/2005/8/layout/default"/>
    <dgm:cxn modelId="{FBB82AE4-AE11-6C4B-977E-F7CC5F14BF5E}" srcId="{58198E6F-32AF-C740-8082-3CF4F2FEEA86}" destId="{5EC7D030-EFDD-7C40-AA6F-1279291DB77F}" srcOrd="2" destOrd="0" parTransId="{6867AFDF-BBB4-3848-8353-A3D305F6BDFD}" sibTransId="{7C4DF270-218B-7B4D-986F-BAAC95DB238D}"/>
    <dgm:cxn modelId="{BAB896DC-2D0D-D94A-80C7-DFF83E69A03E}" type="presOf" srcId="{6F7DDBDA-E35F-AF4C-BD23-E23C3081F4F8}" destId="{83F70A62-8650-2147-BF42-34FDC827576B}" srcOrd="0" destOrd="0" presId="urn:microsoft.com/office/officeart/2005/8/layout/default"/>
    <dgm:cxn modelId="{C11AABA5-2D7A-AE4F-B177-65467745A091}" type="presOf" srcId="{37472F8D-08AE-9345-A819-1DA030203A51}" destId="{79A3661C-F19E-4C49-BB1C-1962169BC85C}" srcOrd="0" destOrd="0" presId="urn:microsoft.com/office/officeart/2005/8/layout/default"/>
    <dgm:cxn modelId="{CD8E6378-611D-8A4D-869B-5076D3A93478}" srcId="{58198E6F-32AF-C740-8082-3CF4F2FEEA86}" destId="{37472F8D-08AE-9345-A819-1DA030203A51}" srcOrd="0" destOrd="0" parTransId="{8DAF5A01-19FE-314C-B32F-AE4C0CCB96A6}" sibTransId="{541C2E25-A64C-494C-9875-A50EC0973F4B}"/>
    <dgm:cxn modelId="{B78CFA02-2261-034C-923B-BBD33F5AA27D}" srcId="{58198E6F-32AF-C740-8082-3CF4F2FEEA86}" destId="{6F7DDBDA-E35F-AF4C-BD23-E23C3081F4F8}" srcOrd="1" destOrd="0" parTransId="{FAFD9260-48BD-7645-9189-A9C23E082AB1}" sibTransId="{EEA42F85-29C1-134E-AF02-3D82C67A603B}"/>
    <dgm:cxn modelId="{6BB50DF2-7061-A34B-A2DC-9531549B64C4}" type="presOf" srcId="{5EC7D030-EFDD-7C40-AA6F-1279291DB77F}" destId="{8C1D83DF-32F6-BD46-A7E7-6738682C5331}" srcOrd="0" destOrd="0" presId="urn:microsoft.com/office/officeart/2005/8/layout/default"/>
    <dgm:cxn modelId="{120CF731-62C8-E340-A795-E9BB61794BEE}" type="presParOf" srcId="{0AF97851-7242-1B47-91DB-20F5DC137828}" destId="{79A3661C-F19E-4C49-BB1C-1962169BC85C}" srcOrd="0" destOrd="0" presId="urn:microsoft.com/office/officeart/2005/8/layout/default"/>
    <dgm:cxn modelId="{57C4940F-A4DE-F541-A4F6-38C40584CFB6}" type="presParOf" srcId="{0AF97851-7242-1B47-91DB-20F5DC137828}" destId="{599F8A95-3CBA-A441-BEC8-6D7DD2113329}" srcOrd="1" destOrd="0" presId="urn:microsoft.com/office/officeart/2005/8/layout/default"/>
    <dgm:cxn modelId="{4D6AF918-A992-AD4A-B449-14CD82C9FDCC}" type="presParOf" srcId="{0AF97851-7242-1B47-91DB-20F5DC137828}" destId="{83F70A62-8650-2147-BF42-34FDC827576B}" srcOrd="2" destOrd="0" presId="urn:microsoft.com/office/officeart/2005/8/layout/default"/>
    <dgm:cxn modelId="{48BC4321-98F5-BA46-A16E-4877E3A43E35}" type="presParOf" srcId="{0AF97851-7242-1B47-91DB-20F5DC137828}" destId="{41EB1EAB-1EA7-A348-9725-E381A82553CF}" srcOrd="3" destOrd="0" presId="urn:microsoft.com/office/officeart/2005/8/layout/default"/>
    <dgm:cxn modelId="{911F5993-A122-7148-A48A-1CB1234F1912}" type="presParOf" srcId="{0AF97851-7242-1B47-91DB-20F5DC137828}" destId="{8C1D83DF-32F6-BD46-A7E7-6738682C533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1691FE-0EE8-514A-B77D-FF2552CAF6DF}" type="doc">
      <dgm:prSet loTypeId="urn:microsoft.com/office/officeart/2005/8/layout/radial5" loCatId="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061C57-AD67-144D-8D78-97EC32824511}">
      <dgm:prSet phldrT="[Text]"/>
      <dgm:spPr/>
      <dgm:t>
        <a:bodyPr/>
        <a:lstStyle/>
        <a:p>
          <a:r>
            <a:rPr lang="en-US" dirty="0" err="1"/>
            <a:t>التدريب</a:t>
          </a:r>
          <a:r>
            <a:rPr lang="en-US" dirty="0"/>
            <a:t> </a:t>
          </a:r>
          <a:r>
            <a:rPr lang="en-US" dirty="0" err="1"/>
            <a:t>السمعي</a:t>
          </a:r>
          <a:endParaRPr lang="en-US" dirty="0"/>
        </a:p>
      </dgm:t>
    </dgm:pt>
    <dgm:pt modelId="{BB7F2975-4E8A-1546-97EF-07B5C103BB0C}" type="parTrans" cxnId="{936CCF6C-45E6-3642-B359-5B70687EA91D}">
      <dgm:prSet/>
      <dgm:spPr/>
      <dgm:t>
        <a:bodyPr/>
        <a:lstStyle/>
        <a:p>
          <a:endParaRPr lang="en-US"/>
        </a:p>
      </dgm:t>
    </dgm:pt>
    <dgm:pt modelId="{66D7C575-002E-BD4E-A171-FB4FE7508714}" type="sibTrans" cxnId="{936CCF6C-45E6-3642-B359-5B70687EA91D}">
      <dgm:prSet/>
      <dgm:spPr/>
      <dgm:t>
        <a:bodyPr/>
        <a:lstStyle/>
        <a:p>
          <a:endParaRPr lang="en-US"/>
        </a:p>
      </dgm:t>
    </dgm:pt>
    <dgm:pt modelId="{ABF07ABA-3BC7-0C43-A90F-430378D3F040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تعليم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الاستفادة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القصوى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من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البقايا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السمعية</a:t>
          </a:r>
          <a:endParaRPr lang="en-US" dirty="0">
            <a:solidFill>
              <a:srgbClr val="000000"/>
            </a:solidFill>
          </a:endParaRPr>
        </a:p>
      </dgm:t>
    </dgm:pt>
    <dgm:pt modelId="{B3F1FE7C-5D8B-EE4E-B4FD-E5CC8D347B64}" type="parTrans" cxnId="{8219E43A-16B3-3B4B-AFDB-30369AA3579B}">
      <dgm:prSet/>
      <dgm:spPr/>
      <dgm:t>
        <a:bodyPr/>
        <a:lstStyle/>
        <a:p>
          <a:endParaRPr lang="en-US"/>
        </a:p>
      </dgm:t>
    </dgm:pt>
    <dgm:pt modelId="{AF3C02DA-EDEC-6443-8C45-15DBADAE2047}" type="sibTrans" cxnId="{8219E43A-16B3-3B4B-AFDB-30369AA3579B}">
      <dgm:prSet/>
      <dgm:spPr/>
      <dgm:t>
        <a:bodyPr/>
        <a:lstStyle/>
        <a:p>
          <a:endParaRPr lang="en-US"/>
        </a:p>
      </dgm:t>
    </dgm:pt>
    <dgm:pt modelId="{CB4E0A5C-7780-654E-9D91-7F2B139DCDE7}">
      <dgm:prSet phldrT="[Text]"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الاحساس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والوعي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بالاصوات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وتمييزها</a:t>
          </a:r>
          <a:endParaRPr lang="en-US" dirty="0">
            <a:solidFill>
              <a:schemeClr val="tx1"/>
            </a:solidFill>
          </a:endParaRPr>
        </a:p>
      </dgm:t>
    </dgm:pt>
    <dgm:pt modelId="{1BEC2E2E-A59E-8146-9004-E14486EA1D42}" type="parTrans" cxnId="{D380452F-EF65-C34B-9127-966353483C85}">
      <dgm:prSet/>
      <dgm:spPr/>
      <dgm:t>
        <a:bodyPr/>
        <a:lstStyle/>
        <a:p>
          <a:endParaRPr lang="en-US"/>
        </a:p>
      </dgm:t>
    </dgm:pt>
    <dgm:pt modelId="{ABC2CECB-38AD-2C4B-AABE-E6F07CAFD958}" type="sibTrans" cxnId="{D380452F-EF65-C34B-9127-966353483C85}">
      <dgm:prSet/>
      <dgm:spPr/>
      <dgm:t>
        <a:bodyPr/>
        <a:lstStyle/>
        <a:p>
          <a:endParaRPr lang="en-US"/>
        </a:p>
      </dgm:t>
    </dgm:pt>
    <dgm:pt modelId="{08CD5E2B-6A18-104C-980F-732A31E2824A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استخدام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التقنيات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الحديثة</a:t>
          </a:r>
          <a:endParaRPr lang="en-US" dirty="0">
            <a:solidFill>
              <a:srgbClr val="000000"/>
            </a:solidFill>
          </a:endParaRPr>
        </a:p>
      </dgm:t>
    </dgm:pt>
    <dgm:pt modelId="{3155DE82-A60A-C648-8082-15D83AF9096E}" type="parTrans" cxnId="{06A1C9B7-DF83-0744-A558-A9C342CBE9BD}">
      <dgm:prSet/>
      <dgm:spPr/>
      <dgm:t>
        <a:bodyPr/>
        <a:lstStyle/>
        <a:p>
          <a:endParaRPr lang="en-US"/>
        </a:p>
      </dgm:t>
    </dgm:pt>
    <dgm:pt modelId="{806091FD-6DE5-F649-AE36-B0CACE1EB19F}" type="sibTrans" cxnId="{06A1C9B7-DF83-0744-A558-A9C342CBE9BD}">
      <dgm:prSet/>
      <dgm:spPr/>
      <dgm:t>
        <a:bodyPr/>
        <a:lstStyle/>
        <a:p>
          <a:endParaRPr lang="en-US"/>
        </a:p>
      </dgm:t>
    </dgm:pt>
    <dgm:pt modelId="{4604C93C-26F6-344A-8D92-11BE533D7892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في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سن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مبكر</a:t>
          </a:r>
          <a:endParaRPr lang="en-US" dirty="0">
            <a:solidFill>
              <a:srgbClr val="000000"/>
            </a:solidFill>
          </a:endParaRPr>
        </a:p>
      </dgm:t>
    </dgm:pt>
    <dgm:pt modelId="{78EB1004-2D37-C74C-92C7-609E43BF8E15}" type="parTrans" cxnId="{98FD25A6-EE62-8144-9928-DE0CE4BF00DE}">
      <dgm:prSet/>
      <dgm:spPr/>
      <dgm:t>
        <a:bodyPr/>
        <a:lstStyle/>
        <a:p>
          <a:endParaRPr lang="en-US"/>
        </a:p>
      </dgm:t>
    </dgm:pt>
    <dgm:pt modelId="{190698CD-B5F2-614B-8FED-F842A597AFDD}" type="sibTrans" cxnId="{98FD25A6-EE62-8144-9928-DE0CE4BF00DE}">
      <dgm:prSet/>
      <dgm:spPr/>
      <dgm:t>
        <a:bodyPr/>
        <a:lstStyle/>
        <a:p>
          <a:endParaRPr lang="en-US"/>
        </a:p>
      </dgm:t>
    </dgm:pt>
    <dgm:pt modelId="{846941A7-9479-124B-B376-B5C18BCE0E08}" type="pres">
      <dgm:prSet presAssocID="{F51691FE-0EE8-514A-B77D-FF2552CAF6D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F5EA846-0692-AF41-AE47-1AFBA8CFF0A9}" type="pres">
      <dgm:prSet presAssocID="{6A061C57-AD67-144D-8D78-97EC32824511}" presName="centerShape" presStyleLbl="node0" presStyleIdx="0" presStyleCnt="1"/>
      <dgm:spPr/>
    </dgm:pt>
    <dgm:pt modelId="{05EE3626-4F27-2247-97D2-7CD1077C76F5}" type="pres">
      <dgm:prSet presAssocID="{B3F1FE7C-5D8B-EE4E-B4FD-E5CC8D347B64}" presName="parTrans" presStyleLbl="sibTrans2D1" presStyleIdx="0" presStyleCnt="4"/>
      <dgm:spPr/>
    </dgm:pt>
    <dgm:pt modelId="{973E9BB6-7FDA-A445-B8E2-E7FFCB2E30DA}" type="pres">
      <dgm:prSet presAssocID="{B3F1FE7C-5D8B-EE4E-B4FD-E5CC8D347B64}" presName="connectorText" presStyleLbl="sibTrans2D1" presStyleIdx="0" presStyleCnt="4"/>
      <dgm:spPr/>
    </dgm:pt>
    <dgm:pt modelId="{A7A5EADD-F63F-1244-A7EA-147622A27A2E}" type="pres">
      <dgm:prSet presAssocID="{ABF07ABA-3BC7-0C43-A90F-430378D3F040}" presName="node" presStyleLbl="node1" presStyleIdx="0" presStyleCnt="4" custScaleX="182529">
        <dgm:presLayoutVars>
          <dgm:bulletEnabled val="1"/>
        </dgm:presLayoutVars>
      </dgm:prSet>
      <dgm:spPr/>
    </dgm:pt>
    <dgm:pt modelId="{366998B9-86B1-4246-A2A3-4C6F1C327983}" type="pres">
      <dgm:prSet presAssocID="{1BEC2E2E-A59E-8146-9004-E14486EA1D42}" presName="parTrans" presStyleLbl="sibTrans2D1" presStyleIdx="1" presStyleCnt="4"/>
      <dgm:spPr/>
    </dgm:pt>
    <dgm:pt modelId="{9CC55D4A-1FD2-F343-8CEC-322AA21B9068}" type="pres">
      <dgm:prSet presAssocID="{1BEC2E2E-A59E-8146-9004-E14486EA1D42}" presName="connectorText" presStyleLbl="sibTrans2D1" presStyleIdx="1" presStyleCnt="4"/>
      <dgm:spPr/>
    </dgm:pt>
    <dgm:pt modelId="{7AE76D6B-2D75-FD45-B68E-14D2A18B99ED}" type="pres">
      <dgm:prSet presAssocID="{CB4E0A5C-7780-654E-9D91-7F2B139DCDE7}" presName="node" presStyleLbl="node1" presStyleIdx="1" presStyleCnt="4" custScaleX="157700" custRadScaleRad="132688">
        <dgm:presLayoutVars>
          <dgm:bulletEnabled val="1"/>
        </dgm:presLayoutVars>
      </dgm:prSet>
      <dgm:spPr/>
    </dgm:pt>
    <dgm:pt modelId="{F5F8A57B-0505-D446-993C-4438070CDE24}" type="pres">
      <dgm:prSet presAssocID="{3155DE82-A60A-C648-8082-15D83AF9096E}" presName="parTrans" presStyleLbl="sibTrans2D1" presStyleIdx="2" presStyleCnt="4"/>
      <dgm:spPr/>
    </dgm:pt>
    <dgm:pt modelId="{FA0BA94D-DF22-9A41-8D86-00163B9BA619}" type="pres">
      <dgm:prSet presAssocID="{3155DE82-A60A-C648-8082-15D83AF9096E}" presName="connectorText" presStyleLbl="sibTrans2D1" presStyleIdx="2" presStyleCnt="4"/>
      <dgm:spPr/>
    </dgm:pt>
    <dgm:pt modelId="{E571EFAE-96F5-A64D-B109-89A7BC8A4608}" type="pres">
      <dgm:prSet presAssocID="{08CD5E2B-6A18-104C-980F-732A31E2824A}" presName="node" presStyleLbl="node1" presStyleIdx="2" presStyleCnt="4" custScaleX="162383">
        <dgm:presLayoutVars>
          <dgm:bulletEnabled val="1"/>
        </dgm:presLayoutVars>
      </dgm:prSet>
      <dgm:spPr/>
    </dgm:pt>
    <dgm:pt modelId="{0B0298F2-264E-B140-BC85-61A864DB78DD}" type="pres">
      <dgm:prSet presAssocID="{78EB1004-2D37-C74C-92C7-609E43BF8E15}" presName="parTrans" presStyleLbl="sibTrans2D1" presStyleIdx="3" presStyleCnt="4"/>
      <dgm:spPr/>
    </dgm:pt>
    <dgm:pt modelId="{9A5FC5BE-AA0E-9944-BCCE-20A558BD0FDD}" type="pres">
      <dgm:prSet presAssocID="{78EB1004-2D37-C74C-92C7-609E43BF8E15}" presName="connectorText" presStyleLbl="sibTrans2D1" presStyleIdx="3" presStyleCnt="4"/>
      <dgm:spPr/>
    </dgm:pt>
    <dgm:pt modelId="{2B71D49C-F029-5743-9BBF-DFCE1CDF052A}" type="pres">
      <dgm:prSet presAssocID="{4604C93C-26F6-344A-8D92-11BE533D7892}" presName="node" presStyleLbl="node1" presStyleIdx="3" presStyleCnt="4" custScaleX="158621" custRadScaleRad="133680">
        <dgm:presLayoutVars>
          <dgm:bulletEnabled val="1"/>
        </dgm:presLayoutVars>
      </dgm:prSet>
      <dgm:spPr/>
    </dgm:pt>
  </dgm:ptLst>
  <dgm:cxnLst>
    <dgm:cxn modelId="{AFCF5EF6-0190-4B4D-AF74-BCBF736740DA}" type="presOf" srcId="{08CD5E2B-6A18-104C-980F-732A31E2824A}" destId="{E571EFAE-96F5-A64D-B109-89A7BC8A4608}" srcOrd="0" destOrd="0" presId="urn:microsoft.com/office/officeart/2005/8/layout/radial5"/>
    <dgm:cxn modelId="{98FD25A6-EE62-8144-9928-DE0CE4BF00DE}" srcId="{6A061C57-AD67-144D-8D78-97EC32824511}" destId="{4604C93C-26F6-344A-8D92-11BE533D7892}" srcOrd="3" destOrd="0" parTransId="{78EB1004-2D37-C74C-92C7-609E43BF8E15}" sibTransId="{190698CD-B5F2-614B-8FED-F842A597AFDD}"/>
    <dgm:cxn modelId="{BCF49093-C20D-BE45-B7DB-79FF74BFFE47}" type="presOf" srcId="{1BEC2E2E-A59E-8146-9004-E14486EA1D42}" destId="{366998B9-86B1-4246-A2A3-4C6F1C327983}" srcOrd="0" destOrd="0" presId="urn:microsoft.com/office/officeart/2005/8/layout/radial5"/>
    <dgm:cxn modelId="{942366C3-33B6-3A4F-B6BB-5C78D5AAE13B}" type="presOf" srcId="{78EB1004-2D37-C74C-92C7-609E43BF8E15}" destId="{9A5FC5BE-AA0E-9944-BCCE-20A558BD0FDD}" srcOrd="1" destOrd="0" presId="urn:microsoft.com/office/officeart/2005/8/layout/radial5"/>
    <dgm:cxn modelId="{D380452F-EF65-C34B-9127-966353483C85}" srcId="{6A061C57-AD67-144D-8D78-97EC32824511}" destId="{CB4E0A5C-7780-654E-9D91-7F2B139DCDE7}" srcOrd="1" destOrd="0" parTransId="{1BEC2E2E-A59E-8146-9004-E14486EA1D42}" sibTransId="{ABC2CECB-38AD-2C4B-AABE-E6F07CAFD958}"/>
    <dgm:cxn modelId="{3B8BAD9E-8FCB-7B4A-BDE3-4E8E1FE59952}" type="presOf" srcId="{ABF07ABA-3BC7-0C43-A90F-430378D3F040}" destId="{A7A5EADD-F63F-1244-A7EA-147622A27A2E}" srcOrd="0" destOrd="0" presId="urn:microsoft.com/office/officeart/2005/8/layout/radial5"/>
    <dgm:cxn modelId="{049524B2-EE9A-2748-AE3C-C76EF292E61A}" type="presOf" srcId="{CB4E0A5C-7780-654E-9D91-7F2B139DCDE7}" destId="{7AE76D6B-2D75-FD45-B68E-14D2A18B99ED}" srcOrd="0" destOrd="0" presId="urn:microsoft.com/office/officeart/2005/8/layout/radial5"/>
    <dgm:cxn modelId="{936CCF6C-45E6-3642-B359-5B70687EA91D}" srcId="{F51691FE-0EE8-514A-B77D-FF2552CAF6DF}" destId="{6A061C57-AD67-144D-8D78-97EC32824511}" srcOrd="0" destOrd="0" parTransId="{BB7F2975-4E8A-1546-97EF-07B5C103BB0C}" sibTransId="{66D7C575-002E-BD4E-A171-FB4FE7508714}"/>
    <dgm:cxn modelId="{97438B7D-F72E-5044-93B9-515A2FD165AC}" type="presOf" srcId="{1BEC2E2E-A59E-8146-9004-E14486EA1D42}" destId="{9CC55D4A-1FD2-F343-8CEC-322AA21B9068}" srcOrd="1" destOrd="0" presId="urn:microsoft.com/office/officeart/2005/8/layout/radial5"/>
    <dgm:cxn modelId="{B3A0DAB3-C23A-4344-8A68-7EDBAD3388B6}" type="presOf" srcId="{6A061C57-AD67-144D-8D78-97EC32824511}" destId="{CF5EA846-0692-AF41-AE47-1AFBA8CFF0A9}" srcOrd="0" destOrd="0" presId="urn:microsoft.com/office/officeart/2005/8/layout/radial5"/>
    <dgm:cxn modelId="{C0022B5E-2177-0142-BCAB-BBC9B72E1F12}" type="presOf" srcId="{B3F1FE7C-5D8B-EE4E-B4FD-E5CC8D347B64}" destId="{973E9BB6-7FDA-A445-B8E2-E7FFCB2E30DA}" srcOrd="1" destOrd="0" presId="urn:microsoft.com/office/officeart/2005/8/layout/radial5"/>
    <dgm:cxn modelId="{3826C9D4-87CE-534E-8CE7-8E7CE1051CB8}" type="presOf" srcId="{78EB1004-2D37-C74C-92C7-609E43BF8E15}" destId="{0B0298F2-264E-B140-BC85-61A864DB78DD}" srcOrd="0" destOrd="0" presId="urn:microsoft.com/office/officeart/2005/8/layout/radial5"/>
    <dgm:cxn modelId="{55664BED-FCE2-9E44-A909-13152CEDFF42}" type="presOf" srcId="{3155DE82-A60A-C648-8082-15D83AF9096E}" destId="{F5F8A57B-0505-D446-993C-4438070CDE24}" srcOrd="0" destOrd="0" presId="urn:microsoft.com/office/officeart/2005/8/layout/radial5"/>
    <dgm:cxn modelId="{06A1C9B7-DF83-0744-A558-A9C342CBE9BD}" srcId="{6A061C57-AD67-144D-8D78-97EC32824511}" destId="{08CD5E2B-6A18-104C-980F-732A31E2824A}" srcOrd="2" destOrd="0" parTransId="{3155DE82-A60A-C648-8082-15D83AF9096E}" sibTransId="{806091FD-6DE5-F649-AE36-B0CACE1EB19F}"/>
    <dgm:cxn modelId="{686BBE84-90C1-BE41-91C8-57C0DE785053}" type="presOf" srcId="{B3F1FE7C-5D8B-EE4E-B4FD-E5CC8D347B64}" destId="{05EE3626-4F27-2247-97D2-7CD1077C76F5}" srcOrd="0" destOrd="0" presId="urn:microsoft.com/office/officeart/2005/8/layout/radial5"/>
    <dgm:cxn modelId="{1DC76492-FEA3-3F4C-8487-EF7A932F11A3}" type="presOf" srcId="{3155DE82-A60A-C648-8082-15D83AF9096E}" destId="{FA0BA94D-DF22-9A41-8D86-00163B9BA619}" srcOrd="1" destOrd="0" presId="urn:microsoft.com/office/officeart/2005/8/layout/radial5"/>
    <dgm:cxn modelId="{8219E43A-16B3-3B4B-AFDB-30369AA3579B}" srcId="{6A061C57-AD67-144D-8D78-97EC32824511}" destId="{ABF07ABA-3BC7-0C43-A90F-430378D3F040}" srcOrd="0" destOrd="0" parTransId="{B3F1FE7C-5D8B-EE4E-B4FD-E5CC8D347B64}" sibTransId="{AF3C02DA-EDEC-6443-8C45-15DBADAE2047}"/>
    <dgm:cxn modelId="{69C56E8C-412C-0B4D-8304-F76E7E6E0355}" type="presOf" srcId="{4604C93C-26F6-344A-8D92-11BE533D7892}" destId="{2B71D49C-F029-5743-9BBF-DFCE1CDF052A}" srcOrd="0" destOrd="0" presId="urn:microsoft.com/office/officeart/2005/8/layout/radial5"/>
    <dgm:cxn modelId="{C65437EE-99F1-7844-9F1A-02DDC5655836}" type="presOf" srcId="{F51691FE-0EE8-514A-B77D-FF2552CAF6DF}" destId="{846941A7-9479-124B-B376-B5C18BCE0E08}" srcOrd="0" destOrd="0" presId="urn:microsoft.com/office/officeart/2005/8/layout/radial5"/>
    <dgm:cxn modelId="{3C5CB8D9-8B8B-AF41-8CF6-6A131952DD80}" type="presParOf" srcId="{846941A7-9479-124B-B376-B5C18BCE0E08}" destId="{CF5EA846-0692-AF41-AE47-1AFBA8CFF0A9}" srcOrd="0" destOrd="0" presId="urn:microsoft.com/office/officeart/2005/8/layout/radial5"/>
    <dgm:cxn modelId="{630D8C7F-0071-DE4C-BD0C-D136C9034E25}" type="presParOf" srcId="{846941A7-9479-124B-B376-B5C18BCE0E08}" destId="{05EE3626-4F27-2247-97D2-7CD1077C76F5}" srcOrd="1" destOrd="0" presId="urn:microsoft.com/office/officeart/2005/8/layout/radial5"/>
    <dgm:cxn modelId="{F163E88A-5F6D-EF45-8AFD-89530746FF85}" type="presParOf" srcId="{05EE3626-4F27-2247-97D2-7CD1077C76F5}" destId="{973E9BB6-7FDA-A445-B8E2-E7FFCB2E30DA}" srcOrd="0" destOrd="0" presId="urn:microsoft.com/office/officeart/2005/8/layout/radial5"/>
    <dgm:cxn modelId="{30284428-092F-4449-8F2A-64FE98D6AD73}" type="presParOf" srcId="{846941A7-9479-124B-B376-B5C18BCE0E08}" destId="{A7A5EADD-F63F-1244-A7EA-147622A27A2E}" srcOrd="2" destOrd="0" presId="urn:microsoft.com/office/officeart/2005/8/layout/radial5"/>
    <dgm:cxn modelId="{3780E37E-E326-8147-88C3-F791B4356DCF}" type="presParOf" srcId="{846941A7-9479-124B-B376-B5C18BCE0E08}" destId="{366998B9-86B1-4246-A2A3-4C6F1C327983}" srcOrd="3" destOrd="0" presId="urn:microsoft.com/office/officeart/2005/8/layout/radial5"/>
    <dgm:cxn modelId="{73C90551-3CDD-B14C-8936-4AFB6B78309A}" type="presParOf" srcId="{366998B9-86B1-4246-A2A3-4C6F1C327983}" destId="{9CC55D4A-1FD2-F343-8CEC-322AA21B9068}" srcOrd="0" destOrd="0" presId="urn:microsoft.com/office/officeart/2005/8/layout/radial5"/>
    <dgm:cxn modelId="{99EA3818-ACF8-234D-9E3D-0446CF529FE0}" type="presParOf" srcId="{846941A7-9479-124B-B376-B5C18BCE0E08}" destId="{7AE76D6B-2D75-FD45-B68E-14D2A18B99ED}" srcOrd="4" destOrd="0" presId="urn:microsoft.com/office/officeart/2005/8/layout/radial5"/>
    <dgm:cxn modelId="{596B723C-FF79-9649-AB46-39127CF619F3}" type="presParOf" srcId="{846941A7-9479-124B-B376-B5C18BCE0E08}" destId="{F5F8A57B-0505-D446-993C-4438070CDE24}" srcOrd="5" destOrd="0" presId="urn:microsoft.com/office/officeart/2005/8/layout/radial5"/>
    <dgm:cxn modelId="{8E4912B7-24A0-164E-BF10-7339119734C6}" type="presParOf" srcId="{F5F8A57B-0505-D446-993C-4438070CDE24}" destId="{FA0BA94D-DF22-9A41-8D86-00163B9BA619}" srcOrd="0" destOrd="0" presId="urn:microsoft.com/office/officeart/2005/8/layout/radial5"/>
    <dgm:cxn modelId="{1B84974B-3F2E-1D4F-9C54-D7BE8F7303F4}" type="presParOf" srcId="{846941A7-9479-124B-B376-B5C18BCE0E08}" destId="{E571EFAE-96F5-A64D-B109-89A7BC8A4608}" srcOrd="6" destOrd="0" presId="urn:microsoft.com/office/officeart/2005/8/layout/radial5"/>
    <dgm:cxn modelId="{0DCBA029-AE37-DD46-AF65-79157A36EAFE}" type="presParOf" srcId="{846941A7-9479-124B-B376-B5C18BCE0E08}" destId="{0B0298F2-264E-B140-BC85-61A864DB78DD}" srcOrd="7" destOrd="0" presId="urn:microsoft.com/office/officeart/2005/8/layout/radial5"/>
    <dgm:cxn modelId="{4586BF6C-B268-FE46-B2D0-10AF86B408BF}" type="presParOf" srcId="{0B0298F2-264E-B140-BC85-61A864DB78DD}" destId="{9A5FC5BE-AA0E-9944-BCCE-20A558BD0FDD}" srcOrd="0" destOrd="0" presId="urn:microsoft.com/office/officeart/2005/8/layout/radial5"/>
    <dgm:cxn modelId="{79F22549-DDDA-4C47-B8D4-93BB51A6BF9E}" type="presParOf" srcId="{846941A7-9479-124B-B376-B5C18BCE0E08}" destId="{2B71D49C-F029-5743-9BBF-DFCE1CDF052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DB997A-41FB-C54B-BED2-6EDE052D5409}" type="doc">
      <dgm:prSet loTypeId="urn:microsoft.com/office/officeart/2005/8/layout/radial4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90CF4D4-75BA-3C44-B5FF-F7405C6BBC1C}">
      <dgm:prSet phldrT="[Text]"/>
      <dgm:spPr/>
      <dgm:t>
        <a:bodyPr/>
        <a:lstStyle/>
        <a:p>
          <a:r>
            <a:rPr lang="en-US" dirty="0" err="1"/>
            <a:t>الفقدان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التوصيلي</a:t>
          </a:r>
          <a:endParaRPr lang="en-US" dirty="0"/>
        </a:p>
      </dgm:t>
    </dgm:pt>
    <dgm:pt modelId="{E895D1DC-AC7C-1A49-B9B6-3797F6E2E4AD}" type="parTrans" cxnId="{46495BBD-35C3-084B-B3DD-754A017CC4E7}">
      <dgm:prSet/>
      <dgm:spPr/>
      <dgm:t>
        <a:bodyPr/>
        <a:lstStyle/>
        <a:p>
          <a:endParaRPr lang="en-US"/>
        </a:p>
      </dgm:t>
    </dgm:pt>
    <dgm:pt modelId="{52B72D65-E05C-234C-8B52-2F7EF481E9B1}" type="sibTrans" cxnId="{46495BBD-35C3-084B-B3DD-754A017CC4E7}">
      <dgm:prSet/>
      <dgm:spPr/>
      <dgm:t>
        <a:bodyPr/>
        <a:lstStyle/>
        <a:p>
          <a:endParaRPr lang="en-US"/>
        </a:p>
      </dgm:t>
    </dgm:pt>
    <dgm:pt modelId="{CEF05313-83BD-FC4A-BD7D-14BC5EF57CDA}">
      <dgm:prSet phldrT="[Text]"/>
      <dgm:spPr/>
      <dgm:t>
        <a:bodyPr/>
        <a:lstStyle/>
        <a:p>
          <a:r>
            <a:rPr lang="en-US" b="1" dirty="0" err="1"/>
            <a:t>اصابه</a:t>
          </a:r>
          <a:r>
            <a:rPr lang="en-US" b="1" dirty="0"/>
            <a:t> </a:t>
          </a:r>
          <a:r>
            <a:rPr lang="en-US" b="1" dirty="0" err="1"/>
            <a:t>الطبله</a:t>
          </a:r>
          <a:r>
            <a:rPr lang="en-US" b="1" dirty="0"/>
            <a:t> </a:t>
          </a:r>
          <a:r>
            <a:rPr lang="en-US" b="1" dirty="0" err="1"/>
            <a:t>المطرقه</a:t>
          </a:r>
          <a:r>
            <a:rPr lang="en-US" b="1" dirty="0"/>
            <a:t> </a:t>
          </a:r>
          <a:r>
            <a:rPr lang="en-US" b="1" dirty="0" err="1"/>
            <a:t>السندان</a:t>
          </a:r>
          <a:r>
            <a:rPr lang="en-US" b="1" dirty="0"/>
            <a:t> </a:t>
          </a:r>
          <a:r>
            <a:rPr lang="en-US" b="1" dirty="0" err="1"/>
            <a:t>او</a:t>
          </a:r>
          <a:r>
            <a:rPr lang="en-US" b="1" dirty="0"/>
            <a:t> </a:t>
          </a:r>
          <a:r>
            <a:rPr lang="en-US" b="1" dirty="0" err="1"/>
            <a:t>الركاب</a:t>
          </a:r>
          <a:r>
            <a:rPr lang="en-US" b="1" dirty="0"/>
            <a:t> ) </a:t>
          </a:r>
          <a:r>
            <a:rPr lang="en-US" b="1" dirty="0" err="1"/>
            <a:t>الاذن</a:t>
          </a:r>
          <a:r>
            <a:rPr lang="en-US" b="1" dirty="0"/>
            <a:t> </a:t>
          </a:r>
          <a:r>
            <a:rPr lang="en-US" b="1" dirty="0" err="1"/>
            <a:t>الوسطى</a:t>
          </a:r>
          <a:r>
            <a:rPr lang="en-US" b="1" dirty="0"/>
            <a:t>( </a:t>
          </a:r>
          <a:r>
            <a:rPr lang="en-US" b="1" dirty="0" err="1"/>
            <a:t>او</a:t>
          </a:r>
          <a:r>
            <a:rPr lang="en-US" b="1" dirty="0"/>
            <a:t> </a:t>
          </a:r>
          <a:r>
            <a:rPr lang="en-US" b="1" dirty="0" err="1"/>
            <a:t>انسداد</a:t>
          </a:r>
          <a:r>
            <a:rPr lang="en-US" b="1" dirty="0"/>
            <a:t> </a:t>
          </a:r>
          <a:r>
            <a:rPr lang="en-US" b="1" dirty="0" err="1"/>
            <a:t>او</a:t>
          </a:r>
          <a:r>
            <a:rPr lang="en-US" b="1" dirty="0"/>
            <a:t> </a:t>
          </a:r>
          <a:r>
            <a:rPr lang="en-US" b="1" dirty="0" err="1"/>
            <a:t>تشوه</a:t>
          </a:r>
          <a:r>
            <a:rPr lang="en-US" b="1" dirty="0"/>
            <a:t> </a:t>
          </a:r>
          <a:r>
            <a:rPr lang="en-US" b="1" dirty="0" err="1"/>
            <a:t>الاذن</a:t>
          </a:r>
          <a:r>
            <a:rPr lang="en-US" b="1" dirty="0"/>
            <a:t> </a:t>
          </a:r>
          <a:r>
            <a:rPr lang="en-US" b="1" dirty="0" err="1"/>
            <a:t>الخارجيه</a:t>
          </a:r>
          <a:r>
            <a:rPr lang="en-US" b="1" dirty="0"/>
            <a:t> </a:t>
          </a:r>
          <a:r>
            <a:rPr lang="en-US" b="1" dirty="0" err="1"/>
            <a:t>او</a:t>
          </a:r>
          <a:r>
            <a:rPr lang="en-US" b="1" dirty="0"/>
            <a:t> </a:t>
          </a:r>
          <a:r>
            <a:rPr lang="en-US" b="1" dirty="0" err="1"/>
            <a:t>الوسطى</a:t>
          </a:r>
          <a:r>
            <a:rPr lang="en-US" b="1" dirty="0"/>
            <a:t> </a:t>
          </a:r>
          <a:r>
            <a:rPr lang="en-US" b="1" dirty="0" err="1"/>
            <a:t>التي</a:t>
          </a:r>
          <a:r>
            <a:rPr lang="en-US" b="1" dirty="0"/>
            <a:t> </a:t>
          </a:r>
          <a:r>
            <a:rPr lang="en-US" b="1" dirty="0" err="1"/>
            <a:t>تعمل</a:t>
          </a:r>
          <a:r>
            <a:rPr lang="en-US" b="1" dirty="0"/>
            <a:t> </a:t>
          </a:r>
          <a:r>
            <a:rPr lang="en-US" b="1" dirty="0" err="1"/>
            <a:t>على</a:t>
          </a:r>
          <a:r>
            <a:rPr lang="en-US" b="1" dirty="0"/>
            <a:t> </a:t>
          </a:r>
          <a:r>
            <a:rPr lang="en-US" b="1" dirty="0" err="1"/>
            <a:t>توصيل</a:t>
          </a:r>
          <a:r>
            <a:rPr lang="en-US" b="1" dirty="0"/>
            <a:t> </a:t>
          </a:r>
          <a:r>
            <a:rPr lang="en-US" b="1" dirty="0" err="1"/>
            <a:t>الموجات</a:t>
          </a:r>
          <a:r>
            <a:rPr lang="en-US" b="1" dirty="0"/>
            <a:t> </a:t>
          </a:r>
          <a:r>
            <a:rPr lang="en-US" b="1" dirty="0" err="1"/>
            <a:t>الى</a:t>
          </a:r>
          <a:r>
            <a:rPr lang="en-US" b="1" dirty="0"/>
            <a:t> </a:t>
          </a:r>
          <a:r>
            <a:rPr lang="en-US" b="1" dirty="0" err="1"/>
            <a:t>الاذن</a:t>
          </a:r>
          <a:r>
            <a:rPr lang="en-US" b="1" dirty="0"/>
            <a:t> </a:t>
          </a:r>
          <a:r>
            <a:rPr lang="en-US" b="1" dirty="0" err="1"/>
            <a:t>الداخليه</a:t>
          </a:r>
          <a:r>
            <a:rPr lang="en-US" b="1" dirty="0"/>
            <a:t> </a:t>
          </a:r>
          <a:r>
            <a:rPr lang="en-US" b="1" dirty="0" err="1"/>
            <a:t>والاعصاب</a:t>
          </a:r>
          <a:r>
            <a:rPr lang="en-US" b="1" dirty="0"/>
            <a:t> </a:t>
          </a:r>
          <a:r>
            <a:rPr lang="en-US" b="1" dirty="0" err="1"/>
            <a:t>السمعيه</a:t>
          </a:r>
          <a:endParaRPr lang="en-US" b="1" dirty="0"/>
        </a:p>
      </dgm:t>
    </dgm:pt>
    <dgm:pt modelId="{71BEEE7F-AB10-0442-A034-43A4318B3542}" type="parTrans" cxnId="{FEDD189F-EE4F-5240-9441-5D736694D827}">
      <dgm:prSet/>
      <dgm:spPr/>
      <dgm:t>
        <a:bodyPr/>
        <a:lstStyle/>
        <a:p>
          <a:endParaRPr lang="en-US"/>
        </a:p>
      </dgm:t>
    </dgm:pt>
    <dgm:pt modelId="{0A2B362B-08EA-8349-A518-7FD810584E1D}" type="sibTrans" cxnId="{FEDD189F-EE4F-5240-9441-5D736694D827}">
      <dgm:prSet/>
      <dgm:spPr/>
      <dgm:t>
        <a:bodyPr/>
        <a:lstStyle/>
        <a:p>
          <a:endParaRPr lang="en-US"/>
        </a:p>
      </dgm:t>
    </dgm:pt>
    <dgm:pt modelId="{3493B68B-761F-2D41-A041-17E80B5D4D1B}">
      <dgm:prSet phldrT="[Text]"/>
      <dgm:spPr/>
      <dgm:t>
        <a:bodyPr/>
        <a:lstStyle/>
        <a:p>
          <a:r>
            <a:rPr lang="en-US" b="1" dirty="0"/>
            <a:t>يواجة </a:t>
          </a:r>
          <a:r>
            <a:rPr lang="en-US" b="1" dirty="0" err="1"/>
            <a:t>الشخص</a:t>
          </a:r>
          <a:r>
            <a:rPr lang="en-US" b="1" dirty="0"/>
            <a:t> </a:t>
          </a:r>
          <a:r>
            <a:rPr lang="en-US" b="1" dirty="0" err="1"/>
            <a:t>صعوبة</a:t>
          </a:r>
          <a:r>
            <a:rPr lang="en-US" b="1" dirty="0"/>
            <a:t> </a:t>
          </a:r>
          <a:r>
            <a:rPr lang="en-US" b="1" dirty="0" err="1"/>
            <a:t>في</a:t>
          </a:r>
          <a:r>
            <a:rPr lang="en-US" b="1" dirty="0"/>
            <a:t> </a:t>
          </a:r>
          <a:r>
            <a:rPr lang="en-US" b="1" dirty="0" err="1"/>
            <a:t>سماع</a:t>
          </a:r>
          <a:r>
            <a:rPr lang="en-US" b="1" dirty="0"/>
            <a:t> </a:t>
          </a:r>
          <a:r>
            <a:rPr lang="en-US" b="1" dirty="0" err="1"/>
            <a:t>الاصوات</a:t>
          </a:r>
          <a:r>
            <a:rPr lang="en-US" b="1" dirty="0"/>
            <a:t> </a:t>
          </a:r>
          <a:r>
            <a:rPr lang="en-US" b="1" dirty="0" err="1"/>
            <a:t>المنخفضة</a:t>
          </a:r>
          <a:endParaRPr lang="en-US" b="1" dirty="0"/>
        </a:p>
      </dgm:t>
    </dgm:pt>
    <dgm:pt modelId="{4DDE883F-93F7-8E4D-BE28-ADF9770AAFB3}" type="parTrans" cxnId="{3A31DF73-8642-3549-9F5A-C381815507F5}">
      <dgm:prSet/>
      <dgm:spPr/>
      <dgm:t>
        <a:bodyPr/>
        <a:lstStyle/>
        <a:p>
          <a:endParaRPr lang="en-US"/>
        </a:p>
      </dgm:t>
    </dgm:pt>
    <dgm:pt modelId="{16499CE2-7435-C44B-9AF4-C46A5283A975}" type="sibTrans" cxnId="{3A31DF73-8642-3549-9F5A-C381815507F5}">
      <dgm:prSet/>
      <dgm:spPr/>
      <dgm:t>
        <a:bodyPr/>
        <a:lstStyle/>
        <a:p>
          <a:endParaRPr lang="en-US"/>
        </a:p>
      </dgm:t>
    </dgm:pt>
    <dgm:pt modelId="{F3187E1D-037D-E841-8870-D81418D4DCC7}">
      <dgm:prSet phldrT="[Text]"/>
      <dgm:spPr/>
      <dgm:t>
        <a:bodyPr/>
        <a:lstStyle/>
        <a:p>
          <a:r>
            <a:rPr lang="en-US" b="1" dirty="0"/>
            <a:t>اعاقه </a:t>
          </a:r>
          <a:r>
            <a:rPr lang="en-US" b="1" dirty="0" err="1"/>
            <a:t>الموجات</a:t>
          </a:r>
          <a:r>
            <a:rPr lang="en-US" b="1" dirty="0"/>
            <a:t> عن </a:t>
          </a:r>
          <a:r>
            <a:rPr lang="en-US" b="1" dirty="0" err="1"/>
            <a:t>الوصول</a:t>
          </a:r>
          <a:r>
            <a:rPr lang="en-US" b="1" dirty="0"/>
            <a:t> </a:t>
          </a:r>
          <a:r>
            <a:rPr lang="en-US" b="1" dirty="0" err="1"/>
            <a:t>الى</a:t>
          </a:r>
          <a:r>
            <a:rPr lang="en-US" b="1" dirty="0"/>
            <a:t> </a:t>
          </a:r>
          <a:r>
            <a:rPr lang="en-US" b="1" dirty="0" err="1"/>
            <a:t>المخ</a:t>
          </a:r>
          <a:r>
            <a:rPr lang="en-US" dirty="0"/>
            <a:t>. </a:t>
          </a:r>
        </a:p>
      </dgm:t>
    </dgm:pt>
    <dgm:pt modelId="{240FE21E-4A58-7349-9C23-EAE2BC1E12DD}" type="parTrans" cxnId="{DB775846-603E-FB41-9660-21DEA62A6603}">
      <dgm:prSet/>
      <dgm:spPr/>
      <dgm:t>
        <a:bodyPr/>
        <a:lstStyle/>
        <a:p>
          <a:endParaRPr lang="en-US"/>
        </a:p>
      </dgm:t>
    </dgm:pt>
    <dgm:pt modelId="{675F7654-BC96-4D48-918D-CDCC9B118F6B}" type="sibTrans" cxnId="{DB775846-603E-FB41-9660-21DEA62A6603}">
      <dgm:prSet/>
      <dgm:spPr/>
      <dgm:t>
        <a:bodyPr/>
        <a:lstStyle/>
        <a:p>
          <a:endParaRPr lang="en-US"/>
        </a:p>
      </dgm:t>
    </dgm:pt>
    <dgm:pt modelId="{EB2CED3D-C0E8-1342-B6C8-D42168A4D336}" type="pres">
      <dgm:prSet presAssocID="{1CDB997A-41FB-C54B-BED2-6EDE052D540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09A593B-DFB8-2D4C-972D-2AB6E81152A2}" type="pres">
      <dgm:prSet presAssocID="{F90CF4D4-75BA-3C44-B5FF-F7405C6BBC1C}" presName="centerShape" presStyleLbl="node0" presStyleIdx="0" presStyleCnt="1"/>
      <dgm:spPr/>
    </dgm:pt>
    <dgm:pt modelId="{6432B53C-68AE-6147-8764-501EAA5235FE}" type="pres">
      <dgm:prSet presAssocID="{71BEEE7F-AB10-0442-A034-43A4318B3542}" presName="parTrans" presStyleLbl="bgSibTrans2D1" presStyleIdx="0" presStyleCnt="3" custLinFactNeighborX="11722" custLinFactNeighborY="9688"/>
      <dgm:spPr/>
    </dgm:pt>
    <dgm:pt modelId="{43FF267F-7EF3-F345-9676-5762144D455C}" type="pres">
      <dgm:prSet presAssocID="{CEF05313-83BD-FC4A-BD7D-14BC5EF57CDA}" presName="node" presStyleLbl="node1" presStyleIdx="0" presStyleCnt="3" custScaleX="103874" custScaleY="143324">
        <dgm:presLayoutVars>
          <dgm:bulletEnabled val="1"/>
        </dgm:presLayoutVars>
      </dgm:prSet>
      <dgm:spPr/>
    </dgm:pt>
    <dgm:pt modelId="{B5286060-FDDA-6C4E-8B31-93D5B6D1E4FA}" type="pres">
      <dgm:prSet presAssocID="{240FE21E-4A58-7349-9C23-EAE2BC1E12DD}" presName="parTrans" presStyleLbl="bgSibTrans2D1" presStyleIdx="1" presStyleCnt="3"/>
      <dgm:spPr/>
    </dgm:pt>
    <dgm:pt modelId="{D130D549-ED2C-7F4C-83C7-D75110925E56}" type="pres">
      <dgm:prSet presAssocID="{F3187E1D-037D-E841-8870-D81418D4DCC7}" presName="node" presStyleLbl="node1" presStyleIdx="1" presStyleCnt="3">
        <dgm:presLayoutVars>
          <dgm:bulletEnabled val="1"/>
        </dgm:presLayoutVars>
      </dgm:prSet>
      <dgm:spPr/>
    </dgm:pt>
    <dgm:pt modelId="{CA73AB7A-3F9E-1840-A48E-E730C7ACFE0E}" type="pres">
      <dgm:prSet presAssocID="{4DDE883F-93F7-8E4D-BE28-ADF9770AAFB3}" presName="parTrans" presStyleLbl="bgSibTrans2D1" presStyleIdx="2" presStyleCnt="3"/>
      <dgm:spPr/>
    </dgm:pt>
    <dgm:pt modelId="{3D5A0D4C-1D1E-6343-A509-96978D0CD9E9}" type="pres">
      <dgm:prSet presAssocID="{3493B68B-761F-2D41-A041-17E80B5D4D1B}" presName="node" presStyleLbl="node1" presStyleIdx="2" presStyleCnt="3">
        <dgm:presLayoutVars>
          <dgm:bulletEnabled val="1"/>
        </dgm:presLayoutVars>
      </dgm:prSet>
      <dgm:spPr/>
    </dgm:pt>
  </dgm:ptLst>
  <dgm:cxnLst>
    <dgm:cxn modelId="{3A31DF73-8642-3549-9F5A-C381815507F5}" srcId="{F90CF4D4-75BA-3C44-B5FF-F7405C6BBC1C}" destId="{3493B68B-761F-2D41-A041-17E80B5D4D1B}" srcOrd="2" destOrd="0" parTransId="{4DDE883F-93F7-8E4D-BE28-ADF9770AAFB3}" sibTransId="{16499CE2-7435-C44B-9AF4-C46A5283A975}"/>
    <dgm:cxn modelId="{09202212-FD83-5F48-94C2-DE4A47E8589B}" type="presOf" srcId="{1CDB997A-41FB-C54B-BED2-6EDE052D5409}" destId="{EB2CED3D-C0E8-1342-B6C8-D42168A4D336}" srcOrd="0" destOrd="0" presId="urn:microsoft.com/office/officeart/2005/8/layout/radial4"/>
    <dgm:cxn modelId="{E7BC3D1A-8C6D-FA48-A075-8A63F8F00AA2}" type="presOf" srcId="{240FE21E-4A58-7349-9C23-EAE2BC1E12DD}" destId="{B5286060-FDDA-6C4E-8B31-93D5B6D1E4FA}" srcOrd="0" destOrd="0" presId="urn:microsoft.com/office/officeart/2005/8/layout/radial4"/>
    <dgm:cxn modelId="{DBE4F694-3A80-884F-8DC1-E4CE2242E77A}" type="presOf" srcId="{71BEEE7F-AB10-0442-A034-43A4318B3542}" destId="{6432B53C-68AE-6147-8764-501EAA5235FE}" srcOrd="0" destOrd="0" presId="urn:microsoft.com/office/officeart/2005/8/layout/radial4"/>
    <dgm:cxn modelId="{1831E90B-407D-4349-AD4D-F4B8FBDE311C}" type="presOf" srcId="{F90CF4D4-75BA-3C44-B5FF-F7405C6BBC1C}" destId="{309A593B-DFB8-2D4C-972D-2AB6E81152A2}" srcOrd="0" destOrd="0" presId="urn:microsoft.com/office/officeart/2005/8/layout/radial4"/>
    <dgm:cxn modelId="{F3FFD5D3-5AC4-D045-AC00-A6DF378835AD}" type="presOf" srcId="{F3187E1D-037D-E841-8870-D81418D4DCC7}" destId="{D130D549-ED2C-7F4C-83C7-D75110925E56}" srcOrd="0" destOrd="0" presId="urn:microsoft.com/office/officeart/2005/8/layout/radial4"/>
    <dgm:cxn modelId="{D0B94C17-C017-2145-8F43-FBAFD9AB5534}" type="presOf" srcId="{4DDE883F-93F7-8E4D-BE28-ADF9770AAFB3}" destId="{CA73AB7A-3F9E-1840-A48E-E730C7ACFE0E}" srcOrd="0" destOrd="0" presId="urn:microsoft.com/office/officeart/2005/8/layout/radial4"/>
    <dgm:cxn modelId="{78448F8C-8FDE-9D4D-AA2E-B2901F7FD62A}" type="presOf" srcId="{CEF05313-83BD-FC4A-BD7D-14BC5EF57CDA}" destId="{43FF267F-7EF3-F345-9676-5762144D455C}" srcOrd="0" destOrd="0" presId="urn:microsoft.com/office/officeart/2005/8/layout/radial4"/>
    <dgm:cxn modelId="{DB775846-603E-FB41-9660-21DEA62A6603}" srcId="{F90CF4D4-75BA-3C44-B5FF-F7405C6BBC1C}" destId="{F3187E1D-037D-E841-8870-D81418D4DCC7}" srcOrd="1" destOrd="0" parTransId="{240FE21E-4A58-7349-9C23-EAE2BC1E12DD}" sibTransId="{675F7654-BC96-4D48-918D-CDCC9B118F6B}"/>
    <dgm:cxn modelId="{FEDD189F-EE4F-5240-9441-5D736694D827}" srcId="{F90CF4D4-75BA-3C44-B5FF-F7405C6BBC1C}" destId="{CEF05313-83BD-FC4A-BD7D-14BC5EF57CDA}" srcOrd="0" destOrd="0" parTransId="{71BEEE7F-AB10-0442-A034-43A4318B3542}" sibTransId="{0A2B362B-08EA-8349-A518-7FD810584E1D}"/>
    <dgm:cxn modelId="{46495BBD-35C3-084B-B3DD-754A017CC4E7}" srcId="{1CDB997A-41FB-C54B-BED2-6EDE052D5409}" destId="{F90CF4D4-75BA-3C44-B5FF-F7405C6BBC1C}" srcOrd="0" destOrd="0" parTransId="{E895D1DC-AC7C-1A49-B9B6-3797F6E2E4AD}" sibTransId="{52B72D65-E05C-234C-8B52-2F7EF481E9B1}"/>
    <dgm:cxn modelId="{5577AF4E-95D5-2E45-B291-AA24E0BE6BD8}" type="presOf" srcId="{3493B68B-761F-2D41-A041-17E80B5D4D1B}" destId="{3D5A0D4C-1D1E-6343-A509-96978D0CD9E9}" srcOrd="0" destOrd="0" presId="urn:microsoft.com/office/officeart/2005/8/layout/radial4"/>
    <dgm:cxn modelId="{C0961DF6-485C-5944-A3D4-D7DD44F9C6BE}" type="presParOf" srcId="{EB2CED3D-C0E8-1342-B6C8-D42168A4D336}" destId="{309A593B-DFB8-2D4C-972D-2AB6E81152A2}" srcOrd="0" destOrd="0" presId="urn:microsoft.com/office/officeart/2005/8/layout/radial4"/>
    <dgm:cxn modelId="{D3074037-6FEC-684B-A475-4E4890B69FF6}" type="presParOf" srcId="{EB2CED3D-C0E8-1342-B6C8-D42168A4D336}" destId="{6432B53C-68AE-6147-8764-501EAA5235FE}" srcOrd="1" destOrd="0" presId="urn:microsoft.com/office/officeart/2005/8/layout/radial4"/>
    <dgm:cxn modelId="{B55DC795-F8BC-8044-B3A6-5BBBB20E42A9}" type="presParOf" srcId="{EB2CED3D-C0E8-1342-B6C8-D42168A4D336}" destId="{43FF267F-7EF3-F345-9676-5762144D455C}" srcOrd="2" destOrd="0" presId="urn:microsoft.com/office/officeart/2005/8/layout/radial4"/>
    <dgm:cxn modelId="{13CEB9C4-53CF-D74E-869E-B010923AF412}" type="presParOf" srcId="{EB2CED3D-C0E8-1342-B6C8-D42168A4D336}" destId="{B5286060-FDDA-6C4E-8B31-93D5B6D1E4FA}" srcOrd="3" destOrd="0" presId="urn:microsoft.com/office/officeart/2005/8/layout/radial4"/>
    <dgm:cxn modelId="{EE6E6CC7-8740-DD4C-8333-857505B0BB93}" type="presParOf" srcId="{EB2CED3D-C0E8-1342-B6C8-D42168A4D336}" destId="{D130D549-ED2C-7F4C-83C7-D75110925E56}" srcOrd="4" destOrd="0" presId="urn:microsoft.com/office/officeart/2005/8/layout/radial4"/>
    <dgm:cxn modelId="{7F5CB9D1-91F6-B34E-9732-82A3DF3439CE}" type="presParOf" srcId="{EB2CED3D-C0E8-1342-B6C8-D42168A4D336}" destId="{CA73AB7A-3F9E-1840-A48E-E730C7ACFE0E}" srcOrd="5" destOrd="0" presId="urn:microsoft.com/office/officeart/2005/8/layout/radial4"/>
    <dgm:cxn modelId="{50E5947B-1A9B-8F41-B2DE-D5AEF444CC06}" type="presParOf" srcId="{EB2CED3D-C0E8-1342-B6C8-D42168A4D336}" destId="{3D5A0D4C-1D1E-6343-A509-96978D0CD9E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7C3678-B434-394C-99B1-D08628585A8C}" type="doc">
      <dgm:prSet loTypeId="urn:microsoft.com/office/officeart/2008/layout/RadialCluster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B52D336-494D-BA42-BFBA-777DDFE0494D}">
      <dgm:prSet phldrT="[Text]"/>
      <dgm:spPr/>
      <dgm:t>
        <a:bodyPr/>
        <a:lstStyle/>
        <a:p>
          <a:r>
            <a:rPr lang="en-US" dirty="0" err="1"/>
            <a:t>الفقدان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الحس</a:t>
          </a:r>
          <a:r>
            <a:rPr lang="en-US" dirty="0"/>
            <a:t> </a:t>
          </a:r>
          <a:r>
            <a:rPr lang="en-US" dirty="0" err="1"/>
            <a:t>عصبي</a:t>
          </a:r>
          <a:endParaRPr lang="en-US" dirty="0"/>
        </a:p>
      </dgm:t>
    </dgm:pt>
    <dgm:pt modelId="{8B551D7A-D21B-B247-9DC7-602D8DBE04CC}" type="parTrans" cxnId="{8BAD9EA6-3274-1748-A909-3703FCB9F33D}">
      <dgm:prSet/>
      <dgm:spPr/>
      <dgm:t>
        <a:bodyPr/>
        <a:lstStyle/>
        <a:p>
          <a:endParaRPr lang="en-US"/>
        </a:p>
      </dgm:t>
    </dgm:pt>
    <dgm:pt modelId="{B95E5856-E9EC-5240-AFAA-DC0608ACA96D}" type="sibTrans" cxnId="{8BAD9EA6-3274-1748-A909-3703FCB9F33D}">
      <dgm:prSet/>
      <dgm:spPr/>
      <dgm:t>
        <a:bodyPr/>
        <a:lstStyle/>
        <a:p>
          <a:endParaRPr lang="en-US"/>
        </a:p>
      </dgm:t>
    </dgm:pt>
    <dgm:pt modelId="{7E3A3B4F-60E8-6642-A11C-05ACFD645F03}">
      <dgm:prSet phldrT="[Text]"/>
      <dgm:spPr/>
      <dgm:t>
        <a:bodyPr/>
        <a:lstStyle/>
        <a:p>
          <a:r>
            <a:rPr lang="en-US" dirty="0"/>
            <a:t>نتيجه </a:t>
          </a:r>
          <a:r>
            <a:rPr lang="en-US" dirty="0" err="1"/>
            <a:t>عيب</a:t>
          </a:r>
          <a:r>
            <a:rPr lang="en-US" dirty="0"/>
            <a:t> </a:t>
          </a:r>
          <a:r>
            <a:rPr lang="en-US" dirty="0" err="1"/>
            <a:t>او</a:t>
          </a:r>
          <a:r>
            <a:rPr lang="en-US" dirty="0"/>
            <a:t> </a:t>
          </a:r>
          <a:r>
            <a:rPr lang="en-US" dirty="0" err="1"/>
            <a:t>اصابه</a:t>
          </a:r>
          <a:r>
            <a:rPr lang="en-US" dirty="0"/>
            <a:t> </a:t>
          </a:r>
          <a:r>
            <a:rPr lang="en-US" dirty="0" err="1"/>
            <a:t>في</a:t>
          </a:r>
          <a:r>
            <a:rPr lang="en-US" dirty="0"/>
            <a:t> </a:t>
          </a:r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الداخليه</a:t>
          </a:r>
          <a:r>
            <a:rPr lang="en-US" dirty="0"/>
            <a:t> </a:t>
          </a:r>
          <a:r>
            <a:rPr lang="en-US" dirty="0" err="1"/>
            <a:t>او</a:t>
          </a:r>
          <a:r>
            <a:rPr lang="en-US" dirty="0"/>
            <a:t> </a:t>
          </a:r>
          <a:r>
            <a:rPr lang="en-US" dirty="0" err="1"/>
            <a:t>في</a:t>
          </a:r>
          <a:r>
            <a:rPr lang="en-US" dirty="0"/>
            <a:t> </a:t>
          </a:r>
          <a:r>
            <a:rPr lang="en-US" dirty="0" err="1"/>
            <a:t>العصب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الموصل</a:t>
          </a:r>
          <a:r>
            <a:rPr lang="en-US" dirty="0"/>
            <a:t> </a:t>
          </a:r>
          <a:r>
            <a:rPr lang="en-US" dirty="0" err="1"/>
            <a:t>الى</a:t>
          </a:r>
          <a:r>
            <a:rPr lang="en-US" dirty="0"/>
            <a:t> </a:t>
          </a:r>
          <a:r>
            <a:rPr lang="en-US" dirty="0" err="1"/>
            <a:t>المخ</a:t>
          </a:r>
          <a:endParaRPr lang="en-US" dirty="0"/>
        </a:p>
      </dgm:t>
    </dgm:pt>
    <dgm:pt modelId="{096CBE90-34AD-B74D-9767-ADB6B93F8F36}" type="parTrans" cxnId="{A037EFD6-B10C-8149-BF51-65BF406FCAF8}">
      <dgm:prSet/>
      <dgm:spPr/>
      <dgm:t>
        <a:bodyPr/>
        <a:lstStyle/>
        <a:p>
          <a:endParaRPr lang="en-US"/>
        </a:p>
      </dgm:t>
    </dgm:pt>
    <dgm:pt modelId="{E7E9D515-EF29-484A-8E9A-6F8D8593EF62}" type="sibTrans" cxnId="{A037EFD6-B10C-8149-BF51-65BF406FCAF8}">
      <dgm:prSet/>
      <dgm:spPr/>
      <dgm:t>
        <a:bodyPr/>
        <a:lstStyle/>
        <a:p>
          <a:endParaRPr lang="en-US"/>
        </a:p>
      </dgm:t>
    </dgm:pt>
    <dgm:pt modelId="{3DB28E9C-C937-6C48-BCE4-005652D75632}">
      <dgm:prSet phldrT="[Text]"/>
      <dgm:spPr/>
      <dgm:t>
        <a:bodyPr/>
        <a:lstStyle/>
        <a:p>
          <a:r>
            <a:rPr lang="en-US" dirty="0"/>
            <a:t>بالرغم </a:t>
          </a:r>
          <a:r>
            <a:rPr lang="en-US" dirty="0" err="1"/>
            <a:t>من</a:t>
          </a:r>
          <a:r>
            <a:rPr lang="en-US" dirty="0"/>
            <a:t> </a:t>
          </a:r>
          <a:r>
            <a:rPr lang="en-US" dirty="0" err="1"/>
            <a:t>ان</a:t>
          </a:r>
          <a:r>
            <a:rPr lang="en-US" dirty="0"/>
            <a:t> </a:t>
          </a:r>
          <a:r>
            <a:rPr lang="en-US" dirty="0" err="1"/>
            <a:t>موجات</a:t>
          </a:r>
          <a:r>
            <a:rPr lang="en-US" dirty="0"/>
            <a:t> </a:t>
          </a:r>
          <a:r>
            <a:rPr lang="en-US" dirty="0" err="1"/>
            <a:t>الصوت</a:t>
          </a:r>
          <a:r>
            <a:rPr lang="en-US" dirty="0"/>
            <a:t> </a:t>
          </a:r>
          <a:r>
            <a:rPr lang="en-US" dirty="0" err="1"/>
            <a:t>تصل</a:t>
          </a:r>
          <a:r>
            <a:rPr lang="en-US" dirty="0"/>
            <a:t> </a:t>
          </a:r>
          <a:r>
            <a:rPr lang="en-US" dirty="0" err="1"/>
            <a:t>الى</a:t>
          </a:r>
          <a:r>
            <a:rPr lang="en-US" dirty="0"/>
            <a:t> </a:t>
          </a:r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الداخلية</a:t>
          </a:r>
          <a:r>
            <a:rPr lang="en-US" dirty="0"/>
            <a:t> </a:t>
          </a:r>
          <a:r>
            <a:rPr lang="en-US" dirty="0" err="1"/>
            <a:t>الى</a:t>
          </a:r>
          <a:r>
            <a:rPr lang="en-US" dirty="0"/>
            <a:t> </a:t>
          </a:r>
          <a:r>
            <a:rPr lang="en-US" dirty="0" err="1"/>
            <a:t>ان</a:t>
          </a:r>
          <a:r>
            <a:rPr lang="en-US" dirty="0"/>
            <a:t> </a:t>
          </a:r>
          <a:r>
            <a:rPr lang="en-US" dirty="0" err="1"/>
            <a:t>تحويلها</a:t>
          </a:r>
          <a:r>
            <a:rPr lang="en-US" dirty="0"/>
            <a:t> </a:t>
          </a:r>
          <a:r>
            <a:rPr lang="en-US" dirty="0" err="1"/>
            <a:t>الى</a:t>
          </a:r>
          <a:r>
            <a:rPr lang="en-US" dirty="0"/>
            <a:t> </a:t>
          </a:r>
          <a:r>
            <a:rPr lang="en-US" dirty="0" err="1"/>
            <a:t>شحنات</a:t>
          </a:r>
          <a:r>
            <a:rPr lang="en-US" dirty="0"/>
            <a:t> </a:t>
          </a:r>
          <a:r>
            <a:rPr lang="en-US" dirty="0" err="1"/>
            <a:t>كهربائية</a:t>
          </a:r>
          <a:r>
            <a:rPr lang="en-US" dirty="0"/>
            <a:t> </a:t>
          </a:r>
          <a:r>
            <a:rPr lang="en-US" dirty="0" err="1"/>
            <a:t>داخل</a:t>
          </a:r>
          <a:r>
            <a:rPr lang="en-US" dirty="0"/>
            <a:t> </a:t>
          </a:r>
          <a:r>
            <a:rPr lang="en-US" dirty="0" err="1"/>
            <a:t>القوقعه</a:t>
          </a:r>
          <a:r>
            <a:rPr lang="en-US" dirty="0"/>
            <a:t> </a:t>
          </a:r>
          <a:r>
            <a:rPr lang="en-US" dirty="0" err="1"/>
            <a:t>قد</a:t>
          </a:r>
          <a:r>
            <a:rPr lang="en-US" dirty="0"/>
            <a:t> </a:t>
          </a:r>
          <a:r>
            <a:rPr lang="en-US" dirty="0" err="1"/>
            <a:t>لايتم</a:t>
          </a:r>
          <a:r>
            <a:rPr lang="en-US" dirty="0"/>
            <a:t> </a:t>
          </a:r>
        </a:p>
      </dgm:t>
    </dgm:pt>
    <dgm:pt modelId="{9D326E6C-96DB-CE44-9A77-38C632E853F6}" type="parTrans" cxnId="{0110EE76-63A9-D144-9040-B3CAAF5F2930}">
      <dgm:prSet/>
      <dgm:spPr/>
      <dgm:t>
        <a:bodyPr/>
        <a:lstStyle/>
        <a:p>
          <a:endParaRPr lang="en-US"/>
        </a:p>
      </dgm:t>
    </dgm:pt>
    <dgm:pt modelId="{495376AC-2850-584F-BE91-41E0B756FFB7}" type="sibTrans" cxnId="{0110EE76-63A9-D144-9040-B3CAAF5F2930}">
      <dgm:prSet/>
      <dgm:spPr/>
      <dgm:t>
        <a:bodyPr/>
        <a:lstStyle/>
        <a:p>
          <a:endParaRPr lang="en-US"/>
        </a:p>
      </dgm:t>
    </dgm:pt>
    <dgm:pt modelId="{80208033-FC4D-FA41-B41F-46668C53F2CE}">
      <dgm:prSet phldrT="[Text]"/>
      <dgm:spPr/>
      <dgm:t>
        <a:bodyPr/>
        <a:lstStyle/>
        <a:p>
          <a:r>
            <a:rPr lang="en-US" dirty="0" err="1"/>
            <a:t>يؤثر</a:t>
          </a:r>
          <a:r>
            <a:rPr lang="en-US" dirty="0"/>
            <a:t> </a:t>
          </a:r>
          <a:r>
            <a:rPr lang="en-US" dirty="0" err="1"/>
            <a:t>على</a:t>
          </a:r>
          <a:r>
            <a:rPr lang="en-US" dirty="0"/>
            <a:t> </a:t>
          </a:r>
          <a:r>
            <a:rPr lang="en-US" dirty="0" err="1"/>
            <a:t>سماع</a:t>
          </a:r>
          <a:r>
            <a:rPr lang="en-US" dirty="0"/>
            <a:t> </a:t>
          </a:r>
          <a:r>
            <a:rPr lang="en-US" dirty="0" err="1"/>
            <a:t>وفهم</a:t>
          </a:r>
          <a:r>
            <a:rPr lang="en-US" dirty="0"/>
            <a:t> </a:t>
          </a:r>
          <a:r>
            <a:rPr lang="en-US" dirty="0" err="1"/>
            <a:t>الاصوات</a:t>
          </a:r>
          <a:endParaRPr lang="en-US" dirty="0"/>
        </a:p>
      </dgm:t>
    </dgm:pt>
    <dgm:pt modelId="{55D3B045-2C4C-A246-B8F4-0E2AA55278C9}" type="parTrans" cxnId="{4AABEC42-EB53-8340-9016-3D20B881D094}">
      <dgm:prSet/>
      <dgm:spPr/>
      <dgm:t>
        <a:bodyPr/>
        <a:lstStyle/>
        <a:p>
          <a:endParaRPr lang="en-US"/>
        </a:p>
      </dgm:t>
    </dgm:pt>
    <dgm:pt modelId="{8BF3C9C5-9AE9-D140-B5FF-9935FB530453}" type="sibTrans" cxnId="{4AABEC42-EB53-8340-9016-3D20B881D094}">
      <dgm:prSet/>
      <dgm:spPr/>
      <dgm:t>
        <a:bodyPr/>
        <a:lstStyle/>
        <a:p>
          <a:endParaRPr lang="en-US"/>
        </a:p>
      </dgm:t>
    </dgm:pt>
    <dgm:pt modelId="{860CCC82-8B6C-FA40-8AC0-5D3F45052753}">
      <dgm:prSet phldrT="[Text]"/>
      <dgm:spPr/>
      <dgm:t>
        <a:bodyPr/>
        <a:lstStyle/>
        <a:p>
          <a:r>
            <a:rPr lang="en-US" dirty="0" err="1"/>
            <a:t>درجة</a:t>
          </a:r>
          <a:r>
            <a:rPr lang="en-US" dirty="0"/>
            <a:t> </a:t>
          </a:r>
          <a:r>
            <a:rPr lang="en-US" dirty="0" err="1"/>
            <a:t>الاستفادة</a:t>
          </a:r>
          <a:r>
            <a:rPr lang="en-US" dirty="0"/>
            <a:t> </a:t>
          </a:r>
          <a:r>
            <a:rPr lang="en-US" dirty="0" err="1"/>
            <a:t>من</a:t>
          </a:r>
          <a:r>
            <a:rPr lang="en-US" dirty="0"/>
            <a:t> </a:t>
          </a:r>
          <a:r>
            <a:rPr lang="en-US" dirty="0" err="1"/>
            <a:t>السماعات</a:t>
          </a:r>
          <a:r>
            <a:rPr lang="en-US" dirty="0"/>
            <a:t> </a:t>
          </a:r>
          <a:r>
            <a:rPr lang="en-US" dirty="0" err="1"/>
            <a:t>قليلة</a:t>
          </a:r>
          <a:endParaRPr lang="en-US" dirty="0"/>
        </a:p>
      </dgm:t>
    </dgm:pt>
    <dgm:pt modelId="{94BB549C-9652-5D48-9AF8-5BFD1C273EFD}" type="parTrans" cxnId="{23273426-4997-CF46-BD6D-5A87658E2AC6}">
      <dgm:prSet/>
      <dgm:spPr/>
      <dgm:t>
        <a:bodyPr/>
        <a:lstStyle/>
        <a:p>
          <a:endParaRPr lang="en-US"/>
        </a:p>
      </dgm:t>
    </dgm:pt>
    <dgm:pt modelId="{1E0645E7-D697-B549-B023-80CF7A0E3F0C}" type="sibTrans" cxnId="{23273426-4997-CF46-BD6D-5A87658E2AC6}">
      <dgm:prSet/>
      <dgm:spPr/>
      <dgm:t>
        <a:bodyPr/>
        <a:lstStyle/>
        <a:p>
          <a:endParaRPr lang="en-US"/>
        </a:p>
      </dgm:t>
    </dgm:pt>
    <dgm:pt modelId="{332ADF05-D30F-0C42-B870-8FF3122C56A4}" type="pres">
      <dgm:prSet presAssocID="{1F7C3678-B434-394C-99B1-D08628585A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E87A9A98-F63A-E64D-AB9D-A18BDEC96336}" type="pres">
      <dgm:prSet presAssocID="{8B52D336-494D-BA42-BFBA-777DDFE0494D}" presName="singleCycle" presStyleCnt="0"/>
      <dgm:spPr/>
    </dgm:pt>
    <dgm:pt modelId="{BA82BFA8-AFB0-2549-BD57-F15E1DEB8C3E}" type="pres">
      <dgm:prSet presAssocID="{8B52D336-494D-BA42-BFBA-777DDFE0494D}" presName="singleCenter" presStyleLbl="node1" presStyleIdx="0" presStyleCnt="5" custScaleX="119062">
        <dgm:presLayoutVars>
          <dgm:chMax val="7"/>
          <dgm:chPref val="7"/>
        </dgm:presLayoutVars>
      </dgm:prSet>
      <dgm:spPr/>
    </dgm:pt>
    <dgm:pt modelId="{12225B1F-F6F4-CB4C-9D39-BCB4BA0652D4}" type="pres">
      <dgm:prSet presAssocID="{096CBE90-34AD-B74D-9767-ADB6B93F8F36}" presName="Name56" presStyleLbl="parChTrans1D2" presStyleIdx="0" presStyleCnt="4"/>
      <dgm:spPr/>
    </dgm:pt>
    <dgm:pt modelId="{BF559948-F48B-A84C-9DBF-4371CB06AFAF}" type="pres">
      <dgm:prSet presAssocID="{7E3A3B4F-60E8-6642-A11C-05ACFD645F03}" presName="text0" presStyleLbl="node1" presStyleIdx="1" presStyleCnt="5" custScaleX="356898">
        <dgm:presLayoutVars>
          <dgm:bulletEnabled val="1"/>
        </dgm:presLayoutVars>
      </dgm:prSet>
      <dgm:spPr/>
    </dgm:pt>
    <dgm:pt modelId="{6D46420F-F034-F848-BE9E-E83D4A894497}" type="pres">
      <dgm:prSet presAssocID="{9D326E6C-96DB-CE44-9A77-38C632E853F6}" presName="Name56" presStyleLbl="parChTrans1D2" presStyleIdx="1" presStyleCnt="4"/>
      <dgm:spPr/>
    </dgm:pt>
    <dgm:pt modelId="{F003B0CA-ED1E-2B49-97E1-8E4B8E2CD16A}" type="pres">
      <dgm:prSet presAssocID="{3DB28E9C-C937-6C48-BCE4-005652D75632}" presName="text0" presStyleLbl="node1" presStyleIdx="2" presStyleCnt="5" custScaleX="267366" custRadScaleRad="132797" custRadScaleInc="-1497">
        <dgm:presLayoutVars>
          <dgm:bulletEnabled val="1"/>
        </dgm:presLayoutVars>
      </dgm:prSet>
      <dgm:spPr/>
    </dgm:pt>
    <dgm:pt modelId="{5CD9836E-814B-F24E-8B63-F3B6A715D22E}" type="pres">
      <dgm:prSet presAssocID="{55D3B045-2C4C-A246-B8F4-0E2AA55278C9}" presName="Name56" presStyleLbl="parChTrans1D2" presStyleIdx="2" presStyleCnt="4"/>
      <dgm:spPr/>
    </dgm:pt>
    <dgm:pt modelId="{C58CC081-E0D8-2C44-B13B-7720AD3EFFD3}" type="pres">
      <dgm:prSet presAssocID="{80208033-FC4D-FA41-B41F-46668C53F2CE}" presName="text0" presStyleLbl="node1" presStyleIdx="3" presStyleCnt="5" custScaleX="180539">
        <dgm:presLayoutVars>
          <dgm:bulletEnabled val="1"/>
        </dgm:presLayoutVars>
      </dgm:prSet>
      <dgm:spPr/>
    </dgm:pt>
    <dgm:pt modelId="{6CABD8A6-C616-C14A-80BD-F740ACA820EF}" type="pres">
      <dgm:prSet presAssocID="{94BB549C-9652-5D48-9AF8-5BFD1C273EFD}" presName="Name56" presStyleLbl="parChTrans1D2" presStyleIdx="3" presStyleCnt="4"/>
      <dgm:spPr/>
    </dgm:pt>
    <dgm:pt modelId="{4008192B-0A79-8840-988E-BE0CB26738F6}" type="pres">
      <dgm:prSet presAssocID="{860CCC82-8B6C-FA40-8AC0-5D3F45052753}" presName="text0" presStyleLbl="node1" presStyleIdx="4" presStyleCnt="5" custScaleX="245285" custRadScaleRad="131226">
        <dgm:presLayoutVars>
          <dgm:bulletEnabled val="1"/>
        </dgm:presLayoutVars>
      </dgm:prSet>
      <dgm:spPr/>
    </dgm:pt>
  </dgm:ptLst>
  <dgm:cxnLst>
    <dgm:cxn modelId="{CE99D2A7-00DB-6E45-A83B-B8F31CD9AEA7}" type="presOf" srcId="{55D3B045-2C4C-A246-B8F4-0E2AA55278C9}" destId="{5CD9836E-814B-F24E-8B63-F3B6A715D22E}" srcOrd="0" destOrd="0" presId="urn:microsoft.com/office/officeart/2008/layout/RadialCluster"/>
    <dgm:cxn modelId="{8023D46B-CDB1-4D4E-AC0A-4B87C9C0334E}" type="presOf" srcId="{1F7C3678-B434-394C-99B1-D08628585A8C}" destId="{332ADF05-D30F-0C42-B870-8FF3122C56A4}" srcOrd="0" destOrd="0" presId="urn:microsoft.com/office/officeart/2008/layout/RadialCluster"/>
    <dgm:cxn modelId="{D15059F4-F822-264E-A29D-DF384317BF68}" type="presOf" srcId="{94BB549C-9652-5D48-9AF8-5BFD1C273EFD}" destId="{6CABD8A6-C616-C14A-80BD-F740ACA820EF}" srcOrd="0" destOrd="0" presId="urn:microsoft.com/office/officeart/2008/layout/RadialCluster"/>
    <dgm:cxn modelId="{45ED1B8A-6D28-CB43-9ADC-AA988C391BA0}" type="presOf" srcId="{7E3A3B4F-60E8-6642-A11C-05ACFD645F03}" destId="{BF559948-F48B-A84C-9DBF-4371CB06AFAF}" srcOrd="0" destOrd="0" presId="urn:microsoft.com/office/officeart/2008/layout/RadialCluster"/>
    <dgm:cxn modelId="{8F7E61C4-41DB-4848-97CC-8E62AC0CE5B2}" type="presOf" srcId="{80208033-FC4D-FA41-B41F-46668C53F2CE}" destId="{C58CC081-E0D8-2C44-B13B-7720AD3EFFD3}" srcOrd="0" destOrd="0" presId="urn:microsoft.com/office/officeart/2008/layout/RadialCluster"/>
    <dgm:cxn modelId="{A037EFD6-B10C-8149-BF51-65BF406FCAF8}" srcId="{8B52D336-494D-BA42-BFBA-777DDFE0494D}" destId="{7E3A3B4F-60E8-6642-A11C-05ACFD645F03}" srcOrd="0" destOrd="0" parTransId="{096CBE90-34AD-B74D-9767-ADB6B93F8F36}" sibTransId="{E7E9D515-EF29-484A-8E9A-6F8D8593EF62}"/>
    <dgm:cxn modelId="{42BA3299-796E-5C42-93C0-417841105B2C}" type="presOf" srcId="{9D326E6C-96DB-CE44-9A77-38C632E853F6}" destId="{6D46420F-F034-F848-BE9E-E83D4A894497}" srcOrd="0" destOrd="0" presId="urn:microsoft.com/office/officeart/2008/layout/RadialCluster"/>
    <dgm:cxn modelId="{0BD68F83-248B-1C43-A7AF-A1FAE0B18816}" type="presOf" srcId="{8B52D336-494D-BA42-BFBA-777DDFE0494D}" destId="{BA82BFA8-AFB0-2549-BD57-F15E1DEB8C3E}" srcOrd="0" destOrd="0" presId="urn:microsoft.com/office/officeart/2008/layout/RadialCluster"/>
    <dgm:cxn modelId="{23273426-4997-CF46-BD6D-5A87658E2AC6}" srcId="{8B52D336-494D-BA42-BFBA-777DDFE0494D}" destId="{860CCC82-8B6C-FA40-8AC0-5D3F45052753}" srcOrd="3" destOrd="0" parTransId="{94BB549C-9652-5D48-9AF8-5BFD1C273EFD}" sibTransId="{1E0645E7-D697-B549-B023-80CF7A0E3F0C}"/>
    <dgm:cxn modelId="{75E1CA4F-88DE-1F47-94E9-73E479A12F41}" type="presOf" srcId="{096CBE90-34AD-B74D-9767-ADB6B93F8F36}" destId="{12225B1F-F6F4-CB4C-9D39-BCB4BA0652D4}" srcOrd="0" destOrd="0" presId="urn:microsoft.com/office/officeart/2008/layout/RadialCluster"/>
    <dgm:cxn modelId="{4AABEC42-EB53-8340-9016-3D20B881D094}" srcId="{8B52D336-494D-BA42-BFBA-777DDFE0494D}" destId="{80208033-FC4D-FA41-B41F-46668C53F2CE}" srcOrd="2" destOrd="0" parTransId="{55D3B045-2C4C-A246-B8F4-0E2AA55278C9}" sibTransId="{8BF3C9C5-9AE9-D140-B5FF-9935FB530453}"/>
    <dgm:cxn modelId="{8BAD9EA6-3274-1748-A909-3703FCB9F33D}" srcId="{1F7C3678-B434-394C-99B1-D08628585A8C}" destId="{8B52D336-494D-BA42-BFBA-777DDFE0494D}" srcOrd="0" destOrd="0" parTransId="{8B551D7A-D21B-B247-9DC7-602D8DBE04CC}" sibTransId="{B95E5856-E9EC-5240-AFAA-DC0608ACA96D}"/>
    <dgm:cxn modelId="{22BC3285-B5BB-7D4B-A2C9-10EE55C96FB6}" type="presOf" srcId="{3DB28E9C-C937-6C48-BCE4-005652D75632}" destId="{F003B0CA-ED1E-2B49-97E1-8E4B8E2CD16A}" srcOrd="0" destOrd="0" presId="urn:microsoft.com/office/officeart/2008/layout/RadialCluster"/>
    <dgm:cxn modelId="{44E48CFE-30ED-564A-941C-7FA4D571206E}" type="presOf" srcId="{860CCC82-8B6C-FA40-8AC0-5D3F45052753}" destId="{4008192B-0A79-8840-988E-BE0CB26738F6}" srcOrd="0" destOrd="0" presId="urn:microsoft.com/office/officeart/2008/layout/RadialCluster"/>
    <dgm:cxn modelId="{0110EE76-63A9-D144-9040-B3CAAF5F2930}" srcId="{8B52D336-494D-BA42-BFBA-777DDFE0494D}" destId="{3DB28E9C-C937-6C48-BCE4-005652D75632}" srcOrd="1" destOrd="0" parTransId="{9D326E6C-96DB-CE44-9A77-38C632E853F6}" sibTransId="{495376AC-2850-584F-BE91-41E0B756FFB7}"/>
    <dgm:cxn modelId="{B6F8B7B7-1E08-954F-B259-A11AAA4931AF}" type="presParOf" srcId="{332ADF05-D30F-0C42-B870-8FF3122C56A4}" destId="{E87A9A98-F63A-E64D-AB9D-A18BDEC96336}" srcOrd="0" destOrd="0" presId="urn:microsoft.com/office/officeart/2008/layout/RadialCluster"/>
    <dgm:cxn modelId="{8D98E169-5615-6F43-B1D3-3841CF3869C5}" type="presParOf" srcId="{E87A9A98-F63A-E64D-AB9D-A18BDEC96336}" destId="{BA82BFA8-AFB0-2549-BD57-F15E1DEB8C3E}" srcOrd="0" destOrd="0" presId="urn:microsoft.com/office/officeart/2008/layout/RadialCluster"/>
    <dgm:cxn modelId="{BF5E2EA1-96CA-6943-B70C-06FA88B65CB4}" type="presParOf" srcId="{E87A9A98-F63A-E64D-AB9D-A18BDEC96336}" destId="{12225B1F-F6F4-CB4C-9D39-BCB4BA0652D4}" srcOrd="1" destOrd="0" presId="urn:microsoft.com/office/officeart/2008/layout/RadialCluster"/>
    <dgm:cxn modelId="{E90622E8-5234-E440-951F-2DBD21DD7D67}" type="presParOf" srcId="{E87A9A98-F63A-E64D-AB9D-A18BDEC96336}" destId="{BF559948-F48B-A84C-9DBF-4371CB06AFAF}" srcOrd="2" destOrd="0" presId="urn:microsoft.com/office/officeart/2008/layout/RadialCluster"/>
    <dgm:cxn modelId="{753D8EA8-7E88-FF46-9FC5-FE30DF1C0527}" type="presParOf" srcId="{E87A9A98-F63A-E64D-AB9D-A18BDEC96336}" destId="{6D46420F-F034-F848-BE9E-E83D4A894497}" srcOrd="3" destOrd="0" presId="urn:microsoft.com/office/officeart/2008/layout/RadialCluster"/>
    <dgm:cxn modelId="{3EA7401A-7857-3643-9690-4130D7B80AB9}" type="presParOf" srcId="{E87A9A98-F63A-E64D-AB9D-A18BDEC96336}" destId="{F003B0CA-ED1E-2B49-97E1-8E4B8E2CD16A}" srcOrd="4" destOrd="0" presId="urn:microsoft.com/office/officeart/2008/layout/RadialCluster"/>
    <dgm:cxn modelId="{F2980DFD-4566-564C-BDD7-1883257C2D05}" type="presParOf" srcId="{E87A9A98-F63A-E64D-AB9D-A18BDEC96336}" destId="{5CD9836E-814B-F24E-8B63-F3B6A715D22E}" srcOrd="5" destOrd="0" presId="urn:microsoft.com/office/officeart/2008/layout/RadialCluster"/>
    <dgm:cxn modelId="{75D112AA-A566-644C-9309-C3FAC4A5399D}" type="presParOf" srcId="{E87A9A98-F63A-E64D-AB9D-A18BDEC96336}" destId="{C58CC081-E0D8-2C44-B13B-7720AD3EFFD3}" srcOrd="6" destOrd="0" presId="urn:microsoft.com/office/officeart/2008/layout/RadialCluster"/>
    <dgm:cxn modelId="{F7EEB461-7954-D843-AF62-C74AEF435C99}" type="presParOf" srcId="{E87A9A98-F63A-E64D-AB9D-A18BDEC96336}" destId="{6CABD8A6-C616-C14A-80BD-F740ACA820EF}" srcOrd="7" destOrd="0" presId="urn:microsoft.com/office/officeart/2008/layout/RadialCluster"/>
    <dgm:cxn modelId="{C603983B-B851-0A42-A0B5-72326FAA9A90}" type="presParOf" srcId="{E87A9A98-F63A-E64D-AB9D-A18BDEC96336}" destId="{4008192B-0A79-8840-988E-BE0CB26738F6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B9A21C-FF47-9E42-AFE0-DAB910344097}" type="doc">
      <dgm:prSet loTypeId="urn:microsoft.com/office/officeart/2005/8/layout/radial4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8C214FE-D27A-8E45-AF81-D2855E770436}">
      <dgm:prSet phldrT="[Text]"/>
      <dgm:spPr/>
      <dgm:t>
        <a:bodyPr/>
        <a:lstStyle/>
        <a:p>
          <a:r>
            <a:rPr lang="en-US" dirty="0" err="1"/>
            <a:t>الفقدان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المختلط</a:t>
          </a:r>
          <a:endParaRPr lang="en-US" dirty="0"/>
        </a:p>
      </dgm:t>
    </dgm:pt>
    <dgm:pt modelId="{4CAA8B1B-14A8-9849-9098-CF165BAE73D6}" type="parTrans" cxnId="{0F93720D-36C9-D34F-970E-D067190A51C1}">
      <dgm:prSet/>
      <dgm:spPr/>
      <dgm:t>
        <a:bodyPr/>
        <a:lstStyle/>
        <a:p>
          <a:endParaRPr lang="en-US"/>
        </a:p>
      </dgm:t>
    </dgm:pt>
    <dgm:pt modelId="{228C1144-D90C-B24D-882E-94200F1AAE41}" type="sibTrans" cxnId="{0F93720D-36C9-D34F-970E-D067190A51C1}">
      <dgm:prSet/>
      <dgm:spPr/>
      <dgm:t>
        <a:bodyPr/>
        <a:lstStyle/>
        <a:p>
          <a:endParaRPr lang="en-US"/>
        </a:p>
      </dgm:t>
    </dgm:pt>
    <dgm:pt modelId="{A1F5A16A-9617-2D43-A690-F056E71AFBA5}">
      <dgm:prSet phldrT="[Text]"/>
      <dgm:spPr/>
      <dgm:t>
        <a:bodyPr/>
        <a:lstStyle/>
        <a:p>
          <a:r>
            <a:rPr lang="en-US" b="1" dirty="0"/>
            <a:t>حدوث </a:t>
          </a:r>
          <a:r>
            <a:rPr lang="en-US" b="1" dirty="0" err="1"/>
            <a:t>تداخل</a:t>
          </a:r>
          <a:r>
            <a:rPr lang="en-US" b="1" dirty="0"/>
            <a:t> </a:t>
          </a:r>
          <a:r>
            <a:rPr lang="en-US" b="1" dirty="0" err="1"/>
            <a:t>بين</a:t>
          </a:r>
          <a:r>
            <a:rPr lang="en-US" b="1" dirty="0"/>
            <a:t> </a:t>
          </a:r>
          <a:r>
            <a:rPr lang="en-US" b="1" dirty="0" err="1"/>
            <a:t>فقدان</a:t>
          </a:r>
          <a:r>
            <a:rPr lang="en-US" b="1" dirty="0"/>
            <a:t> </a:t>
          </a:r>
          <a:r>
            <a:rPr lang="en-US" b="1" dirty="0" err="1"/>
            <a:t>السمع</a:t>
          </a:r>
          <a:r>
            <a:rPr lang="en-US" b="1" dirty="0"/>
            <a:t> </a:t>
          </a:r>
          <a:r>
            <a:rPr lang="en-US" b="1" dirty="0" err="1"/>
            <a:t>التوصيلي</a:t>
          </a:r>
          <a:r>
            <a:rPr lang="en-US" b="1" dirty="0"/>
            <a:t> </a:t>
          </a:r>
          <a:r>
            <a:rPr lang="en-US" b="1" dirty="0" err="1"/>
            <a:t>وفقدان</a:t>
          </a:r>
          <a:r>
            <a:rPr lang="en-US" b="1" dirty="0"/>
            <a:t> </a:t>
          </a:r>
          <a:r>
            <a:rPr lang="en-US" b="1" dirty="0" err="1"/>
            <a:t>السمع</a:t>
          </a:r>
          <a:r>
            <a:rPr lang="en-US" b="1" dirty="0"/>
            <a:t> </a:t>
          </a:r>
          <a:r>
            <a:rPr lang="en-US" b="1" dirty="0" err="1"/>
            <a:t>الحس</a:t>
          </a:r>
          <a:r>
            <a:rPr lang="en-US" b="1" dirty="0"/>
            <a:t> </a:t>
          </a:r>
          <a:r>
            <a:rPr lang="en-US" b="1" dirty="0" err="1"/>
            <a:t>العصبي</a:t>
          </a:r>
          <a:r>
            <a:rPr lang="en-US" b="1" dirty="0"/>
            <a:t> </a:t>
          </a:r>
          <a:r>
            <a:rPr lang="en-US" b="1" dirty="0" err="1"/>
            <a:t>وبذلك</a:t>
          </a:r>
          <a:r>
            <a:rPr lang="en-US" b="1" dirty="0"/>
            <a:t> </a:t>
          </a:r>
          <a:r>
            <a:rPr lang="en-US" b="1" dirty="0" err="1"/>
            <a:t>تتكون</a:t>
          </a:r>
          <a:r>
            <a:rPr lang="en-US" b="1" dirty="0"/>
            <a:t> </a:t>
          </a:r>
          <a:r>
            <a:rPr lang="en-US" b="1" dirty="0" err="1"/>
            <a:t>حاله</a:t>
          </a:r>
          <a:r>
            <a:rPr lang="en-US" b="1" dirty="0"/>
            <a:t> </a:t>
          </a:r>
          <a:r>
            <a:rPr lang="en-US" b="1" dirty="0" err="1"/>
            <a:t>هي</a:t>
          </a:r>
          <a:r>
            <a:rPr lang="en-US" b="1" dirty="0"/>
            <a:t> </a:t>
          </a:r>
          <a:r>
            <a:rPr lang="en-US" b="1" dirty="0" err="1"/>
            <a:t>عباره</a:t>
          </a:r>
          <a:r>
            <a:rPr lang="en-US" b="1" dirty="0"/>
            <a:t> عن </a:t>
          </a:r>
          <a:r>
            <a:rPr lang="en-US" b="1" dirty="0" err="1"/>
            <a:t>خليط</a:t>
          </a:r>
          <a:r>
            <a:rPr lang="en-US" b="1" dirty="0"/>
            <a:t> </a:t>
          </a:r>
          <a:r>
            <a:rPr lang="en-US" b="1" dirty="0" err="1"/>
            <a:t>من</a:t>
          </a:r>
          <a:r>
            <a:rPr lang="en-US" b="1" dirty="0"/>
            <a:t> </a:t>
          </a:r>
          <a:r>
            <a:rPr lang="en-US" b="1" dirty="0" err="1"/>
            <a:t>النوعين</a:t>
          </a:r>
          <a:r>
            <a:rPr lang="en-US" b="1" dirty="0"/>
            <a:t> </a:t>
          </a:r>
          <a:r>
            <a:rPr lang="en-US" b="1" dirty="0" err="1"/>
            <a:t>السابقين</a:t>
          </a:r>
          <a:endParaRPr lang="en-US" b="1" dirty="0"/>
        </a:p>
      </dgm:t>
    </dgm:pt>
    <dgm:pt modelId="{2920CB0B-045C-3343-B554-94C6E6FD5E03}" type="parTrans" cxnId="{DF7B4461-925F-0745-AB23-D58129FD42A7}">
      <dgm:prSet/>
      <dgm:spPr/>
      <dgm:t>
        <a:bodyPr/>
        <a:lstStyle/>
        <a:p>
          <a:endParaRPr lang="en-US"/>
        </a:p>
      </dgm:t>
    </dgm:pt>
    <dgm:pt modelId="{550EC3B4-F1E3-B248-8D9B-58D58C8F635A}" type="sibTrans" cxnId="{DF7B4461-925F-0745-AB23-D58129FD42A7}">
      <dgm:prSet/>
      <dgm:spPr/>
      <dgm:t>
        <a:bodyPr/>
        <a:lstStyle/>
        <a:p>
          <a:endParaRPr lang="en-US"/>
        </a:p>
      </dgm:t>
    </dgm:pt>
    <dgm:pt modelId="{72CE45B5-A768-984B-AAA5-44765556A9E8}" type="pres">
      <dgm:prSet presAssocID="{3AB9A21C-FF47-9E42-AFE0-DAB91034409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7896623-2DAF-FE4A-911A-EE3080FDCA92}" type="pres">
      <dgm:prSet presAssocID="{78C214FE-D27A-8E45-AF81-D2855E770436}" presName="centerShape" presStyleLbl="node0" presStyleIdx="0" presStyleCnt="1"/>
      <dgm:spPr/>
    </dgm:pt>
    <dgm:pt modelId="{DA60CB63-E8FE-5F45-8F3C-3D42D010E917}" type="pres">
      <dgm:prSet presAssocID="{2920CB0B-045C-3343-B554-94C6E6FD5E03}" presName="parTrans" presStyleLbl="bgSibTrans2D1" presStyleIdx="0" presStyleCnt="1"/>
      <dgm:spPr/>
    </dgm:pt>
    <dgm:pt modelId="{630B33BD-B582-7E43-80C0-19527F303C86}" type="pres">
      <dgm:prSet presAssocID="{A1F5A16A-9617-2D43-A690-F056E71AFBA5}" presName="node" presStyleLbl="node1" presStyleIdx="0" presStyleCnt="1" custScaleX="202237">
        <dgm:presLayoutVars>
          <dgm:bulletEnabled val="1"/>
        </dgm:presLayoutVars>
      </dgm:prSet>
      <dgm:spPr/>
    </dgm:pt>
  </dgm:ptLst>
  <dgm:cxnLst>
    <dgm:cxn modelId="{0F93720D-36C9-D34F-970E-D067190A51C1}" srcId="{3AB9A21C-FF47-9E42-AFE0-DAB910344097}" destId="{78C214FE-D27A-8E45-AF81-D2855E770436}" srcOrd="0" destOrd="0" parTransId="{4CAA8B1B-14A8-9849-9098-CF165BAE73D6}" sibTransId="{228C1144-D90C-B24D-882E-94200F1AAE41}"/>
    <dgm:cxn modelId="{AEA185FF-1CF4-CC4F-BAB9-D0D1D698EBC4}" type="presOf" srcId="{A1F5A16A-9617-2D43-A690-F056E71AFBA5}" destId="{630B33BD-B582-7E43-80C0-19527F303C86}" srcOrd="0" destOrd="0" presId="urn:microsoft.com/office/officeart/2005/8/layout/radial4"/>
    <dgm:cxn modelId="{C9DA282D-1E74-274C-AFB8-2E242E8E018D}" type="presOf" srcId="{2920CB0B-045C-3343-B554-94C6E6FD5E03}" destId="{DA60CB63-E8FE-5F45-8F3C-3D42D010E917}" srcOrd="0" destOrd="0" presId="urn:microsoft.com/office/officeart/2005/8/layout/radial4"/>
    <dgm:cxn modelId="{98506C79-5286-1C44-9753-632EE4E6B3AA}" type="presOf" srcId="{3AB9A21C-FF47-9E42-AFE0-DAB910344097}" destId="{72CE45B5-A768-984B-AAA5-44765556A9E8}" srcOrd="0" destOrd="0" presId="urn:microsoft.com/office/officeart/2005/8/layout/radial4"/>
    <dgm:cxn modelId="{DF7B4461-925F-0745-AB23-D58129FD42A7}" srcId="{78C214FE-D27A-8E45-AF81-D2855E770436}" destId="{A1F5A16A-9617-2D43-A690-F056E71AFBA5}" srcOrd="0" destOrd="0" parTransId="{2920CB0B-045C-3343-B554-94C6E6FD5E03}" sibTransId="{550EC3B4-F1E3-B248-8D9B-58D58C8F635A}"/>
    <dgm:cxn modelId="{BA2CB215-77EC-9542-A78C-2B4B73D4BEE5}" type="presOf" srcId="{78C214FE-D27A-8E45-AF81-D2855E770436}" destId="{07896623-2DAF-FE4A-911A-EE3080FDCA92}" srcOrd="0" destOrd="0" presId="urn:microsoft.com/office/officeart/2005/8/layout/radial4"/>
    <dgm:cxn modelId="{8AD479CC-00DB-584A-A629-FB8850A3A328}" type="presParOf" srcId="{72CE45B5-A768-984B-AAA5-44765556A9E8}" destId="{07896623-2DAF-FE4A-911A-EE3080FDCA92}" srcOrd="0" destOrd="0" presId="urn:microsoft.com/office/officeart/2005/8/layout/radial4"/>
    <dgm:cxn modelId="{E46F62B0-D033-0C41-89D1-D95275194442}" type="presParOf" srcId="{72CE45B5-A768-984B-AAA5-44765556A9E8}" destId="{DA60CB63-E8FE-5F45-8F3C-3D42D010E917}" srcOrd="1" destOrd="0" presId="urn:microsoft.com/office/officeart/2005/8/layout/radial4"/>
    <dgm:cxn modelId="{EFF6C649-73A4-A044-AD84-5BE356481CC6}" type="presParOf" srcId="{72CE45B5-A768-984B-AAA5-44765556A9E8}" destId="{630B33BD-B582-7E43-80C0-19527F303C8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83FFBB-D728-DF45-AD4A-FC9A63108CAC}" type="doc">
      <dgm:prSet loTypeId="urn:microsoft.com/office/officeart/2005/8/layout/radial4" loCatId="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D624E3A-874A-CF4C-BFC3-0CC3F89C6ADB}">
      <dgm:prSet phldrT="[Text]"/>
      <dgm:spPr/>
      <dgm:t>
        <a:bodyPr/>
        <a:lstStyle/>
        <a:p>
          <a:r>
            <a:rPr lang="en-US" dirty="0" err="1"/>
            <a:t>الفقدان</a:t>
          </a:r>
          <a:r>
            <a:rPr lang="en-US" dirty="0"/>
            <a:t> </a:t>
          </a:r>
          <a:r>
            <a:rPr lang="en-US" dirty="0" err="1"/>
            <a:t>السمعي</a:t>
          </a:r>
          <a:r>
            <a:rPr lang="en-US" dirty="0"/>
            <a:t> </a:t>
          </a:r>
          <a:r>
            <a:rPr lang="en-US" dirty="0" err="1"/>
            <a:t>المركزي</a:t>
          </a:r>
          <a:endParaRPr lang="en-US" dirty="0"/>
        </a:p>
      </dgm:t>
    </dgm:pt>
    <dgm:pt modelId="{3C5071C5-85D2-BA4C-A265-FA477F1E250B}" type="parTrans" cxnId="{0919F4DE-42DF-E447-B856-5C05D20941B9}">
      <dgm:prSet/>
      <dgm:spPr/>
      <dgm:t>
        <a:bodyPr/>
        <a:lstStyle/>
        <a:p>
          <a:endParaRPr lang="en-US"/>
        </a:p>
      </dgm:t>
    </dgm:pt>
    <dgm:pt modelId="{0D0A8AC6-935E-0448-AF45-7EF812C2A98C}" type="sibTrans" cxnId="{0919F4DE-42DF-E447-B856-5C05D20941B9}">
      <dgm:prSet/>
      <dgm:spPr/>
      <dgm:t>
        <a:bodyPr/>
        <a:lstStyle/>
        <a:p>
          <a:endParaRPr lang="en-US"/>
        </a:p>
      </dgm:t>
    </dgm:pt>
    <dgm:pt modelId="{B3530A38-386D-ED4F-8561-1DFB32E06D89}">
      <dgm:prSet phldrT="[Text]"/>
      <dgm:spPr/>
      <dgm:t>
        <a:bodyPr/>
        <a:lstStyle/>
        <a:p>
          <a:r>
            <a:rPr lang="en-US" b="1" dirty="0" err="1"/>
            <a:t>سبب</a:t>
          </a:r>
          <a:r>
            <a:rPr lang="en-US" b="1" dirty="0"/>
            <a:t> </a:t>
          </a:r>
          <a:r>
            <a:rPr lang="en-US" b="1" dirty="0" err="1"/>
            <a:t>اورام</a:t>
          </a:r>
          <a:r>
            <a:rPr lang="en-US" b="1" dirty="0"/>
            <a:t> </a:t>
          </a:r>
          <a:r>
            <a:rPr lang="en-US" b="1" dirty="0" err="1"/>
            <a:t>او</a:t>
          </a:r>
          <a:r>
            <a:rPr lang="en-US" b="1" dirty="0"/>
            <a:t> </a:t>
          </a:r>
          <a:r>
            <a:rPr lang="en-US" b="1" dirty="0" err="1"/>
            <a:t>جلطات</a:t>
          </a:r>
          <a:r>
            <a:rPr lang="en-US" b="1" dirty="0"/>
            <a:t> </a:t>
          </a:r>
          <a:r>
            <a:rPr lang="en-US" b="1" dirty="0" err="1"/>
            <a:t>دماغيه</a:t>
          </a:r>
          <a:r>
            <a:rPr lang="en-US" b="1" dirty="0"/>
            <a:t>. </a:t>
          </a:r>
          <a:r>
            <a:rPr lang="en-US" b="1" dirty="0" err="1"/>
            <a:t>ويصعب</a:t>
          </a:r>
          <a:r>
            <a:rPr lang="en-US" b="1" dirty="0"/>
            <a:t> </a:t>
          </a:r>
          <a:r>
            <a:rPr lang="en-US" b="1" dirty="0" err="1"/>
            <a:t>علاجه</a:t>
          </a:r>
          <a:endParaRPr lang="en-US" b="1" dirty="0"/>
        </a:p>
      </dgm:t>
    </dgm:pt>
    <dgm:pt modelId="{9E337156-4554-2748-A591-4ACBCB3F42A8}" type="parTrans" cxnId="{ECFF2956-2BC4-7A47-83BA-562FF7E361B9}">
      <dgm:prSet/>
      <dgm:spPr/>
      <dgm:t>
        <a:bodyPr/>
        <a:lstStyle/>
        <a:p>
          <a:endParaRPr lang="en-US"/>
        </a:p>
      </dgm:t>
    </dgm:pt>
    <dgm:pt modelId="{AF53FFF4-48E4-7647-AD4E-14F0523982D7}" type="sibTrans" cxnId="{ECFF2956-2BC4-7A47-83BA-562FF7E361B9}">
      <dgm:prSet/>
      <dgm:spPr/>
      <dgm:t>
        <a:bodyPr/>
        <a:lstStyle/>
        <a:p>
          <a:endParaRPr lang="en-US"/>
        </a:p>
      </dgm:t>
    </dgm:pt>
    <dgm:pt modelId="{20059051-AD26-2944-BDE0-6EE26CEF3594}">
      <dgm:prSet phldrT="[Text]"/>
      <dgm:spPr/>
      <dgm:t>
        <a:bodyPr/>
        <a:lstStyle/>
        <a:p>
          <a:r>
            <a:rPr lang="en-US" b="1" dirty="0" err="1"/>
            <a:t>خلل</a:t>
          </a:r>
          <a:r>
            <a:rPr lang="en-US" b="1" dirty="0"/>
            <a:t> </a:t>
          </a:r>
          <a:r>
            <a:rPr lang="en-US" b="1" dirty="0" err="1"/>
            <a:t>يحول</a:t>
          </a:r>
          <a:r>
            <a:rPr lang="en-US" b="1" dirty="0"/>
            <a:t> </a:t>
          </a:r>
          <a:r>
            <a:rPr lang="en-US" b="1" dirty="0" err="1"/>
            <a:t>دون</a:t>
          </a:r>
          <a:r>
            <a:rPr lang="en-US" b="1" dirty="0"/>
            <a:t> </a:t>
          </a:r>
          <a:r>
            <a:rPr lang="en-US" b="1" dirty="0" err="1"/>
            <a:t>تحويل</a:t>
          </a:r>
          <a:r>
            <a:rPr lang="en-US" b="1" dirty="0"/>
            <a:t> </a:t>
          </a:r>
          <a:r>
            <a:rPr lang="en-US" b="1" dirty="0" err="1"/>
            <a:t>الصوت</a:t>
          </a:r>
          <a:r>
            <a:rPr lang="en-US" b="1" dirty="0"/>
            <a:t> </a:t>
          </a:r>
          <a:r>
            <a:rPr lang="en-US" b="1" dirty="0" err="1"/>
            <a:t>من</a:t>
          </a:r>
          <a:r>
            <a:rPr lang="en-US" b="1" dirty="0"/>
            <a:t> </a:t>
          </a:r>
          <a:r>
            <a:rPr lang="en-US" b="1" dirty="0" err="1"/>
            <a:t>حذع</a:t>
          </a:r>
          <a:r>
            <a:rPr lang="en-US" b="1" dirty="0"/>
            <a:t> </a:t>
          </a:r>
          <a:r>
            <a:rPr lang="en-US" b="1" dirty="0" err="1"/>
            <a:t>النخاع</a:t>
          </a:r>
          <a:r>
            <a:rPr lang="en-US" b="1" dirty="0"/>
            <a:t> </a:t>
          </a:r>
          <a:r>
            <a:rPr lang="en-US" b="1" dirty="0" err="1"/>
            <a:t>الى</a:t>
          </a:r>
          <a:r>
            <a:rPr lang="en-US" b="1" dirty="0"/>
            <a:t> </a:t>
          </a:r>
          <a:r>
            <a:rPr lang="en-US" b="1" dirty="0" err="1"/>
            <a:t>المنطقه</a:t>
          </a:r>
          <a:r>
            <a:rPr lang="en-US" b="1" dirty="0"/>
            <a:t> </a:t>
          </a:r>
          <a:r>
            <a:rPr lang="en-US" b="1" dirty="0" err="1"/>
            <a:t>السمعية</a:t>
          </a:r>
          <a:r>
            <a:rPr lang="en-US" b="1" dirty="0"/>
            <a:t> </a:t>
          </a:r>
          <a:r>
            <a:rPr lang="en-US" b="1" dirty="0" err="1"/>
            <a:t>في</a:t>
          </a:r>
          <a:r>
            <a:rPr lang="en-US" b="1" dirty="0"/>
            <a:t> </a:t>
          </a:r>
          <a:r>
            <a:rPr lang="en-US" b="1" dirty="0" err="1"/>
            <a:t>الدماع</a:t>
          </a:r>
          <a:endParaRPr lang="en-US" b="1" dirty="0"/>
        </a:p>
      </dgm:t>
    </dgm:pt>
    <dgm:pt modelId="{9BF98F79-2F17-4641-941C-1712164E462A}" type="sibTrans" cxnId="{00F0CD43-95FD-BC47-9CC9-6D37EFF8C0AF}">
      <dgm:prSet/>
      <dgm:spPr/>
      <dgm:t>
        <a:bodyPr/>
        <a:lstStyle/>
        <a:p>
          <a:endParaRPr lang="en-US"/>
        </a:p>
      </dgm:t>
    </dgm:pt>
    <dgm:pt modelId="{F1C3708D-4CAA-9246-9781-C65C7F1FDDD5}" type="parTrans" cxnId="{00F0CD43-95FD-BC47-9CC9-6D37EFF8C0AF}">
      <dgm:prSet/>
      <dgm:spPr/>
      <dgm:t>
        <a:bodyPr/>
        <a:lstStyle/>
        <a:p>
          <a:endParaRPr lang="en-US"/>
        </a:p>
      </dgm:t>
    </dgm:pt>
    <dgm:pt modelId="{0E2ACA3E-7265-6E41-B0CA-39E1AC9BEA91}" type="pres">
      <dgm:prSet presAssocID="{2383FFBB-D728-DF45-AD4A-FC9A63108CA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81678D3-484A-4544-A58E-C9BFC75974E7}" type="pres">
      <dgm:prSet presAssocID="{9D624E3A-874A-CF4C-BFC3-0CC3F89C6ADB}" presName="centerShape" presStyleLbl="node0" presStyleIdx="0" presStyleCnt="1"/>
      <dgm:spPr/>
    </dgm:pt>
    <dgm:pt modelId="{470E72C5-3F9F-EC43-B780-5D45C76F688F}" type="pres">
      <dgm:prSet presAssocID="{F1C3708D-4CAA-9246-9781-C65C7F1FDDD5}" presName="parTrans" presStyleLbl="bgSibTrans2D1" presStyleIdx="0" presStyleCnt="2"/>
      <dgm:spPr/>
    </dgm:pt>
    <dgm:pt modelId="{F2AF0056-C5C6-BF48-821F-80E701A262C5}" type="pres">
      <dgm:prSet presAssocID="{20059051-AD26-2944-BDE0-6EE26CEF3594}" presName="node" presStyleLbl="node1" presStyleIdx="0" presStyleCnt="2">
        <dgm:presLayoutVars>
          <dgm:bulletEnabled val="1"/>
        </dgm:presLayoutVars>
      </dgm:prSet>
      <dgm:spPr/>
    </dgm:pt>
    <dgm:pt modelId="{EF1E9B0E-E124-F542-ACB3-C36301958794}" type="pres">
      <dgm:prSet presAssocID="{9E337156-4554-2748-A591-4ACBCB3F42A8}" presName="parTrans" presStyleLbl="bgSibTrans2D1" presStyleIdx="1" presStyleCnt="2"/>
      <dgm:spPr/>
    </dgm:pt>
    <dgm:pt modelId="{3489ABAE-CBC8-E74A-A7F8-CC0AF55F460D}" type="pres">
      <dgm:prSet presAssocID="{B3530A38-386D-ED4F-8561-1DFB32E06D89}" presName="node" presStyleLbl="node1" presStyleIdx="1" presStyleCnt="2">
        <dgm:presLayoutVars>
          <dgm:bulletEnabled val="1"/>
        </dgm:presLayoutVars>
      </dgm:prSet>
      <dgm:spPr/>
    </dgm:pt>
  </dgm:ptLst>
  <dgm:cxnLst>
    <dgm:cxn modelId="{C912FBB9-BF8A-944A-9BE9-E01D5EB1FA8B}" type="presOf" srcId="{2383FFBB-D728-DF45-AD4A-FC9A63108CAC}" destId="{0E2ACA3E-7265-6E41-B0CA-39E1AC9BEA91}" srcOrd="0" destOrd="0" presId="urn:microsoft.com/office/officeart/2005/8/layout/radial4"/>
    <dgm:cxn modelId="{3DC3C36D-C6E1-9C4C-80F8-BC1BB91AC375}" type="presOf" srcId="{20059051-AD26-2944-BDE0-6EE26CEF3594}" destId="{F2AF0056-C5C6-BF48-821F-80E701A262C5}" srcOrd="0" destOrd="0" presId="urn:microsoft.com/office/officeart/2005/8/layout/radial4"/>
    <dgm:cxn modelId="{0919F4DE-42DF-E447-B856-5C05D20941B9}" srcId="{2383FFBB-D728-DF45-AD4A-FC9A63108CAC}" destId="{9D624E3A-874A-CF4C-BFC3-0CC3F89C6ADB}" srcOrd="0" destOrd="0" parTransId="{3C5071C5-85D2-BA4C-A265-FA477F1E250B}" sibTransId="{0D0A8AC6-935E-0448-AF45-7EF812C2A98C}"/>
    <dgm:cxn modelId="{A8E3B1D7-76C9-F449-8ABE-EFE4ED0BE749}" type="presOf" srcId="{F1C3708D-4CAA-9246-9781-C65C7F1FDDD5}" destId="{470E72C5-3F9F-EC43-B780-5D45C76F688F}" srcOrd="0" destOrd="0" presId="urn:microsoft.com/office/officeart/2005/8/layout/radial4"/>
    <dgm:cxn modelId="{ECFF2956-2BC4-7A47-83BA-562FF7E361B9}" srcId="{9D624E3A-874A-CF4C-BFC3-0CC3F89C6ADB}" destId="{B3530A38-386D-ED4F-8561-1DFB32E06D89}" srcOrd="1" destOrd="0" parTransId="{9E337156-4554-2748-A591-4ACBCB3F42A8}" sibTransId="{AF53FFF4-48E4-7647-AD4E-14F0523982D7}"/>
    <dgm:cxn modelId="{71F89239-C3BA-1D49-8A11-5E792D252DC4}" type="presOf" srcId="{9E337156-4554-2748-A591-4ACBCB3F42A8}" destId="{EF1E9B0E-E124-F542-ACB3-C36301958794}" srcOrd="0" destOrd="0" presId="urn:microsoft.com/office/officeart/2005/8/layout/radial4"/>
    <dgm:cxn modelId="{AC1CD8B3-730F-F04E-AC75-FEC3882A52BB}" type="presOf" srcId="{9D624E3A-874A-CF4C-BFC3-0CC3F89C6ADB}" destId="{581678D3-484A-4544-A58E-C9BFC75974E7}" srcOrd="0" destOrd="0" presId="urn:microsoft.com/office/officeart/2005/8/layout/radial4"/>
    <dgm:cxn modelId="{C0AF56D3-6C34-A147-BAEB-2DEDB3B0B486}" type="presOf" srcId="{B3530A38-386D-ED4F-8561-1DFB32E06D89}" destId="{3489ABAE-CBC8-E74A-A7F8-CC0AF55F460D}" srcOrd="0" destOrd="0" presId="urn:microsoft.com/office/officeart/2005/8/layout/radial4"/>
    <dgm:cxn modelId="{00F0CD43-95FD-BC47-9CC9-6D37EFF8C0AF}" srcId="{9D624E3A-874A-CF4C-BFC3-0CC3F89C6ADB}" destId="{20059051-AD26-2944-BDE0-6EE26CEF3594}" srcOrd="0" destOrd="0" parTransId="{F1C3708D-4CAA-9246-9781-C65C7F1FDDD5}" sibTransId="{9BF98F79-2F17-4641-941C-1712164E462A}"/>
    <dgm:cxn modelId="{040DAB2F-D799-F24F-9E89-1E61F36C44A9}" type="presParOf" srcId="{0E2ACA3E-7265-6E41-B0CA-39E1AC9BEA91}" destId="{581678D3-484A-4544-A58E-C9BFC75974E7}" srcOrd="0" destOrd="0" presId="urn:microsoft.com/office/officeart/2005/8/layout/radial4"/>
    <dgm:cxn modelId="{5D9AB922-1D1D-B740-91E7-239B19B4CC64}" type="presParOf" srcId="{0E2ACA3E-7265-6E41-B0CA-39E1AC9BEA91}" destId="{470E72C5-3F9F-EC43-B780-5D45C76F688F}" srcOrd="1" destOrd="0" presId="urn:microsoft.com/office/officeart/2005/8/layout/radial4"/>
    <dgm:cxn modelId="{BB9724E9-4567-1144-8FD1-7363B6988D0C}" type="presParOf" srcId="{0E2ACA3E-7265-6E41-B0CA-39E1AC9BEA91}" destId="{F2AF0056-C5C6-BF48-821F-80E701A262C5}" srcOrd="2" destOrd="0" presId="urn:microsoft.com/office/officeart/2005/8/layout/radial4"/>
    <dgm:cxn modelId="{0A24B29E-9B8E-CA4B-9783-FD8705242055}" type="presParOf" srcId="{0E2ACA3E-7265-6E41-B0CA-39E1AC9BEA91}" destId="{EF1E9B0E-E124-F542-ACB3-C36301958794}" srcOrd="3" destOrd="0" presId="urn:microsoft.com/office/officeart/2005/8/layout/radial4"/>
    <dgm:cxn modelId="{2EA86FBD-399E-4E4F-AC6A-3712D780D6D5}" type="presParOf" srcId="{0E2ACA3E-7265-6E41-B0CA-39E1AC9BEA91}" destId="{3489ABAE-CBC8-E74A-A7F8-CC0AF55F460D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38206F-DB0B-F04D-8551-5BDA66C6DF12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95B3F7-B9CC-0249-AC93-B68436398387}">
      <dgm:prSet phldrT="[Text]"/>
      <dgm:spPr/>
      <dgm:t>
        <a:bodyPr/>
        <a:lstStyle/>
        <a:p>
          <a:r>
            <a:rPr lang="en-US" dirty="0" err="1"/>
            <a:t>الحصبة</a:t>
          </a:r>
          <a:r>
            <a:rPr lang="en-US" dirty="0"/>
            <a:t> </a:t>
          </a:r>
          <a:r>
            <a:rPr lang="en-US" dirty="0" err="1"/>
            <a:t>الالمانية</a:t>
          </a:r>
          <a:r>
            <a:rPr lang="en-US" dirty="0"/>
            <a:t> </a:t>
          </a:r>
          <a:r>
            <a:rPr lang="en-US" dirty="0" err="1"/>
            <a:t>للام</a:t>
          </a:r>
          <a:r>
            <a:rPr lang="en-US" dirty="0"/>
            <a:t> </a:t>
          </a:r>
          <a:r>
            <a:rPr lang="en-US" dirty="0" err="1"/>
            <a:t>الحامل</a:t>
          </a:r>
          <a:endParaRPr lang="en-US" dirty="0"/>
        </a:p>
      </dgm:t>
    </dgm:pt>
    <dgm:pt modelId="{002E9998-E073-D44F-9408-AA9598D6D3CD}" type="parTrans" cxnId="{59AB7F9C-B171-DD47-98EF-371DFF2CE38B}">
      <dgm:prSet/>
      <dgm:spPr/>
      <dgm:t>
        <a:bodyPr/>
        <a:lstStyle/>
        <a:p>
          <a:endParaRPr lang="en-US"/>
        </a:p>
      </dgm:t>
    </dgm:pt>
    <dgm:pt modelId="{5CB8ECE5-75F5-2848-9967-D9E82ED74E96}" type="sibTrans" cxnId="{59AB7F9C-B171-DD47-98EF-371DFF2CE38B}">
      <dgm:prSet/>
      <dgm:spPr/>
      <dgm:t>
        <a:bodyPr/>
        <a:lstStyle/>
        <a:p>
          <a:endParaRPr lang="en-US"/>
        </a:p>
      </dgm:t>
    </dgm:pt>
    <dgm:pt modelId="{966BACBF-CC29-664F-A5D7-C231776629C1}">
      <dgm:prSet phldrT="[Text]"/>
      <dgm:spPr/>
      <dgm:t>
        <a:bodyPr/>
        <a:lstStyle/>
        <a:p>
          <a:r>
            <a:rPr lang="en-US" dirty="0" err="1"/>
            <a:t>الاسباب</a:t>
          </a:r>
          <a:r>
            <a:rPr lang="en-US" dirty="0"/>
            <a:t> </a:t>
          </a:r>
          <a:r>
            <a:rPr lang="en-US" dirty="0" err="1"/>
            <a:t>الوراثية</a:t>
          </a:r>
          <a:endParaRPr lang="en-US" dirty="0"/>
        </a:p>
      </dgm:t>
    </dgm:pt>
    <dgm:pt modelId="{3EDDC64D-75CD-4A4C-8A21-304623AD1C35}" type="parTrans" cxnId="{8D5793F5-067B-2948-B521-A0531E7FBF06}">
      <dgm:prSet/>
      <dgm:spPr/>
      <dgm:t>
        <a:bodyPr/>
        <a:lstStyle/>
        <a:p>
          <a:endParaRPr lang="en-US"/>
        </a:p>
      </dgm:t>
    </dgm:pt>
    <dgm:pt modelId="{F5CAA8DF-9F56-F942-9E4C-458F460A9A33}" type="sibTrans" cxnId="{8D5793F5-067B-2948-B521-A0531E7FBF06}">
      <dgm:prSet/>
      <dgm:spPr/>
      <dgm:t>
        <a:bodyPr/>
        <a:lstStyle/>
        <a:p>
          <a:endParaRPr lang="en-US"/>
        </a:p>
      </dgm:t>
    </dgm:pt>
    <dgm:pt modelId="{5BFAF520-B780-864B-9119-4094740E081B}">
      <dgm:prSet phldrT="[Text]"/>
      <dgm:spPr/>
      <dgm:t>
        <a:bodyPr/>
        <a:lstStyle/>
        <a:p>
          <a:r>
            <a:rPr lang="en-US" dirty="0" err="1"/>
            <a:t>الولادة</a:t>
          </a:r>
          <a:r>
            <a:rPr lang="en-US" dirty="0"/>
            <a:t> </a:t>
          </a:r>
          <a:r>
            <a:rPr lang="en-US" dirty="0" err="1"/>
            <a:t>المتعسرة</a:t>
          </a:r>
          <a:endParaRPr lang="en-US" dirty="0"/>
        </a:p>
      </dgm:t>
    </dgm:pt>
    <dgm:pt modelId="{9D2EA6C1-EA66-1E40-A180-51935975EC3C}" type="parTrans" cxnId="{5980525E-DB87-2C4A-8ADE-26C5A3320EE1}">
      <dgm:prSet/>
      <dgm:spPr/>
      <dgm:t>
        <a:bodyPr/>
        <a:lstStyle/>
        <a:p>
          <a:endParaRPr lang="en-US"/>
        </a:p>
      </dgm:t>
    </dgm:pt>
    <dgm:pt modelId="{6234AE5C-070C-7649-B43C-92FFF12C7CAE}" type="sibTrans" cxnId="{5980525E-DB87-2C4A-8ADE-26C5A3320EE1}">
      <dgm:prSet/>
      <dgm:spPr/>
      <dgm:t>
        <a:bodyPr/>
        <a:lstStyle/>
        <a:p>
          <a:endParaRPr lang="en-US"/>
        </a:p>
      </dgm:t>
    </dgm:pt>
    <dgm:pt modelId="{A1CDF17E-5178-9A49-8D9B-BC5CB1FD6167}">
      <dgm:prSet phldrT="[Text]"/>
      <dgm:spPr/>
      <dgm:t>
        <a:bodyPr/>
        <a:lstStyle/>
        <a:p>
          <a:r>
            <a:rPr lang="en-US" dirty="0" err="1"/>
            <a:t>عدم</a:t>
          </a:r>
          <a:r>
            <a:rPr lang="en-US" dirty="0"/>
            <a:t> </a:t>
          </a:r>
          <a:r>
            <a:rPr lang="en-US" dirty="0" err="1"/>
            <a:t>توافق</a:t>
          </a:r>
          <a:r>
            <a:rPr lang="en-US" dirty="0"/>
            <a:t> </a:t>
          </a:r>
          <a:r>
            <a:rPr lang="en-US" dirty="0" err="1"/>
            <a:t>العامل</a:t>
          </a:r>
          <a:r>
            <a:rPr lang="en-US" dirty="0"/>
            <a:t> </a:t>
          </a:r>
          <a:r>
            <a:rPr lang="en-US" dirty="0" err="1"/>
            <a:t>الرايزيسي</a:t>
          </a:r>
          <a:endParaRPr lang="en-US" dirty="0"/>
        </a:p>
      </dgm:t>
    </dgm:pt>
    <dgm:pt modelId="{2154B2D7-5F42-154D-8FF5-CEC03D8352CF}" type="parTrans" cxnId="{5487918F-69C1-9A44-9025-E0FCFC645340}">
      <dgm:prSet/>
      <dgm:spPr/>
      <dgm:t>
        <a:bodyPr/>
        <a:lstStyle/>
        <a:p>
          <a:endParaRPr lang="en-US"/>
        </a:p>
      </dgm:t>
    </dgm:pt>
    <dgm:pt modelId="{A59A7DEC-7637-BB4D-8CFA-FBBF6A33C80F}" type="sibTrans" cxnId="{5487918F-69C1-9A44-9025-E0FCFC645340}">
      <dgm:prSet/>
      <dgm:spPr/>
      <dgm:t>
        <a:bodyPr/>
        <a:lstStyle/>
        <a:p>
          <a:endParaRPr lang="en-US"/>
        </a:p>
      </dgm:t>
    </dgm:pt>
    <dgm:pt modelId="{6EF847FB-C5A2-3747-B3E7-55647ADEDDA2}">
      <dgm:prSet phldrT="[Text]"/>
      <dgm:spPr/>
      <dgm:t>
        <a:bodyPr/>
        <a:lstStyle/>
        <a:p>
          <a:r>
            <a:rPr lang="en-US" dirty="0" err="1"/>
            <a:t>الحمى</a:t>
          </a:r>
          <a:r>
            <a:rPr lang="en-US" dirty="0"/>
            <a:t> </a:t>
          </a:r>
          <a:r>
            <a:rPr lang="en-US" dirty="0" err="1"/>
            <a:t>الشوكية</a:t>
          </a:r>
          <a:endParaRPr lang="en-US" dirty="0"/>
        </a:p>
      </dgm:t>
    </dgm:pt>
    <dgm:pt modelId="{DC9EEAC7-A6E4-6645-865B-B0E48AC86A1F}" type="parTrans" cxnId="{D407B2B1-67E3-7B41-B0D4-F46CC540AE85}">
      <dgm:prSet/>
      <dgm:spPr/>
      <dgm:t>
        <a:bodyPr/>
        <a:lstStyle/>
        <a:p>
          <a:endParaRPr lang="en-US"/>
        </a:p>
      </dgm:t>
    </dgm:pt>
    <dgm:pt modelId="{757550BD-0DA8-474E-B7FA-1E9422AE8ADC}" type="sibTrans" cxnId="{D407B2B1-67E3-7B41-B0D4-F46CC540AE85}">
      <dgm:prSet/>
      <dgm:spPr/>
      <dgm:t>
        <a:bodyPr/>
        <a:lstStyle/>
        <a:p>
          <a:endParaRPr lang="en-US"/>
        </a:p>
      </dgm:t>
    </dgm:pt>
    <dgm:pt modelId="{4E004645-B75C-6642-931B-846C75E3D13B}" type="pres">
      <dgm:prSet presAssocID="{9F38206F-DB0B-F04D-8551-5BDA66C6DF12}" presName="diagram" presStyleCnt="0">
        <dgm:presLayoutVars>
          <dgm:dir/>
          <dgm:resizeHandles val="exact"/>
        </dgm:presLayoutVars>
      </dgm:prSet>
      <dgm:spPr/>
    </dgm:pt>
    <dgm:pt modelId="{227A0395-1D89-064F-932C-96BF2E8EB214}" type="pres">
      <dgm:prSet presAssocID="{2195B3F7-B9CC-0249-AC93-B68436398387}" presName="node" presStyleLbl="node1" presStyleIdx="0" presStyleCnt="5">
        <dgm:presLayoutVars>
          <dgm:bulletEnabled val="1"/>
        </dgm:presLayoutVars>
      </dgm:prSet>
      <dgm:spPr/>
    </dgm:pt>
    <dgm:pt modelId="{A12977E6-C16D-954F-90DF-F407AFF58DDD}" type="pres">
      <dgm:prSet presAssocID="{5CB8ECE5-75F5-2848-9967-D9E82ED74E96}" presName="sibTrans" presStyleCnt="0"/>
      <dgm:spPr/>
    </dgm:pt>
    <dgm:pt modelId="{80D8F777-CDCD-E04A-A31B-45198052486A}" type="pres">
      <dgm:prSet presAssocID="{966BACBF-CC29-664F-A5D7-C231776629C1}" presName="node" presStyleLbl="node1" presStyleIdx="1" presStyleCnt="5">
        <dgm:presLayoutVars>
          <dgm:bulletEnabled val="1"/>
        </dgm:presLayoutVars>
      </dgm:prSet>
      <dgm:spPr/>
    </dgm:pt>
    <dgm:pt modelId="{616255AC-766E-4144-95E6-56F6710BDC5A}" type="pres">
      <dgm:prSet presAssocID="{F5CAA8DF-9F56-F942-9E4C-458F460A9A33}" presName="sibTrans" presStyleCnt="0"/>
      <dgm:spPr/>
    </dgm:pt>
    <dgm:pt modelId="{BF48B10E-EDB6-6841-82F0-F8445F7FBBF1}" type="pres">
      <dgm:prSet presAssocID="{5BFAF520-B780-864B-9119-4094740E081B}" presName="node" presStyleLbl="node1" presStyleIdx="2" presStyleCnt="5">
        <dgm:presLayoutVars>
          <dgm:bulletEnabled val="1"/>
        </dgm:presLayoutVars>
      </dgm:prSet>
      <dgm:spPr/>
    </dgm:pt>
    <dgm:pt modelId="{44039D17-3B0E-BE4D-9905-C41B8CF396FB}" type="pres">
      <dgm:prSet presAssocID="{6234AE5C-070C-7649-B43C-92FFF12C7CAE}" presName="sibTrans" presStyleCnt="0"/>
      <dgm:spPr/>
    </dgm:pt>
    <dgm:pt modelId="{0EE9D46C-4FC3-2F4F-9FF5-CE5ECD0A6ABE}" type="pres">
      <dgm:prSet presAssocID="{A1CDF17E-5178-9A49-8D9B-BC5CB1FD6167}" presName="node" presStyleLbl="node1" presStyleIdx="3" presStyleCnt="5">
        <dgm:presLayoutVars>
          <dgm:bulletEnabled val="1"/>
        </dgm:presLayoutVars>
      </dgm:prSet>
      <dgm:spPr/>
    </dgm:pt>
    <dgm:pt modelId="{B0567F04-849C-7847-83C7-1A5631319D48}" type="pres">
      <dgm:prSet presAssocID="{A59A7DEC-7637-BB4D-8CFA-FBBF6A33C80F}" presName="sibTrans" presStyleCnt="0"/>
      <dgm:spPr/>
    </dgm:pt>
    <dgm:pt modelId="{711B161B-5390-5F49-AE2A-DEA3B3F43A97}" type="pres">
      <dgm:prSet presAssocID="{6EF847FB-C5A2-3747-B3E7-55647ADEDDA2}" presName="node" presStyleLbl="node1" presStyleIdx="4" presStyleCnt="5">
        <dgm:presLayoutVars>
          <dgm:bulletEnabled val="1"/>
        </dgm:presLayoutVars>
      </dgm:prSet>
      <dgm:spPr/>
    </dgm:pt>
  </dgm:ptLst>
  <dgm:cxnLst>
    <dgm:cxn modelId="{D407B2B1-67E3-7B41-B0D4-F46CC540AE85}" srcId="{9F38206F-DB0B-F04D-8551-5BDA66C6DF12}" destId="{6EF847FB-C5A2-3747-B3E7-55647ADEDDA2}" srcOrd="4" destOrd="0" parTransId="{DC9EEAC7-A6E4-6645-865B-B0E48AC86A1F}" sibTransId="{757550BD-0DA8-474E-B7FA-1E9422AE8ADC}"/>
    <dgm:cxn modelId="{59AB7F9C-B171-DD47-98EF-371DFF2CE38B}" srcId="{9F38206F-DB0B-F04D-8551-5BDA66C6DF12}" destId="{2195B3F7-B9CC-0249-AC93-B68436398387}" srcOrd="0" destOrd="0" parTransId="{002E9998-E073-D44F-9408-AA9598D6D3CD}" sibTransId="{5CB8ECE5-75F5-2848-9967-D9E82ED74E96}"/>
    <dgm:cxn modelId="{F491150B-0E84-164A-A792-73150EF029E3}" type="presOf" srcId="{6EF847FB-C5A2-3747-B3E7-55647ADEDDA2}" destId="{711B161B-5390-5F49-AE2A-DEA3B3F43A97}" srcOrd="0" destOrd="0" presId="urn:microsoft.com/office/officeart/2005/8/layout/default"/>
    <dgm:cxn modelId="{5487918F-69C1-9A44-9025-E0FCFC645340}" srcId="{9F38206F-DB0B-F04D-8551-5BDA66C6DF12}" destId="{A1CDF17E-5178-9A49-8D9B-BC5CB1FD6167}" srcOrd="3" destOrd="0" parTransId="{2154B2D7-5F42-154D-8FF5-CEC03D8352CF}" sibTransId="{A59A7DEC-7637-BB4D-8CFA-FBBF6A33C80F}"/>
    <dgm:cxn modelId="{E9C0914F-3B44-AC43-A4F7-10BAE7A9F0C1}" type="presOf" srcId="{A1CDF17E-5178-9A49-8D9B-BC5CB1FD6167}" destId="{0EE9D46C-4FC3-2F4F-9FF5-CE5ECD0A6ABE}" srcOrd="0" destOrd="0" presId="urn:microsoft.com/office/officeart/2005/8/layout/default"/>
    <dgm:cxn modelId="{747241CA-DDDD-2043-A2AE-81C1E0A411D2}" type="presOf" srcId="{5BFAF520-B780-864B-9119-4094740E081B}" destId="{BF48B10E-EDB6-6841-82F0-F8445F7FBBF1}" srcOrd="0" destOrd="0" presId="urn:microsoft.com/office/officeart/2005/8/layout/default"/>
    <dgm:cxn modelId="{8D5793F5-067B-2948-B521-A0531E7FBF06}" srcId="{9F38206F-DB0B-F04D-8551-5BDA66C6DF12}" destId="{966BACBF-CC29-664F-A5D7-C231776629C1}" srcOrd="1" destOrd="0" parTransId="{3EDDC64D-75CD-4A4C-8A21-304623AD1C35}" sibTransId="{F5CAA8DF-9F56-F942-9E4C-458F460A9A33}"/>
    <dgm:cxn modelId="{5980525E-DB87-2C4A-8ADE-26C5A3320EE1}" srcId="{9F38206F-DB0B-F04D-8551-5BDA66C6DF12}" destId="{5BFAF520-B780-864B-9119-4094740E081B}" srcOrd="2" destOrd="0" parTransId="{9D2EA6C1-EA66-1E40-A180-51935975EC3C}" sibTransId="{6234AE5C-070C-7649-B43C-92FFF12C7CAE}"/>
    <dgm:cxn modelId="{815D1400-5E57-FE46-9E93-9ED910A94F09}" type="presOf" srcId="{2195B3F7-B9CC-0249-AC93-B68436398387}" destId="{227A0395-1D89-064F-932C-96BF2E8EB214}" srcOrd="0" destOrd="0" presId="urn:microsoft.com/office/officeart/2005/8/layout/default"/>
    <dgm:cxn modelId="{CBA317EF-8D44-564F-A90C-1DD7DBABEE32}" type="presOf" srcId="{9F38206F-DB0B-F04D-8551-5BDA66C6DF12}" destId="{4E004645-B75C-6642-931B-846C75E3D13B}" srcOrd="0" destOrd="0" presId="urn:microsoft.com/office/officeart/2005/8/layout/default"/>
    <dgm:cxn modelId="{936E1D3E-5331-D248-9A6B-58ECEADD2852}" type="presOf" srcId="{966BACBF-CC29-664F-A5D7-C231776629C1}" destId="{80D8F777-CDCD-E04A-A31B-45198052486A}" srcOrd="0" destOrd="0" presId="urn:microsoft.com/office/officeart/2005/8/layout/default"/>
    <dgm:cxn modelId="{75AAC704-AA27-BC4B-A405-51A802047299}" type="presParOf" srcId="{4E004645-B75C-6642-931B-846C75E3D13B}" destId="{227A0395-1D89-064F-932C-96BF2E8EB214}" srcOrd="0" destOrd="0" presId="urn:microsoft.com/office/officeart/2005/8/layout/default"/>
    <dgm:cxn modelId="{42F990A3-9B83-6D47-BD77-1C79E0AC6E0F}" type="presParOf" srcId="{4E004645-B75C-6642-931B-846C75E3D13B}" destId="{A12977E6-C16D-954F-90DF-F407AFF58DDD}" srcOrd="1" destOrd="0" presId="urn:microsoft.com/office/officeart/2005/8/layout/default"/>
    <dgm:cxn modelId="{F17C848C-8390-F048-9C69-1E8EF32DBF78}" type="presParOf" srcId="{4E004645-B75C-6642-931B-846C75E3D13B}" destId="{80D8F777-CDCD-E04A-A31B-45198052486A}" srcOrd="2" destOrd="0" presId="urn:microsoft.com/office/officeart/2005/8/layout/default"/>
    <dgm:cxn modelId="{B697F0F2-57B7-DF44-8A89-69E27AB19477}" type="presParOf" srcId="{4E004645-B75C-6642-931B-846C75E3D13B}" destId="{616255AC-766E-4144-95E6-56F6710BDC5A}" srcOrd="3" destOrd="0" presId="urn:microsoft.com/office/officeart/2005/8/layout/default"/>
    <dgm:cxn modelId="{683D50CE-23D0-F74F-8265-8D14C943103E}" type="presParOf" srcId="{4E004645-B75C-6642-931B-846C75E3D13B}" destId="{BF48B10E-EDB6-6841-82F0-F8445F7FBBF1}" srcOrd="4" destOrd="0" presId="urn:microsoft.com/office/officeart/2005/8/layout/default"/>
    <dgm:cxn modelId="{0F91F997-141F-2448-8923-48B9A550158C}" type="presParOf" srcId="{4E004645-B75C-6642-931B-846C75E3D13B}" destId="{44039D17-3B0E-BE4D-9905-C41B8CF396FB}" srcOrd="5" destOrd="0" presId="urn:microsoft.com/office/officeart/2005/8/layout/default"/>
    <dgm:cxn modelId="{D0DA711E-0F12-5741-814E-54371E7947E0}" type="presParOf" srcId="{4E004645-B75C-6642-931B-846C75E3D13B}" destId="{0EE9D46C-4FC3-2F4F-9FF5-CE5ECD0A6ABE}" srcOrd="6" destOrd="0" presId="urn:microsoft.com/office/officeart/2005/8/layout/default"/>
    <dgm:cxn modelId="{01B4AC05-6E9B-D046-958F-5CB5DC83A689}" type="presParOf" srcId="{4E004645-B75C-6642-931B-846C75E3D13B}" destId="{B0567F04-849C-7847-83C7-1A5631319D48}" srcOrd="7" destOrd="0" presId="urn:microsoft.com/office/officeart/2005/8/layout/default"/>
    <dgm:cxn modelId="{78F2F345-BC5B-4043-84EE-F35C48A1D9C5}" type="presParOf" srcId="{4E004645-B75C-6642-931B-846C75E3D13B}" destId="{711B161B-5390-5F49-AE2A-DEA3B3F43A9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F08D61-3298-0D43-B298-A5165F0B3476}" type="doc">
      <dgm:prSet loTypeId="urn:microsoft.com/office/officeart/2005/8/layout/default" loCatId="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B369D3A-4064-7944-80B5-1C6369D5CA0C}">
      <dgm:prSet phldrT="[Text]"/>
      <dgm:spPr/>
      <dgm:t>
        <a:bodyPr/>
        <a:lstStyle/>
        <a:p>
          <a:r>
            <a:rPr lang="en-US" dirty="0" err="1"/>
            <a:t>ثقب</a:t>
          </a:r>
          <a:r>
            <a:rPr lang="en-US" dirty="0"/>
            <a:t> </a:t>
          </a:r>
          <a:r>
            <a:rPr lang="en-US" dirty="0" err="1"/>
            <a:t>الطبلة</a:t>
          </a:r>
          <a:endParaRPr lang="en-US" dirty="0"/>
        </a:p>
      </dgm:t>
    </dgm:pt>
    <dgm:pt modelId="{667498C1-4E21-4C48-A25E-250C73C0A338}" type="parTrans" cxnId="{BCEC0A45-844D-D741-A515-8AA83F6DE9D2}">
      <dgm:prSet/>
      <dgm:spPr/>
      <dgm:t>
        <a:bodyPr/>
        <a:lstStyle/>
        <a:p>
          <a:endParaRPr lang="en-US"/>
        </a:p>
      </dgm:t>
    </dgm:pt>
    <dgm:pt modelId="{529D240C-D4D9-AE4B-9C08-4F45B2DB7B79}" type="sibTrans" cxnId="{BCEC0A45-844D-D741-A515-8AA83F6DE9D2}">
      <dgm:prSet/>
      <dgm:spPr/>
      <dgm:t>
        <a:bodyPr/>
        <a:lstStyle/>
        <a:p>
          <a:endParaRPr lang="en-US"/>
        </a:p>
      </dgm:t>
    </dgm:pt>
    <dgm:pt modelId="{B38BD44F-14F7-2141-BC1E-F2B6F44326F6}">
      <dgm:prSet phldrT="[Text]"/>
      <dgm:spPr/>
      <dgm:t>
        <a:bodyPr/>
        <a:lstStyle/>
        <a:p>
          <a:r>
            <a:rPr lang="en-US" dirty="0" err="1"/>
            <a:t>تجمع</a:t>
          </a:r>
          <a:r>
            <a:rPr lang="en-US" dirty="0"/>
            <a:t> </a:t>
          </a:r>
          <a:r>
            <a:rPr lang="en-US" dirty="0" err="1"/>
            <a:t>المادة</a:t>
          </a:r>
          <a:r>
            <a:rPr lang="en-US" dirty="0"/>
            <a:t> </a:t>
          </a:r>
          <a:r>
            <a:rPr lang="en-US" dirty="0" err="1"/>
            <a:t>الصمغية</a:t>
          </a:r>
          <a:endParaRPr lang="en-US" dirty="0"/>
        </a:p>
      </dgm:t>
    </dgm:pt>
    <dgm:pt modelId="{A759FC3F-8D82-1F46-8362-F7E4D9CCFB3E}" type="parTrans" cxnId="{2100CDC8-1634-A844-B8B7-026B71F0A7EB}">
      <dgm:prSet/>
      <dgm:spPr/>
      <dgm:t>
        <a:bodyPr/>
        <a:lstStyle/>
        <a:p>
          <a:endParaRPr lang="en-US"/>
        </a:p>
      </dgm:t>
    </dgm:pt>
    <dgm:pt modelId="{BFB9317D-D2FC-D546-8666-4F28DA09EEDE}" type="sibTrans" cxnId="{2100CDC8-1634-A844-B8B7-026B71F0A7EB}">
      <dgm:prSet/>
      <dgm:spPr/>
      <dgm:t>
        <a:bodyPr/>
        <a:lstStyle/>
        <a:p>
          <a:endParaRPr lang="en-US"/>
        </a:p>
      </dgm:t>
    </dgm:pt>
    <dgm:pt modelId="{65A47FE7-AE0F-4148-9738-0CCF717885F9}">
      <dgm:prSet phldrT="[Text]"/>
      <dgm:spPr/>
      <dgm:t>
        <a:bodyPr/>
        <a:lstStyle/>
        <a:p>
          <a:r>
            <a:rPr lang="en-US" dirty="0" err="1"/>
            <a:t>التشوهات</a:t>
          </a:r>
          <a:r>
            <a:rPr lang="en-US" dirty="0"/>
            <a:t> </a:t>
          </a:r>
          <a:r>
            <a:rPr lang="en-US" dirty="0" err="1"/>
            <a:t>الخلقية</a:t>
          </a:r>
          <a:r>
            <a:rPr lang="en-US" dirty="0"/>
            <a:t> </a:t>
          </a:r>
          <a:r>
            <a:rPr lang="en-US" dirty="0" err="1"/>
            <a:t>في</a:t>
          </a:r>
          <a:r>
            <a:rPr lang="en-US" dirty="0"/>
            <a:t> </a:t>
          </a:r>
          <a:r>
            <a:rPr lang="en-US" dirty="0" err="1"/>
            <a:t>القناة</a:t>
          </a:r>
          <a:r>
            <a:rPr lang="en-US" dirty="0"/>
            <a:t> </a:t>
          </a:r>
          <a:r>
            <a:rPr lang="en-US" dirty="0" err="1"/>
            <a:t>السمعية</a:t>
          </a:r>
          <a:r>
            <a:rPr lang="en-US" dirty="0"/>
            <a:t> </a:t>
          </a:r>
          <a:r>
            <a:rPr lang="en-US" dirty="0" err="1"/>
            <a:t>او</a:t>
          </a:r>
          <a:r>
            <a:rPr lang="en-US" dirty="0"/>
            <a:t> </a:t>
          </a:r>
          <a:r>
            <a:rPr lang="en-US" dirty="0" err="1"/>
            <a:t>تعرضها</a:t>
          </a:r>
          <a:r>
            <a:rPr lang="en-US" dirty="0"/>
            <a:t> </a:t>
          </a:r>
          <a:r>
            <a:rPr lang="en-US" dirty="0" err="1"/>
            <a:t>للالتهابات</a:t>
          </a:r>
          <a:endParaRPr lang="en-US" dirty="0"/>
        </a:p>
      </dgm:t>
    </dgm:pt>
    <dgm:pt modelId="{A152DE97-3139-4944-AEAA-7A484BE4C948}" type="parTrans" cxnId="{40A5432A-2577-C949-91DD-92D520DBACB5}">
      <dgm:prSet/>
      <dgm:spPr/>
      <dgm:t>
        <a:bodyPr/>
        <a:lstStyle/>
        <a:p>
          <a:endParaRPr lang="en-US"/>
        </a:p>
      </dgm:t>
    </dgm:pt>
    <dgm:pt modelId="{EF0872E3-968B-4947-A8FF-D388E376E5A4}" type="sibTrans" cxnId="{40A5432A-2577-C949-91DD-92D520DBACB5}">
      <dgm:prSet/>
      <dgm:spPr/>
      <dgm:t>
        <a:bodyPr/>
        <a:lstStyle/>
        <a:p>
          <a:endParaRPr lang="en-US"/>
        </a:p>
      </dgm:t>
    </dgm:pt>
    <dgm:pt modelId="{44555760-5A71-4545-A490-2D9FF65DB6F2}">
      <dgm:prSet phldrT="[Text]"/>
      <dgm:spPr/>
      <dgm:t>
        <a:bodyPr/>
        <a:lstStyle/>
        <a:p>
          <a:r>
            <a:rPr lang="en-US" dirty="0" err="1"/>
            <a:t>العيوب</a:t>
          </a:r>
          <a:r>
            <a:rPr lang="en-US" dirty="0"/>
            <a:t> </a:t>
          </a:r>
          <a:r>
            <a:rPr lang="en-US" dirty="0" err="1"/>
            <a:t>الخلقية</a:t>
          </a:r>
          <a:r>
            <a:rPr lang="en-US" dirty="0"/>
            <a:t> </a:t>
          </a:r>
          <a:r>
            <a:rPr lang="en-US" dirty="0" err="1"/>
            <a:t>في</a:t>
          </a:r>
          <a:r>
            <a:rPr lang="en-US" dirty="0"/>
            <a:t> </a:t>
          </a:r>
          <a:r>
            <a:rPr lang="en-US" dirty="0" err="1"/>
            <a:t>الاذن</a:t>
          </a:r>
          <a:r>
            <a:rPr lang="en-US" dirty="0"/>
            <a:t> </a:t>
          </a:r>
          <a:r>
            <a:rPr lang="en-US" dirty="0" err="1"/>
            <a:t>الوسطى</a:t>
          </a:r>
          <a:r>
            <a:rPr lang="en-US" dirty="0"/>
            <a:t> </a:t>
          </a:r>
          <a:r>
            <a:rPr lang="en-US" dirty="0" err="1"/>
            <a:t>كالتشوهات</a:t>
          </a:r>
          <a:r>
            <a:rPr lang="en-US" dirty="0"/>
            <a:t> </a:t>
          </a:r>
          <a:r>
            <a:rPr lang="en-US" dirty="0" err="1"/>
            <a:t>الخلقية</a:t>
          </a:r>
          <a:r>
            <a:rPr lang="en-US" dirty="0"/>
            <a:t> </a:t>
          </a:r>
          <a:r>
            <a:rPr lang="en-US" dirty="0" err="1"/>
            <a:t>في</a:t>
          </a:r>
          <a:r>
            <a:rPr lang="en-US" dirty="0"/>
            <a:t> </a:t>
          </a:r>
          <a:r>
            <a:rPr lang="en-US" dirty="0" err="1"/>
            <a:t>الطبلة</a:t>
          </a:r>
          <a:r>
            <a:rPr lang="en-US" dirty="0"/>
            <a:t> </a:t>
          </a:r>
          <a:r>
            <a:rPr lang="en-US" dirty="0" err="1"/>
            <a:t>او</a:t>
          </a:r>
          <a:r>
            <a:rPr lang="en-US" dirty="0"/>
            <a:t> </a:t>
          </a:r>
          <a:r>
            <a:rPr lang="en-US" dirty="0" err="1"/>
            <a:t>العظيمات</a:t>
          </a:r>
          <a:r>
            <a:rPr lang="en-US" dirty="0"/>
            <a:t> </a:t>
          </a:r>
          <a:r>
            <a:rPr lang="en-US" dirty="0" err="1"/>
            <a:t>الثلاث</a:t>
          </a:r>
          <a:endParaRPr lang="en-US" dirty="0"/>
        </a:p>
      </dgm:t>
    </dgm:pt>
    <dgm:pt modelId="{8D502229-10CE-864F-AFF8-BAC86A078B30}" type="parTrans" cxnId="{3D2448EA-80D6-194B-BA92-DD96A2A915A3}">
      <dgm:prSet/>
      <dgm:spPr/>
      <dgm:t>
        <a:bodyPr/>
        <a:lstStyle/>
        <a:p>
          <a:endParaRPr lang="en-US"/>
        </a:p>
      </dgm:t>
    </dgm:pt>
    <dgm:pt modelId="{48AA7D98-6469-F444-A964-D548E2A15E8D}" type="sibTrans" cxnId="{3D2448EA-80D6-194B-BA92-DD96A2A915A3}">
      <dgm:prSet/>
      <dgm:spPr/>
      <dgm:t>
        <a:bodyPr/>
        <a:lstStyle/>
        <a:p>
          <a:endParaRPr lang="en-US"/>
        </a:p>
      </dgm:t>
    </dgm:pt>
    <dgm:pt modelId="{1AEC584E-193B-5347-B00E-B13D27F565B3}">
      <dgm:prSet phldrT="[Text]"/>
      <dgm:spPr/>
      <dgm:t>
        <a:bodyPr/>
        <a:lstStyle/>
        <a:p>
          <a:r>
            <a:rPr lang="en-US" dirty="0" err="1"/>
            <a:t>الالتهابات</a:t>
          </a:r>
          <a:r>
            <a:rPr lang="en-US" dirty="0"/>
            <a:t> </a:t>
          </a:r>
          <a:r>
            <a:rPr lang="en-US" dirty="0" err="1"/>
            <a:t>المتكررة</a:t>
          </a:r>
          <a:r>
            <a:rPr lang="en-US" dirty="0"/>
            <a:t> </a:t>
          </a:r>
          <a:r>
            <a:rPr lang="en-US" dirty="0" err="1"/>
            <a:t>للاذن</a:t>
          </a:r>
          <a:r>
            <a:rPr lang="en-US" dirty="0"/>
            <a:t> </a:t>
          </a:r>
          <a:r>
            <a:rPr lang="en-US" dirty="0" err="1"/>
            <a:t>الوسطى</a:t>
          </a:r>
          <a:endParaRPr lang="en-US" dirty="0"/>
        </a:p>
      </dgm:t>
    </dgm:pt>
    <dgm:pt modelId="{5379D902-C55B-1049-8E06-79E618DDAAE6}" type="parTrans" cxnId="{86A988F4-33C4-FE46-A06A-16078382E874}">
      <dgm:prSet/>
      <dgm:spPr/>
      <dgm:t>
        <a:bodyPr/>
        <a:lstStyle/>
        <a:p>
          <a:endParaRPr lang="en-US"/>
        </a:p>
      </dgm:t>
    </dgm:pt>
    <dgm:pt modelId="{9C0CDDC7-CC65-704B-BCB3-32C318696BA7}" type="sibTrans" cxnId="{86A988F4-33C4-FE46-A06A-16078382E874}">
      <dgm:prSet/>
      <dgm:spPr/>
      <dgm:t>
        <a:bodyPr/>
        <a:lstStyle/>
        <a:p>
          <a:endParaRPr lang="en-US"/>
        </a:p>
      </dgm:t>
    </dgm:pt>
    <dgm:pt modelId="{35D11561-5E6F-894B-BD7E-EFADC09F9E00}" type="pres">
      <dgm:prSet presAssocID="{B2F08D61-3298-0D43-B298-A5165F0B3476}" presName="diagram" presStyleCnt="0">
        <dgm:presLayoutVars>
          <dgm:dir/>
          <dgm:resizeHandles val="exact"/>
        </dgm:presLayoutVars>
      </dgm:prSet>
      <dgm:spPr/>
    </dgm:pt>
    <dgm:pt modelId="{7FCA9D0A-AAC5-9E47-ABD7-6601446CF840}" type="pres">
      <dgm:prSet presAssocID="{BB369D3A-4064-7944-80B5-1C6369D5CA0C}" presName="node" presStyleLbl="node1" presStyleIdx="0" presStyleCnt="5">
        <dgm:presLayoutVars>
          <dgm:bulletEnabled val="1"/>
        </dgm:presLayoutVars>
      </dgm:prSet>
      <dgm:spPr/>
    </dgm:pt>
    <dgm:pt modelId="{7DBDD092-5209-8047-8F2B-7A7CC183811F}" type="pres">
      <dgm:prSet presAssocID="{529D240C-D4D9-AE4B-9C08-4F45B2DB7B79}" presName="sibTrans" presStyleCnt="0"/>
      <dgm:spPr/>
    </dgm:pt>
    <dgm:pt modelId="{C396B6B3-567E-0847-AF85-043A10040C49}" type="pres">
      <dgm:prSet presAssocID="{B38BD44F-14F7-2141-BC1E-F2B6F44326F6}" presName="node" presStyleLbl="node1" presStyleIdx="1" presStyleCnt="5">
        <dgm:presLayoutVars>
          <dgm:bulletEnabled val="1"/>
        </dgm:presLayoutVars>
      </dgm:prSet>
      <dgm:spPr/>
    </dgm:pt>
    <dgm:pt modelId="{4F23407A-2452-B541-BE7D-F8C4866C0434}" type="pres">
      <dgm:prSet presAssocID="{BFB9317D-D2FC-D546-8666-4F28DA09EEDE}" presName="sibTrans" presStyleCnt="0"/>
      <dgm:spPr/>
    </dgm:pt>
    <dgm:pt modelId="{4329A100-6F03-8B4A-8433-99D48F6C352A}" type="pres">
      <dgm:prSet presAssocID="{65A47FE7-AE0F-4148-9738-0CCF717885F9}" presName="node" presStyleLbl="node1" presStyleIdx="2" presStyleCnt="5">
        <dgm:presLayoutVars>
          <dgm:bulletEnabled val="1"/>
        </dgm:presLayoutVars>
      </dgm:prSet>
      <dgm:spPr/>
    </dgm:pt>
    <dgm:pt modelId="{A572A057-88CD-9742-B757-770B3E482D6A}" type="pres">
      <dgm:prSet presAssocID="{EF0872E3-968B-4947-A8FF-D388E376E5A4}" presName="sibTrans" presStyleCnt="0"/>
      <dgm:spPr/>
    </dgm:pt>
    <dgm:pt modelId="{68516958-8469-5E42-A09C-201D7E2EFF6A}" type="pres">
      <dgm:prSet presAssocID="{44555760-5A71-4545-A490-2D9FF65DB6F2}" presName="node" presStyleLbl="node1" presStyleIdx="3" presStyleCnt="5">
        <dgm:presLayoutVars>
          <dgm:bulletEnabled val="1"/>
        </dgm:presLayoutVars>
      </dgm:prSet>
      <dgm:spPr/>
    </dgm:pt>
    <dgm:pt modelId="{4BF18699-1FC5-2F47-B063-5C340CBD62F6}" type="pres">
      <dgm:prSet presAssocID="{48AA7D98-6469-F444-A964-D548E2A15E8D}" presName="sibTrans" presStyleCnt="0"/>
      <dgm:spPr/>
    </dgm:pt>
    <dgm:pt modelId="{0BD859BC-EC4D-004C-B0A0-3381F3D553D8}" type="pres">
      <dgm:prSet presAssocID="{1AEC584E-193B-5347-B00E-B13D27F565B3}" presName="node" presStyleLbl="node1" presStyleIdx="4" presStyleCnt="5">
        <dgm:presLayoutVars>
          <dgm:bulletEnabled val="1"/>
        </dgm:presLayoutVars>
      </dgm:prSet>
      <dgm:spPr/>
    </dgm:pt>
  </dgm:ptLst>
  <dgm:cxnLst>
    <dgm:cxn modelId="{F9AE35C8-BCFA-9144-A307-3E7F5F8FB7DC}" type="presOf" srcId="{65A47FE7-AE0F-4148-9738-0CCF717885F9}" destId="{4329A100-6F03-8B4A-8433-99D48F6C352A}" srcOrd="0" destOrd="0" presId="urn:microsoft.com/office/officeart/2005/8/layout/default"/>
    <dgm:cxn modelId="{AC124648-6BDA-5A43-AC0C-F13E40C2B1D4}" type="presOf" srcId="{B38BD44F-14F7-2141-BC1E-F2B6F44326F6}" destId="{C396B6B3-567E-0847-AF85-043A10040C49}" srcOrd="0" destOrd="0" presId="urn:microsoft.com/office/officeart/2005/8/layout/default"/>
    <dgm:cxn modelId="{3D2448EA-80D6-194B-BA92-DD96A2A915A3}" srcId="{B2F08D61-3298-0D43-B298-A5165F0B3476}" destId="{44555760-5A71-4545-A490-2D9FF65DB6F2}" srcOrd="3" destOrd="0" parTransId="{8D502229-10CE-864F-AFF8-BAC86A078B30}" sibTransId="{48AA7D98-6469-F444-A964-D548E2A15E8D}"/>
    <dgm:cxn modelId="{BCEC0A45-844D-D741-A515-8AA83F6DE9D2}" srcId="{B2F08D61-3298-0D43-B298-A5165F0B3476}" destId="{BB369D3A-4064-7944-80B5-1C6369D5CA0C}" srcOrd="0" destOrd="0" parTransId="{667498C1-4E21-4C48-A25E-250C73C0A338}" sibTransId="{529D240C-D4D9-AE4B-9C08-4F45B2DB7B79}"/>
    <dgm:cxn modelId="{86A988F4-33C4-FE46-A06A-16078382E874}" srcId="{B2F08D61-3298-0D43-B298-A5165F0B3476}" destId="{1AEC584E-193B-5347-B00E-B13D27F565B3}" srcOrd="4" destOrd="0" parTransId="{5379D902-C55B-1049-8E06-79E618DDAAE6}" sibTransId="{9C0CDDC7-CC65-704B-BCB3-32C318696BA7}"/>
    <dgm:cxn modelId="{40A5432A-2577-C949-91DD-92D520DBACB5}" srcId="{B2F08D61-3298-0D43-B298-A5165F0B3476}" destId="{65A47FE7-AE0F-4148-9738-0CCF717885F9}" srcOrd="2" destOrd="0" parTransId="{A152DE97-3139-4944-AEAA-7A484BE4C948}" sibTransId="{EF0872E3-968B-4947-A8FF-D388E376E5A4}"/>
    <dgm:cxn modelId="{095E5AC3-F649-284C-B67D-C1700B370F51}" type="presOf" srcId="{B2F08D61-3298-0D43-B298-A5165F0B3476}" destId="{35D11561-5E6F-894B-BD7E-EFADC09F9E00}" srcOrd="0" destOrd="0" presId="urn:microsoft.com/office/officeart/2005/8/layout/default"/>
    <dgm:cxn modelId="{C9DED5E8-0DBA-BE48-8C43-D40367CEAD50}" type="presOf" srcId="{1AEC584E-193B-5347-B00E-B13D27F565B3}" destId="{0BD859BC-EC4D-004C-B0A0-3381F3D553D8}" srcOrd="0" destOrd="0" presId="urn:microsoft.com/office/officeart/2005/8/layout/default"/>
    <dgm:cxn modelId="{87AC5FE3-8739-CA4D-88A7-D1A6D662F385}" type="presOf" srcId="{44555760-5A71-4545-A490-2D9FF65DB6F2}" destId="{68516958-8469-5E42-A09C-201D7E2EFF6A}" srcOrd="0" destOrd="0" presId="urn:microsoft.com/office/officeart/2005/8/layout/default"/>
    <dgm:cxn modelId="{13CF6724-39CA-2B45-A4BF-0674F3847608}" type="presOf" srcId="{BB369D3A-4064-7944-80B5-1C6369D5CA0C}" destId="{7FCA9D0A-AAC5-9E47-ABD7-6601446CF840}" srcOrd="0" destOrd="0" presId="urn:microsoft.com/office/officeart/2005/8/layout/default"/>
    <dgm:cxn modelId="{2100CDC8-1634-A844-B8B7-026B71F0A7EB}" srcId="{B2F08D61-3298-0D43-B298-A5165F0B3476}" destId="{B38BD44F-14F7-2141-BC1E-F2B6F44326F6}" srcOrd="1" destOrd="0" parTransId="{A759FC3F-8D82-1F46-8362-F7E4D9CCFB3E}" sibTransId="{BFB9317D-D2FC-D546-8666-4F28DA09EEDE}"/>
    <dgm:cxn modelId="{62116BA1-9BC5-3548-9C1E-D095206FC667}" type="presParOf" srcId="{35D11561-5E6F-894B-BD7E-EFADC09F9E00}" destId="{7FCA9D0A-AAC5-9E47-ABD7-6601446CF840}" srcOrd="0" destOrd="0" presId="urn:microsoft.com/office/officeart/2005/8/layout/default"/>
    <dgm:cxn modelId="{729C199F-B7CB-9745-9F87-016F2B425A4F}" type="presParOf" srcId="{35D11561-5E6F-894B-BD7E-EFADC09F9E00}" destId="{7DBDD092-5209-8047-8F2B-7A7CC183811F}" srcOrd="1" destOrd="0" presId="urn:microsoft.com/office/officeart/2005/8/layout/default"/>
    <dgm:cxn modelId="{416EBC68-06FD-3A44-9780-3815E224AD29}" type="presParOf" srcId="{35D11561-5E6F-894B-BD7E-EFADC09F9E00}" destId="{C396B6B3-567E-0847-AF85-043A10040C49}" srcOrd="2" destOrd="0" presId="urn:microsoft.com/office/officeart/2005/8/layout/default"/>
    <dgm:cxn modelId="{34EC1862-1DB0-EE4C-B2CF-122F328AF0F9}" type="presParOf" srcId="{35D11561-5E6F-894B-BD7E-EFADC09F9E00}" destId="{4F23407A-2452-B541-BE7D-F8C4866C0434}" srcOrd="3" destOrd="0" presId="urn:microsoft.com/office/officeart/2005/8/layout/default"/>
    <dgm:cxn modelId="{034E7387-BB78-9A4D-B306-21BDA0D6ABB4}" type="presParOf" srcId="{35D11561-5E6F-894B-BD7E-EFADC09F9E00}" destId="{4329A100-6F03-8B4A-8433-99D48F6C352A}" srcOrd="4" destOrd="0" presId="urn:microsoft.com/office/officeart/2005/8/layout/default"/>
    <dgm:cxn modelId="{110A3E76-355D-AB47-99FE-C2C4D50E6BFE}" type="presParOf" srcId="{35D11561-5E6F-894B-BD7E-EFADC09F9E00}" destId="{A572A057-88CD-9742-B757-770B3E482D6A}" srcOrd="5" destOrd="0" presId="urn:microsoft.com/office/officeart/2005/8/layout/default"/>
    <dgm:cxn modelId="{362B7D97-6423-7341-AB9D-B5E83740B7BA}" type="presParOf" srcId="{35D11561-5E6F-894B-BD7E-EFADC09F9E00}" destId="{68516958-8469-5E42-A09C-201D7E2EFF6A}" srcOrd="6" destOrd="0" presId="urn:microsoft.com/office/officeart/2005/8/layout/default"/>
    <dgm:cxn modelId="{5DFEFED1-E510-B243-96B8-301E3846D0E4}" type="presParOf" srcId="{35D11561-5E6F-894B-BD7E-EFADC09F9E00}" destId="{4BF18699-1FC5-2F47-B063-5C340CBD62F6}" srcOrd="7" destOrd="0" presId="urn:microsoft.com/office/officeart/2005/8/layout/default"/>
    <dgm:cxn modelId="{B2B06C64-EB26-D84D-B23B-38A96F9A2F26}" type="presParOf" srcId="{35D11561-5E6F-894B-BD7E-EFADC09F9E00}" destId="{0BD859BC-EC4D-004C-B0A0-3381F3D553D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56C01C-D447-CB40-9C52-830F6AD62870}" type="doc">
      <dgm:prSet loTypeId="urn:microsoft.com/office/officeart/2005/8/layout/default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B59BA9-B480-6F42-9F49-FA52CB1C8CF2}">
      <dgm:prSet phldrT="[Text]"/>
      <dgm:spPr/>
      <dgm:t>
        <a:bodyPr/>
        <a:lstStyle/>
        <a:p>
          <a:r>
            <a:rPr lang="en-US" dirty="0" err="1"/>
            <a:t>اصابة</a:t>
          </a:r>
          <a:r>
            <a:rPr lang="en-US" dirty="0"/>
            <a:t> </a:t>
          </a:r>
          <a:r>
            <a:rPr lang="en-US" dirty="0" err="1"/>
            <a:t>الام</a:t>
          </a:r>
          <a:r>
            <a:rPr lang="en-US" dirty="0"/>
            <a:t> </a:t>
          </a:r>
          <a:r>
            <a:rPr lang="en-US" dirty="0" err="1"/>
            <a:t>بالحصبة</a:t>
          </a:r>
          <a:r>
            <a:rPr lang="en-US" dirty="0"/>
            <a:t> </a:t>
          </a:r>
          <a:r>
            <a:rPr lang="en-US" dirty="0" err="1"/>
            <a:t>الالمانية</a:t>
          </a:r>
          <a:endParaRPr lang="en-US" dirty="0"/>
        </a:p>
      </dgm:t>
    </dgm:pt>
    <dgm:pt modelId="{93CD3EC7-7321-FB43-9930-2CE5017E1FE8}" type="parTrans" cxnId="{B387ABEF-58D8-234A-A5EA-7C2E626606FA}">
      <dgm:prSet/>
      <dgm:spPr/>
      <dgm:t>
        <a:bodyPr/>
        <a:lstStyle/>
        <a:p>
          <a:endParaRPr lang="en-US"/>
        </a:p>
      </dgm:t>
    </dgm:pt>
    <dgm:pt modelId="{9432D002-B08E-464B-A5E3-B13E5EB7D5F1}" type="sibTrans" cxnId="{B387ABEF-58D8-234A-A5EA-7C2E626606FA}">
      <dgm:prSet/>
      <dgm:spPr/>
      <dgm:t>
        <a:bodyPr/>
        <a:lstStyle/>
        <a:p>
          <a:endParaRPr lang="en-US"/>
        </a:p>
      </dgm:t>
    </dgm:pt>
    <dgm:pt modelId="{504499F9-381F-4A44-A30F-EEBA1A299F79}">
      <dgm:prSet phldrT="[Text]"/>
      <dgm:spPr/>
      <dgm:t>
        <a:bodyPr/>
        <a:lstStyle/>
        <a:p>
          <a:r>
            <a:rPr lang="en-US" dirty="0" err="1"/>
            <a:t>الحمى</a:t>
          </a:r>
          <a:r>
            <a:rPr lang="en-US" dirty="0"/>
            <a:t> </a:t>
          </a:r>
          <a:r>
            <a:rPr lang="en-US" dirty="0" err="1"/>
            <a:t>الشوكية</a:t>
          </a:r>
          <a:endParaRPr lang="en-US" dirty="0"/>
        </a:p>
      </dgm:t>
    </dgm:pt>
    <dgm:pt modelId="{1774BEA9-AE3E-2845-9446-100953A81AF4}" type="parTrans" cxnId="{FCBF3A0C-40C7-6A41-85B5-8FB2305AA23F}">
      <dgm:prSet/>
      <dgm:spPr/>
      <dgm:t>
        <a:bodyPr/>
        <a:lstStyle/>
        <a:p>
          <a:endParaRPr lang="en-US"/>
        </a:p>
      </dgm:t>
    </dgm:pt>
    <dgm:pt modelId="{CE819CA6-C106-924A-A99B-922FC2EA3C7A}" type="sibTrans" cxnId="{FCBF3A0C-40C7-6A41-85B5-8FB2305AA23F}">
      <dgm:prSet/>
      <dgm:spPr/>
      <dgm:t>
        <a:bodyPr/>
        <a:lstStyle/>
        <a:p>
          <a:endParaRPr lang="en-US"/>
        </a:p>
      </dgm:t>
    </dgm:pt>
    <dgm:pt modelId="{C17D40CB-6F0E-9D40-9D01-461DBCE7C1CA}">
      <dgm:prSet phldrT="[Text]"/>
      <dgm:spPr/>
      <dgm:t>
        <a:bodyPr/>
        <a:lstStyle/>
        <a:p>
          <a:r>
            <a:rPr lang="en-US" dirty="0"/>
            <a:t>اسباب </a:t>
          </a:r>
          <a:r>
            <a:rPr lang="en-US" dirty="0" err="1"/>
            <a:t>وراثية</a:t>
          </a:r>
          <a:endParaRPr lang="en-US" dirty="0"/>
        </a:p>
      </dgm:t>
    </dgm:pt>
    <dgm:pt modelId="{38781715-7430-1D4C-8900-4CE398F031A6}" type="parTrans" cxnId="{9BB290E3-F758-D344-9294-6730230E09EF}">
      <dgm:prSet/>
      <dgm:spPr/>
      <dgm:t>
        <a:bodyPr/>
        <a:lstStyle/>
        <a:p>
          <a:endParaRPr lang="en-US"/>
        </a:p>
      </dgm:t>
    </dgm:pt>
    <dgm:pt modelId="{42D4E0D0-D7AE-204E-9805-C8CD3CBFE62F}" type="sibTrans" cxnId="{9BB290E3-F758-D344-9294-6730230E09EF}">
      <dgm:prSet/>
      <dgm:spPr/>
      <dgm:t>
        <a:bodyPr/>
        <a:lstStyle/>
        <a:p>
          <a:endParaRPr lang="en-US"/>
        </a:p>
      </dgm:t>
    </dgm:pt>
    <dgm:pt modelId="{769084E0-804B-5342-8F42-D4AB00890D77}">
      <dgm:prSet phldrT="[Text]"/>
      <dgm:spPr/>
      <dgm:t>
        <a:bodyPr/>
        <a:lstStyle/>
        <a:p>
          <a:r>
            <a:rPr lang="en-US" dirty="0" err="1"/>
            <a:t>عدم</a:t>
          </a:r>
          <a:r>
            <a:rPr lang="en-US" dirty="0"/>
            <a:t> </a:t>
          </a:r>
          <a:r>
            <a:rPr lang="en-US" dirty="0" err="1"/>
            <a:t>توافق</a:t>
          </a:r>
          <a:r>
            <a:rPr lang="en-US" dirty="0"/>
            <a:t> </a:t>
          </a:r>
          <a:r>
            <a:rPr lang="en-US" dirty="0" err="1"/>
            <a:t>دم</a:t>
          </a:r>
          <a:r>
            <a:rPr lang="en-US" dirty="0"/>
            <a:t> </a:t>
          </a:r>
          <a:r>
            <a:rPr lang="en-US" dirty="0" err="1"/>
            <a:t>الوالدين</a:t>
          </a:r>
          <a:endParaRPr lang="en-US" dirty="0"/>
        </a:p>
      </dgm:t>
    </dgm:pt>
    <dgm:pt modelId="{5678B857-BB46-C64D-98FE-3AC440B73D79}" type="parTrans" cxnId="{226B7B62-25E1-D849-9EC7-B3C0B957608D}">
      <dgm:prSet/>
      <dgm:spPr/>
      <dgm:t>
        <a:bodyPr/>
        <a:lstStyle/>
        <a:p>
          <a:endParaRPr lang="en-US"/>
        </a:p>
      </dgm:t>
    </dgm:pt>
    <dgm:pt modelId="{082C9CBE-5B1F-BA4C-A4F6-FEB245BDD321}" type="sibTrans" cxnId="{226B7B62-25E1-D849-9EC7-B3C0B957608D}">
      <dgm:prSet/>
      <dgm:spPr/>
      <dgm:t>
        <a:bodyPr/>
        <a:lstStyle/>
        <a:p>
          <a:endParaRPr lang="en-US"/>
        </a:p>
      </dgm:t>
    </dgm:pt>
    <dgm:pt modelId="{E7034C07-B2E9-6A48-85EF-3B7BD9153059}">
      <dgm:prSet phldrT="[Text]"/>
      <dgm:spPr/>
      <dgm:t>
        <a:bodyPr/>
        <a:lstStyle/>
        <a:p>
          <a:r>
            <a:rPr lang="en-US" dirty="0" err="1"/>
            <a:t>نقص</a:t>
          </a:r>
          <a:r>
            <a:rPr lang="en-US" dirty="0"/>
            <a:t> </a:t>
          </a:r>
          <a:r>
            <a:rPr lang="en-US" dirty="0" err="1"/>
            <a:t>الاكسجين</a:t>
          </a:r>
          <a:endParaRPr lang="en-US" dirty="0"/>
        </a:p>
      </dgm:t>
    </dgm:pt>
    <dgm:pt modelId="{65EB3F65-F9A0-064F-A58C-8AE1BA040D6F}" type="parTrans" cxnId="{12B401CF-FC24-554F-910A-C8E09AAB782C}">
      <dgm:prSet/>
      <dgm:spPr/>
      <dgm:t>
        <a:bodyPr/>
        <a:lstStyle/>
        <a:p>
          <a:endParaRPr lang="en-US"/>
        </a:p>
      </dgm:t>
    </dgm:pt>
    <dgm:pt modelId="{74A1F63E-F71C-7847-AD02-F68CEE8575AF}" type="sibTrans" cxnId="{12B401CF-FC24-554F-910A-C8E09AAB782C}">
      <dgm:prSet/>
      <dgm:spPr/>
      <dgm:t>
        <a:bodyPr/>
        <a:lstStyle/>
        <a:p>
          <a:endParaRPr lang="en-US"/>
        </a:p>
      </dgm:t>
    </dgm:pt>
    <dgm:pt modelId="{27D5FFB1-AE30-0648-9744-AC0525B0AB21}" type="pres">
      <dgm:prSet presAssocID="{3F56C01C-D447-CB40-9C52-830F6AD62870}" presName="diagram" presStyleCnt="0">
        <dgm:presLayoutVars>
          <dgm:dir/>
          <dgm:resizeHandles val="exact"/>
        </dgm:presLayoutVars>
      </dgm:prSet>
      <dgm:spPr/>
    </dgm:pt>
    <dgm:pt modelId="{14FCF1B6-6C05-D64D-9B6C-4A63E38BD68C}" type="pres">
      <dgm:prSet presAssocID="{3CB59BA9-B480-6F42-9F49-FA52CB1C8CF2}" presName="node" presStyleLbl="node1" presStyleIdx="0" presStyleCnt="5">
        <dgm:presLayoutVars>
          <dgm:bulletEnabled val="1"/>
        </dgm:presLayoutVars>
      </dgm:prSet>
      <dgm:spPr/>
    </dgm:pt>
    <dgm:pt modelId="{845FE21F-41CC-F040-BC60-2692F9932194}" type="pres">
      <dgm:prSet presAssocID="{9432D002-B08E-464B-A5E3-B13E5EB7D5F1}" presName="sibTrans" presStyleCnt="0"/>
      <dgm:spPr/>
    </dgm:pt>
    <dgm:pt modelId="{4D4BEF23-EDEE-4243-9AA8-709CF0665CBD}" type="pres">
      <dgm:prSet presAssocID="{504499F9-381F-4A44-A30F-EEBA1A299F79}" presName="node" presStyleLbl="node1" presStyleIdx="1" presStyleCnt="5">
        <dgm:presLayoutVars>
          <dgm:bulletEnabled val="1"/>
        </dgm:presLayoutVars>
      </dgm:prSet>
      <dgm:spPr/>
    </dgm:pt>
    <dgm:pt modelId="{92F32DA3-E185-F54C-AD6D-5BADCA166785}" type="pres">
      <dgm:prSet presAssocID="{CE819CA6-C106-924A-A99B-922FC2EA3C7A}" presName="sibTrans" presStyleCnt="0"/>
      <dgm:spPr/>
    </dgm:pt>
    <dgm:pt modelId="{82178D04-7091-444C-A421-4ECF988E3AF0}" type="pres">
      <dgm:prSet presAssocID="{C17D40CB-6F0E-9D40-9D01-461DBCE7C1CA}" presName="node" presStyleLbl="node1" presStyleIdx="2" presStyleCnt="5">
        <dgm:presLayoutVars>
          <dgm:bulletEnabled val="1"/>
        </dgm:presLayoutVars>
      </dgm:prSet>
      <dgm:spPr/>
    </dgm:pt>
    <dgm:pt modelId="{22A08C8A-BAA7-8E44-B80B-5AEED117DFDB}" type="pres">
      <dgm:prSet presAssocID="{42D4E0D0-D7AE-204E-9805-C8CD3CBFE62F}" presName="sibTrans" presStyleCnt="0"/>
      <dgm:spPr/>
    </dgm:pt>
    <dgm:pt modelId="{5956B101-EBAA-D340-B784-DADF75558B32}" type="pres">
      <dgm:prSet presAssocID="{769084E0-804B-5342-8F42-D4AB00890D77}" presName="node" presStyleLbl="node1" presStyleIdx="3" presStyleCnt="5">
        <dgm:presLayoutVars>
          <dgm:bulletEnabled val="1"/>
        </dgm:presLayoutVars>
      </dgm:prSet>
      <dgm:spPr/>
    </dgm:pt>
    <dgm:pt modelId="{2DC604A1-F46F-CD4D-83A6-ACA54724CC1E}" type="pres">
      <dgm:prSet presAssocID="{082C9CBE-5B1F-BA4C-A4F6-FEB245BDD321}" presName="sibTrans" presStyleCnt="0"/>
      <dgm:spPr/>
    </dgm:pt>
    <dgm:pt modelId="{DA15C8E1-39A9-FF4A-991B-09F405069BBA}" type="pres">
      <dgm:prSet presAssocID="{E7034C07-B2E9-6A48-85EF-3B7BD9153059}" presName="node" presStyleLbl="node1" presStyleIdx="4" presStyleCnt="5">
        <dgm:presLayoutVars>
          <dgm:bulletEnabled val="1"/>
        </dgm:presLayoutVars>
      </dgm:prSet>
      <dgm:spPr/>
    </dgm:pt>
  </dgm:ptLst>
  <dgm:cxnLst>
    <dgm:cxn modelId="{C45297EE-A757-1147-9063-4C42DF60F21F}" type="presOf" srcId="{C17D40CB-6F0E-9D40-9D01-461DBCE7C1CA}" destId="{82178D04-7091-444C-A421-4ECF988E3AF0}" srcOrd="0" destOrd="0" presId="urn:microsoft.com/office/officeart/2005/8/layout/default"/>
    <dgm:cxn modelId="{4C6BB4DD-F8AF-3042-B72A-984AB7D058B5}" type="presOf" srcId="{504499F9-381F-4A44-A30F-EEBA1A299F79}" destId="{4D4BEF23-EDEE-4243-9AA8-709CF0665CBD}" srcOrd="0" destOrd="0" presId="urn:microsoft.com/office/officeart/2005/8/layout/default"/>
    <dgm:cxn modelId="{9BB290E3-F758-D344-9294-6730230E09EF}" srcId="{3F56C01C-D447-CB40-9C52-830F6AD62870}" destId="{C17D40CB-6F0E-9D40-9D01-461DBCE7C1CA}" srcOrd="2" destOrd="0" parTransId="{38781715-7430-1D4C-8900-4CE398F031A6}" sibTransId="{42D4E0D0-D7AE-204E-9805-C8CD3CBFE62F}"/>
    <dgm:cxn modelId="{87899A15-51C1-0844-87D7-0E599C93CE7A}" type="presOf" srcId="{3CB59BA9-B480-6F42-9F49-FA52CB1C8CF2}" destId="{14FCF1B6-6C05-D64D-9B6C-4A63E38BD68C}" srcOrd="0" destOrd="0" presId="urn:microsoft.com/office/officeart/2005/8/layout/default"/>
    <dgm:cxn modelId="{BF61E8EC-9B3C-1847-AEBF-CAB8EBA6FC34}" type="presOf" srcId="{3F56C01C-D447-CB40-9C52-830F6AD62870}" destId="{27D5FFB1-AE30-0648-9744-AC0525B0AB21}" srcOrd="0" destOrd="0" presId="urn:microsoft.com/office/officeart/2005/8/layout/default"/>
    <dgm:cxn modelId="{D55E50F2-C389-E44E-96F4-7E90893E6968}" type="presOf" srcId="{E7034C07-B2E9-6A48-85EF-3B7BD9153059}" destId="{DA15C8E1-39A9-FF4A-991B-09F405069BBA}" srcOrd="0" destOrd="0" presId="urn:microsoft.com/office/officeart/2005/8/layout/default"/>
    <dgm:cxn modelId="{12B401CF-FC24-554F-910A-C8E09AAB782C}" srcId="{3F56C01C-D447-CB40-9C52-830F6AD62870}" destId="{E7034C07-B2E9-6A48-85EF-3B7BD9153059}" srcOrd="4" destOrd="0" parTransId="{65EB3F65-F9A0-064F-A58C-8AE1BA040D6F}" sibTransId="{74A1F63E-F71C-7847-AD02-F68CEE8575AF}"/>
    <dgm:cxn modelId="{B387ABEF-58D8-234A-A5EA-7C2E626606FA}" srcId="{3F56C01C-D447-CB40-9C52-830F6AD62870}" destId="{3CB59BA9-B480-6F42-9F49-FA52CB1C8CF2}" srcOrd="0" destOrd="0" parTransId="{93CD3EC7-7321-FB43-9930-2CE5017E1FE8}" sibTransId="{9432D002-B08E-464B-A5E3-B13E5EB7D5F1}"/>
    <dgm:cxn modelId="{ECD3FB41-0ABE-0846-A3C5-E77DFAE8C7E9}" type="presOf" srcId="{769084E0-804B-5342-8F42-D4AB00890D77}" destId="{5956B101-EBAA-D340-B784-DADF75558B32}" srcOrd="0" destOrd="0" presId="urn:microsoft.com/office/officeart/2005/8/layout/default"/>
    <dgm:cxn modelId="{FCBF3A0C-40C7-6A41-85B5-8FB2305AA23F}" srcId="{3F56C01C-D447-CB40-9C52-830F6AD62870}" destId="{504499F9-381F-4A44-A30F-EEBA1A299F79}" srcOrd="1" destOrd="0" parTransId="{1774BEA9-AE3E-2845-9446-100953A81AF4}" sibTransId="{CE819CA6-C106-924A-A99B-922FC2EA3C7A}"/>
    <dgm:cxn modelId="{226B7B62-25E1-D849-9EC7-B3C0B957608D}" srcId="{3F56C01C-D447-CB40-9C52-830F6AD62870}" destId="{769084E0-804B-5342-8F42-D4AB00890D77}" srcOrd="3" destOrd="0" parTransId="{5678B857-BB46-C64D-98FE-3AC440B73D79}" sibTransId="{082C9CBE-5B1F-BA4C-A4F6-FEB245BDD321}"/>
    <dgm:cxn modelId="{E24730E3-A193-7E42-A83F-5845580DACC0}" type="presParOf" srcId="{27D5FFB1-AE30-0648-9744-AC0525B0AB21}" destId="{14FCF1B6-6C05-D64D-9B6C-4A63E38BD68C}" srcOrd="0" destOrd="0" presId="urn:microsoft.com/office/officeart/2005/8/layout/default"/>
    <dgm:cxn modelId="{6675286D-B9CC-E64D-801A-7D568B09D050}" type="presParOf" srcId="{27D5FFB1-AE30-0648-9744-AC0525B0AB21}" destId="{845FE21F-41CC-F040-BC60-2692F9932194}" srcOrd="1" destOrd="0" presId="urn:microsoft.com/office/officeart/2005/8/layout/default"/>
    <dgm:cxn modelId="{F108B1FF-B65A-494A-A331-2E24CCC26B55}" type="presParOf" srcId="{27D5FFB1-AE30-0648-9744-AC0525B0AB21}" destId="{4D4BEF23-EDEE-4243-9AA8-709CF0665CBD}" srcOrd="2" destOrd="0" presId="urn:microsoft.com/office/officeart/2005/8/layout/default"/>
    <dgm:cxn modelId="{90419D3C-337A-5945-AA62-C034078B056C}" type="presParOf" srcId="{27D5FFB1-AE30-0648-9744-AC0525B0AB21}" destId="{92F32DA3-E185-F54C-AD6D-5BADCA166785}" srcOrd="3" destOrd="0" presId="urn:microsoft.com/office/officeart/2005/8/layout/default"/>
    <dgm:cxn modelId="{B244311A-3D20-0749-A562-0B7B606E649B}" type="presParOf" srcId="{27D5FFB1-AE30-0648-9744-AC0525B0AB21}" destId="{82178D04-7091-444C-A421-4ECF988E3AF0}" srcOrd="4" destOrd="0" presId="urn:microsoft.com/office/officeart/2005/8/layout/default"/>
    <dgm:cxn modelId="{E463C2A0-7759-B74A-B26C-7BA3058FF19B}" type="presParOf" srcId="{27D5FFB1-AE30-0648-9744-AC0525B0AB21}" destId="{22A08C8A-BAA7-8E44-B80B-5AEED117DFDB}" srcOrd="5" destOrd="0" presId="urn:microsoft.com/office/officeart/2005/8/layout/default"/>
    <dgm:cxn modelId="{C2B8374E-6927-2341-8A36-09094E3CA01D}" type="presParOf" srcId="{27D5FFB1-AE30-0648-9744-AC0525B0AB21}" destId="{5956B101-EBAA-D340-B784-DADF75558B32}" srcOrd="6" destOrd="0" presId="urn:microsoft.com/office/officeart/2005/8/layout/default"/>
    <dgm:cxn modelId="{6E7C16E6-310D-C042-95A2-5958DC11274C}" type="presParOf" srcId="{27D5FFB1-AE30-0648-9744-AC0525B0AB21}" destId="{2DC604A1-F46F-CD4D-83A6-ACA54724CC1E}" srcOrd="7" destOrd="0" presId="urn:microsoft.com/office/officeart/2005/8/layout/default"/>
    <dgm:cxn modelId="{77E5CDB8-5C0D-E34D-8071-2DDB096AD536}" type="presParOf" srcId="{27D5FFB1-AE30-0648-9744-AC0525B0AB21}" destId="{DA15C8E1-39A9-FF4A-991B-09F405069BB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F2407BB-4C9A-C845-844B-C1CA1FE53FC7}" type="doc">
      <dgm:prSet loTypeId="urn:microsoft.com/office/officeart/2005/8/layout/default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9003A37-16F9-284B-89A7-1152076DA918}">
      <dgm:prSet phldrT="[Text]"/>
      <dgm:spPr/>
      <dgm:t>
        <a:bodyPr/>
        <a:lstStyle/>
        <a:p>
          <a:r>
            <a:rPr lang="en-US" dirty="0" err="1"/>
            <a:t>تجنب</a:t>
          </a:r>
          <a:r>
            <a:rPr lang="en-US" dirty="0"/>
            <a:t> </a:t>
          </a:r>
          <a:r>
            <a:rPr lang="en-US" dirty="0" err="1"/>
            <a:t>مواقف</a:t>
          </a:r>
          <a:r>
            <a:rPr lang="en-US" dirty="0"/>
            <a:t> </a:t>
          </a:r>
          <a:r>
            <a:rPr lang="en-US" dirty="0" err="1"/>
            <a:t>التفاعل</a:t>
          </a:r>
          <a:r>
            <a:rPr lang="en-US" dirty="0"/>
            <a:t> </a:t>
          </a:r>
          <a:r>
            <a:rPr lang="en-US" dirty="0" err="1"/>
            <a:t>الاجتماعي</a:t>
          </a:r>
          <a:endParaRPr lang="en-US" dirty="0"/>
        </a:p>
      </dgm:t>
    </dgm:pt>
    <dgm:pt modelId="{36391988-90E5-1F4F-8DF7-12ED733349B6}" type="parTrans" cxnId="{DD63A77F-0E43-4D4E-8731-55B71729B8A4}">
      <dgm:prSet/>
      <dgm:spPr/>
      <dgm:t>
        <a:bodyPr/>
        <a:lstStyle/>
        <a:p>
          <a:endParaRPr lang="en-US"/>
        </a:p>
      </dgm:t>
    </dgm:pt>
    <dgm:pt modelId="{E2F62A20-2778-AD4E-8E2E-38E211FD7BA0}" type="sibTrans" cxnId="{DD63A77F-0E43-4D4E-8731-55B71729B8A4}">
      <dgm:prSet/>
      <dgm:spPr/>
      <dgm:t>
        <a:bodyPr/>
        <a:lstStyle/>
        <a:p>
          <a:endParaRPr lang="en-US"/>
        </a:p>
      </dgm:t>
    </dgm:pt>
    <dgm:pt modelId="{FFEC5162-36BF-3D43-B52F-1512BE8477CF}">
      <dgm:prSet phldrT="[Text]"/>
      <dgm:spPr/>
      <dgm:t>
        <a:bodyPr/>
        <a:lstStyle/>
        <a:p>
          <a:r>
            <a:rPr lang="en-US" dirty="0" err="1"/>
            <a:t>وبعض</a:t>
          </a:r>
          <a:r>
            <a:rPr lang="en-US" dirty="0"/>
            <a:t> </a:t>
          </a:r>
          <a:r>
            <a:rPr lang="en-US" dirty="0" err="1"/>
            <a:t>الحالات</a:t>
          </a:r>
          <a:r>
            <a:rPr lang="en-US" dirty="0"/>
            <a:t> </a:t>
          </a:r>
          <a:r>
            <a:rPr lang="en-US" dirty="0" err="1"/>
            <a:t>الشديدة</a:t>
          </a:r>
          <a:r>
            <a:rPr lang="en-US" dirty="0"/>
            <a:t> </a:t>
          </a:r>
          <a:r>
            <a:rPr lang="en-US" dirty="0" err="1"/>
            <a:t>يفضلون</a:t>
          </a:r>
          <a:r>
            <a:rPr lang="en-US" dirty="0"/>
            <a:t> </a:t>
          </a:r>
          <a:r>
            <a:rPr lang="en-US" dirty="0" err="1"/>
            <a:t>من</a:t>
          </a:r>
          <a:r>
            <a:rPr lang="en-US" dirty="0"/>
            <a:t> </a:t>
          </a:r>
          <a:r>
            <a:rPr lang="en-US" dirty="0" err="1"/>
            <a:t>يماثلهم</a:t>
          </a:r>
          <a:endParaRPr lang="en-US" dirty="0"/>
        </a:p>
      </dgm:t>
    </dgm:pt>
    <dgm:pt modelId="{6CAB87B1-5BDC-9644-92C6-B3DF9037C1C8}" type="parTrans" cxnId="{7DB9BCCB-76B4-3D46-B6E8-29126FB38C55}">
      <dgm:prSet/>
      <dgm:spPr/>
      <dgm:t>
        <a:bodyPr/>
        <a:lstStyle/>
        <a:p>
          <a:endParaRPr lang="en-US"/>
        </a:p>
      </dgm:t>
    </dgm:pt>
    <dgm:pt modelId="{BB6E2084-C1EC-E947-B42C-A00F41681B38}" type="sibTrans" cxnId="{7DB9BCCB-76B4-3D46-B6E8-29126FB38C55}">
      <dgm:prSet/>
      <dgm:spPr/>
      <dgm:t>
        <a:bodyPr/>
        <a:lstStyle/>
        <a:p>
          <a:endParaRPr lang="en-US"/>
        </a:p>
      </dgm:t>
    </dgm:pt>
    <dgm:pt modelId="{6A08FEA0-BA94-C043-81BD-3BDB1E309975}">
      <dgm:prSet phldrT="[Text]"/>
      <dgm:spPr/>
      <dgm:t>
        <a:bodyPr/>
        <a:lstStyle/>
        <a:p>
          <a:r>
            <a:rPr lang="en-US" dirty="0" err="1"/>
            <a:t>يميلون</a:t>
          </a:r>
          <a:r>
            <a:rPr lang="en-US" dirty="0"/>
            <a:t> </a:t>
          </a:r>
          <a:r>
            <a:rPr lang="en-US" dirty="0" err="1"/>
            <a:t>الى</a:t>
          </a:r>
          <a:r>
            <a:rPr lang="en-US" dirty="0"/>
            <a:t> </a:t>
          </a:r>
          <a:r>
            <a:rPr lang="en-US" dirty="0" err="1"/>
            <a:t>الالعاب</a:t>
          </a:r>
          <a:r>
            <a:rPr lang="en-US" dirty="0"/>
            <a:t> </a:t>
          </a:r>
          <a:r>
            <a:rPr lang="en-US" dirty="0" err="1"/>
            <a:t>الفردية</a:t>
          </a:r>
          <a:endParaRPr lang="en-US" dirty="0"/>
        </a:p>
      </dgm:t>
    </dgm:pt>
    <dgm:pt modelId="{0134ED32-D3C9-5049-BDD5-914D91D1EB34}" type="parTrans" cxnId="{57F617BB-1C57-2D48-9605-1FA482695802}">
      <dgm:prSet/>
      <dgm:spPr/>
      <dgm:t>
        <a:bodyPr/>
        <a:lstStyle/>
        <a:p>
          <a:endParaRPr lang="en-US"/>
        </a:p>
      </dgm:t>
    </dgm:pt>
    <dgm:pt modelId="{D34D4987-6E54-3846-B01A-6FEC63068FF8}" type="sibTrans" cxnId="{57F617BB-1C57-2D48-9605-1FA482695802}">
      <dgm:prSet/>
      <dgm:spPr/>
      <dgm:t>
        <a:bodyPr/>
        <a:lstStyle/>
        <a:p>
          <a:endParaRPr lang="en-US"/>
        </a:p>
      </dgm:t>
    </dgm:pt>
    <dgm:pt modelId="{4E44235F-DA87-344C-9ED9-CA28789E1A47}">
      <dgm:prSet phldrT="[Text]"/>
      <dgm:spPr/>
      <dgm:t>
        <a:bodyPr/>
        <a:lstStyle/>
        <a:p>
          <a:r>
            <a:rPr lang="en-US" dirty="0" err="1"/>
            <a:t>الاطفال</a:t>
          </a:r>
          <a:r>
            <a:rPr lang="en-US" dirty="0"/>
            <a:t> </a:t>
          </a:r>
          <a:r>
            <a:rPr lang="en-US" dirty="0" err="1"/>
            <a:t>الصم</a:t>
          </a:r>
          <a:r>
            <a:rPr lang="en-US" dirty="0"/>
            <a:t> </a:t>
          </a:r>
          <a:r>
            <a:rPr lang="en-US" dirty="0" err="1"/>
            <a:t>اكثر</a:t>
          </a:r>
          <a:r>
            <a:rPr lang="en-US" dirty="0"/>
            <a:t> </a:t>
          </a:r>
          <a:r>
            <a:rPr lang="en-US" dirty="0" err="1"/>
            <a:t>عرضة</a:t>
          </a:r>
          <a:r>
            <a:rPr lang="en-US" dirty="0"/>
            <a:t> </a:t>
          </a:r>
          <a:r>
            <a:rPr lang="en-US" dirty="0" err="1"/>
            <a:t>لنوبات</a:t>
          </a:r>
          <a:r>
            <a:rPr lang="en-US" dirty="0"/>
            <a:t> </a:t>
          </a:r>
          <a:r>
            <a:rPr lang="en-US" dirty="0" err="1"/>
            <a:t>الغضب</a:t>
          </a:r>
          <a:endParaRPr lang="en-US" dirty="0"/>
        </a:p>
      </dgm:t>
    </dgm:pt>
    <dgm:pt modelId="{5843CB68-F96B-6249-A148-F76A53F606E7}" type="parTrans" cxnId="{C49D3778-E9AC-074E-9E10-8F2DF98C72BC}">
      <dgm:prSet/>
      <dgm:spPr/>
      <dgm:t>
        <a:bodyPr/>
        <a:lstStyle/>
        <a:p>
          <a:endParaRPr lang="en-US"/>
        </a:p>
      </dgm:t>
    </dgm:pt>
    <dgm:pt modelId="{0DB484D5-C8B4-A544-A5CF-61E9ACF0C8E2}" type="sibTrans" cxnId="{C49D3778-E9AC-074E-9E10-8F2DF98C72BC}">
      <dgm:prSet/>
      <dgm:spPr/>
      <dgm:t>
        <a:bodyPr/>
        <a:lstStyle/>
        <a:p>
          <a:endParaRPr lang="en-US"/>
        </a:p>
      </dgm:t>
    </dgm:pt>
    <dgm:pt modelId="{E5D01553-CD7E-D443-B65A-C6B0B5654425}">
      <dgm:prSet phldrT="[Text]"/>
      <dgm:spPr/>
      <dgm:t>
        <a:bodyPr/>
        <a:lstStyle/>
        <a:p>
          <a:r>
            <a:rPr lang="en-US" dirty="0" err="1"/>
            <a:t>النضج</a:t>
          </a:r>
          <a:r>
            <a:rPr lang="en-US" dirty="0"/>
            <a:t> </a:t>
          </a:r>
          <a:r>
            <a:rPr lang="en-US" dirty="0" err="1"/>
            <a:t>الاجتماعي</a:t>
          </a:r>
          <a:r>
            <a:rPr lang="en-US" dirty="0"/>
            <a:t> </a:t>
          </a:r>
          <a:r>
            <a:rPr lang="en-US" dirty="0" err="1"/>
            <a:t>ابطأ</a:t>
          </a:r>
          <a:endParaRPr lang="en-US" dirty="0"/>
        </a:p>
      </dgm:t>
    </dgm:pt>
    <dgm:pt modelId="{C1B8E859-590B-AA41-B455-311044FF7D8F}" type="parTrans" cxnId="{7F63E428-285B-8848-B4C3-FC22AA3B3CB4}">
      <dgm:prSet/>
      <dgm:spPr/>
      <dgm:t>
        <a:bodyPr/>
        <a:lstStyle/>
        <a:p>
          <a:endParaRPr lang="en-US"/>
        </a:p>
      </dgm:t>
    </dgm:pt>
    <dgm:pt modelId="{9DF07595-2378-6C48-969F-A4CCE1D12124}" type="sibTrans" cxnId="{7F63E428-285B-8848-B4C3-FC22AA3B3CB4}">
      <dgm:prSet/>
      <dgm:spPr/>
      <dgm:t>
        <a:bodyPr/>
        <a:lstStyle/>
        <a:p>
          <a:endParaRPr lang="en-US"/>
        </a:p>
      </dgm:t>
    </dgm:pt>
    <dgm:pt modelId="{51DFF0EC-C2C0-3140-A77E-FB95B16D490F}">
      <dgm:prSet/>
      <dgm:spPr/>
      <dgm:t>
        <a:bodyPr/>
        <a:lstStyle/>
        <a:p>
          <a:r>
            <a:rPr lang="en-US" dirty="0" err="1"/>
            <a:t>اكثر</a:t>
          </a:r>
          <a:r>
            <a:rPr lang="en-US" dirty="0"/>
            <a:t> </a:t>
          </a:r>
          <a:r>
            <a:rPr lang="en-US" dirty="0" err="1"/>
            <a:t>عرضة</a:t>
          </a:r>
          <a:r>
            <a:rPr lang="en-US" dirty="0"/>
            <a:t> </a:t>
          </a:r>
          <a:r>
            <a:rPr lang="en-US" dirty="0" err="1"/>
            <a:t>للضغوط</a:t>
          </a:r>
          <a:r>
            <a:rPr lang="en-US" dirty="0"/>
            <a:t> </a:t>
          </a:r>
          <a:r>
            <a:rPr lang="en-US" dirty="0" err="1"/>
            <a:t>النفسية</a:t>
          </a:r>
          <a:r>
            <a:rPr lang="en-US" dirty="0"/>
            <a:t> ) </a:t>
          </a:r>
          <a:r>
            <a:rPr lang="en-US" dirty="0" err="1"/>
            <a:t>بعض</a:t>
          </a:r>
          <a:r>
            <a:rPr lang="en-US" dirty="0"/>
            <a:t> </a:t>
          </a:r>
          <a:r>
            <a:rPr lang="en-US" dirty="0" err="1"/>
            <a:t>الدراسات</a:t>
          </a:r>
          <a:r>
            <a:rPr lang="en-US" dirty="0"/>
            <a:t>(</a:t>
          </a:r>
        </a:p>
      </dgm:t>
    </dgm:pt>
    <dgm:pt modelId="{A36B287C-4061-AC4B-A3D7-F4ADB5D0C65D}" type="parTrans" cxnId="{A130FDBD-6E3F-124B-BE00-78FB39BF41EC}">
      <dgm:prSet/>
      <dgm:spPr/>
      <dgm:t>
        <a:bodyPr/>
        <a:lstStyle/>
        <a:p>
          <a:endParaRPr lang="en-US"/>
        </a:p>
      </dgm:t>
    </dgm:pt>
    <dgm:pt modelId="{4C699791-5C13-A947-87EA-89D3509D5D5D}" type="sibTrans" cxnId="{A130FDBD-6E3F-124B-BE00-78FB39BF41EC}">
      <dgm:prSet/>
      <dgm:spPr/>
      <dgm:t>
        <a:bodyPr/>
        <a:lstStyle/>
        <a:p>
          <a:endParaRPr lang="en-US"/>
        </a:p>
      </dgm:t>
    </dgm:pt>
    <dgm:pt modelId="{EA808B3A-2DF5-FD46-BB36-962E4ADCE19B}" type="pres">
      <dgm:prSet presAssocID="{1F2407BB-4C9A-C845-844B-C1CA1FE53FC7}" presName="diagram" presStyleCnt="0">
        <dgm:presLayoutVars>
          <dgm:dir/>
          <dgm:resizeHandles val="exact"/>
        </dgm:presLayoutVars>
      </dgm:prSet>
      <dgm:spPr/>
    </dgm:pt>
    <dgm:pt modelId="{3BBECCAB-05B9-6C40-85E6-95BD34813C65}" type="pres">
      <dgm:prSet presAssocID="{29003A37-16F9-284B-89A7-1152076DA918}" presName="node" presStyleLbl="node1" presStyleIdx="0" presStyleCnt="6">
        <dgm:presLayoutVars>
          <dgm:bulletEnabled val="1"/>
        </dgm:presLayoutVars>
      </dgm:prSet>
      <dgm:spPr/>
    </dgm:pt>
    <dgm:pt modelId="{20794171-22A7-8847-BA9F-BAC3DF76D6BD}" type="pres">
      <dgm:prSet presAssocID="{E2F62A20-2778-AD4E-8E2E-38E211FD7BA0}" presName="sibTrans" presStyleCnt="0"/>
      <dgm:spPr/>
    </dgm:pt>
    <dgm:pt modelId="{5EC70713-FDDD-5446-B2A8-0AF9FBACAE36}" type="pres">
      <dgm:prSet presAssocID="{FFEC5162-36BF-3D43-B52F-1512BE8477CF}" presName="node" presStyleLbl="node1" presStyleIdx="1" presStyleCnt="6">
        <dgm:presLayoutVars>
          <dgm:bulletEnabled val="1"/>
        </dgm:presLayoutVars>
      </dgm:prSet>
      <dgm:spPr/>
    </dgm:pt>
    <dgm:pt modelId="{B72759D7-CF93-CB49-8E06-F04508CF37AE}" type="pres">
      <dgm:prSet presAssocID="{BB6E2084-C1EC-E947-B42C-A00F41681B38}" presName="sibTrans" presStyleCnt="0"/>
      <dgm:spPr/>
    </dgm:pt>
    <dgm:pt modelId="{F3924529-C437-4E41-9EBF-AE9FA8C3D73D}" type="pres">
      <dgm:prSet presAssocID="{6A08FEA0-BA94-C043-81BD-3BDB1E309975}" presName="node" presStyleLbl="node1" presStyleIdx="2" presStyleCnt="6">
        <dgm:presLayoutVars>
          <dgm:bulletEnabled val="1"/>
        </dgm:presLayoutVars>
      </dgm:prSet>
      <dgm:spPr/>
    </dgm:pt>
    <dgm:pt modelId="{D37840EB-1F9A-C645-A216-738B1857C561}" type="pres">
      <dgm:prSet presAssocID="{D34D4987-6E54-3846-B01A-6FEC63068FF8}" presName="sibTrans" presStyleCnt="0"/>
      <dgm:spPr/>
    </dgm:pt>
    <dgm:pt modelId="{C32A07BD-9A79-4248-AD7F-5B1A4050A683}" type="pres">
      <dgm:prSet presAssocID="{4E44235F-DA87-344C-9ED9-CA28789E1A47}" presName="node" presStyleLbl="node1" presStyleIdx="3" presStyleCnt="6">
        <dgm:presLayoutVars>
          <dgm:bulletEnabled val="1"/>
        </dgm:presLayoutVars>
      </dgm:prSet>
      <dgm:spPr/>
    </dgm:pt>
    <dgm:pt modelId="{8E49B97A-7175-B445-B14F-ACCCDF715128}" type="pres">
      <dgm:prSet presAssocID="{0DB484D5-C8B4-A544-A5CF-61E9ACF0C8E2}" presName="sibTrans" presStyleCnt="0"/>
      <dgm:spPr/>
    </dgm:pt>
    <dgm:pt modelId="{2184A1B0-7693-914F-A4F2-BBC24E67D786}" type="pres">
      <dgm:prSet presAssocID="{51DFF0EC-C2C0-3140-A77E-FB95B16D490F}" presName="node" presStyleLbl="node1" presStyleIdx="4" presStyleCnt="6">
        <dgm:presLayoutVars>
          <dgm:bulletEnabled val="1"/>
        </dgm:presLayoutVars>
      </dgm:prSet>
      <dgm:spPr/>
    </dgm:pt>
    <dgm:pt modelId="{5A5B4F5C-4664-D044-8AD0-5B4882FB38DD}" type="pres">
      <dgm:prSet presAssocID="{4C699791-5C13-A947-87EA-89D3509D5D5D}" presName="sibTrans" presStyleCnt="0"/>
      <dgm:spPr/>
    </dgm:pt>
    <dgm:pt modelId="{DAA620A7-11BB-0F4E-BD5F-15D0C0407ED1}" type="pres">
      <dgm:prSet presAssocID="{E5D01553-CD7E-D443-B65A-C6B0B5654425}" presName="node" presStyleLbl="node1" presStyleIdx="5" presStyleCnt="6">
        <dgm:presLayoutVars>
          <dgm:bulletEnabled val="1"/>
        </dgm:presLayoutVars>
      </dgm:prSet>
      <dgm:spPr/>
    </dgm:pt>
  </dgm:ptLst>
  <dgm:cxnLst>
    <dgm:cxn modelId="{37E7F0AA-C473-D346-93EB-B218C5920A98}" type="presOf" srcId="{6A08FEA0-BA94-C043-81BD-3BDB1E309975}" destId="{F3924529-C437-4E41-9EBF-AE9FA8C3D73D}" srcOrd="0" destOrd="0" presId="urn:microsoft.com/office/officeart/2005/8/layout/default"/>
    <dgm:cxn modelId="{A130FDBD-6E3F-124B-BE00-78FB39BF41EC}" srcId="{1F2407BB-4C9A-C845-844B-C1CA1FE53FC7}" destId="{51DFF0EC-C2C0-3140-A77E-FB95B16D490F}" srcOrd="4" destOrd="0" parTransId="{A36B287C-4061-AC4B-A3D7-F4ADB5D0C65D}" sibTransId="{4C699791-5C13-A947-87EA-89D3509D5D5D}"/>
    <dgm:cxn modelId="{DD63A77F-0E43-4D4E-8731-55B71729B8A4}" srcId="{1F2407BB-4C9A-C845-844B-C1CA1FE53FC7}" destId="{29003A37-16F9-284B-89A7-1152076DA918}" srcOrd="0" destOrd="0" parTransId="{36391988-90E5-1F4F-8DF7-12ED733349B6}" sibTransId="{E2F62A20-2778-AD4E-8E2E-38E211FD7BA0}"/>
    <dgm:cxn modelId="{C49D3778-E9AC-074E-9E10-8F2DF98C72BC}" srcId="{1F2407BB-4C9A-C845-844B-C1CA1FE53FC7}" destId="{4E44235F-DA87-344C-9ED9-CA28789E1A47}" srcOrd="3" destOrd="0" parTransId="{5843CB68-F96B-6249-A148-F76A53F606E7}" sibTransId="{0DB484D5-C8B4-A544-A5CF-61E9ACF0C8E2}"/>
    <dgm:cxn modelId="{5AE756D1-AF20-DB47-8E14-75DF37651A09}" type="presOf" srcId="{4E44235F-DA87-344C-9ED9-CA28789E1A47}" destId="{C32A07BD-9A79-4248-AD7F-5B1A4050A683}" srcOrd="0" destOrd="0" presId="urn:microsoft.com/office/officeart/2005/8/layout/default"/>
    <dgm:cxn modelId="{660B8A57-FBBA-1440-B29F-62D4E98FD9AF}" type="presOf" srcId="{51DFF0EC-C2C0-3140-A77E-FB95B16D490F}" destId="{2184A1B0-7693-914F-A4F2-BBC24E67D786}" srcOrd="0" destOrd="0" presId="urn:microsoft.com/office/officeart/2005/8/layout/default"/>
    <dgm:cxn modelId="{79D9379B-E10A-DA4F-A4A1-3FF13E9EEEED}" type="presOf" srcId="{E5D01553-CD7E-D443-B65A-C6B0B5654425}" destId="{DAA620A7-11BB-0F4E-BD5F-15D0C0407ED1}" srcOrd="0" destOrd="0" presId="urn:microsoft.com/office/officeart/2005/8/layout/default"/>
    <dgm:cxn modelId="{695C1778-7301-9F45-8902-A2A4CD956E68}" type="presOf" srcId="{1F2407BB-4C9A-C845-844B-C1CA1FE53FC7}" destId="{EA808B3A-2DF5-FD46-BB36-962E4ADCE19B}" srcOrd="0" destOrd="0" presId="urn:microsoft.com/office/officeart/2005/8/layout/default"/>
    <dgm:cxn modelId="{19356635-04F7-FD4C-B774-62875E8A4659}" type="presOf" srcId="{29003A37-16F9-284B-89A7-1152076DA918}" destId="{3BBECCAB-05B9-6C40-85E6-95BD34813C65}" srcOrd="0" destOrd="0" presId="urn:microsoft.com/office/officeart/2005/8/layout/default"/>
    <dgm:cxn modelId="{7F63E428-285B-8848-B4C3-FC22AA3B3CB4}" srcId="{1F2407BB-4C9A-C845-844B-C1CA1FE53FC7}" destId="{E5D01553-CD7E-D443-B65A-C6B0B5654425}" srcOrd="5" destOrd="0" parTransId="{C1B8E859-590B-AA41-B455-311044FF7D8F}" sibTransId="{9DF07595-2378-6C48-969F-A4CCE1D12124}"/>
    <dgm:cxn modelId="{7DB9BCCB-76B4-3D46-B6E8-29126FB38C55}" srcId="{1F2407BB-4C9A-C845-844B-C1CA1FE53FC7}" destId="{FFEC5162-36BF-3D43-B52F-1512BE8477CF}" srcOrd="1" destOrd="0" parTransId="{6CAB87B1-5BDC-9644-92C6-B3DF9037C1C8}" sibTransId="{BB6E2084-C1EC-E947-B42C-A00F41681B38}"/>
    <dgm:cxn modelId="{1D251275-A98F-DE48-A19E-E724E0504886}" type="presOf" srcId="{FFEC5162-36BF-3D43-B52F-1512BE8477CF}" destId="{5EC70713-FDDD-5446-B2A8-0AF9FBACAE36}" srcOrd="0" destOrd="0" presId="urn:microsoft.com/office/officeart/2005/8/layout/default"/>
    <dgm:cxn modelId="{57F617BB-1C57-2D48-9605-1FA482695802}" srcId="{1F2407BB-4C9A-C845-844B-C1CA1FE53FC7}" destId="{6A08FEA0-BA94-C043-81BD-3BDB1E309975}" srcOrd="2" destOrd="0" parTransId="{0134ED32-D3C9-5049-BDD5-914D91D1EB34}" sibTransId="{D34D4987-6E54-3846-B01A-6FEC63068FF8}"/>
    <dgm:cxn modelId="{0839EB97-0E42-7744-91E8-E7AFD82CA3A6}" type="presParOf" srcId="{EA808B3A-2DF5-FD46-BB36-962E4ADCE19B}" destId="{3BBECCAB-05B9-6C40-85E6-95BD34813C65}" srcOrd="0" destOrd="0" presId="urn:microsoft.com/office/officeart/2005/8/layout/default"/>
    <dgm:cxn modelId="{960F0FD6-2AA9-F547-A625-EA4513EF544E}" type="presParOf" srcId="{EA808B3A-2DF5-FD46-BB36-962E4ADCE19B}" destId="{20794171-22A7-8847-BA9F-BAC3DF76D6BD}" srcOrd="1" destOrd="0" presId="urn:microsoft.com/office/officeart/2005/8/layout/default"/>
    <dgm:cxn modelId="{07ECD005-8567-5946-931D-0ED1836BAA57}" type="presParOf" srcId="{EA808B3A-2DF5-FD46-BB36-962E4ADCE19B}" destId="{5EC70713-FDDD-5446-B2A8-0AF9FBACAE36}" srcOrd="2" destOrd="0" presId="urn:microsoft.com/office/officeart/2005/8/layout/default"/>
    <dgm:cxn modelId="{9523FF35-82E3-0E4F-970F-27862F5B913E}" type="presParOf" srcId="{EA808B3A-2DF5-FD46-BB36-962E4ADCE19B}" destId="{B72759D7-CF93-CB49-8E06-F04508CF37AE}" srcOrd="3" destOrd="0" presId="urn:microsoft.com/office/officeart/2005/8/layout/default"/>
    <dgm:cxn modelId="{027FA0BC-871D-B04A-A32A-651ABAB7D096}" type="presParOf" srcId="{EA808B3A-2DF5-FD46-BB36-962E4ADCE19B}" destId="{F3924529-C437-4E41-9EBF-AE9FA8C3D73D}" srcOrd="4" destOrd="0" presId="urn:microsoft.com/office/officeart/2005/8/layout/default"/>
    <dgm:cxn modelId="{2F157E2B-B43D-2B42-8071-4D8092F9EFD0}" type="presParOf" srcId="{EA808B3A-2DF5-FD46-BB36-962E4ADCE19B}" destId="{D37840EB-1F9A-C645-A216-738B1857C561}" srcOrd="5" destOrd="0" presId="urn:microsoft.com/office/officeart/2005/8/layout/default"/>
    <dgm:cxn modelId="{AD0BAA52-3A02-1747-8C08-366C812777C8}" type="presParOf" srcId="{EA808B3A-2DF5-FD46-BB36-962E4ADCE19B}" destId="{C32A07BD-9A79-4248-AD7F-5B1A4050A683}" srcOrd="6" destOrd="0" presId="urn:microsoft.com/office/officeart/2005/8/layout/default"/>
    <dgm:cxn modelId="{FC2137BE-6EBB-A24E-8655-E1B5E74E357D}" type="presParOf" srcId="{EA808B3A-2DF5-FD46-BB36-962E4ADCE19B}" destId="{8E49B97A-7175-B445-B14F-ACCCDF715128}" srcOrd="7" destOrd="0" presId="urn:microsoft.com/office/officeart/2005/8/layout/default"/>
    <dgm:cxn modelId="{C43E7350-99AA-BD49-B94C-40678890B838}" type="presParOf" srcId="{EA808B3A-2DF5-FD46-BB36-962E4ADCE19B}" destId="{2184A1B0-7693-914F-A4F2-BBC24E67D786}" srcOrd="8" destOrd="0" presId="urn:microsoft.com/office/officeart/2005/8/layout/default"/>
    <dgm:cxn modelId="{A33FE0A5-50E1-DA4E-A2BB-4BF01F5ED05F}" type="presParOf" srcId="{EA808B3A-2DF5-FD46-BB36-962E4ADCE19B}" destId="{5A5B4F5C-4664-D044-8AD0-5B4882FB38DD}" srcOrd="9" destOrd="0" presId="urn:microsoft.com/office/officeart/2005/8/layout/default"/>
    <dgm:cxn modelId="{9B7D1671-15B6-6945-86B6-8BF7837E80FA}" type="presParOf" srcId="{EA808B3A-2DF5-FD46-BB36-962E4ADCE19B}" destId="{DAA620A7-11BB-0F4E-BD5F-15D0C0407ED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B8620-1940-A941-92AB-DE8201EB6445}">
      <dsp:nvSpPr>
        <dsp:cNvPr id="0" name=""/>
        <dsp:cNvSpPr/>
      </dsp:nvSpPr>
      <dsp:spPr>
        <a:xfrm>
          <a:off x="5343341" y="2393812"/>
          <a:ext cx="683157" cy="325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560"/>
              </a:lnTo>
              <a:lnTo>
                <a:pt x="683157" y="221560"/>
              </a:lnTo>
              <a:lnTo>
                <a:pt x="683157" y="3251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27AD5-1692-D545-8D61-163909632EAC}">
      <dsp:nvSpPr>
        <dsp:cNvPr id="0" name=""/>
        <dsp:cNvSpPr/>
      </dsp:nvSpPr>
      <dsp:spPr>
        <a:xfrm>
          <a:off x="4660184" y="2393812"/>
          <a:ext cx="683157" cy="325120"/>
        </a:xfrm>
        <a:custGeom>
          <a:avLst/>
          <a:gdLst/>
          <a:ahLst/>
          <a:cxnLst/>
          <a:rect l="0" t="0" r="0" b="0"/>
          <a:pathLst>
            <a:path>
              <a:moveTo>
                <a:pt x="683157" y="0"/>
              </a:moveTo>
              <a:lnTo>
                <a:pt x="683157" y="221560"/>
              </a:lnTo>
              <a:lnTo>
                <a:pt x="0" y="221560"/>
              </a:lnTo>
              <a:lnTo>
                <a:pt x="0" y="3251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44FC4-1F52-7942-9B4B-40D8393E8EB7}">
      <dsp:nvSpPr>
        <dsp:cNvPr id="0" name=""/>
        <dsp:cNvSpPr/>
      </dsp:nvSpPr>
      <dsp:spPr>
        <a:xfrm>
          <a:off x="3635448" y="1358829"/>
          <a:ext cx="1707893" cy="325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560"/>
              </a:lnTo>
              <a:lnTo>
                <a:pt x="1707893" y="221560"/>
              </a:lnTo>
              <a:lnTo>
                <a:pt x="1707893" y="325120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A95BA-D678-A84C-BBA2-767AF60F45E6}">
      <dsp:nvSpPr>
        <dsp:cNvPr id="0" name=""/>
        <dsp:cNvSpPr/>
      </dsp:nvSpPr>
      <dsp:spPr>
        <a:xfrm>
          <a:off x="1927555" y="2393812"/>
          <a:ext cx="1366314" cy="325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560"/>
              </a:lnTo>
              <a:lnTo>
                <a:pt x="1366314" y="221560"/>
              </a:lnTo>
              <a:lnTo>
                <a:pt x="1366314" y="3251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6FFD7-E5E1-A649-A5FF-788D14352F58}">
      <dsp:nvSpPr>
        <dsp:cNvPr id="0" name=""/>
        <dsp:cNvSpPr/>
      </dsp:nvSpPr>
      <dsp:spPr>
        <a:xfrm>
          <a:off x="1881835" y="2393812"/>
          <a:ext cx="91440" cy="3251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51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608FB-DD9C-544E-AB94-398CD1F25267}">
      <dsp:nvSpPr>
        <dsp:cNvPr id="0" name=""/>
        <dsp:cNvSpPr/>
      </dsp:nvSpPr>
      <dsp:spPr>
        <a:xfrm>
          <a:off x="561240" y="2393812"/>
          <a:ext cx="1366314" cy="325120"/>
        </a:xfrm>
        <a:custGeom>
          <a:avLst/>
          <a:gdLst/>
          <a:ahLst/>
          <a:cxnLst/>
          <a:rect l="0" t="0" r="0" b="0"/>
          <a:pathLst>
            <a:path>
              <a:moveTo>
                <a:pt x="1366314" y="0"/>
              </a:moveTo>
              <a:lnTo>
                <a:pt x="1366314" y="221560"/>
              </a:lnTo>
              <a:lnTo>
                <a:pt x="0" y="221560"/>
              </a:lnTo>
              <a:lnTo>
                <a:pt x="0" y="3251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6DB68-5EFE-9D4F-A3BD-652128B3B480}">
      <dsp:nvSpPr>
        <dsp:cNvPr id="0" name=""/>
        <dsp:cNvSpPr/>
      </dsp:nvSpPr>
      <dsp:spPr>
        <a:xfrm>
          <a:off x="1927555" y="1358829"/>
          <a:ext cx="1707893" cy="325120"/>
        </a:xfrm>
        <a:custGeom>
          <a:avLst/>
          <a:gdLst/>
          <a:ahLst/>
          <a:cxnLst/>
          <a:rect l="0" t="0" r="0" b="0"/>
          <a:pathLst>
            <a:path>
              <a:moveTo>
                <a:pt x="1707893" y="0"/>
              </a:moveTo>
              <a:lnTo>
                <a:pt x="1707893" y="221560"/>
              </a:lnTo>
              <a:lnTo>
                <a:pt x="0" y="221560"/>
              </a:lnTo>
              <a:lnTo>
                <a:pt x="0" y="325120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E08A6-1D78-7E42-A0F1-B66E148B9B0B}">
      <dsp:nvSpPr>
        <dsp:cNvPr id="0" name=""/>
        <dsp:cNvSpPr/>
      </dsp:nvSpPr>
      <dsp:spPr>
        <a:xfrm>
          <a:off x="3076501" y="648966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B56F90-EBC9-E64D-BD7E-92021B866D33}">
      <dsp:nvSpPr>
        <dsp:cNvPr id="0" name=""/>
        <dsp:cNvSpPr/>
      </dsp:nvSpPr>
      <dsp:spPr>
        <a:xfrm>
          <a:off x="3200711" y="766966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الجهاز</a:t>
          </a:r>
          <a:r>
            <a:rPr lang="en-US" sz="1600" kern="1200" dirty="0"/>
            <a:t> </a:t>
          </a:r>
          <a:r>
            <a:rPr lang="en-US" sz="1600" kern="1200" dirty="0" err="1"/>
            <a:t>السمي</a:t>
          </a:r>
          <a:endParaRPr lang="en-US" sz="1600" kern="1200" dirty="0"/>
        </a:p>
      </dsp:txBody>
      <dsp:txXfrm>
        <a:off x="3221502" y="787757"/>
        <a:ext cx="1076311" cy="668280"/>
      </dsp:txXfrm>
    </dsp:sp>
    <dsp:sp modelId="{1AE37D5E-9267-DC4B-8336-CFAAEE8082D1}">
      <dsp:nvSpPr>
        <dsp:cNvPr id="0" name=""/>
        <dsp:cNvSpPr/>
      </dsp:nvSpPr>
      <dsp:spPr>
        <a:xfrm>
          <a:off x="1368608" y="1683949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141A7C-76DC-C94C-A037-659288D1F5E8}">
      <dsp:nvSpPr>
        <dsp:cNvPr id="0" name=""/>
        <dsp:cNvSpPr/>
      </dsp:nvSpPr>
      <dsp:spPr>
        <a:xfrm>
          <a:off x="1492818" y="1801949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الاذن</a:t>
          </a:r>
          <a:endParaRPr lang="en-US" sz="1600" kern="1200" dirty="0"/>
        </a:p>
      </dsp:txBody>
      <dsp:txXfrm>
        <a:off x="1513609" y="1822740"/>
        <a:ext cx="1076311" cy="668280"/>
      </dsp:txXfrm>
    </dsp:sp>
    <dsp:sp modelId="{7276058F-7D83-A54F-AA8F-F02F69956685}">
      <dsp:nvSpPr>
        <dsp:cNvPr id="0" name=""/>
        <dsp:cNvSpPr/>
      </dsp:nvSpPr>
      <dsp:spPr>
        <a:xfrm>
          <a:off x="2294" y="2718933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312DC9-C5B1-7A4D-A784-84F277ECEAA9}">
      <dsp:nvSpPr>
        <dsp:cNvPr id="0" name=""/>
        <dsp:cNvSpPr/>
      </dsp:nvSpPr>
      <dsp:spPr>
        <a:xfrm>
          <a:off x="126504" y="2836932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الاذن</a:t>
          </a:r>
          <a:r>
            <a:rPr lang="en-US" sz="1600" kern="1200" dirty="0"/>
            <a:t> </a:t>
          </a:r>
          <a:r>
            <a:rPr lang="en-US" sz="1600" kern="1200" dirty="0" err="1"/>
            <a:t>الخارجية</a:t>
          </a:r>
          <a:endParaRPr lang="en-US" sz="1600" kern="1200" dirty="0"/>
        </a:p>
      </dsp:txBody>
      <dsp:txXfrm>
        <a:off x="147295" y="2857723"/>
        <a:ext cx="1076311" cy="668280"/>
      </dsp:txXfrm>
    </dsp:sp>
    <dsp:sp modelId="{E5DB89B4-CAB1-9C4F-A604-1861F2046DE2}">
      <dsp:nvSpPr>
        <dsp:cNvPr id="0" name=""/>
        <dsp:cNvSpPr/>
      </dsp:nvSpPr>
      <dsp:spPr>
        <a:xfrm>
          <a:off x="1368608" y="2718933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ED5129-13F7-594B-8546-2C40839857A3}">
      <dsp:nvSpPr>
        <dsp:cNvPr id="0" name=""/>
        <dsp:cNvSpPr/>
      </dsp:nvSpPr>
      <dsp:spPr>
        <a:xfrm>
          <a:off x="1492818" y="2836932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الاذن</a:t>
          </a:r>
          <a:r>
            <a:rPr lang="en-US" sz="1600" kern="1200" dirty="0"/>
            <a:t> </a:t>
          </a:r>
          <a:r>
            <a:rPr lang="en-US" sz="1600" kern="1200" dirty="0" err="1"/>
            <a:t>الوسطى</a:t>
          </a:r>
          <a:endParaRPr lang="en-US" sz="1600" kern="1200" dirty="0"/>
        </a:p>
      </dsp:txBody>
      <dsp:txXfrm>
        <a:off x="1513609" y="2857723"/>
        <a:ext cx="1076311" cy="668280"/>
      </dsp:txXfrm>
    </dsp:sp>
    <dsp:sp modelId="{272B42A9-0023-9746-98FF-93688C5371AB}">
      <dsp:nvSpPr>
        <dsp:cNvPr id="0" name=""/>
        <dsp:cNvSpPr/>
      </dsp:nvSpPr>
      <dsp:spPr>
        <a:xfrm>
          <a:off x="2734922" y="2718933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3916F3-10E6-494B-86C4-3965E715CFA9}">
      <dsp:nvSpPr>
        <dsp:cNvPr id="0" name=""/>
        <dsp:cNvSpPr/>
      </dsp:nvSpPr>
      <dsp:spPr>
        <a:xfrm>
          <a:off x="2859133" y="2836932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الاذن</a:t>
          </a:r>
          <a:r>
            <a:rPr lang="en-US" sz="1600" kern="1200" dirty="0"/>
            <a:t> </a:t>
          </a:r>
          <a:r>
            <a:rPr lang="en-US" sz="1600" kern="1200" dirty="0" err="1"/>
            <a:t>الداخلية</a:t>
          </a:r>
          <a:endParaRPr lang="en-US" sz="1600" kern="1200" dirty="0"/>
        </a:p>
      </dsp:txBody>
      <dsp:txXfrm>
        <a:off x="2879924" y="2857723"/>
        <a:ext cx="1076311" cy="668280"/>
      </dsp:txXfrm>
    </dsp:sp>
    <dsp:sp modelId="{C3F9D04F-FE85-B549-B959-84CAB17F728D}">
      <dsp:nvSpPr>
        <dsp:cNvPr id="0" name=""/>
        <dsp:cNvSpPr/>
      </dsp:nvSpPr>
      <dsp:spPr>
        <a:xfrm>
          <a:off x="4784394" y="1683949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5B0B8B-769C-8345-9BBE-420798639811}">
      <dsp:nvSpPr>
        <dsp:cNvPr id="0" name=""/>
        <dsp:cNvSpPr/>
      </dsp:nvSpPr>
      <dsp:spPr>
        <a:xfrm>
          <a:off x="4908605" y="1801949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الجهاز</a:t>
          </a:r>
          <a:r>
            <a:rPr lang="en-US" sz="1600" kern="1200" dirty="0"/>
            <a:t> </a:t>
          </a:r>
          <a:r>
            <a:rPr lang="en-US" sz="1600" kern="1200" dirty="0" err="1"/>
            <a:t>السمعي</a:t>
          </a:r>
          <a:r>
            <a:rPr lang="en-US" sz="1600" kern="1200" dirty="0"/>
            <a:t> </a:t>
          </a:r>
          <a:r>
            <a:rPr lang="en-US" sz="1600" kern="1200" dirty="0" err="1"/>
            <a:t>العصبي</a:t>
          </a:r>
          <a:endParaRPr lang="en-US" sz="1600" kern="1200" dirty="0"/>
        </a:p>
      </dsp:txBody>
      <dsp:txXfrm>
        <a:off x="4929396" y="1822740"/>
        <a:ext cx="1076311" cy="668280"/>
      </dsp:txXfrm>
    </dsp:sp>
    <dsp:sp modelId="{4DF1CF8C-CA94-3441-868C-1AA6234C5ADD}">
      <dsp:nvSpPr>
        <dsp:cNvPr id="0" name=""/>
        <dsp:cNvSpPr/>
      </dsp:nvSpPr>
      <dsp:spPr>
        <a:xfrm>
          <a:off x="4101237" y="2718933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A54B65-BABA-884A-A168-DB1FA4EE553B}">
      <dsp:nvSpPr>
        <dsp:cNvPr id="0" name=""/>
        <dsp:cNvSpPr/>
      </dsp:nvSpPr>
      <dsp:spPr>
        <a:xfrm>
          <a:off x="4225447" y="2836932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العصب</a:t>
          </a:r>
          <a:r>
            <a:rPr lang="en-US" sz="1600" kern="1200" dirty="0"/>
            <a:t> </a:t>
          </a:r>
          <a:r>
            <a:rPr lang="en-US" sz="1600" kern="1200" dirty="0" err="1"/>
            <a:t>السمعي</a:t>
          </a:r>
          <a:endParaRPr lang="en-US" sz="1600" kern="1200" dirty="0"/>
        </a:p>
      </dsp:txBody>
      <dsp:txXfrm>
        <a:off x="4246238" y="2857723"/>
        <a:ext cx="1076311" cy="668280"/>
      </dsp:txXfrm>
    </dsp:sp>
    <dsp:sp modelId="{15AC574E-B8D2-124F-BF83-850BE0A0FCDC}">
      <dsp:nvSpPr>
        <dsp:cNvPr id="0" name=""/>
        <dsp:cNvSpPr/>
      </dsp:nvSpPr>
      <dsp:spPr>
        <a:xfrm>
          <a:off x="5467551" y="2718933"/>
          <a:ext cx="1117893" cy="709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2F6DF-880A-D746-B914-F454CF366569}">
      <dsp:nvSpPr>
        <dsp:cNvPr id="0" name=""/>
        <dsp:cNvSpPr/>
      </dsp:nvSpPr>
      <dsp:spPr>
        <a:xfrm>
          <a:off x="5591762" y="2836932"/>
          <a:ext cx="1117893" cy="709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الدماغ</a:t>
          </a:r>
          <a:endParaRPr lang="en-US" sz="1600" kern="1200" dirty="0"/>
        </a:p>
      </dsp:txBody>
      <dsp:txXfrm>
        <a:off x="5612553" y="2857723"/>
        <a:ext cx="1076311" cy="6682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FAD6B-3E08-AF41-976D-3405DE747C38}">
      <dsp:nvSpPr>
        <dsp:cNvPr id="0" name=""/>
        <dsp:cNvSpPr/>
      </dsp:nvSpPr>
      <dsp:spPr>
        <a:xfrm>
          <a:off x="5899" y="990351"/>
          <a:ext cx="1763197" cy="10579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لايحصل</a:t>
          </a:r>
          <a:r>
            <a:rPr lang="en-US" sz="1900" kern="1200" dirty="0"/>
            <a:t> </a:t>
          </a:r>
          <a:r>
            <a:rPr lang="en-US" sz="1900" kern="1200" dirty="0" err="1"/>
            <a:t>على</a:t>
          </a:r>
          <a:r>
            <a:rPr lang="en-US" sz="1900" kern="1200" dirty="0"/>
            <a:t> </a:t>
          </a:r>
          <a:r>
            <a:rPr lang="en-US" sz="1900" kern="1200" dirty="0" err="1"/>
            <a:t>تغذية</a:t>
          </a:r>
          <a:r>
            <a:rPr lang="en-US" sz="1900" kern="1200" dirty="0"/>
            <a:t> </a:t>
          </a:r>
          <a:r>
            <a:rPr lang="en-US" sz="1900" kern="1200" dirty="0" err="1"/>
            <a:t>راجعه</a:t>
          </a:r>
          <a:r>
            <a:rPr lang="en-US" sz="1900" kern="1200" dirty="0"/>
            <a:t> </a:t>
          </a:r>
          <a:r>
            <a:rPr lang="en-US" sz="1900" kern="1200" dirty="0" err="1"/>
            <a:t>عند</a:t>
          </a:r>
          <a:r>
            <a:rPr lang="en-US" sz="1900" kern="1200" dirty="0"/>
            <a:t> </a:t>
          </a:r>
          <a:r>
            <a:rPr lang="en-US" sz="1900" kern="1200" dirty="0" err="1"/>
            <a:t>المناغاة</a:t>
          </a:r>
          <a:endParaRPr lang="en-US" sz="1900" kern="1200" dirty="0"/>
        </a:p>
      </dsp:txBody>
      <dsp:txXfrm>
        <a:off x="36884" y="1021336"/>
        <a:ext cx="1701227" cy="995948"/>
      </dsp:txXfrm>
    </dsp:sp>
    <dsp:sp modelId="{CF42F8E0-326B-CB40-9322-A95A2CDE62CB}">
      <dsp:nvSpPr>
        <dsp:cNvPr id="0" name=""/>
        <dsp:cNvSpPr/>
      </dsp:nvSpPr>
      <dsp:spPr>
        <a:xfrm>
          <a:off x="1945416" y="1300674"/>
          <a:ext cx="373797" cy="4372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1945416" y="1388129"/>
        <a:ext cx="261658" cy="262363"/>
      </dsp:txXfrm>
    </dsp:sp>
    <dsp:sp modelId="{18E09574-9EA0-CE47-9A9B-B8DBAECEC0B1}">
      <dsp:nvSpPr>
        <dsp:cNvPr id="0" name=""/>
        <dsp:cNvSpPr/>
      </dsp:nvSpPr>
      <dsp:spPr>
        <a:xfrm>
          <a:off x="2474376" y="990351"/>
          <a:ext cx="1763197" cy="10579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لايحصل</a:t>
          </a:r>
          <a:r>
            <a:rPr lang="en-US" sz="1900" kern="1200" dirty="0"/>
            <a:t> </a:t>
          </a:r>
          <a:r>
            <a:rPr lang="en-US" sz="1900" kern="1200" dirty="0" err="1"/>
            <a:t>على</a:t>
          </a:r>
          <a:r>
            <a:rPr lang="en-US" sz="1900" kern="1200" dirty="0"/>
            <a:t> </a:t>
          </a:r>
          <a:r>
            <a:rPr lang="en-US" sz="1900" kern="1200" dirty="0" err="1"/>
            <a:t>اثارة</a:t>
          </a:r>
          <a:r>
            <a:rPr lang="en-US" sz="1900" kern="1200" dirty="0"/>
            <a:t> </a:t>
          </a:r>
          <a:r>
            <a:rPr lang="en-US" sz="1900" kern="1200" dirty="0" err="1"/>
            <a:t>سمعية</a:t>
          </a:r>
          <a:r>
            <a:rPr lang="en-US" sz="1900" kern="1200" dirty="0"/>
            <a:t> </a:t>
          </a:r>
          <a:r>
            <a:rPr lang="en-US" sz="1900" kern="1200" dirty="0" err="1"/>
            <a:t>كافية</a:t>
          </a:r>
          <a:endParaRPr lang="en-US" sz="1900" kern="1200" dirty="0"/>
        </a:p>
      </dsp:txBody>
      <dsp:txXfrm>
        <a:off x="2505361" y="1021336"/>
        <a:ext cx="1701227" cy="995948"/>
      </dsp:txXfrm>
    </dsp:sp>
    <dsp:sp modelId="{35598741-DBA6-474B-B3ED-FEA6DB05570D}">
      <dsp:nvSpPr>
        <dsp:cNvPr id="0" name=""/>
        <dsp:cNvSpPr/>
      </dsp:nvSpPr>
      <dsp:spPr>
        <a:xfrm>
          <a:off x="4413893" y="1300674"/>
          <a:ext cx="373797" cy="4372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413893" y="1388129"/>
        <a:ext cx="261658" cy="262363"/>
      </dsp:txXfrm>
    </dsp:sp>
    <dsp:sp modelId="{CB45FA9F-9B25-EC4E-934D-5F09D4DA6016}">
      <dsp:nvSpPr>
        <dsp:cNvPr id="0" name=""/>
        <dsp:cNvSpPr/>
      </dsp:nvSpPr>
      <dsp:spPr>
        <a:xfrm>
          <a:off x="4942853" y="990351"/>
          <a:ext cx="1763197" cy="10579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لايحصل</a:t>
          </a:r>
          <a:r>
            <a:rPr lang="en-US" sz="1900" kern="1200" dirty="0"/>
            <a:t> </a:t>
          </a:r>
          <a:r>
            <a:rPr lang="en-US" sz="1900" kern="1200" dirty="0" err="1"/>
            <a:t>على</a:t>
          </a:r>
          <a:r>
            <a:rPr lang="en-US" sz="1900" kern="1200" dirty="0"/>
            <a:t> </a:t>
          </a:r>
          <a:r>
            <a:rPr lang="en-US" sz="1900" kern="1200" dirty="0" err="1"/>
            <a:t>نموذج</a:t>
          </a:r>
          <a:r>
            <a:rPr lang="en-US" sz="1900" kern="1200" dirty="0"/>
            <a:t> </a:t>
          </a:r>
          <a:r>
            <a:rPr lang="en-US" sz="1900" kern="1200" dirty="0" err="1"/>
            <a:t>لغوي</a:t>
          </a:r>
          <a:r>
            <a:rPr lang="en-US" sz="1900" kern="1200" dirty="0"/>
            <a:t> </a:t>
          </a:r>
          <a:r>
            <a:rPr lang="en-US" sz="1900" kern="1200" dirty="0" err="1"/>
            <a:t>مناسب</a:t>
          </a:r>
          <a:r>
            <a:rPr lang="en-US" sz="1900" kern="1200" dirty="0"/>
            <a:t> </a:t>
          </a:r>
          <a:r>
            <a:rPr lang="en-US" sz="1900" kern="1200" dirty="0" err="1"/>
            <a:t>ليقلده</a:t>
          </a:r>
          <a:r>
            <a:rPr lang="en-US" sz="1900" kern="1200" dirty="0"/>
            <a:t> </a:t>
          </a:r>
          <a:r>
            <a:rPr lang="en-US" sz="1900" kern="1200" dirty="0" err="1"/>
            <a:t>بسبب</a:t>
          </a:r>
          <a:r>
            <a:rPr lang="en-US" sz="1900" kern="1200" dirty="0"/>
            <a:t> الاعاقة</a:t>
          </a:r>
        </a:p>
      </dsp:txBody>
      <dsp:txXfrm>
        <a:off x="4973838" y="1021336"/>
        <a:ext cx="1701227" cy="99594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EBF04-E506-5842-A829-F69716050AA5}">
      <dsp:nvSpPr>
        <dsp:cNvPr id="0" name=""/>
        <dsp:cNvSpPr/>
      </dsp:nvSpPr>
      <dsp:spPr>
        <a:xfrm>
          <a:off x="819" y="20879"/>
          <a:ext cx="3195386" cy="19172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700" b="1" i="0" u="none" kern="1200" dirty="0"/>
            <a:t>القراءة اكثر تاثرا</a:t>
          </a:r>
          <a:endParaRPr lang="en-US" sz="3700" kern="1200" dirty="0"/>
        </a:p>
      </dsp:txBody>
      <dsp:txXfrm>
        <a:off x="819" y="20879"/>
        <a:ext cx="3195386" cy="1917231"/>
      </dsp:txXfrm>
    </dsp:sp>
    <dsp:sp modelId="{D8ABD81A-C814-7042-86B5-F0FDCC577330}">
      <dsp:nvSpPr>
        <dsp:cNvPr id="0" name=""/>
        <dsp:cNvSpPr/>
      </dsp:nvSpPr>
      <dsp:spPr>
        <a:xfrm>
          <a:off x="3515744" y="20879"/>
          <a:ext cx="3195386" cy="19172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3700" b="1" i="0" u="none" kern="1200" dirty="0"/>
            <a:t>تحصيل اقل من العاديين، </a:t>
          </a:r>
          <a:endParaRPr lang="en-US" sz="3700" kern="1200" dirty="0"/>
        </a:p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700" kern="1200" dirty="0"/>
        </a:p>
      </dsp:txBody>
      <dsp:txXfrm>
        <a:off x="3515744" y="20879"/>
        <a:ext cx="3195386" cy="1917231"/>
      </dsp:txXfrm>
    </dsp:sp>
    <dsp:sp modelId="{72729D64-D0D0-6F41-B385-CCB64EF4FCBC}">
      <dsp:nvSpPr>
        <dsp:cNvPr id="0" name=""/>
        <dsp:cNvSpPr/>
      </dsp:nvSpPr>
      <dsp:spPr>
        <a:xfrm>
          <a:off x="819" y="2257650"/>
          <a:ext cx="3195386" cy="19172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700" b="0" i="0" u="none" kern="1200" dirty="0"/>
            <a:t>انتاج محدود في اللغه المكتوبة</a:t>
          </a:r>
        </a:p>
      </dsp:txBody>
      <dsp:txXfrm>
        <a:off x="819" y="2257650"/>
        <a:ext cx="3195386" cy="1917231"/>
      </dsp:txXfrm>
    </dsp:sp>
    <dsp:sp modelId="{D6330D70-D769-814F-9CEF-11674163E12F}">
      <dsp:nvSpPr>
        <dsp:cNvPr id="0" name=""/>
        <dsp:cNvSpPr/>
      </dsp:nvSpPr>
      <dsp:spPr>
        <a:xfrm>
          <a:off x="3515744" y="2257650"/>
          <a:ext cx="3195386" cy="19172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700" b="0" i="0" u="none" kern="1200" dirty="0"/>
            <a:t>يحتاجون الى برامج تربوية اكثر تركيزا واكثر جهد</a:t>
          </a:r>
        </a:p>
      </dsp:txBody>
      <dsp:txXfrm>
        <a:off x="3515744" y="2257650"/>
        <a:ext cx="3195386" cy="19172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3661C-F19E-4C49-BB1C-1962169BC85C}">
      <dsp:nvSpPr>
        <dsp:cNvPr id="0" name=""/>
        <dsp:cNvSpPr/>
      </dsp:nvSpPr>
      <dsp:spPr>
        <a:xfrm>
          <a:off x="819" y="20879"/>
          <a:ext cx="3195386" cy="19172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 err="1"/>
            <a:t>البرنامج</a:t>
          </a:r>
          <a:r>
            <a:rPr lang="en-US" sz="5500" kern="1200" dirty="0"/>
            <a:t> </a:t>
          </a:r>
          <a:r>
            <a:rPr lang="en-US" sz="5500" kern="1200" dirty="0" err="1"/>
            <a:t>الخاص</a:t>
          </a:r>
          <a:endParaRPr lang="en-US" sz="5500" kern="1200" dirty="0"/>
        </a:p>
      </dsp:txBody>
      <dsp:txXfrm>
        <a:off x="819" y="20879"/>
        <a:ext cx="3195386" cy="1917231"/>
      </dsp:txXfrm>
    </dsp:sp>
    <dsp:sp modelId="{83F70A62-8650-2147-BF42-34FDC827576B}">
      <dsp:nvSpPr>
        <dsp:cNvPr id="0" name=""/>
        <dsp:cNvSpPr/>
      </dsp:nvSpPr>
      <dsp:spPr>
        <a:xfrm>
          <a:off x="3515744" y="20879"/>
          <a:ext cx="3195386" cy="1917231"/>
        </a:xfrm>
        <a:prstGeom prst="rect">
          <a:avLst/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 err="1"/>
            <a:t>الدمج</a:t>
          </a:r>
          <a:r>
            <a:rPr lang="en-US" sz="5500" kern="1200" dirty="0"/>
            <a:t> </a:t>
          </a:r>
          <a:r>
            <a:rPr lang="en-US" sz="5500" kern="1200" dirty="0" err="1"/>
            <a:t>الجزئي</a:t>
          </a:r>
          <a:endParaRPr lang="en-US" sz="5500" kern="1200" dirty="0"/>
        </a:p>
      </dsp:txBody>
      <dsp:txXfrm>
        <a:off x="3515744" y="20879"/>
        <a:ext cx="3195386" cy="1917231"/>
      </dsp:txXfrm>
    </dsp:sp>
    <dsp:sp modelId="{8C1D83DF-32F6-BD46-A7E7-6738682C5331}">
      <dsp:nvSpPr>
        <dsp:cNvPr id="0" name=""/>
        <dsp:cNvSpPr/>
      </dsp:nvSpPr>
      <dsp:spPr>
        <a:xfrm>
          <a:off x="1758281" y="2257650"/>
          <a:ext cx="3195386" cy="1917231"/>
        </a:xfrm>
        <a:prstGeom prst="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 err="1"/>
            <a:t>دمج</a:t>
          </a:r>
          <a:r>
            <a:rPr lang="en-US" sz="5500" kern="1200" dirty="0"/>
            <a:t> </a:t>
          </a:r>
          <a:r>
            <a:rPr lang="en-US" sz="5500" kern="1200" dirty="0" err="1"/>
            <a:t>الكامل</a:t>
          </a:r>
          <a:endParaRPr lang="en-US" sz="5500" kern="1200" dirty="0"/>
        </a:p>
      </dsp:txBody>
      <dsp:txXfrm>
        <a:off x="1758281" y="2257650"/>
        <a:ext cx="3195386" cy="191723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5EA846-0692-AF41-AE47-1AFBA8CFF0A9}">
      <dsp:nvSpPr>
        <dsp:cNvPr id="0" name=""/>
        <dsp:cNvSpPr/>
      </dsp:nvSpPr>
      <dsp:spPr>
        <a:xfrm>
          <a:off x="3574420" y="1763197"/>
          <a:ext cx="1257160" cy="12571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التدريب</a:t>
          </a:r>
          <a:r>
            <a:rPr lang="en-US" sz="2600" kern="1200" dirty="0"/>
            <a:t> </a:t>
          </a:r>
          <a:r>
            <a:rPr lang="en-US" sz="2600" kern="1200" dirty="0" err="1"/>
            <a:t>السمعي</a:t>
          </a:r>
          <a:endParaRPr lang="en-US" sz="2600" kern="1200" dirty="0"/>
        </a:p>
      </dsp:txBody>
      <dsp:txXfrm>
        <a:off x="3758527" y="1947304"/>
        <a:ext cx="888946" cy="888946"/>
      </dsp:txXfrm>
    </dsp:sp>
    <dsp:sp modelId="{05EE3626-4F27-2247-97D2-7CD1077C76F5}">
      <dsp:nvSpPr>
        <dsp:cNvPr id="0" name=""/>
        <dsp:cNvSpPr/>
      </dsp:nvSpPr>
      <dsp:spPr>
        <a:xfrm rot="16200000">
          <a:off x="4069661" y="1305444"/>
          <a:ext cx="266677" cy="427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109663" y="1430933"/>
        <a:ext cx="186674" cy="256460"/>
      </dsp:txXfrm>
    </dsp:sp>
    <dsp:sp modelId="{A7A5EADD-F63F-1244-A7EA-147622A27A2E}">
      <dsp:nvSpPr>
        <dsp:cNvPr id="0" name=""/>
        <dsp:cNvSpPr/>
      </dsp:nvSpPr>
      <dsp:spPr>
        <a:xfrm>
          <a:off x="3055659" y="2871"/>
          <a:ext cx="2294682" cy="125716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rgbClr val="000000"/>
              </a:solidFill>
            </a:rPr>
            <a:t>تعليم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الاستفادة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القصوى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من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البقايا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السمعية</a:t>
          </a:r>
          <a:endParaRPr lang="en-US" sz="1900" kern="1200" dirty="0">
            <a:solidFill>
              <a:srgbClr val="000000"/>
            </a:solidFill>
          </a:endParaRPr>
        </a:p>
      </dsp:txBody>
      <dsp:txXfrm>
        <a:off x="3391707" y="186978"/>
        <a:ext cx="1622586" cy="888946"/>
      </dsp:txXfrm>
    </dsp:sp>
    <dsp:sp modelId="{366998B9-86B1-4246-A2A3-4C6F1C327983}">
      <dsp:nvSpPr>
        <dsp:cNvPr id="0" name=""/>
        <dsp:cNvSpPr/>
      </dsp:nvSpPr>
      <dsp:spPr>
        <a:xfrm>
          <a:off x="4989076" y="2178060"/>
          <a:ext cx="379421" cy="427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89076" y="2263547"/>
        <a:ext cx="265595" cy="256460"/>
      </dsp:txXfrm>
    </dsp:sp>
    <dsp:sp modelId="{7AE76D6B-2D75-FD45-B68E-14D2A18B99ED}">
      <dsp:nvSpPr>
        <dsp:cNvPr id="0" name=""/>
        <dsp:cNvSpPr/>
      </dsp:nvSpPr>
      <dsp:spPr>
        <a:xfrm>
          <a:off x="5547470" y="1763197"/>
          <a:ext cx="1982542" cy="125716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1"/>
              </a:solidFill>
            </a:rPr>
            <a:t>الاحساس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والوعي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بالاصوات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وتمييزها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5837807" y="1947304"/>
        <a:ext cx="1401868" cy="888946"/>
      </dsp:txXfrm>
    </dsp:sp>
    <dsp:sp modelId="{F5F8A57B-0505-D446-993C-4438070CDE24}">
      <dsp:nvSpPr>
        <dsp:cNvPr id="0" name=""/>
        <dsp:cNvSpPr/>
      </dsp:nvSpPr>
      <dsp:spPr>
        <a:xfrm rot="5400000">
          <a:off x="4069661" y="3050675"/>
          <a:ext cx="266677" cy="427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109663" y="3096161"/>
        <a:ext cx="186674" cy="256460"/>
      </dsp:txXfrm>
    </dsp:sp>
    <dsp:sp modelId="{E571EFAE-96F5-A64D-B109-89A7BC8A4608}">
      <dsp:nvSpPr>
        <dsp:cNvPr id="0" name=""/>
        <dsp:cNvSpPr/>
      </dsp:nvSpPr>
      <dsp:spPr>
        <a:xfrm>
          <a:off x="3182293" y="3523522"/>
          <a:ext cx="2041415" cy="125716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rgbClr val="000000"/>
              </a:solidFill>
            </a:rPr>
            <a:t>استخدام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التقنيات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الحديثة</a:t>
          </a:r>
          <a:endParaRPr lang="en-US" sz="1900" kern="1200" dirty="0">
            <a:solidFill>
              <a:srgbClr val="000000"/>
            </a:solidFill>
          </a:endParaRPr>
        </a:p>
      </dsp:txBody>
      <dsp:txXfrm>
        <a:off x="3481251" y="3707629"/>
        <a:ext cx="1443499" cy="888946"/>
      </dsp:txXfrm>
    </dsp:sp>
    <dsp:sp modelId="{0B0298F2-264E-B140-BC85-61A864DB78DD}">
      <dsp:nvSpPr>
        <dsp:cNvPr id="0" name=""/>
        <dsp:cNvSpPr/>
      </dsp:nvSpPr>
      <dsp:spPr>
        <a:xfrm rot="10800000">
          <a:off x="3028748" y="2178060"/>
          <a:ext cx="385608" cy="427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144430" y="2263547"/>
        <a:ext cx="269926" cy="256460"/>
      </dsp:txXfrm>
    </dsp:sp>
    <dsp:sp modelId="{2B71D49C-F029-5743-9BBF-DFCE1CDF052A}">
      <dsp:nvSpPr>
        <dsp:cNvPr id="0" name=""/>
        <dsp:cNvSpPr/>
      </dsp:nvSpPr>
      <dsp:spPr>
        <a:xfrm>
          <a:off x="852737" y="1763197"/>
          <a:ext cx="1994120" cy="125716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rgbClr val="000000"/>
              </a:solidFill>
            </a:rPr>
            <a:t>في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سن</a:t>
          </a:r>
          <a:r>
            <a:rPr lang="en-US" sz="1900" kern="1200" dirty="0">
              <a:solidFill>
                <a:srgbClr val="000000"/>
              </a:solidFill>
            </a:rPr>
            <a:t> </a:t>
          </a:r>
          <a:r>
            <a:rPr lang="en-US" sz="1900" kern="1200" dirty="0" err="1">
              <a:solidFill>
                <a:srgbClr val="000000"/>
              </a:solidFill>
            </a:rPr>
            <a:t>مبكر</a:t>
          </a:r>
          <a:endParaRPr lang="en-US" sz="1900" kern="1200" dirty="0">
            <a:solidFill>
              <a:srgbClr val="000000"/>
            </a:solidFill>
          </a:endParaRPr>
        </a:p>
      </dsp:txBody>
      <dsp:txXfrm>
        <a:off x="1144769" y="1947304"/>
        <a:ext cx="1410056" cy="8889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9A593B-DFB8-2D4C-972D-2AB6E81152A2}">
      <dsp:nvSpPr>
        <dsp:cNvPr id="0" name=""/>
        <dsp:cNvSpPr/>
      </dsp:nvSpPr>
      <dsp:spPr>
        <a:xfrm>
          <a:off x="3244550" y="2426251"/>
          <a:ext cx="2033773" cy="20337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 err="1"/>
            <a:t>الفقدان</a:t>
          </a:r>
          <a:r>
            <a:rPr lang="en-US" sz="3400" kern="1200" dirty="0"/>
            <a:t> </a:t>
          </a:r>
          <a:r>
            <a:rPr lang="en-US" sz="3400" kern="1200" dirty="0" err="1"/>
            <a:t>السمعي</a:t>
          </a:r>
          <a:r>
            <a:rPr lang="en-US" sz="3400" kern="1200" dirty="0"/>
            <a:t> </a:t>
          </a:r>
          <a:r>
            <a:rPr lang="en-US" sz="3400" kern="1200" dirty="0" err="1"/>
            <a:t>التوصيلي</a:t>
          </a:r>
          <a:endParaRPr lang="en-US" sz="3400" kern="1200" dirty="0"/>
        </a:p>
      </dsp:txBody>
      <dsp:txXfrm>
        <a:off x="3542389" y="2724090"/>
        <a:ext cx="1438095" cy="1438095"/>
      </dsp:txXfrm>
    </dsp:sp>
    <dsp:sp modelId="{6432B53C-68AE-6147-8764-501EAA5235FE}">
      <dsp:nvSpPr>
        <dsp:cNvPr id="0" name=""/>
        <dsp:cNvSpPr/>
      </dsp:nvSpPr>
      <dsp:spPr>
        <a:xfrm rot="12900000">
          <a:off x="2116647" y="2126233"/>
          <a:ext cx="1561614" cy="57962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FF267F-7EF3-F345-9676-5762144D455C}">
      <dsp:nvSpPr>
        <dsp:cNvPr id="0" name=""/>
        <dsp:cNvSpPr/>
      </dsp:nvSpPr>
      <dsp:spPr>
        <a:xfrm>
          <a:off x="1071335" y="804383"/>
          <a:ext cx="2006933" cy="22153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 err="1"/>
            <a:t>اصابه</a:t>
          </a:r>
          <a:r>
            <a:rPr lang="en-US" sz="1700" b="1" kern="1200" dirty="0"/>
            <a:t> </a:t>
          </a:r>
          <a:r>
            <a:rPr lang="en-US" sz="1700" b="1" kern="1200" dirty="0" err="1"/>
            <a:t>الطبله</a:t>
          </a:r>
          <a:r>
            <a:rPr lang="en-US" sz="1700" b="1" kern="1200" dirty="0"/>
            <a:t> </a:t>
          </a:r>
          <a:r>
            <a:rPr lang="en-US" sz="1700" b="1" kern="1200" dirty="0" err="1"/>
            <a:t>المطرقه</a:t>
          </a:r>
          <a:r>
            <a:rPr lang="en-US" sz="1700" b="1" kern="1200" dirty="0"/>
            <a:t> </a:t>
          </a:r>
          <a:r>
            <a:rPr lang="en-US" sz="1700" b="1" kern="1200" dirty="0" err="1"/>
            <a:t>السندان</a:t>
          </a:r>
          <a:r>
            <a:rPr lang="en-US" sz="1700" b="1" kern="1200" dirty="0"/>
            <a:t> </a:t>
          </a:r>
          <a:r>
            <a:rPr lang="en-US" sz="1700" b="1" kern="1200" dirty="0" err="1"/>
            <a:t>او</a:t>
          </a:r>
          <a:r>
            <a:rPr lang="en-US" sz="1700" b="1" kern="1200" dirty="0"/>
            <a:t> </a:t>
          </a:r>
          <a:r>
            <a:rPr lang="en-US" sz="1700" b="1" kern="1200" dirty="0" err="1"/>
            <a:t>الركاب</a:t>
          </a:r>
          <a:r>
            <a:rPr lang="en-US" sz="1700" b="1" kern="1200" dirty="0"/>
            <a:t> ) </a:t>
          </a:r>
          <a:r>
            <a:rPr lang="en-US" sz="1700" b="1" kern="1200" dirty="0" err="1"/>
            <a:t>الاذن</a:t>
          </a:r>
          <a:r>
            <a:rPr lang="en-US" sz="1700" b="1" kern="1200" dirty="0"/>
            <a:t> </a:t>
          </a:r>
          <a:r>
            <a:rPr lang="en-US" sz="1700" b="1" kern="1200" dirty="0" err="1"/>
            <a:t>الوسطى</a:t>
          </a:r>
          <a:r>
            <a:rPr lang="en-US" sz="1700" b="1" kern="1200" dirty="0"/>
            <a:t>( </a:t>
          </a:r>
          <a:r>
            <a:rPr lang="en-US" sz="1700" b="1" kern="1200" dirty="0" err="1"/>
            <a:t>او</a:t>
          </a:r>
          <a:r>
            <a:rPr lang="en-US" sz="1700" b="1" kern="1200" dirty="0"/>
            <a:t> </a:t>
          </a:r>
          <a:r>
            <a:rPr lang="en-US" sz="1700" b="1" kern="1200" dirty="0" err="1"/>
            <a:t>انسداد</a:t>
          </a:r>
          <a:r>
            <a:rPr lang="en-US" sz="1700" b="1" kern="1200" dirty="0"/>
            <a:t> </a:t>
          </a:r>
          <a:r>
            <a:rPr lang="en-US" sz="1700" b="1" kern="1200" dirty="0" err="1"/>
            <a:t>او</a:t>
          </a:r>
          <a:r>
            <a:rPr lang="en-US" sz="1700" b="1" kern="1200" dirty="0"/>
            <a:t> </a:t>
          </a:r>
          <a:r>
            <a:rPr lang="en-US" sz="1700" b="1" kern="1200" dirty="0" err="1"/>
            <a:t>تشوه</a:t>
          </a:r>
          <a:r>
            <a:rPr lang="en-US" sz="1700" b="1" kern="1200" dirty="0"/>
            <a:t> </a:t>
          </a:r>
          <a:r>
            <a:rPr lang="en-US" sz="1700" b="1" kern="1200" dirty="0" err="1"/>
            <a:t>الاذن</a:t>
          </a:r>
          <a:r>
            <a:rPr lang="en-US" sz="1700" b="1" kern="1200" dirty="0"/>
            <a:t> </a:t>
          </a:r>
          <a:r>
            <a:rPr lang="en-US" sz="1700" b="1" kern="1200" dirty="0" err="1"/>
            <a:t>الخارجيه</a:t>
          </a:r>
          <a:r>
            <a:rPr lang="en-US" sz="1700" b="1" kern="1200" dirty="0"/>
            <a:t> </a:t>
          </a:r>
          <a:r>
            <a:rPr lang="en-US" sz="1700" b="1" kern="1200" dirty="0" err="1"/>
            <a:t>او</a:t>
          </a:r>
          <a:r>
            <a:rPr lang="en-US" sz="1700" b="1" kern="1200" dirty="0"/>
            <a:t> </a:t>
          </a:r>
          <a:r>
            <a:rPr lang="en-US" sz="1700" b="1" kern="1200" dirty="0" err="1"/>
            <a:t>الوسطى</a:t>
          </a:r>
          <a:r>
            <a:rPr lang="en-US" sz="1700" b="1" kern="1200" dirty="0"/>
            <a:t> </a:t>
          </a:r>
          <a:r>
            <a:rPr lang="en-US" sz="1700" b="1" kern="1200" dirty="0" err="1"/>
            <a:t>التي</a:t>
          </a:r>
          <a:r>
            <a:rPr lang="en-US" sz="1700" b="1" kern="1200" dirty="0"/>
            <a:t> </a:t>
          </a:r>
          <a:r>
            <a:rPr lang="en-US" sz="1700" b="1" kern="1200" dirty="0" err="1"/>
            <a:t>تعمل</a:t>
          </a:r>
          <a:r>
            <a:rPr lang="en-US" sz="1700" b="1" kern="1200" dirty="0"/>
            <a:t> </a:t>
          </a:r>
          <a:r>
            <a:rPr lang="en-US" sz="1700" b="1" kern="1200" dirty="0" err="1"/>
            <a:t>على</a:t>
          </a:r>
          <a:r>
            <a:rPr lang="en-US" sz="1700" b="1" kern="1200" dirty="0"/>
            <a:t> </a:t>
          </a:r>
          <a:r>
            <a:rPr lang="en-US" sz="1700" b="1" kern="1200" dirty="0" err="1"/>
            <a:t>توصيل</a:t>
          </a:r>
          <a:r>
            <a:rPr lang="en-US" sz="1700" b="1" kern="1200" dirty="0"/>
            <a:t> </a:t>
          </a:r>
          <a:r>
            <a:rPr lang="en-US" sz="1700" b="1" kern="1200" dirty="0" err="1"/>
            <a:t>الموجات</a:t>
          </a:r>
          <a:r>
            <a:rPr lang="en-US" sz="1700" b="1" kern="1200" dirty="0"/>
            <a:t> </a:t>
          </a:r>
          <a:r>
            <a:rPr lang="en-US" sz="1700" b="1" kern="1200" dirty="0" err="1"/>
            <a:t>الى</a:t>
          </a:r>
          <a:r>
            <a:rPr lang="en-US" sz="1700" b="1" kern="1200" dirty="0"/>
            <a:t> </a:t>
          </a:r>
          <a:r>
            <a:rPr lang="en-US" sz="1700" b="1" kern="1200" dirty="0" err="1"/>
            <a:t>الاذن</a:t>
          </a:r>
          <a:r>
            <a:rPr lang="en-US" sz="1700" b="1" kern="1200" dirty="0"/>
            <a:t> </a:t>
          </a:r>
          <a:r>
            <a:rPr lang="en-US" sz="1700" b="1" kern="1200" dirty="0" err="1"/>
            <a:t>الداخليه</a:t>
          </a:r>
          <a:r>
            <a:rPr lang="en-US" sz="1700" b="1" kern="1200" dirty="0"/>
            <a:t> </a:t>
          </a:r>
          <a:r>
            <a:rPr lang="en-US" sz="1700" b="1" kern="1200" dirty="0" err="1"/>
            <a:t>والاعصاب</a:t>
          </a:r>
          <a:r>
            <a:rPr lang="en-US" sz="1700" b="1" kern="1200" dirty="0"/>
            <a:t> </a:t>
          </a:r>
          <a:r>
            <a:rPr lang="en-US" sz="1700" b="1" kern="1200" dirty="0" err="1"/>
            <a:t>السمعيه</a:t>
          </a:r>
          <a:endParaRPr lang="en-US" sz="1700" b="1" kern="1200" dirty="0"/>
        </a:p>
      </dsp:txBody>
      <dsp:txXfrm>
        <a:off x="1130116" y="863164"/>
        <a:ext cx="1889371" cy="2097750"/>
      </dsp:txXfrm>
    </dsp:sp>
    <dsp:sp modelId="{B5286060-FDDA-6C4E-8B31-93D5B6D1E4FA}">
      <dsp:nvSpPr>
        <dsp:cNvPr id="0" name=""/>
        <dsp:cNvSpPr/>
      </dsp:nvSpPr>
      <dsp:spPr>
        <a:xfrm rot="16200000">
          <a:off x="3480630" y="1264743"/>
          <a:ext cx="1561614" cy="57962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677407"/>
                <a:satOff val="-3316"/>
                <a:lumOff val="1862"/>
                <a:alphaOff val="0"/>
                <a:tint val="98000"/>
                <a:lumMod val="114000"/>
              </a:schemeClr>
            </a:gs>
            <a:gs pos="100000">
              <a:schemeClr val="accent2">
                <a:hueOff val="677407"/>
                <a:satOff val="-3316"/>
                <a:lumOff val="186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30D549-ED2C-7F4C-83C7-D75110925E56}">
      <dsp:nvSpPr>
        <dsp:cNvPr id="0" name=""/>
        <dsp:cNvSpPr/>
      </dsp:nvSpPr>
      <dsp:spPr>
        <a:xfrm>
          <a:off x="3295394" y="915"/>
          <a:ext cx="1932084" cy="1545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77407"/>
                <a:satOff val="-3316"/>
                <a:lumOff val="1862"/>
                <a:alphaOff val="0"/>
                <a:tint val="98000"/>
                <a:lumMod val="114000"/>
              </a:schemeClr>
            </a:gs>
            <a:gs pos="100000">
              <a:schemeClr val="accent2">
                <a:hueOff val="677407"/>
                <a:satOff val="-3316"/>
                <a:lumOff val="186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اعاقه </a:t>
          </a:r>
          <a:r>
            <a:rPr lang="en-US" sz="1700" b="1" kern="1200" dirty="0" err="1"/>
            <a:t>الموجات</a:t>
          </a:r>
          <a:r>
            <a:rPr lang="en-US" sz="1700" b="1" kern="1200" dirty="0"/>
            <a:t> عن </a:t>
          </a:r>
          <a:r>
            <a:rPr lang="en-US" sz="1700" b="1" kern="1200" dirty="0" err="1"/>
            <a:t>الوصول</a:t>
          </a:r>
          <a:r>
            <a:rPr lang="en-US" sz="1700" b="1" kern="1200" dirty="0"/>
            <a:t> </a:t>
          </a:r>
          <a:r>
            <a:rPr lang="en-US" sz="1700" b="1" kern="1200" dirty="0" err="1"/>
            <a:t>الى</a:t>
          </a:r>
          <a:r>
            <a:rPr lang="en-US" sz="1700" b="1" kern="1200" dirty="0"/>
            <a:t> </a:t>
          </a:r>
          <a:r>
            <a:rPr lang="en-US" sz="1700" b="1" kern="1200" dirty="0" err="1"/>
            <a:t>المخ</a:t>
          </a:r>
          <a:r>
            <a:rPr lang="en-US" sz="1700" kern="1200" dirty="0"/>
            <a:t>. </a:t>
          </a:r>
        </a:p>
      </dsp:txBody>
      <dsp:txXfrm>
        <a:off x="3340665" y="46186"/>
        <a:ext cx="1841542" cy="1455125"/>
      </dsp:txXfrm>
    </dsp:sp>
    <dsp:sp modelId="{CA73AB7A-3F9E-1840-A48E-E730C7ACFE0E}">
      <dsp:nvSpPr>
        <dsp:cNvPr id="0" name=""/>
        <dsp:cNvSpPr/>
      </dsp:nvSpPr>
      <dsp:spPr>
        <a:xfrm rot="19500000">
          <a:off x="5027665" y="2070079"/>
          <a:ext cx="1561614" cy="57962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5A0D4C-1D1E-6343-A509-96978D0CD9E9}">
      <dsp:nvSpPr>
        <dsp:cNvPr id="0" name=""/>
        <dsp:cNvSpPr/>
      </dsp:nvSpPr>
      <dsp:spPr>
        <a:xfrm>
          <a:off x="5482029" y="1139205"/>
          <a:ext cx="1932084" cy="1545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يواجة </a:t>
          </a:r>
          <a:r>
            <a:rPr lang="en-US" sz="1700" b="1" kern="1200" dirty="0" err="1"/>
            <a:t>الشخص</a:t>
          </a:r>
          <a:r>
            <a:rPr lang="en-US" sz="1700" b="1" kern="1200" dirty="0"/>
            <a:t> </a:t>
          </a:r>
          <a:r>
            <a:rPr lang="en-US" sz="1700" b="1" kern="1200" dirty="0" err="1"/>
            <a:t>صعوبة</a:t>
          </a:r>
          <a:r>
            <a:rPr lang="en-US" sz="1700" b="1" kern="1200" dirty="0"/>
            <a:t> </a:t>
          </a:r>
          <a:r>
            <a:rPr lang="en-US" sz="1700" b="1" kern="1200" dirty="0" err="1"/>
            <a:t>في</a:t>
          </a:r>
          <a:r>
            <a:rPr lang="en-US" sz="1700" b="1" kern="1200" dirty="0"/>
            <a:t> </a:t>
          </a:r>
          <a:r>
            <a:rPr lang="en-US" sz="1700" b="1" kern="1200" dirty="0" err="1"/>
            <a:t>سماع</a:t>
          </a:r>
          <a:r>
            <a:rPr lang="en-US" sz="1700" b="1" kern="1200" dirty="0"/>
            <a:t> </a:t>
          </a:r>
          <a:r>
            <a:rPr lang="en-US" sz="1700" b="1" kern="1200" dirty="0" err="1"/>
            <a:t>الاصوات</a:t>
          </a:r>
          <a:r>
            <a:rPr lang="en-US" sz="1700" b="1" kern="1200" dirty="0"/>
            <a:t> </a:t>
          </a:r>
          <a:r>
            <a:rPr lang="en-US" sz="1700" b="1" kern="1200" dirty="0" err="1"/>
            <a:t>المنخفضة</a:t>
          </a:r>
          <a:endParaRPr lang="en-US" sz="1700" b="1" kern="1200" dirty="0"/>
        </a:p>
      </dsp:txBody>
      <dsp:txXfrm>
        <a:off x="5527300" y="1184476"/>
        <a:ext cx="1841542" cy="14551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2BFA8-AFB0-2549-BD57-F15E1DEB8C3E}">
      <dsp:nvSpPr>
        <dsp:cNvPr id="0" name=""/>
        <dsp:cNvSpPr/>
      </dsp:nvSpPr>
      <dsp:spPr>
        <a:xfrm>
          <a:off x="3292907" y="1516497"/>
          <a:ext cx="1547633" cy="12998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الفقدان</a:t>
          </a:r>
          <a:r>
            <a:rPr lang="en-US" sz="2400" kern="1200" dirty="0"/>
            <a:t> </a:t>
          </a:r>
          <a:r>
            <a:rPr lang="en-US" sz="2400" kern="1200" dirty="0" err="1"/>
            <a:t>السمعي</a:t>
          </a:r>
          <a:r>
            <a:rPr lang="en-US" sz="2400" kern="1200" dirty="0"/>
            <a:t> </a:t>
          </a:r>
          <a:r>
            <a:rPr lang="en-US" sz="2400" kern="1200" dirty="0" err="1"/>
            <a:t>الحس</a:t>
          </a:r>
          <a:r>
            <a:rPr lang="en-US" sz="2400" kern="1200" dirty="0"/>
            <a:t> </a:t>
          </a:r>
          <a:r>
            <a:rPr lang="en-US" sz="2400" kern="1200" dirty="0" err="1"/>
            <a:t>عصبي</a:t>
          </a:r>
          <a:endParaRPr lang="en-US" sz="2400" kern="1200" dirty="0"/>
        </a:p>
      </dsp:txBody>
      <dsp:txXfrm>
        <a:off x="3356361" y="1579951"/>
        <a:ext cx="1420725" cy="1172946"/>
      </dsp:txXfrm>
    </dsp:sp>
    <dsp:sp modelId="{12225B1F-F6F4-CB4C-9D39-BCB4BA0652D4}">
      <dsp:nvSpPr>
        <dsp:cNvPr id="0" name=""/>
        <dsp:cNvSpPr/>
      </dsp:nvSpPr>
      <dsp:spPr>
        <a:xfrm rot="16200000">
          <a:off x="3744112" y="1193886"/>
          <a:ext cx="645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5222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59948-F48B-A84C-9DBF-4371CB06AFAF}">
      <dsp:nvSpPr>
        <dsp:cNvPr id="0" name=""/>
        <dsp:cNvSpPr/>
      </dsp:nvSpPr>
      <dsp:spPr>
        <a:xfrm>
          <a:off x="2512606" y="372"/>
          <a:ext cx="3108234" cy="8709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نتيجه </a:t>
          </a:r>
          <a:r>
            <a:rPr lang="en-US" sz="1800" kern="1200" dirty="0" err="1"/>
            <a:t>عيب</a:t>
          </a:r>
          <a:r>
            <a:rPr lang="en-US" sz="1800" kern="1200" dirty="0"/>
            <a:t> </a:t>
          </a:r>
          <a:r>
            <a:rPr lang="en-US" sz="1800" kern="1200" dirty="0" err="1"/>
            <a:t>او</a:t>
          </a:r>
          <a:r>
            <a:rPr lang="en-US" sz="1800" kern="1200" dirty="0"/>
            <a:t> </a:t>
          </a:r>
          <a:r>
            <a:rPr lang="en-US" sz="1800" kern="1200" dirty="0" err="1"/>
            <a:t>اصابه</a:t>
          </a:r>
          <a:r>
            <a:rPr lang="en-US" sz="1800" kern="1200" dirty="0"/>
            <a:t> </a:t>
          </a:r>
          <a:r>
            <a:rPr lang="en-US" sz="1800" kern="1200" dirty="0" err="1"/>
            <a:t>في</a:t>
          </a:r>
          <a:r>
            <a:rPr lang="en-US" sz="1800" kern="1200" dirty="0"/>
            <a:t> </a:t>
          </a:r>
          <a:r>
            <a:rPr lang="en-US" sz="1800" kern="1200" dirty="0" err="1"/>
            <a:t>الاذن</a:t>
          </a:r>
          <a:r>
            <a:rPr lang="en-US" sz="1800" kern="1200" dirty="0"/>
            <a:t> </a:t>
          </a:r>
          <a:r>
            <a:rPr lang="en-US" sz="1800" kern="1200" dirty="0" err="1"/>
            <a:t>الداخليه</a:t>
          </a:r>
          <a:r>
            <a:rPr lang="en-US" sz="1800" kern="1200" dirty="0"/>
            <a:t> </a:t>
          </a:r>
          <a:r>
            <a:rPr lang="en-US" sz="1800" kern="1200" dirty="0" err="1"/>
            <a:t>او</a:t>
          </a:r>
          <a:r>
            <a:rPr lang="en-US" sz="1800" kern="1200" dirty="0"/>
            <a:t> </a:t>
          </a:r>
          <a:r>
            <a:rPr lang="en-US" sz="1800" kern="1200" dirty="0" err="1"/>
            <a:t>في</a:t>
          </a:r>
          <a:r>
            <a:rPr lang="en-US" sz="1800" kern="1200" dirty="0"/>
            <a:t> </a:t>
          </a:r>
          <a:r>
            <a:rPr lang="en-US" sz="1800" kern="1200" dirty="0" err="1"/>
            <a:t>العصب</a:t>
          </a:r>
          <a:r>
            <a:rPr lang="en-US" sz="1800" kern="1200" dirty="0"/>
            <a:t> </a:t>
          </a:r>
          <a:r>
            <a:rPr lang="en-US" sz="1800" kern="1200" dirty="0" err="1"/>
            <a:t>السمعي</a:t>
          </a:r>
          <a:r>
            <a:rPr lang="en-US" sz="1800" kern="1200" dirty="0"/>
            <a:t> </a:t>
          </a:r>
          <a:r>
            <a:rPr lang="en-US" sz="1800" kern="1200" dirty="0" err="1"/>
            <a:t>الموصل</a:t>
          </a:r>
          <a:r>
            <a:rPr lang="en-US" sz="1800" kern="1200" dirty="0"/>
            <a:t> </a:t>
          </a:r>
          <a:r>
            <a:rPr lang="en-US" sz="1800" kern="1200" dirty="0" err="1"/>
            <a:t>الى</a:t>
          </a:r>
          <a:r>
            <a:rPr lang="en-US" sz="1800" kern="1200" dirty="0"/>
            <a:t> </a:t>
          </a:r>
          <a:r>
            <a:rPr lang="en-US" sz="1800" kern="1200" dirty="0" err="1"/>
            <a:t>المخ</a:t>
          </a:r>
          <a:endParaRPr lang="en-US" sz="1800" kern="1200" dirty="0"/>
        </a:p>
      </dsp:txBody>
      <dsp:txXfrm>
        <a:off x="2555120" y="42886"/>
        <a:ext cx="3023206" cy="785874"/>
      </dsp:txXfrm>
    </dsp:sp>
    <dsp:sp modelId="{6D46420F-F034-F848-BE9E-E83D4A894497}">
      <dsp:nvSpPr>
        <dsp:cNvPr id="0" name=""/>
        <dsp:cNvSpPr/>
      </dsp:nvSpPr>
      <dsp:spPr>
        <a:xfrm rot="21559581">
          <a:off x="4840528" y="2155209"/>
          <a:ext cx="35998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9986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3B0CA-ED1E-2B49-97E1-8E4B8E2CD16A}">
      <dsp:nvSpPr>
        <dsp:cNvPr id="0" name=""/>
        <dsp:cNvSpPr/>
      </dsp:nvSpPr>
      <dsp:spPr>
        <a:xfrm>
          <a:off x="5200502" y="1703953"/>
          <a:ext cx="2328497" cy="8709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بالرغم </a:t>
          </a:r>
          <a:r>
            <a:rPr lang="en-US" sz="1300" kern="1200" dirty="0" err="1"/>
            <a:t>من</a:t>
          </a:r>
          <a:r>
            <a:rPr lang="en-US" sz="1300" kern="1200" dirty="0"/>
            <a:t> </a:t>
          </a:r>
          <a:r>
            <a:rPr lang="en-US" sz="1300" kern="1200" dirty="0" err="1"/>
            <a:t>ان</a:t>
          </a:r>
          <a:r>
            <a:rPr lang="en-US" sz="1300" kern="1200" dirty="0"/>
            <a:t> </a:t>
          </a:r>
          <a:r>
            <a:rPr lang="en-US" sz="1300" kern="1200" dirty="0" err="1"/>
            <a:t>موجات</a:t>
          </a:r>
          <a:r>
            <a:rPr lang="en-US" sz="1300" kern="1200" dirty="0"/>
            <a:t> </a:t>
          </a:r>
          <a:r>
            <a:rPr lang="en-US" sz="1300" kern="1200" dirty="0" err="1"/>
            <a:t>الصوت</a:t>
          </a:r>
          <a:r>
            <a:rPr lang="en-US" sz="1300" kern="1200" dirty="0"/>
            <a:t> </a:t>
          </a:r>
          <a:r>
            <a:rPr lang="en-US" sz="1300" kern="1200" dirty="0" err="1"/>
            <a:t>تصل</a:t>
          </a:r>
          <a:r>
            <a:rPr lang="en-US" sz="1300" kern="1200" dirty="0"/>
            <a:t> </a:t>
          </a:r>
          <a:r>
            <a:rPr lang="en-US" sz="1300" kern="1200" dirty="0" err="1"/>
            <a:t>الى</a:t>
          </a:r>
          <a:r>
            <a:rPr lang="en-US" sz="1300" kern="1200" dirty="0"/>
            <a:t> </a:t>
          </a:r>
          <a:r>
            <a:rPr lang="en-US" sz="1300" kern="1200" dirty="0" err="1"/>
            <a:t>الاذن</a:t>
          </a:r>
          <a:r>
            <a:rPr lang="en-US" sz="1300" kern="1200" dirty="0"/>
            <a:t> </a:t>
          </a:r>
          <a:r>
            <a:rPr lang="en-US" sz="1300" kern="1200" dirty="0" err="1"/>
            <a:t>الداخلية</a:t>
          </a:r>
          <a:r>
            <a:rPr lang="en-US" sz="1300" kern="1200" dirty="0"/>
            <a:t> </a:t>
          </a:r>
          <a:r>
            <a:rPr lang="en-US" sz="1300" kern="1200" dirty="0" err="1"/>
            <a:t>الى</a:t>
          </a:r>
          <a:r>
            <a:rPr lang="en-US" sz="1300" kern="1200" dirty="0"/>
            <a:t> </a:t>
          </a:r>
          <a:r>
            <a:rPr lang="en-US" sz="1300" kern="1200" dirty="0" err="1"/>
            <a:t>ان</a:t>
          </a:r>
          <a:r>
            <a:rPr lang="en-US" sz="1300" kern="1200" dirty="0"/>
            <a:t> </a:t>
          </a:r>
          <a:r>
            <a:rPr lang="en-US" sz="1300" kern="1200" dirty="0" err="1"/>
            <a:t>تحويلها</a:t>
          </a:r>
          <a:r>
            <a:rPr lang="en-US" sz="1300" kern="1200" dirty="0"/>
            <a:t> </a:t>
          </a:r>
          <a:r>
            <a:rPr lang="en-US" sz="1300" kern="1200" dirty="0" err="1"/>
            <a:t>الى</a:t>
          </a:r>
          <a:r>
            <a:rPr lang="en-US" sz="1300" kern="1200" dirty="0"/>
            <a:t> </a:t>
          </a:r>
          <a:r>
            <a:rPr lang="en-US" sz="1300" kern="1200" dirty="0" err="1"/>
            <a:t>شحنات</a:t>
          </a:r>
          <a:r>
            <a:rPr lang="en-US" sz="1300" kern="1200" dirty="0"/>
            <a:t> </a:t>
          </a:r>
          <a:r>
            <a:rPr lang="en-US" sz="1300" kern="1200" dirty="0" err="1"/>
            <a:t>كهربائية</a:t>
          </a:r>
          <a:r>
            <a:rPr lang="en-US" sz="1300" kern="1200" dirty="0"/>
            <a:t> </a:t>
          </a:r>
          <a:r>
            <a:rPr lang="en-US" sz="1300" kern="1200" dirty="0" err="1"/>
            <a:t>داخل</a:t>
          </a:r>
          <a:r>
            <a:rPr lang="en-US" sz="1300" kern="1200" dirty="0"/>
            <a:t> </a:t>
          </a:r>
          <a:r>
            <a:rPr lang="en-US" sz="1300" kern="1200" dirty="0" err="1"/>
            <a:t>القوقعه</a:t>
          </a:r>
          <a:r>
            <a:rPr lang="en-US" sz="1300" kern="1200" dirty="0"/>
            <a:t> </a:t>
          </a:r>
          <a:r>
            <a:rPr lang="en-US" sz="1300" kern="1200" dirty="0" err="1"/>
            <a:t>قد</a:t>
          </a:r>
          <a:r>
            <a:rPr lang="en-US" sz="1300" kern="1200" dirty="0"/>
            <a:t> </a:t>
          </a:r>
          <a:r>
            <a:rPr lang="en-US" sz="1300" kern="1200" dirty="0" err="1"/>
            <a:t>لايتم</a:t>
          </a:r>
          <a:r>
            <a:rPr lang="en-US" sz="1300" kern="1200" dirty="0"/>
            <a:t> </a:t>
          </a:r>
        </a:p>
      </dsp:txBody>
      <dsp:txXfrm>
        <a:off x="5243016" y="1746467"/>
        <a:ext cx="2243469" cy="785874"/>
      </dsp:txXfrm>
    </dsp:sp>
    <dsp:sp modelId="{5CD9836E-814B-F24E-8B63-F3B6A715D22E}">
      <dsp:nvSpPr>
        <dsp:cNvPr id="0" name=""/>
        <dsp:cNvSpPr/>
      </dsp:nvSpPr>
      <dsp:spPr>
        <a:xfrm rot="5400000">
          <a:off x="3744112" y="3138962"/>
          <a:ext cx="645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5222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CC081-E0D8-2C44-B13B-7720AD3EFFD3}">
      <dsp:nvSpPr>
        <dsp:cNvPr id="0" name=""/>
        <dsp:cNvSpPr/>
      </dsp:nvSpPr>
      <dsp:spPr>
        <a:xfrm>
          <a:off x="3280564" y="3461573"/>
          <a:ext cx="1572318" cy="8709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يؤثر</a:t>
          </a:r>
          <a:r>
            <a:rPr lang="en-US" sz="2100" kern="1200" dirty="0"/>
            <a:t> </a:t>
          </a:r>
          <a:r>
            <a:rPr lang="en-US" sz="2100" kern="1200" dirty="0" err="1"/>
            <a:t>على</a:t>
          </a:r>
          <a:r>
            <a:rPr lang="en-US" sz="2100" kern="1200" dirty="0"/>
            <a:t> </a:t>
          </a:r>
          <a:r>
            <a:rPr lang="en-US" sz="2100" kern="1200" dirty="0" err="1"/>
            <a:t>سماع</a:t>
          </a:r>
          <a:r>
            <a:rPr lang="en-US" sz="2100" kern="1200" dirty="0"/>
            <a:t> </a:t>
          </a:r>
          <a:r>
            <a:rPr lang="en-US" sz="2100" kern="1200" dirty="0" err="1"/>
            <a:t>وفهم</a:t>
          </a:r>
          <a:r>
            <a:rPr lang="en-US" sz="2100" kern="1200" dirty="0"/>
            <a:t> </a:t>
          </a:r>
          <a:r>
            <a:rPr lang="en-US" sz="2100" kern="1200" dirty="0" err="1"/>
            <a:t>الاصوات</a:t>
          </a:r>
          <a:endParaRPr lang="en-US" sz="2100" kern="1200" dirty="0"/>
        </a:p>
      </dsp:txBody>
      <dsp:txXfrm>
        <a:off x="3323078" y="3504087"/>
        <a:ext cx="1487290" cy="785874"/>
      </dsp:txXfrm>
    </dsp:sp>
    <dsp:sp modelId="{6CABD8A6-C616-C14A-80BD-F740ACA820EF}">
      <dsp:nvSpPr>
        <dsp:cNvPr id="0" name=""/>
        <dsp:cNvSpPr/>
      </dsp:nvSpPr>
      <dsp:spPr>
        <a:xfrm rot="10800000">
          <a:off x="2863822" y="2166424"/>
          <a:ext cx="4290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9084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8192B-0A79-8840-988E-BE0CB26738F6}">
      <dsp:nvSpPr>
        <dsp:cNvPr id="0" name=""/>
        <dsp:cNvSpPr/>
      </dsp:nvSpPr>
      <dsp:spPr>
        <a:xfrm>
          <a:off x="727628" y="1730973"/>
          <a:ext cx="2136193" cy="87090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درجة</a:t>
          </a:r>
          <a:r>
            <a:rPr lang="en-US" sz="2300" kern="1200" dirty="0"/>
            <a:t> </a:t>
          </a:r>
          <a:r>
            <a:rPr lang="en-US" sz="2300" kern="1200" dirty="0" err="1"/>
            <a:t>الاستفادة</a:t>
          </a:r>
          <a:r>
            <a:rPr lang="en-US" sz="2300" kern="1200" dirty="0"/>
            <a:t> </a:t>
          </a:r>
          <a:r>
            <a:rPr lang="en-US" sz="2300" kern="1200" dirty="0" err="1"/>
            <a:t>من</a:t>
          </a:r>
          <a:r>
            <a:rPr lang="en-US" sz="2300" kern="1200" dirty="0"/>
            <a:t> </a:t>
          </a:r>
          <a:r>
            <a:rPr lang="en-US" sz="2300" kern="1200" dirty="0" err="1"/>
            <a:t>السماعات</a:t>
          </a:r>
          <a:r>
            <a:rPr lang="en-US" sz="2300" kern="1200" dirty="0"/>
            <a:t> </a:t>
          </a:r>
          <a:r>
            <a:rPr lang="en-US" sz="2300" kern="1200" dirty="0" err="1"/>
            <a:t>قليلة</a:t>
          </a:r>
          <a:endParaRPr lang="en-US" sz="2300" kern="1200" dirty="0"/>
        </a:p>
      </dsp:txBody>
      <dsp:txXfrm>
        <a:off x="770142" y="1773487"/>
        <a:ext cx="2051165" cy="785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96623-2DAF-FE4A-911A-EE3080FDCA92}">
      <dsp:nvSpPr>
        <dsp:cNvPr id="0" name=""/>
        <dsp:cNvSpPr/>
      </dsp:nvSpPr>
      <dsp:spPr>
        <a:xfrm>
          <a:off x="2373303" y="2227602"/>
          <a:ext cx="1965342" cy="19653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الفقدان</a:t>
          </a:r>
          <a:r>
            <a:rPr lang="en-US" sz="3300" kern="1200" dirty="0"/>
            <a:t> </a:t>
          </a:r>
          <a:r>
            <a:rPr lang="en-US" sz="3300" kern="1200" dirty="0" err="1"/>
            <a:t>السمعي</a:t>
          </a:r>
          <a:r>
            <a:rPr lang="en-US" sz="3300" kern="1200" dirty="0"/>
            <a:t> </a:t>
          </a:r>
          <a:r>
            <a:rPr lang="en-US" sz="3300" kern="1200" dirty="0" err="1"/>
            <a:t>المختلط</a:t>
          </a:r>
          <a:endParaRPr lang="en-US" sz="3300" kern="1200" dirty="0"/>
        </a:p>
      </dsp:txBody>
      <dsp:txXfrm>
        <a:off x="2661121" y="2515420"/>
        <a:ext cx="1389706" cy="1389706"/>
      </dsp:txXfrm>
    </dsp:sp>
    <dsp:sp modelId="{DA60CB63-E8FE-5F45-8F3C-3D42D010E917}">
      <dsp:nvSpPr>
        <dsp:cNvPr id="0" name=""/>
        <dsp:cNvSpPr/>
      </dsp:nvSpPr>
      <dsp:spPr>
        <a:xfrm rot="16200000">
          <a:off x="2657641" y="1167919"/>
          <a:ext cx="1396667" cy="560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30B33BD-B582-7E43-80C0-19527F303C86}">
      <dsp:nvSpPr>
        <dsp:cNvPr id="0" name=""/>
        <dsp:cNvSpPr/>
      </dsp:nvSpPr>
      <dsp:spPr>
        <a:xfrm>
          <a:off x="1468016" y="2816"/>
          <a:ext cx="3775917" cy="14936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حدوث </a:t>
          </a:r>
          <a:r>
            <a:rPr lang="en-US" sz="2300" b="1" kern="1200" dirty="0" err="1"/>
            <a:t>تداخل</a:t>
          </a:r>
          <a:r>
            <a:rPr lang="en-US" sz="2300" b="1" kern="1200" dirty="0"/>
            <a:t> </a:t>
          </a:r>
          <a:r>
            <a:rPr lang="en-US" sz="2300" b="1" kern="1200" dirty="0" err="1"/>
            <a:t>بين</a:t>
          </a:r>
          <a:r>
            <a:rPr lang="en-US" sz="2300" b="1" kern="1200" dirty="0"/>
            <a:t> </a:t>
          </a:r>
          <a:r>
            <a:rPr lang="en-US" sz="2300" b="1" kern="1200" dirty="0" err="1"/>
            <a:t>فقدان</a:t>
          </a:r>
          <a:r>
            <a:rPr lang="en-US" sz="2300" b="1" kern="1200" dirty="0"/>
            <a:t> </a:t>
          </a:r>
          <a:r>
            <a:rPr lang="en-US" sz="2300" b="1" kern="1200" dirty="0" err="1"/>
            <a:t>السمع</a:t>
          </a:r>
          <a:r>
            <a:rPr lang="en-US" sz="2300" b="1" kern="1200" dirty="0"/>
            <a:t> </a:t>
          </a:r>
          <a:r>
            <a:rPr lang="en-US" sz="2300" b="1" kern="1200" dirty="0" err="1"/>
            <a:t>التوصيلي</a:t>
          </a:r>
          <a:r>
            <a:rPr lang="en-US" sz="2300" b="1" kern="1200" dirty="0"/>
            <a:t> </a:t>
          </a:r>
          <a:r>
            <a:rPr lang="en-US" sz="2300" b="1" kern="1200" dirty="0" err="1"/>
            <a:t>وفقدان</a:t>
          </a:r>
          <a:r>
            <a:rPr lang="en-US" sz="2300" b="1" kern="1200" dirty="0"/>
            <a:t> </a:t>
          </a:r>
          <a:r>
            <a:rPr lang="en-US" sz="2300" b="1" kern="1200" dirty="0" err="1"/>
            <a:t>السمع</a:t>
          </a:r>
          <a:r>
            <a:rPr lang="en-US" sz="2300" b="1" kern="1200" dirty="0"/>
            <a:t> </a:t>
          </a:r>
          <a:r>
            <a:rPr lang="en-US" sz="2300" b="1" kern="1200" dirty="0" err="1"/>
            <a:t>الحس</a:t>
          </a:r>
          <a:r>
            <a:rPr lang="en-US" sz="2300" b="1" kern="1200" dirty="0"/>
            <a:t> </a:t>
          </a:r>
          <a:r>
            <a:rPr lang="en-US" sz="2300" b="1" kern="1200" dirty="0" err="1"/>
            <a:t>العصبي</a:t>
          </a:r>
          <a:r>
            <a:rPr lang="en-US" sz="2300" b="1" kern="1200" dirty="0"/>
            <a:t> </a:t>
          </a:r>
          <a:r>
            <a:rPr lang="en-US" sz="2300" b="1" kern="1200" dirty="0" err="1"/>
            <a:t>وبذلك</a:t>
          </a:r>
          <a:r>
            <a:rPr lang="en-US" sz="2300" b="1" kern="1200" dirty="0"/>
            <a:t> </a:t>
          </a:r>
          <a:r>
            <a:rPr lang="en-US" sz="2300" b="1" kern="1200" dirty="0" err="1"/>
            <a:t>تتكون</a:t>
          </a:r>
          <a:r>
            <a:rPr lang="en-US" sz="2300" b="1" kern="1200" dirty="0"/>
            <a:t> </a:t>
          </a:r>
          <a:r>
            <a:rPr lang="en-US" sz="2300" b="1" kern="1200" dirty="0" err="1"/>
            <a:t>حاله</a:t>
          </a:r>
          <a:r>
            <a:rPr lang="en-US" sz="2300" b="1" kern="1200" dirty="0"/>
            <a:t> </a:t>
          </a:r>
          <a:r>
            <a:rPr lang="en-US" sz="2300" b="1" kern="1200" dirty="0" err="1"/>
            <a:t>هي</a:t>
          </a:r>
          <a:r>
            <a:rPr lang="en-US" sz="2300" b="1" kern="1200" dirty="0"/>
            <a:t> </a:t>
          </a:r>
          <a:r>
            <a:rPr lang="en-US" sz="2300" b="1" kern="1200" dirty="0" err="1"/>
            <a:t>عباره</a:t>
          </a:r>
          <a:r>
            <a:rPr lang="en-US" sz="2300" b="1" kern="1200" dirty="0"/>
            <a:t> عن </a:t>
          </a:r>
          <a:r>
            <a:rPr lang="en-US" sz="2300" b="1" kern="1200" dirty="0" err="1"/>
            <a:t>خليط</a:t>
          </a:r>
          <a:r>
            <a:rPr lang="en-US" sz="2300" b="1" kern="1200" dirty="0"/>
            <a:t> </a:t>
          </a:r>
          <a:r>
            <a:rPr lang="en-US" sz="2300" b="1" kern="1200" dirty="0" err="1"/>
            <a:t>من</a:t>
          </a:r>
          <a:r>
            <a:rPr lang="en-US" sz="2300" b="1" kern="1200" dirty="0"/>
            <a:t> </a:t>
          </a:r>
          <a:r>
            <a:rPr lang="en-US" sz="2300" b="1" kern="1200" dirty="0" err="1"/>
            <a:t>النوعين</a:t>
          </a:r>
          <a:r>
            <a:rPr lang="en-US" sz="2300" b="1" kern="1200" dirty="0"/>
            <a:t> </a:t>
          </a:r>
          <a:r>
            <a:rPr lang="en-US" sz="2300" b="1" kern="1200" dirty="0" err="1"/>
            <a:t>السابقين</a:t>
          </a:r>
          <a:endParaRPr lang="en-US" sz="2300" b="1" kern="1200" dirty="0"/>
        </a:p>
      </dsp:txBody>
      <dsp:txXfrm>
        <a:off x="1511764" y="46564"/>
        <a:ext cx="3688421" cy="14061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678D3-484A-4544-A58E-C9BFC75974E7}">
      <dsp:nvSpPr>
        <dsp:cNvPr id="0" name=""/>
        <dsp:cNvSpPr/>
      </dsp:nvSpPr>
      <dsp:spPr>
        <a:xfrm>
          <a:off x="2296745" y="1733308"/>
          <a:ext cx="2118459" cy="21184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/>
            <a:t>الفقدان</a:t>
          </a:r>
          <a:r>
            <a:rPr lang="en-US" sz="3600" kern="1200" dirty="0"/>
            <a:t> </a:t>
          </a:r>
          <a:r>
            <a:rPr lang="en-US" sz="3600" kern="1200" dirty="0" err="1"/>
            <a:t>السمعي</a:t>
          </a:r>
          <a:r>
            <a:rPr lang="en-US" sz="3600" kern="1200" dirty="0"/>
            <a:t> </a:t>
          </a:r>
          <a:r>
            <a:rPr lang="en-US" sz="3600" kern="1200" dirty="0" err="1"/>
            <a:t>المركزي</a:t>
          </a:r>
          <a:endParaRPr lang="en-US" sz="3600" kern="1200" dirty="0"/>
        </a:p>
      </dsp:txBody>
      <dsp:txXfrm>
        <a:off x="2606986" y="2043549"/>
        <a:ext cx="1497977" cy="1497977"/>
      </dsp:txXfrm>
    </dsp:sp>
    <dsp:sp modelId="{470E72C5-3F9F-EC43-B780-5D45C76F688F}">
      <dsp:nvSpPr>
        <dsp:cNvPr id="0" name=""/>
        <dsp:cNvSpPr/>
      </dsp:nvSpPr>
      <dsp:spPr>
        <a:xfrm rot="12900000">
          <a:off x="854433" y="1336628"/>
          <a:ext cx="1706835" cy="6037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2AF0056-C5C6-BF48-821F-80E701A262C5}">
      <dsp:nvSpPr>
        <dsp:cNvPr id="0" name=""/>
        <dsp:cNvSpPr/>
      </dsp:nvSpPr>
      <dsp:spPr>
        <a:xfrm>
          <a:off x="2504" y="343994"/>
          <a:ext cx="2012536" cy="161002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خلل</a:t>
          </a:r>
          <a:r>
            <a:rPr lang="en-US" sz="2000" b="1" kern="1200" dirty="0"/>
            <a:t> </a:t>
          </a:r>
          <a:r>
            <a:rPr lang="en-US" sz="2000" b="1" kern="1200" dirty="0" err="1"/>
            <a:t>يحول</a:t>
          </a:r>
          <a:r>
            <a:rPr lang="en-US" sz="2000" b="1" kern="1200" dirty="0"/>
            <a:t> </a:t>
          </a:r>
          <a:r>
            <a:rPr lang="en-US" sz="2000" b="1" kern="1200" dirty="0" err="1"/>
            <a:t>دون</a:t>
          </a:r>
          <a:r>
            <a:rPr lang="en-US" sz="2000" b="1" kern="1200" dirty="0"/>
            <a:t> </a:t>
          </a:r>
          <a:r>
            <a:rPr lang="en-US" sz="2000" b="1" kern="1200" dirty="0" err="1"/>
            <a:t>تحويل</a:t>
          </a:r>
          <a:r>
            <a:rPr lang="en-US" sz="2000" b="1" kern="1200" dirty="0"/>
            <a:t> </a:t>
          </a:r>
          <a:r>
            <a:rPr lang="en-US" sz="2000" b="1" kern="1200" dirty="0" err="1"/>
            <a:t>الصوت</a:t>
          </a:r>
          <a:r>
            <a:rPr lang="en-US" sz="2000" b="1" kern="1200" dirty="0"/>
            <a:t> </a:t>
          </a:r>
          <a:r>
            <a:rPr lang="en-US" sz="2000" b="1" kern="1200" dirty="0" err="1"/>
            <a:t>من</a:t>
          </a:r>
          <a:r>
            <a:rPr lang="en-US" sz="2000" b="1" kern="1200" dirty="0"/>
            <a:t> </a:t>
          </a:r>
          <a:r>
            <a:rPr lang="en-US" sz="2000" b="1" kern="1200" dirty="0" err="1"/>
            <a:t>حذع</a:t>
          </a:r>
          <a:r>
            <a:rPr lang="en-US" sz="2000" b="1" kern="1200" dirty="0"/>
            <a:t> </a:t>
          </a:r>
          <a:r>
            <a:rPr lang="en-US" sz="2000" b="1" kern="1200" dirty="0" err="1"/>
            <a:t>النخاع</a:t>
          </a:r>
          <a:r>
            <a:rPr lang="en-US" sz="2000" b="1" kern="1200" dirty="0"/>
            <a:t> </a:t>
          </a:r>
          <a:r>
            <a:rPr lang="en-US" sz="2000" b="1" kern="1200" dirty="0" err="1"/>
            <a:t>الى</a:t>
          </a:r>
          <a:r>
            <a:rPr lang="en-US" sz="2000" b="1" kern="1200" dirty="0"/>
            <a:t> </a:t>
          </a:r>
          <a:r>
            <a:rPr lang="en-US" sz="2000" b="1" kern="1200" dirty="0" err="1"/>
            <a:t>المنطقه</a:t>
          </a:r>
          <a:r>
            <a:rPr lang="en-US" sz="2000" b="1" kern="1200" dirty="0"/>
            <a:t> </a:t>
          </a:r>
          <a:r>
            <a:rPr lang="en-US" sz="2000" b="1" kern="1200" dirty="0" err="1"/>
            <a:t>السمعية</a:t>
          </a:r>
          <a:r>
            <a:rPr lang="en-US" sz="2000" b="1" kern="1200" dirty="0"/>
            <a:t> </a:t>
          </a:r>
          <a:r>
            <a:rPr lang="en-US" sz="2000" b="1" kern="1200" dirty="0" err="1"/>
            <a:t>في</a:t>
          </a:r>
          <a:r>
            <a:rPr lang="en-US" sz="2000" b="1" kern="1200" dirty="0"/>
            <a:t> </a:t>
          </a:r>
          <a:r>
            <a:rPr lang="en-US" sz="2000" b="1" kern="1200" dirty="0" err="1"/>
            <a:t>الدماع</a:t>
          </a:r>
          <a:endParaRPr lang="en-US" sz="2000" b="1" kern="1200" dirty="0"/>
        </a:p>
      </dsp:txBody>
      <dsp:txXfrm>
        <a:off x="49660" y="391150"/>
        <a:ext cx="1918224" cy="1515717"/>
      </dsp:txXfrm>
    </dsp:sp>
    <dsp:sp modelId="{EF1E9B0E-E124-F542-ACB3-C36301958794}">
      <dsp:nvSpPr>
        <dsp:cNvPr id="0" name=""/>
        <dsp:cNvSpPr/>
      </dsp:nvSpPr>
      <dsp:spPr>
        <a:xfrm rot="19500000">
          <a:off x="4150680" y="1336628"/>
          <a:ext cx="1706835" cy="6037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89ABAE-CBC8-E74A-A7F8-CC0AF55F460D}">
      <dsp:nvSpPr>
        <dsp:cNvPr id="0" name=""/>
        <dsp:cNvSpPr/>
      </dsp:nvSpPr>
      <dsp:spPr>
        <a:xfrm>
          <a:off x="4696909" y="343994"/>
          <a:ext cx="2012536" cy="1610029"/>
        </a:xfrm>
        <a:prstGeom prst="roundRect">
          <a:avLst>
            <a:gd name="adj" fmla="val 10000"/>
          </a:avLst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سبب</a:t>
          </a:r>
          <a:r>
            <a:rPr lang="en-US" sz="2000" b="1" kern="1200" dirty="0"/>
            <a:t> </a:t>
          </a:r>
          <a:r>
            <a:rPr lang="en-US" sz="2000" b="1" kern="1200" dirty="0" err="1"/>
            <a:t>اورام</a:t>
          </a:r>
          <a:r>
            <a:rPr lang="en-US" sz="2000" b="1" kern="1200" dirty="0"/>
            <a:t> </a:t>
          </a:r>
          <a:r>
            <a:rPr lang="en-US" sz="2000" b="1" kern="1200" dirty="0" err="1"/>
            <a:t>او</a:t>
          </a:r>
          <a:r>
            <a:rPr lang="en-US" sz="2000" b="1" kern="1200" dirty="0"/>
            <a:t> </a:t>
          </a:r>
          <a:r>
            <a:rPr lang="en-US" sz="2000" b="1" kern="1200" dirty="0" err="1"/>
            <a:t>جلطات</a:t>
          </a:r>
          <a:r>
            <a:rPr lang="en-US" sz="2000" b="1" kern="1200" dirty="0"/>
            <a:t> </a:t>
          </a:r>
          <a:r>
            <a:rPr lang="en-US" sz="2000" b="1" kern="1200" dirty="0" err="1"/>
            <a:t>دماغيه</a:t>
          </a:r>
          <a:r>
            <a:rPr lang="en-US" sz="2000" b="1" kern="1200" dirty="0"/>
            <a:t>. </a:t>
          </a:r>
          <a:r>
            <a:rPr lang="en-US" sz="2000" b="1" kern="1200" dirty="0" err="1"/>
            <a:t>ويصعب</a:t>
          </a:r>
          <a:r>
            <a:rPr lang="en-US" sz="2000" b="1" kern="1200" dirty="0"/>
            <a:t> </a:t>
          </a:r>
          <a:r>
            <a:rPr lang="en-US" sz="2000" b="1" kern="1200" dirty="0" err="1"/>
            <a:t>علاجه</a:t>
          </a:r>
          <a:endParaRPr lang="en-US" sz="2000" b="1" kern="1200" dirty="0"/>
        </a:p>
      </dsp:txBody>
      <dsp:txXfrm>
        <a:off x="4744065" y="391150"/>
        <a:ext cx="1918224" cy="15157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A0395-1D89-064F-932C-96BF2E8EB214}">
      <dsp:nvSpPr>
        <dsp:cNvPr id="0" name=""/>
        <dsp:cNvSpPr/>
      </dsp:nvSpPr>
      <dsp:spPr>
        <a:xfrm>
          <a:off x="0" y="734516"/>
          <a:ext cx="2097484" cy="12584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الحصبة</a:t>
          </a:r>
          <a:r>
            <a:rPr lang="en-US" sz="2700" kern="1200" dirty="0"/>
            <a:t> </a:t>
          </a:r>
          <a:r>
            <a:rPr lang="en-US" sz="2700" kern="1200" dirty="0" err="1"/>
            <a:t>الالمانية</a:t>
          </a:r>
          <a:r>
            <a:rPr lang="en-US" sz="2700" kern="1200" dirty="0"/>
            <a:t> </a:t>
          </a:r>
          <a:r>
            <a:rPr lang="en-US" sz="2700" kern="1200" dirty="0" err="1"/>
            <a:t>للام</a:t>
          </a:r>
          <a:r>
            <a:rPr lang="en-US" sz="2700" kern="1200" dirty="0"/>
            <a:t> </a:t>
          </a:r>
          <a:r>
            <a:rPr lang="en-US" sz="2700" kern="1200" dirty="0" err="1"/>
            <a:t>الحامل</a:t>
          </a:r>
          <a:endParaRPr lang="en-US" sz="2700" kern="1200" dirty="0"/>
        </a:p>
      </dsp:txBody>
      <dsp:txXfrm>
        <a:off x="0" y="734516"/>
        <a:ext cx="2097484" cy="1258490"/>
      </dsp:txXfrm>
    </dsp:sp>
    <dsp:sp modelId="{80D8F777-CDCD-E04A-A31B-45198052486A}">
      <dsp:nvSpPr>
        <dsp:cNvPr id="0" name=""/>
        <dsp:cNvSpPr/>
      </dsp:nvSpPr>
      <dsp:spPr>
        <a:xfrm>
          <a:off x="2307232" y="734516"/>
          <a:ext cx="2097484" cy="12584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الاسباب</a:t>
          </a:r>
          <a:r>
            <a:rPr lang="en-US" sz="2700" kern="1200" dirty="0"/>
            <a:t> </a:t>
          </a:r>
          <a:r>
            <a:rPr lang="en-US" sz="2700" kern="1200" dirty="0" err="1"/>
            <a:t>الوراثية</a:t>
          </a:r>
          <a:endParaRPr lang="en-US" sz="2700" kern="1200" dirty="0"/>
        </a:p>
      </dsp:txBody>
      <dsp:txXfrm>
        <a:off x="2307232" y="734516"/>
        <a:ext cx="2097484" cy="1258490"/>
      </dsp:txXfrm>
    </dsp:sp>
    <dsp:sp modelId="{BF48B10E-EDB6-6841-82F0-F8445F7FBBF1}">
      <dsp:nvSpPr>
        <dsp:cNvPr id="0" name=""/>
        <dsp:cNvSpPr/>
      </dsp:nvSpPr>
      <dsp:spPr>
        <a:xfrm>
          <a:off x="4614465" y="734516"/>
          <a:ext cx="2097484" cy="12584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الولادة</a:t>
          </a:r>
          <a:r>
            <a:rPr lang="en-US" sz="2700" kern="1200" dirty="0"/>
            <a:t> </a:t>
          </a:r>
          <a:r>
            <a:rPr lang="en-US" sz="2700" kern="1200" dirty="0" err="1"/>
            <a:t>المتعسرة</a:t>
          </a:r>
          <a:endParaRPr lang="en-US" sz="2700" kern="1200" dirty="0"/>
        </a:p>
      </dsp:txBody>
      <dsp:txXfrm>
        <a:off x="4614465" y="734516"/>
        <a:ext cx="2097484" cy="1258490"/>
      </dsp:txXfrm>
    </dsp:sp>
    <dsp:sp modelId="{0EE9D46C-4FC3-2F4F-9FF5-CE5ECD0A6ABE}">
      <dsp:nvSpPr>
        <dsp:cNvPr id="0" name=""/>
        <dsp:cNvSpPr/>
      </dsp:nvSpPr>
      <dsp:spPr>
        <a:xfrm>
          <a:off x="1153616" y="2202755"/>
          <a:ext cx="2097484" cy="12584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عدم</a:t>
          </a:r>
          <a:r>
            <a:rPr lang="en-US" sz="2700" kern="1200" dirty="0"/>
            <a:t> </a:t>
          </a:r>
          <a:r>
            <a:rPr lang="en-US" sz="2700" kern="1200" dirty="0" err="1"/>
            <a:t>توافق</a:t>
          </a:r>
          <a:r>
            <a:rPr lang="en-US" sz="2700" kern="1200" dirty="0"/>
            <a:t> </a:t>
          </a:r>
          <a:r>
            <a:rPr lang="en-US" sz="2700" kern="1200" dirty="0" err="1"/>
            <a:t>العامل</a:t>
          </a:r>
          <a:r>
            <a:rPr lang="en-US" sz="2700" kern="1200" dirty="0"/>
            <a:t> </a:t>
          </a:r>
          <a:r>
            <a:rPr lang="en-US" sz="2700" kern="1200" dirty="0" err="1"/>
            <a:t>الرايزيسي</a:t>
          </a:r>
          <a:endParaRPr lang="en-US" sz="2700" kern="1200" dirty="0"/>
        </a:p>
      </dsp:txBody>
      <dsp:txXfrm>
        <a:off x="1153616" y="2202755"/>
        <a:ext cx="2097484" cy="1258490"/>
      </dsp:txXfrm>
    </dsp:sp>
    <dsp:sp modelId="{711B161B-5390-5F49-AE2A-DEA3B3F43A97}">
      <dsp:nvSpPr>
        <dsp:cNvPr id="0" name=""/>
        <dsp:cNvSpPr/>
      </dsp:nvSpPr>
      <dsp:spPr>
        <a:xfrm>
          <a:off x="3460849" y="2202755"/>
          <a:ext cx="2097484" cy="12584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الحمى</a:t>
          </a:r>
          <a:r>
            <a:rPr lang="en-US" sz="2700" kern="1200" dirty="0"/>
            <a:t> </a:t>
          </a:r>
          <a:r>
            <a:rPr lang="en-US" sz="2700" kern="1200" dirty="0" err="1"/>
            <a:t>الشوكية</a:t>
          </a:r>
          <a:endParaRPr lang="en-US" sz="2700" kern="1200" dirty="0"/>
        </a:p>
      </dsp:txBody>
      <dsp:txXfrm>
        <a:off x="3460849" y="2202755"/>
        <a:ext cx="2097484" cy="12584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CA9D0A-AAC5-9E47-ABD7-6601446CF840}">
      <dsp:nvSpPr>
        <dsp:cNvPr id="0" name=""/>
        <dsp:cNvSpPr/>
      </dsp:nvSpPr>
      <dsp:spPr>
        <a:xfrm>
          <a:off x="0" y="853875"/>
          <a:ext cx="2453961" cy="14723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ثقب</a:t>
          </a:r>
          <a:r>
            <a:rPr lang="en-US" sz="2300" kern="1200" dirty="0"/>
            <a:t> </a:t>
          </a:r>
          <a:r>
            <a:rPr lang="en-US" sz="2300" kern="1200" dirty="0" err="1"/>
            <a:t>الطبلة</a:t>
          </a:r>
          <a:endParaRPr lang="en-US" sz="2300" kern="1200" dirty="0"/>
        </a:p>
      </dsp:txBody>
      <dsp:txXfrm>
        <a:off x="0" y="853875"/>
        <a:ext cx="2453961" cy="1472377"/>
      </dsp:txXfrm>
    </dsp:sp>
    <dsp:sp modelId="{C396B6B3-567E-0847-AF85-043A10040C49}">
      <dsp:nvSpPr>
        <dsp:cNvPr id="0" name=""/>
        <dsp:cNvSpPr/>
      </dsp:nvSpPr>
      <dsp:spPr>
        <a:xfrm>
          <a:off x="2699358" y="853875"/>
          <a:ext cx="2453961" cy="1472377"/>
        </a:xfrm>
        <a:prstGeom prst="rect">
          <a:avLst/>
        </a:prstGeom>
        <a:solidFill>
          <a:schemeClr val="accent2">
            <a:hueOff val="338703"/>
            <a:satOff val="-1658"/>
            <a:lumOff val="931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تجمع</a:t>
          </a:r>
          <a:r>
            <a:rPr lang="en-US" sz="2300" kern="1200" dirty="0"/>
            <a:t> </a:t>
          </a:r>
          <a:r>
            <a:rPr lang="en-US" sz="2300" kern="1200" dirty="0" err="1"/>
            <a:t>المادة</a:t>
          </a:r>
          <a:r>
            <a:rPr lang="en-US" sz="2300" kern="1200" dirty="0"/>
            <a:t> </a:t>
          </a:r>
          <a:r>
            <a:rPr lang="en-US" sz="2300" kern="1200" dirty="0" err="1"/>
            <a:t>الصمغية</a:t>
          </a:r>
          <a:endParaRPr lang="en-US" sz="2300" kern="1200" dirty="0"/>
        </a:p>
      </dsp:txBody>
      <dsp:txXfrm>
        <a:off x="2699358" y="853875"/>
        <a:ext cx="2453961" cy="1472377"/>
      </dsp:txXfrm>
    </dsp:sp>
    <dsp:sp modelId="{4329A100-6F03-8B4A-8433-99D48F6C352A}">
      <dsp:nvSpPr>
        <dsp:cNvPr id="0" name=""/>
        <dsp:cNvSpPr/>
      </dsp:nvSpPr>
      <dsp:spPr>
        <a:xfrm>
          <a:off x="5398716" y="853875"/>
          <a:ext cx="2453961" cy="1472377"/>
        </a:xfrm>
        <a:prstGeom prst="rect">
          <a:avLst/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التشوهات</a:t>
          </a:r>
          <a:r>
            <a:rPr lang="en-US" sz="2300" kern="1200" dirty="0"/>
            <a:t> </a:t>
          </a:r>
          <a:r>
            <a:rPr lang="en-US" sz="2300" kern="1200" dirty="0" err="1"/>
            <a:t>الخلقية</a:t>
          </a:r>
          <a:r>
            <a:rPr lang="en-US" sz="2300" kern="1200" dirty="0"/>
            <a:t> </a:t>
          </a:r>
          <a:r>
            <a:rPr lang="en-US" sz="2300" kern="1200" dirty="0" err="1"/>
            <a:t>في</a:t>
          </a:r>
          <a:r>
            <a:rPr lang="en-US" sz="2300" kern="1200" dirty="0"/>
            <a:t> </a:t>
          </a:r>
          <a:r>
            <a:rPr lang="en-US" sz="2300" kern="1200" dirty="0" err="1"/>
            <a:t>القناة</a:t>
          </a:r>
          <a:r>
            <a:rPr lang="en-US" sz="2300" kern="1200" dirty="0"/>
            <a:t> </a:t>
          </a:r>
          <a:r>
            <a:rPr lang="en-US" sz="2300" kern="1200" dirty="0" err="1"/>
            <a:t>السمعية</a:t>
          </a:r>
          <a:r>
            <a:rPr lang="en-US" sz="2300" kern="1200" dirty="0"/>
            <a:t> </a:t>
          </a:r>
          <a:r>
            <a:rPr lang="en-US" sz="2300" kern="1200" dirty="0" err="1"/>
            <a:t>او</a:t>
          </a:r>
          <a:r>
            <a:rPr lang="en-US" sz="2300" kern="1200" dirty="0"/>
            <a:t> </a:t>
          </a:r>
          <a:r>
            <a:rPr lang="en-US" sz="2300" kern="1200" dirty="0" err="1"/>
            <a:t>تعرضها</a:t>
          </a:r>
          <a:r>
            <a:rPr lang="en-US" sz="2300" kern="1200" dirty="0"/>
            <a:t> </a:t>
          </a:r>
          <a:r>
            <a:rPr lang="en-US" sz="2300" kern="1200" dirty="0" err="1"/>
            <a:t>للالتهابات</a:t>
          </a:r>
          <a:endParaRPr lang="en-US" sz="2300" kern="1200" dirty="0"/>
        </a:p>
      </dsp:txBody>
      <dsp:txXfrm>
        <a:off x="5398716" y="853875"/>
        <a:ext cx="2453961" cy="1472377"/>
      </dsp:txXfrm>
    </dsp:sp>
    <dsp:sp modelId="{68516958-8469-5E42-A09C-201D7E2EFF6A}">
      <dsp:nvSpPr>
        <dsp:cNvPr id="0" name=""/>
        <dsp:cNvSpPr/>
      </dsp:nvSpPr>
      <dsp:spPr>
        <a:xfrm>
          <a:off x="1349679" y="2571649"/>
          <a:ext cx="2453961" cy="1472377"/>
        </a:xfrm>
        <a:prstGeom prst="rect">
          <a:avLst/>
        </a:prstGeom>
        <a:solidFill>
          <a:schemeClr val="accent2">
            <a:hueOff val="1016110"/>
            <a:satOff val="-4974"/>
            <a:lumOff val="2794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العيوب</a:t>
          </a:r>
          <a:r>
            <a:rPr lang="en-US" sz="2300" kern="1200" dirty="0"/>
            <a:t> </a:t>
          </a:r>
          <a:r>
            <a:rPr lang="en-US" sz="2300" kern="1200" dirty="0" err="1"/>
            <a:t>الخلقية</a:t>
          </a:r>
          <a:r>
            <a:rPr lang="en-US" sz="2300" kern="1200" dirty="0"/>
            <a:t> </a:t>
          </a:r>
          <a:r>
            <a:rPr lang="en-US" sz="2300" kern="1200" dirty="0" err="1"/>
            <a:t>في</a:t>
          </a:r>
          <a:r>
            <a:rPr lang="en-US" sz="2300" kern="1200" dirty="0"/>
            <a:t> </a:t>
          </a:r>
          <a:r>
            <a:rPr lang="en-US" sz="2300" kern="1200" dirty="0" err="1"/>
            <a:t>الاذن</a:t>
          </a:r>
          <a:r>
            <a:rPr lang="en-US" sz="2300" kern="1200" dirty="0"/>
            <a:t> </a:t>
          </a:r>
          <a:r>
            <a:rPr lang="en-US" sz="2300" kern="1200" dirty="0" err="1"/>
            <a:t>الوسطى</a:t>
          </a:r>
          <a:r>
            <a:rPr lang="en-US" sz="2300" kern="1200" dirty="0"/>
            <a:t> </a:t>
          </a:r>
          <a:r>
            <a:rPr lang="en-US" sz="2300" kern="1200" dirty="0" err="1"/>
            <a:t>كالتشوهات</a:t>
          </a:r>
          <a:r>
            <a:rPr lang="en-US" sz="2300" kern="1200" dirty="0"/>
            <a:t> </a:t>
          </a:r>
          <a:r>
            <a:rPr lang="en-US" sz="2300" kern="1200" dirty="0" err="1"/>
            <a:t>الخلقية</a:t>
          </a:r>
          <a:r>
            <a:rPr lang="en-US" sz="2300" kern="1200" dirty="0"/>
            <a:t> </a:t>
          </a:r>
          <a:r>
            <a:rPr lang="en-US" sz="2300" kern="1200" dirty="0" err="1"/>
            <a:t>في</a:t>
          </a:r>
          <a:r>
            <a:rPr lang="en-US" sz="2300" kern="1200" dirty="0"/>
            <a:t> </a:t>
          </a:r>
          <a:r>
            <a:rPr lang="en-US" sz="2300" kern="1200" dirty="0" err="1"/>
            <a:t>الطبلة</a:t>
          </a:r>
          <a:r>
            <a:rPr lang="en-US" sz="2300" kern="1200" dirty="0"/>
            <a:t> </a:t>
          </a:r>
          <a:r>
            <a:rPr lang="en-US" sz="2300" kern="1200" dirty="0" err="1"/>
            <a:t>او</a:t>
          </a:r>
          <a:r>
            <a:rPr lang="en-US" sz="2300" kern="1200" dirty="0"/>
            <a:t> </a:t>
          </a:r>
          <a:r>
            <a:rPr lang="en-US" sz="2300" kern="1200" dirty="0" err="1"/>
            <a:t>العظيمات</a:t>
          </a:r>
          <a:r>
            <a:rPr lang="en-US" sz="2300" kern="1200" dirty="0"/>
            <a:t> </a:t>
          </a:r>
          <a:r>
            <a:rPr lang="en-US" sz="2300" kern="1200" dirty="0" err="1"/>
            <a:t>الثلاث</a:t>
          </a:r>
          <a:endParaRPr lang="en-US" sz="2300" kern="1200" dirty="0"/>
        </a:p>
      </dsp:txBody>
      <dsp:txXfrm>
        <a:off x="1349679" y="2571649"/>
        <a:ext cx="2453961" cy="1472377"/>
      </dsp:txXfrm>
    </dsp:sp>
    <dsp:sp modelId="{0BD859BC-EC4D-004C-B0A0-3381F3D553D8}">
      <dsp:nvSpPr>
        <dsp:cNvPr id="0" name=""/>
        <dsp:cNvSpPr/>
      </dsp:nvSpPr>
      <dsp:spPr>
        <a:xfrm>
          <a:off x="4049037" y="2571649"/>
          <a:ext cx="2453961" cy="1472377"/>
        </a:xfrm>
        <a:prstGeom prst="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الالتهابات</a:t>
          </a:r>
          <a:r>
            <a:rPr lang="en-US" sz="2300" kern="1200" dirty="0"/>
            <a:t> </a:t>
          </a:r>
          <a:r>
            <a:rPr lang="en-US" sz="2300" kern="1200" dirty="0" err="1"/>
            <a:t>المتكررة</a:t>
          </a:r>
          <a:r>
            <a:rPr lang="en-US" sz="2300" kern="1200" dirty="0"/>
            <a:t> </a:t>
          </a:r>
          <a:r>
            <a:rPr lang="en-US" sz="2300" kern="1200" dirty="0" err="1"/>
            <a:t>للاذن</a:t>
          </a:r>
          <a:r>
            <a:rPr lang="en-US" sz="2300" kern="1200" dirty="0"/>
            <a:t> </a:t>
          </a:r>
          <a:r>
            <a:rPr lang="en-US" sz="2300" kern="1200" dirty="0" err="1"/>
            <a:t>الوسطى</a:t>
          </a:r>
          <a:endParaRPr lang="en-US" sz="2300" kern="1200" dirty="0"/>
        </a:p>
      </dsp:txBody>
      <dsp:txXfrm>
        <a:off x="4049037" y="2571649"/>
        <a:ext cx="2453961" cy="14723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CF1B6-6C05-D64D-9B6C-4A63E38BD68C}">
      <dsp:nvSpPr>
        <dsp:cNvPr id="0" name=""/>
        <dsp:cNvSpPr/>
      </dsp:nvSpPr>
      <dsp:spPr>
        <a:xfrm>
          <a:off x="0" y="867654"/>
          <a:ext cx="2540976" cy="1524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اصابة</a:t>
          </a:r>
          <a:r>
            <a:rPr lang="en-US" sz="3300" kern="1200" dirty="0"/>
            <a:t> </a:t>
          </a:r>
          <a:r>
            <a:rPr lang="en-US" sz="3300" kern="1200" dirty="0" err="1"/>
            <a:t>الام</a:t>
          </a:r>
          <a:r>
            <a:rPr lang="en-US" sz="3300" kern="1200" dirty="0"/>
            <a:t> </a:t>
          </a:r>
          <a:r>
            <a:rPr lang="en-US" sz="3300" kern="1200" dirty="0" err="1"/>
            <a:t>بالحصبة</a:t>
          </a:r>
          <a:r>
            <a:rPr lang="en-US" sz="3300" kern="1200" dirty="0"/>
            <a:t> </a:t>
          </a:r>
          <a:r>
            <a:rPr lang="en-US" sz="3300" kern="1200" dirty="0" err="1"/>
            <a:t>الالمانية</a:t>
          </a:r>
          <a:endParaRPr lang="en-US" sz="3300" kern="1200" dirty="0"/>
        </a:p>
      </dsp:txBody>
      <dsp:txXfrm>
        <a:off x="0" y="867654"/>
        <a:ext cx="2540976" cy="1524586"/>
      </dsp:txXfrm>
    </dsp:sp>
    <dsp:sp modelId="{4D4BEF23-EDEE-4243-9AA8-709CF0665CBD}">
      <dsp:nvSpPr>
        <dsp:cNvPr id="0" name=""/>
        <dsp:cNvSpPr/>
      </dsp:nvSpPr>
      <dsp:spPr>
        <a:xfrm>
          <a:off x="2795074" y="867654"/>
          <a:ext cx="2540976" cy="1524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الحمى</a:t>
          </a:r>
          <a:r>
            <a:rPr lang="en-US" sz="3300" kern="1200" dirty="0"/>
            <a:t> </a:t>
          </a:r>
          <a:r>
            <a:rPr lang="en-US" sz="3300" kern="1200" dirty="0" err="1"/>
            <a:t>الشوكية</a:t>
          </a:r>
          <a:endParaRPr lang="en-US" sz="3300" kern="1200" dirty="0"/>
        </a:p>
      </dsp:txBody>
      <dsp:txXfrm>
        <a:off x="2795074" y="867654"/>
        <a:ext cx="2540976" cy="1524586"/>
      </dsp:txXfrm>
    </dsp:sp>
    <dsp:sp modelId="{82178D04-7091-444C-A421-4ECF988E3AF0}">
      <dsp:nvSpPr>
        <dsp:cNvPr id="0" name=""/>
        <dsp:cNvSpPr/>
      </dsp:nvSpPr>
      <dsp:spPr>
        <a:xfrm>
          <a:off x="5590149" y="867654"/>
          <a:ext cx="2540976" cy="1524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اسباب </a:t>
          </a:r>
          <a:r>
            <a:rPr lang="en-US" sz="3300" kern="1200" dirty="0" err="1"/>
            <a:t>وراثية</a:t>
          </a:r>
          <a:endParaRPr lang="en-US" sz="3300" kern="1200" dirty="0"/>
        </a:p>
      </dsp:txBody>
      <dsp:txXfrm>
        <a:off x="5590149" y="867654"/>
        <a:ext cx="2540976" cy="1524586"/>
      </dsp:txXfrm>
    </dsp:sp>
    <dsp:sp modelId="{5956B101-EBAA-D340-B784-DADF75558B32}">
      <dsp:nvSpPr>
        <dsp:cNvPr id="0" name=""/>
        <dsp:cNvSpPr/>
      </dsp:nvSpPr>
      <dsp:spPr>
        <a:xfrm>
          <a:off x="1397537" y="2646337"/>
          <a:ext cx="2540976" cy="1524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عدم</a:t>
          </a:r>
          <a:r>
            <a:rPr lang="en-US" sz="3300" kern="1200" dirty="0"/>
            <a:t> </a:t>
          </a:r>
          <a:r>
            <a:rPr lang="en-US" sz="3300" kern="1200" dirty="0" err="1"/>
            <a:t>توافق</a:t>
          </a:r>
          <a:r>
            <a:rPr lang="en-US" sz="3300" kern="1200" dirty="0"/>
            <a:t> </a:t>
          </a:r>
          <a:r>
            <a:rPr lang="en-US" sz="3300" kern="1200" dirty="0" err="1"/>
            <a:t>دم</a:t>
          </a:r>
          <a:r>
            <a:rPr lang="en-US" sz="3300" kern="1200" dirty="0"/>
            <a:t> </a:t>
          </a:r>
          <a:r>
            <a:rPr lang="en-US" sz="3300" kern="1200" dirty="0" err="1"/>
            <a:t>الوالدين</a:t>
          </a:r>
          <a:endParaRPr lang="en-US" sz="3300" kern="1200" dirty="0"/>
        </a:p>
      </dsp:txBody>
      <dsp:txXfrm>
        <a:off x="1397537" y="2646337"/>
        <a:ext cx="2540976" cy="1524586"/>
      </dsp:txXfrm>
    </dsp:sp>
    <dsp:sp modelId="{DA15C8E1-39A9-FF4A-991B-09F405069BBA}">
      <dsp:nvSpPr>
        <dsp:cNvPr id="0" name=""/>
        <dsp:cNvSpPr/>
      </dsp:nvSpPr>
      <dsp:spPr>
        <a:xfrm>
          <a:off x="4192611" y="2646337"/>
          <a:ext cx="2540976" cy="1524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نقص</a:t>
          </a:r>
          <a:r>
            <a:rPr lang="en-US" sz="3300" kern="1200" dirty="0"/>
            <a:t> </a:t>
          </a:r>
          <a:r>
            <a:rPr lang="en-US" sz="3300" kern="1200" dirty="0" err="1"/>
            <a:t>الاكسجين</a:t>
          </a:r>
          <a:endParaRPr lang="en-US" sz="3300" kern="1200" dirty="0"/>
        </a:p>
      </dsp:txBody>
      <dsp:txXfrm>
        <a:off x="4192611" y="2646337"/>
        <a:ext cx="2540976" cy="15245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ECCAB-05B9-6C40-85E6-95BD34813C65}">
      <dsp:nvSpPr>
        <dsp:cNvPr id="0" name=""/>
        <dsp:cNvSpPr/>
      </dsp:nvSpPr>
      <dsp:spPr>
        <a:xfrm>
          <a:off x="0" y="787677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تجنب</a:t>
          </a:r>
          <a:r>
            <a:rPr lang="en-US" sz="3000" kern="1200" dirty="0"/>
            <a:t> </a:t>
          </a:r>
          <a:r>
            <a:rPr lang="en-US" sz="3000" kern="1200" dirty="0" err="1"/>
            <a:t>مواقف</a:t>
          </a:r>
          <a:r>
            <a:rPr lang="en-US" sz="3000" kern="1200" dirty="0"/>
            <a:t> </a:t>
          </a:r>
          <a:r>
            <a:rPr lang="en-US" sz="3000" kern="1200" dirty="0" err="1"/>
            <a:t>التفاعل</a:t>
          </a:r>
          <a:r>
            <a:rPr lang="en-US" sz="3000" kern="1200" dirty="0"/>
            <a:t> </a:t>
          </a:r>
          <a:r>
            <a:rPr lang="en-US" sz="3000" kern="1200" dirty="0" err="1"/>
            <a:t>الاجتماعي</a:t>
          </a:r>
          <a:endParaRPr lang="en-US" sz="3000" kern="1200" dirty="0"/>
        </a:p>
      </dsp:txBody>
      <dsp:txXfrm>
        <a:off x="0" y="787677"/>
        <a:ext cx="2544983" cy="1526990"/>
      </dsp:txXfrm>
    </dsp:sp>
    <dsp:sp modelId="{5EC70713-FDDD-5446-B2A8-0AF9FBACAE36}">
      <dsp:nvSpPr>
        <dsp:cNvPr id="0" name=""/>
        <dsp:cNvSpPr/>
      </dsp:nvSpPr>
      <dsp:spPr>
        <a:xfrm>
          <a:off x="2799482" y="787677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270963"/>
                <a:satOff val="-1326"/>
                <a:lumOff val="745"/>
                <a:alphaOff val="0"/>
                <a:tint val="64000"/>
                <a:lumMod val="118000"/>
              </a:schemeClr>
            </a:gs>
            <a:gs pos="100000">
              <a:schemeClr val="accent2">
                <a:hueOff val="270963"/>
                <a:satOff val="-1326"/>
                <a:lumOff val="745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وبعض</a:t>
          </a:r>
          <a:r>
            <a:rPr lang="en-US" sz="3000" kern="1200" dirty="0"/>
            <a:t> </a:t>
          </a:r>
          <a:r>
            <a:rPr lang="en-US" sz="3000" kern="1200" dirty="0" err="1"/>
            <a:t>الحالات</a:t>
          </a:r>
          <a:r>
            <a:rPr lang="en-US" sz="3000" kern="1200" dirty="0"/>
            <a:t> </a:t>
          </a:r>
          <a:r>
            <a:rPr lang="en-US" sz="3000" kern="1200" dirty="0" err="1"/>
            <a:t>الشديدة</a:t>
          </a:r>
          <a:r>
            <a:rPr lang="en-US" sz="3000" kern="1200" dirty="0"/>
            <a:t> </a:t>
          </a:r>
          <a:r>
            <a:rPr lang="en-US" sz="3000" kern="1200" dirty="0" err="1"/>
            <a:t>يفضلون</a:t>
          </a:r>
          <a:r>
            <a:rPr lang="en-US" sz="3000" kern="1200" dirty="0"/>
            <a:t> </a:t>
          </a:r>
          <a:r>
            <a:rPr lang="en-US" sz="3000" kern="1200" dirty="0" err="1"/>
            <a:t>من</a:t>
          </a:r>
          <a:r>
            <a:rPr lang="en-US" sz="3000" kern="1200" dirty="0"/>
            <a:t> </a:t>
          </a:r>
          <a:r>
            <a:rPr lang="en-US" sz="3000" kern="1200" dirty="0" err="1"/>
            <a:t>يماثلهم</a:t>
          </a:r>
          <a:endParaRPr lang="en-US" sz="3000" kern="1200" dirty="0"/>
        </a:p>
      </dsp:txBody>
      <dsp:txXfrm>
        <a:off x="2799482" y="787677"/>
        <a:ext cx="2544983" cy="1526990"/>
      </dsp:txXfrm>
    </dsp:sp>
    <dsp:sp modelId="{F3924529-C437-4E41-9EBF-AE9FA8C3D73D}">
      <dsp:nvSpPr>
        <dsp:cNvPr id="0" name=""/>
        <dsp:cNvSpPr/>
      </dsp:nvSpPr>
      <dsp:spPr>
        <a:xfrm>
          <a:off x="5598964" y="787677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541926"/>
                <a:satOff val="-2653"/>
                <a:lumOff val="1490"/>
                <a:alphaOff val="0"/>
                <a:tint val="64000"/>
                <a:lumMod val="118000"/>
              </a:schemeClr>
            </a:gs>
            <a:gs pos="100000">
              <a:schemeClr val="accent2">
                <a:hueOff val="541926"/>
                <a:satOff val="-2653"/>
                <a:lumOff val="149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يميلون</a:t>
          </a:r>
          <a:r>
            <a:rPr lang="en-US" sz="3000" kern="1200" dirty="0"/>
            <a:t> </a:t>
          </a:r>
          <a:r>
            <a:rPr lang="en-US" sz="3000" kern="1200" dirty="0" err="1"/>
            <a:t>الى</a:t>
          </a:r>
          <a:r>
            <a:rPr lang="en-US" sz="3000" kern="1200" dirty="0"/>
            <a:t> </a:t>
          </a:r>
          <a:r>
            <a:rPr lang="en-US" sz="3000" kern="1200" dirty="0" err="1"/>
            <a:t>الالعاب</a:t>
          </a:r>
          <a:r>
            <a:rPr lang="en-US" sz="3000" kern="1200" dirty="0"/>
            <a:t> </a:t>
          </a:r>
          <a:r>
            <a:rPr lang="en-US" sz="3000" kern="1200" dirty="0" err="1"/>
            <a:t>الفردية</a:t>
          </a:r>
          <a:endParaRPr lang="en-US" sz="3000" kern="1200" dirty="0"/>
        </a:p>
      </dsp:txBody>
      <dsp:txXfrm>
        <a:off x="5598964" y="787677"/>
        <a:ext cx="2544983" cy="1526990"/>
      </dsp:txXfrm>
    </dsp:sp>
    <dsp:sp modelId="{C32A07BD-9A79-4248-AD7F-5B1A4050A683}">
      <dsp:nvSpPr>
        <dsp:cNvPr id="0" name=""/>
        <dsp:cNvSpPr/>
      </dsp:nvSpPr>
      <dsp:spPr>
        <a:xfrm>
          <a:off x="0" y="2569166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812888"/>
                <a:satOff val="-3979"/>
                <a:lumOff val="2235"/>
                <a:alphaOff val="0"/>
                <a:tint val="64000"/>
                <a:lumMod val="118000"/>
              </a:schemeClr>
            </a:gs>
            <a:gs pos="100000">
              <a:schemeClr val="accent2">
                <a:hueOff val="812888"/>
                <a:satOff val="-3979"/>
                <a:lumOff val="2235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الاطفال</a:t>
          </a:r>
          <a:r>
            <a:rPr lang="en-US" sz="3000" kern="1200" dirty="0"/>
            <a:t> </a:t>
          </a:r>
          <a:r>
            <a:rPr lang="en-US" sz="3000" kern="1200" dirty="0" err="1"/>
            <a:t>الصم</a:t>
          </a:r>
          <a:r>
            <a:rPr lang="en-US" sz="3000" kern="1200" dirty="0"/>
            <a:t> </a:t>
          </a:r>
          <a:r>
            <a:rPr lang="en-US" sz="3000" kern="1200" dirty="0" err="1"/>
            <a:t>اكثر</a:t>
          </a:r>
          <a:r>
            <a:rPr lang="en-US" sz="3000" kern="1200" dirty="0"/>
            <a:t> </a:t>
          </a:r>
          <a:r>
            <a:rPr lang="en-US" sz="3000" kern="1200" dirty="0" err="1"/>
            <a:t>عرضة</a:t>
          </a:r>
          <a:r>
            <a:rPr lang="en-US" sz="3000" kern="1200" dirty="0"/>
            <a:t> </a:t>
          </a:r>
          <a:r>
            <a:rPr lang="en-US" sz="3000" kern="1200" dirty="0" err="1"/>
            <a:t>لنوبات</a:t>
          </a:r>
          <a:r>
            <a:rPr lang="en-US" sz="3000" kern="1200" dirty="0"/>
            <a:t> </a:t>
          </a:r>
          <a:r>
            <a:rPr lang="en-US" sz="3000" kern="1200" dirty="0" err="1"/>
            <a:t>الغضب</a:t>
          </a:r>
          <a:endParaRPr lang="en-US" sz="3000" kern="1200" dirty="0"/>
        </a:p>
      </dsp:txBody>
      <dsp:txXfrm>
        <a:off x="0" y="2569166"/>
        <a:ext cx="2544983" cy="1526990"/>
      </dsp:txXfrm>
    </dsp:sp>
    <dsp:sp modelId="{2184A1B0-7693-914F-A4F2-BBC24E67D786}">
      <dsp:nvSpPr>
        <dsp:cNvPr id="0" name=""/>
        <dsp:cNvSpPr/>
      </dsp:nvSpPr>
      <dsp:spPr>
        <a:xfrm>
          <a:off x="2799482" y="2569166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1083851"/>
                <a:satOff val="-5306"/>
                <a:lumOff val="2980"/>
                <a:alphaOff val="0"/>
                <a:tint val="64000"/>
                <a:lumMod val="118000"/>
              </a:schemeClr>
            </a:gs>
            <a:gs pos="100000">
              <a:schemeClr val="accent2">
                <a:hueOff val="1083851"/>
                <a:satOff val="-5306"/>
                <a:lumOff val="298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اكثر</a:t>
          </a:r>
          <a:r>
            <a:rPr lang="en-US" sz="3000" kern="1200" dirty="0"/>
            <a:t> </a:t>
          </a:r>
          <a:r>
            <a:rPr lang="en-US" sz="3000" kern="1200" dirty="0" err="1"/>
            <a:t>عرضة</a:t>
          </a:r>
          <a:r>
            <a:rPr lang="en-US" sz="3000" kern="1200" dirty="0"/>
            <a:t> </a:t>
          </a:r>
          <a:r>
            <a:rPr lang="en-US" sz="3000" kern="1200" dirty="0" err="1"/>
            <a:t>للضغوط</a:t>
          </a:r>
          <a:r>
            <a:rPr lang="en-US" sz="3000" kern="1200" dirty="0"/>
            <a:t> </a:t>
          </a:r>
          <a:r>
            <a:rPr lang="en-US" sz="3000" kern="1200" dirty="0" err="1"/>
            <a:t>النفسية</a:t>
          </a:r>
          <a:r>
            <a:rPr lang="en-US" sz="3000" kern="1200" dirty="0"/>
            <a:t> ) </a:t>
          </a:r>
          <a:r>
            <a:rPr lang="en-US" sz="3000" kern="1200" dirty="0" err="1"/>
            <a:t>بعض</a:t>
          </a:r>
          <a:r>
            <a:rPr lang="en-US" sz="3000" kern="1200" dirty="0"/>
            <a:t> </a:t>
          </a:r>
          <a:r>
            <a:rPr lang="en-US" sz="3000" kern="1200" dirty="0" err="1"/>
            <a:t>الدراسات</a:t>
          </a:r>
          <a:r>
            <a:rPr lang="en-US" sz="3000" kern="1200" dirty="0"/>
            <a:t>(</a:t>
          </a:r>
        </a:p>
      </dsp:txBody>
      <dsp:txXfrm>
        <a:off x="2799482" y="2569166"/>
        <a:ext cx="2544983" cy="1526990"/>
      </dsp:txXfrm>
    </dsp:sp>
    <dsp:sp modelId="{DAA620A7-11BB-0F4E-BD5F-15D0C0407ED1}">
      <dsp:nvSpPr>
        <dsp:cNvPr id="0" name=""/>
        <dsp:cNvSpPr/>
      </dsp:nvSpPr>
      <dsp:spPr>
        <a:xfrm>
          <a:off x="5598964" y="2569166"/>
          <a:ext cx="2544983" cy="1526990"/>
        </a:xfrm>
        <a:prstGeom prst="rect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64000"/>
                <a:lumMod val="118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النضج</a:t>
          </a:r>
          <a:r>
            <a:rPr lang="en-US" sz="3000" kern="1200" dirty="0"/>
            <a:t> </a:t>
          </a:r>
          <a:r>
            <a:rPr lang="en-US" sz="3000" kern="1200" dirty="0" err="1"/>
            <a:t>الاجتماعي</a:t>
          </a:r>
          <a:r>
            <a:rPr lang="en-US" sz="3000" kern="1200" dirty="0"/>
            <a:t> </a:t>
          </a:r>
          <a:r>
            <a:rPr lang="en-US" sz="3000" kern="1200" dirty="0" err="1"/>
            <a:t>ابطأ</a:t>
          </a:r>
          <a:endParaRPr lang="en-US" sz="3000" kern="1200" dirty="0"/>
        </a:p>
      </dsp:txBody>
      <dsp:txXfrm>
        <a:off x="5598964" y="2569166"/>
        <a:ext cx="2544983" cy="1526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83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74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/>
              <a:t>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1122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13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40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00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59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8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6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30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5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7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7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5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3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A727E39-94F1-7E43-B4A1-E4378D96BCDE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3BD9D-91F4-EA44-9BF8-FEE70F9B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52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1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7200" dirty="0"/>
              <a:t>الإعاقة السمعية</a:t>
            </a:r>
            <a:endParaRPr lang="en-US" sz="7200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43" y="2918533"/>
            <a:ext cx="5276914" cy="102093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543" y="540840"/>
            <a:ext cx="5059932" cy="369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30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تصنيفات الاعاقة </a:t>
            </a:r>
            <a:r>
              <a:rPr lang="en-US" b="1" dirty="0" err="1"/>
              <a:t>السمعية</a:t>
            </a:r>
            <a:r>
              <a:rPr lang="en-US" b="1" dirty="0"/>
              <a:t>  </a:t>
            </a:r>
            <a:br>
              <a:rPr lang="en-US" b="1" dirty="0"/>
            </a:br>
            <a:r>
              <a:rPr lang="en-US" b="1" dirty="0"/>
              <a:t>)</a:t>
            </a:r>
            <a:r>
              <a:rPr lang="en-US" b="1" dirty="0" err="1"/>
              <a:t>طبيعة</a:t>
            </a:r>
            <a:r>
              <a:rPr lang="en-US" b="1" dirty="0"/>
              <a:t> </a:t>
            </a:r>
            <a:r>
              <a:rPr lang="en-US" b="1" dirty="0" err="1"/>
              <a:t>الاعاقة</a:t>
            </a:r>
            <a:r>
              <a:rPr lang="en-US" b="1" dirty="0"/>
              <a:t>(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311850"/>
              </p:ext>
            </p:extLst>
          </p:nvPr>
        </p:nvGraphicFramePr>
        <p:xfrm>
          <a:off x="457200" y="2053883"/>
          <a:ext cx="8229600" cy="433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5712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تصنيفات </a:t>
            </a:r>
            <a:r>
              <a:rPr lang="en-US" b="1" dirty="0" err="1">
                <a:solidFill>
                  <a:schemeClr val="accent4"/>
                </a:solidFill>
              </a:rPr>
              <a:t>الاعاقة</a:t>
            </a:r>
            <a:r>
              <a:rPr lang="en-US" b="1" dirty="0">
                <a:solidFill>
                  <a:schemeClr val="accent4"/>
                </a:solidFill>
              </a:rPr>
              <a:t> </a:t>
            </a:r>
            <a:r>
              <a:rPr lang="en-US" b="1" dirty="0" err="1">
                <a:solidFill>
                  <a:schemeClr val="accent4"/>
                </a:solidFill>
              </a:rPr>
              <a:t>السمعية</a:t>
            </a:r>
            <a:br>
              <a:rPr lang="en-US" b="1" dirty="0">
                <a:solidFill>
                  <a:schemeClr val="accent4"/>
                </a:solidFill>
              </a:rPr>
            </a:br>
            <a:r>
              <a:rPr lang="en-US" b="1" dirty="0">
                <a:solidFill>
                  <a:schemeClr val="accent4"/>
                </a:solidFill>
              </a:rPr>
              <a:t> ) </a:t>
            </a:r>
            <a:r>
              <a:rPr lang="en-US" b="1" dirty="0" err="1">
                <a:solidFill>
                  <a:schemeClr val="accent4"/>
                </a:solidFill>
              </a:rPr>
              <a:t>طبيعة</a:t>
            </a:r>
            <a:r>
              <a:rPr lang="en-US" b="1" dirty="0">
                <a:solidFill>
                  <a:schemeClr val="accent4"/>
                </a:solidFill>
              </a:rPr>
              <a:t> الاعاقة(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6042840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5851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تصنيفات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الاعاقة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السمعية</a:t>
            </a:r>
            <a:b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)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طبيعة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الاعاقة(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09024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969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65339" y="0"/>
            <a:ext cx="527866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67615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4172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417" y="2048769"/>
            <a:ext cx="4658242" cy="2736717"/>
          </a:xfrm>
          <a:prstGeom prst="rect">
            <a:avLst/>
          </a:prstGeom>
          <a:effectLst/>
        </p:spPr>
      </p:pic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09" y="629267"/>
            <a:ext cx="2536073" cy="224500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1"/>
              <a:t>تصنيفات الاعاقة السمعية</a:t>
            </a:r>
            <a:br>
              <a:rPr lang="en-US" sz="3600" b="1"/>
            </a:br>
            <a:r>
              <a:rPr lang="en-US" sz="3600" b="1"/>
              <a:t> )درجة الفقدان السمعي(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1" y="3072386"/>
            <a:ext cx="2536072" cy="3151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err="1"/>
              <a:t>بسيطة</a:t>
            </a:r>
            <a:r>
              <a:rPr lang="en-US" b="1"/>
              <a:t> </a:t>
            </a:r>
            <a:r>
              <a:rPr lang="en-US" b="1" err="1"/>
              <a:t>جدا</a:t>
            </a:r>
            <a:r>
              <a:rPr lang="en-US" b="1"/>
              <a:t>  ٢٧ـ٤٠</a:t>
            </a:r>
          </a:p>
          <a:p>
            <a:pPr marL="0" indent="0">
              <a:buNone/>
            </a:pPr>
            <a:r>
              <a:rPr lang="en-US" b="1" err="1"/>
              <a:t>بسيطة</a:t>
            </a:r>
            <a:r>
              <a:rPr lang="en-US" b="1"/>
              <a:t>  ٤١ـ٥٥</a:t>
            </a:r>
          </a:p>
          <a:p>
            <a:pPr marL="0" indent="0">
              <a:buNone/>
            </a:pPr>
            <a:r>
              <a:rPr lang="en-US" b="1" err="1"/>
              <a:t>متوسطة</a:t>
            </a:r>
            <a:r>
              <a:rPr lang="en-US" b="1"/>
              <a:t>   ٥٦- ٧٠</a:t>
            </a:r>
          </a:p>
          <a:p>
            <a:pPr marL="0" indent="0">
              <a:buNone/>
            </a:pPr>
            <a:r>
              <a:rPr lang="en-US" b="1" err="1"/>
              <a:t>شديدة</a:t>
            </a:r>
            <a:r>
              <a:rPr lang="en-US" b="1"/>
              <a:t>   ٧١ـ ٩٠</a:t>
            </a:r>
          </a:p>
          <a:p>
            <a:pPr marL="0" indent="0">
              <a:buNone/>
            </a:pPr>
            <a:r>
              <a:rPr lang="en-US" b="1" err="1"/>
              <a:t>شديد</a:t>
            </a:r>
            <a:r>
              <a:rPr lang="en-US" b="1"/>
              <a:t> </a:t>
            </a:r>
            <a:r>
              <a:rPr lang="en-US" b="1" err="1"/>
              <a:t>جدا</a:t>
            </a:r>
            <a:r>
              <a:rPr lang="en-US" b="1"/>
              <a:t>  ٩٠ </a:t>
            </a:r>
            <a:r>
              <a:rPr lang="en-US" b="1" err="1"/>
              <a:t>فما</a:t>
            </a:r>
            <a:r>
              <a:rPr lang="en-US" b="1"/>
              <a:t> </a:t>
            </a:r>
            <a:r>
              <a:rPr lang="en-US" b="1" err="1"/>
              <a:t>فوق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209234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اسباب الاعاقة </a:t>
            </a:r>
            <a:r>
              <a:rPr lang="en-US" b="1" dirty="0" err="1">
                <a:solidFill>
                  <a:srgbClr val="FFC000"/>
                </a:solidFill>
              </a:rPr>
              <a:t>السمعية</a:t>
            </a:r>
            <a:endParaRPr lang="en-US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285420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0203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اسباب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الفقدان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السمعي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التوصيلي</a:t>
            </a:r>
            <a:endParaRPr lang="en-US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279248"/>
              </p:ext>
            </p:extLst>
          </p:nvPr>
        </p:nvGraphicFramePr>
        <p:xfrm>
          <a:off x="827088" y="1350498"/>
          <a:ext cx="7852678" cy="489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894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اسباب </a:t>
            </a:r>
            <a:r>
              <a:rPr lang="en-US" dirty="0" err="1">
                <a:solidFill>
                  <a:srgbClr val="92D050"/>
                </a:solidFill>
              </a:rPr>
              <a:t>الفقدان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err="1">
                <a:solidFill>
                  <a:srgbClr val="92D050"/>
                </a:solidFill>
              </a:rPr>
              <a:t>السمعي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err="1">
                <a:solidFill>
                  <a:srgbClr val="92D050"/>
                </a:solidFill>
              </a:rPr>
              <a:t>الحس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err="1">
                <a:solidFill>
                  <a:srgbClr val="92D050"/>
                </a:solidFill>
              </a:rPr>
              <a:t>عصبي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329653"/>
              </p:ext>
            </p:extLst>
          </p:nvPr>
        </p:nvGraphicFramePr>
        <p:xfrm>
          <a:off x="484710" y="1519312"/>
          <a:ext cx="8131126" cy="5038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1077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92D050"/>
                </a:solidFill>
              </a:rPr>
              <a:t>تشخيص</a:t>
            </a:r>
            <a:r>
              <a:rPr lang="en-US" b="1" dirty="0">
                <a:solidFill>
                  <a:srgbClr val="92D050"/>
                </a:solidFill>
              </a:rPr>
              <a:t> الاعاقة </a:t>
            </a:r>
            <a:r>
              <a:rPr lang="en-US" b="1" dirty="0" err="1">
                <a:solidFill>
                  <a:srgbClr val="92D050"/>
                </a:solidFill>
              </a:rPr>
              <a:t>السمعية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9963" y="1602759"/>
            <a:ext cx="3656671" cy="4195481"/>
          </a:xfrm>
        </p:spPr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b="1" dirty="0" err="1">
                <a:solidFill>
                  <a:srgbClr val="FFFF00"/>
                </a:solidFill>
              </a:rPr>
              <a:t>ماهي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المؤشرات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التي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قد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تدل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على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وجود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صعوبة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سمعية</a:t>
            </a:r>
            <a:r>
              <a:rPr lang="en-US" sz="3200" b="1" dirty="0">
                <a:solidFill>
                  <a:srgbClr val="FFFF00"/>
                </a:solidFill>
              </a:rPr>
              <a:t>؟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775" y="2464740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66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FFFF00"/>
                </a:solidFill>
              </a:rPr>
              <a:t>الخصائص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الاجتماعية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والنفسية</a:t>
            </a:r>
            <a:endParaRPr lang="en-US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616372"/>
              </p:ext>
            </p:extLst>
          </p:nvPr>
        </p:nvGraphicFramePr>
        <p:xfrm>
          <a:off x="703385" y="1364566"/>
          <a:ext cx="8143948" cy="488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5737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65339" y="0"/>
            <a:ext cx="527866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3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67615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4172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6" name="عنصر نائب للمحتوى 3" descr="صورة طفل وحيد من قسم صور اطفال احد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417" y="913323"/>
            <a:ext cx="4658242" cy="5007610"/>
          </a:xfrm>
          <a:prstGeom prst="rect">
            <a:avLst/>
          </a:prstGeom>
          <a:effectLst/>
        </p:spPr>
      </p:pic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4709" y="629267"/>
            <a:ext cx="2536073" cy="2245001"/>
          </a:xfrm>
        </p:spPr>
        <p:txBody>
          <a:bodyPr anchor="b">
            <a:normAutofit/>
          </a:bodyPr>
          <a:lstStyle/>
          <a:p>
            <a:endParaRPr lang="ar-SA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4711" y="3072386"/>
            <a:ext cx="2536072" cy="3151434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9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0000FF"/>
                </a:solidFill>
              </a:rPr>
              <a:t>تشريح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الاذن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والية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السمع</a:t>
            </a:r>
            <a:endParaRPr lang="en-US" sz="3200" b="1" dirty="0">
              <a:solidFill>
                <a:srgbClr val="0000FF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036960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229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FFFF00"/>
                </a:solidFill>
              </a:rPr>
              <a:t>الخصائص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العقلية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067" y="2052925"/>
            <a:ext cx="3868615" cy="4195481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 err="1"/>
              <a:t>هل</a:t>
            </a:r>
            <a:r>
              <a:rPr lang="en-US" sz="2800" b="1" dirty="0"/>
              <a:t> </a:t>
            </a:r>
            <a:r>
              <a:rPr lang="en-US" sz="2800" b="1" dirty="0" err="1"/>
              <a:t>يوجد</a:t>
            </a:r>
            <a:r>
              <a:rPr lang="en-US" sz="2800" b="1" dirty="0"/>
              <a:t> </a:t>
            </a:r>
            <a:r>
              <a:rPr lang="en-US" sz="2800" b="1" dirty="0" err="1"/>
              <a:t>علاقة</a:t>
            </a:r>
            <a:r>
              <a:rPr lang="en-US" sz="2800" b="1" dirty="0"/>
              <a:t> </a:t>
            </a:r>
            <a:r>
              <a:rPr lang="en-US" sz="2800" b="1" dirty="0" err="1"/>
              <a:t>بين</a:t>
            </a:r>
            <a:r>
              <a:rPr lang="en-US" sz="2800" b="1" dirty="0"/>
              <a:t> الاعاقة </a:t>
            </a:r>
            <a:r>
              <a:rPr lang="en-US" sz="2800" b="1" dirty="0" err="1"/>
              <a:t>السمعية</a:t>
            </a:r>
            <a:r>
              <a:rPr lang="en-US" sz="2800" b="1" dirty="0"/>
              <a:t> </a:t>
            </a:r>
            <a:r>
              <a:rPr lang="en-US" sz="2800" b="1" dirty="0" err="1"/>
              <a:t>ودرجة</a:t>
            </a:r>
            <a:r>
              <a:rPr lang="en-US" sz="2800" b="1" dirty="0"/>
              <a:t> </a:t>
            </a:r>
            <a:r>
              <a:rPr lang="en-US" sz="2800" b="1" dirty="0" err="1"/>
              <a:t>الذكاء</a:t>
            </a:r>
            <a:r>
              <a:rPr lang="en-US" sz="2800" b="1" dirty="0"/>
              <a:t>؟</a:t>
            </a:r>
          </a:p>
          <a:p>
            <a:pPr algn="r"/>
            <a:endParaRPr lang="en-US" sz="2800" b="1" dirty="0"/>
          </a:p>
          <a:p>
            <a:pPr algn="r"/>
            <a:r>
              <a:rPr lang="en-US" sz="2800" b="1" dirty="0" err="1"/>
              <a:t>كيف</a:t>
            </a:r>
            <a:r>
              <a:rPr lang="en-US" sz="2800" b="1" dirty="0"/>
              <a:t> </a:t>
            </a:r>
            <a:r>
              <a:rPr lang="en-US" sz="2800" b="1" dirty="0" err="1"/>
              <a:t>نفسر</a:t>
            </a:r>
            <a:r>
              <a:rPr lang="en-US" sz="2800" b="1" dirty="0"/>
              <a:t> </a:t>
            </a:r>
            <a:r>
              <a:rPr lang="en-US" sz="2800" b="1" dirty="0" err="1"/>
              <a:t>انخفاض</a:t>
            </a:r>
            <a:r>
              <a:rPr lang="en-US" sz="2800" b="1" dirty="0"/>
              <a:t> </a:t>
            </a:r>
            <a:r>
              <a:rPr lang="en-US" sz="2800" b="1" dirty="0" err="1"/>
              <a:t>درجات</a:t>
            </a:r>
            <a:r>
              <a:rPr lang="en-US" sz="2800" b="1" dirty="0"/>
              <a:t> </a:t>
            </a:r>
            <a:r>
              <a:rPr lang="en-US" sz="2800" b="1" dirty="0" err="1"/>
              <a:t>الافراد</a:t>
            </a:r>
            <a:r>
              <a:rPr lang="en-US" sz="2800" b="1" dirty="0"/>
              <a:t> </a:t>
            </a:r>
            <a:r>
              <a:rPr lang="en-US" sz="2800" b="1" dirty="0" err="1"/>
              <a:t>المعاقين</a:t>
            </a:r>
            <a:r>
              <a:rPr lang="en-US" sz="2800" b="1" dirty="0"/>
              <a:t> </a:t>
            </a:r>
            <a:r>
              <a:rPr lang="en-US" sz="2800" b="1" dirty="0" err="1"/>
              <a:t>سمعيا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اختبارات</a:t>
            </a:r>
            <a:r>
              <a:rPr lang="en-US" sz="2800" b="1" dirty="0"/>
              <a:t> </a:t>
            </a:r>
            <a:r>
              <a:rPr lang="en-US" sz="2800" b="1" dirty="0" err="1"/>
              <a:t>الذكاء</a:t>
            </a:r>
            <a:r>
              <a:rPr lang="en-US" sz="2800" b="1" dirty="0"/>
              <a:t>؟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605" y="1953613"/>
            <a:ext cx="3876275" cy="329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6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92D050"/>
                </a:solidFill>
              </a:rPr>
              <a:t>الخصائص</a:t>
            </a: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b="1" dirty="0" err="1">
                <a:solidFill>
                  <a:srgbClr val="92D050"/>
                </a:solidFill>
              </a:rPr>
              <a:t>اللغوية</a:t>
            </a:r>
            <a:endParaRPr lang="en-US" b="1" dirty="0">
              <a:solidFill>
                <a:srgbClr val="92D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56217"/>
              </p:ext>
            </p:extLst>
          </p:nvPr>
        </p:nvGraphicFramePr>
        <p:xfrm>
          <a:off x="827088" y="1364566"/>
          <a:ext cx="6711950" cy="3038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1913" y="3539978"/>
            <a:ext cx="5702300" cy="283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02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92D050"/>
                </a:solidFill>
              </a:rPr>
              <a:t>الخصائص</a:t>
            </a: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b="1" dirty="0" err="1">
                <a:solidFill>
                  <a:srgbClr val="92D050"/>
                </a:solidFill>
              </a:rPr>
              <a:t>التربوية</a:t>
            </a:r>
            <a:endParaRPr lang="en-US" b="1" dirty="0">
              <a:solidFill>
                <a:srgbClr val="92D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503160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7148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التطبيقات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التربوية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للمعاقين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سمعيا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 err="1">
                <a:solidFill>
                  <a:srgbClr val="FF0000"/>
                </a:solidFill>
              </a:rPr>
              <a:t>كمعلمة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تربية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خاصة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ما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الاجراءات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التي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ستتبعينها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عند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ملاحظة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وجود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طفل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لديه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اعاقة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سمعية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في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صفك</a:t>
            </a:r>
            <a:r>
              <a:rPr lang="en-US" sz="3600" b="1" dirty="0">
                <a:solidFill>
                  <a:srgbClr val="FF0000"/>
                </a:solidFill>
              </a:rPr>
              <a:t>؟</a:t>
            </a:r>
          </a:p>
        </p:txBody>
      </p:sp>
    </p:spTree>
    <p:extLst>
      <p:ext uri="{BB962C8B-B14F-4D97-AF65-F5344CB8AC3E}">
        <p14:creationId xmlns:p14="http://schemas.microsoft.com/office/powerpoint/2010/main" val="3652418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البدائل</a:t>
            </a:r>
            <a:r>
              <a:rPr lang="en-US" dirty="0"/>
              <a:t> </a:t>
            </a:r>
            <a:r>
              <a:rPr lang="en-US" dirty="0" err="1"/>
              <a:t>التربوية</a:t>
            </a:r>
            <a:r>
              <a:rPr lang="en-US" dirty="0"/>
              <a:t> </a:t>
            </a:r>
            <a:r>
              <a:rPr lang="en-US" dirty="0" err="1"/>
              <a:t>المختلفة</a:t>
            </a:r>
            <a:r>
              <a:rPr lang="en-US" dirty="0"/>
              <a:t> </a:t>
            </a:r>
            <a:r>
              <a:rPr lang="en-US" dirty="0" err="1"/>
              <a:t>للمعاقين</a:t>
            </a:r>
            <a:r>
              <a:rPr lang="en-US" dirty="0"/>
              <a:t> </a:t>
            </a:r>
            <a:r>
              <a:rPr lang="en-US" dirty="0" err="1"/>
              <a:t>سمعيا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122354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3727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4151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طرائق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التواصل</a:t>
            </a:r>
            <a:endParaRPr lang="en-US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مالفرق</a:t>
            </a: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بين</a:t>
            </a: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اللغه</a:t>
            </a: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والكلام</a:t>
            </a: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؟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8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طرائق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التواصل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4131" y="1533379"/>
            <a:ext cx="6711654" cy="4982314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2400" dirty="0" err="1">
                <a:solidFill>
                  <a:srgbClr val="FF0000"/>
                </a:solidFill>
              </a:rPr>
              <a:t>الطريقة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اللفظية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</a:p>
          <a:p>
            <a:pPr marL="0" indent="0" algn="ctr" rtl="1">
              <a:buNone/>
            </a:pPr>
            <a:r>
              <a:rPr lang="en-US" sz="2400" dirty="0" err="1"/>
              <a:t>تدريب</a:t>
            </a:r>
            <a:r>
              <a:rPr lang="en-US" sz="2400" dirty="0"/>
              <a:t>  </a:t>
            </a:r>
            <a:r>
              <a:rPr lang="en-US" sz="2400" dirty="0" err="1"/>
              <a:t>البقايا</a:t>
            </a:r>
            <a:r>
              <a:rPr lang="en-US" sz="2400" dirty="0"/>
              <a:t> </a:t>
            </a:r>
            <a:r>
              <a:rPr lang="en-US" sz="2400" dirty="0" err="1"/>
              <a:t>السمعية</a:t>
            </a:r>
            <a:r>
              <a:rPr lang="en-US" sz="2400" dirty="0"/>
              <a:t> </a:t>
            </a:r>
            <a:r>
              <a:rPr lang="en-US" sz="2400" dirty="0" err="1"/>
              <a:t>عند</a:t>
            </a:r>
            <a:r>
              <a:rPr lang="en-US" sz="2400" dirty="0"/>
              <a:t> </a:t>
            </a:r>
            <a:r>
              <a:rPr lang="en-US" sz="2400" dirty="0" err="1"/>
              <a:t>الطفل</a:t>
            </a:r>
            <a:r>
              <a:rPr lang="en-US" sz="2400" dirty="0"/>
              <a:t> ) </a:t>
            </a:r>
            <a:r>
              <a:rPr lang="en-US" sz="2400" dirty="0" err="1"/>
              <a:t>التدريب</a:t>
            </a:r>
            <a:r>
              <a:rPr lang="en-US" sz="2400" dirty="0"/>
              <a:t> </a:t>
            </a:r>
            <a:r>
              <a:rPr lang="en-US" sz="2400" dirty="0" err="1"/>
              <a:t>السمعي</a:t>
            </a:r>
            <a:r>
              <a:rPr lang="en-US" sz="2400" dirty="0"/>
              <a:t>(</a:t>
            </a:r>
          </a:p>
          <a:p>
            <a:pPr marL="0" indent="0" algn="ctr" rtl="1">
              <a:buNone/>
            </a:pPr>
            <a:r>
              <a:rPr lang="en-US" sz="2400" dirty="0" err="1"/>
              <a:t>تعليم</a:t>
            </a:r>
            <a:r>
              <a:rPr lang="en-US" sz="2400" dirty="0"/>
              <a:t> </a:t>
            </a:r>
            <a:r>
              <a:rPr lang="en-US" sz="2400" dirty="0" err="1"/>
              <a:t>الطفل</a:t>
            </a:r>
            <a:r>
              <a:rPr lang="en-US" sz="2400" dirty="0"/>
              <a:t> </a:t>
            </a:r>
            <a:r>
              <a:rPr lang="en-US" sz="2400" dirty="0" err="1"/>
              <a:t>قراءة</a:t>
            </a:r>
            <a:r>
              <a:rPr lang="en-US" sz="2400" dirty="0"/>
              <a:t> </a:t>
            </a:r>
            <a:r>
              <a:rPr lang="en-US" sz="2400" dirty="0" err="1"/>
              <a:t>الكلام</a:t>
            </a:r>
            <a:endParaRPr lang="en-US" sz="2400" dirty="0"/>
          </a:p>
          <a:p>
            <a:pPr marL="0" indent="0" algn="ctr" rtl="1">
              <a:buNone/>
            </a:pPr>
            <a:r>
              <a:rPr lang="en-US" sz="2400" dirty="0" err="1"/>
              <a:t>تؤكد</a:t>
            </a:r>
            <a:r>
              <a:rPr lang="en-US" sz="2400" dirty="0"/>
              <a:t> </a:t>
            </a:r>
            <a:r>
              <a:rPr lang="en-US" sz="2400" dirty="0" err="1"/>
              <a:t>على</a:t>
            </a:r>
            <a:r>
              <a:rPr lang="en-US" sz="2400" dirty="0"/>
              <a:t> </a:t>
            </a:r>
            <a:r>
              <a:rPr lang="en-US" sz="2400" dirty="0" err="1"/>
              <a:t>استخدام</a:t>
            </a:r>
            <a:r>
              <a:rPr lang="en-US" sz="2400" dirty="0"/>
              <a:t> </a:t>
            </a:r>
            <a:r>
              <a:rPr lang="en-US" sz="2400" dirty="0" err="1"/>
              <a:t>المعينات</a:t>
            </a:r>
            <a:r>
              <a:rPr lang="en-US" sz="2400" dirty="0"/>
              <a:t> </a:t>
            </a:r>
            <a:r>
              <a:rPr lang="en-US" sz="2400" dirty="0" err="1"/>
              <a:t>السمعية</a:t>
            </a:r>
            <a:endParaRPr lang="en-US" sz="2400" dirty="0"/>
          </a:p>
          <a:p>
            <a:pPr marL="0" indent="0" algn="ctr" rtl="1">
              <a:buNone/>
            </a:pPr>
            <a:r>
              <a:rPr lang="en-US" sz="2400" dirty="0" err="1">
                <a:solidFill>
                  <a:srgbClr val="FF0000"/>
                </a:solidFill>
              </a:rPr>
              <a:t>الطريقة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اليدوية</a:t>
            </a:r>
            <a:r>
              <a:rPr lang="en-US" sz="2400" dirty="0">
                <a:solidFill>
                  <a:srgbClr val="FF0000"/>
                </a:solidFill>
              </a:rPr>
              <a:t> ) </a:t>
            </a:r>
            <a:r>
              <a:rPr lang="en-US" sz="2400" dirty="0" err="1">
                <a:solidFill>
                  <a:srgbClr val="FF0000"/>
                </a:solidFill>
              </a:rPr>
              <a:t>لغة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الاشارة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</a:p>
          <a:p>
            <a:pPr marL="0" indent="0" algn="ctr" rtl="1">
              <a:buNone/>
            </a:pPr>
            <a:r>
              <a:rPr lang="en-US" sz="2400" dirty="0" err="1"/>
              <a:t>اشارة</a:t>
            </a:r>
            <a:r>
              <a:rPr lang="en-US" sz="2400" dirty="0"/>
              <a:t> </a:t>
            </a:r>
            <a:r>
              <a:rPr lang="en-US" sz="2400" dirty="0" err="1"/>
              <a:t>كلية</a:t>
            </a:r>
            <a:endParaRPr lang="en-US" sz="2400" dirty="0"/>
          </a:p>
          <a:p>
            <a:pPr marL="0" indent="0" algn="ctr" rtl="1">
              <a:buNone/>
            </a:pPr>
            <a:r>
              <a:rPr lang="en-US" sz="2400" dirty="0" err="1"/>
              <a:t>ابجدية</a:t>
            </a:r>
            <a:r>
              <a:rPr lang="en-US" sz="2400" dirty="0"/>
              <a:t> </a:t>
            </a:r>
            <a:r>
              <a:rPr lang="en-US" sz="2400" dirty="0" err="1"/>
              <a:t>الاصابع</a:t>
            </a:r>
            <a:endParaRPr lang="en-US" sz="2400" dirty="0"/>
          </a:p>
          <a:p>
            <a:pPr marL="0" indent="0" algn="ctr" rtl="1">
              <a:buNone/>
            </a:pPr>
            <a:r>
              <a:rPr lang="en-US" sz="2400" dirty="0" err="1">
                <a:solidFill>
                  <a:srgbClr val="FF0000"/>
                </a:solidFill>
              </a:rPr>
              <a:t>التواصل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الكلي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85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طرائق </a:t>
            </a:r>
            <a:r>
              <a:rPr lang="en-US" dirty="0" err="1"/>
              <a:t>التواصل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9104729"/>
              </p:ext>
            </p:extLst>
          </p:nvPr>
        </p:nvGraphicFramePr>
        <p:xfrm>
          <a:off x="457200" y="1600200"/>
          <a:ext cx="8400212" cy="478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78872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طرائق </a:t>
            </a:r>
            <a:r>
              <a:rPr lang="en-US" b="1" dirty="0" err="1">
                <a:solidFill>
                  <a:srgbClr val="FFFF00"/>
                </a:solidFill>
              </a:rPr>
              <a:t>التواصل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700" y="1223889"/>
            <a:ext cx="6711654" cy="5024517"/>
          </a:xfrm>
        </p:spPr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قراءة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الكلام</a:t>
            </a:r>
            <a:r>
              <a:rPr lang="en-US" sz="2800" b="1" dirty="0">
                <a:solidFill>
                  <a:srgbClr val="FF0000"/>
                </a:solidFill>
              </a:rPr>
              <a:t> ) </a:t>
            </a:r>
            <a:r>
              <a:rPr lang="en-US" sz="2800" b="1" dirty="0" err="1">
                <a:solidFill>
                  <a:srgbClr val="FF0000"/>
                </a:solidFill>
              </a:rPr>
              <a:t>قراءة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الشفاه</a:t>
            </a:r>
            <a:r>
              <a:rPr lang="en-US" sz="2800" b="1" dirty="0">
                <a:solidFill>
                  <a:srgbClr val="FF0000"/>
                </a:solidFill>
              </a:rPr>
              <a:t>(</a:t>
            </a:r>
          </a:p>
          <a:p>
            <a:pPr marL="0" indent="0" algn="ctr" rtl="1">
              <a:buNone/>
            </a:pPr>
            <a:r>
              <a:rPr lang="en-US" sz="2800" b="1" dirty="0" err="1"/>
              <a:t>تعليم</a:t>
            </a:r>
            <a:r>
              <a:rPr lang="en-US" sz="2800" b="1" dirty="0"/>
              <a:t> </a:t>
            </a:r>
            <a:r>
              <a:rPr lang="en-US" sz="2800" b="1" dirty="0" err="1"/>
              <a:t>الطفل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استخدام</a:t>
            </a:r>
            <a:r>
              <a:rPr lang="en-US" sz="2800" b="1" dirty="0"/>
              <a:t> </a:t>
            </a:r>
            <a:r>
              <a:rPr lang="en-US" sz="2800" b="1" dirty="0" err="1"/>
              <a:t>ملاحظاته</a:t>
            </a:r>
            <a:r>
              <a:rPr lang="en-US" sz="2800" b="1" dirty="0"/>
              <a:t> </a:t>
            </a:r>
            <a:r>
              <a:rPr lang="en-US" sz="2800" b="1" dirty="0" err="1"/>
              <a:t>البصرية</a:t>
            </a:r>
            <a:r>
              <a:rPr lang="en-US" sz="2800" b="1" dirty="0"/>
              <a:t> </a:t>
            </a:r>
            <a:r>
              <a:rPr lang="en-US" sz="2800" b="1" dirty="0" err="1"/>
              <a:t>لحركة</a:t>
            </a:r>
            <a:r>
              <a:rPr lang="en-US" sz="2800" b="1" dirty="0"/>
              <a:t> </a:t>
            </a:r>
            <a:r>
              <a:rPr lang="en-US" sz="2800" b="1" dirty="0" err="1"/>
              <a:t>الشفاه</a:t>
            </a:r>
            <a:r>
              <a:rPr lang="en-US" sz="2800" b="1" dirty="0"/>
              <a:t> </a:t>
            </a:r>
            <a:r>
              <a:rPr lang="en-US" sz="2800" b="1" dirty="0" err="1"/>
              <a:t>ومخارج</a:t>
            </a:r>
            <a:r>
              <a:rPr lang="en-US" sz="2800" b="1" dirty="0"/>
              <a:t> </a:t>
            </a:r>
            <a:r>
              <a:rPr lang="en-US" sz="2800" b="1" dirty="0" err="1"/>
              <a:t>الاصوات</a:t>
            </a:r>
            <a:r>
              <a:rPr lang="en-US" sz="2800" b="1" dirty="0"/>
              <a:t> </a:t>
            </a:r>
            <a:r>
              <a:rPr lang="en-US" sz="2800" b="1" dirty="0" err="1"/>
              <a:t>بالاضافة</a:t>
            </a:r>
            <a:r>
              <a:rPr lang="en-US" sz="2800" b="1" dirty="0"/>
              <a:t> </a:t>
            </a:r>
            <a:r>
              <a:rPr lang="en-US" sz="2800" b="1" dirty="0" err="1"/>
              <a:t>الى</a:t>
            </a:r>
            <a:r>
              <a:rPr lang="en-US" sz="2800" b="1" dirty="0"/>
              <a:t> </a:t>
            </a:r>
            <a:r>
              <a:rPr lang="en-US" sz="2800" b="1" dirty="0" err="1"/>
              <a:t>بقايا</a:t>
            </a:r>
            <a:r>
              <a:rPr lang="en-US" sz="2800" b="1" dirty="0"/>
              <a:t> </a:t>
            </a:r>
            <a:r>
              <a:rPr lang="en-US" sz="2800" b="1" dirty="0" err="1"/>
              <a:t>السمع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اجل</a:t>
            </a:r>
            <a:r>
              <a:rPr lang="en-US" sz="2800" b="1" dirty="0"/>
              <a:t> </a:t>
            </a:r>
            <a:r>
              <a:rPr lang="en-US" sz="2800" b="1" dirty="0" err="1"/>
              <a:t>فهم</a:t>
            </a:r>
            <a:r>
              <a:rPr lang="en-US" sz="2800" b="1" dirty="0"/>
              <a:t> </a:t>
            </a:r>
            <a:r>
              <a:rPr lang="en-US" sz="2800" b="1" dirty="0" err="1"/>
              <a:t>الكلام</a:t>
            </a:r>
            <a:r>
              <a:rPr lang="en-US" sz="2800" b="1" dirty="0"/>
              <a:t> </a:t>
            </a:r>
            <a:r>
              <a:rPr lang="en-US" sz="2800" b="1" dirty="0" err="1"/>
              <a:t>الموجه</a:t>
            </a:r>
            <a:r>
              <a:rPr lang="en-US" sz="2800" b="1" dirty="0"/>
              <a:t> </a:t>
            </a:r>
            <a:r>
              <a:rPr lang="en-US" sz="2800" b="1" dirty="0" err="1"/>
              <a:t>اليه</a:t>
            </a:r>
            <a:r>
              <a:rPr lang="en-US" sz="2800" b="1" dirty="0"/>
              <a:t>.</a:t>
            </a:r>
          </a:p>
          <a:p>
            <a:pPr marL="0" indent="0" algn="ctr" rtl="1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طرق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تعليم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قراءة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الكلام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en-US" sz="2800" b="1" dirty="0" err="1">
                <a:solidFill>
                  <a:srgbClr val="00B050"/>
                </a:solidFill>
              </a:rPr>
              <a:t>الاسلوب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التحليلي</a:t>
            </a:r>
            <a:r>
              <a:rPr lang="en-US" sz="2800" b="1" dirty="0"/>
              <a:t>: </a:t>
            </a:r>
            <a:r>
              <a:rPr lang="en-US" sz="2800" b="1" dirty="0" err="1"/>
              <a:t>تجزئة</a:t>
            </a:r>
            <a:r>
              <a:rPr lang="en-US" sz="2800" b="1" dirty="0"/>
              <a:t> </a:t>
            </a:r>
            <a:r>
              <a:rPr lang="en-US" sz="2800" b="1" dirty="0" err="1"/>
              <a:t>الكلمة</a:t>
            </a:r>
            <a:r>
              <a:rPr lang="en-US" sz="2800" b="1" dirty="0"/>
              <a:t> </a:t>
            </a:r>
            <a:r>
              <a:rPr lang="en-US" sz="2800" b="1" dirty="0" err="1"/>
              <a:t>الى</a:t>
            </a:r>
            <a:r>
              <a:rPr lang="en-US" sz="2800" b="1" dirty="0"/>
              <a:t> </a:t>
            </a:r>
            <a:r>
              <a:rPr lang="en-US" sz="2800" b="1" dirty="0" err="1"/>
              <a:t>مقاطع</a:t>
            </a:r>
            <a:r>
              <a:rPr lang="en-US" sz="2800" b="1" dirty="0"/>
              <a:t> </a:t>
            </a:r>
            <a:r>
              <a:rPr lang="en-US" sz="2800" b="1" dirty="0" err="1"/>
              <a:t>لفظية</a:t>
            </a:r>
            <a:r>
              <a:rPr lang="en-US" sz="2800" b="1" dirty="0"/>
              <a:t> </a:t>
            </a:r>
            <a:r>
              <a:rPr lang="en-US" sz="2800" b="1" dirty="0" err="1"/>
              <a:t>ليتعلم</a:t>
            </a:r>
            <a:r>
              <a:rPr lang="en-US" sz="2800" b="1" dirty="0"/>
              <a:t> </a:t>
            </a:r>
            <a:r>
              <a:rPr lang="en-US" sz="2800" b="1" dirty="0" err="1"/>
              <a:t>تمييزها</a:t>
            </a:r>
            <a:r>
              <a:rPr lang="en-US" sz="2800" b="1" dirty="0"/>
              <a:t> </a:t>
            </a:r>
            <a:r>
              <a:rPr lang="en-US" sz="2800" b="1" dirty="0" err="1"/>
              <a:t>ثم</a:t>
            </a:r>
            <a:r>
              <a:rPr lang="en-US" sz="2800" b="1" dirty="0"/>
              <a:t> </a:t>
            </a:r>
            <a:r>
              <a:rPr lang="en-US" sz="2800" b="1" dirty="0" err="1"/>
              <a:t>يجمع</a:t>
            </a:r>
            <a:r>
              <a:rPr lang="en-US" sz="2800" b="1" dirty="0"/>
              <a:t> </a:t>
            </a:r>
            <a:r>
              <a:rPr lang="en-US" sz="2800" b="1" dirty="0" err="1"/>
              <a:t>المقاطع</a:t>
            </a:r>
            <a:r>
              <a:rPr lang="en-US" sz="2800" b="1" dirty="0"/>
              <a:t> </a:t>
            </a:r>
            <a:r>
              <a:rPr lang="en-US" sz="2800" b="1" dirty="0" err="1"/>
              <a:t>ليميز</a:t>
            </a:r>
            <a:r>
              <a:rPr lang="en-US" sz="2800" b="1" dirty="0"/>
              <a:t> </a:t>
            </a:r>
            <a:r>
              <a:rPr lang="en-US" sz="2800" b="1" dirty="0" err="1"/>
              <a:t>الكلمة</a:t>
            </a:r>
            <a:r>
              <a:rPr lang="en-US" sz="2800" b="1" dirty="0"/>
              <a:t> </a:t>
            </a:r>
            <a:r>
              <a:rPr lang="en-US" sz="2800" b="1" dirty="0" err="1"/>
              <a:t>كاملة</a:t>
            </a:r>
            <a:endParaRPr lang="en-US" sz="2800" b="1" dirty="0"/>
          </a:p>
          <a:p>
            <a:pPr marL="0" indent="0" algn="r" rtl="1">
              <a:buNone/>
            </a:pPr>
            <a:r>
              <a:rPr lang="en-US" sz="2800" b="1" dirty="0" err="1"/>
              <a:t>فهم</a:t>
            </a:r>
            <a:r>
              <a:rPr lang="en-US" sz="2800" b="1" dirty="0"/>
              <a:t> </a:t>
            </a:r>
            <a:r>
              <a:rPr lang="en-US" sz="2800" b="1" dirty="0" err="1"/>
              <a:t>معنى</a:t>
            </a:r>
            <a:r>
              <a:rPr lang="en-US" sz="2800" b="1" dirty="0"/>
              <a:t> </a:t>
            </a:r>
            <a:r>
              <a:rPr lang="en-US" sz="2800" b="1" dirty="0" err="1"/>
              <a:t>النص</a:t>
            </a:r>
            <a:r>
              <a:rPr lang="en-US" sz="2800" b="1" dirty="0"/>
              <a:t> </a:t>
            </a:r>
            <a:r>
              <a:rPr lang="en-US" sz="2800" b="1" dirty="0" err="1"/>
              <a:t>اولا</a:t>
            </a:r>
            <a:r>
              <a:rPr lang="en-US" sz="2800" b="1" dirty="0"/>
              <a:t> </a:t>
            </a:r>
            <a:r>
              <a:rPr lang="en-US" sz="2800" b="1" dirty="0" err="1"/>
              <a:t>ومن</a:t>
            </a:r>
            <a:r>
              <a:rPr lang="en-US" sz="2800" b="1" dirty="0"/>
              <a:t> </a:t>
            </a:r>
            <a:r>
              <a:rPr lang="en-US" sz="2800" b="1" dirty="0" err="1"/>
              <a:t>ثم</a:t>
            </a:r>
            <a:r>
              <a:rPr lang="en-US" sz="2800" b="1" dirty="0"/>
              <a:t> </a:t>
            </a:r>
            <a:r>
              <a:rPr lang="en-US" sz="2800" b="1" dirty="0" err="1"/>
              <a:t>تمييز</a:t>
            </a:r>
            <a:r>
              <a:rPr lang="en-US" sz="2800" b="1" dirty="0"/>
              <a:t> </a:t>
            </a:r>
            <a:r>
              <a:rPr lang="en-US" sz="2800" b="1" dirty="0" err="1"/>
              <a:t>الكلمات</a:t>
            </a:r>
            <a:r>
              <a:rPr lang="en-US" sz="2800" b="1" dirty="0"/>
              <a:t> </a:t>
            </a:r>
            <a:r>
              <a:rPr lang="en-US" sz="2800" b="1" dirty="0" err="1"/>
              <a:t>المكونة</a:t>
            </a:r>
            <a:r>
              <a:rPr lang="en-US" sz="2800" b="1" dirty="0"/>
              <a:t> </a:t>
            </a:r>
            <a:r>
              <a:rPr lang="en-US" sz="2800" b="1" dirty="0" err="1"/>
              <a:t>له</a:t>
            </a:r>
            <a:endParaRPr lang="en-US" sz="2800" b="1" dirty="0"/>
          </a:p>
          <a:p>
            <a:pPr marL="0" indent="0" algn="r" rtl="1">
              <a:buNone/>
            </a:pPr>
            <a:r>
              <a:rPr lang="en-US" sz="2800" b="1" dirty="0" err="1"/>
              <a:t>لبعض</a:t>
            </a:r>
            <a:r>
              <a:rPr lang="en-US" sz="2800" b="1" dirty="0"/>
              <a:t> </a:t>
            </a:r>
            <a:r>
              <a:rPr lang="en-US" sz="2800" b="1" dirty="0" err="1"/>
              <a:t>الحروف</a:t>
            </a:r>
            <a:r>
              <a:rPr lang="en-US" sz="2800" b="1" dirty="0"/>
              <a:t> </a:t>
            </a:r>
            <a:r>
              <a:rPr lang="en-US" sz="2800" b="1" dirty="0" err="1"/>
              <a:t>مثل</a:t>
            </a:r>
            <a:r>
              <a:rPr lang="en-US" sz="2800" b="1" dirty="0"/>
              <a:t> </a:t>
            </a:r>
            <a:r>
              <a:rPr lang="en-US" sz="2800" b="1" dirty="0" err="1"/>
              <a:t>الحلقية</a:t>
            </a:r>
            <a:r>
              <a:rPr lang="en-US" sz="2800" b="1" dirty="0"/>
              <a:t> </a:t>
            </a:r>
            <a:r>
              <a:rPr lang="en-US" sz="2800" b="1" dirty="0" err="1"/>
              <a:t>يستخدم</a:t>
            </a:r>
            <a:r>
              <a:rPr lang="en-US" sz="2800" b="1" dirty="0"/>
              <a:t> </a:t>
            </a:r>
            <a:r>
              <a:rPr lang="en-US" sz="2800" b="1" dirty="0" err="1"/>
              <a:t>حركات</a:t>
            </a:r>
            <a:r>
              <a:rPr lang="en-US" sz="2800" b="1" dirty="0"/>
              <a:t> </a:t>
            </a:r>
            <a:r>
              <a:rPr lang="en-US" sz="2800" b="1" dirty="0" err="1"/>
              <a:t>اليد</a:t>
            </a:r>
            <a:r>
              <a:rPr lang="en-US" sz="2800" b="1" dirty="0"/>
              <a:t> </a:t>
            </a:r>
            <a:r>
              <a:rPr lang="en-US" sz="2800" b="1" dirty="0" err="1"/>
              <a:t>امام</a:t>
            </a:r>
            <a:r>
              <a:rPr lang="en-US" sz="2800" b="1" dirty="0"/>
              <a:t> </a:t>
            </a:r>
            <a:r>
              <a:rPr lang="en-US" sz="2800" b="1" dirty="0" err="1"/>
              <a:t>الوجه</a:t>
            </a:r>
            <a:r>
              <a:rPr lang="en-US" sz="2800" b="1" dirty="0"/>
              <a:t> </a:t>
            </a:r>
            <a:r>
              <a:rPr lang="en-US" sz="2800" b="1" dirty="0" err="1"/>
              <a:t>لمساعدة</a:t>
            </a:r>
            <a:r>
              <a:rPr lang="en-US" sz="2800" b="1" dirty="0"/>
              <a:t> </a:t>
            </a:r>
            <a:r>
              <a:rPr lang="en-US" sz="2800" b="1" dirty="0" err="1"/>
              <a:t>قارئي</a:t>
            </a:r>
            <a:r>
              <a:rPr lang="en-US" sz="2800" b="1" dirty="0"/>
              <a:t> </a:t>
            </a:r>
            <a:r>
              <a:rPr lang="en-US" sz="2800" b="1" dirty="0" err="1"/>
              <a:t>الشفاه</a:t>
            </a:r>
            <a:r>
              <a:rPr lang="en-US" sz="2800" b="1" dirty="0"/>
              <a:t> </a:t>
            </a:r>
            <a:r>
              <a:rPr lang="en-US" sz="2800" b="1" dirty="0" err="1"/>
              <a:t>التمييز</a:t>
            </a:r>
            <a:r>
              <a:rPr lang="en-US" sz="2800" b="1" dirty="0"/>
              <a:t> </a:t>
            </a:r>
            <a:r>
              <a:rPr lang="en-US" sz="2800" b="1" dirty="0" err="1"/>
              <a:t>تلك</a:t>
            </a:r>
            <a:r>
              <a:rPr lang="en-US" sz="2800" b="1" dirty="0"/>
              <a:t> </a:t>
            </a:r>
            <a:r>
              <a:rPr lang="en-US" sz="2800" b="1" dirty="0" err="1"/>
              <a:t>الاصوات</a:t>
            </a:r>
            <a:r>
              <a:rPr lang="en-US" sz="2800" b="1" dirty="0"/>
              <a:t> </a:t>
            </a:r>
            <a:r>
              <a:rPr lang="en-US" sz="2800" b="1" dirty="0" err="1"/>
              <a:t>الصعبة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92144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طرائق </a:t>
            </a:r>
            <a:r>
              <a:rPr lang="en-US" b="1" dirty="0" err="1">
                <a:solidFill>
                  <a:srgbClr val="FFFF00"/>
                </a:solidFill>
              </a:rPr>
              <a:t>التواصل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4000" b="1" dirty="0" err="1">
                <a:solidFill>
                  <a:srgbClr val="FF0000"/>
                </a:solidFill>
              </a:rPr>
              <a:t>الطريقة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FF0000"/>
                </a:solidFill>
              </a:rPr>
              <a:t>اليدوية</a:t>
            </a:r>
            <a:r>
              <a:rPr lang="en-US" sz="4000" b="1" dirty="0">
                <a:solidFill>
                  <a:srgbClr val="FF0000"/>
                </a:solidFill>
              </a:rPr>
              <a:t>:</a:t>
            </a:r>
          </a:p>
          <a:p>
            <a:pPr marL="0" indent="0" algn="ctr" rtl="1">
              <a:buNone/>
            </a:pPr>
            <a:r>
              <a:rPr lang="en-US" sz="4000" b="1" dirty="0" err="1"/>
              <a:t>الاتصال</a:t>
            </a:r>
            <a:r>
              <a:rPr lang="en-US" sz="4000" b="1" dirty="0"/>
              <a:t> </a:t>
            </a:r>
            <a:r>
              <a:rPr lang="en-US" sz="4000" b="1" dirty="0" err="1"/>
              <a:t>باستخدام</a:t>
            </a:r>
            <a:r>
              <a:rPr lang="en-US" sz="4000" b="1" dirty="0"/>
              <a:t> </a:t>
            </a:r>
            <a:r>
              <a:rPr lang="en-US" sz="4000" b="1" dirty="0" err="1"/>
              <a:t>اليدين</a:t>
            </a:r>
            <a:endParaRPr lang="en-US" sz="4000" b="1" dirty="0"/>
          </a:p>
          <a:p>
            <a:pPr marL="0" indent="0" algn="ctr" rtl="1">
              <a:buNone/>
            </a:pPr>
            <a:r>
              <a:rPr lang="en-US" sz="4000" b="1" dirty="0" err="1"/>
              <a:t>الاشارة</a:t>
            </a:r>
            <a:r>
              <a:rPr lang="en-US" sz="4000" b="1" dirty="0"/>
              <a:t> </a:t>
            </a:r>
            <a:r>
              <a:rPr lang="en-US" sz="4000" b="1" dirty="0" err="1"/>
              <a:t>الكلية</a:t>
            </a:r>
            <a:endParaRPr lang="en-US" sz="4000" b="1" dirty="0"/>
          </a:p>
          <a:p>
            <a:pPr marL="0" indent="0" algn="ctr" rtl="1">
              <a:buNone/>
            </a:pPr>
            <a:r>
              <a:rPr lang="en-US" sz="4000" b="1" dirty="0" err="1"/>
              <a:t>ابجدية</a:t>
            </a:r>
            <a:r>
              <a:rPr lang="en-US" sz="4000" b="1" dirty="0"/>
              <a:t> </a:t>
            </a:r>
            <a:r>
              <a:rPr lang="en-US" sz="4000" b="1" dirty="0" err="1"/>
              <a:t>الاصابع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71332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710" y="452717"/>
            <a:ext cx="7702687" cy="5821473"/>
          </a:xfrm>
        </p:spPr>
      </p:pic>
    </p:spTree>
    <p:extLst>
      <p:ext uri="{BB962C8B-B14F-4D97-AF65-F5344CB8AC3E}">
        <p14:creationId xmlns:p14="http://schemas.microsoft.com/office/powerpoint/2010/main" val="1656081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26085" r="19335"/>
          <a:stretch/>
        </p:blipFill>
        <p:spPr>
          <a:xfrm>
            <a:off x="4153173" y="10"/>
            <a:ext cx="4990827" cy="6857990"/>
          </a:xfrm>
          <a:prstGeom prst="rect">
            <a:avLst/>
          </a:prstGeom>
        </p:spPr>
      </p:pic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84" y="629266"/>
            <a:ext cx="3015323" cy="1641986"/>
          </a:xfrm>
        </p:spPr>
        <p:txBody>
          <a:bodyPr>
            <a:normAutofit/>
          </a:bodyPr>
          <a:lstStyle/>
          <a:p>
            <a:r>
              <a:rPr lang="en-US" b="1"/>
              <a:t>طرائق </a:t>
            </a:r>
            <a:r>
              <a:rPr lang="en-US" b="1" err="1"/>
              <a:t>التواصل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87" y="2438401"/>
            <a:ext cx="3015321" cy="3451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err="1"/>
              <a:t>التواصل</a:t>
            </a:r>
            <a:r>
              <a:rPr lang="en-US" b="1"/>
              <a:t> </a:t>
            </a:r>
            <a:r>
              <a:rPr lang="en-US" b="1" err="1"/>
              <a:t>الكلي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1203257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مناهج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المعاقين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سمعيا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ماهو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توقعك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عن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منهج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المعاقين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سمعيا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؟</a:t>
            </a:r>
          </a:p>
        </p:txBody>
      </p:sp>
    </p:spTree>
    <p:extLst>
      <p:ext uri="{BB962C8B-B14F-4D97-AF65-F5344CB8AC3E}">
        <p14:creationId xmlns:p14="http://schemas.microsoft.com/office/powerpoint/2010/main" val="2205847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خصائص</a:t>
            </a:r>
            <a:r>
              <a:rPr lang="en-US" dirty="0"/>
              <a:t> </a:t>
            </a:r>
            <a:r>
              <a:rPr lang="en-US" dirty="0" err="1"/>
              <a:t>الصوت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41" y="1786665"/>
            <a:ext cx="4191242" cy="419548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3200" b="1" dirty="0" err="1">
                <a:solidFill>
                  <a:srgbClr val="FF0000"/>
                </a:solidFill>
              </a:rPr>
              <a:t>شدة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الصوت</a:t>
            </a:r>
            <a:r>
              <a:rPr lang="en-US" sz="3200" b="1" dirty="0">
                <a:solidFill>
                  <a:srgbClr val="FF0000"/>
                </a:solidFill>
              </a:rPr>
              <a:t>: </a:t>
            </a:r>
            <a:r>
              <a:rPr lang="en-US" sz="3200" b="1" dirty="0" err="1"/>
              <a:t>قوة</a:t>
            </a:r>
            <a:r>
              <a:rPr lang="en-US" sz="3200" b="1" dirty="0"/>
              <a:t> </a:t>
            </a:r>
            <a:r>
              <a:rPr lang="en-US" sz="3200" b="1" dirty="0" err="1"/>
              <a:t>الصوت</a:t>
            </a:r>
            <a:r>
              <a:rPr lang="en-US" sz="3200" b="1" dirty="0"/>
              <a:t> </a:t>
            </a:r>
            <a:r>
              <a:rPr lang="en-US" sz="3200" b="1" dirty="0" err="1"/>
              <a:t>وارتفاعه</a:t>
            </a:r>
            <a:r>
              <a:rPr lang="en-US" sz="3200" b="1" dirty="0"/>
              <a:t>                                        )</a:t>
            </a:r>
            <a:r>
              <a:rPr lang="en-US" sz="3200" b="1" dirty="0" err="1"/>
              <a:t>الديسبل</a:t>
            </a:r>
            <a:r>
              <a:rPr lang="en-US" sz="3200" b="1" dirty="0"/>
              <a:t>(</a:t>
            </a:r>
          </a:p>
          <a:p>
            <a:pPr marL="0" indent="0" algn="r">
              <a:buNone/>
            </a:pPr>
            <a:r>
              <a:rPr lang="en-US" sz="3200" b="1" dirty="0" err="1">
                <a:solidFill>
                  <a:srgbClr val="FF0000"/>
                </a:solidFill>
              </a:rPr>
              <a:t>النغمة</a:t>
            </a:r>
            <a:r>
              <a:rPr lang="en-US" sz="3200" b="1" dirty="0"/>
              <a:t>: </a:t>
            </a:r>
            <a:r>
              <a:rPr lang="en-US" sz="3200" b="1" dirty="0" err="1"/>
              <a:t>عدد</a:t>
            </a:r>
            <a:r>
              <a:rPr lang="en-US" sz="3200" b="1" dirty="0"/>
              <a:t> </a:t>
            </a:r>
            <a:r>
              <a:rPr lang="en-US" sz="3200" b="1" dirty="0" err="1"/>
              <a:t>الموجات</a:t>
            </a:r>
            <a:r>
              <a:rPr lang="en-US" sz="3200" b="1" dirty="0"/>
              <a:t> </a:t>
            </a:r>
            <a:r>
              <a:rPr lang="en-US" sz="3200" b="1" dirty="0" err="1"/>
              <a:t>التي</a:t>
            </a:r>
            <a:r>
              <a:rPr lang="en-US" sz="3200" b="1" dirty="0"/>
              <a:t> </a:t>
            </a:r>
            <a:r>
              <a:rPr lang="en-US" sz="3200" b="1" dirty="0" err="1"/>
              <a:t>يحدثها</a:t>
            </a:r>
            <a:r>
              <a:rPr lang="en-US" sz="3200" b="1" dirty="0"/>
              <a:t> </a:t>
            </a:r>
            <a:r>
              <a:rPr lang="en-US" sz="3200" b="1" dirty="0" err="1"/>
              <a:t>مصدر</a:t>
            </a:r>
            <a:r>
              <a:rPr lang="en-US" sz="3200" b="1" dirty="0"/>
              <a:t> </a:t>
            </a:r>
            <a:r>
              <a:rPr lang="en-US" sz="3200" b="1" dirty="0" err="1"/>
              <a:t>الصوت</a:t>
            </a:r>
            <a:r>
              <a:rPr lang="en-US" sz="3200" b="1" dirty="0"/>
              <a:t> </a:t>
            </a:r>
            <a:r>
              <a:rPr lang="en-US" sz="3200" b="1" dirty="0" err="1"/>
              <a:t>في</a:t>
            </a:r>
            <a:r>
              <a:rPr lang="en-US" sz="3200" b="1" dirty="0"/>
              <a:t> </a:t>
            </a:r>
            <a:r>
              <a:rPr lang="en-US" sz="3200" b="1" dirty="0" err="1"/>
              <a:t>الثانية</a:t>
            </a:r>
            <a:r>
              <a:rPr lang="en-US" sz="3200" b="1" dirty="0"/>
              <a:t> </a:t>
            </a:r>
            <a:r>
              <a:rPr lang="en-US" sz="3200" b="1" dirty="0" err="1"/>
              <a:t>الواحدة</a:t>
            </a:r>
            <a:r>
              <a:rPr lang="en-US" sz="3200" b="1" dirty="0"/>
              <a:t> ) </a:t>
            </a:r>
            <a:r>
              <a:rPr lang="en-US" sz="3200" b="1" dirty="0" err="1"/>
              <a:t>الهيرتز</a:t>
            </a:r>
            <a:r>
              <a:rPr lang="en-US" sz="3200" b="1" dirty="0"/>
              <a:t>(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99" y="1717285"/>
            <a:ext cx="3533285" cy="428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2596" r="35464"/>
          <a:stretch/>
        </p:blipFill>
        <p:spPr>
          <a:xfrm>
            <a:off x="4896110" y="10"/>
            <a:ext cx="4247890" cy="6857990"/>
          </a:xfrm>
          <a:prstGeom prst="rect">
            <a:avLst/>
          </a:prstGeom>
        </p:spPr>
      </p:pic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84" y="629266"/>
            <a:ext cx="3762243" cy="164198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تعريف الاعاقة </a:t>
            </a:r>
            <a:r>
              <a:rPr lang="en-US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السمعية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87" y="2438401"/>
            <a:ext cx="3762240" cy="3451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err="1">
                <a:solidFill>
                  <a:schemeClr val="accent1"/>
                </a:solidFill>
              </a:rPr>
              <a:t>الاعاقة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السمعية</a:t>
            </a:r>
            <a:r>
              <a:rPr lang="en-US" sz="2800" b="1" dirty="0">
                <a:solidFill>
                  <a:schemeClr val="accent1"/>
                </a:solidFill>
              </a:rPr>
              <a:t>: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المشكلات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التي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تحول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دون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ان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يقوم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الجهاز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السمعي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عند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الفرد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بوظائفه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او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تقلل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من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قدرة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الفرد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على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سماع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الاصوات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المختلفة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2800" b="1" dirty="0" err="1">
                <a:solidFill>
                  <a:schemeClr val="accent1"/>
                </a:solidFill>
              </a:rPr>
              <a:t>تشمل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الاعاقة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السمعية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على</a:t>
            </a:r>
            <a:r>
              <a:rPr lang="en-US" sz="2800" b="1" dirty="0">
                <a:solidFill>
                  <a:schemeClr val="accent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ضعف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السمع</a:t>
            </a:r>
            <a:endParaRPr lang="en-US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الصمم</a:t>
            </a:r>
            <a:endParaRPr lang="en-US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457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تعريف الاعاقة </a:t>
            </a:r>
            <a:r>
              <a:rPr lang="en-US" b="1" dirty="0" err="1">
                <a:solidFill>
                  <a:srgbClr val="FFFF00"/>
                </a:solidFill>
              </a:rPr>
              <a:t>السمعية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278966"/>
            <a:ext cx="6711654" cy="396944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sz="2800" b="1" dirty="0" err="1">
                <a:solidFill>
                  <a:srgbClr val="C00000"/>
                </a:solidFill>
              </a:rPr>
              <a:t>الشخص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الاصم</a:t>
            </a:r>
            <a:r>
              <a:rPr lang="en-US" sz="2800" b="1" dirty="0"/>
              <a:t>: </a:t>
            </a:r>
            <a:r>
              <a:rPr lang="en-US" sz="2800" b="1" dirty="0" err="1"/>
              <a:t>هو</a:t>
            </a:r>
            <a:r>
              <a:rPr lang="en-US" sz="2800" b="1" dirty="0"/>
              <a:t> </a:t>
            </a:r>
            <a:r>
              <a:rPr lang="en-US" sz="2800" b="1" dirty="0" err="1"/>
              <a:t>الشخص</a:t>
            </a:r>
            <a:r>
              <a:rPr lang="en-US" sz="2800" b="1" dirty="0"/>
              <a:t> </a:t>
            </a:r>
            <a:r>
              <a:rPr lang="en-US" sz="2800" b="1" dirty="0" err="1"/>
              <a:t>الذي</a:t>
            </a:r>
            <a:r>
              <a:rPr lang="en-US" sz="2800" b="1" dirty="0"/>
              <a:t> </a:t>
            </a:r>
            <a:r>
              <a:rPr lang="en-US" sz="2800" b="1" dirty="0" err="1"/>
              <a:t>يعاني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عجز</a:t>
            </a:r>
            <a:r>
              <a:rPr lang="en-US" sz="2800" b="1" dirty="0"/>
              <a:t> </a:t>
            </a:r>
            <a:r>
              <a:rPr lang="en-US" sz="2800" b="1" dirty="0" err="1"/>
              <a:t>سمعي</a:t>
            </a:r>
            <a:r>
              <a:rPr lang="en-US" sz="2800" b="1" dirty="0"/>
              <a:t> </a:t>
            </a:r>
            <a:r>
              <a:rPr lang="en-US" sz="2800" b="1" dirty="0" err="1"/>
              <a:t>الى</a:t>
            </a:r>
            <a:r>
              <a:rPr lang="en-US" sz="2800" b="1" dirty="0"/>
              <a:t> </a:t>
            </a:r>
            <a:r>
              <a:rPr lang="en-US" sz="2800" b="1" dirty="0" err="1"/>
              <a:t>درجة</a:t>
            </a:r>
            <a:r>
              <a:rPr lang="en-US" sz="2800" b="1" dirty="0"/>
              <a:t> ) </a:t>
            </a:r>
            <a:r>
              <a:rPr lang="en-US" sz="2800" b="1" dirty="0" err="1"/>
              <a:t>فقدان</a:t>
            </a:r>
            <a:r>
              <a:rPr lang="en-US" sz="2800" b="1" dirty="0"/>
              <a:t> </a:t>
            </a:r>
            <a:r>
              <a:rPr lang="en-US" sz="2800" b="1" dirty="0" err="1"/>
              <a:t>سمعي</a:t>
            </a:r>
            <a:r>
              <a:rPr lang="en-US" sz="2800" b="1" dirty="0"/>
              <a:t> ٧٠ </a:t>
            </a:r>
            <a:r>
              <a:rPr lang="en-US" sz="2800" b="1" dirty="0" err="1"/>
              <a:t>ديسبل</a:t>
            </a:r>
            <a:r>
              <a:rPr lang="en-US" sz="2800" b="1" dirty="0"/>
              <a:t> </a:t>
            </a:r>
            <a:r>
              <a:rPr lang="en-US" sz="2800" b="1" dirty="0" err="1"/>
              <a:t>فاكثر</a:t>
            </a:r>
            <a:r>
              <a:rPr lang="en-US" sz="2800" b="1" dirty="0"/>
              <a:t> ( </a:t>
            </a:r>
            <a:r>
              <a:rPr lang="en-US" sz="2800" b="1" dirty="0" err="1"/>
              <a:t>يعيقه</a:t>
            </a:r>
            <a:r>
              <a:rPr lang="en-US" sz="2800" b="1" dirty="0"/>
              <a:t> </a:t>
            </a:r>
            <a:r>
              <a:rPr lang="en-US" sz="2800" b="1" dirty="0" err="1"/>
              <a:t>عن</a:t>
            </a:r>
            <a:r>
              <a:rPr lang="en-US" sz="2800" b="1" dirty="0"/>
              <a:t> </a:t>
            </a:r>
            <a:r>
              <a:rPr lang="en-US" sz="2800" b="1" dirty="0" err="1"/>
              <a:t>استخدام</a:t>
            </a:r>
            <a:r>
              <a:rPr lang="en-US" sz="2800" b="1" dirty="0"/>
              <a:t> </a:t>
            </a:r>
            <a:r>
              <a:rPr lang="en-US" sz="2800" b="1" dirty="0" err="1"/>
              <a:t>حاسة</a:t>
            </a:r>
            <a:r>
              <a:rPr lang="en-US" sz="2800" b="1" dirty="0"/>
              <a:t> </a:t>
            </a:r>
            <a:r>
              <a:rPr lang="en-US" sz="2800" b="1" dirty="0" err="1"/>
              <a:t>السمع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فهم</a:t>
            </a:r>
            <a:r>
              <a:rPr lang="en-US" sz="2800" b="1" dirty="0"/>
              <a:t> </a:t>
            </a:r>
            <a:r>
              <a:rPr lang="en-US" sz="2800" b="1" dirty="0" err="1"/>
              <a:t>الكلام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خلال</a:t>
            </a:r>
            <a:r>
              <a:rPr lang="en-US" sz="2800" b="1" dirty="0"/>
              <a:t> </a:t>
            </a:r>
            <a:r>
              <a:rPr lang="en-US" sz="2800" b="1" dirty="0" err="1"/>
              <a:t>السمع</a:t>
            </a:r>
            <a:r>
              <a:rPr lang="en-US" sz="2800" b="1" dirty="0"/>
              <a:t> </a:t>
            </a:r>
            <a:r>
              <a:rPr lang="en-US" sz="2800" b="1" dirty="0" err="1"/>
              <a:t>باستعمال</a:t>
            </a:r>
            <a:r>
              <a:rPr lang="en-US" sz="2800" b="1" dirty="0"/>
              <a:t> </a:t>
            </a:r>
            <a:r>
              <a:rPr lang="en-US" sz="2800" b="1" dirty="0" err="1"/>
              <a:t>السماعة</a:t>
            </a:r>
            <a:r>
              <a:rPr lang="en-US" sz="2800" b="1" dirty="0"/>
              <a:t> </a:t>
            </a:r>
            <a:r>
              <a:rPr lang="en-US" sz="2800" b="1" dirty="0" err="1"/>
              <a:t>الطبية</a:t>
            </a:r>
            <a:r>
              <a:rPr lang="en-US" sz="2800" b="1" dirty="0"/>
              <a:t> </a:t>
            </a:r>
            <a:r>
              <a:rPr lang="en-US" sz="2800" b="1" dirty="0" err="1"/>
              <a:t>او</a:t>
            </a:r>
            <a:r>
              <a:rPr lang="en-US" sz="2800" b="1" dirty="0"/>
              <a:t> </a:t>
            </a:r>
            <a:r>
              <a:rPr lang="en-US" sz="2800" b="1" dirty="0" err="1"/>
              <a:t>بدون</a:t>
            </a:r>
            <a:r>
              <a:rPr lang="en-US" sz="2800" b="1" dirty="0"/>
              <a:t> </a:t>
            </a:r>
            <a:r>
              <a:rPr lang="en-US" sz="2800" b="1" dirty="0" err="1"/>
              <a:t>استعمالها</a:t>
            </a:r>
            <a:r>
              <a:rPr lang="en-US" sz="2800" b="1" dirty="0"/>
              <a:t>.</a:t>
            </a:r>
            <a:endParaRPr lang="ar-SA" sz="2800" b="1" dirty="0"/>
          </a:p>
          <a:p>
            <a:pPr marL="0" indent="0" algn="r">
              <a:buNone/>
            </a:pPr>
            <a:endParaRPr lang="ar-SA" sz="2800" b="1" dirty="0"/>
          </a:p>
          <a:p>
            <a:pPr marL="0" indent="0" algn="r">
              <a:buNone/>
            </a:pPr>
            <a:endParaRPr lang="en-US" sz="2800" b="1" dirty="0"/>
          </a:p>
          <a:p>
            <a:pPr algn="r"/>
            <a:r>
              <a:rPr lang="en-US" sz="2800" b="1" dirty="0" err="1">
                <a:solidFill>
                  <a:srgbClr val="C00000"/>
                </a:solidFill>
              </a:rPr>
              <a:t>ضعيف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السمع</a:t>
            </a:r>
            <a:r>
              <a:rPr lang="en-US" sz="2800" b="1" dirty="0">
                <a:solidFill>
                  <a:srgbClr val="C00000"/>
                </a:solidFill>
              </a:rPr>
              <a:t>: </a:t>
            </a:r>
            <a:r>
              <a:rPr lang="en-US" sz="2800" b="1" dirty="0"/>
              <a:t>هو </a:t>
            </a:r>
            <a:r>
              <a:rPr lang="en-US" sz="2800" b="1" dirty="0" err="1"/>
              <a:t>الشخص</a:t>
            </a:r>
            <a:r>
              <a:rPr lang="en-US" sz="2800" b="1" dirty="0"/>
              <a:t> </a:t>
            </a:r>
            <a:r>
              <a:rPr lang="en-US" sz="2800" b="1" dirty="0" err="1"/>
              <a:t>الذي</a:t>
            </a:r>
            <a:r>
              <a:rPr lang="en-US" sz="2800" b="1" dirty="0"/>
              <a:t> </a:t>
            </a:r>
            <a:r>
              <a:rPr lang="en-US" sz="2800" b="1" dirty="0" err="1"/>
              <a:t>يعاني</a:t>
            </a:r>
            <a:r>
              <a:rPr lang="en-US" sz="2800" b="1" dirty="0"/>
              <a:t> </a:t>
            </a:r>
            <a:r>
              <a:rPr lang="en-US" sz="2800" b="1" dirty="0" err="1"/>
              <a:t>من</a:t>
            </a:r>
            <a:r>
              <a:rPr lang="en-US" sz="2800" b="1" dirty="0"/>
              <a:t> </a:t>
            </a:r>
            <a:r>
              <a:rPr lang="en-US" sz="2800" b="1" dirty="0" err="1"/>
              <a:t>فقدان</a:t>
            </a:r>
            <a:r>
              <a:rPr lang="en-US" sz="2800" b="1" dirty="0"/>
              <a:t> </a:t>
            </a:r>
            <a:r>
              <a:rPr lang="en-US" sz="2800" b="1" dirty="0" err="1"/>
              <a:t>سمعي</a:t>
            </a:r>
            <a:r>
              <a:rPr lang="en-US" sz="2800" b="1" dirty="0"/>
              <a:t> </a:t>
            </a:r>
            <a:r>
              <a:rPr lang="en-US" sz="2800" b="1" dirty="0" err="1"/>
              <a:t>الى</a:t>
            </a:r>
            <a:r>
              <a:rPr lang="en-US" sz="2800" b="1" dirty="0"/>
              <a:t> </a:t>
            </a:r>
            <a:r>
              <a:rPr lang="en-US" sz="2800" b="1" dirty="0" err="1"/>
              <a:t>درجة</a:t>
            </a:r>
            <a:r>
              <a:rPr lang="en-US" sz="2800" b="1" dirty="0"/>
              <a:t> ٣٥ ـ ٦٩ </a:t>
            </a:r>
            <a:r>
              <a:rPr lang="en-US" sz="2800" b="1" dirty="0" err="1"/>
              <a:t>ديسبل</a:t>
            </a:r>
            <a:r>
              <a:rPr lang="en-US" sz="2800" b="1" dirty="0"/>
              <a:t> </a:t>
            </a:r>
            <a:r>
              <a:rPr lang="en-US" sz="2800" b="1" dirty="0" err="1"/>
              <a:t>تجعله</a:t>
            </a:r>
            <a:r>
              <a:rPr lang="en-US" sz="2800" b="1" dirty="0"/>
              <a:t> </a:t>
            </a:r>
            <a:r>
              <a:rPr lang="en-US" sz="2800" b="1" dirty="0" err="1"/>
              <a:t>يواجه</a:t>
            </a:r>
            <a:r>
              <a:rPr lang="en-US" sz="2800" b="1" dirty="0"/>
              <a:t> </a:t>
            </a:r>
            <a:r>
              <a:rPr lang="en-US" sz="2800" b="1" dirty="0" err="1"/>
              <a:t>صعوبة</a:t>
            </a:r>
            <a:r>
              <a:rPr lang="en-US" sz="2800" b="1" dirty="0"/>
              <a:t> </a:t>
            </a:r>
            <a:r>
              <a:rPr lang="en-US" sz="2800" b="1" dirty="0" err="1"/>
              <a:t>في</a:t>
            </a:r>
            <a:r>
              <a:rPr lang="en-US" sz="2800" b="1" dirty="0"/>
              <a:t> </a:t>
            </a:r>
            <a:r>
              <a:rPr lang="en-US" sz="2800" b="1" dirty="0" err="1"/>
              <a:t>فهم</a:t>
            </a:r>
            <a:r>
              <a:rPr lang="en-US" sz="2800" b="1" dirty="0"/>
              <a:t> </a:t>
            </a:r>
            <a:r>
              <a:rPr lang="en-US" sz="2800" b="1" dirty="0" err="1"/>
              <a:t>الكلام</a:t>
            </a:r>
            <a:r>
              <a:rPr lang="en-US" sz="2800" b="1" dirty="0"/>
              <a:t> </a:t>
            </a:r>
            <a:r>
              <a:rPr lang="en-US" sz="2800" b="1" dirty="0" err="1"/>
              <a:t>بالاعتماد</a:t>
            </a:r>
            <a:r>
              <a:rPr lang="en-US" sz="2800" b="1" dirty="0"/>
              <a:t> </a:t>
            </a:r>
            <a:r>
              <a:rPr lang="en-US" sz="2800" b="1" dirty="0" err="1"/>
              <a:t>على</a:t>
            </a:r>
            <a:r>
              <a:rPr lang="en-US" sz="2800" b="1" dirty="0"/>
              <a:t> </a:t>
            </a:r>
            <a:r>
              <a:rPr lang="en-US" sz="2800" b="1" dirty="0" err="1"/>
              <a:t>حاسة</a:t>
            </a:r>
            <a:r>
              <a:rPr lang="en-US" sz="2800" b="1" dirty="0"/>
              <a:t> </a:t>
            </a:r>
            <a:r>
              <a:rPr lang="en-US" sz="2800" b="1" dirty="0" err="1"/>
              <a:t>السمع</a:t>
            </a:r>
            <a:r>
              <a:rPr lang="en-US" sz="2800" b="1" dirty="0"/>
              <a:t> </a:t>
            </a:r>
            <a:r>
              <a:rPr lang="en-US" sz="2800" b="1" dirty="0" err="1"/>
              <a:t>فقط</a:t>
            </a:r>
            <a:r>
              <a:rPr lang="en-US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364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C00000"/>
                </a:solidFill>
              </a:rPr>
              <a:t>شيوع</a:t>
            </a:r>
            <a:r>
              <a:rPr lang="en-US" b="1" dirty="0">
                <a:solidFill>
                  <a:srgbClr val="C00000"/>
                </a:solidFill>
              </a:rPr>
              <a:t> الاعاقة </a:t>
            </a:r>
            <a:r>
              <a:rPr lang="en-US" b="1" dirty="0" err="1">
                <a:solidFill>
                  <a:srgbClr val="C00000"/>
                </a:solidFill>
              </a:rPr>
              <a:t>السمعية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9731" y="2771335"/>
            <a:ext cx="6711654" cy="29706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err="1"/>
              <a:t>قليلة</a:t>
            </a:r>
            <a:r>
              <a:rPr lang="en-US" sz="4800" dirty="0"/>
              <a:t> </a:t>
            </a:r>
            <a:r>
              <a:rPr lang="en-US" sz="4800" dirty="0" err="1"/>
              <a:t>الحدوث</a:t>
            </a:r>
            <a:r>
              <a:rPr lang="en-US" sz="4800" dirty="0"/>
              <a:t> </a:t>
            </a:r>
            <a:r>
              <a:rPr lang="en-US" sz="4800" dirty="0" err="1"/>
              <a:t>مقارنة</a:t>
            </a:r>
            <a:r>
              <a:rPr lang="en-US" sz="4800" dirty="0"/>
              <a:t> </a:t>
            </a:r>
            <a:r>
              <a:rPr lang="en-US" sz="4800" dirty="0" err="1"/>
              <a:t>بالاعاقات</a:t>
            </a:r>
            <a:r>
              <a:rPr lang="en-US" sz="4800" dirty="0"/>
              <a:t> </a:t>
            </a:r>
            <a:r>
              <a:rPr lang="en-US" sz="4800" dirty="0" err="1"/>
              <a:t>الاخرى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758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تصنيفات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الاعاقة </a:t>
            </a:r>
            <a:r>
              <a:rPr lang="en-US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السمعية</a:t>
            </a:r>
            <a:endParaRPr lang="en-US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u="sng" dirty="0" err="1">
                <a:solidFill>
                  <a:srgbClr val="FF0000"/>
                </a:solidFill>
              </a:rPr>
              <a:t>تبعا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</a:rPr>
              <a:t>للسن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</a:rPr>
              <a:t>الذي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</a:rPr>
              <a:t>حدثت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</a:rPr>
              <a:t>فيه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</a:rPr>
              <a:t>الاعاقة</a:t>
            </a:r>
            <a:r>
              <a:rPr lang="en-US" sz="2400" b="1" u="sng" dirty="0">
                <a:solidFill>
                  <a:srgbClr val="FF0000"/>
                </a:solidFill>
              </a:rPr>
              <a:t>:</a:t>
            </a:r>
            <a:endParaRPr lang="ar-SA" sz="2400" b="1" u="sng" dirty="0">
              <a:solidFill>
                <a:srgbClr val="FF0000"/>
              </a:solidFill>
            </a:endParaRPr>
          </a:p>
          <a:p>
            <a:pPr algn="ctr"/>
            <a:endParaRPr lang="en-US" sz="2400" b="1" u="sng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 err="1"/>
              <a:t>صمم</a:t>
            </a:r>
            <a:r>
              <a:rPr lang="en-US" sz="2400" b="1" dirty="0"/>
              <a:t> </a:t>
            </a:r>
            <a:r>
              <a:rPr lang="en-US" sz="2400" b="1" dirty="0" err="1"/>
              <a:t>قبل</a:t>
            </a:r>
            <a:r>
              <a:rPr lang="en-US" sz="2400" b="1" dirty="0"/>
              <a:t> </a:t>
            </a:r>
            <a:r>
              <a:rPr lang="en-US" sz="2400" b="1" dirty="0" err="1"/>
              <a:t>لغوي</a:t>
            </a:r>
            <a:r>
              <a:rPr lang="en-US" sz="2400" b="1" dirty="0"/>
              <a:t>: </a:t>
            </a:r>
            <a:r>
              <a:rPr lang="en-US" sz="2400" b="1" dirty="0" err="1"/>
              <a:t>ويعود</a:t>
            </a:r>
            <a:r>
              <a:rPr lang="en-US" sz="2400" b="1" dirty="0"/>
              <a:t> </a:t>
            </a:r>
            <a:r>
              <a:rPr lang="en-US" sz="2400" b="1" dirty="0" err="1"/>
              <a:t>الى</a:t>
            </a:r>
            <a:r>
              <a:rPr lang="en-US" sz="2400" b="1" dirty="0"/>
              <a:t> </a:t>
            </a:r>
            <a:r>
              <a:rPr lang="en-US" sz="2400" b="1" dirty="0" err="1"/>
              <a:t>ظهور</a:t>
            </a:r>
            <a:r>
              <a:rPr lang="en-US" sz="2400" b="1" dirty="0"/>
              <a:t> </a:t>
            </a:r>
            <a:r>
              <a:rPr lang="en-US" sz="2400" b="1" dirty="0" err="1"/>
              <a:t>الصمم</a:t>
            </a:r>
            <a:r>
              <a:rPr lang="en-US" sz="2400" b="1" dirty="0"/>
              <a:t> </a:t>
            </a:r>
            <a:r>
              <a:rPr lang="en-US" sz="2400" b="1" dirty="0" err="1"/>
              <a:t>في</a:t>
            </a:r>
            <a:r>
              <a:rPr lang="en-US" sz="2400" b="1" dirty="0"/>
              <a:t> </a:t>
            </a:r>
            <a:r>
              <a:rPr lang="en-US" sz="2400" b="1" dirty="0" err="1"/>
              <a:t>عمر</a:t>
            </a:r>
            <a:r>
              <a:rPr lang="en-US" sz="2400" b="1" dirty="0"/>
              <a:t> </a:t>
            </a:r>
            <a:r>
              <a:rPr lang="en-US" sz="2400" b="1" dirty="0" err="1"/>
              <a:t>قبل</a:t>
            </a:r>
            <a:r>
              <a:rPr lang="en-US" sz="2400" b="1" dirty="0"/>
              <a:t> </a:t>
            </a:r>
            <a:r>
              <a:rPr lang="en-US" sz="2400" b="1" dirty="0" err="1"/>
              <a:t>تطور</a:t>
            </a:r>
            <a:r>
              <a:rPr lang="en-US" sz="2400" b="1" dirty="0"/>
              <a:t> </a:t>
            </a:r>
            <a:r>
              <a:rPr lang="en-US" sz="2400" b="1" dirty="0" err="1"/>
              <a:t>اللغه</a:t>
            </a:r>
            <a:r>
              <a:rPr lang="en-US" sz="2400" b="1" dirty="0"/>
              <a:t> </a:t>
            </a:r>
            <a:r>
              <a:rPr lang="en-US" sz="2400" b="1" dirty="0" err="1"/>
              <a:t>والكلام</a:t>
            </a:r>
            <a:r>
              <a:rPr lang="en-US" sz="2400" b="1" dirty="0"/>
              <a:t>.</a:t>
            </a:r>
            <a:endParaRPr lang="ar-SA" sz="2400" b="1" dirty="0"/>
          </a:p>
          <a:p>
            <a:pPr marL="0" indent="0" algn="ctr">
              <a:buNone/>
            </a:pPr>
            <a:endParaRPr lang="en-US" sz="2400" b="1" dirty="0"/>
          </a:p>
          <a:p>
            <a:pPr algn="ctr"/>
            <a:r>
              <a:rPr lang="en-US" sz="2400" b="1" dirty="0" err="1"/>
              <a:t>وصمم</a:t>
            </a:r>
            <a:r>
              <a:rPr lang="en-US" sz="2400" b="1" dirty="0"/>
              <a:t> </a:t>
            </a:r>
            <a:r>
              <a:rPr lang="en-US" sz="2400" b="1" dirty="0" err="1"/>
              <a:t>بعد</a:t>
            </a:r>
            <a:r>
              <a:rPr lang="en-US" sz="2400" b="1" dirty="0"/>
              <a:t> </a:t>
            </a:r>
            <a:r>
              <a:rPr lang="en-US" sz="2400" b="1" dirty="0" err="1"/>
              <a:t>لغوي</a:t>
            </a:r>
            <a:r>
              <a:rPr lang="en-US" sz="2400" b="1" dirty="0"/>
              <a:t>: </a:t>
            </a:r>
            <a:r>
              <a:rPr lang="en-US" sz="2400" b="1" dirty="0" err="1"/>
              <a:t>يظهر</a:t>
            </a:r>
            <a:r>
              <a:rPr lang="en-US" sz="2400" b="1" dirty="0"/>
              <a:t> </a:t>
            </a:r>
            <a:r>
              <a:rPr lang="en-US" sz="2400" b="1" dirty="0" err="1"/>
              <a:t>بعد</a:t>
            </a:r>
            <a:r>
              <a:rPr lang="en-US" sz="2400" b="1" dirty="0"/>
              <a:t> </a:t>
            </a:r>
            <a:r>
              <a:rPr lang="en-US" sz="2400" b="1" dirty="0" err="1"/>
              <a:t>تطور</a:t>
            </a:r>
            <a:r>
              <a:rPr lang="en-US" sz="2400" b="1" dirty="0"/>
              <a:t> </a:t>
            </a:r>
            <a:r>
              <a:rPr lang="en-US" sz="2400" b="1" dirty="0" err="1"/>
              <a:t>اللغه</a:t>
            </a:r>
            <a:r>
              <a:rPr lang="en-US" sz="2400" b="1" dirty="0"/>
              <a:t> </a:t>
            </a:r>
            <a:r>
              <a:rPr lang="en-US" sz="2400" b="1" dirty="0" err="1"/>
              <a:t>والكلام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00910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تصنيفات </a:t>
            </a:r>
            <a:r>
              <a:rPr lang="en-US" b="1" dirty="0" err="1">
                <a:solidFill>
                  <a:srgbClr val="FF0000"/>
                </a:solidFill>
              </a:rPr>
              <a:t>الاعاقة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السمعية</a:t>
            </a:r>
            <a:r>
              <a:rPr lang="en-US" b="1" dirty="0">
                <a:solidFill>
                  <a:srgbClr val="FF0000"/>
                </a:solidFill>
              </a:rPr>
              <a:t> )</a:t>
            </a:r>
            <a:r>
              <a:rPr lang="en-US" b="1" dirty="0" err="1">
                <a:solidFill>
                  <a:srgbClr val="FF0000"/>
                </a:solidFill>
              </a:rPr>
              <a:t>طبيعة</a:t>
            </a:r>
            <a:r>
              <a:rPr lang="en-US" b="1" dirty="0">
                <a:solidFill>
                  <a:srgbClr val="FF0000"/>
                </a:solidFill>
              </a:rPr>
              <a:t> الاعاقة(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156179"/>
              </p:ext>
            </p:extLst>
          </p:nvPr>
        </p:nvGraphicFramePr>
        <p:xfrm>
          <a:off x="201350" y="2067951"/>
          <a:ext cx="8485450" cy="4460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3499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198</TotalTime>
  <Words>745</Words>
  <Application>Microsoft Office PowerPoint</Application>
  <PresentationFormat>عرض على الشاشة (4:3)</PresentationFormat>
  <Paragraphs>143</Paragraphs>
  <Slides>31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6" baseType="lpstr">
      <vt:lpstr>Arial</vt:lpstr>
      <vt:lpstr>Century Gothic</vt:lpstr>
      <vt:lpstr>Times New Roman</vt:lpstr>
      <vt:lpstr>Wingdings 3</vt:lpstr>
      <vt:lpstr>أيون</vt:lpstr>
      <vt:lpstr>عرض تقديمي في PowerPoint</vt:lpstr>
      <vt:lpstr>تشريح الاذن والية السمع</vt:lpstr>
      <vt:lpstr>عرض تقديمي في PowerPoint</vt:lpstr>
      <vt:lpstr>خصائص الصوت</vt:lpstr>
      <vt:lpstr>تعريف الاعاقة السمعية</vt:lpstr>
      <vt:lpstr>تعريف الاعاقة السمعية</vt:lpstr>
      <vt:lpstr>شيوع الاعاقة السمعية</vt:lpstr>
      <vt:lpstr> تصنيفات الاعاقة السمعية</vt:lpstr>
      <vt:lpstr>تصنيفات الاعاقة السمعية )طبيعة الاعاقة(</vt:lpstr>
      <vt:lpstr>تصنيفات الاعاقة السمعية   )طبيعة الاعاقة(</vt:lpstr>
      <vt:lpstr>تصنيفات الاعاقة السمعية  ) طبيعة الاعاقة(</vt:lpstr>
      <vt:lpstr>تصنيفات الاعاقة السمعية  ) طبيعة الاعاقة(</vt:lpstr>
      <vt:lpstr>تصنيفات الاعاقة السمعية  )درجة الفقدان السمعي(</vt:lpstr>
      <vt:lpstr>اسباب الاعاقة السمعية</vt:lpstr>
      <vt:lpstr>اسباب الفقدان السمعي التوصيلي</vt:lpstr>
      <vt:lpstr>اسباب الفقدان السمعي الحس عصبي</vt:lpstr>
      <vt:lpstr>تشخيص الاعاقة السمعية</vt:lpstr>
      <vt:lpstr>الخصائص الاجتماعية والنفسية</vt:lpstr>
      <vt:lpstr>عرض تقديمي في PowerPoint</vt:lpstr>
      <vt:lpstr>الخصائص العقلية</vt:lpstr>
      <vt:lpstr>الخصائص اللغوية</vt:lpstr>
      <vt:lpstr>الخصائص التربوية</vt:lpstr>
      <vt:lpstr>التطبيقات التربوية للمعاقين سمعيا</vt:lpstr>
      <vt:lpstr>البدائل التربوية المختلفة للمعاقين سمعيا</vt:lpstr>
      <vt:lpstr>طرائق التواصل</vt:lpstr>
      <vt:lpstr>                طرائق التواصل</vt:lpstr>
      <vt:lpstr>طرائق التواصل</vt:lpstr>
      <vt:lpstr>طرائق التواصل</vt:lpstr>
      <vt:lpstr>طرائق التواصل</vt:lpstr>
      <vt:lpstr>طرائق التواصل</vt:lpstr>
      <vt:lpstr>مناهج المعاقين سمعيا</vt:lpstr>
    </vt:vector>
  </TitlesOfParts>
  <Company>unco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alrusaiyes</dc:creator>
  <cp:lastModifiedBy>العنود العسكر</cp:lastModifiedBy>
  <cp:revision>22</cp:revision>
  <dcterms:created xsi:type="dcterms:W3CDTF">2015-09-15T12:31:40Z</dcterms:created>
  <dcterms:modified xsi:type="dcterms:W3CDTF">2016-10-31T18:22:13Z</dcterms:modified>
</cp:coreProperties>
</file>